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5.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8.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9.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0.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1.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notesSlides/notesSlide12.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5.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16.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notesSlides/notesSlide17.xml" ContentType="application/vnd.openxmlformats-officedocument.presentationml.notesSlide+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notesSlides/notesSlide18.xml" ContentType="application/vnd.openxmlformats-officedocument.presentationml.notesSlide+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19.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65" r:id="rId3"/>
    <p:sldId id="268" r:id="rId4"/>
    <p:sldId id="270" r:id="rId5"/>
    <p:sldId id="274" r:id="rId6"/>
    <p:sldId id="272" r:id="rId7"/>
    <p:sldId id="273" r:id="rId8"/>
    <p:sldId id="275" r:id="rId9"/>
    <p:sldId id="276" r:id="rId10"/>
    <p:sldId id="277" r:id="rId11"/>
    <p:sldId id="278" r:id="rId12"/>
    <p:sldId id="279" r:id="rId13"/>
    <p:sldId id="271" r:id="rId14"/>
    <p:sldId id="280" r:id="rId15"/>
    <p:sldId id="281" r:id="rId16"/>
    <p:sldId id="282" r:id="rId17"/>
    <p:sldId id="283" r:id="rId18"/>
    <p:sldId id="284"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1" d="100"/>
          <a:sy n="101" d="100"/>
        </p:scale>
        <p:origin x="96" y="132"/>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B2C219B0-820D-452E-9CDC-6131A2AB7729}"/>
    <pc:docChg chg="modSld">
      <pc:chgData name="Duane Miller" userId="086b8d4e5ca37aec" providerId="LiveId" clId="{B2C219B0-820D-452E-9CDC-6131A2AB7729}" dt="2023-04-13T00:26:26.042" v="5" actId="20577"/>
      <pc:docMkLst>
        <pc:docMk/>
      </pc:docMkLst>
      <pc:sldChg chg="modNotesTx">
        <pc:chgData name="Duane Miller" userId="086b8d4e5ca37aec" providerId="LiveId" clId="{B2C219B0-820D-452E-9CDC-6131A2AB7729}" dt="2023-04-13T00:26:09.445" v="0" actId="20577"/>
        <pc:sldMkLst>
          <pc:docMk/>
          <pc:sldMk cId="906262494" sldId="270"/>
        </pc:sldMkLst>
      </pc:sldChg>
      <pc:sldChg chg="modNotesTx">
        <pc:chgData name="Duane Miller" userId="086b8d4e5ca37aec" providerId="LiveId" clId="{B2C219B0-820D-452E-9CDC-6131A2AB7729}" dt="2023-04-13T00:26:26.042" v="5" actId="20577"/>
        <pc:sldMkLst>
          <pc:docMk/>
          <pc:sldMk cId="493381107" sldId="27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5:37.934"/>
    </inkml:context>
    <inkml:brush xml:id="br0">
      <inkml:brushProperty name="width" value="0.1" units="cm"/>
      <inkml:brushProperty name="height" value="0.1" units="cm"/>
      <inkml:brushProperty name="color" value="#F4F91B"/>
    </inkml:brush>
  </inkml:definitions>
  <inkml:trace contextRef="#ctx0" brushRef="#br0">8 3 1375 0 0,'0'0'128'0'0,"-4"-2"-128"0"0,2 2 0 0 0,1 0 0 0 0,1 2-96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33.485"/>
    </inkml:context>
    <inkml:brush xml:id="br0">
      <inkml:brushProperty name="width" value="0.1" units="cm"/>
      <inkml:brushProperty name="height" value="0.1" units="cm"/>
      <inkml:brushProperty name="color" value="#E71224"/>
    </inkml:brush>
  </inkml:definitions>
  <inkml:trace contextRef="#ctx0" brushRef="#br0">5668 270 1783 0 0,'-1'-4'110'0'0,"1"1"0"0"0,-1-1-1 0 0,0 1 1 0 0,0 0-1 0 0,-1-1 1 0 0,1 1-1 0 0,-1 0 1 0 0,0 0 0 0 0,0 0-1 0 0,0 0 1 0 0,0 0-1 0 0,0 1 1 0 0,0-1-1 0 0,-1 0 1 0 0,0 1 0 0 0,1 0-1 0 0,-1 0 1 0 0,-3-2-1 0 0,1 0 233 0 0,0 0 0 0 0,-1 1 0 0 0,1 0-1 0 0,-1 0 1 0 0,1 0 0 0 0,-1 1 0 0 0,0 0 0 0 0,0 0 0 0 0,-10-1-1 0 0,2 3-147 0 0,0 1 0 0 0,-1 0-1 0 0,1 1 1 0 0,-26 8 0 0 0,17-4-129 0 0,-3-1 27 0 0,-1-1 0 0 0,0-2 0 0 0,-45 0 0 0 0,-80-14 824 0 0,81 5-308 0 0,32 5-46 0 0,-50 4 1 0 0,-30 0-268 0 0,-60-9 26 0 0,-12 0 640 0 0,142 3-450 0 0,-92-21 0 0 0,75 10-231 0 0,-83-6 1 0 0,-71 4 213 0 0,111 10-231 0 0,-65-18-107 0 0,-11-2-60 0 0,45 17 28 0 0,31 1 74 0 0,-113 5 0 0 0,-209 4 136 0 0,-6-16 80 0 0,-42 14 151 0 0,63-2-217 0 0,1 35-169 0 0,286-14-246 0 0,-132 22 284 0 0,213-29-488 0 0,0 2 0 0 0,1 3 1 0 0,-63 28-1 0 0,43-10-300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51.771"/>
    </inkml:context>
    <inkml:brush xml:id="br0">
      <inkml:brushProperty name="width" value="0.1" units="cm"/>
      <inkml:brushProperty name="height" value="0.1" units="cm"/>
      <inkml:brushProperty name="color" value="#66CC00"/>
    </inkml:brush>
  </inkml:definitions>
  <inkml:trace contextRef="#ctx0" brushRef="#br0">18 47 5063 0 0,'-13'-34'374'0'0,"8"21"-116"0"0,7 18 904 0 0,3 5-438 0 0,1 0-1 0 0,-1 0 1 0 0,2 0 0 0 0,9 11 0 0 0,6 9 1005 0 0,178 249 7111 0 0,-165-232-8102 0 0,122 179 1447 0 0,-70-98-1728 0 0,123 140 0 0 0,-177-233-423 0 0,-21-24 2 0 0,0 1 0 0 0,-1 0 0 0 0,0 1 0 0 0,-1 0 0 0 0,0 1 0 0 0,-1 0 0 0 0,11 25 0 0 0,-19-38-35 0 0,-1 1 0 0 0,0-1-1 0 0,1 1 1 0 0,-1-1 0 0 0,0 1-1 0 0,1-1 1 0 0,-1 0-1 0 0,0 1 1 0 0,0-1 0 0 0,0 1-1 0 0,-1-1 1 0 0,1 1 0 0 0,0-1-1 0 0,0 1 1 0 0,-1-1-1 0 0,1 1 1 0 0,-1-1 0 0 0,1 0-1 0 0,-1 1 1 0 0,0-1 0 0 0,0 0-1 0 0,1 0 1 0 0,-1 1-1 0 0,0-1 1 0 0,0 0 0 0 0,-1 1-1 0 0,0 0-116 0 0,0-1 0 0 0,0 0-1 0 0,1 0 1 0 0,-1 0-1 0 0,0 0 1 0 0,0 0 0 0 0,0 0-1 0 0,0 0 1 0 0,0-1-1 0 0,0 1 1 0 0,0-1 0 0 0,-1 1-1 0 0,1-1 1 0 0,0 0-1 0 0,0 0 1 0 0,0 0 0 0 0,0 0-1 0 0,-3-1 1 0 0,-14-3-1887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52.425"/>
    </inkml:context>
    <inkml:brush xml:id="br0">
      <inkml:brushProperty name="width" value="0.1" units="cm"/>
      <inkml:brushProperty name="height" value="0.1" units="cm"/>
      <inkml:brushProperty name="color" value="#66CC00"/>
    </inkml:brush>
  </inkml:definitions>
  <inkml:trace contextRef="#ctx0" brushRef="#br0">727 1 12927 0 0,'-3'21'769'0'0,"1"0"0"0"0,1 0 0 0 0,3 30 0 0 0,0 1 365 0 0,-6 319 1840 0 0,0 134-847 0 0,5-486-2027 0 0,-4 156 708 0 0,1-150-703 0 0,-1 1 0 0 0,-2-1-1 0 0,0 0 1 0 0,-15 42 0 0 0,14-54-58 0 0,0-1 0 0 0,0 0 1 0 0,-1 0-1 0 0,0-1 0 0 0,-12 14 1 0 0,16-21-199 0 0,0-1 1 0 0,0 1-1 0 0,0-1 1 0 0,0 0 0 0 0,0 0-1 0 0,-1 0 1 0 0,1-1 0 0 0,-1 1-1 0 0,0-1 1 0 0,0 0-1 0 0,0 0 1 0 0,0 0 0 0 0,0 0-1 0 0,0-1 1 0 0,0 0-1 0 0,-1 0 1 0 0,1 0 0 0 0,0 0-1 0 0,-9 0 1 0 0,-3-7-5079 0 0,-1-8-1545 0 0</inkml:trace>
  <inkml:trace contextRef="#ctx0" brushRef="#br0" timeOffset="1">1 662 12895 0 0,'5'3'782'0'0,"1"1"-1"0"0,-1-1 0 0 0,1-1 0 0 0,0 1 1 0 0,0-1-1 0 0,11 3 0 0 0,50 11 752 0 0,-9-6-1205 0 0,-1-2 1 0 0,1-2 0 0 0,76-3 0 0 0,175-24 1603 0 0,-163 8-913 0 0,-134 12-941 0 0,1 0 0 0 0,-1 1-1 0 0,0 1 1 0 0,1 0 0 0 0,21 5 0 0 0,-32-6-77 0 0,1 1 0 0 0,-1 0-1 0 0,0 0 1 0 0,0-1 0 0 0,0 2 0 0 0,0-1 0 0 0,0 0 0 0 0,0 0 0 0 0,0 1 0 0 0,0-1 0 0 0,0 1-1 0 0,0-1 1 0 0,-1 1 0 0 0,1 0 0 0 0,1 3 0 0 0,-2-3-29 0 0,0 1 0 0 0,0-1 0 0 0,0 0 0 0 0,-1 1-1 0 0,1-1 1 0 0,-1 0 0 0 0,0 1 0 0 0,0-1 0 0 0,0 1 0 0 0,0-1 0 0 0,0 1 0 0 0,0-1 0 0 0,-1 0-1 0 0,1 1 1 0 0,-1-1 0 0 0,0 0 0 0 0,0 1 0 0 0,-1 3 0 0 0,-22 39-3421 0 0,11-27 1387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52.912"/>
    </inkml:context>
    <inkml:brush xml:id="br0">
      <inkml:brushProperty name="width" value="0.1" units="cm"/>
      <inkml:brushProperty name="height" value="0.1" units="cm"/>
      <inkml:brushProperty name="color" value="#66CC00"/>
    </inkml:brush>
  </inkml:definitions>
  <inkml:trace contextRef="#ctx0" brushRef="#br0">664 23 7831 0 0,'-3'-3'110'0'0,"-1"0"-1"0"0,1 0 0 0 0,-1 1 1 0 0,1-1-1 0 0,-7-2 0 0 0,10 4-100 0 0,-1 1 0 0 0,0 0 0 0 0,1-1 0 0 0,-1 1 1 0 0,1 0-1 0 0,-1 0 0 0 0,1-1 0 0 0,-1 1 0 0 0,0 0 0 0 0,1 0 0 0 0,-1 0 0 0 0,0 0 0 0 0,1 0 0 0 0,-1 0 0 0 0,0 0 1 0 0,1 0-1 0 0,-1 0 0 0 0,1 0 0 0 0,-1 0 0 0 0,0 0 0 0 0,1 0 0 0 0,-1 1 0 0 0,0-1 0 0 0,1 0 0 0 0,-1 0 0 0 0,1 1 1 0 0,-1-1-1 0 0,1 0 0 0 0,-1 1 0 0 0,1-1 0 0 0,-1 1 0 0 0,1-1 0 0 0,-1 1 0 0 0,1-1 0 0 0,-1 1 0 0 0,1-1 0 0 0,0 1 0 0 0,-1-1 1 0 0,1 1-1 0 0,0-1 0 0 0,0 1 0 0 0,-1 0 0 0 0,1-1 0 0 0,0 1 0 0 0,0-1 0 0 0,0 1 0 0 0,-1 1 0 0 0,-4 17 2088 0 0,-1 0 0 0 0,-17 33 0 0 0,2-3-1354 0 0,-51 145 219 0 0,-78 183 2606 0 0,-106 76-1740 0 0,207-373-2877 0 0,18-29 190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3:51.897"/>
    </inkml:context>
    <inkml:brush xml:id="br0">
      <inkml:brushProperty name="width" value="0.1" units="cm"/>
      <inkml:brushProperty name="height" value="0.1" units="cm"/>
      <inkml:brushProperty name="color" value="#66CC00"/>
    </inkml:brush>
  </inkml:definitions>
  <inkml:trace contextRef="#ctx0" brushRef="#br0">21801 1641 4431 0 0,'7'-6'584'0'0,"22"-15"-200"0"0,-30 20-206 0 0,1 0-1 0 0,0 0 1 0 0,0 0-1 0 0,0 0 1 0 0,-1 0-1 0 0,1 0 1 0 0,-1 1 0 0 0,1-1-1 0 0,-1 0 1 0 0,1 0-1 0 0,-1 0 1 0 0,1 0-1 0 0,-1 0 1 0 0,0 1-1 0 0,1-1 1 0 0,-1 0-1 0 0,0 1 1 0 0,0-1-1 0 0,1 0 1 0 0,-1 1-1 0 0,-1-1 1 0 0,-2-2 580 0 0,-4-1 621 0 0,-7-2 703 0 0,15 6-2039 0 0,0 0 1 0 0,0 0-1 0 0,0-1 0 0 0,0 1 0 0 0,-1 0 1 0 0,1 0-1 0 0,0-1 0 0 0,0 1 0 0 0,0 0 0 0 0,0 0 1 0 0,0-1-1 0 0,0 1 0 0 0,0 0 0 0 0,0 0 1 0 0,0-1-1 0 0,0 1 0 0 0,0 0 0 0 0,0 0 1 0 0,0-1-1 0 0,0 1 0 0 0,0 0 0 0 0,0 0 0 0 0,0-1 1 0 0,0 1-1 0 0,0 0 0 0 0,0 0 0 0 0,0-1 1 0 0,1 1-1 0 0,-1 0 0 0 0,0 0 0 0 0,0 0 1 0 0,0-1-1 0 0,0 1 0 0 0,0 0 0 0 0,1 0 1 0 0,-1 0-1 0 0,0 0 0 0 0,0-1 0 0 0,0 1 0 0 0,1 0 1 0 0,-1 0-1 0 0,0 0 0 0 0,0 0 0 0 0,1 0 1 0 0,-1 0-1 0 0,0 0 0 0 0,0-1 0 0 0,1 1 1 0 0,-1 0-1 0 0,0 0 0 0 0,0 0 0 0 0,1 0 0 0 0,-1 0 1 0 0,1 0-1 0 0,-30-29 1544 0 0,26 27-1362 0 0,1-1 1 0 0,-1 1 0 0 0,1-1 0 0 0,0 0-1 0 0,0 0 1 0 0,1 1 0 0 0,-1-1 0 0 0,1-1 0 0 0,-1 1-1 0 0,1 0 1 0 0,-2-7 0 0 0,2 8-129 0 0,1-1 0 0 0,-2 0 0 0 0,1 0 0 0 0,0 1 0 0 0,0-1 0 0 0,-1 0 0 0 0,1 1 1 0 0,-5-5-1 0 0,5 6-22 0 0,0 0 0 0 0,0-1 1 0 0,-1 0-1 0 0,1 1 1 0 0,0-1-1 0 0,0 1 0 0 0,0-1 1 0 0,1 0-1 0 0,-1 0 1 0 0,0 0-1 0 0,1 1 0 0 0,-1-1 1 0 0,1 0-1 0 0,-1 0 1 0 0,1 0-1 0 0,0 0 0 0 0,0 0 1 0 0,0 0-1 0 0,0 0 1 0 0,0 0-1 0 0,0 0 0 0 0,2-3 1 0 0,3-15 309 0 0,0 0 1 0 0,-1 0 0 0 0,2-30-1 0 0,-6 40-361 0 0,0 0-1 0 0,0 1 1 0 0,-1-1-1 0 0,-1 0 1 0 0,0 1-1 0 0,0-1 1 0 0,0 1-1 0 0,-1 0 1 0 0,-7-15-1 0 0,7 17-5 0 0,0-1 1 0 0,0 1-1 0 0,1-1 0 0 0,0 1 1 0 0,0-1-1 0 0,1 0 0 0 0,0 0 0 0 0,1 0 1 0 0,-1 0-1 0 0,2 0 0 0 0,-1 0 1 0 0,1 1-1 0 0,2-11 0 0 0,0-21 144 0 0,-3 32-112 0 0,0 0-1 0 0,1 0 1 0 0,0 0-1 0 0,0 0 1 0 0,0 0-1 0 0,1 0 1 0 0,0 1 0 0 0,4-10-1 0 0,-3 11-33 0 0,-1-1 0 0 0,1 0-1 0 0,-1 0 1 0 0,0 0 0 0 0,-1 0 0 0 0,1 0-1 0 0,-1 0 1 0 0,-1 0 0 0 0,1 0 0 0 0,-1-1 0 0 0,0 1-1 0 0,0 0 1 0 0,-1 0 0 0 0,0-1 0 0 0,0 1-1 0 0,-3-10 1 0 0,1 8-3 0 0,-1-4 42 0 0,0 0 1 0 0,0 0-1 0 0,1-1 1 0 0,0 0-1 0 0,1 1 0 0 0,1-1 1 0 0,0-25-1 0 0,2 29-43 0 0,-1 0 1 0 0,0 0-1 0 0,0 0 0 0 0,-1 0 1 0 0,0 0-1 0 0,0 0 0 0 0,-1 0 1 0 0,0 1-1 0 0,-1-1 0 0 0,0 0 1 0 0,-8-15-1 0 0,7 14-5 0 0,0 0 0 0 0,1 0 0 0 0,-5-22 0 0 0,8 25-5 0 0,-1 1 0 0 0,0 0 1 0 0,-1 0-1 0 0,1 0 0 0 0,-1 0 0 0 0,0 0 1 0 0,-1 1-1 0 0,0-1 0 0 0,0 0 0 0 0,0 1 1 0 0,0 0-1 0 0,-1 0 0 0 0,0 0 1 0 0,0 0-1 0 0,-8-7 0 0 0,4 5-2 0 0,-2 0 0 0 0,1 1 0 0 0,-1 0 0 0 0,0 0 0 0 0,0 1 0 0 0,0 1 0 0 0,-19-7 0 0 0,-6 2 13 0 0,17 3-1 0 0,1 2 1 0 0,-1 0 0 0 0,-20-1 0 0 0,-175-6 168 0 0,184 9-162 0 0,-1 1 0 0 0,1 2-1 0 0,-40 5 1 0 0,-26 12-19 0 0,50-9 0 0 0,-81 7 0 0 0,94-13 0 0 0,-47 10 0 0 0,-23 3 0 0 0,-198-8 64 0 0,227-7-64 0 0,-83 12 0 0 0,86-5 0 0 0,-99-3 0 0 0,-5-19 37 0 0,79 5 54 0 0,46 5-75 0 0,0 1 0 0 0,0 2 0 0 0,-54 7 0 0 0,58-2-16 0 0,1-3 0 0 0,0-1 0 0 0,-80-12 0 0 0,108 11 0 0 0,-258-21-63 0 0,218 18 83 0 0,0 3 0 0 0,-1 2-1 0 0,-74 10 1 0 0,57 1-20 0 0,-1-4 0 0 0,-1-3 0 0 0,1-3 0 0 0,-81-9 0 0 0,-47-11 0 0 0,202 18 0 0 0,-107-15 0 0 0,-202-1 0 0 0,171 15-488 0 0,7-1-115 0 0,-119 11 1702 0 0,86-12-1099 0 0,98 0 0 0 0,-393 18 0 0 0,341-7 0 0 0,-125-9 0 0 0,-10 8 0 0 0,-35-1 0 0 0,22-18 0 0 0,184 9 0 0 0,-158 16 0 0 0,81-1 0 0 0,119-12 0 0 0,-60-7 0 0 0,69 3 0 0 0,1 1 0 0 0,-1 2 0 0 0,-62 6 0 0 0,67-1 0 0 0,-33 6 0 0 0,-97 4 0 0 0,-94 6 0 0 0,197-14 0 0 0,-1-3 0 0 0,-99-5 0 0 0,31-20 47 0 0,5 1-30 0 0,-121 3-17 0 0,137 10 0 0 0,-49-2 0 0 0,-75 3 0 0 0,2-1 0 0 0,-40-2 0 0 0,133 3 0 0 0,-66 2 64 0 0,-39 3-64 0 0,142 2 0 0 0,-19-1 0 0 0,-27 1 0 0 0,17 2 0 0 0,-4-4 54 0 0,-27-2 20 0 0,112 3-74 0 0,-57 6 0 0 0,55-1 0 0 0,-48-3 0 0 0,-264-9 0 0 0,308 6 32 0 0,-86 6 0 0 0,106-2-32 0 0,1 0 0 0 0,-1-2 0 0 0,0-2 0 0 0,-48-7 0 0 0,34-2 0 0 0,0-1 0 0 0,-42-19 0 0 0,59 21 0 0 0,-2 2 0 0 0,1 0 0 0 0,-1 2 0 0 0,0 0 0 0 0,-32-1 0 0 0,7 1 30 0 0,-81-21 0 0 0,102 19-26 0 0,7 3-4 0 0,-1 0 0 0 0,0 2 0 0 0,-1 0 0 0 0,1 2 0 0 0,-28 2 0 0 0,22-1 0 0 0,1-1 0 0 0,-1-1 0 0 0,-45-9 0 0 0,-18-2 0 0 0,39 7 0 0 0,30 3 0 0 0,-1 0 0 0 0,-40 2 0 0 0,46 1 0 0 0,0-1 0 0 0,0-1 0 0 0,0-1 0 0 0,0-1 0 0 0,-30-10 0 0 0,-35-6 0 0 0,29 14 0 0 0,-83 1 0 0 0,34 3 0 0 0,31-1 0 0 0,-97 8 0 0 0,-72 3 0 0 0,232-8 0 0 0,-68 2 0 0 0,44 0 0 0 0,0-2 0 0 0,-66-7 0 0 0,61 1 0 0 0,13 2 0 0 0,0 0 0 0 0,-40-14 0 0 0,21 4 11 0 0,0 2-1 0 0,-1 2 1 0 0,0 2 0 0 0,-1 2-1 0 0,-77 1 1 0 0,-71-11-11 0 0,50 1 0 0 0,90 15 0 0 0,-58 6 0 0 0,-16 1 0 0 0,3-14 27 0 0,-30 1 10 0 0,77 8-37 0 0,32-2 0 0 0,0 2 0 0 0,0 2 0 0 0,-56 13 0 0 0,-63 14 0 0 0,117-22 0 0 0,-1-2 0 0 0,-59 0 0 0 0,100-7 0 0 0,-54 5 0 0 0,-123 25 0 0 0,109-16 0 0 0,-92 3 0 0 0,43-6 0 0 0,-198 25 0 0 0,236-25 0 0 0,40-4 0 0 0,-64 2 0 0 0,4-2 0 0 0,1 0 0 0 0,65-5 0 0 0,-68 13 0 0 0,53-7 0 0 0,-51 15 0 0 0,84-16 0 0 0,-1-2 0 0 0,0 0 0 0 0,0-1 0 0 0,0-2 0 0 0,-48-1 0 0 0,-80-4 0 0 0,88 4 0 0 0,34-3 0 0 0,-1-1 0 0 0,1-2-1 0 0,-43-11 1 0 0,1 0 12 0 0,37 11-3 0 0,1 3 1 0 0,-1 1-1 0 0,0 1 1 0 0,-41 6-1 0 0,0 0-3 0 0,-80 2-6 0 0,60 0 0 0 0,-35 1 0 0 0,76-6 0 0 0,0 3 0 0 0,-58 13 0 0 0,-24 2 0 0 0,78-15 0 0 0,-80 13 0 0 0,121-16 0 0 0,-1-1 0 0 0,0-1 0 0 0,1-1 0 0 0,-1 0 0 0 0,0-2 0 0 0,-25-5 0 0 0,37 6 0 0 0,-59-6 27 0 0,-70 2-1 0 0,-1 15-13 0 0,63-3-15 0 0,17-3 2 0 0,-75 9 0 0 0,11 1 0 0 0,-3-12 0 0 0,90-2 0 0 0,26 1 0 0 0,1-1 0 0 0,0-1 0 0 0,0 1 0 0 0,0-1 0 0 0,0-1 0 0 0,0 0 0 0 0,0 0 0 0 0,0-1 0 0 0,-8-3 0 0 0,-56-19 11 0 0,71 24-10 0 0,1 1 0 0 0,0-1 1 0 0,-1 1-1 0 0,1-1 1 0 0,0 1-1 0 0,-1-1 0 0 0,1 1 1 0 0,-1 0-1 0 0,1 0 0 0 0,0-1 1 0 0,-1 1-1 0 0,1 0 0 0 0,-1 0 1 0 0,1 1-1 0 0,-1-1 1 0 0,1 0-1 0 0,0 0 0 0 0,-1 1 1 0 0,1-1-1 0 0,0 1 0 0 0,-1-1 1 0 0,1 1-1 0 0,0 0 0 0 0,-1-1 1 0 0,1 1-1 0 0,0 0 1 0 0,0 0-1 0 0,0 0 0 0 0,0 0 1 0 0,0 0-1 0 0,0 0 0 0 0,0 0 1 0 0,0 0-1 0 0,0 0 0 0 0,1 0 1 0 0,-1 1-1 0 0,0-1 0 0 0,1 0 1 0 0,-1 1-1 0 0,1-1 1 0 0,-1 0-1 0 0,0 3 0 0 0,-2 8-3 0 0,1-1 0 0 0,0 1 0 0 0,1 0 0 0 0,0 15 0 0 0,0-10 7 0 0,4 118-46 0 0,0-45 18 0 0,2-2 23 0 0,-2-53 0 0 0,-2 48 0 0 0,-1 107 0 0 0,0 0 0 0 0,-1-169 0 0 0,1 0 0 0 0,0 0 0 0 0,7 36 0 0 0,-4-44 0 0 0,0-1 0 0 0,0 0 0 0 0,1 0 0 0 0,1-1 0 0 0,0 1 0 0 0,0-1 0 0 0,12 17 0 0 0,-10-18 0 0 0,-1-1 0 0 0,-1 0 0 0 0,1-1 0 0 0,0 0 0 0 0,1 0 0 0 0,0-1 0 0 0,0 1 0 0 0,1-2 0 0 0,-1 1 0 0 0,2-1 0 0 0,-1 0 0 0 0,13 7 0 0 0,68 28 16 0 0,-51-22 0 0 0,0-2 0 0 0,70 22 0 0 0,-5-17 16 0 0,192 15 0 0 0,-14-7-32 0 0,-135-11 63 0 0,-28-2-62 0 0,142 1-1 0 0,79-6 0 0 0,189 4 0 0 0,-300-12 0 0 0,80-1 62 0 0,-109-4-60 0 0,41 0-2 0 0,252-34 0 0 0,-266 18 39 0 0,39-4-14 0 0,-171 9-25 0 0,93-14 0 0 0,102-4 0 0 0,4 22 0 0 0,-174 6 0 0 0,276 12 0 0 0,-141 0 0 0 0,229 4 0 0 0,-25 14 0 0 0,138 5 0 0 0,-346-18 0 0 0,75 0 0 0 0,157-5 0 0 0,-131 12 73 0 0,-137-11-74 0 0,189-3 0 0 0,-183-7 13 0 0,-78 7 14 0 0,149 29 1 0 0,274 7-27 0 0,-252-38 0 0 0,-84 9 0 0 0,85-1 0 0 0,-170-20 0 0 0,-48 0 0 0 0,162 12 0 0 0,-180 3 0 0 0,39 5 0 0 0,131-3 0 0 0,-184-12 0 0 0,273 6 0 0 0,455 29 0 0 0,-439-29 0 0 0,-86 1 0 0 0,27-16 0 0 0,-2 0 0 0 0,-126 5 0 0 0,196-33 0 0 0,-177 19 0 0 0,70-12 0 0 0,398-77 0 0 0,-393 53 0 0 0,-144 36 0 0 0,-49 10 0 0 0,437-85 0 0 0,-376 68 0 0 0,159-43 0 0 0,-258 60 0 0 0,0 1 0 0 0,1 2 0 0 0,36-3 0 0 0,92 3 0 0 0,-11-3 0 0 0,-2 0 0 0 0,-99 9 0 0 0,129-4 0 0 0,-64 2 0 0 0,2 0 0 0 0,88-20 0 0 0,-140 17 0 0 0,1 3 0 0 0,85 7 0 0 0,-1 0 0 0 0,147 5 0 0 0,-128 0 0 0 0,-64-2 0 0 0,-71-5 0 0 0,-1 1 0 0 0,44 13 0 0 0,-50-10 0 0 0,0-1 0 0 0,0-2 0 0 0,1 0 0 0 0,47 0 0 0 0,-53-4 0 0 0,1 0 0 0 0,0 1 0 0 0,-1 1 0 0 0,29 7 0 0 0,69 28 0 0 0,-35-11 0 0 0,-38-13 0 0 0,57 25 0 0 0,-71-24-45 0 0,126 65 26 0 0,-138-70 19 0 0,0-1 0 0 0,0-1 0 0 0,0 0 0 0 0,1-1 0 0 0,0-1 0 0 0,32 5 0 0 0,-41-9 0 0 0,0-1-1 0 0,0 0 1 0 0,0-1-1 0 0,0 1 1 0 0,0-2 0 0 0,0 1-1 0 0,17-7 1 0 0,61-27 22 0 0,-58 22 23 0 0,-18 7-41 0 0,-1 0 1 0 0,1-1-1 0 0,-1 0 0 0 0,0 0 0 0 0,0-1 1 0 0,-1-1-1 0 0,0 0 0 0 0,-1 0 0 0 0,0 0 1 0 0,0-1-1 0 0,-1 0 0 0 0,0-1 1 0 0,-1 1-1 0 0,9-23 0 0 0,-14 32 6 0 0,-1 0 0 0 0,1 0 0 0 0,-1-1 0 0 0,0 1 0 0 0,1 0 0 0 0,-1-1 0 0 0,0 1 0 0 0,0-1 0 0 0,0 1 0 0 0,0 0 0 0 0,0-1 0 0 0,0 1 0 0 0,0 0 0 0 0,-1-3 0 0 0,0 3-28 0 0,1 1-1 0 0,0-1 1 0 0,-1 1 0 0 0,1-1 0 0 0,-1 1 0 0 0,1-1-1 0 0,-1 1 1 0 0,1-1 0 0 0,-1 1 0 0 0,1-1 0 0 0,-1 1 0 0 0,1-1-1 0 0,-1 1 1 0 0,0 0 0 0 0,1-1 0 0 0,-1 1 0 0 0,0 0-1 0 0,1 0 1 0 0,-1 0 0 0 0,-1-1 0 0 0,-1 1-434 0 0,-1 0 1 0 0,1 0-1 0 0,-1 0 0 0 0,1 1 1 0 0,-1-1-1 0 0,1 1 1 0 0,-1 0-1 0 0,1 0 0 0 0,0 0 1 0 0,-4 2-1 0 0,-30 16-5420 0 0,-4 7-288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3:54.219"/>
    </inkml:context>
    <inkml:brush xml:id="br0">
      <inkml:brushProperty name="width" value="0.1" units="cm"/>
      <inkml:brushProperty name="height" value="0.1" units="cm"/>
      <inkml:brushProperty name="color" value="#66CC00"/>
    </inkml:brush>
  </inkml:definitions>
  <inkml:trace contextRef="#ctx0" brushRef="#br0">2626 14 919 0 0,'0'0'71'0'0,"0"0"0"0"0,0-1 0 0 0,0 1 0 0 0,0-1 0 0 0,0 1 0 0 0,0-1 0 0 0,0 1 0 0 0,0-1 0 0 0,0 1 0 0 0,0-1 0 0 0,0 1 0 0 0,0 0 0 0 0,0-1 0 0 0,0 1 0 0 0,0-1 0 0 0,-1 1 0 0 0,1-1 0 0 0,0 1 0 0 0,0 0 0 0 0,0-1 0 0 0,-1 1 0 0 0,1-1 0 0 0,0 1 0 0 0,-1 0 0 0 0,1-1 0 0 0,0 1 0 0 0,-1 0 0 0 0,1-1 0 0 0,0 1 0 0 0,-1 0 0 0 0,1 0 0 0 0,-1-1 0 0 0,1 1 0 0 0,0 0 0 0 0,-1 0 0 0 0,1 0 0 0 0,-1 0 0 0 0,1 0 0 0 0,-1 0 0 0 0,1-1 0 0 0,-1 1 0 0 0,1 0 0 0 0,-1 0 0 0 0,1 0 0 0 0,-1 1 0 0 0,-24 9 1303 0 0,9-3-1578 0 0,-38 9 1144 0 0,-1-3-1 0 0,-83 9 1 0 0,66-12 453 0 0,-220 40 1297 0 0,66-31-2284 0 0,89-10-315 0 0,54-5 61 0 0,-1-4-1 0 0,-96-12 1 0 0,15-11 449 0 0,108 13-332 0 0,0 2-1 0 0,-1 3 1 0 0,-80 3 0 0 0,-47 19-151 0 0,-49 3-10 0 0,-18 10-108 0 0,242-29 7 0 0,-44 10 133 0 0,51-10-129 0 0,0 0-1 0 0,0 0 1 0 0,0 0 0 0 0,0 0 0 0 0,0 1-1 0 0,0-1 1 0 0,1 1 0 0 0,-1-1 0 0 0,0 1 0 0 0,1 0-1 0 0,-1 0 1 0 0,1 0 0 0 0,-4 5 0 0 0,6-6 3 0 0,0-1-1 0 0,0 1 1 0 0,0-1 0 0 0,0 1 0 0 0,0-1 0 0 0,0 1 0 0 0,0-1 0 0 0,1 1 0 0 0,-1 0 0 0 0,0-1 0 0 0,0 1 0 0 0,0-1 0 0 0,1 1-1 0 0,-1-1 1 0 0,0 1 0 0 0,1-1 0 0 0,-1 1 0 0 0,0-1 0 0 0,1 0 0 0 0,-1 1 0 0 0,1-1 0 0 0,-1 1 0 0 0,0-1 0 0 0,1 0 0 0 0,-1 0 0 0 0,1 1-1 0 0,-1-1 1 0 0,1 0 0 0 0,-1 0 0 0 0,1 1 0 0 0,-1-1 0 0 0,1 0 0 0 0,0 0 0 0 0,-1 0 0 0 0,1 0 0 0 0,0 0 0 0 0,25 8 252 0 0,-25-8-241 0 0,34 5 83 0 0,1-2-1 0 0,0-1 1 0 0,0-1-1 0 0,52-7 1 0 0,-65 4-64 0 0,207-19 162 0 0,139-6 46 0 0,-47 40-177 0 0,-286-10-86 0 0,239 4 11 0 0,-161-5 0 0 0,169 21-5 0 0,27 1 74 0 0,-296-24-63 0 0,-4 0 22 0 0,-1 0 0 0 0,0 0 0 0 0,17-4 0 0 0,-78-2 137 0 0,-159-21-28 0 0,119 11-55 0 0,-126-10 143 0 0,-303 1 0 0 0,-179 62-214 0 0,314-6 114 0 0,368-31-125 0 0,10 1 0 0 0,-1 0 0 0 0,0-1 0 0 0,0 0 0 0 0,0-1 0 0 0,-16-3 0 0 0,129 1 220 0 0,102 18-141 0 0,-16-1-26 0 0,348-6 11 0 0,-382-11 11 0 0,157-24 1 0 0,75-4 37 0 0,-369 30-327 0 0,-1 1 0 0 0,1 1-1 0 0,-1 1 1 0 0,0 1 0 0 0,0 0 0 0 0,25 9-1 0 0,-15 0-1397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3:55.287"/>
    </inkml:context>
    <inkml:brush xml:id="br0">
      <inkml:brushProperty name="width" value="0.1" units="cm"/>
      <inkml:brushProperty name="height" value="0.1" units="cm"/>
      <inkml:brushProperty name="color" value="#66CC00"/>
    </inkml:brush>
  </inkml:definitions>
  <inkml:trace contextRef="#ctx0" brushRef="#br0">11 135 3679 0 0,'-5'-8'-324'0'0,"0"-1"2494"0"0,17 10 819 0 0,11 4-2535 0 0,1-1-1 0 0,-1-1 0 0 0,35 0 1 0 0,73-9 1683 0 0,-77 3-1112 0 0,86 8 1 0 0,56 17-319 0 0,-1 0-595 0 0,-55-10-52 0 0,110 8-60 0 0,0-21 68 0 0,-244 0-67 0 0,7 1 2 0 0,-1-2-1 0 0,0 1 0 0 0,14-5 1 0 0,-26 6 1 0 0,1 0 0 0 0,-1 0 1 0 0,0 0-1 0 0,0 0 0 0 0,0 0 0 0 0,1 0 0 0 0,-1 0 1 0 0,0 0-1 0 0,0 0 0 0 0,0 0 0 0 0,0 0 0 0 0,1-1 1 0 0,-1 1-1 0 0,0 0 0 0 0,0 0 0 0 0,0 0 0 0 0,1 0 1 0 0,-1 0-1 0 0,0 0 0 0 0,0-1 0 0 0,0 1 0 0 0,0 0 1 0 0,0 0-1 0 0,0 0 0 0 0,0 0 0 0 0,1-1 0 0 0,-1 1 1 0 0,0 0-1 0 0,0 0 0 0 0,0 0 0 0 0,0-1 0 0 0,0 1 1 0 0,0 0-1 0 0,0 0 0 0 0,0 0 0 0 0,0-1 1 0 0,0 1-1 0 0,0 0 0 0 0,0 0 0 0 0,0 0 0 0 0,0-1 1 0 0,0 1-1 0 0,0 0 0 0 0,0 0 0 0 0,0 0 0 0 0,0 0 1 0 0,0-1-1 0 0,-1 1 0 0 0,-10-9 155 0 0,-16-4 17 0 0,-25-2-93 0 0,0 4 0 0 0,-68-8 0 0 0,-28-5 50 0 0,-143-30-56 0 0,201 42-46 0 0,-115 1-1 0 0,10 1 11 0 0,125 4-15 0 0,0 3 1 0 0,-93 8-1 0 0,160-5-26 0 0,-1 0 0 0 0,1 0 0 0 0,0 1 0 0 0,0 0 0 0 0,-1-1 0 0 0,1 1 0 0 0,0 0 0 0 0,0 1 0 0 0,0-1 0 0 0,0 0 0 0 0,-3 3 0 0 0,7-3 7 0 0,0 0-1 0 0,1 0 1 0 0,-1 0-1 0 0,1 0 0 0 0,-1 0 1 0 0,1-1-1 0 0,-1 1 1 0 0,1 0-1 0 0,0-1 1 0 0,-1 0-1 0 0,4 1 1 0 0,89 11 1626 0 0,129-1-3379 0 0,-165-9 2123 0 0,253-4-80 0 0,-60-1 1272 0 0,-71 3-2633 0 0,175 7 440 0 0,-344-6 625 0 0,-6-1 0 0 0,1 0 0 0 0,-1 0 0 0 0,0 1 0 0 0,0-1 0 0 0,0 1-1 0 0,0 1 1 0 0,-1-1 0 0 0,1 1 0 0 0,0 0 0 0 0,4 2 0 0 0,-8-4 0 0 0,-1 1 0 0 0,0-1 0 0 0,0 0 0 0 0,0 0 1 0 0,0 1-1 0 0,0-1 0 0 0,0 0 0 0 0,0 0 0 0 0,0 1 0 0 0,0-1 0 0 0,0 0 1 0 0,0 0-1 0 0,0 1 0 0 0,0-1 0 0 0,0 0 0 0 0,0 0 0 0 0,0 0 0 0 0,0 1 1 0 0,-1-1-1 0 0,1 0 0 0 0,0 0 0 0 0,0 1 0 0 0,0-1 0 0 0,0 0 0 0 0,0 0 1 0 0,0 0-1 0 0,-1 1 0 0 0,1-1 0 0 0,0 0 0 0 0,0 0 0 0 0,0 0 0 0 0,-1 0 1 0 0,1 1-1 0 0,0-1 0 0 0,0 0 0 0 0,0 0 0 0 0,-1 0 0 0 0,1 0 0 0 0,0 0 1 0 0,0 0-1 0 0,-1 0 0 0 0,1 0 0 0 0,0 0 0 0 0,0 0 0 0 0,-1 0 0 0 0,1 0 1 0 0,0 0-1 0 0,0 0 0 0 0,-1 0 0 0 0,-14 5 11 0 0,-90 15 508 0 0,-204 12-1 0 0,-36-4-164 0 0,4 28-557 0 0,165-12-5012 0 0,83-18-476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28.420"/>
    </inkml:context>
    <inkml:brush xml:id="br0">
      <inkml:brushProperty name="width" value="0.1" units="cm"/>
      <inkml:brushProperty name="height" value="0.1" units="cm"/>
      <inkml:brushProperty name="color" value="#66CC00"/>
    </inkml:brush>
  </inkml:definitions>
  <inkml:trace contextRef="#ctx0" brushRef="#br0">0 181 919 0 0,'1'2'137'0'0,"-1"0"0"0"0,1 0 0 0 0,-1 0 0 0 0,1-1-1 0 0,0 1 1 0 0,-1 0 0 0 0,1-1 0 0 0,0 1-1 0 0,0 0 1 0 0,0-1 0 0 0,0 1 0 0 0,1-1 0 0 0,-1 0-1 0 0,0 1 1 0 0,1-1 0 0 0,-1 0 0 0 0,0 0-1 0 0,1 0 1 0 0,0 0 0 0 0,-1 0 0 0 0,1 0 0 0 0,0 0-1 0 0,-1 0 1 0 0,3 0 0 0 0,4 2 75 0 0,1 0 0 0 0,-1 0-1 0 0,17 2 1 0 0,3-3 197 0 0,0 0 0 0 0,1-2 0 0 0,34-4 0 0 0,-26 1 98 0 0,40 2-1 0 0,-32 2-105 0 0,0-3-1 0 0,0-1 1 0 0,0-3-1 0 0,0-1 1 0 0,76-24-1 0 0,-56 14-222 0 0,1 3 1 0 0,1 2-1 0 0,90-3 0 0 0,-45 14-187 0 0,39-3 212 0 0,-73-3 231 0 0,106-11-150 0 0,130-14-1 0 0,158 3-169 0 0,-322 22-57 0 0,126 14-46 0 0,-69 2-12 0 0,-172-11 7 0 0,-1-1-1 0 0,46-11 1 0 0,-41 7 17 0 0,55-4 1 0 0,-56 12-11 0 0,-1 2 0 0 0,0 1-1 0 0,0 2 1 0 0,69 22 0 0 0,-93-25-13 0 0,5 1 0 0 0,-1-1 0 0 0,1-1 0 0 0,19-1 0 0 0,24 4 0 0 0,-19 2 14 0 0,24 4 86 0 0,-1-2 1 0 0,1-4 0 0 0,67-3-1 0 0,139-11 244 0 0,-133 6-232 0 0,-29 1-49 0 0,118-7 130 0 0,136-13 53 0 0,-203 13-140 0 0,64-1-20 0 0,-29 22-73 0 0,66 1-16 0 0,218-33 206 0 0,-422 18-144 0 0,-30 1-25 0 0,51-8 1 0 0,-45 4 37 0 0,48 0 1 0 0,-71 4-47 0 0,22 1 20 0 0,0 2 0 0 0,43 7 0 0 0,-72-9-295 0 0,-1 1 0 0 0,0 0 1 0 0,0 0-1 0 0,0 0 0 0 0,0 1 0 0 0,0-1 0 0 0,0 1 0 0 0,0-1 0 0 0,-1 1 0 0 0,1 0 0 0 0,-1 0 0 0 0,1 0 0 0 0,-1 0 1 0 0,1 1-1 0 0,2 4 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36.383"/>
    </inkml:context>
    <inkml:brush xml:id="br0">
      <inkml:brushProperty name="width" value="0.1" units="cm"/>
      <inkml:brushProperty name="height" value="0.1" units="cm"/>
      <inkml:brushProperty name="color" value="#66CC00"/>
    </inkml:brush>
  </inkml:definitions>
  <inkml:trace contextRef="#ctx0" brushRef="#br0">1 4 1375 0 0,'0'0'56'0'0,"1"0"0"0"0,-1-1-1 0 0,1 1 1 0 0,-1-1-1 0 0,0 1 1 0 0,1 0-1 0 0,0 0 1 0 0,-1-1-1 0 0,1 1 1 0 0,-1 0 0 0 0,1 0-1 0 0,-1 0 1 0 0,1-1-1 0 0,-1 1 1 0 0,1 0-1 0 0,0 0 1 0 0,-1 0-1 0 0,1 0 1 0 0,-1 0 0 0 0,1 0-1 0 0,-1 0 1 0 0,1 0-1 0 0,0 1 1 0 0,-1-1-1 0 0,1 0 1 0 0,-1 0-1 0 0,2 1 1 0 0,22 4 1845 0 0,-21-4-1814 0 0,78 17 1272 0 0,-40-10-889 0 0,48 7-149 0 0,-59-12-270 0 0,-8 0-26 0 0,1-1 0 0 0,0-1 1 0 0,28-2-1 0 0,308-21 1145 0 0,-283 19-1102 0 0,199-12 152 0 0,-158 7-34 0 0,173 10-1 0 0,-179 2-140 0 0,97-11-23 0 0,-142 2-8 0 0,-1 2 0 0 0,124 13 0 0 0,-102 1 2 0 0,0-4 0 0 0,0-4 0 0 0,135-11 0 0 0,-134 0 30 0 0,0 4-1 0 0,0 4 0 0 0,105 13 1 0 0,91 8 78 0 0,-39-4-38 0 0,-192-11-78 0 0,38 5 79 0 0,168-1 0 0 0,-189-12 35 0 0,115 11 1 0 0,-155-4-74 0 0,0 1 0 0 0,0 1 0 0 0,-1 1 0 0 0,0 2-1 0 0,32 15 1 0 0,-44-16-49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37.856"/>
    </inkml:context>
    <inkml:brush xml:id="br0">
      <inkml:brushProperty name="width" value="0.1" units="cm"/>
      <inkml:brushProperty name="height" value="0.1" units="cm"/>
      <inkml:brushProperty name="color" value="#66CC00"/>
    </inkml:brush>
  </inkml:definitions>
  <inkml:trace contextRef="#ctx0" brushRef="#br0">1 131 2759 0 0,'0'-2'38'0'0,"0"0"-1"0"0,0 1 1 0 0,0-1-1 0 0,0 0 1 0 0,0 0-1 0 0,0 1 1 0 0,1-1-1 0 0,-1 0 1 0 0,0 0-1 0 0,1 1 1 0 0,0-1-1 0 0,-1 0 0 0 0,1 1 1 0 0,2-4-1 0 0,-2 4 31 0 0,0 0-1 0 0,1 1 0 0 0,0-1 1 0 0,-1 0-1 0 0,1 0 1 0 0,0 1-1 0 0,-1-1 0 0 0,1 1 1 0 0,0-1-1 0 0,-1 1 1 0 0,1 0-1 0 0,0 0 0 0 0,0 0 1 0 0,0 0-1 0 0,3 0 0 0 0,65 1 46 0 0,130-5 166 0 0,-175 0 108 0 0,45-12-1 0 0,9-2 268 0 0,58 9-29 0 0,-68 7-537 0 0,205-21 95 0 0,-43 3 150 0 0,0 23 415 0 0,-136 2-637 0 0,37-6-4 0 0,47 3 159 0 0,-143 1-198 0 0,86 11 280 0 0,-52-4-268 0 0,1-2 0 0 0,0-4 0 0 0,82-5 0 0 0,-82 0-50 0 0,0 4 0 0 0,125 20 0 0 0,135 54 542 0 0,-178-43 302 0 0,-123-29-944 0 0,16 5 388 0 0,-17 4-3370 0 0,-19-7-440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42.635"/>
    </inkml:context>
    <inkml:brush xml:id="br0">
      <inkml:brushProperty name="width" value="0.1" units="cm"/>
      <inkml:brushProperty name="height" value="0.1" units="cm"/>
      <inkml:brushProperty name="color" value="#66CC00"/>
    </inkml:brush>
  </inkml:definitions>
  <inkml:trace contextRef="#ctx0" brushRef="#br0">0 179 2183 0 0,'2'0'55'0'0,"0"1"0"0"0,0 0-1 0 0,0-1 1 0 0,0 0 0 0 0,1 1-1 0 0,-1-1 1 0 0,0 0-1 0 0,0 0 1 0 0,0 0 0 0 0,0 0-1 0 0,0 0 1 0 0,3-1-1 0 0,-3 1 12 0 0,176-6 724 0 0,281-5 3170 0 0,-299 13-3901 0 0,88-1 74 0 0,31-23 209 0 0,-12 0 158 0 0,191-12-137 0 0,-101 9-176 0 0,-40 5-11 0 0,246-10 240 0 0,-391 23-377 0 0,-70 1 43 0 0,145 10-1 0 0,-96 9-49 0 0,186-8 0 0 0,-261-5-32 0 0,131 18 0 0 0,-19-1 0 0 0,-37-13 0 0 0,134 11 0 0 0,-202-4 0 0 0,4 2 0 0 0,145 2 0 0 0,225 5 147 0 0,-87-9 170 0 0,-46 4-207 0 0,-2 1-65 0 0,24 4 10 0 0,-116-2-57 0 0,415 20 66 0 0,-289-34-14 0 0,-194-6-36 0 0,40 3 50 0 0,-83-5-65 0 0,-42 1 13 0 0,291-19 124 0 0,4 1-91 0 0,-184 8-45 0 0,-111 5 0 0 0,129 4 0 0 0,-197 5-263 0 0,19 0 831 0 0,-27-1-752 0 0,0 1-1 0 0,0-1 0 0 0,0 0 1 0 0,0 0-1 0 0,0 0 0 0 0,0 1 1 0 0,1-1-1 0 0,-1 0 0 0 0,0 1 1 0 0,0-1-1 0 0,-1 1 1 0 0,1 0-1 0 0,0-1 0 0 0,0 1 1 0 0,0 0-1 0 0,0-1 0 0 0,1 2 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36.991"/>
    </inkml:context>
    <inkml:brush xml:id="br0">
      <inkml:brushProperty name="width" value="0.1" units="cm"/>
      <inkml:brushProperty name="height" value="0.1" units="cm"/>
      <inkml:brushProperty name="color" value="#E71224"/>
    </inkml:brush>
  </inkml:definitions>
  <inkml:trace contextRef="#ctx0" brushRef="#br0">2161 83 2671 0 0,'-4'-1'151'0'0,"1"0"0"0"0,-1 0-1 0 0,1 0 1 0 0,0 0-1 0 0,-1-1 1 0 0,1 1-1 0 0,0-1 1 0 0,0 0 0 0 0,0 0-1 0 0,0 0 1 0 0,0-1-1 0 0,1 1 1 0 0,-4-4 0 0 0,2 2-24 0 0,0 1 0 0 0,0-1 0 0 0,-1 1 1 0 0,0 0-1 0 0,-9-5 0 0 0,4 5-93 0 0,0 0 0 0 0,0 0 0 0 0,0 1-1 0 0,0 1 1 0 0,0 0 0 0 0,0 0 0 0 0,-1 1-1 0 0,1 0 1 0 0,-20 4 0 0 0,1 2-22 0 0,0 2 0 0 0,-31 12 0 0 0,41-14 22 0 0,-6 2 51 0 0,0-1 0 0 0,-1-1 0 0 0,0-2 1 0 0,1 0-1 0 0,-2-2 0 0 0,1-1 0 0 0,0-1 0 0 0,0-1 0 0 0,0-1 0 0 0,0-1 0 0 0,0-2 0 0 0,-28-8 0 0 0,34 8 184 0 0,-1 0 1 0 0,0 2 0 0 0,-1 1 0 0 0,1 0-1 0 0,-25 2 1 0 0,-110 15 245 0 0,111-9-499 0 0,-1-1 1 0 0,-83-3-1 0 0,-89-33 1145 0 0,-17-2 382 0 0,169 28-1702 0 0,-148-5 796 0 0,171 11-2415 0 0,-57 8 0 0 0,48 2-2032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44.935"/>
    </inkml:context>
    <inkml:brush xml:id="br0">
      <inkml:brushProperty name="width" value="0.1" units="cm"/>
      <inkml:brushProperty name="height" value="0.1" units="cm"/>
      <inkml:brushProperty name="color" value="#66CC00"/>
    </inkml:brush>
  </inkml:definitions>
  <inkml:trace contextRef="#ctx0" brushRef="#br0">1 5 919 0 0,'4'-1'76'0'0,"1"0"0"0"0,-1 0-1 0 0,1 0 1 0 0,-1 1-1 0 0,1 0 1 0 0,-1 0-1 0 0,1 0 1 0 0,0 0-1 0 0,8 3 1 0 0,43 14 1298 0 0,-9-3-712 0 0,-13-9 213 0 0,0-1-1 0 0,0-2 1 0 0,65-5-1 0 0,-54 1-664 0 0,174 1 179 0 0,-19 2-139 0 0,236-23 721 0 0,-379 23-936 0 0,1 3 0 0 0,68 13 0 0 0,-16-1-10 0 0,-26-10 29 0 0,88-5-1 0 0,-105-3-3 0 0,-1 2-1 0 0,121 18 1 0 0,-122-7 8 0 0,88 3 0 0 0,66-11 81 0 0,-13 0-130 0 0,174 20 194 0 0,-373-23-181 0 0,0 0 0 0 0,-1-1 1 0 0,1 1-1 0 0,12-4 0 0 0,17-2 48 0 0,17 17 58 0 0,-16-6-90 0 0,58-1 0 0 0,6 0-42 0 0,-26 4 10 0 0,10 2 13 0 0,0-4 1 0 0,113-6-1 0 0,-22-9 565 0 0,271 19 0 0 0,-433-6-494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46.038"/>
    </inkml:context>
    <inkml:brush xml:id="br0">
      <inkml:brushProperty name="width" value="0.1" units="cm"/>
      <inkml:brushProperty name="height" value="0.1" units="cm"/>
      <inkml:brushProperty name="color" value="#66CC00"/>
    </inkml:brush>
  </inkml:definitions>
  <inkml:trace contextRef="#ctx0" brushRef="#br0">6 38 1375 0 0,'0'0'42'0'0,"-1"1"0"0"0,1 0-1 0 0,-1-1 1 0 0,1 1 0 0 0,-1 0-1 0 0,1-1 1 0 0,-1 1 0 0 0,1 0-1 0 0,0 0 1 0 0,0-1-1 0 0,-1 1 1 0 0,1 0 0 0 0,0 0-1 0 0,0 0 1 0 0,0-1 0 0 0,0 1-1 0 0,0 0 1 0 0,0 0-1 0 0,0 0 1 0 0,0 0 0 0 0,0-1-1 0 0,0 1 1 0 0,1 0 0 0 0,-1 0-1 0 0,0-1 1 0 0,0 1 0 0 0,1 0-1 0 0,-1 0 1 0 0,1-1-1 0 0,-1 1 1 0 0,0 0 0 0 0,1-1-1 0 0,-1 1 1 0 0,1 0 0 0 0,0-1-1 0 0,-1 1 1 0 0,1-1-1 0 0,-1 1 1 0 0,1-1 0 0 0,0 1-1 0 0,-1-1 1 0 0,1 0 0 0 0,0 1-1 0 0,0-1 1 0 0,-1 0 0 0 0,1 1-1 0 0,0-1 1 0 0,0 0-1 0 0,0 0 1 0 0,-1 0 0 0 0,1 0-1 0 0,1 0 1 0 0,6 1 472 0 0,-1-1 0 0 0,1 0 1 0 0,0 0-1 0 0,10-3 0 0 0,-11 2-834 0 0,35-6 996 0 0,59-18 1 0 0,-66 15-457 0 0,1 2 1 0 0,58-7-1 0 0,237 14 99 0 0,-84 4-4 0 0,-122 0-127 0 0,-107-1-132 0 0,0 1 0 0 0,0 1 0 0 0,-1 0 0 0 0,33 13 0 0 0,-32-10-1 0 0,-5-2-24 0 0,1 1 0 0 0,15 10 0 0 0,-25-14 12 0 0,0 1 1 0 0,0 0 0 0 0,0 0-1 0 0,-1 1 1 0 0,1-1 0 0 0,-1 1-1 0 0,0 0 1 0 0,0 0-1 0 0,0 0 1 0 0,4 7 0 0 0,-3 1 286 0 0,-3-10-298 0 0,-1 0-1 0 0,1-1 0 0 0,-1 1 1 0 0,1-1-1 0 0,0 1 0 0 0,0-1 1 0 0,-1 1-1 0 0,1-1 0 0 0,0 0 1 0 0,0 1-1 0 0,0-1 0 0 0,1 0 1 0 0,1 2-1 0 0,2 1-114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6:47.978"/>
    </inkml:context>
    <inkml:brush xml:id="br0">
      <inkml:brushProperty name="width" value="0.1" units="cm"/>
      <inkml:brushProperty name="height" value="0.1" units="cm"/>
      <inkml:brushProperty name="color" value="#66CC00"/>
    </inkml:brush>
  </inkml:definitions>
  <inkml:trace contextRef="#ctx0" brushRef="#br0">1 116 2759 0 0,'1'1'96'0'0,"1"1"0"0"0,-1-1 0 0 0,1 0 0 0 0,0 0 0 0 0,0 0 0 0 0,-1-1 0 0 0,1 1-1 0 0,0 0 1 0 0,0-1 0 0 0,0 1 0 0 0,0-1 0 0 0,0 0 0 0 0,0 0 0 0 0,0 1 0 0 0,0-1-1 0 0,0 0 1 0 0,0-1 0 0 0,3 1 0 0 0,5 0 210 0 0,94 18 947 0 0,-70-11-967 0 0,54 5-1 0 0,-24-10 657 0 0,92-9 0 0 0,63-20-488 0 0,-190 23-461 0 0,87-15 85 0 0,-46 6-21 0 0,88-4 0 0 0,-40 9 77 0 0,38 0-23 0 0,-116 8-79 0 0,259-9 136 0 0,195-14-168 0 0,-107 9 0 0 0,-158 6 0 0 0,-127 7 0 0 0,66 0 6 0 0,65-2 52 0 0,-106 0-26 0 0,216 22 0 0 0,-111-10-32 0 0,-52-5 0 0 0,207 14 65 0 0,-337-17-66 0 0,94-5 1 0 0,22 2 0 0 0,-95 7 0 0 0,43 3 0 0 0,126-6 0 0 0,-170-7-7 0 0,115-4 132 0 0,195 20 77 0 0,-309-10-134 0 0,93-11 0 0 0,-81 0-25 0 0,42-3 112 0 0,-63 8-100 0 0,-35 2-8 0 0,41 2 0 0 0,-50 2-44 0 0,379 7 47 0 0,-18-6 7 0 0,-281 1-50 0 0,136-11 23 0 0,24 2 4 0 0,162 18 30 0 0,-212-21-64 0 0,-37 16 0 0 0,34 1 0 0 0,-147-6 0 0 0,75-8 0 0 0,-86 3 0 0 0,44 1 11 0 0,-89 2-3 0 0,1 0 0 0 0,-1 1 0 0 0,0-1 0 0 0,0 1 0 0 0,0-1-1 0 0,0 1 1 0 0,0-1 0 0 0,0 1 0 0 0,0 0 0 0 0,0 0 0 0 0,0 0 0 0 0,2 2 0 0 0,6 5-3024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16.620"/>
    </inkml:context>
    <inkml:brush xml:id="br0">
      <inkml:brushProperty name="width" value="0.1" units="cm"/>
      <inkml:brushProperty name="height" value="0.1" units="cm"/>
      <inkml:brushProperty name="color" value="#66CC00"/>
    </inkml:brush>
  </inkml:definitions>
  <inkml:trace contextRef="#ctx0" brushRef="#br0">1 34 2471 0 0,'79'0'327'0'0,"339"-10"1154"0"0,183-14 267 0 0,-398 34-1551 0 0,-148-6-195 0 0,254 11 286 0 0,-76-6-181 0 0,-33 7 21 0 0,-138-8-87 0 0,103 0 0 0 0,-117-9-41 0 0,68 7 0 0 0,-91-3 0 0 0,0 1 0 0 0,0 1 0 0 0,-1 2 0 0 0,35 13 0 0 0,-22-11 74 0 0,-32-9-56 0 0,0 1 0 0 0,1 0 0 0 0,-1 0 0 0 0,0 1 0 0 0,0-1 0 0 0,8 5 0 0 0,-9-3-18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19.609"/>
    </inkml:context>
    <inkml:brush xml:id="br0">
      <inkml:brushProperty name="width" value="0.1" units="cm"/>
      <inkml:brushProperty name="height" value="0.1" units="cm"/>
      <inkml:brushProperty name="color" value="#66CC00"/>
    </inkml:brush>
  </inkml:definitions>
  <inkml:trace contextRef="#ctx0" brushRef="#br0">1 145 1375 0 0,'9'1'104'0'0,"1"0"-1"0"0,0 1 0 0 0,-1 0 1 0 0,0 1-1 0 0,15 6 0 0 0,22 6 759 0 0,65 13-599 0 0,-69-15-87 0 0,0-2 0 0 0,0-3 0 0 0,1-1 0 0 0,53 2-1 0 0,169-25 783 0 0,-247 15-913 0 0,0 1 1 0 0,-1 1-1 0 0,20 2 1 0 0,-3 0 9 0 0,27 2 19 0 0,-4 0 5 0 0,79-4 0 0 0,33-20 231 0 0,-105 10-243 0 0,0 3 1 0 0,89 2-1 0 0,-84 8-10 0 0,123 4 72 0 0,-148-9-89 0 0,1-1 0 0 0,57-11 1 0 0,108-19 60 0 0,-167 26-62 0 0,0 2-1 0 0,51 2 0 0 0,51-4 47 0 0,-41-4-15 0 0,-51 6-14 0 0,54-11-1 0 0,119-15 33 0 0,-90 14-48 0 0,-81 9-40 0 0,74-13 0 0 0,89-20 0 0 0,-189 35 0 0 0,56-5 16 0 0,0 4-1 0 0,103 6 1 0 0,-14 1 13 0 0,458 19 31 0 0,-439-11-60 0 0,9 0 0 0 0,-3 23 0 0 0,-135-23 0 0 0,162 16 0 0 0,-110-14 0 0 0,142 32 0 0 0,-179-26 0 0 0,65 11 0 0 0,67-6 0 0 0,-130-16 0 0 0,42 7 18 0 0,104 7 28 0 0,-165-20-46 0 0,106-13 0 0 0,-9-1 0 0 0,107 27-4 0 0,-185-5 38 0 0,149-6 0 0 0,-136-5-34 0 0,160 16 0 0 0,-168-7 0 0 0,296-7 0 0 0,-94-5 0 0 0,-188 8 0 0 0,131-13 0 0 0,75-13 0 0 0,-203 22 0 0 0,194-13 0 0 0,-188 1 64 0 0,175-2 0 0 0,-171 18 4 0 0,147-17 0 0 0,-226 11-66 0 0,39-6 19 0 0,0 3 0 0 0,126 5-1 0 0,-9 5-20 0 0,-33-18 24 0 0,-109 8-11 0 0,-1 2 1 0 0,85 3-1 0 0,-110 4-13 0 0,186 20 0 0 0,-148-15 0 0 0,0-3 0 0 0,71-3 0 0 0,-59-2 0 0 0,-43 1 0 0 0,127 5 0 0 0,-89 1 15 0 0,81 11 34 0 0,-121-14-49 0 0,0 0 0 0 0,28-3 0 0 0,-6 1 0 0 0,174-4 0 0 0,-16 24 0 0 0,-169-15 0 0 0,26 5 0 0 0,67 2 0 0 0,220-6 0 0 0,-122 14 0 0 0,-47-3 0 0 0,-95-10 0 0 0,41 2 0 0 0,354 13 0 0 0,-219-28 8 0 0,-231 3 0 0 0,240-11 190 0 0,85-8-124 0 0,-345 21-329 0 0,0 0 0 0 0,0 1 0 0 0,0 0 0 0 0,0 1 0 0 0,0 0-1 0 0,0 1 1 0 0,18 6 0 0 0,-16-2-2248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31.110"/>
    </inkml:context>
    <inkml:brush xml:id="br0">
      <inkml:brushProperty name="width" value="0.1" units="cm"/>
      <inkml:brushProperty name="height" value="0.1" units="cm"/>
      <inkml:brushProperty name="color" value="#66CC00"/>
    </inkml:brush>
  </inkml:definitions>
  <inkml:trace contextRef="#ctx0" brushRef="#br0">105 11 1375 0 0,'2'-2'149'0'0,"0"1"-1"0"0,0 0 0 0 0,0 0 0 0 0,1 0 0 0 0,-1 0 0 0 0,0 0 0 0 0,1 0 0 0 0,-1 1 0 0 0,0-1 0 0 0,1 1 0 0 0,-1-1 0 0 0,1 1 0 0 0,-1 0 0 0 0,1 0 0 0 0,-1 0 1 0 0,1 1-1 0 0,-1-1 0 0 0,4 1 0 0 0,50 14 25 0 0,-47-12 16 0 0,26 10 93 0 0,55 28 0 0 0,9 4-94 0 0,-78-39-104 0 0,1 0-1 0 0,-1-2 1 0 0,1 0-1 0 0,0-2 1 0 0,0 0-1 0 0,33-2 0 0 0,212-22 645 0 0,-54 3-552 0 0,-171 14-128 0 0,75-17-1 0 0,-38 4-14 0 0,-69 17-33 0 0,1-1 0 0 0,-1 2 0 0 0,0-1 0 0 0,12 2 0 0 0,-19-1 0 0 0,-1 0 0 0 0,1 1 0 0 0,-1-1 0 0 0,1 1 0 0 0,-1 0 0 0 0,0 0 0 0 0,1 0 0 0 0,-1 0 0 0 0,0 0 0 0 0,3 2 0 0 0,-4-3 0 0 0,0 1 0 0 0,0 0 0 0 0,-1 0 0 0 0,1-1 0 0 0,0 1 0 0 0,-1 0 0 0 0,1 0 0 0 0,-1 0 0 0 0,1 0 0 0 0,-1 0 0 0 0,1 0 0 0 0,-1 0 0 0 0,0 0 0 0 0,1 0 0 0 0,-1 0 0 0 0,0 0 0 0 0,0 0 0 0 0,0 0 0 0 0,0 0 0 0 0,0 0 0 0 0,0 0 0 0 0,0 0 0 0 0,0 0 0 0 0,0 0 0 0 0,-1 1 0 0 0,0 2 3 0 0,0 1 0 0 0,-1-1 0 0 0,1 0-1 0 0,-1 0 1 0 0,0 0 0 0 0,-1-1-1 0 0,1 1 1 0 0,-1 0 0 0 0,1-1 0 0 0,-1 0-1 0 0,0 1 1 0 0,0-1 0 0 0,0 0 0 0 0,-1-1-1 0 0,1 1 1 0 0,-1 0 0 0 0,0-1-1 0 0,0 0 1 0 0,-6 3 0 0 0,-8 3 16 0 0,-1-1-1 0 0,0-1 1 0 0,-21 4 0 0 0,14-4-13 0 0,4-2 0 0 0,1-2 0 0 0,0 0 0 0 0,-1-1 0 0 0,1-1-1 0 0,-35-5 1 0 0,-3 1 23 0 0,-17 0 35 0 0,-105 1-53 0 0,56 14 47 0 0,59-3-60 0 0,-73-3-1 0 0,46-15 3 0 0,27 1 0 0 0,-10 2 3 0 0,-131-7 45 0 0,196 14-155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37.394"/>
    </inkml:context>
    <inkml:brush xml:id="br0">
      <inkml:brushProperty name="width" value="0.1" units="cm"/>
      <inkml:brushProperty name="height" value="0.1" units="cm"/>
      <inkml:brushProperty name="color" value="#66CC00"/>
    </inkml:brush>
  </inkml:definitions>
  <inkml:trace contextRef="#ctx0" brushRef="#br0">0 1 2271 0 0,'7'0'109'0'0,"0"1"0"0"0,0 0 0 0 0,0 0 0 0 0,0 1 0 0 0,-1 0 0 0 0,1 0 0 0 0,-1 1-1 0 0,1 0 1 0 0,7 5 0 0 0,-4-3-13 0 0,-1 1 0 0 0,0 1 0 0 0,0 0 0 0 0,0 0 0 0 0,8 11-1 0 0,-12-13-74 0 0,0 0 0 0 0,0 0 0 0 0,1-1-1 0 0,0 1 1 0 0,-1-1 0 0 0,1 0-1 0 0,1-1 1 0 0,-1 1 0 0 0,1-1-1 0 0,-1-1 1 0 0,11 4 0 0 0,-5-4 8 0 0,-1 1 1 0 0,1-2-1 0 0,0 0 1 0 0,0 0-1 0 0,0-2 1 0 0,12 0-1 0 0,60-8 222 0 0,-17 2-81 0 0,82 1 0 0 0,-122 7-159 0 0,332 7 412 0 0,-180-22-40 0 0,-124 7-194 0 0,-1 3 1 0 0,57 2-1 0 0,127 20 236 0 0,45-24-350 0 0,-238 5-57 0 0,1 2 0 0 0,75 12-1 0 0,-60-8 131 0 0,79-2 0 0 0,-94-3-96 0 0,246-17 304 0 0,-222 14-306 0 0,0 3 0 0 0,0 3 0 0 0,86 15 0 0 0,-75-11-20 0 0,151-8 0 0 0,-161-1-15 0 0,203 12 246 0 0,-93 0-50 0 0,-86-6-155 0 0,70 1 16 0 0,31 1 7 0 0,-128-2-28 0 0,132-7 0 0 0,-189 2-50 0 0,201-19 168 0 0,-154 17-90 0 0,97 9 0 0 0,-154-6-79 0 0,64 8 0 0 0,0-4 0 0 0,110-5 0 0 0,2-10 11 0 0,-141 9 21 0 0,1 1 0 0 0,0 1 0 0 0,70 12 0 0 0,-18 1 7 0 0,1-4 0 0 0,146-3 0 0 0,-176-8-33 0 0,189-3 52 0 0,-149 9-58 0 0,128 2 0 0 0,25-15 0 0 0,-223 7 1 0 0,2 0 31 0 0,35 2-1 0 0,-62 1-30 0 0,0 1-1 0 0,0-1 0 0 0,0 1 0 0 0,-1 0 0 0 0,1 0 0 0 0,-1 0 0 0 0,1 1 1 0 0,-1 0-1 0 0,0 0 0 0 0,0 0 0 0 0,0 0 0 0 0,0 0 0 0 0,-1 1 1 0 0,1 0-1 0 0,-1 0 0 0 0,5 7 0 0 0,1 0-131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39.301"/>
    </inkml:context>
    <inkml:brush xml:id="br0">
      <inkml:brushProperty name="width" value="0.1" units="cm"/>
      <inkml:brushProperty name="height" value="0.1" units="cm"/>
      <inkml:brushProperty name="color" value="#66CC00"/>
    </inkml:brush>
  </inkml:definitions>
  <inkml:trace contextRef="#ctx0" brushRef="#br0">0 96 3079 0 0,'6'-3'85'0'0,"1"-1"1"0"0,-1 1-1 0 0,1 0 0 0 0,0 1 0 0 0,-1-1 0 0 0,1 1 0 0 0,10-1 0 0 0,1-2 138 0 0,8 0-42 0 0,0 1 0 0 0,0 1-1 0 0,0 1 1 0 0,1 1-1 0 0,40 4 1 0 0,36-1 126 0 0,180-14 601 0 0,-142-1-629 0 0,-99 7-159 0 0,0 2-1 0 0,0 1 1 0 0,1 3 0 0 0,61 6-1 0 0,-72-1-63 0 0,-1-3-1 0 0,1 0 0 0 0,34-3 1 0 0,93-16 382 0 0,-105 9-311 0 0,0 2 0 0 0,0 3 0 0 0,59 4 0 0 0,3 16-30 0 0,-61-7-66 0 0,-23-7-9 0 0,0-2 0 0 0,55-3 0 0 0,-54 0-16 0 0,13 0-10 0 0,92-1 72 0 0,134 32-4 0 0,-187-19-64 0 0,1-2 0 0 0,153-8 0 0 0,-146 0 0 0 0,147 19 0 0 0,-149-9 22 0 0,0-5-1 0 0,133-9 0 0 0,-72-1 14 0 0,-129 5-31 0 0,0 2 0 0 0,0 1-1 0 0,0 1 1 0 0,33 10 0 0 0,-32-7-58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40.253"/>
    </inkml:context>
    <inkml:brush xml:id="br0">
      <inkml:brushProperty name="width" value="0.1" units="cm"/>
      <inkml:brushProperty name="height" value="0.1" units="cm"/>
      <inkml:brushProperty name="color" value="#66CC00"/>
    </inkml:brush>
  </inkml:definitions>
  <inkml:trace contextRef="#ctx0" brushRef="#br0">40 35 919 0 0,'-3'-2'51'0'0,"0"1"-1"0"0,1-1 1 0 0,-1 0-1 0 0,1 0 1 0 0,-1 0-1 0 0,1-1 1 0 0,-4-4-1 0 0,-3-2 1142 0 0,2 4 657 0 0,14 10-414 0 0,-1-1-1395 0 0,0-1 1 0 0,0 0-1 0 0,0 0 0 0 0,1 0 0 0 0,-1-1 0 0 0,0 0 0 0 0,1 0 0 0 0,0-1 0 0 0,-1 0 0 0 0,9 1 0 0 0,13 0 305 0 0,32-3-1 0 0,-24 0-206 0 0,708-4 930 0 0,-740 5-1067 0 0,0 0 0 0 0,0 0 0 0 0,0 0-1 0 0,0 0 1 0 0,0 1 0 0 0,0-1-1 0 0,-1 1 1 0 0,1 0 0 0 0,0 0 0 0 0,0 1-1 0 0,-1-1 1 0 0,5 3 0 0 0,-4 1-147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42.824"/>
    </inkml:context>
    <inkml:brush xml:id="br0">
      <inkml:brushProperty name="width" value="0.1" units="cm"/>
      <inkml:brushProperty name="height" value="0.1" units="cm"/>
      <inkml:brushProperty name="color" value="#66CC00"/>
    </inkml:brush>
  </inkml:definitions>
  <inkml:trace contextRef="#ctx0" brushRef="#br0">0 110 1839 0 0,'5'0'225'0'0,"0"1"0"0"0,-1-1 0 0 0,1 1 0 0 0,-1 1 0 0 0,7 1-1 0 0,11 4 625 0 0,-19-6-813 0 0,46 8 604 0 0,68 6 0 0 0,-58-14 152 0 0,113-15 0 0 0,-116 6-719 0 0,1 4-1 0 0,65 2 0 0 0,34 5 166 0 0,-37-3-81 0 0,91-9 153 0 0,-34-1-18 0 0,-40 12-141 0 0,111-2 98 0 0,-109-8-94 0 0,141 12 0 0 0,-183 2-112 0 0,193-12 0 0 0,-235 3-12 0 0,97 5 0 0 0,53 18 28 0 0,-153-14-56 0 0,8-2 10 0 0,0-4 0 0 0,100-10 0 0 0,53 0 12 0 0,-95 15-15 0 0,-5 0 17 0 0,126-10 0 0 0,-177 2-27 0 0,1 2 0 0 0,70 9 0 0 0,219 8 0 0 0,-280-14 0 0 0,-10-3 6 0 0,78-12 0 0 0,23-1 245 0 0,-65 12-50 0 0,240-16 223 0 0,-234 6-357 0 0,1 5 0 0 0,130 8-1 0 0,-157-2-48 0 0,146-18 0 0 0,33-3 10 0 0,-63 29-28 0 0,67-1 0 0 0,-178-9 0 0 0,96 10 0 0 0,90 10 0 0 0,-196-16 0 0 0,125-16 0 0 0,120-10 86 0 0,-11 2 10 0 0,-290 21-70 0 0,0 1 1 0 0,0 0-1 0 0,1 1 1 0 0,-1 1 0 0 0,0 1-1 0 0,24 5 1 0 0,-27-4-1006 0 0,0 1 0 0 0,17 8 0 0 0,-11-3-2364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37.928"/>
    </inkml:context>
    <inkml:brush xml:id="br0">
      <inkml:brushProperty name="width" value="0.1" units="cm"/>
      <inkml:brushProperty name="height" value="0.1" units="cm"/>
      <inkml:brushProperty name="color" value="#E71224"/>
    </inkml:brush>
  </inkml:definitions>
  <inkml:trace contextRef="#ctx0" brushRef="#br0">1872 150 3911 0 0,'-24'-3'397'0'0,"0"2"0"0"0,1 1-1 0 0,-1 1 1 0 0,0 1-1 0 0,1 1 1 0 0,-31 8 0 0 0,-28 2 72 0 0,29-9-67 0 0,0-3 1 0 0,0-2 0 0 0,-102-15-1 0 0,39-5 1030 0 0,-203-65 0 0 0,265 71-1279 0 0,0 2-1 0 0,-1 2 0 0 0,0 3 0 0 0,0 3 1 0 0,0 2-1 0 0,-1 2 0 0 0,1 2 1 0 0,-78 13-1 0 0,101-8-187 0 0,0 1 1 0 0,0 2-1 0 0,1 1 0 0 0,-55 26 1 0 0,26-4-108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44.304"/>
    </inkml:context>
    <inkml:brush xml:id="br0">
      <inkml:brushProperty name="width" value="0.1" units="cm"/>
      <inkml:brushProperty name="height" value="0.1" units="cm"/>
      <inkml:brushProperty name="color" value="#66CC00"/>
    </inkml:brush>
  </inkml:definitions>
  <inkml:trace contextRef="#ctx0" brushRef="#br0">0 185 2303 0 0,'2'-1'109'0'0,"0"0"0"0"0,1 0 0 0 0,-1 0-1 0 0,0 0 1 0 0,1 1 0 0 0,-1-1-1 0 0,0 1 1 0 0,1-1 0 0 0,-1 1 0 0 0,1 0-1 0 0,4 1 1 0 0,11-3 489 0 0,93-12 431 0 0,3-1-138 0 0,-10-3-270 0 0,131-6-1 0 0,-35 21-541 0 0,16-1 24 0 0,-82-4-66 0 0,142 11 0 0 0,98 0 41 0 0,13 0-9 0 0,-316-1-19 0 0,108-11 1 0 0,-100 4-24 0 0,-34 2 8 0 0,55-4 152 0 0,160 10-1 0 0,-149 4-107 0 0,68 9 23 0 0,-81 1-90 0 0,341 41 104 0 0,-135-56-116 0 0,-117 12 15 0 0,-103-6 2 0 0,0-3-1 0 0,151-11 0 0 0,67-16-16 0 0,-114 11 0 0 0,238-17 118 0 0,-218 17-80 0 0,138-14 62 0 0,642-52-28 0 0,-89 49-72 0 0,-315 28 0 0 0,-389 7 24 0 0,80 0 16 0 0,-228-7-24 0 0,0 1 0 0 0,0 3 0 0 0,65 13 0 0 0,-81-10-16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7:46.051"/>
    </inkml:context>
    <inkml:brush xml:id="br0">
      <inkml:brushProperty name="width" value="0.1" units="cm"/>
      <inkml:brushProperty name="height" value="0.1" units="cm"/>
      <inkml:brushProperty name="color" value="#66CC00"/>
    </inkml:brush>
  </inkml:definitions>
  <inkml:trace contextRef="#ctx0" brushRef="#br0">1 221 1839 0 0,'71'-17'1223'0'0,"134"-12"0"0"0,-18 3-539 0 0,88-23-590 0 0,-36 21 40 0 0,438 9 758 0 0,-340 13-672 0 0,-40 7 44 0 0,-10 0-122 0 0,-83-12-130 0 0,-97 3 15 0 0,129 7 0 0 0,105 26 101 0 0,-254-20-108 0 0,0 4 1 0 0,-1 3 0 0 0,165 46-1 0 0,-217-48-15 0 0,1-2-1 0 0,0-1 0 0 0,51 3 0 0 0,110-5 27 0 0,-6-1-15 0 0,3 5 97 0 0,-146-10-20 0 0,0-1 0 0 0,52-10 0 0 0,276-29 148 0 0,-155 21-146 0 0,-83 4-95 0 0,-19 0 0 0 0,167 0 0 0 0,34 4 0 0 0,-233 6 0 0 0,231-9 0 0 0,-157 9 19 0 0,352-9 90 0 0,84 20-45 0 0,-452-3-82 0 0,240-9 930 0 0,-330 2-798 0 0,-23 1 11 0 0,56 1 1 0 0,-83 3-124 0 0,0 0 0 0 0,-1 1 1 0 0,1 0-1 0 0,0 0 0 0 0,-1 0 0 0 0,1 0 1 0 0,-1 0-1 0 0,1 1 0 0 0,-1-1 0 0 0,1 1 0 0 0,-1 0 1 0 0,0 0-1 0 0,0 0 0 0 0,4 4 0 0 0,0 3-70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18.717"/>
    </inkml:context>
    <inkml:brush xml:id="br0">
      <inkml:brushProperty name="width" value="0.1" units="cm"/>
      <inkml:brushProperty name="height" value="0.1" units="cm"/>
      <inkml:brushProperty name="color" value="#66CC00"/>
    </inkml:brush>
  </inkml:definitions>
  <inkml:trace contextRef="#ctx0" brushRef="#br0">558 250 7511 0 0,'0'0'49'0'0,"0"0"0"0"0,-1 0 0 0 0,1 0 0 0 0,0 0 0 0 0,-1 0 1 0 0,1 1-1 0 0,0-1 0 0 0,-1 0 0 0 0,1 0 0 0 0,0 0 0 0 0,-1 0 0 0 0,1 0 0 0 0,0 1 0 0 0,-1-1 0 0 0,1 0 0 0 0,0 0 0 0 0,0 1 0 0 0,-1-1 0 0 0,1 0 0 0 0,0 0 0 0 0,0 1 0 0 0,-1-1 0 0 0,1 0 0 0 0,0 1 0 0 0,0-1 0 0 0,0 0 0 0 0,0 0 0 0 0,0 1 0 0 0,-1-1 0 0 0,1 1 0 0 0,0-1 0 0 0,0 0 0 0 0,0 1 0 0 0,-1 1 497 0 0,-2-8-567 0 0,-1 0 142 0 0,1-1-1 0 0,-1 2 1 0 0,0-1-1 0 0,-1 0 1 0 0,1 1 0 0 0,-1 0-1 0 0,0 0 1 0 0,-1 0-1 0 0,1 1 1 0 0,-1-1-1 0 0,0 2 1 0 0,0-1-1 0 0,0 0 1 0 0,-8-2-1 0 0,-4-1 242 0 0,0 1 0 0 0,0 1-1 0 0,0 1 1 0 0,-20-3-1 0 0,8 2-257 0 0,15 2 21 0 0,1 0 1 0 0,-23 0-1 0 0,37 3-124 0 0,0 0 0 0 0,0 0-1 0 0,0 0 1 0 0,1 0 0 0 0,-1 0 0 0 0,0 0-1 0 0,0 0 1 0 0,0 0 0 0 0,0 0 0 0 0,0 0-1 0 0,0 0 1 0 0,0 0 0 0 0,0 0-1 0 0,0 0 1 0 0,0 0 0 0 0,0 0 0 0 0,0 0-1 0 0,0 0 1 0 0,0-1 0 0 0,0 1 0 0 0,0 0-1 0 0,0 0 1 0 0,0 0 0 0 0,0 0-1 0 0,0 0 1 0 0,0 0 0 0 0,0 0 0 0 0,0 0-1 0 0,0 0 1 0 0,0 0 0 0 0,0 0 0 0 0,0 0-1 0 0,0 0 1 0 0,0-1 0 0 0,0 1-1 0 0,0 0 1 0 0,0 0 0 0 0,0 0 0 0 0,0 0-1 0 0,0 0 1 0 0,0 0 0 0 0,0 0 0 0 0,0 0-1 0 0,0 0 1 0 0,0 0 0 0 0,0 0-1 0 0,0 0 1 0 0,0 0 0 0 0,0 0 0 0 0,0 0-1 0 0,0 0 1 0 0,0-1 0 0 0,-1 1 0 0 0,1 0-1 0 0,0 0 1 0 0,0 0 0 0 0,0 0-1 0 0,0 0 1 0 0,0 0 0 0 0,0 0 0 0 0,0 0-1 0 0,0 0 1 0 0,0 0 0 0 0,0 0 0 0 0,0 0-1 0 0,9-7 64 0 0,13-6 16 0 0,-9 8-13 0 0,0 0 0 0 0,1 1-1 0 0,0 0 1 0 0,0 1 0 0 0,0 1 0 0 0,17-1-1 0 0,86 5 655 0 0,-81 0-605 0 0,-13 0 40 0 0,0-2-1 0 0,0-1 0 0 0,0 0 1 0 0,0-2-1 0 0,35-8 0 0 0,-57 11-143 0 0,0-1 0 0 0,0 1-1 0 0,0 0 1 0 0,1-1 0 0 0,-1 1 0 0 0,0-1-1 0 0,0 1 1 0 0,0-1 0 0 0,0 1 0 0 0,0-1-1 0 0,0 0 1 0 0,-1 0 0 0 0,1 1-1 0 0,1-2 1 0 0,-2 1 5 0 0,0 1-1 0 0,1 0 1 0 0,-1-1-1 0 0,0 1 1 0 0,0 0-1 0 0,0-1 1 0 0,0 1-1 0 0,0-1 1 0 0,0 1-1 0 0,0 0 1 0 0,0-1 0 0 0,0 1-1 0 0,0 0 1 0 0,0-1-1 0 0,0 1 1 0 0,0 0-1 0 0,-1-1 1 0 0,1 1-1 0 0,0 0 1 0 0,0-1-1 0 0,0 1 1 0 0,0 0-1 0 0,-1 0 1 0 0,1-1-1 0 0,0 1 1 0 0,0 0 0 0 0,0-1-1 0 0,-1 1 1 0 0,0 0-1 0 0,-1-2 57 0 0,0 1 0 0 0,0-1 0 0 0,0 1 0 0 0,0 0 0 0 0,-1 0 0 0 0,1 0 0 0 0,-1 0 0 0 0,1 0 0 0 0,0 1 0 0 0,-1-1 0 0 0,-4 0 0 0 0,-40 0 522 0 0,-77 8-1 0 0,-2 0 233 0 0,67-11-180 0 0,-1-1 0 0 0,-70-17 0 0 0,-10-1-1645 0 0,119 21-153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20.116"/>
    </inkml:context>
    <inkml:brush xml:id="br0">
      <inkml:brushProperty name="width" value="0.1" units="cm"/>
      <inkml:brushProperty name="height" value="0.1" units="cm"/>
      <inkml:brushProperty name="color" value="#66CC00"/>
    </inkml:brush>
  </inkml:definitions>
  <inkml:trace contextRef="#ctx0" brushRef="#br0">857 0 4143 0 0,'-2'1'94'0'0,"0"-1"1"0"0,0 1-1 0 0,0-1 0 0 0,1 1 0 0 0,-1 0 0 0 0,0 0 0 0 0,1 0 0 0 0,-1 0 0 0 0,0 0 0 0 0,1 0 0 0 0,-1 0 0 0 0,1 1 0 0 0,0-1 0 0 0,-1 0 0 0 0,1 1 0 0 0,0-1 0 0 0,0 1 0 0 0,0 0 0 0 0,0-1 0 0 0,0 1 0 0 0,0 0 0 0 0,0 0 0 0 0,1-1 0 0 0,-1 1 0 0 0,0 0 0 0 0,1 0 0 0 0,0 0 0 0 0,-1 0 0 0 0,1 0 1 0 0,0 0-1 0 0,0-1 0 0 0,0 1 0 0 0,0 0 0 0 0,1 0 0 0 0,0 4 0 0 0,-1-6-139 0 0,0 0 0 0 0,0 1 0 0 0,0-1-1 0 0,1 1 1 0 0,-1-1 0 0 0,0 0 0 0 0,0 1 0 0 0,0-1 0 0 0,1 0 0 0 0,-1 1 0 0 0,0-1 0 0 0,1 0 0 0 0,-1 0 0 0 0,0 1 0 0 0,1-1 0 0 0,-1 0 0 0 0,0 0 0 0 0,1 1 0 0 0,-1-1 0 0 0,0 0 0 0 0,1 0 0 0 0,-1 0-1 0 0,1 0 1 0 0,-1 1 0 0 0,0-1 0 0 0,1 0 0 0 0,-1 0 0 0 0,1 0 0 0 0,-1 0 0 0 0,0 0 0 0 0,1 0 0 0 0,-1 0 0 0 0,1 0 0 0 0,-1 0 0 0 0,0 0 0 0 0,1-1 0 0 0,-1 1 0 0 0,1 0 0 0 0,0 0 0 0 0,-1-1 47 0 0,0 1 0 0 0,0 0 0 0 0,1 0 0 0 0,-1-1 0 0 0,0 1 1 0 0,0 0-1 0 0,0-1 0 0 0,1 1 0 0 0,-1 0 0 0 0,0-1 0 0 0,0 1 1 0 0,0-1-1 0 0,0 1 0 0 0,0 0 0 0 0,0-1 0 0 0,0 1 0 0 0,0 0 1 0 0,0-1-1 0 0,0 1 0 0 0,0-1 0 0 0,0 1 0 0 0,0 0 0 0 0,0-1 1 0 0,0 1-1 0 0,0 0 0 0 0,0-1 0 0 0,0 1 0 0 0,-1 0 0 0 0,1-1 1 0 0,0 1-1 0 0,0 0 0 0 0,0-1 0 0 0,-1 1 0 0 0,1 0 0 0 0,0-1 1 0 0,0 1-1 0 0,-1 0 0 0 0,1 0 0 0 0,0-1 0 0 0,-1 1 0 0 0,1 0 1 0 0,0 0-1 0 0,-1 0 0 0 0,1 0 0 0 0,0-1 0 0 0,-1 1 0 0 0,1 0 1 0 0,-1 0-1 0 0,0-1 96 0 0,-1 1 1 0 0,0-1-1 0 0,1 1 1 0 0,-1-1-1 0 0,1 1 1 0 0,-1 0-1 0 0,0 0 1 0 0,1 0-1 0 0,-1-1 1 0 0,1 2-1 0 0,-1-1 0 0 0,0 0 1 0 0,1 0-1 0 0,-1 0 1 0 0,0 1-1 0 0,1-1 1 0 0,-1 1-1 0 0,1-1 1 0 0,-1 1-1 0 0,1 0 1 0 0,-1 0-1 0 0,-2 1 1 0 0,-34 26 326 0 0,29-20 115 0 0,-11 5 86 0 0,0-1-1 0 0,-1-1 0 0 0,-1-1 0 0 0,1 0 1 0 0,-45 12-1 0 0,33-12 162 0 0,-60 29 1 0 0,50-18-607 0 0,27-14-181 0 0,0 1-1 0 0,1 0 0 0 0,0 1 0 0 0,-16 13 0 0 0,30-21 0 0 0,-1 0 0 0 0,1 0 0 0 0,0 0 0 0 0,0 0 0 0 0,0 0 0 0 0,0 0 0 0 0,0 1 0 0 0,0-1 0 0 0,0 0 0 0 0,0 1 0 0 0,0-1 0 0 0,1 1 1 0 0,-1-1-1 0 0,0 1 0 0 0,1-1 0 0 0,0 1 0 0 0,-1-1 0 0 0,1 1 0 0 0,0-1 0 0 0,0 1 0 0 0,-1 0 0 0 0,1-1 0 0 0,0 1 0 0 0,1-1 0 0 0,-1 1 0 0 0,1 2 0 0 0,0-2-8 0 0,-1-1 1 0 0,1 1-1 0 0,0-1 1 0 0,0 0-1 0 0,0 1 1 0 0,1-1-1 0 0,-1 0 1 0 0,0 0 0 0 0,0 0-1 0 0,1 0 1 0 0,-1 0-1 0 0,0 0 1 0 0,1 0-1 0 0,-1-1 1 0 0,1 1-1 0 0,-1 0 1 0 0,1-1-1 0 0,0 1 1 0 0,-1-1-1 0 0,1 1 1 0 0,-1-1-1 0 0,1 0 1 0 0,0 0 0 0 0,-1 0-1 0 0,4 0 1 0 0,158-11-410 0 0,-160 11 449 0 0,1 0 0 0 0,0 1-1 0 0,0-1 1 0 0,0 1 0 0 0,0 0 0 0 0,5 1-1 0 0,16 3 194 0 0,-79-16 2065 0 0,-113 14-585 0 0,69 2-792 0 0,-121-6 111 0 0,200 0-1182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35.728"/>
    </inkml:context>
    <inkml:brush xml:id="br0">
      <inkml:brushProperty name="width" value="0.1" units="cm"/>
      <inkml:brushProperty name="height" value="0.1" units="cm"/>
      <inkml:brushProperty name="color" value="#66CC00"/>
    </inkml:brush>
  </inkml:definitions>
  <inkml:trace contextRef="#ctx0" brushRef="#br0">2121 7 1839 0 0,'-1'0'74'0'0,"1"-1"-1"0"0,0 1 0 0 0,-1-1 0 0 0,1 1 0 0 0,0-1 0 0 0,-1 1 0 0 0,1 0 1 0 0,-1-1-1 0 0,1 1 0 0 0,-1-1 0 0 0,1 1 0 0 0,-1 0 0 0 0,0 0 0 0 0,1-1 1 0 0,-1 1-1 0 0,1 0 0 0 0,-1 0 0 0 0,1-1 0 0 0,-1 1 0 0 0,0 0 0 0 0,1 0 1 0 0,-1 0-1 0 0,0 0 0 0 0,1 0 0 0 0,-1 0 0 0 0,1 0 0 0 0,-1 0 0 0 0,0 0 0 0 0,0 1 1 0 0,-20 4 2505 0 0,19-4-2625 0 0,0 0 1 0 0,0 0 0 0 0,0 0-1 0 0,0 0 1 0 0,0 0 0 0 0,-1 0-1 0 0,1 0 1 0 0,0-1 0 0 0,0 1 0 0 0,-1-1-1 0 0,1 0 1 0 0,0 0 0 0 0,-1 0-1 0 0,1 0 1 0 0,-1 0 0 0 0,1 0-1 0 0,-3-1 1 0 0,3 1 211 0 0,0-1 0 0 0,0 1 0 0 0,0 0 1 0 0,0 0-1 0 0,-1 0 0 0 0,1 0 0 0 0,0 0 0 0 0,0 0 0 0 0,0 1 0 0 0,0-1 1 0 0,-1 1-1 0 0,1-1 0 0 0,0 1 0 0 0,0 0 0 0 0,0 0 0 0 0,0 0 0 0 0,0 0 1 0 0,1 0-1 0 0,-1 0 0 0 0,-2 2 0 0 0,-26 29 2275 0 0,25-34-592 0 0,5 2-1819 0 0,0 0-1 0 0,0 0 0 0 0,0 0 0 0 0,0 1 1 0 0,0-1-1 0 0,0 0 0 0 0,0 0 1 0 0,0 0-1 0 0,0 0 0 0 0,0 0 1 0 0,0 1-1 0 0,0-1 0 0 0,0 0 0 0 0,0 0 1 0 0,0 0-1 0 0,0 0 0 0 0,0 0 1 0 0,0 0-1 0 0,-1 1 0 0 0,1-1 0 0 0,0 0 1 0 0,0 0-1 0 0,0 0 0 0 0,0 0 1 0 0,0 0-1 0 0,0 0 0 0 0,-1 0 0 0 0,1 0 1 0 0,0 0-1 0 0,0 0 0 0 0,0 1 1 0 0,0-1-1 0 0,0 0 0 0 0,-1 0 1 0 0,1 0-1 0 0,0 0 0 0 0,0 0 0 0 0,0 0 1 0 0,0 0-1 0 0,0 0 0 0 0,-1 0 1 0 0,1 0-1 0 0,0 0 0 0 0,0 0 0 0 0,0-1 1 0 0,0 1-1 0 0,-1 0 0 0 0,1 0 1 0 0,0 0-1 0 0,0 0 0 0 0,0 0 1 0 0,0 0-1 0 0,0 0 0 0 0,0 0 0 0 0,-1 0 1 0 0,1 0-1 0 0,0-1 0 0 0,0 2 49 0 0,-15 25 2124 0 0,-25 15-476 0 0,40-40-1552 0 0,-26 9 1122 0 0,-28-6-349 0 0,37-2-449 0 0,0-1 0 0 0,-29-2-1 0 0,-85-17 759 0 0,110 16-1129 0 0,1 1 0 0 0,-27 2 0 0 0,-16-1 92 0 0,-14-5 45 0 0,37 1 15 0 0,0 2 0 0 0,-68 4 0 0 0,37 5 59 0 0,-88-5-1 0 0,-72-15 204 0 0,44 1-133 0 0,40 1-853 0 0,-148-31 0 0 0,246 34-1894 0 0,-4 1-6565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8.901"/>
    </inkml:context>
    <inkml:brush xml:id="br0">
      <inkml:brushProperty name="width" value="0.1" units="cm"/>
      <inkml:brushProperty name="height" value="0.1" units="cm"/>
      <inkml:brushProperty name="color" value="#66CC00"/>
    </inkml:brush>
  </inkml:definitions>
  <inkml:trace contextRef="#ctx0" brushRef="#br0">2361 158 11719 0 0,'-16'-3'204'0'0,"-1"0"0"0"0,0 1 1 0 0,0 1-1 0 0,0 0 0 0 0,0 2 0 0 0,-23 2 0 0 0,16-1 34 0 0,1 0 1 0 0,-34-4-1 0 0,51 1-77 0 0,0-1-1 0 0,-1 0 0 0 0,1 0 1 0 0,0 0-1 0 0,1-1 0 0 0,-1 0 1 0 0,-5-3-1 0 0,4 2 119 0 0,0 0 1 0 0,-1 0-1 0 0,-14-4 0 0 0,-42-4 567 0 0,0 3-1 0 0,0 3 1 0 0,-79 3 0 0 0,57 1-293 0 0,-238 0 527 0 0,53 2 223 0 0,29-15-382 0 0,-105 4 140 0 0,283 10-1435 0 0,-1-1 0 0 0,1-4 0 0 0,-105-23 0 0 0,118 14-975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50.135"/>
    </inkml:context>
    <inkml:brush xml:id="br0">
      <inkml:brushProperty name="width" value="0.1" units="cm"/>
      <inkml:brushProperty name="height" value="0.1" units="cm"/>
      <inkml:brushProperty name="color" value="#66CC00"/>
    </inkml:brush>
  </inkml:definitions>
  <inkml:trace contextRef="#ctx0" brushRef="#br0">1876 72 8751 0 0,'-1'0'21'0'0,"0"0"238"0"0,-1 0 0 0 0,1 1 0 0 0,0-1 0 0 0,0 0 0 0 0,0 0 0 0 0,0 0 0 0 0,0 0 0 0 0,-1 0 0 0 0,1-1 0 0 0,0 1 0 0 0,0 0 0 0 0,0 0 0 0 0,0-1 0 0 0,0 1 0 0 0,0-1 1 0 0,0 1-1 0 0,0-1 0 0 0,0 1 0 0 0,-2-2 0 0 0,-5-4-562 0 0,-3-1 594 0 0,-1 1 0 0 0,-1 0 0 0 0,1 1 1 0 0,-1 0-1 0 0,1 1 0 0 0,-1 1 0 0 0,-1 0 0 0 0,-19-2 0 0 0,-15 1 803 0 0,-49 2 0 0 0,72 2-969 0 0,-119 7 878 0 0,-1 0-102 0 0,-59-3 682 0 0,138-5-1450 0 0,-528-18 1884 0 0,350 13-2943 0 0,148 5-2003 0 0,50-1-4517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51.343"/>
    </inkml:context>
    <inkml:brush xml:id="br0">
      <inkml:brushProperty name="width" value="0.1" units="cm"/>
      <inkml:brushProperty name="height" value="0.1" units="cm"/>
      <inkml:brushProperty name="color" value="#66CC00"/>
    </inkml:brush>
  </inkml:definitions>
  <inkml:trace contextRef="#ctx0" brushRef="#br0">2351 62 2759 0 0,'-2'-1'372'0'0,"1"0"0"0"0,0 0 0 0 0,0 0 0 0 0,-1 0 0 0 0,1 1 0 0 0,0-1 0 0 0,-1 1 0 0 0,1-1 0 0 0,0 1 0 0 0,-1-1 0 0 0,1 1 0 0 0,-1 0 0 0 0,1-1 0 0 0,-1 1 0 0 0,1 0 0 0 0,-1 0 0 0 0,-1 0 0 0 0,-33 6 835 0 0,-4 0-575 0 0,-33-7 1656 0 0,30 0-854 0 0,0 1 1 0 0,1 2-1 0 0,-74 12 0 0 0,75-6-1345 0 0,0-2-1 0 0,0-2 0 0 0,-46-1 1 0 0,-126-13 519 0 0,98 3 258 0 0,-639-36 1858 0 0,548 29-2293 0 0,-171-9-2262 0 0,322 21 23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22.663"/>
    </inkml:context>
    <inkml:brush xml:id="br0">
      <inkml:brushProperty name="width" value="0.1" units="cm"/>
      <inkml:brushProperty name="height" value="0.1" units="cm"/>
      <inkml:brushProperty name="color" value="#66CC00"/>
    </inkml:brush>
  </inkml:definitions>
  <inkml:trace contextRef="#ctx0" brushRef="#br0">6067 5 7279 0 0,'-16'-4'2211'0'0,"5"3"-1750"0"0,0 1-1 0 0,1 0 1 0 0,-1 1-1 0 0,0 0 1 0 0,1 1-1 0 0,-1 0 1 0 0,-13 5-1 0 0,-21 3 596 0 0,-4-4-341 0 0,0-3 1 0 0,-57-3-1 0 0,-32 1 860 0 0,-509 52 1673 0 0,469-30-3047 0 0,-33 2 6 0 0,-245 41 625 0 0,152-22-708 0 0,83-15-48 0 0,137-17-55 0 0,0-4 1 0 0,-107-4-1 0 0,96-3 11 0 0,-157 20 0 0 0,-15 27-32 0 0,64-10 0 0 0,114-24 29 0 0,-1-4 1 0 0,-1-3-1 0 0,-126-8 0 0 0,-101-27 296 0 0,-121-7 409 0 0,-420 39-46 0 0,641 23-5106 0 0,168-18-3020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24.383"/>
    </inkml:context>
    <inkml:brush xml:id="br0">
      <inkml:brushProperty name="width" value="0.1" units="cm"/>
      <inkml:brushProperty name="height" value="0.1" units="cm"/>
      <inkml:brushProperty name="color" value="#66CC00"/>
    </inkml:brush>
  </inkml:definitions>
  <inkml:trace contextRef="#ctx0" brushRef="#br0">1519 58 3223 0 0,'-10'-4'1024'0'0,"-1"1"0"0"0,1 0-1 0 0,-1 1 1 0 0,0 0 0 0 0,0 1-1 0 0,-22-1 1 0 0,-4 0-1771 0 0,-362-36 6352 0 0,348 37-5046 0 0,-1 3-1 0 0,-71 10 0 0 0,33-2 26 0 0,-103 12 1124 0 0,-155 8 165 0 0,277-26-1981 0 0,48-1-2274 0 0,0 1-3512 0 0,12-1 1310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38.688"/>
    </inkml:context>
    <inkml:brush xml:id="br0">
      <inkml:brushProperty name="width" value="0.1" units="cm"/>
      <inkml:brushProperty name="height" value="0.1" units="cm"/>
      <inkml:brushProperty name="color" value="#E71224"/>
    </inkml:brush>
  </inkml:definitions>
  <inkml:trace contextRef="#ctx0" brushRef="#br0">2620 90 2303 0 0,'-4'-5'196'0'0,"0"1"0"0"0,0 0 0 0 0,0-1 0 0 0,0 1-1 0 0,-1 1 1 0 0,0-1 0 0 0,0 1 0 0 0,0-1 0 0 0,0 1-1 0 0,0 1 1 0 0,-1-1 0 0 0,1 1 0 0 0,-1 0 0 0 0,1 0-1 0 0,-1 1 1 0 0,0-1 0 0 0,0 1 0 0 0,0 1 0 0 0,-8-1-1 0 0,-7 1-83 0 0,0 1-1 0 0,0 1 1 0 0,0 1-1 0 0,-32 8 0 0 0,-81 33 569 0 0,17-5-401 0 0,-200 35 202 0 0,209-52-322 0 0,46-10 336 0 0,-1-4 0 0 0,0-2 0 0 0,-105-4 0 0 0,-192-33 984 0 0,329 27-1434 0 0,-25-4 110 0 0,-97-27 0 0 0,-50-30 23 0 0,99 30-106 0 0,42 15-96 0 0,-2 2 0 0 0,0 4-1 0 0,-78-8 1 0 0,41 16-103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25.020"/>
    </inkml:context>
    <inkml:brush xml:id="br0">
      <inkml:brushProperty name="width" value="0.1" units="cm"/>
      <inkml:brushProperty name="height" value="0.1" units="cm"/>
      <inkml:brushProperty name="color" value="#66CC00"/>
    </inkml:brush>
  </inkml:definitions>
  <inkml:trace contextRef="#ctx0" brushRef="#br0">1316 0 6503 0 0,'-217'7'3683'0'0,"111"1"-1344"0"0,-83 9-99 0 0,70-8-425 0 0,-186-11 1 0 0,46-3-189 0 0,180 12-2957 0 0,38-5-204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39.665"/>
    </inkml:context>
    <inkml:brush xml:id="br0">
      <inkml:brushProperty name="width" value="0.1" units="cm"/>
      <inkml:brushProperty name="height" value="0.1" units="cm"/>
      <inkml:brushProperty name="color" value="#66CC00"/>
    </inkml:brush>
  </inkml:definitions>
  <inkml:trace contextRef="#ctx0" brushRef="#br0">2761 43 3223 0 0,'-3'0'240'0'0,"-1"0"130"0"0,-1-1 0 0 0,1 1 0 0 0,0-1 0 0 0,-1 0-1 0 0,1 0 1 0 0,-17-7 7151 0 0,8 0-6814 0 0,-6 2-57 0 0,1 1-1 0 0,-1 1 1 0 0,-1 1-1 0 0,1 0 1 0 0,-31 1-1 0 0,-10 5-12 0 0,1 3 0 0 0,-1 3 0 0 0,2 2-1 0 0,-82 27 1 0 0,94-25-389 0 0,-74 12-1 0 0,77-17-262 0 0,-47 4 690 0 0,-99 2 1 0 0,130-11-532 0 0,-98-6 110 0 0,46-1-175 0 0,-55-1 245 0 0,-44 1 396 0 0,56-3-120 0 0,100 4-65 0 0,-95-17 0 0 0,-1-1 107 0 0,-62 18 629 0 0,78 3-3095 0 0,44-4-4737 0 0,49-1-1837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0.559"/>
    </inkml:context>
    <inkml:brush xml:id="br0">
      <inkml:brushProperty name="width" value="0.1" units="cm"/>
      <inkml:brushProperty name="height" value="0.1" units="cm"/>
      <inkml:brushProperty name="color" value="#66CC00"/>
    </inkml:brush>
  </inkml:definitions>
  <inkml:trace contextRef="#ctx0" brushRef="#br0">1703 49 8063 0 0,'-4'2'147'0'0,"0"-1"0"0"0,0 0 0 0 0,0 1 0 0 0,0-1 0 0 0,-1-1 0 0 0,1 1 0 0 0,-8 0 0 0 0,8-30 1503 0 0,2 27-1580 0 0,1 0 1 0 0,-1-1 0 0 0,0 1 0 0 0,0 0-1 0 0,0 0 1 0 0,0 1 0 0 0,0-1-1 0 0,-1 0 1 0 0,1 1 0 0 0,0-1 0 0 0,-1 1-1 0 0,1 0 1 0 0,-1 0 0 0 0,0 0-1 0 0,1 0 1 0 0,-1 0 0 0 0,0 1 0 0 0,1-1-1 0 0,-1 1 1 0 0,0-1 0 0 0,0 1-1 0 0,-3 0 1 0 0,-10 0 775 0 0,-1 1 0 0 0,-25 4 0 0 0,29-3-428 0 0,-40 2 1487 0 0,-81-2-1 0 0,28-3-721 0 0,-353 47 2456 0 0,113-16-1255 0 0,173-28-3714 0 0,1-7-8059 0 0,103 2 3701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1.939"/>
    </inkml:context>
    <inkml:brush xml:id="br0">
      <inkml:brushProperty name="width" value="0.1" units="cm"/>
      <inkml:brushProperty name="height" value="0.1" units="cm"/>
      <inkml:brushProperty name="color" value="#66CC00"/>
    </inkml:brush>
  </inkml:definitions>
  <inkml:trace contextRef="#ctx0" brushRef="#br0">2442 205 10799 0 0,'-21'-7'598'0'0,"-1"1"-1"0"0,1 1 0 0 0,-1 1 1 0 0,0 1-1 0 0,-23-1 0 0 0,-119 2 630 0 0,-70-4 1418 0 0,151 4-1322 0 0,-134 15 0 0 0,98-7-645 0 0,-1-4 0 0 0,-119-15 0 0 0,-1 9 32 0 0,31 3 124 0 0,-52-23-64 0 0,209 15-810 0 0,0-1-1 0 0,-98-35 0 0 0,125 35-712 0 0,-47-27 1 0 0,20 4-807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2.931"/>
    </inkml:context>
    <inkml:brush xml:id="br0">
      <inkml:brushProperty name="width" value="0.1" units="cm"/>
      <inkml:brushProperty name="height" value="0.1" units="cm"/>
      <inkml:brushProperty name="color" value="#66CC00"/>
    </inkml:brush>
  </inkml:definitions>
  <inkml:trace contextRef="#ctx0" brushRef="#br0">1014 37 5983 0 0,'-34'-6'-25'0'0,"-21"5"5895"0"0,28 2-3603 0 0,0-1-1660 0 0,-158-5 1234 0 0,-47-4 802 0 0,-8 0-1259 0 0,73 1-4803 0 0,121 9-2885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3.693"/>
    </inkml:context>
    <inkml:brush xml:id="br0">
      <inkml:brushProperty name="width" value="0.1" units="cm"/>
      <inkml:brushProperty name="height" value="0.1" units="cm"/>
      <inkml:brushProperty name="color" value="#66CC00"/>
    </inkml:brush>
  </inkml:definitions>
  <inkml:trace contextRef="#ctx0" brushRef="#br0">2323 124 13039 0 0,'-9'-2'328'0'0,"-1"-1"-1"0"0,1-1 1 0 0,0 0-1 0 0,0 0 0 0 0,-14-9 1 0 0,-15-7-69 0 0,17 12-334 0 0,0 1-1 0 0,0 1 1 0 0,-1 1-1 0 0,1 1 0 0 0,-26-1 1 0 0,-113 0 1666 0 0,134 5-1209 0 0,-127 3 1442 0 0,-152-6 352 0 0,-291-19-53 0 0,397 18-1577 0 0,-26 5-128 0 0,-100-4-1658 0 0,251-3-159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5.557"/>
    </inkml:context>
    <inkml:brush xml:id="br0">
      <inkml:brushProperty name="width" value="0.1" units="cm"/>
      <inkml:brushProperty name="height" value="0.1" units="cm"/>
      <inkml:brushProperty name="color" value="#66CC00"/>
    </inkml:brush>
  </inkml:definitions>
  <inkml:trace contextRef="#ctx0" brushRef="#br0">2270 132 13791 0 0,'-6'-1'117'0'0,"1"1"0"0"0,-1-1 0 0 0,1 2 0 0 0,-1-1 0 0 0,1 0 0 0 0,0 1 0 0 0,-1 0 0 0 0,1 1 0 0 0,0-1 0 0 0,0 1 0 0 0,0 0-1 0 0,0 0 1 0 0,0 0 0 0 0,0 1 0 0 0,-8 6 0 0 0,-12 4-692 0 0,24-13 508 0 0,-1 1 0 0 0,1-1 0 0 0,0 0 0 0 0,-1 0 0 0 0,1 0 0 0 0,-1 0 0 0 0,1 0 0 0 0,-1 0 0 0 0,1-1 0 0 0,0 1 0 0 0,-1 0 0 0 0,1-1 0 0 0,0 1 0 0 0,-1-1 0 0 0,-1-1 0 0 0,-24-12-133 0 0,22 11 302 0 0,-20-10 882 0 0,-41-13 1 0 0,51 20-608 0 0,-11-1 80 0 0,-1 0-1 0 0,1 2 0 0 0,-1 1 1 0 0,0 2-1 0 0,-37 0 0 0 0,-9-2 214 0 0,-150-4-294 0 0,150 6-235 0 0,-1 3 0 0 0,-75 12 1 0 0,-8 0 675 0 0,-318-6 1734 0 0,429-7-2415 0 0,-24 2 121 0 0,42 0-178 0 0,-1-1 1 0 0,1-2-1 0 0,0-1 1 0 0,0 0-1 0 0,-39-11 0 0 0,18-1-90 0 0,-74-25-744 0 0,88 25-585 0 0,-4-1-407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6.735"/>
    </inkml:context>
    <inkml:brush xml:id="br0">
      <inkml:brushProperty name="width" value="0.1" units="cm"/>
      <inkml:brushProperty name="height" value="0.1" units="cm"/>
      <inkml:brushProperty name="color" value="#66CC00"/>
    </inkml:brush>
  </inkml:definitions>
  <inkml:trace contextRef="#ctx0" brushRef="#br0">1943 213 3223 0 0,'-9'2'326'0'0,"0"0"-1"0"0,0-1 1 0 0,0 0-1 0 0,0 0 1 0 0,0-1-1 0 0,0-1 1 0 0,-15-1-1 0 0,-41-7 8676 0 0,0 4-6264 0 0,35 5-2741 0 0,0-3 1 0 0,0 0 0 0 0,-48-13-1 0 0,35 3 455 0 0,-57-19 1431 0 0,-190-32 0 0 0,-391-2 1231 0 0,561 60-4596 0 0,-150 13 0 0 0,216-2 17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2:47.501"/>
    </inkml:context>
    <inkml:brush xml:id="br0">
      <inkml:brushProperty name="width" value="0.1" units="cm"/>
      <inkml:brushProperty name="height" value="0.1" units="cm"/>
      <inkml:brushProperty name="color" value="#66CC00"/>
    </inkml:brush>
  </inkml:definitions>
  <inkml:trace contextRef="#ctx0" brushRef="#br0">1709 13 14855 0 0,'-17'-4'281'0'0,"0"1"-1"0"0,0 0 0 0 0,-1 2 1 0 0,1 0-1 0 0,0 1 1 0 0,0 0-1 0 0,-22 4 0 0 0,-120 31 811 0 0,63-12-614 0 0,52-13-369 0 0,-1-3 0 0 0,1-1 1 0 0,-1-2-1 0 0,-47-2 0 0 0,-445-44 1859 0 0,398 23-1676 0 0,-29-3-726 0 0,56 14-5228 0 0,44 7-937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17.423"/>
    </inkml:context>
    <inkml:brush xml:id="br0">
      <inkml:brushProperty name="width" value="0.1" units="cm"/>
      <inkml:brushProperty name="height" value="0.1" units="cm"/>
      <inkml:brushProperty name="color" value="#66CC00"/>
    </inkml:brush>
  </inkml:definitions>
  <inkml:trace contextRef="#ctx0" brushRef="#br0">849 1630 919 0 0,'0'3'4443'0'0,"4"-11"-3346"0"0,-4 7-1006 0 0,1 1 0 0 0,-1-1-1 0 0,0 1 1 0 0,1-1 0 0 0,-1 1-1 0 0,0-1 1 0 0,1 1-1 0 0,-1-1 1 0 0,0 1 0 0 0,0-1-1 0 0,1 1 1 0 0,-1-1 0 0 0,0 1-1 0 0,0-1 1 0 0,0 0 0 0 0,0 1-1 0 0,0-1 1 0 0,0 0-1 0 0,0 1 1 0 0,0-1 0 0 0,0 1-1 0 0,0-1 1 0 0,0 0 0 0 0,0 1-1 0 0,0-1 1 0 0,0 1-1 0 0,-1-1 1 0 0,1 0 0 0 0,-1 1 58 0 0,0 0 0 0 0,0 0 0 0 0,0 0 0 0 0,0 0 0 0 0,0 1 0 0 0,0-1 0 0 0,0 0 0 0 0,0 1 0 0 0,0-1-1 0 0,0 0 1 0 0,0 1 0 0 0,0-1 0 0 0,0 1 0 0 0,0 0 0 0 0,0 0 0 0 0,-10 6 970 0 0,0 0 0 0 0,0-1-1 0 0,-1-1 1 0 0,-19 7 0 0 0,12-12 2899 0 0,-19-8-3142 0 0,13 2-372 0 0,3 3-123 0 0,-1 1-1 0 0,1 1 0 0 0,-45 3 1 0 0,-70 16 495 0 0,39-3-322 0 0,88-13-486 0 0,0-1-1 0 0,-1-1 0 0 0,1 0 1 0 0,-1 0-1 0 0,1-1 1 0 0,-1 0-1 0 0,1 0 1 0 0,-1-1-1 0 0,1-1 0 0 0,0 0 1 0 0,0 0-1 0 0,0-1 1 0 0,-10-6-1 0 0,17 9-34 0 0,0-1 0 0 0,0 1 0 0 0,0 0 0 0 0,0 0 0 0 0,0 0 0 0 0,0 1 0 0 0,0-1 0 0 0,0 1 0 0 0,0 0 1 0 0,0 0-1 0 0,-1 0 0 0 0,1 0 0 0 0,0 0 0 0 0,0 1 0 0 0,0-1 0 0 0,0 1 0 0 0,0 0 0 0 0,0 0 0 0 0,0 0 0 0 0,0 0 0 0 0,0 1 0 0 0,-3 2 0 0 0,7-5 4 0 0,0 1 0 0 0,0-1 1 0 0,0 1-1 0 0,0 0 0 0 0,0 0 0 0 0,0-1 0 0 0,1 1 0 0 0,-1 0 1 0 0,0 0-1 0 0,0 0 0 0 0,0 0 0 0 0,0 0 0 0 0,0 0 0 0 0,0 1 1 0 0,1-1-1 0 0,-1 0 0 0 0,0 1 0 0 0,1 0 0 0 0,32 11 271 0 0,-12-4-66 0 0,-12-5-202 0 0,0 0 1 0 0,0-1-1 0 0,1 0 0 0 0,-1-1 0 0 0,0 0 1 0 0,1-1-1 0 0,-1 0 0 0 0,1 0 0 0 0,-1-1 0 0 0,17-3 1 0 0,-21 2-14 0 0,-1 2 1 0 0,1-1-1 0 0,0 0 0 0 0,0 1 1 0 0,0 0-1 0 0,0 1 0 0 0,0-1 1 0 0,10 3-1 0 0,0 2 135 0 0,27 12 1 0 0,-20-7-84 0 0,-8-6-53 0 0,1 0 0 0 0,-1-1 0 0 0,1-1-1 0 0,-1-1 1 0 0,23 1 0 0 0,-1-1-34 0 0,33 5 51 0 0,0 3-1 0 0,82 21 1 0 0,8 1 79 0 0,-69-17 1 0 0,-12 7-88 0 0,-56-14-25 0 0,-1-2 0 0 0,1 0 0 0 0,37 3 0 0 0,31-7-2 0 0,-62-3 1 0 0,1 2 0 0 0,-1 1 0 0 0,1 2 0 0 0,52 11 0 0 0,75 17 137 0 0,-120-25-153 0 0,-3-2 22 0 0,0-2 0 0 0,0-2 1 0 0,48-5-1 0 0,-20 1-12 0 0,166-17 61 0 0,-100 2 5 0 0,93-16-74 0 0,-172 28 34 0 0,91 0 0 0 0,-3 1-23 0 0,26-6-6 0 0,9 6 64 0 0,-161 6-73 0 0,32-4 45 0 0,55 4 1 0 0,-35 6-37 0 0,34 1 64 0 0,-81-6-64 0 0,19 1 0 0 0,43 9 0 0 0,-52-9 0 0 0,-21-2 0 0 0,-1 0 0 0 0,0 1 0 0 0,1-1 0 0 0,-1 1 0 0 0,0 0 0 0 0,5 1 0 0 0,-2-1 0 0 0,-1 0 0 0 0,1 0 0 0 0,0-1 0 0 0,0 1 0 0 0,-1-2 0 0 0,1 1 0 0 0,0-1 0 0 0,0 0 0 0 0,-1 0 0 0 0,1-1 0 0 0,8-3 0 0 0,20-4 0 0 0,-10 7 22 0 0,0 0 1 0 0,31 2-1 0 0,20-1-25 0 0,-29-6 3 0 0,-32 4 0 0 0,1 1 0 0 0,16 0 0 0 0,61 5 0 0 0,-70-1 0 0 0,27 7 0 0 0,24 5 0 0 0,-24-3 0 0 0,-36-9 0 0 0,0 1 0 0 0,20 6 0 0 0,-20-5 0 0 0,0 0 0 0 0,1-1 0 0 0,-1-1 0 0 0,1 0 0 0 0,16-1 0 0 0,7 2 0 0 0,-12 0 0 0 0,36 10 0 0 0,-17-3 0 0 0,-25-7 0 0 0,0-2 0 0 0,0 0 0 0 0,38-3 0 0 0,-1-1 0 0 0,-40 3 0 0 0,18-1 0 0 0,0 2 0 0 0,0 2 0 0 0,57 10 0 0 0,-53-8 0 0 0,-31-4 0 0 0,1-1 0 0 0,-1 2 0 0 0,14 3 0 0 0,-13-3 0 0 0,1 0 0 0 0,-1-1 0 0 0,1 0 0 0 0,0 0 0 0 0,-1-1 0 0 0,11-1 0 0 0,25 2 0 0 0,-33-1 0 0 0,1 0 0 0 0,-1-1 0 0 0,15-2 0 0 0,23-2 0 0 0,-41 5 0 0 0,32 0 0 0 0,78-9 0 0 0,-100 5 0 0 0,0-1 0 0 0,22-10 0 0 0,3 0 0 0 0,-33 12 5 0 0,0-1 1 0 0,0 0-1 0 0,-1-1 0 0 0,0 0 1 0 0,14-9-1 0 0,-19 11-2 0 0,0-1-1 0 0,-1 0 0 0 0,0 0 1 0 0,1 0-1 0 0,-2-1 1 0 0,1 1-1 0 0,0-1 1 0 0,-1 0-1 0 0,0 0 1 0 0,0 0-1 0 0,0 0 1 0 0,1-6-1 0 0,1-4 2 0 0,-1 0 0 0 0,0 0 0 0 0,-1 0 0 0 0,-1-1 0 0 0,-1 1 1 0 0,0 0-1 0 0,0-1 0 0 0,-4-20 0 0 0,-3-14 30 0 0,-17-61 0 0 0,-1-4 0 0 0,18 82 5 0 0,-2 0 0 0 0,-16-42 0 0 0,15 49 5 0 0,2 0 0 0 0,0 0 0 0 0,2 0 0 0 0,1-1 0 0 0,-1-34 0 0 0,4-39 20 0 0,26-73 6 0 0,-15 124-72 0 0,-3 1 0 0 0,2-62 0 0 0,-8 93 11 0 0,0 1 0 0 0,2 0 0 0 0,0 1 0 0 0,1-1 0 0 0,0 0 0 0 0,9-20-1 0 0,-10 30-6 0 0,1-11-2 0 0,0 0 0 0 0,-2 0 0 0 0,0 0 0 0 0,0-1 0 0 0,-2 1 0 0 0,-2-28 0 0 0,1-3 0 0 0,0 30 0 0 0,0 0 0 0 0,-2-1 0 0 0,0 2 0 0 0,0-1 0 0 0,-2 0 0 0 0,-8-21 0 0 0,11 37 0 0 0,1 0 0 0 0,-1 0 0 0 0,0-1 0 0 0,0 1 0 0 0,0 0 0 0 0,0 0 0 0 0,0 1 0 0 0,-1-1 0 0 0,1 0 0 0 0,-1 1 0 0 0,1 0 0 0 0,-1-1 0 0 0,1 1 0 0 0,-1 0 0 0 0,0 0 0 0 0,-2 0 0 0 0,-6-2 0 0 0,1 0 0 0 0,-21-2 0 0 0,0 4 0 0 0,-1 1 0 0 0,1 2 0 0 0,-32 6 0 0 0,-58 2 0 0 0,-7-15 69 0 0,79 1-71 0 0,0 3 1 0 0,-86 8-1 0 0,-117 18 2 0 0,33-11 0 0 0,162-12 0 0 0,-167-3 0 0 0,-87-5 53 0 0,236 3-47 0 0,0 3-1 0 0,0 3 0 0 0,-85 14 1 0 0,107-10 6 0 0,-1-3 0 0 0,-96-4 0 0 0,89-2-3 0 0,-106 10-1 0 0,-151 36-8 0 0,270-37 0 0 0,0-2 0 0 0,-69-2 0 0 0,-152-9 0 0 0,93 2 0 0 0,41-2 0 0 0,-5 7 64 0 0,83-1-64 0 0,-102-13 0 0 0,37 1 0 0 0,-1 8 0 0 0,-44-4 0 0 0,56-11 0 0 0,8 0 0 0 0,87 18 0 0 0,1 0 0 0 0,-1 0 0 0 0,1 2 0 0 0,-28 3 0 0 0,-143 18 0 0 0,114-15 0 0 0,-141 5 0 0 0,146-13 0 0 0,32-1 0 0 0,0 2 0 0 0,1 1 0 0 0,-46 9 0 0 0,66-9 0 0 0,0 0 0 0 0,0 0 0 0 0,0-2 0 0 0,0 0 0 0 0,0 0 0 0 0,0-1 0 0 0,-25-7 0 0 0,22 6 0 0 0,0 1 0 0 0,-33 0 0 0 0,42 3 0 0 0,-1 1 0 0 0,1 0 0 0 0,0 0 0 0 0,0 1 0 0 0,1 0 0 0 0,-1 0 0 0 0,0 1 0 0 0,1 0 0 0 0,0 0 0 0 0,-12 9 0 0 0,16-9-4 0 0,0-1 0 0 0,0 0 1 0 0,0 1-1 0 0,0 0 0 0 0,1 0 0 0 0,-1 0 1 0 0,1 0-1 0 0,0 0 0 0 0,0 0 0 0 0,1 1 0 0 0,-1-1 1 0 0,1 0-1 0 0,0 1 0 0 0,0 0 0 0 0,0-1 1 0 0,1 1-1 0 0,-1 5 0 0 0,1 8-13 0 0,0 0 0 0 0,1 0 0 0 0,4 18 0 0 0,1 8 17 0 0,2-1 0 0 0,3 1 0 0 0,24 66 0 0 0,-22-75 0 0 0,12 63 0 0 0,-8-31 0 0 0,3 38 0 0 0,-14-66 0 0 0,-5-24 0 0 0,0 1 0 0 0,0 0 0 0 0,-3 17 0 0 0,1-14 0 0 0,2 34 0 0 0,0-36 0 0 0,2 10 0 0 0,0 0 0 0 0,2 0 0 0 0,13 40 0 0 0,-11-41 0 0 0,-1 0 0 0 0,0 0 0 0 0,-2 0 0 0 0,-1 0 0 0 0,-2 1 0 0 0,-1 37 0 0 0,0-54 0 0 0,-1 12 0 0 0,0-11 0 0 0,1-1 0 0 0,0 1 0 0 0,4 19 0 0 0,-3-26 12 0 0,-1-2-18 0 0,0 0 0 0 0,1 0 1 0 0,0 0-1 0 0,-1 0 0 0 0,1 0 0 0 0,0 0 0 0 0,0 0 0 0 0,0-1 0 0 0,0 1 1 0 0,0 0-1 0 0,0 0 0 0 0,3 2 0 0 0,-2-3 12 0 0,-1 1 1 0 0,1 0-1 0 0,-1 0 0 0 0,0 0 1 0 0,1 0-1 0 0,-1 0 1 0 0,0 0-1 0 0,0 1 0 0 0,-1-1 1 0 0,1 0-1 0 0,0 0 0 0 0,-1 1 1 0 0,1-1-1 0 0,-1 0 0 0 0,0 1 1 0 0,0-1-1 0 0,0 1 1 0 0,0-1-1 0 0,0 4 0 0 0,-1-4-179 0 0,1 1-1 0 0,0-1 1 0 0,0 1-1 0 0,0-1 1 0 0,0 1-1 0 0,1-1 1 0 0,-1 0-1 0 0,1 1 1 0 0,-1-1 0 0 0,1 0-1 0 0,0 1 1 0 0,1 1-1 0 0,7 2-2461 0 0,-2-4 502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44.269"/>
    </inkml:context>
    <inkml:brush xml:id="br0">
      <inkml:brushProperty name="width" value="0.1" units="cm"/>
      <inkml:brushProperty name="height" value="0.1" units="cm"/>
      <inkml:brushProperty name="color" value="#E71224"/>
    </inkml:brush>
  </inkml:definitions>
  <inkml:trace contextRef="#ctx0" brushRef="#br0">3053 68 5095 0 0,'4'-11'337'0'0,"-2"1"-97"0"0,-13 16 583 0 0,-4 8-761 0 0,-1-2-1 0 0,0 0 0 0 0,0-1 1 0 0,-26 13-1 0 0,35-21-42 0 0,0 0 1 0 0,-1-1-1 0 0,1 1 0 0 0,-1-1 0 0 0,0-1 1 0 0,1 1-1 0 0,-1-2 0 0 0,0 1 0 0 0,0-1 0 0 0,0 0 1 0 0,0 0-1 0 0,0-1 0 0 0,-15-3 0 0 0,-68-23 1585 0 0,66 18-1236 0 0,0 1 0 0 0,-1 1 0 0 0,0 1 0 0 0,-1 2-1 0 0,1 1 1 0 0,-46-1 0 0 0,-100 22-311 0 0,106-9-58 0 0,1-3 0 0 0,-109-4-1 0 0,-235-12 768 0 0,394 10-742 0 0,9 0-18 0 0,-441-11 430 0 0,240 7-25 0 0,18 0 272 0 0,143 1-405 0 0,1-2 0 0 0,-52-13 0 0 0,-95-23 362 0 0,160 37-606 0 0,0 1 0 0 0,-1 2 0 0 0,1 1 0 0 0,-35 4 0 0 0,-46 16-365 0 0,51-4 108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19.078"/>
    </inkml:context>
    <inkml:brush xml:id="br0">
      <inkml:brushProperty name="width" value="0.1" units="cm"/>
      <inkml:brushProperty name="height" value="0.1" units="cm"/>
      <inkml:brushProperty name="color" value="#66CC00"/>
    </inkml:brush>
  </inkml:definitions>
  <inkml:trace contextRef="#ctx0" brushRef="#br0">294 106 1839 0 0,'0'-1'134'0'0,"4"-16"1094"0"0,-3 15-1097 0 0,0 0 1 0 0,-1 1-1 0 0,1-1 0 0 0,-1 1 0 0 0,0-1 0 0 0,1 0 0 0 0,-1 1 1 0 0,0-1-1 0 0,0 0 0 0 0,0 1 0 0 0,0-3 0 0 0,-2-13 268 0 0,-2-9 1284 0 0,3 25-1643 0 0,1 0-1 0 0,-1 0 1 0 0,0 0-1 0 0,1 1 1 0 0,-1-1 0 0 0,1 0-1 0 0,-1 0 1 0 0,0 1 0 0 0,0-1-1 0 0,1 1 1 0 0,-1-1-1 0 0,0 1 1 0 0,0-1 0 0 0,0 1-1 0 0,0-1 1 0 0,0 1 0 0 0,0 0-1 0 0,0-1 1 0 0,1 1 0 0 0,-1 0-1 0 0,0 0 1 0 0,0 0-1 0 0,0 0 1 0 0,0 0 0 0 0,-2 0-1 0 0,-49-9 1715 0 0,51 8-1716 0 0,0 1 1 0 0,1 0 0 0 0,-1 0 0 0 0,0 0 0 0 0,1 0-1 0 0,-1 0 1 0 0,0 0 0 0 0,1 0 0 0 0,-1 0-1 0 0,0 0 1 0 0,0 0 0 0 0,1 0 0 0 0,-1 0 0 0 0,0 1-1 0 0,1-1 1 0 0,-1 0 0 0 0,0 0 0 0 0,1 1-1 0 0,-1-1 1 0 0,0 0 0 0 0,1 1 0 0 0,-1-1 0 0 0,1 1-1 0 0,-1-1 1 0 0,1 1 0 0 0,-1-1 0 0 0,1 1-1 0 0,-1-1 1 0 0,1 1 0 0 0,-1-1 0 0 0,1 1 0 0 0,0 0-1 0 0,-1-1 1 0 0,1 1 0 0 0,0 0 0 0 0,0-1-1 0 0,-1 1 1 0 0,1 0 0 0 0,0-1 0 0 0,0 1 0 0 0,0 0-1 0 0,0-1 1 0 0,0 1 0 0 0,0 0 0 0 0,0 1-1 0 0,-1 3-7 0 0,1-5-29 0 0,0 1 0 0 0,-1-1 0 0 0,1 0-1 0 0,0 0 1 0 0,0 1 0 0 0,0-1-1 0 0,0 0 1 0 0,0 1 0 0 0,0-1 0 0 0,0 0-1 0 0,0 0 1 0 0,0 1 0 0 0,0-1 0 0 0,0 0-1 0 0,0 1 1 0 0,0-1 0 0 0,1 0-1 0 0,-1 0 1 0 0,0 1 0 0 0,0-1 0 0 0,0 0-1 0 0,0 0 1 0 0,0 1 0 0 0,0-1-1 0 0,1 0 1 0 0,-1 0 0 0 0,0 1 0 0 0,0-1-1 0 0,0 0 1 0 0,1 0 0 0 0,-1 0 0 0 0,0 0-1 0 0,0 1 1 0 0,1-1 0 0 0,-1 0-1 0 0,0 0 1 0 0,0 0 0 0 0,1 0 0 0 0,-1 0-1 0 0,0 0 1 0 0,1 0 0 0 0,-1 1 0 0 0,0-1-1 0 0,0 0 1 0 0,1 0 0 0 0,-1 0-1 0 0,0 0 1 0 0,1 0 0 0 0,-1-1 0 0 0,16-2 292 0 0,-12 2-171 0 0,5 1-66 0 0,-5 0-32 0 0,-1 0 0 0 0,0 0 0 0 0,0 0 0 0 0,1 0 0 0 0,-1 1 0 0 0,0-1-1 0 0,5 2 1 0 0,7 1 230 0 0,-14-3-241 0 0,0 0 0 0 0,0 0 0 0 0,0 0 0 0 0,0 0 0 0 0,0 0 0 0 0,0 0 1 0 0,0 0-1 0 0,-1 0 0 0 0,1 1 0 0 0,0-1 0 0 0,0 0 0 0 0,0 1 0 0 0,0-1 0 0 0,0 1 0 0 0,0-1 0 0 0,0 1 0 0 0,-1-1 0 0 0,1 1 0 0 0,0 0 0 0 0,-1-1 0 0 0,1 1 0 0 0,0 0 0 0 0,0 1 0 0 0,5 5 16 0 0,-3-1 74 0 0,-13 1 146 0 0,5-5-194 0 0,0-1 1 0 0,1 0-1 0 0,-1 0 0 0 0,0-1 0 0 0,0 1 0 0 0,0-1 1 0 0,0 0-1 0 0,1 0 0 0 0,-1-1 0 0 0,0 0 0 0 0,0 1 0 0 0,0-1 1 0 0,-4-2-1 0 0,1 1-35 0 0,1 0-1 0 0,-1 1 1 0 0,0 0 0 0 0,-11 0 0 0 0,-44 1 737 0 0,50-1-494 0 0,-1 1 0 0 0,1 0-1 0 0,-1 0 1 0 0,-25 6 0 0 0,38-6-252 0 0,-1 0 0 0 0,0 1 0 0 0,0-1 0 0 0,0 1 0 0 0,0 0 0 0 0,1-1 0 0 0,-1 1 0 0 0,0 0 0 0 0,1 0 0 0 0,-3 2 0 0 0,7 0 79 0 0,13-2-50 0 0,29-3 77 0 0,-33 0-56 0 0,0 1-1 0 0,0 1 1 0 0,1 0 0 0 0,18 4 0 0 0,-16 0 555 0 0,-26 0 394 0 0,0 0-962 0 0,-3 0 367 0 0,-1 0 1 0 0,0-1-1 0 0,0 0 0 0 0,-29 1 1 0 0,44-4-464 0 0,-1 0 0 0 0,1 0 0 0 0,0 0 0 0 0,0 0 1 0 0,0 0-1 0 0,0 0 0 0 0,-1 0 0 0 0,1 0 1 0 0,0 0-1 0 0,0 0 0 0 0,0 0 0 0 0,0 0 1 0 0,0 0-1 0 0,-1 0 0 0 0,1 0 0 0 0,0 0 0 0 0,0 0 1 0 0,0 0-1 0 0,0 0 0 0 0,0 0 0 0 0,-1 0 1 0 0,1 1-1 0 0,0-1 0 0 0,0 0 0 0 0,0 0 0 0 0,0 0 1 0 0,0 0-1 0 0,0 0 0 0 0,0 0 0 0 0,0 1 1 0 0,-1-1-1 0 0,1 0 0 0 0,0 0 0 0 0,0 0 1 0 0,0 0-1 0 0,0 0 0 0 0,0 1 0 0 0,0-1 0 0 0,0 0 1 0 0,0 0-1 0 0,0 0 0 0 0,0 0 0 0 0,0 1 1 0 0,0-1-1 0 0,0 0 0 0 0,0 0 0 0 0,0 0 1 0 0,0 0-1 0 0,0 0 0 0 0,1 1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0.058"/>
    </inkml:context>
    <inkml:brush xml:id="br0">
      <inkml:brushProperty name="width" value="0.1" units="cm"/>
      <inkml:brushProperty name="height" value="0.1" units="cm"/>
      <inkml:brushProperty name="color" value="#66CC00"/>
    </inkml:brush>
  </inkml:definitions>
  <inkml:trace contextRef="#ctx0" brushRef="#br0">4467 140 1375 0 0,'-1'-3'228'0'0,"0"0"-1"0"0,0 0 1 0 0,1 0-1 0 0,-1-1 1 0 0,1 1-1 0 0,-1 0 1 0 0,1 0-1 0 0,0-1 0 0 0,1 1 1 0 0,-1 0-1 0 0,0-1 1 0 0,1 1-1 0 0,0 0 1 0 0,-1 0-1 0 0,1 0 1 0 0,2-5-1 0 0,-1 5-40 0 0,-1-1 0 0 0,0 1 0 0 0,0-1 0 0 0,0 0-1 0 0,0 1 1 0 0,-1-1 0 0 0,0 0 0 0 0,1 0 0 0 0,-1 1 0 0 0,-1-1 0 0 0,1 0 0 0 0,-2-6-1 0 0,2 9-79 0 0,0-1-1 0 0,-1 1 1 0 0,1 0-1 0 0,-1-1 1 0 0,0 1-1 0 0,1 0 1 0 0,-1-1-1 0 0,0 1 1 0 0,0 0-1 0 0,0 0 1 0 0,0 0-1 0 0,0-1 1 0 0,0 1-1 0 0,0 0 0 0 0,0 0 1 0 0,0 1-1 0 0,-1-1 1 0 0,1 0-1 0 0,-2-1 1 0 0,0 2 162 0 0,-1-1 0 0 0,0 0 1 0 0,1 1-1 0 0,-1-1 0 0 0,0 1 0 0 0,-5 0 1 0 0,0 1 35 0 0,-377 31 3965 0 0,371-30-4270 0 0,-485 21 2461 0 0,269-16-1576 0 0,184-5-741 0 0,-156-2 168 0 0,86-2-48 0 0,43 3-174 0 0,-1 4 0 0 0,1 3 0 0 0,-79 19 0 0 0,-115 18 92 0 0,205-37-94 0 0,-113 18-3 0 0,25-3 86 0 0,-69 17 223 0 0,136-26-280 0 0,0-4 0 0 0,-1-3-1 0 0,0-4 1 0 0,1-4 0 0 0,-109-14 0 0 0,-334-21 685 0 0,481 34-721 0 0,-15 0 50 0 0,-269-23 115 0 0,267 15-1715 0 0,43 8 69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1.604"/>
    </inkml:context>
    <inkml:brush xml:id="br0">
      <inkml:brushProperty name="width" value="0.1" units="cm"/>
      <inkml:brushProperty name="height" value="0.1" units="cm"/>
      <inkml:brushProperty name="color" value="#66CC00"/>
    </inkml:brush>
  </inkml:definitions>
  <inkml:trace contextRef="#ctx0" brushRef="#br0">2047 189 1375 0 0,'-5'-2'448'0'0,"0"-1"-1"0"0,1 0 0 0 0,-1 0 1 0 0,0 0-1 0 0,1 0 0 0 0,0-1 0 0 0,-1 0 1 0 0,1 0-1 0 0,-6-9 0 0 0,5 7-447 0 0,0 0 1 0 0,-1 1-1 0 0,0-1 0 0 0,-9-5 0 0 0,-5-1 373 0 0,0 1 0 0 0,-1 2 0 0 0,0 0 0 0 0,0 1 0 0 0,-1 1 0 0 0,-30-5 0 0 0,-139-13 6439 0 0,95 15-4543 0 0,10 3-1500 0 0,-142 4 0 0 0,-84 26 660 0 0,279-20-1019 0 0,-94 9 217 0 0,-354 35 1638 0 0,437-42-1781 0 0,-59-2 1 0 0,41-7-3758 0 0,43 2 1222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2.438"/>
    </inkml:context>
    <inkml:brush xml:id="br0">
      <inkml:brushProperty name="width" value="0.1" units="cm"/>
      <inkml:brushProperty name="height" value="0.1" units="cm"/>
      <inkml:brushProperty name="color" value="#66CC00"/>
    </inkml:brush>
  </inkml:definitions>
  <inkml:trace contextRef="#ctx0" brushRef="#br0">1644 93 8639 0 0,'-29'-34'3264'0'0,"26"30"-3252"0"0,-1 1 0 0 0,1-1 0 0 0,-1 1 0 0 0,0 0-1 0 0,0 0 1 0 0,0 0 0 0 0,0 0 0 0 0,0 0 0 0 0,-1 1 0 0 0,1 0-1 0 0,-1 0 1 0 0,1 0 0 0 0,-8-1 0 0 0,-6-1 446 0 0,0 1 1 0 0,-25-1-1 0 0,14 2 121 0 0,-27-2 429 0 0,0 2 0 0 0,-74 8 0 0 0,-223 39 674 0 0,201-23-1180 0 0,27-6 42 0 0,-1-6-1 0 0,-197-9 1 0 0,235-12-3928 0 0,54 5-3023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3.413"/>
    </inkml:context>
    <inkml:brush xml:id="br0">
      <inkml:brushProperty name="width" value="0.1" units="cm"/>
      <inkml:brushProperty name="height" value="0.1" units="cm"/>
      <inkml:brushProperty name="color" value="#66CC00"/>
    </inkml:brush>
  </inkml:definitions>
  <inkml:trace contextRef="#ctx0" brushRef="#br0">3117 187 9527 0 0,'-47'5'764'0'0,"42"-3"-688"0"0,-1-1-1 0 0,1 0 0 0 0,0 0 0 0 0,-1 0 0 0 0,1-1 1 0 0,-1 0-1 0 0,0 0 0 0 0,1 0 0 0 0,-1-1 0 0 0,1 0 1 0 0,0 0-1 0 0,-1 0 0 0 0,1-1 0 0 0,-8-3 0 0 0,-3-4 307 0 0,-1 1-1 0 0,-1 1 1 0 0,1 0-1 0 0,-1 1 1 0 0,0 1-1 0 0,-34-5 1 0 0,5 5 1117 0 0,-71 0 1 0 0,-522-22 976 0 0,558 20-2449 0 0,-252-29 640 0 0,-76 0 622 0 0,258 28-854 0 0,-447-3 1504 0 0,201 35-5444 0 0,353-19 1935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5.139"/>
    </inkml:context>
    <inkml:brush xml:id="br0">
      <inkml:brushProperty name="width" value="0.1" units="cm"/>
      <inkml:brushProperty name="height" value="0.1" units="cm"/>
      <inkml:brushProperty name="color" value="#66CC00"/>
    </inkml:brush>
  </inkml:definitions>
  <inkml:trace contextRef="#ctx0" brushRef="#br0">1834 67 8207 0 0,'-118'-20'1055'0'0,"92"14"-634"0"0,1 2 0 0 0,-1 1 0 0 0,0 2 0 0 0,-37 1 0 0 0,-103 16 2443 0 0,76-7-1293 0 0,-91-2 0 0 0,-77-2-243 0 0,-154-3 1789 0 0,310-11-3682 0 0,-190-43 0 0 0,270 47-128 0 0,-5-1-1079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45.766"/>
    </inkml:context>
    <inkml:brush xml:id="br0">
      <inkml:brushProperty name="width" value="0.1" units="cm"/>
      <inkml:brushProperty name="height" value="0.1" units="cm"/>
      <inkml:brushProperty name="color" value="#66CC00"/>
    </inkml:brush>
  </inkml:definitions>
  <inkml:trace contextRef="#ctx0" brushRef="#br0">1503 76 5063 0 0,'-10'-2'1158'0'0,"0"1"0"0"0,0 0-1 0 0,-1 0 1 0 0,1 1 0 0 0,-13 1 0 0 0,-2 0-1121 0 0,-44-5 1833 0 0,-104-18-1 0 0,93 10-693 0 0,-298-18 2618 0 0,-2 26-2960 0 0,324 4-865 0 0,-115 6-265 0 0,98-1-2262 0 0,50-4 1204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3:57.703"/>
    </inkml:context>
    <inkml:brush xml:id="br0">
      <inkml:brushProperty name="width" value="0.1" units="cm"/>
      <inkml:brushProperty name="height" value="0.1" units="cm"/>
      <inkml:brushProperty name="color" value="#66CC00"/>
    </inkml:brush>
  </inkml:definitions>
  <inkml:trace contextRef="#ctx0" brushRef="#br0">401 147 575 0 0,'-6'0'20'0'0,"0"-1"-1"0"0,0 0 0 0 0,0 0 0 0 0,1 0 0 0 0,-1-1 1 0 0,0 0-1 0 0,1 0 0 0 0,-1 0 0 0 0,1-1 0 0 0,0 0 0 0 0,0 0 1 0 0,0 0-1 0 0,0-1 0 0 0,0 1 0 0 0,-7-9 0 0 0,-3 0 558 0 0,10 7-205 0 0,1 2-1 0 0,-1-1 0 0 0,0 1 0 0 0,0-1 0 0 0,0 1 1 0 0,0 0-1 0 0,-1 1 0 0 0,1 0 0 0 0,-1 0 0 0 0,0 0 0 0 0,1 0 1 0 0,-11-1-1 0 0,-44-2 711 0 0,53 4-981 0 0,1-1-1 0 0,-1 1 1 0 0,0-1-1 0 0,1 0 1 0 0,0-1-1 0 0,-1 1 1 0 0,-7-6-1 0 0,-8-2 136 0 0,12-1 329 0 0,10 12-549 0 0,0-1 0 0 0,0 0 0 0 0,0 0 0 0 0,0 0 0 0 0,0 0 0 0 0,0 0 0 0 0,1 0 0 0 0,-1 0 0 0 0,0 0 0 0 0,0 0-1 0 0,0 0 1 0 0,0 0 0 0 0,0 0 0 0 0,0 0 0 0 0,1 0 0 0 0,-1 0 0 0 0,0 0 0 0 0,0 0 0 0 0,0 0 0 0 0,0 0 0 0 0,0 0-1 0 0,0 0 1 0 0,1-1 0 0 0,-1 1 0 0 0,0 0 0 0 0,0 0 0 0 0,0 0 0 0 0,0 0 0 0 0,0 0 0 0 0,0 0 0 0 0,0 0 0 0 0,1 0 0 0 0,-1 0-1 0 0,0 0 1 0 0,0-1 0 0 0,0 1 0 0 0,0 0 0 0 0,0 0 0 0 0,0 0 0 0 0,0 0 0 0 0,0 0 0 0 0,0 0 0 0 0,0-1 0 0 0,0 1-1 0 0,0 0 1 0 0,0 0 0 0 0,0 0 0 0 0,0 0 0 0 0,0 0 0 0 0,0-1 0 0 0,0 1 0 0 0,0 0 0 0 0,0 0 0 0 0,0 0 0 0 0,0 0 0 0 0,0 0-1 0 0,0-1 1 0 0,44 13 143 0 0,-38-11-124 0 0,16 2 26 0 0,1-1 0 0 0,-1-1 0 0 0,0-2 0 0 0,31-3 1 0 0,26 0 46 0 0,137-7 148 0 0,-180 9-234 0 0,-1 2 0 0 0,37 4 0 0 0,20 1-24 0 0,-84-5 24 0 0,-5-1-12 0 0,-1 1-1 0 0,1 0 1 0 0,-1 0-1 0 0,0 0 1 0 0,1 0-1 0 0,-1 0 1 0 0,0 1 0 0 0,1-1-1 0 0,3 2 1 0 0,-7-1-10 0 0,1-1 1 0 0,0 1-1 0 0,-1-1 1 0 0,1 1-1 0 0,-1 0 1 0 0,1-1 0 0 0,-1 1-1 0 0,0-1 1 0 0,1 1-1 0 0,-1-1 1 0 0,1 1-1 0 0,-1-1 1 0 0,0 0-1 0 0,0 1 1 0 0,1-1 0 0 0,-1 0-1 0 0,0 1 1 0 0,1-1-1 0 0,-1 0 1 0 0,-1 0-1 0 0,-20 9-1 0 0,-22 5-70 0 0,7-2 51 0 0,0-1 0 0 0,0-2 0 0 0,-52 6-1 0 0,34-13 42 0 0,-79-7 0 0 0,10-1 1 0 0,92 9-22 0 0,25-2 0 0 0,0 0 0 0 0,-1-1 0 0 0,1 0 0 0 0,-14-1 0 0 0,20 1 1 0 0,1-1 1 0 0,-1 1-1 0 0,1 0 0 0 0,-1 0 0 0 0,1 0 0 0 0,-1 0 0 0 0,1 0 0 0 0,-1 0 0 0 0,1 0 0 0 0,-1 0 0 0 0,1 0 1 0 0,-1 0-1 0 0,1 0 0 0 0,-1 0 0 0 0,1 1 0 0 0,-1-1 0 0 0,1 0 0 0 0,0 0 0 0 0,-1 0 0 0 0,1 1 1 0 0,-1-1-1 0 0,1 0 0 0 0,0 0 0 0 0,-1 1 0 0 0,1-1 0 0 0,-1 0 0 0 0,1 1 0 0 0,-1 0 0 0 0,1-1 0 0 0,0 0 0 0 0,0 1 0 0 0,1-1 0 0 0,-1 0-1 0 0,0 1 1 0 0,0-1 0 0 0,0 1 0 0 0,0-1 0 0 0,0 0 0 0 0,0 1-1 0 0,0-1 1 0 0,1 0 0 0 0,-1 0 0 0 0,0 1 0 0 0,0-1-1 0 0,0 0 1 0 0,1 1 0 0 0,-1-1 0 0 0,0 0 0 0 0,0 0 0 0 0,1 1-1 0 0,-1-1 1 0 0,0 0 0 0 0,1 0 0 0 0,-1 0 0 0 0,0 1-1 0 0,1-1 1 0 0,-1 0 0 0 0,0 0 0 0 0,1 0 0 0 0,-1 0 0 0 0,0 0-1 0 0,1 0 1 0 0,-1 0 0 0 0,0 0 0 0 0,1 0 0 0 0,-1 0 0 0 0,1 0-1 0 0,10 2 43 0 0,1 0 0 0 0,-1-1 0 0 0,1-1 0 0 0,-1 1 0 0 0,1-2 0 0 0,-1 0 0 0 0,22-4 0 0 0,7-1-43 0 0,77-1 0 0 0,-31 3 0 0 0,76-21 67 0 0,-54 5-16 0 0,-92 18-17 0 0,0 1 1 0 0,1 1 0 0 0,-1 0-1 0 0,0 0 1 0 0,1 2 0 0 0,-1 0-1 0 0,27 8 1 0 0,-3 1-6 0 0,2-1 1 0 0,-1-2-1 0 0,56 3 0 0 0,45-2 35 0 0,-330-40 1223 0 0,165 25-1243 0 0,-1 1 1 0 0,0 1-1 0 0,0 1 0 0 0,0 1 0 0 0,0 1 1 0 0,0 2-1 0 0,0 0 0 0 0,-30 6 1 0 0,-3 7-39 0 0,-64 26 0 0 0,52-16-8 0 0,20-10 2 0 0,-79 11 0 0 0,-27 8 0 0 0,88-14 0 0 0,76-20 74 0 0,-1-1 1 0 0,0 1-1 0 0,1 0 0 0 0,8 1 0 0 0,15-2 110 0 0,480-42-131 0 0,-349 30-27 0 0,-60 7 25 0 0,192-38 0 0 0,-245 28 16 0 0,-38 12-36 0 0,0 1 0 0 0,-1 0 0 0 0,1 1-1 0 0,0 1 1 0 0,24-3 0 0 0,-27 4 156 0 0,-17 1 88 0 0,-20-1 83 0 0,-71 9 184 0 0,-147-7-1 0 0,218-3-535 0 0,-105-6 114 0 0,-158 11-1 0 0,207 2-119 0 0,-115-7 0 0 0,193 1 0 0 0,0 1 0 0 0,0 1 0 0 0,-1-1 0 0 0,-8 3 0 0 0,53 0-72 0 0,97 4 0 0 0,0 0 0 0 0,24-10 72 0 0,71 1 0 0 0,-158 4 0 0 0,0-3 0 0 0,0-3 0 0 0,100-18 0 0 0,-98 14 0 0 0,-60 4-1 0 0,-18 1 0 0 0,-23 1 14 0 0,-354 24 430 0 0,195-17-195 0 0,-149-7 88 0 0,201-12-250 0 0,-79-5-24 0 0,178 18-63 0 0,0 1 1 0 0,0 2 0 0 0,0 2 0 0 0,-37 9-1 0 0,67-12 1 0 0,-1 1 0 0 0,1 0 0 0 0,0 0 1 0 0,-10 6-1 0 0,14-8-3 0 0,0 0 0 0 0,1 1 0 0 0,-1-1 1 0 0,1 1-1 0 0,-1-1 0 0 0,1 0 0 0 0,-1 1 0 0 0,1 0 1 0 0,-1-1-1 0 0,1 1 0 0 0,-1-1 0 0 0,1 1 1 0 0,-1 0-1 0 0,1-1 0 0 0,0 1 0 0 0,-1 0 0 0 0,1-1 1 0 0,0 1-1 0 0,0 1 0 0 0,0-2-4 0 0,0 1 0 0 0,0 0 0 0 0,1-1 0 0 0,-1 1 0 0 0,0 0 0 0 0,1-1 0 0 0,-1 1 0 0 0,1 0 0 0 0,-1-1 0 0 0,1 1 0 0 0,-1-1 0 0 0,1 1 0 0 0,-1-1 0 0 0,1 1 0 0 0,-1-1 0 0 0,1 1 0 0 0,0-1-1 0 0,-1 1 1 0 0,1-1 0 0 0,0 0 0 0 0,-1 0 0 0 0,1 1 0 0 0,1-1 0 0 0,23 11-278 0 0,0-1 1 0 0,1-1-1 0 0,0-1 0 0 0,49 7 0 0 0,-3-8 139 0 0,1-4-1 0 0,91-8 1 0 0,142-33 105 0 0,-46 0 41 0 0,-77 13 0 0 0,-90 10 0 0 0,-157 8 147 0 0,-100 12 143 0 0,-55-2-47 0 0,96-3-153 0 0,-32 0 324 0 0,74-6-166 0 0,-80-2 158 0 0,130 8-379 0 0,1 2-1 0 0,-1 1 1 0 0,-34 7-1 0 0,59-9 16 0 0,-1 1-1 0 0,1-1 0 0 0,0 1 1 0 0,-1 0-1 0 0,1 1 0 0 0,0-1 1 0 0,1 1-1 0 0,-1 1 0 0 0,0-1 1 0 0,-9 8-1 0 0,15-10-12 0 0,0 0 0 0 0,-1-1 1 0 0,1 1-1 0 0,0-1 0 0 0,0 1 0 0 0,0-1 0 0 0,0 1 1 0 0,0 0-1 0 0,0-1 0 0 0,0 1 0 0 0,0-1 1 0 0,0 1-1 0 0,0-1 0 0 0,0 1 0 0 0,0 0 0 0 0,0-1 1 0 0,0 1-1 0 0,1-1 0 0 0,-1 1 0 0 0,0-1 1 0 0,0 1-1 0 0,1-1 0 0 0,-1 1 0 0 0,0-1 0 0 0,1 1 1 0 0,-1-1-1 0 0,0 1 0 0 0,1-1 0 0 0,-1 1 1 0 0,1-1-1 0 0,-1 0 0 0 0,1 1 0 0 0,-1-1 0 0 0,1 0 1 0 0,-1 0-1 0 0,1 1 0 0 0,-1-1 0 0 0,2 0 1 0 0,21 12-1074 0 0,-2-6 854 0 0,-1 0 1 0 0,1-2 0 0 0,39 4-1 0 0,68-5 59 0 0,-48-1-93 0 0,43 1-66 0 0,-7-1-846 0 0,-39 2-3188 0 0,-35-1-476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4:33.961"/>
    </inkml:context>
    <inkml:brush xml:id="br0">
      <inkml:brushProperty name="width" value="0.1" units="cm"/>
      <inkml:brushProperty name="height" value="0.1" units="cm"/>
      <inkml:brushProperty name="color" value="#E71224"/>
    </inkml:brush>
  </inkml:definitions>
  <inkml:trace contextRef="#ctx0" brushRef="#br0">3098 1741 2303 0 0,'-2'1'261'0'0,"-1"0"-1"0"0,1-1 1 0 0,-1 0-1 0 0,1 0 0 0 0,0 0 1 0 0,-1 0-1 0 0,1 0 0 0 0,-1 0 1 0 0,1 0-1 0 0,-1-1 0 0 0,1 1 1 0 0,0-1-1 0 0,-1 0 0 0 0,1 0 1 0 0,0 0-1 0 0,0 0 0 0 0,-1 0 1 0 0,-3-3-1 0 0,3 2-2 0 0,-1 1-1 0 0,1-1 1 0 0,-1 0 0 0 0,1 1-1 0 0,-1 0 1 0 0,0 0-1 0 0,0 0 1 0 0,-4 0 0 0 0,6 1-67 0 0,-1-1 0 0 0,1 1 0 0 0,-1-1 1 0 0,1 0-1 0 0,0 1 0 0 0,-1-1 0 0 0,1 0 1 0 0,0 0-1 0 0,0-1 0 0 0,0 1 0 0 0,-1 0 1 0 0,1-1-1 0 0,1 1 0 0 0,-3-3 0 0 0,1 2-103 0 0,1 0-1 0 0,-1 0 0 0 0,0 0 1 0 0,0 0-1 0 0,0 1 0 0 0,0-1 1 0 0,0 1-1 0 0,-5-2 0 0 0,-36-5 1157 0 0,28 6-469 0 0,0-1 0 0 0,-27-9-1 0 0,34 8-586 0 0,0 1 0 0 0,0 0 0 0 0,-1 1 0 0 0,1 0 0 0 0,-1 0-1 0 0,1 1 1 0 0,-1 0 0 0 0,0 1 0 0 0,-14 1 0 0 0,11 1 58 0 0,-12 3 188 0 0,-36 10-1 0 0,30-11-78 0 0,29-4-345 0 0,1 0 1 0 0,0 1 0 0 0,-1-2-1 0 0,1 1 1 0 0,0 0-1 0 0,0 0 1 0 0,-1 0 0 0 0,1-1-1 0 0,0 1 1 0 0,-1 0-1 0 0,1-1 1 0 0,0 1 0 0 0,0-1-1 0 0,0 0 1 0 0,0 1 0 0 0,-1-1-1 0 0,1 0 1 0 0,0 0-1 0 0,0 0 1 0 0,0 0 0 0 0,-1-1-1 0 0,-1 0 18 0 0,0 0 0 0 0,0 1 0 0 0,0-1-1 0 0,0 1 1 0 0,-1-1 0 0 0,1 1 0 0 0,-1 0 0 0 0,1 1-1 0 0,0-1 1 0 0,-1 1 0 0 0,-6-1 0 0 0,4 0 26 0 0,-14-1 148 0 0,0 1-1 0 0,0 1 1 0 0,0 1 0 0 0,-24 4-1 0 0,30-4-120 0 0,0-1-1 0 0,-1 0 1 0 0,1 0-1 0 0,0-2 1 0 0,-1 1-1 0 0,1-2 1 0 0,0 0-1 0 0,0-1 1 0 0,0 0-1 0 0,-14-7 0 0 0,5 3 32 0 0,0 2 0 0 0,-1 1 0 0 0,0 1 0 0 0,-38-2 0 0 0,-97 8 246 0 0,-83 8 250 0 0,160-8-384 0 0,-94 14 0 0 0,-38 15 352 0 0,50-18-122 0 0,-21 3-258 0 0,15 2 152 0 0,-17 3-105 0 0,-28 14 70 0 0,202-33-277 0 0,-1 0-15 0 0,0 0-1 0 0,0-1 1 0 0,0-1-1 0 0,-19-1 1 0 0,30 0-8 0 0,1 0-1 0 0,-1 1 1 0 0,1-1-1 0 0,0-1 1 0 0,-1 1-1 0 0,1 0 1 0 0,0 0-1 0 0,0-1 1 0 0,0 1 0 0 0,0-1-1 0 0,0 0 1 0 0,0 0-1 0 0,0 0 1 0 0,1 1-1 0 0,-1-2 1 0 0,-2-2-1 0 0,-21-44 202 0 0,7 13-148 0 0,7 20-54 0 0,4 7 20 0 0,1 1 1 0 0,0-1 0 0 0,1-1 0 0 0,0 1-1 0 0,0-1 1 0 0,1 0 0 0 0,0 0 0 0 0,1 0-1 0 0,-4-18 1 0 0,0-20-32 0 0,4 32 9 0 0,0 0 1 0 0,2 0-1 0 0,0 0 1 0 0,1-17-1 0 0,-1-27 5 0 0,0 46 16 0 0,1 0 0 0 0,0 0 0 0 0,3-25 0 0 0,28-71 37 0 0,-19 76-70 0 0,11-66 0 0 0,33-203 66 0 0,-52 265-64 0 0,-2-1 0 0 0,-3-42 0 0 0,0 18 0 0 0,1 50 0 0 0,-1 1 0 0 0,1 0 0 0 0,1 1 0 0 0,0-1 0 0 0,0 1 0 0 0,1-1 0 0 0,4-11 0 0 0,-2 10 1 0 0,1 1 0 0 0,0 0 1 0 0,8-14-1 0 0,-11 23-5 0 0,0-1 0 0 0,0 1 0 0 0,1 0 0 0 0,-1 0 0 0 0,1 0 1 0 0,0 0-1 0 0,0 0 0 0 0,0 0 0 0 0,1 1 0 0 0,-1 0 0 0 0,1-1 0 0 0,-1 1 0 0 0,1 1 1 0 0,5-3-1 0 0,9-2 1 0 0,-9 2-5 0 0,0 1 0 0 0,0 1 0 0 0,0 0 0 0 0,1 0 0 0 0,-1 1 0 0 0,1 1 0 0 0,-1-1 0 0 0,12 2 0 0 0,43-2 8 0 0,25-2-53 0 0,28-1 42 0 0,-115 4 11 0 0,33-2 0 0 0,26 3 0 0 0,24-2 0 0 0,5-2 0 0 0,-6-3 0 0 0,-8-2 0 0 0,-3-3 0 0 0,4-1-11 0 0,49-10-42 0 0,46-5 53 0 0,-136 21 0 0 0,35-2 0 0 0,9 3 0 0 0,7-2 0 0 0,0-1 0 0 0,-8 1 0 0 0,38-8 0 0 0,-52 9 0 0 0,1 2 0 0 0,67 4 0 0 0,-63 1 0 0 0,10-3 0 0 0,-4-4 0 0 0,21 2 0 0 0,-80 4 0 0 0,-1 0 0 0 0,24 4 0 0 0,-21-2 0 0 0,235 16 0 0 0,-195-14 0 0 0,11 1 0 0 0,14 1 0 0 0,-3 0 0 0 0,1-2 0 0 0,45 1 0 0 0,82-3 0 0 0,-142 0 0 0 0,2 3 0 0 0,12-1 0 0 0,7 1 0 0 0,0 3 0 0 0,47-4 0 0 0,-83-4 0 0 0,-14-1 0 0 0,0 2 0 0 0,0 1 0 0 0,50 11 0 0 0,-14-1 0 0 0,6 3 0 0 0,3 1 0 0 0,-2-4 0 0 0,3-4 0 0 0,-55-5 0 0 0,82 4 0 0 0,10-14-42 0 0,-37-1-33 0 0,-10 3 64 0 0,6 0 11 0 0,-65 4 0 0 0,26-5 0 0 0,4-3 0 0 0,18-2 0 0 0,54-11 0 0 0,-45 7-32 0 0,123-8 0 0 0,-172 23 32 0 0,43-1 0 0 0,10-9 0 0 0,-4-6 0 0 0,-5 2 0 0 0,2 0 0 0 0,-38 9 0 0 0,58-2 0 0 0,46-1-44 0 0,-55 1 24 0 0,-37 3 20 0 0,26-1 0 0 0,11 1 0 0 0,-51 5-10 0 0,38-4-33 0 0,1-3 32 0 0,-32 1 11 0 0,-9 1 0 0 0,38-1 0 0 0,197 13 0 0 0,-237-9 0 0 0,42-2 0 0 0,14-1 0 0 0,55 7 0 0 0,-51-4 0 0 0,10 2 0 0 0,-76-1 0 0 0,-14-1 0 0 0,0 1 0 0 0,0-1 0 0 0,0 1 0 0 0,0 1 0 0 0,0-1 0 0 0,-1 1 0 0 0,1 0 0 0 0,7 2 0 0 0,38 13 0 0 0,-34-11 0 0 0,0 0 0 0 0,20 10 0 0 0,-31-13 0 0 0,1 2 0 0 0,-1-1 0 0 0,0 0 0 0 0,0 1 0 0 0,0 0 0 0 0,0 0 0 0 0,-1 1 0 0 0,0-1 0 0 0,0 1 0 0 0,4 6 0 0 0,-3-3 0 0 0,-1 0 0 0 0,0 0 0 0 0,0 1 0 0 0,-1 0 0 0 0,0 0 0 0 0,3 12 0 0 0,6 59 0 0 0,-6-35 0 0 0,-4-29-11 0 0,-1-1 1 0 0,0 1-1 0 0,-1-1 0 0 0,-1 1 1 0 0,-4 26-1 0 0,1-13 11 0 0,1 0 0 0 0,2 41 0 0 0,2-44 0 0 0,-6 49-22 0 0,3-52 8 0 0,0 0 0 0 0,4 46 0 0 0,3-41 14 0 0,10 36 0 0 0,-8-40 0 0 0,-1 1 0 0 0,3 31 0 0 0,-6-27-10 0 0,-1-11-8 0 0,-1 0 0 0 0,-1 30 0 0 0,-2-28 18 0 0,0 1 0 0 0,2 0 0 0 0,0 0 0 0 0,1-1 0 0 0,7 36 0 0 0,-5-33-7 0 0,0-1-1 0 0,-2 0 1 0 0,0 1-1 0 0,-2-1 1 0 0,-6 40-1 0 0,0 37-11 0 0,6-72 19 0 0,-2 1 0 0 0,-7 30 0 0 0,4-24 0 0 0,5-30 0 0 0,0 0 0 0 0,-1 0 0 0 0,1 0 0 0 0,-1 0 0 0 0,0-1 0 0 0,0 1 0 0 0,0-1 0 0 0,0 1 0 0 0,-1-1 0 0 0,0 0 0 0 0,1 0 0 0 0,-1 0 0 0 0,0 0 0 0 0,0 0 0 0 0,-7 4 0 0 0,-2 0 0 0 0,0 1 0 0 0,-1-2 0 0 0,-15 7 0 0 0,-21 6 3 0 0,28-12-25 0 0,0 1-1 0 0,-37 21 1 0 0,33-16 22 0 0,0-1 0 0 0,0-1 0 0 0,-1-1 0 0 0,-1-2 0 0 0,-36 8 0 0 0,1-5 51 0 0,-98 4 0 0 0,65-7-14 0 0,-101 5 80 0 0,107-8-50 0 0,1-4-1 0 0,-91-9 1 0 0,14-19-40 0 0,-44-3 10 0 0,-108 15-37 0 0,195 4 0 0 0,-56-1 0 0 0,-32-5 11 0 0,78 4 42 0 0,1 2-42 0 0,42 1 28 0 0,-1 4 0 0 0,-98 7 0 0 0,150-1-39 0 0,1-1 0 0 0,-43-8 1 0 0,-51-2 62 0 0,-98 16 54 0 0,167-2-112 0 0,-71 12 0 0 0,70-6-4 0 0,-87 1-1 0 0,40-4 0 0 0,104-5 0 0 0,-1-1 0 0 0,0 1 0 0 0,0-1 0 0 0,1-1 0 0 0,-1 1 0 0 0,1-1 0 0 0,-1 0 0 0 0,0-1 0 0 0,-6-2 0 0 0,5 1 0 0 0,-1 1 0 0 0,1 0 0 0 0,-1 0 0 0 0,1 1 0 0 0,-1 0 0 0 0,0 0 0 0 0,0 1 0 0 0,-9 0 0 0 0,-26-1 0 0 0,-43-20 0 0 0,64 17 0 0 0,-129-16 0 0 0,126 17 6 0 0,-1-2-1 0 0,-35-11 1 0 0,-9-2 53 0 0,-132-16 149 0 0,150 28-91 0 0,0 3-1 0 0,0 2 1 0 0,0 2 0 0 0,1 2-1 0 0,-65 13 1 0 0,-263 21-949 0 0,252-29-8370 0 0,92-4 1012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4:23.622"/>
    </inkml:context>
    <inkml:brush xml:id="br0">
      <inkml:brushProperty name="width" value="0.1" units="cm"/>
      <inkml:brushProperty name="height" value="0.1" units="cm"/>
      <inkml:brushProperty name="color" value="#E71224"/>
    </inkml:brush>
  </inkml:definitions>
  <inkml:trace contextRef="#ctx0" brushRef="#br0">11 30 6191 0 0,'-4'-5'291'0'0,"-3"-4"161"0"0,13-6 712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46.247"/>
    </inkml:context>
    <inkml:brush xml:id="br0">
      <inkml:brushProperty name="width" value="0.1" units="cm"/>
      <inkml:brushProperty name="height" value="0.1" units="cm"/>
      <inkml:brushProperty name="color" value="#E71224"/>
    </inkml:brush>
  </inkml:definitions>
  <inkml:trace contextRef="#ctx0" brushRef="#br0">5570 24 4487 0 0,'-1'-1'42'0'0,"0"-1"0"0"0,0 0-1 0 0,0 1 1 0 0,0 0 0 0 0,0-1-1 0 0,0 1 1 0 0,0 0 0 0 0,0-1 0 0 0,-1 1-1 0 0,1 0 1 0 0,0 0 0 0 0,-1 0-1 0 0,1 0 1 0 0,-1 0 0 0 0,1 0-1 0 0,-1 1 1 0 0,1-1 0 0 0,-1 0-1 0 0,0 1 1 0 0,1-1 0 0 0,-1 1-1 0 0,0 0 1 0 0,1-1 0 0 0,-1 1-1 0 0,0 0 1 0 0,0 0 0 0 0,1 0-1 0 0,-1 0 1 0 0,0 1 0 0 0,-3 0-1 0 0,-6 1 251 0 0,0 0 0 0 0,0 2 1 0 0,-18 7-1 0 0,11-5-457 0 0,-4 2 184 0 0,0-1 0 0 0,-33 6-1 0 0,47-12 39 0 0,0 0 0 0 0,-1-1 0 0 0,1 0 0 0 0,0 0 0 0 0,0-1-1 0 0,-1 0 1 0 0,1 0 0 0 0,0-1 0 0 0,0 0 0 0 0,-11-4 0 0 0,17 5-19 0 0,-14-7 391 0 0,0 2 0 0 0,-1-1-1 0 0,0 2 1 0 0,0 0 0 0 0,0 2-1 0 0,0-1 1 0 0,-29 0 0 0 0,3 6-339 0 0,1 2 0 0 0,-65 16-1 0 0,-25 2-100 0 0,-98-11 25 0 0,-47-18 1036 0 0,148 12-924 0 0,-28-1-20 0 0,111-5-91 0 0,1 1 39 0 0,1-2 0 0 0,-53-10-1 0 0,74 9-30 0 0,-1 0 0 0 0,1 1-1 0 0,0 2 1 0 0,0 0 0 0 0,-31 5 0 0 0,-114 27 195 0 0,7-1-109 0 0,-119-9-45 0 0,175-30 57 0 0,11-1 22 0 0,32 9 132 0 0,1 3 0 0 0,-85 14-1 0 0,46 0-207 0 0,-130 19 8 0 0,173-31-71 0 0,1-1 0 0 0,-63-5 1 0 0,-3-3 134 0 0,-147 15-1 0 0,60 20-116 0 0,151-19-9 0 0,0-3 0 0 0,0-2 1 0 0,-65-2-1 0 0,-44-15 49 0 0,85 3 32 0 0,1 3 0 0 0,-124 11 0 0 0,-107 41-221 0 0,226-28-129 0 0,-3 11-28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4:24.699"/>
    </inkml:context>
    <inkml:brush xml:id="br0">
      <inkml:brushProperty name="width" value="0.1" units="cm"/>
      <inkml:brushProperty name="height" value="0.1" units="cm"/>
      <inkml:brushProperty name="color" value="#E71224"/>
    </inkml:brush>
  </inkml:definitions>
  <inkml:trace contextRef="#ctx0" brushRef="#br0">3938 82 2759 0 0,'-9'1'7824'0'0,"4"0"-8016"0"0,-47 22 2280 0 0,31-18-1742 0 0,-11 3 946 0 0,-1-1 0 0 0,0-2 1 0 0,-48 2-1 0 0,-49 2-497 0 0,6-11 310 0 0,40 5-414 0 0,-27 0-37 0 0,-77-1-258 0 0,106 1-255 0 0,46 0 122 0 0,-56-4 1 0 0,44-4-53 0 0,-93-5 205 0 0,30 4-169 0 0,30-1 120 0 0,-56-5-100 0 0,12-1-71 0 0,36 3-152 0 0,61 5-13 0 0,-1 2 1 0 0,-44 0 0 0 0,-146 5 213 0 0,-45 6 60 0 0,251-7-303 0 0,-21-1 24 0 0,0 0 0 0 0,-37-7 0 0 0,-36 0 66 0 0,-30-3 117 0 0,48 1-71 0 0,87 9-138 0 0,-204-8 392 0 0,183 7-359 0 0,-1-2 1 0 0,1 0-1 0 0,0-1 0 0 0,0-1 1 0 0,-31-11-1 0 0,33 10-29 0 0,0 0-1 0 0,0 2 0 0 0,0 1 1 0 0,0 0-1 0 0,-1 2 0 0 0,-25 1 1 0 0,-129 20-42 0 0,125-12-90 0 0,0-2 0 0 0,-66-1-1 0 0,93-6-1283 0 0,0-4-449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4:45.162"/>
    </inkml:context>
    <inkml:brush xml:id="br0">
      <inkml:brushProperty name="width" value="0.1" units="cm"/>
      <inkml:brushProperty name="height" value="0.1" units="cm"/>
      <inkml:brushProperty name="color" value="#E71224"/>
    </inkml:brush>
  </inkml:definitions>
  <inkml:trace contextRef="#ctx0" brushRef="#br0">377 1449 1439 0 0,'-21'-1'163'0'0,"-41"-7"0"0"0,19 2 2839 0 0,40 5-2622 0 0,-1 1-1 0 0,0 0 0 0 0,0 1 0 0 0,0-1 1 0 0,1 1-1 0 0,-1-1 0 0 0,0 1 0 0 0,1 0 1 0 0,-1 1-1 0 0,0-1 0 0 0,1 0 0 0 0,0 1 1 0 0,-5 2-1 0 0,4-1-219 0 0,0 0 0 0 0,0 0-1 0 0,0 0 1 0 0,1 0 0 0 0,-1 0 0 0 0,1 1 0 0 0,0-1 0 0 0,0 1-1 0 0,0 0 1 0 0,0 0 0 0 0,0 1 0 0 0,1-1 0 0 0,0 0-1 0 0,0 1 1 0 0,0-1 0 0 0,-1 6 0 0 0,3-10-133 0 0,0 1 0 0 0,0-1 0 0 0,0 0 0 0 0,0 0 0 0 0,0 1 0 0 0,0-1 0 0 0,0 0 0 0 0,0 0 0 0 0,0 1 0 0 0,0-1 0 0 0,0 0 0 0 0,0 0 0 0 0,0 1-1 0 0,0-1 1 0 0,0 0 0 0 0,0 0 0 0 0,0 1 0 0 0,0-1 0 0 0,1 0 0 0 0,-1 0 0 0 0,0 1 0 0 0,0-1 0 0 0,0 0 0 0 0,0 0 0 0 0,1 0 0 0 0,-1 1 0 0 0,0-1 0 0 0,0 0 0 0 0,0 0 0 0 0,1 0 0 0 0,-1 0 0 0 0,0 1 0 0 0,0-1 0 0 0,1 0 0 0 0,11 0 745 0 0,17-8 349 0 0,-25 6-913 0 0,8-1-37 0 0,0 0-1 0 0,0 1 0 0 0,1 0 1 0 0,-1 0-1 0 0,1 2 0 0 0,15 0 1 0 0,79 12 1094 0 0,-10-1-1100 0 0,-42-11-168 0 0,75-9 0 0 0,22-1 178 0 0,160 18 143 0 0,-265-6-278 0 0,0 3 1 0 0,53 11 0 0 0,-53-7-14 0 0,0-2 0 0 0,54 1-1 0 0,-60-6 29 0 0,55 9 0 0 0,-20-1 97 0 0,136 1 58 0 0,4-6 92 0 0,-79-12-274 0 0,5 0 3 0 0,-116 8-27 0 0,-1 0 0 0 0,1 2-1 0 0,38 8 1 0 0,-48-6-4 0 0,1 1 0 0 0,29 15 0 0 0,-30-12 0 0 0,0-2 0 0 0,29 9 0 0 0,-32-12 0 0 0,-6-1 1 0 0,1-1 0 0 0,0 0 0 0 0,-1 0 1 0 0,1-1-1 0 0,0 0 0 0 0,0 0 0 0 0,0-1 1 0 0,12-1-1 0 0,-20 1 2 0 0,0 0 0 0 0,0 0 0 0 0,0 0 0 0 0,1 0 0 0 0,-1 0 0 0 0,0 0 0 0 0,0 0 0 0 0,0 0 0 0 0,0 0 0 0 0,1 0 0 0 0,-1 0 0 0 0,0 0-1 0 0,0 0 1 0 0,0 0 0 0 0,0 0 0 0 0,0 0 0 0 0,1-1 0 0 0,-1 1 0 0 0,0 0 0 0 0,0 0 0 0 0,0 0 0 0 0,0 0 0 0 0,0 0 0 0 0,0 0 0 0 0,0 0 0 0 0,1-1 0 0 0,-1 1 0 0 0,0 0 0 0 0,0 0 0 0 0,0 0 0 0 0,0 0 0 0 0,0 0 0 0 0,0-1 0 0 0,0 1 0 0 0,0 0 0 0 0,0 0 0 0 0,0 0 0 0 0,0 0 0 0 0,0 0 0 0 0,0-1 0 0 0,0 1 0 0 0,0 0 0 0 0,0 0 0 0 0,0 0 0 0 0,0 0 0 0 0,0-1-1 0 0,0 1 1 0 0,0 0 0 0 0,0 0 0 0 0,0 0 0 0 0,0 0 0 0 0,0 0 0 0 0,0-1 0 0 0,-1 1 0 0 0,1 0 0 0 0,0 0 0 0 0,0 0 0 0 0,0 0 0 0 0,0 0 0 0 0,-14-10 100 0 0,-19-5 19 0 0,-20 0-56 0 0,0 1 0 0 0,-1 3 0 0 0,-87-6 0 0 0,-166 9-10 0 0,143 7-38 0 0,-109-20-23 0 0,66 3 64 0 0,43 9-48 0 0,-197-13-12 0 0,308 17 1 0 0,13 0 0 0 0,-1 1 0 0 0,0 2 0 0 0,0 3 0 0 0,-68 7 0 0 0,92-4 0 0 0,-1-2 0 0 0,-22 1 0 0 0,119-7 0 0 0,121 15 0 0 0,238 5 0 0 0,118-32 0 0 0,-55 39 0 0 0,-202 17 0 0 0,-282-37 0 0 0,223 21 0 0 0,-147-18 0 0 0,13 3 0 0 0,-90-7 0 0 0,-1 2 0 0 0,1-1 0 0 0,0 2 0 0 0,22 9 0 0 0,-33-12 0 0 0,0 1 0 0 0,0-1 0 0 0,0-1 0 0 0,0 1 0 0 0,0-1 0 0 0,0 0 0 0 0,0 0 0 0 0,8 0 0 0 0,4-4 1 0 0,6-4-3 0 0,-22 7 3 0 0,0-1-1 0 0,0 1 1 0 0,-1-1-1 0 0,1 0 1 0 0,0 1-1 0 0,-1-1 1 0 0,1 0 0 0 0,0 0-1 0 0,-1 1 1 0 0,1-1-1 0 0,-1 0 1 0 0,0 0-1 0 0,1 0 1 0 0,-1 0-1 0 0,1 0 1 0 0,-1 0-1 0 0,0 0 1 0 0,0 0-1 0 0,0 1 1 0 0,1-1 0 0 0,-1 0-1 0 0,0 0 1 0 0,-1-2-1 0 0,1-20 57 0 0,0 5-40 0 0,0 0-1 0 0,1 0 1 0 0,4-19 0 0 0,19-136 38 0 0,-7 34-46 0 0,-16 122 22 0 0,0 1 0 0 0,-2-1 0 0 0,1 1 0 0 0,-2 0 0 0 0,-1-1 0 0 0,-7-27 0 0 0,-3-25 336 0 0,4 17-215 0 0,4 25-65 0 0,-2-55 0 0 0,7 75-74 0 0,-1 0 0 0 0,1 0 0 0 0,-1 0 1 0 0,-1 0-1 0 0,1 0 0 0 0,-1 0 1 0 0,0 1-1 0 0,-1-1 0 0 0,0 0 1 0 0,-4-7-1 0 0,-3-2 6 0 0,-2 0-1 0 0,-19-21 1 0 0,31 37-19 0 0,-3-4 8 0 0,0 0 1 0 0,1 0-1 0 0,0 1 0 0 0,0-1 1 0 0,0-1-1 0 0,0 1 0 0 0,1 0 0 0 0,-1 0 1 0 0,1-1-1 0 0,0 1 0 0 0,1 0 0 0 0,-1-1 1 0 0,1 1-1 0 0,0-1 0 0 0,0-4 1 0 0,1-12 66 0 0,2 1 1 0 0,5-24 0 0 0,2-13 4 0 0,-6 9-57 0 0,0 17 33 0 0,-2 0 1 0 0,-2-38-1 0 0,-3 47-40 0 0,-1 0 0 0 0,-1 1 0 0 0,-1 0 0 0 0,-1-1 0 0 0,-1 2 0 0 0,-1-1 0 0 0,-12-20 0 0 0,17 35-11 0 0,1 1-1 0 0,-1 0 0 0 0,-1 0 1 0 0,1 0-1 0 0,-1 1 0 0 0,0-1 1 0 0,0 1-1 0 0,0 0 0 0 0,-1 1 1 0 0,1-1-1 0 0,-1 1 0 0 0,0 0 1 0 0,0 0-1 0 0,0 1 0 0 0,-9-3 1 0 0,4 2-6 0 0,1 1 1 0 0,-1 0-1 0 0,0 0 0 0 0,0 1 1 0 0,1 1-1 0 0,-1-1 0 0 0,0 2 1 0 0,-17 2-1 0 0,-42 10 1 0 0,-102 6 0 0 0,145-18 0 0 0,-39 1 0 0 0,-99 16 0 0 0,53-3 0 0 0,23-5 0 0 0,42-6 0 0 0,-1-1 0 0 0,0-3 0 0 0,-92-12 0 0 0,64 4 0 0 0,-123-17 0 0 0,-66-5 0 0 0,-37-4 0 0 0,262 29 0 0 0,1 2 0 0 0,-64 4 0 0 0,-79 16 0 0 0,36-3 0 0 0,-12 2 0 0 0,-107 3 0 0 0,239-17 0 0 0,-50 8 0 0 0,51-6 0 0 0,-50 3 0 0 0,67-7 0 0 0,-30 2 0 0 0,37-2 0 0 0,0 0 0 0 0,0 0 0 0 0,0 1 0 0 0,0-1 0 0 0,0 0 0 0 0,1 1 0 0 0,-1-1 0 0 0,0 0 0 0 0,0 1 0 0 0,0-1 0 0 0,0 1 0 0 0,0-1 0 0 0,1 1 0 0 0,-1 0 0 0 0,0-1 0 0 0,1 1 0 0 0,-1 0 0 0 0,0 0 0 0 0,1-1 0 0 0,-1 1 0 0 0,1 0 0 0 0,-1 0 0 0 0,1 0 0 0 0,-1 0 0 0 0,1 0 0 0 0,0 0 0 0 0,-1 0 0 0 0,1-1 0 0 0,0 1 0 0 0,0 0 0 0 0,0 2 0 0 0,11 33 0 0 0,21 134 0 0 0,-30-143 0 0 0,0 0 0 0 0,-4 50 0 0 0,0-12 0 0 0,0 39 0 0 0,2 78 0 0 0,2-150 0 0 0,2 1 0 0 0,1-1 0 0 0,14 51 0 0 0,-11-58 21 0 0,-2 0 1 0 0,6 39-1 0 0,-8-27 24 0 0,0-13 29 0 0,0 32-1 0 0,-4-54-87 0 0,-6-4 431 0 0,6 2-410 0 0,0 0 0 0 0,0 0 0 0 0,-1 0 0 0 0,1 0 0 0 0,0 0 0 0 0,0 0 0 0 0,-1 0 0 0 0,1 0 0 0 0,0 0 0 0 0,0 0 0 0 0,-1 0 0 0 0,1 0 0 0 0,0 1 0 0 0,0-1 0 0 0,0 0 0 0 0,-1 0 1 0 0,1 0-1 0 0,0 0 0 0 0,0 0 0 0 0,0 1 0 0 0,-1-1 0 0 0,1 0 0 0 0,0 0 0 0 0,0 0 0 0 0,0 1 0 0 0,0-1 0 0 0,0 0 0 0 0,0 0 0 0 0,-1 1 0 0 0,1-1 0 0 0,0 0 0 0 0,0 0 0 0 0,0 1 0 0 0,0-1 0 0 0,0 0 0 0 0,0 0 0 0 0,0 1 0 0 0,0-1 0 0 0,0 0 1 0 0,0 0-1 0 0,0 1 0 0 0,0-1 0 0 0,0 0 0 0 0,0 1 0 0 0,-1 6-191 0 0,-1 6-851 0 0,-3 4-338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55:31.471"/>
    </inkml:context>
    <inkml:brush xml:id="br0">
      <inkml:brushProperty name="width" value="0.1" units="cm"/>
      <inkml:brushProperty name="height" value="0.1" units="cm"/>
      <inkml:brushProperty name="color" value="#E71224"/>
    </inkml:brush>
  </inkml:definitions>
  <inkml:trace contextRef="#ctx0" brushRef="#br0">898 31 1007 0 0,'-36'1'273'0'0,"-25"-1"1062"0"0,60 0-1326 0 0,-38-3 1282 0 0,-75 1 0 0 0,89 7-1011 0 0,23-4-246 0 0,0 0-1 0 0,0 0 0 0 0,-1-1 1 0 0,1 1-1 0 0,-1-1 1 0 0,1 0-1 0 0,0 1 0 0 0,-1-1 1 0 0,1 0-1 0 0,-1-1 1 0 0,1 1-1 0 0,-1 0 0 0 0,1-1 1 0 0,0 1-1 0 0,-1-1 1 0 0,1 0-1 0 0,-3-1 0 0 0,-2 0 80 0 0,-1-1 1 0 0,1 2-1 0 0,-1-1 0 0 0,1 1 0 0 0,-1 0 0 0 0,1 0 0 0 0,-1 1 0 0 0,-9 0 0 0 0,12 0-11 0 0,-21 3 50 0 0,22-2-131 0 0,0-1 1 0 0,0 1 0 0 0,0-1 0 0 0,0 0 0 0 0,0 0 0 0 0,-7-1-1 0 0,-5-2 201 0 0,1 0-1 0 0,-1 1 0 0 0,0 0 1 0 0,1 1-1 0 0,-29 3 0 0 0,20-1-155 0 0,-29 0-1 0 0,33-2-31 0 0,-1 1 0 0 0,-24 4-1 0 0,40-3-5 0 0,1-1 0 0 0,0 0-1 0 0,-1-1 1 0 0,1 1 0 0 0,0-1 0 0 0,-1 0-1 0 0,-3-1 1 0 0,-24-3 166 0 0,19 5 12 0 0,0 0 1 0 0,0-1-1 0 0,0-1 0 0 0,-13-3 0 0 0,139 3 11 0 0,-61 3-259 0 0,0 4-1 0 0,55 10 0 0 0,-105-14 43 0 0,21 4-21 0 0,1-1 0 0 0,0-1-1 0 0,0-2 1 0 0,0 0 0 0 0,41-4-1 0 0,-44 0 21 0 0,21-4-15 0 0,-1 2 1 0 0,2 2-1 0 0,72 4 0 0 0,-10 2 16 0 0,-80-1 0 0 0,0 0 0 0 0,1-2 0 0 0,-1-1 0 0 0,0-1 0 0 0,47-10 0 0 0,-68 12 0 0 0,-1-1 0 0 0,-1 0 0 0 0,1 0 0 0 0,0 1 0 0 0,0-1 0 0 0,0 1 0 0 0,0 0 0 0 0,0 0 0 0 0,0 0 0 0 0,-1 0 0 0 0,1 0 0 0 0,0 1 0 0 0,4 0 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44.069"/>
    </inkml:context>
    <inkml:brush xml:id="br0">
      <inkml:brushProperty name="width" value="0.1" units="cm"/>
      <inkml:brushProperty name="height" value="0.1" units="cm"/>
      <inkml:brushProperty name="color" value="#F4F91B"/>
    </inkml:brush>
  </inkml:definitions>
  <inkml:trace contextRef="#ctx0" brushRef="#br0">2507 29 1927 0 0,'-27'3'560'0'0,"21"-2"-295"0"0,0 0-1 0 0,0-1 1 0 0,0 0 0 0 0,0 0 0 0 0,-9-1-1 0 0,8 0-35 0 0,-5-2 225 0 0,0 1 0 0 0,-1 0 0 0 0,1 1 0 0 0,0 0 0 0 0,-1 1-1 0 0,1 0 1 0 0,-22 4 0 0 0,-12 3 71 0 0,1-1-1 0 0,-55-2 1 0 0,-25 3 585 0 0,74-3-944 0 0,0-3 0 0 0,1-1-1 0 0,-92-14 1 0 0,100 8-77 0 0,2-1 176 0 0,1 2 1 0 0,-70 1-1 0 0,84 4-203 0 0,0-1 0 0 0,-42-8 0 0 0,42 5 9 0 0,0 1 1 0 0,-45 0-1 0 0,-55 16 75 0 0,78-7-122 0 0,1-2-1 0 0,-1-1 1 0 0,-49-5-1 0 0,38-1 45 0 0,-1 3-1 0 0,-62 7 1 0 0,58-1 23 0 0,-95-6-1 0 0,78-7 25 0 0,-67-4 107 0 0,122 11-475 0 0,0 1 0 0 0,0 1 0 0 0,-46 10 1 0 0,34-3-4242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45.787"/>
    </inkml:context>
    <inkml:brush xml:id="br0">
      <inkml:brushProperty name="width" value="0.1" units="cm"/>
      <inkml:brushProperty name="height" value="0.1" units="cm"/>
      <inkml:brushProperty name="color" value="#F4F91B"/>
    </inkml:brush>
  </inkml:definitions>
  <inkml:trace contextRef="#ctx0" brushRef="#br0">2544 28 2759 0 0,'-2'-2'140'0'0,"1"0"-1"0"0,-1 0 0 0 0,1 0 1 0 0,-1 0-1 0 0,0 0 0 0 0,1 1 1 0 0,-1-1-1 0 0,0 1 0 0 0,0-1 1 0 0,-1 1-1 0 0,1 0 0 0 0,0 0 1 0 0,0 0-1 0 0,0 0 0 0 0,-5-1 1 0 0,3 1-33 0 0,-1 0 1 0 0,0 1 0 0 0,0 0-1 0 0,0 0 1 0 0,0 0 0 0 0,0 0-1 0 0,-5 2 1 0 0,3-1-103 0 0,-42 7 343 0 0,0-2 0 0 0,0-2 0 0 0,-54-2 0 0 0,-268-2 1962 0 0,41 2-1554 0 0,-179 0 953 0 0,300 3-1108 0 0,-36-7 73 0 0,-47 1-230 0 0,98 15-4116 0 0,136-7-646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47.352"/>
    </inkml:context>
    <inkml:brush xml:id="br0">
      <inkml:brushProperty name="width" value="0.1" units="cm"/>
      <inkml:brushProperty name="height" value="0.1" units="cm"/>
      <inkml:brushProperty name="color" value="#F4F91B"/>
    </inkml:brush>
  </inkml:definitions>
  <inkml:trace contextRef="#ctx0" brushRef="#br0">2046 0 3567 0 0,'-50'3'931'0'0,"-1"3"-1"0"0,2 1 0 0 0,-74 21 1 0 0,-49 9 222 0 0,-21-14 493 0 0,-262-1 0 0 0,290-20-1265 0 0,-201-8-25 0 0,172-27-188 0 0,7 0-314 0 0,147 29-148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49.603"/>
    </inkml:context>
    <inkml:brush xml:id="br0">
      <inkml:brushProperty name="width" value="0.1" units="cm"/>
      <inkml:brushProperty name="height" value="0.1" units="cm"/>
      <inkml:brushProperty name="color" value="#F4F91B"/>
    </inkml:brush>
  </inkml:definitions>
  <inkml:trace contextRef="#ctx0" brushRef="#br0">2896 38 2303 0 0,'0'-1'98'0'0,"0"0"0"0"0,0-1 0 0 0,0 1 0 0 0,0 0-1 0 0,0 0 1 0 0,0-1 0 0 0,-1 1 0 0 0,1 0-1 0 0,0 0 1 0 0,-1-1 0 0 0,1 1 0 0 0,-1 0-1 0 0,1 0 1 0 0,-1 0 0 0 0,1 0 0 0 0,-1 0 0 0 0,0 0-1 0 0,0 0 1 0 0,0 0 0 0 0,1 0 0 0 0,-1 0-1 0 0,0 0 1 0 0,0 0 0 0 0,0 1 0 0 0,0-1-1 0 0,-2 0 1 0 0,-1-1 141 0 0,0 1-1 0 0,-1 0 1 0 0,1 0 0 0 0,0 0-1 0 0,-1 1 1 0 0,-5-1-1 0 0,2 1-716 0 0,-39-2 1084 0 0,-1 2-1 0 0,1 2 0 0 0,0 3 0 0 0,0 1 0 0 0,-90 25 0 0 0,-1 1-476 0 0,65-17-65 0 0,-6-1 169 0 0,-1-4 0 0 0,-82 0 0 0 0,10 0 172 0 0,-318 19 291 0 0,313-27-252 0 0,-157-19 0 0 0,254 11-291 0 0,-390-29 718 0 0,392 35-899 0 0,-76 11-1 0 0,53 2-3623 0 0,27-1-623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51.116"/>
    </inkml:context>
    <inkml:brush xml:id="br0">
      <inkml:brushProperty name="width" value="0.1" units="cm"/>
      <inkml:brushProperty name="height" value="0.1" units="cm"/>
      <inkml:brushProperty name="color" value="#F4F91B"/>
    </inkml:brush>
  </inkml:definitions>
  <inkml:trace contextRef="#ctx0" brushRef="#br0">2738 8 4431 0 0,'-2'-1'22'0'0,"1"0"0"0"0,0 0 0 0 0,-1 1 0 0 0,1-1 0 0 0,-1 0 0 0 0,1 1 0 0 0,-1-1 0 0 0,1 1 0 0 0,-1 0 0 0 0,1-1 0 0 0,-1 1 0 0 0,0 0 0 0 0,1 0 0 0 0,-1 0 0 0 0,1 0 0 0 0,-1 0-1 0 0,0 0 1 0 0,1 1 0 0 0,-1-1 0 0 0,1 0 0 0 0,-1 1 0 0 0,1-1 0 0 0,-2 2 0 0 0,-117 37 193 0 0,98-32-34 0 0,-1-1 1 0 0,0-1 0 0 0,0-1-1 0 0,-29 2 1 0 0,-96-4 1677 0 0,56-2-706 0 0,-284 27 1172 0 0,-87 0-1088 0 0,-25-44-4 0 0,-276 2-2228 0 0,658 20-3635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52.769"/>
    </inkml:context>
    <inkml:brush xml:id="br0">
      <inkml:brushProperty name="width" value="0.1" units="cm"/>
      <inkml:brushProperty name="height" value="0.1" units="cm"/>
      <inkml:brushProperty name="color" value="#F4F91B"/>
    </inkml:brush>
  </inkml:definitions>
  <inkml:trace contextRef="#ctx0" brushRef="#br0">3155 51 3679 0 0,'-1'-3'-154'0'0,"-1"-1"451"0"0,0 0 1 0 0,0 1 0 0 0,0-1-1 0 0,0 1 1 0 0,-1 0 0 0 0,-2-4-1 0 0,3 6-178 0 0,1 0-1 0 0,0 0 1 0 0,-1 0-1 0 0,1 0 1 0 0,-1 0-1 0 0,1 1 1 0 0,-1-1-1 0 0,0 1 0 0 0,1-1 1 0 0,-1 1-1 0 0,1-1 1 0 0,-1 1-1 0 0,0 0 1 0 0,1 0-1 0 0,-1 0 1 0 0,0 0-1 0 0,-3 0 1 0 0,-46 2 154 0 0,-87-8-1 0 0,7-1 1937 0 0,87 10-1580 0 0,1 1 0 0 0,-70 17-1 0 0,-17 2-258 0 0,-124-4-35 0 0,-9 1 50 0 0,141-11 7 0 0,-230-12 0 0 0,-23 5-205 0 0,178 3 130 0 0,-296 21-109 0 0,323-12-509 0 0,31-2-3607 0 0,50-4-715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21.276"/>
    </inkml:context>
    <inkml:brush xml:id="br0">
      <inkml:brushProperty name="width" value="0.1" units="cm"/>
      <inkml:brushProperty name="height" value="0.1" units="cm"/>
      <inkml:brushProperty name="color" value="#F4F91B"/>
    </inkml:brush>
  </inkml:definitions>
  <inkml:trace contextRef="#ctx0" brushRef="#br0">3738 1519 3567 0 0,'-3'0'36'0'0,"1"0"0"0"0,-1 0 0 0 0,0 0 0 0 0,0 1 0 0 0,0-1 0 0 0,0 1 0 0 0,0 0 0 0 0,1-1 0 0 0,-1 1 0 0 0,0 0-1 0 0,1 1 1 0 0,-1-1 0 0 0,1 0 0 0 0,-5 4 0 0 0,-48 25 677 0 0,21-13-413 0 0,28-15-142 0 0,-1 1 0 0 0,0-1-1 0 0,1 0 1 0 0,-1-1-1 0 0,0 0 1 0 0,0 0-1 0 0,-12 0 1 0 0,-26 4 869 0 0,-97 21 658 0 0,126-23-1507 0 0,-39 1 441 0 0,1-2 0 0 0,-101-9 0 0 0,141 6-451 0 0,0 1-32 0 0,1 1 1 0 0,-1 0-1 0 0,1 1 0 0 0,-15 3 0 0 0,-32 4 89 0 0,-41 3 390 0 0,53-4-208 0 0,10-3-122 0 0,10 0-36 0 0,-47 1-1 0 0,6-4 77 0 0,47 0-266 0 0,-1-1 0 0 0,1-1 0 0 0,-1-1 0 0 0,1-1 1 0 0,-25-5-1 0 0,28 3 58 0 0,-1 1 1 0 0,0 1-1 0 0,-29 1 1 0 0,-17-1 52 0 0,-8-1 144 0 0,-145 12 1 0 0,70 3-70 0 0,133-11-248 0 0,-12 2 91 0 0,0-2 0 0 0,-35-2-1 0 0,46-1-52 0 0,10 0-10 0 0,0 1 1 0 0,0 1-1 0 0,0-1 0 0 0,0 1 0 0 0,0 1 0 0 0,0-1 0 0 0,-9 3 0 0 0,12-3-18 0 0,0 1 0 0 0,0-1 0 0 0,1 0 0 0 0,-1 0 0 0 0,0 0-1 0 0,0-1 1 0 0,-6-1 0 0 0,7 2 1 0 0,0-1-1 0 0,0 1 1 0 0,0-1-1 0 0,0 1 1 0 0,0 0 0 0 0,0 0-1 0 0,0 0 1 0 0,0 1-1 0 0,-4 0 1 0 0,-2 0 12 0 0,0 0 0 0 0,1 0 0 0 0,-1-1 1 0 0,0 0-1 0 0,0-1 0 0 0,-12-2 0 0 0,15 2-9 0 0,-2 0 5 0 0,0 0 1 0 0,0 1-1 0 0,0 0 1 0 0,0 0-1 0 0,0 1 1 0 0,0-1-1 0 0,0 2 1 0 0,0-1-1 0 0,0 1 1 0 0,-12 5-1 0 0,11-4-3 0 0,-1-1-1 0 0,0 0 1 0 0,1 0 0 0 0,-1-1-1 0 0,-16-1 1 0 0,14 0-1 0 0,1 1 1 0 0,0 0 0 0 0,0 0-1 0 0,-12 4 1 0 0,14-2-6 0 0,0 0-1 0 0,-1-1 1 0 0,0 0 0 0 0,1-1-1 0 0,-1 0 1 0 0,0-1 0 0 0,-19-1-1 0 0,-16-1 68 0 0,37 3-63 0 0,-1-2 0 0 0,0 1-1 0 0,0-1 1 0 0,1 0 0 0 0,-14-4 0 0 0,2-1 98 0 0,9 3-45 0 0,0-1-1 0 0,0 0 0 0 0,-19-11 1 0 0,25 13-52 0 0,-1 0 0 0 0,0 1 0 0 0,0 0 0 0 0,0 0 0 0 0,-1 0 0 0 0,1 0 0 0 0,0 1 0 0 0,0 0 0 0 0,0 1 1 0 0,-1-1-1 0 0,-8 3 0 0 0,-19 0 45 0 0,19-4 43 0 0,0 0 0 0 0,0-2 0 0 0,-17-4-1 0 0,5 1-18 0 0,-12-3 47 0 0,-4-7 150 0 0,35 14-252 0 0,0 1 1 0 0,0-1 0 0 0,0 1 0 0 0,0 0 0 0 0,0 1-1 0 0,0 0 1 0 0,0 0 0 0 0,0 1 0 0 0,-10 2 0 0 0,8-1 5 0 0,0-1 0 0 0,0-1 0 0 0,0 1 0 0 0,-1-1 1 0 0,-13-3-1 0 0,-93-31 649 0 0,108 33-658 0 0,-1 0 0 0 0,1 1 0 0 0,-1 0 0 0 0,1 0 0 0 0,-1 1 0 0 0,1 0 0 0 0,0 1 0 0 0,-1 0 0 0 0,1 0 1 0 0,-17 8-1 0 0,11-5-20 0 0,-1-1 1 0 0,-24 5-1 0 0,37-9 47 0 0,1 1-1 0 0,-1-1 0 0 0,1 0 1 0 0,-1 0-1 0 0,1 0 0 0 0,-1 0 1 0 0,1 0-1 0 0,-1 0 0 0 0,1-1 1 0 0,-1 1-1 0 0,1-1 0 0 0,-1 0 1 0 0,1 0-1 0 0,0 0 0 0 0,0 0 1 0 0,-1 0-1 0 0,1 0 0 0 0,0-1 1 0 0,0 1-1 0 0,0-1 0 0 0,0 1 1 0 0,0-1-1 0 0,1 0 0 0 0,-1 0 1 0 0,0 0-1 0 0,1 0 0 0 0,-1 0 1 0 0,-1-3-1 0 0,3 3 4 0 0,0 2 1 0 0,0-2-44 0 0,0 0 10 0 0,1 0-1 0 0,-1 1 0 0 0,0-1 1 0 0,1 0-1 0 0,-1 0 1 0 0,1 0-1 0 0,0 1 0 0 0,0-1 1 0 0,-1 0-1 0 0,1 1 1 0 0,0-1-1 0 0,0 0 0 0 0,1 1 1 0 0,1-3-1 0 0,24-20 322 0 0,-4 4-130 0 0,-17 13-107 0 0,0 0-1 0 0,-1 0 1 0 0,1-1 0 0 0,-1 0-1 0 0,-1 0 1 0 0,1-1 0 0 0,-1 1-1 0 0,4-14 1 0 0,15-42 250 0 0,-14 44-248 0 0,9-34 0 0 0,-16 46-60 0 0,-1 0 0 0 0,0 0 1 0 0,0-1-1 0 0,0 1 0 0 0,-1 0 1 0 0,0 0-1 0 0,-3-16 0 0 0,-5-9 185 0 0,-2 1-1 0 0,-23-54 1 0 0,14 38-94 0 0,4 18-51 0 0,12 25-69 0 0,0 1-1 0 0,1 0 1 0 0,0-1-1 0 0,0 1 0 0 0,0-1 1 0 0,0 0-1 0 0,1 0 1 0 0,0 0-1 0 0,0 0 1 0 0,-1-5-1 0 0,1 0 24 0 0,-1-1 1 0 0,0 1-1 0 0,0-1 0 0 0,-1 1 0 0 0,-6-14 1 0 0,1 3 9 0 0,-35-119 266 0 0,33 113-255 0 0,7 22-60 0 0,0-1-1 0 0,1 0 0 0 0,0 0 1 0 0,0 0-1 0 0,1-1 0 0 0,-1 1 1 0 0,0-11-1 0 0,0-25 24 0 0,1-18 16 0 0,2 45-63 0 0,-2 11 17 0 0,1 0-1 0 0,0-1 0 0 0,0 1 1 0 0,1 0-1 0 0,-1 0 1 0 0,1 0-1 0 0,0 0 1 0 0,0 0-1 0 0,1 0 0 0 0,-1 0 1 0 0,1 0-1 0 0,-1 1 1 0 0,1-1-1 0 0,1 0 0 0 0,-1 1 1 0 0,0 0-1 0 0,4-4 1 0 0,27-23 144 0 0,-20 17-129 0 0,1 1 0 0 0,21-14 0 0 0,-24 18-9 0 0,0-1 0 0 0,0-1 0 0 0,0 0 0 0 0,-2 0 0 0 0,1-1 0 0 0,-1 0 0 0 0,-1-1 0 0 0,0 0 0 0 0,7-13 0 0 0,-11 18 0 0 0,2-1 0 0 0,0 1 0 0 0,1 0 0 0 0,0 0 0 0 0,0 0 0 0 0,12-8 0 0 0,13-13 0 0 0,-28 25 0 0 0,0-1 0 0 0,1 1 0 0 0,-1 0 0 0 0,1 0 0 0 0,-1 0 0 0 0,1 0 0 0 0,0 1 0 0 0,0 0 0 0 0,0 0 0 0 0,0 0 0 0 0,0 1 0 0 0,8-2 0 0 0,4 1 0 0 0,0 1 0 0 0,27 2 0 0 0,-14-1 0 0 0,-15-1 0 0 0,-1 0 0 0 0,19-5 0 0 0,-18 3 0 0 0,0 1 0 0 0,20-1 0 0 0,177-9 0 0 0,1-1 0 0 0,-100 21 0 0 0,-75-3 0 0 0,65-2 0 0 0,-28-4 0 0 0,102 11 0 0 0,-89 1 0 0 0,-37-4 0 0 0,58 0 0 0 0,-69-6 0 0 0,-19 0 0 0 0,0-1 0 0 0,0-1 0 0 0,30-5 0 0 0,-27 2 0 0 0,38-1 0 0 0,-11 1 0 0 0,216-9 0 0 0,-101 7 0 0 0,-106 2 0 0 0,-1-2 0 0 0,0-2 0 0 0,102-30 0 0 0,-138 33 0 0 0,1 1 0 0 0,0 0 0 0 0,-1 2 0 0 0,1 1 0 0 0,43 3 0 0 0,39-2 0 0 0,-86 0 0 0 0,30 2 0 0 0,-37-1 0 0 0,3 1 0 0 0,-1 1 0 0 0,16 5 0 0 0,-18-5 0 0 0,-1 0 0 0 0,1 0 0 0 0,24 0 0 0 0,-10-1 0 0 0,43 6 0 0 0,-43-3 0 0 0,43 1 0 0 0,-64-6-4 0 0,0 1 0 0 0,0 0 0 0 0,0 0 0 0 0,0 0 0 0 0,0 1 0 0 0,0 0 0 0 0,0 0-1 0 0,-1 1 1 0 0,11 5 0 0 0,4 5-18 0 0,23 19 0 0 0,-23-17 27 0 0,-15-10-4 0 0,0-1 0 0 0,-1 1 0 0 0,1 0 0 0 0,-1 0 0 0 0,0 0 0 0 0,-1 0 0 0 0,1 1 0 0 0,-1 0 0 0 0,0-1 0 0 0,0 1 0 0 0,-1 0 0 0 0,0 1 0 0 0,0-1 0 0 0,0 0 0 0 0,1 13 0 0 0,5 6-1 0 0,-6-22 0 0 0,-1-1 0 0 0,0 1 0 0 0,0 0 0 0 0,0-1 0 0 0,0 1 0 0 0,-1 0 0 0 0,1 0 0 0 0,-1-1 0 0 0,0 1 0 0 0,1 0 0 0 0,-1 0 0 0 0,-1 4 0 0 0,-19 79-32 0 0,17-77 32 0 0,0 0 0 0 0,0 0 0 0 0,-1 0 0 0 0,0 0 0 0 0,0-1 0 0 0,-8 11 0 0 0,-5 11 0 0 0,-36 61 0 0 0,37-56 0 0 0,-10 18 0 0 0,22-46 0 0 0,-12 17 0 0 0,1 1 0 0 0,1 1 0 0 0,2 0 0 0 0,-15 43 0 0 0,-4 64 0 0 0,27-111 0 0 0,2-1 0 0 0,0 1 0 0 0,2-1 0 0 0,2 29 0 0 0,-1-41 0 0 0,1-1 0 0 0,1 1 0 0 0,0-1 0 0 0,0 1 0 0 0,6 11 0 0 0,9 24 0 0 0,-10-21 0 0 0,0-1 0 0 0,2-1 0 0 0,17 29 0 0 0,6 14 0 0 0,-24-47 0 0 0,0 0 0 0 0,13 16 0 0 0,-11-18 0 0 0,-1 0 0 0 0,11 26 0 0 0,-20-38-25 0 0,1-1 1 0 0,-1 1-1 0 0,0 0 1 0 0,0 0-1 0 0,-1 0 0 0 0,1 1 1 0 0,-1-1-1 0 0,0 0 0 0 0,1 0 1 0 0,-1 0-1 0 0,0 0 0 0 0,-1 0 1 0 0,1 0-1 0 0,-1 0 0 0 0,0 4 1 0 0,-2-1 33 0 0,1 0 0 0 0,-1 0-1 0 0,-1-1 1 0 0,1 1 0 0 0,-6 7 0 0 0,-4 4 332 0 0,-16 36-341 0 0,9-14-390 0 0,2 1-1 0 0,-18 57 1 0 0,18-46-687 0 0,-8 24-522 0 0,-3 15-66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48.242"/>
    </inkml:context>
    <inkml:brush xml:id="br0">
      <inkml:brushProperty name="width" value="0.1" units="cm"/>
      <inkml:brushProperty name="height" value="0.1" units="cm"/>
      <inkml:brushProperty name="color" value="#E71224"/>
    </inkml:brush>
  </inkml:definitions>
  <inkml:trace contextRef="#ctx0" brushRef="#br0">1323 119 455 0 0,'-11'-11'917'0'0,"-1"0"-1"0"0,-1 2 0 0 0,0-1 1 0 0,0 1-1 0 0,-1 1 0 0 0,0 1 1 0 0,-22-10-1 0 0,13 9-329 0 0,0 1-1 0 0,-1 1 1 0 0,1 1 0 0 0,-32-3 0 0 0,-16 5-147 0 0,1 3 1 0 0,-98 12-1 0 0,138-9-122 0 0,-598 90 517 0 0,589-83-1064 0 0,-4 3-25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55.948"/>
    </inkml:context>
    <inkml:brush xml:id="br0">
      <inkml:brushProperty name="width" value="0.1" units="cm"/>
      <inkml:brushProperty name="height" value="0.1" units="cm"/>
      <inkml:brushProperty name="color" value="#F4F91B"/>
    </inkml:brush>
  </inkml:definitions>
  <inkml:trace contextRef="#ctx0" brushRef="#br0">2304 200 2959 0 0,'-56'3'511'0'0,"41"-1"-292"0"0,0-1 1 0 0,0-1-1 0 0,-1-1 1 0 0,-22-2-1 0 0,-106-29 2642 0 0,-46-8-382 0 0,-21 15-1386 0 0,40 5-528 0 0,-162-6 248 0 0,-59-9 279 0 0,330 25-976 0 0,0 3 0 0 0,-1 2 1 0 0,0 3-1 0 0,0 3 0 0 0,-73 10 0 0 0,18 8-573 0 0,39-5-3087 0 0,18-3-823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56.672"/>
    </inkml:context>
    <inkml:brush xml:id="br0">
      <inkml:brushProperty name="width" value="0.1" units="cm"/>
      <inkml:brushProperty name="height" value="0.1" units="cm"/>
      <inkml:brushProperty name="color" value="#F4F91B"/>
    </inkml:brush>
  </inkml:definitions>
  <inkml:trace contextRef="#ctx0" brushRef="#br0">2055 28 2183 0 0,'-5'2'29'0'0,"0"1"-1"0"0,-1-1 1 0 0,1 0-1 0 0,0 0 1 0 0,-1 0-1 0 0,0-1 1 0 0,-5 1-1 0 0,3-1 22 0 0,-39 8 695 0 0,-1-2 0 0 0,0-2 1 0 0,0-2-1 0 0,-1-2 0 0 0,1-3 1 0 0,0-1-1 0 0,-75-16 0 0 0,55 8 234 0 0,-88-3 0 0 0,-69 10 57 0 0,65 2-598 0 0,92 0-250 0 0,-195 0 192 0 0,-186-3-457 0 0,374 2-176 0 0,1 1-17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7:58.917"/>
    </inkml:context>
    <inkml:brush xml:id="br0">
      <inkml:brushProperty name="width" value="0.1" units="cm"/>
      <inkml:brushProperty name="height" value="0.1" units="cm"/>
      <inkml:brushProperty name="color" value="#F4F91B"/>
    </inkml:brush>
  </inkml:definitions>
  <inkml:trace contextRef="#ctx0" brushRef="#br0">3198 1 919 0 0,'-294'9'5424'0'0,"218"-10"-4664"0"0,-166 8 999 0 0,79 10-1324 0 0,-205 16-93 0 0,-197-24 1378 0 0,-192-47 167 0 0,430 34-1614 0 0,3 30-1186 0 0,242-18-158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28.890"/>
    </inkml:context>
    <inkml:brush xml:id="br0">
      <inkml:brushProperty name="width" value="0.1" units="cm"/>
      <inkml:brushProperty name="height" value="0.1" units="cm"/>
      <inkml:brushProperty name="color" value="#F4F91B"/>
    </inkml:brush>
  </inkml:definitions>
  <inkml:trace contextRef="#ctx0" brushRef="#br0">4797 15 2759 0 0,'-16'-2'318'0'0,"1"1"0"0"0,-1 1 0 0 0,0 1-1 0 0,1 0 1 0 0,-1 1 0 0 0,1 1 0 0 0,-30 8-1 0 0,-34 5-215 0 0,31-11 293 0 0,0-3 0 0 0,-1-2 0 0 0,-52-6 0 0 0,18 2 238 0 0,-125 9-1 0 0,113 0-425 0 0,-118-10 293 0 0,54 0-162 0 0,-243-4 528 0 0,103-12-522 0 0,73 8 222 0 0,29 20-502 0 0,-138 9-54 0 0,32 0-14 0 0,-12 1 62 0 0,254-11-12 0 0,-113-3 0 0 0,-60-21 346 0 0,195 14-248 0 0,-230-11 405 0 0,121 8-324 0 0,72 3-138 0 0,-29-3-48 0 0,-116 8-1 0 0,117 10-3631 0 0,52-2-346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30.778"/>
    </inkml:context>
    <inkml:brush xml:id="br0">
      <inkml:brushProperty name="width" value="0.1" units="cm"/>
      <inkml:brushProperty name="height" value="0.1" units="cm"/>
      <inkml:brushProperty name="color" value="#F4F91B"/>
    </inkml:brush>
  </inkml:definitions>
  <inkml:trace contextRef="#ctx0" brushRef="#br0">1088 42 2303 0 0,'-2'-2'180'0'0,"0"0"-1"0"0,-1 0 0 0 0,1 0 0 0 0,-1 0 1 0 0,1 1-1 0 0,-1 0 0 0 0,0-1 0 0 0,0 1 0 0 0,0 0 1 0 0,-5-1-1 0 0,-35-8 2337 0 0,37 9-2677 0 0,-32-5 840 0 0,0 2 0 0 0,0 1 0 0 0,-67 5 0 0 0,-116 23-216 0 0,169-18-289 0 0,-216 42 1621 0 0,75-1-3118 0 0,141-37 1163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31.476"/>
    </inkml:context>
    <inkml:brush xml:id="br0">
      <inkml:brushProperty name="width" value="0.1" units="cm"/>
      <inkml:brushProperty name="height" value="0.1" units="cm"/>
      <inkml:brushProperty name="color" value="#F4F91B"/>
    </inkml:brush>
  </inkml:definitions>
  <inkml:trace contextRef="#ctx0" brushRef="#br0">2505 12 4031 0 0,'-1'-1'28'0'0,"0"0"0"0"0,1 0 0 0 0,-1 0 0 0 0,0 0 0 0 0,0 0 0 0 0,0 1 0 0 0,0-1 0 0 0,-1 0 0 0 0,1 1 0 0 0,0-1 0 0 0,0 1 0 0 0,0-1 0 0 0,0 1 0 0 0,-1 0 0 0 0,1-1 0 0 0,0 1 0 0 0,0 0 0 0 0,-1 0 0 0 0,1 0 0 0 0,0 0 0 0 0,-2 0 0 0 0,-37 3 174 0 0,22-1-220 0 0,-90 2 534 0 0,-108 7 2792 0 0,49 9-2883 0 0,-64 4 96 0 0,-184-4 1200 0 0,339-22-1273 0 0,-1-3 0 0 0,-123-23 0 0 0,126 14-117 0 0,-1 4-1 0 0,-132-1 1 0 0,125 15-696 0 0,1 3-1 0 0,0 3 1 0 0,1 5 0 0 0,-123 37-1 0 0,156-36-3938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32.800"/>
    </inkml:context>
    <inkml:brush xml:id="br0">
      <inkml:brushProperty name="width" value="0.1" units="cm"/>
      <inkml:brushProperty name="height" value="0.1" units="cm"/>
      <inkml:brushProperty name="color" value="#F4F91B"/>
    </inkml:brush>
  </inkml:definitions>
  <inkml:trace contextRef="#ctx0" brushRef="#br0">2801 0 2183 0 0,'-6'1'114'0'0,"0"0"0"0"0,0 0 0 0 0,0 0 0 0 0,-10 4 0 0 0,-10 3 306 0 0,-81 6 2313 0 0,69-10-1534 0 0,-1 1 0 0 0,-43 12 0 0 0,46-7-865 0 0,-1-3 0 0 0,0 0 0 0 0,0-3 0 0 0,-47 0 0 0 0,-150-15 1125 0 0,-18 1-881 0 0,-359 7 1059 0 0,-23 7-1121 0 0,601-3-520 0 0,1 2-1 0 0,-1 1 1 0 0,1 2-1 0 0,0 1 1 0 0,1 2-1 0 0,0 1 1 0 0,-56 25-1 0 0,-6 18-959 0 0,34-12-3069 0 0,16-6-426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1.312"/>
    </inkml:context>
    <inkml:brush xml:id="br0">
      <inkml:brushProperty name="width" value="0.1" units="cm"/>
      <inkml:brushProperty name="height" value="0.1" units="cm"/>
      <inkml:brushProperty name="color" value="#F4F91B"/>
    </inkml:brush>
  </inkml:definitions>
  <inkml:trace contextRef="#ctx0" brushRef="#br0">2439 14 1839 0 0,'-12'-7'-25'0'0,"10"6"147"0"0,1 0 1 0 0,0 1-1 0 0,0-1 0 0 0,0 0 0 0 0,-1 1 1 0 0,1-1-1 0 0,0 1 0 0 0,0-1 1 0 0,-1 1-1 0 0,1 0 0 0 0,-1-1 0 0 0,1 1 1 0 0,0 0-1 0 0,-1 0 0 0 0,1 0 1 0 0,0 0-1 0 0,-1 0 0 0 0,1 0 0 0 0,-1 1 1 0 0,1-1-1 0 0,0 0 0 0 0,-1 1 0 0 0,-1 0 1 0 0,-27 8 350 0 0,-1 1-74 0 0,1-1 0 0 0,-1-1 0 0 0,-1-2 0 0 0,-57 4 0 0 0,4-5 300 0 0,1 3-1 0 0,-107 25 1 0 0,92-14-650 0 0,8-7 468 0 0,0-3-1 0 0,0-4 1 0 0,-126-10 0 0 0,32-6 217 0 0,-427-4 108 0 0,562 19-958 0 0,-1 2 1 0 0,0 2 0 0 0,1 2 0 0 0,-85 30 0 0 0,69-14-243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9:30.742"/>
    </inkml:context>
    <inkml:brush xml:id="br0">
      <inkml:brushProperty name="width" value="0.1" units="cm"/>
      <inkml:brushProperty name="height" value="0.1" units="cm"/>
      <inkml:brushProperty name="color" value="#F4F91B"/>
    </inkml:brush>
  </inkml:definitions>
  <inkml:trace contextRef="#ctx0" brushRef="#br0">368 1532 455 0 0,'-1'-2'224'0'0,"0"1"-1"0"0,0-1 0 0 0,0 1 1 0 0,0-1-1 0 0,-1 1 0 0 0,1 0 1 0 0,0-1-1 0 0,-1 1 0 0 0,1 0 1 0 0,-3-1-1 0 0,3 1-151 0 0,-1 0 1 0 0,1 0-1 0 0,0 1 1 0 0,0-1-1 0 0,0 0 1 0 0,0 0-1 0 0,0 0 1 0 0,0 0-1 0 0,0-1 1 0 0,0 1-1 0 0,0 0 1 0 0,1 0-1 0 0,-1 0 1 0 0,0-1-1 0 0,1 1 1 0 0,-1 0-1 0 0,1-1 1 0 0,-1 1-1 0 0,1-1 1 0 0,-1-1-1 0 0,-1-17 963 0 0,-3-18 2423 0 0,4 37-3407 0 0,1 1 1 0 0,0 0-1 0 0,0-1 0 0 0,-1 1 0 0 0,1 0 0 0 0,0-1 0 0 0,0 1 0 0 0,-1 0 0 0 0,1-1 0 0 0,0 1 0 0 0,-1 0 1 0 0,1-1-1 0 0,0 1 0 0 0,-1 0 0 0 0,1 0 0 0 0,-1 0 0 0 0,1-1 0 0 0,0 1 0 0 0,-1 0 0 0 0,1 0 0 0 0,-1 0 1 0 0,1 0-1 0 0,0 0 0 0 0,-1 0 0 0 0,1 0 0 0 0,-1 0 0 0 0,1 0 0 0 0,-1 0 0 0 0,1 0 0 0 0,-1 0 0 0 0,1 0 1 0 0,0 0-1 0 0,-1 0 0 0 0,1 0 0 0 0,-1 0 0 0 0,1 1 0 0 0,0-1 0 0 0,-1 0 0 0 0,1 0 0 0 0,-1 0 0 0 0,1 1 1 0 0,0-1-1 0 0,-1 0 0 0 0,1 1 0 0 0,0-1 0 0 0,-1 0 0 0 0,1 1 0 0 0,0-1 0 0 0,-1 1 0 0 0,-14 18 665 0 0,14-17-507 0 0,0 1 0 0 0,0 0 0 0 0,0-1 0 0 0,1 1 1 0 0,0 0-1 0 0,-1 0 0 0 0,1 0 0 0 0,0 0 0 0 0,0 0 0 0 0,0-1 0 0 0,1 1 0 0 0,1 6 1 0 0,0-4 297 0 0,0 1 0 0 0,1-1 0 0 0,0 0 0 0 0,7 9 0 0 0,-3-3-678 0 0,45 54 2207 0 0,-48-59-1978 0 0,0-1 1 0 0,0-1-1 0 0,0 1 0 0 0,1 0 1 0 0,0-1-1 0 0,0 0 1 0 0,0 0-1 0 0,0-1 1 0 0,1 1-1 0 0,-1-1 1 0 0,1 0-1 0 0,0-1 1 0 0,0 1-1 0 0,0-1 1 0 0,0 0-1 0 0,0-1 1 0 0,12 2-1 0 0,6-1 181 0 0,0-1-1 0 0,1-1 1 0 0,32-4-1 0 0,-17 2 198 0 0,54 0-186 0 0,31-2 20 0 0,25-1-59 0 0,-107 5-56 0 0,76 10-1 0 0,15 0 126 0 0,99-15 421 0 0,123-12-143 0 0,-198 5-196 0 0,-24 3-95 0 0,-75 6-52 0 0,71 4 0 0 0,20 1 55 0 0,-55-4 57 0 0,182 18 1 0 0,-253-14-300 0 0,36-2-1 0 0,6 0-18 0 0,18 3 85 0 0,43 4 57 0 0,-100-6-125 0 0,0-1 0 0 0,42-5 1 0 0,-10 0 11 0 0,-26 4-2 0 0,10-1 48 0 0,64-10-1 0 0,2-3 92 0 0,-50 8-90 0 0,58 0-6 0 0,1 0-18 0 0,63-7-18 0 0,-70 8-22 0 0,-73 5-1 0 0,50 5 1 0 0,-1 0 2 0 0,68-9 41 0 0,-125 5-46 0 0,-1 1 0 0 0,1 1 1 0 0,52 10-1 0 0,-47-5 9 0 0,72 3 1 0 0,-103-10-18 0 0,1 0 0 0 0,-1-1 0 0 0,0 0 1 0 0,0 0-1 0 0,1 0 0 0 0,-1 0 0 0 0,0 0 0 0 0,0-1 0 0 0,0 0 0 0 0,0 0 1 0 0,0 0-1 0 0,-1 0 0 0 0,1-1 0 0 0,-1 1 0 0 0,1-1 0 0 0,-1 0 0 0 0,0 0 1 0 0,0 0-1 0 0,0 0 0 0 0,3-6 0 0 0,4-6 116 0 0,-2-1 1 0 0,1 1-1 0 0,9-30 0 0 0,-7 18 12 0 0,-3 8-64 0 0,-1-1 0 0 0,-2 0 1 0 0,0 0-1 0 0,-1-1 0 0 0,2-20 0 0 0,-1-104 292 0 0,-5 128-310 0 0,1-6 14 0 0,1 0 1 0 0,5-23-1 0 0,-2 23-34 0 0,-2 0 0 0 0,0-24 1 0 0,-1 21 1 0 0,0-1 0 0 0,13-49 0 0 0,-9 44 28 0 0,4-34-1 0 0,-9 54-56 0 0,-1 1 0 0 0,0-1 0 0 0,0 0 1 0 0,-2 0-1 0 0,1 1 0 0 0,-6-20 0 0 0,5 21-9 0 0,1 0 0 0 0,0 0 0 0 0,1-1 0 0 0,0 1 0 0 0,1 0 0 0 0,0-1 0 0 0,0 1 0 0 0,5-17 0 0 0,3-25 0 0 0,-7 33 0 0 0,-2-36 0 0 0,-1 48 0 0 0,0 1 0 0 0,0-1 0 0 0,0 1 0 0 0,-1-1 0 0 0,0 1 0 0 0,0 0 0 0 0,-1-1 0 0 0,1 1 0 0 0,-5-5 0 0 0,-4-7 0 0 0,2 5 0 0 0,1 0 0 0 0,1-1 0 0 0,0 0 0 0 0,-7-18 0 0 0,13 28 0 0 0,-1-1 0 0 0,0 1 0 0 0,0-1 0 0 0,-1 1 0 0 0,1 0 0 0 0,-1 0 0 0 0,0 0 0 0 0,0 1 0 0 0,0-1 0 0 0,0 0 0 0 0,-1 1 0 0 0,1 0 0 0 0,-7-4 0 0 0,-4-2 0 0 0,-1 0 0 0 0,-24-9 0 0 0,-8-5 0 0 0,36 17 0 0 0,0 1 0 0 0,0 1 0 0 0,-1 0 0 0 0,1 1 0 0 0,-1 0 0 0 0,0 0 0 0 0,-16 0 0 0 0,-86-2 0 0 0,111 5 0 0 0,-73-3 0 0 0,-145-24 0 0 0,132 15 0 0 0,-168-1 0 0 0,-264 16-64 0 0,302 9 64 0 0,-270 3 0 0 0,245-14 0 0 0,90 2 0 0 0,-248-14 0 0 0,133 15 0 0 0,164 1 0 0 0,-3-8 0 0 0,26 1 0 0 0,-248-6 0 0 0,204 5 0 0 0,-102 4 0 0 0,68 7 0 0 0,137-8 0 0 0,1-1 0 0 0,0-1 0 0 0,-28-6 0 0 0,-29-3 0 0 0,6 3 0 0 0,-30 0 0 0 0,90 8 0 0 0,-1 0 0 0 0,1 1 0 0 0,-1 1 0 0 0,1 0 0 0 0,-22 7 0 0 0,20-4 0 0 0,0 1 0 0 0,-24 12 0 0 0,33-15 0 0 0,1 1 0 0 0,0-1 0 0 0,0 1 0 0 0,0 0 0 0 0,1 1 0 0 0,0-1 0 0 0,-1 1 0 0 0,1 0 0 0 0,-6 10 0 0 0,-7 14-20 0 0,1 1 1 0 0,2 1-1 0 0,1 0 1 0 0,1 1-1 0 0,-14 60 1 0 0,21-55 15 0 0,1 0 1 0 0,3 67 0 0 0,2-57 2 0 0,0-32 1 0 0,1-1 0 0 0,1 1 0 0 0,0 0 0 0 0,1-1 0 0 0,1 0 0 0 0,0 0 0 0 0,1 0 0 0 0,8 14 0 0 0,-5-9 0 0 0,0 0 0 0 0,-1 1 0 0 0,5 24 0 0 0,1 13 0 0 0,30 78 0 0 0,-39-124 0 0 0,0 0 0 0 0,1-1 0 0 0,9 13 0 0 0,-10-16 0 0 0,1 1 0 0 0,-2 0 0 0 0,1 1 0 0 0,-1-1 0 0 0,0 1 0 0 0,4 15 0 0 0,3 42 0 0 0,-8-46 0 0 0,0-1 0 0 0,1 1 0 0 0,9 27 0 0 0,27 63 0 0 0,-30-80 0 0 0,-6-22 0 0 0,-1 1 0 0 0,0 0 0 0 0,0 0 0 0 0,-1 0 0 0 0,0 1 0 0 0,-1-1 0 0 0,0 0 0 0 0,0 1 0 0 0,-2 18 0 0 0,1-13 0 0 0,-1-20 5 0 0,1 0-1 0 0,-1 1 1 0 0,1 0 0 0 0,-1-1-1 0 0,0 1 1 0 0,-1-1 0 0 0,1 1-1 0 0,-3-5 1 0 0,3 8-22 0 0,1 0-1 0 0,-1 0 1 0 0,1 0 0 0 0,-1 1-1 0 0,1-1 1 0 0,-1 0 0 0 0,0 0 0 0 0,1 0-1 0 0,-1 1 1 0 0,0-1 0 0 0,1 0-1 0 0,-1 1 1 0 0,0-1 0 0 0,0 1 0 0 0,0-1-1 0 0,0 1 1 0 0,0-1 0 0 0,1 1-1 0 0,-1 0 1 0 0,0-1 0 0 0,0 1 0 0 0,0 0-1 0 0,0 0 1 0 0,0-1 0 0 0,0 1-1 0 0,0 0 1 0 0,0 0 0 0 0,0 0 0 0 0,0 0-1 0 0,0 1 1 0 0,0-1 0 0 0,0 0-1 0 0,0 0 1 0 0,0 0 0 0 0,0 1 0 0 0,0-1-1 0 0,0 1 1 0 0,0-1 0 0 0,0 1-1 0 0,1-1 1 0 0,-1 1 0 0 0,0-1 0 0 0,0 1-1 0 0,0 0 1 0 0,1-1 0 0 0,-2 2-1 0 0,-15 15-1501 0 0,-7 13-5344 0 0,-3 8-2032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4:41.269"/>
    </inkml:context>
    <inkml:brush xml:id="br0">
      <inkml:brushProperty name="width" value="0.1" units="cm"/>
      <inkml:brushProperty name="height" value="0.1" units="cm"/>
      <inkml:brushProperty name="color" value="#E71224"/>
    </inkml:brush>
  </inkml:definitions>
  <inkml:trace contextRef="#ctx0" brushRef="#br0">20472 1821 4607 0 0,'-7'-1'6587'0'0,"10"-3"-6127"0"0,0 0 0 0 0,0 0 0 0 0,-1 0 0 0 0,1-1-1 0 0,-1 1 1 0 0,0-1 0 0 0,0 1 0 0 0,-1-1 0 0 0,1 0 0 0 0,-1 0 0 0 0,0 0 0 0 0,0 0 0 0 0,-1-6 0 0 0,-4-32 4505 0 0,3 33-4729 0 0,0 1 1 0 0,0-1 0 0 0,0 1 0 0 0,2-15 0 0 0,2 7 20 0 0,-2 0 1 0 0,0 0 0 0 0,-1-1-1 0 0,-1 1 1 0 0,0 0-1 0 0,-1 0 1 0 0,-1 1 0 0 0,-1-1-1 0 0,-6-19 1 0 0,4 19 42 0 0,1 0 0 0 0,0 0 0 0 0,1-1 1 0 0,1 0-1 0 0,-1-35 0 0 0,7-5-64 0 0,1-1 0 0 0,4 1 0 0 0,19-76 0 0 0,-23 109-218 0 0,-1 0 0 0 0,-1 0 0 0 0,-1 0 1 0 0,-1-1-1 0 0,-1 1 0 0 0,-1 0 0 0 0,-1 0 0 0 0,-2 0 0 0 0,-7-27 0 0 0,4 31 10 0 0,0 0 0 0 0,-1 1 0 0 0,-1-1-1 0 0,-18-25 1 0 0,26 42-28 0 0,0 0-1 0 0,0 0 1 0 0,0 0 0 0 0,1 0-1 0 0,-1 0 1 0 0,1-1-1 0 0,0 1 1 0 0,0 0 0 0 0,1-1-1 0 0,-1-7 1 0 0,6-45 162 0 0,-2 43-91 0 0,-2 0 0 0 0,1-17 0 0 0,-3 27-61 0 0,1 0 0 0 0,0 0 0 0 0,-1-1 1 0 0,0 1-1 0 0,0 0 0 0 0,0 0 0 0 0,-1 0 0 0 0,1 0 1 0 0,-1 1-1 0 0,0-1 0 0 0,-4-6 0 0 0,4 7-1 0 0,-1 0-1 0 0,0 0 0 0 0,0 0 1 0 0,0 0-1 0 0,-1 0 0 0 0,1 0 1 0 0,-1 1-1 0 0,1 0 0 0 0,-1 0 1 0 0,0 0-1 0 0,-4-2 0 0 0,-49-12 86 0 0,5 2 86 0 0,-78-29-33 0 0,79 27-153 0 0,27 10 6 0 0,0 2 0 0 0,-41-4 0 0 0,-9-1 0 0 0,7 1 103 0 0,-1 3 0 0 0,-117 5 0 0 0,68 2 0 0 0,-119 8 125 0 0,0 0-156 0 0,26-7-54 0 0,-237-8 156 0 0,60 6-49 0 0,22 2-58 0 0,79-6 13 0 0,-91-9 40 0 0,278 1-82 0 0,-191 3 0 0 0,236 11-27 0 0,-367 8 102 0 0,22-1-29 0 0,-73-2 24 0 0,327-15-76 0 0,-165 12 0 0 0,258-1-32 0 0,1-2 0 0 0,-95-8 0 0 0,27-10 0 0 0,-85-9 0 0 0,-303-34 64 0 0,258 37-64 0 0,62 8 0 0 0,128 8 16 0 0,-1 2 0 0 0,0 2 0 0 0,-110 12 0 0 0,-35 30-16 0 0,-239 10 0 0 0,92-57 0 0 0,-41 1 0 0 0,206 21 0 0 0,-30 0 0 0 0,6-15 0 0 0,-330-42 0 0 0,256 17 0 0 0,126 14 0 0 0,-15-6 0 0 0,-255-13 0 0 0,184 18 0 0 0,107 3 0 0 0,-356-8 0 0 0,436 16 0 0 0,-165-1 0 0 0,-172-9 0 0 0,299 3 0 0 0,-104-7 0 0 0,-266 12 27 0 0,0 22 8 0 0,349-13-33 0 0,-292 4-2 0 0,17 15 0 0 0,300-22 0 0 0,-146-15 0 0 0,157 6 0 0 0,14 4 0 0 0,0 3 0 0 0,0 3 0 0 0,0 3 0 0 0,-104 25 0 0 0,134-25 0 0 0,-1-2 0 0 0,-52 1 0 0 0,-78-8 0 0 0,48-1 0 0 0,-8 6 16 0 0,51 0 8 0 0,-109-9 0 0 0,130-1-24 0 0,-370-26 0 0 0,148 21 0 0 0,0-1 0 0 0,-200 18 64 0 0,317-7-64 0 0,87-1 0 0 0,-74 7 0 0 0,-190 42 0 0 0,111-11 0 0 0,-170-4 0 0 0,299-31 0 0 0,-106 16 0 0 0,162-10 0 0 0,0 2 0 0 0,1 1 0 0 0,0 3 0 0 0,0 1 0 0 0,-41 20 0 0 0,65-24 0 0 0,0 0 0 0 0,1 0 0 0 0,0 2 0 0 0,1 0 0 0 0,0 1 0 0 0,1 0 0 0 0,0 1 0 0 0,-13 16 0 0 0,13-10 0 0 0,0 0 0 0 0,2 1 0 0 0,0 1 0 0 0,1 0 0 0 0,1 0 0 0 0,-8 26 0 0 0,4-4 0 0 0,1 1 0 0 0,-10 85 0 0 0,4 93 0 0 0,17-188 0 0 0,-1 5 0 0 0,-15 259 0 0 0,-14 168 0 0 0,12 187 0 0 0,19-331 0 0 0,10 193 0 0 0,-5-475 0 0 0,4 20 0 0 0,1-2 0 0 0,0 1-11 0 0,2 1-31 0 0,-1-5 31 0 0,1-6 11 0 0,1-6 0 0 0,5 2-11 0 0,-14-39 3 0 0,0 0-1 0 0,1 0 1 0 0,-1 0-1 0 0,9 8 1 0 0,-7-8 6 0 0,1 0-1 0 0,0 0 1 0 0,1-1 0 0 0,9 6 0 0 0,-7-5 2 0 0,1-1 0 0 0,0 0 0 0 0,14 5 0 0 0,-9-5 0 0 0,32 5 0 0 0,13-5 0 0 0,1-7 0 0 0,4-2 0 0 0,9-2 0 0 0,8-1 0 0 0,5 0 0 0 0,-3 1 0 0 0,-6 0 0 0 0,-15 0 0 0 0,-3-1 0 0 0,5-3 0 0 0,14-1 0 0 0,6-1 0 0 0,6 0 0 0 0,-3 2 0 0 0,-14 2 0 0 0,5-3 0 0 0,0-1 0 0 0,-13 2 0 0 0,-1-3 0 0 0,14-5 0 0 0,4 0 0 0 0,0 1 0 0 0,-1-1 0 0 0,-4 0 0 0 0,-6 1 0 0 0,-4 2 0 0 0,-4 9 0 0 0,2 4 0 0 0,2 1 0 0 0,-4-2 0 0 0,1-1 0 0 0,12 0 0 0 0,3 1 0 0 0,-6-1 0 0 0,-1-1 0 0 0,-6-5 0 0 0,1-4 0 0 0,-3 4 0 0 0,-2 7 0 0 0,2 7 0 0 0,-51-3 0 0 0,-1 1 0 0 0,19 4 0 0 0,-24-3 0 0 0,0-1 0 0 0,-1 1 0 0 0,1 1 0 0 0,13 7 0 0 0,-16-7 0 0 0,-1-1 0 0 0,1 1 0 0 0,-1 0 0 0 0,0 0 0 0 0,5 8 0 0 0,17 23 0 0 0,-6-4 0 0 0,-2 4 0 0 0,-2 3 0 0 0,0 1 0 0 0,-2 0 0 0 0,-3-1 0 0 0,-4-1 0 0 0,-3-22 0 0 0,-3-8 0 0 0,1 0 0 0 0,-1 1 0 0 0,-1-1 0 0 0,1 0 0 0 0,-2 13 0 0 0,1 47 0 0 0,-4 66 0 0 0,3-95 0 0 0,-11 64 0 0 0,8-72 0 0 0,-2 50 0 0 0,5-66 0 0 0,0 25 0 0 0,1 53 0 0 0,-1-82 0 0 0,4 35 0 0 0,-1-25 0 0 0,0 1 0 0 0,2 0 0 0 0,1-2-11 0 0,-1-11-31 0 0,9 16 31 0 0,5 2 11 0 0,-14-21 0 0 0,-1-1 0 0 0,1 1 0 0 0,1-1 0 0 0,6 5 0 0 0,-3-3 0 0 0,0-2 0 0 0,0 1 0 0 0,11 4 0 0 0,26 8-11 0 0,-26-12-31 0 0,33 6 31 0 0,7 4 11 0 0,-2-5 0 0 0,3-2 0 0 0,2 0 0 0 0,3-3 0 0 0,4 0 0 0 0,4-3 0 0 0,0-3 0 0 0,3 3 0 0 0,0-1 0 0 0,-8 1 0 0 0,10 0 0 0 0,-12 1 0 0 0,-8 1 0 0 0,3 2 0 0 0,18 1 0 0 0,9 0 0 0 0,-2 5 0 0 0,-19-1 0 0 0,-4 0 0 0 0,4-2 0 0 0,10 1 0 0 0,-2-1 0 0 0,-1-2 0 0 0,0-3 0 0 0,-4 0 0 0 0,-1-2 0 0 0,6 2 0 0 0,7 1 0 0 0,0 1 0 0 0,0-2 0 0 0,-1-2 0 0 0,3 2 0 0 0,3-1 0 0 0,-3-1 0 0 0,6-2 0 0 0,6 2 0 0 0,2-1 0 0 0,-5-2 0 0 0,-7-1 0 0 0,7-1 0 0 0,8 0 0 0 0,-2 0 0 0 0,-6-2 0 0 0,-4 3 0 0 0,8 1 0 0 0,7-1 0 0 0,1 0 0 0 0,-4 3 0 0 0,-3 1 0 0 0,-5 0 0 0 0,5-2 0 0 0,3-2 0 0 0,-7 1 0 0 0,-2 1 0 0 0,-2 2 0 0 0,-7 3 0 0 0,-1 2 0 0 0,2 1 0 0 0,2 0 0 0 0,3 1 0 0 0,-3-2 0 0 0,-3 0 0 0 0,2-1 0 0 0,-4-1 0 0 0,-4 0 0 0 0,-4-1 0 0 0,6 1 0 0 0,2 1 0 0 0,0 1 0 0 0,-4 3 0 0 0,-1-2 0 0 0,1-1 0 0 0,-2-2 0 0 0,-3-1 0 0 0,2 1 0 0 0,2-3 0 0 0,3-2 0 0 0,-1 2 0 0 0,1 0 0 0 0,-6 1 0 0 0,-3-1 0 0 0,1 2 0 0 0,-1-1 0 0 0,0 0 0 0 0,2 0 0 0 0,5-2 0 0 0,4 1 0 0 0,3 0 0 0 0,-2-2 0 0 0,-4 2 0 0 0,-2-1 0 0 0,2-1 0 0 0,0-1 0 0 0,1-1 0 0 0,-1-1 0 0 0,2 1 0 0 0,1 4 0 0 0,0 3 0 0 0,-3 0 0 0 0,-3 2 0 0 0,4-2 0 0 0,5-3 0 0 0,0-6 0 0 0,1-2 13 0 0,19 2 118 0 0,-16 0-14 0 0,-4 3-190 0 0,-6 1-48 0 0,-12 2 110 0 0,18-1 11 0 0,-2-1 0 0 0,-4 0 0 0 0,1-1 0 0 0,8 0 0 0 0,0 0 0 0 0,-5-1 0 0 0,-5 1 0 0 0,-1-1 0 0 0,-2-1 0 0 0,1 0 0 0 0,-2-1 0 0 0,-3 1 0 0 0,5 3 0 0 0,6 0 0 0 0,-2-2 0 0 0,-9-1 0 0 0,-3 2 0 0 0,1 1 0 0 0,1 0 0 0 0,5 0 0 0 0,-2-3 0 0 0,-2-3 0 0 0,3-1 0 0 0,0 0 0 0 0,5 1 0 0 0,-3 0 0 0 0,-5-2 0 0 0,0 0 0 0 0,-3 1 0 0 0,-2 3 0 0 0,2 2 0 0 0,18 2 0 0 0,10 3 0 0 0,0 0 0 0 0,-20-2 0 0 0,-8-1 0 0 0,0-3 0 0 0,17-3 0 0 0,-16 0 0 0 0,-3 0 0 0 0,17 1 0 0 0,5 4 0 0 0,5 3 0 0 0,-5 1 0 0 0,-21-1 0 0 0,-5 0 0 0 0,4-4 0 0 0,11-1 0 0 0,-7 1 0 0 0,12 1 0 0 0,1 2 0 0 0,2-1 0 0 0,3-2 0 0 0,3 0 0 0 0,-7 0 0 0 0,-2-3 0 0 0,1 0 0 0 0,2 4 0 0 0,-3 2 0 0 0,0 2 0 0 0,9-5 0 0 0,-1-1 0 0 0,0-1 0 0 0,-7 1 0 0 0,1 3 0 0 0,-2-1 0 0 0,-4 4 0 0 0,4 4 0 0 0,6-1 0 0 0,3-3 0 0 0,2-2 0 0 0,-3-3 0 0 0,-4-6 0 0 0,1-2 0 0 0,0 2 0 0 0,-8 3 0 0 0,-2 1 0 0 0,3 1 0 0 0,2 0 0 0 0,-3-2 0 0 0,-1-2 0 0 0,-6 0 0 0 0,0 3 0 0 0,-5 4 0 0 0,-6 2 11 0 0,-36-2 31 0 0,41 0-31 0 0,21-2-11 0 0,-9 1 0 0 0,-4 3 0 0 0,5 0 0 0 0,-7-2 0 0 0,5-5 0 0 0,6-6 0 0 0,-1-1 0 0 0,-14 3 11 0 0,-40 6 31 0 0,41-6-31 0 0,16 1-11 0 0,5 2 0 0 0,0 0 0 0 0,-12 3 0 0 0,-2 1 0 0 0,5 0 0 0 0,2 2 0 0 0,-2-1 0 0 0,10 1 0 0 0,0 0 0 0 0,-2-3 0 0 0,-2-2 0 0 0,-1-4 0 0 0,-2 2 0 0 0,-16 0 0 0 0,-1 3 0 0 0,14 2 0 0 0,4 1 0 0 0,-1 0 0 0 0,3 1 0 0 0,3-4 0 0 0,-3 0 0 0 0,-3-1 0 0 0,1 1 0 0 0,-2 3 0 0 0,-7 1 0 0 0,3 2 0 0 0,6 2 0 0 0,-1 1 0 0 0,-5 2 0 0 0,-7-1 0 0 0,-4 1 0 0 0,1-1 0 0 0,-3 1 0 0 0,2 0 0 0 0,3-5 0 0 0,17-1 0 0 0,3 2 0 0 0,-15-3 0 0 0,-2-3 0 0 0,1 1 0 0 0,-1-4 0 0 0,-2-3 0 0 0,1 0 0 0 0,1 7 0 0 0,13 4 0 0 0,3 1 0 0 0,-9-3 0 0 0,-5-4 0 0 0,-2 0 0 0 0,-3 0 0 0 0,2-1 0 0 0,1 1 0 0 0,-3 4 0 0 0,14 3 0 0 0,1 2 0 0 0,-23 0 11 0 0,-36-3 31 0 0,45 2-31 0 0,10 2-11 0 0,-12-3 0 0 0,-1 1 0 0 0,-4 0 0 0 0,5 1 0 0 0,-47-4 0 0 0,30-3 0 0 0,-42 1 0 0 0,-1 0 0 0 0,1-1 0 0 0,0-1 0 0 0,-1 1 0 0 0,12-5 0 0 0,-13 3 0 0 0,0-1 0 0 0,-1 1 0 0 0,1-1 0 0 0,-1 0 0 0 0,12-12 0 0 0,27-34 0 0 0,-11 5 0 0 0,-5-1 0 0 0,-3-3 0 0 0,-5 1 0 0 0,-4-1 0 0 0,-3 0 0 0 0,-1 0 0 0 0,-8 27 0 0 0,0 3 0 0 0,-2-1 0 0 0,4-26 0 0 0,9-71 0 0 0,12-49 0 0 0,-13 85 0 0 0,-3 0 0 0 0,2-104 0 0 0,-48-341 0 0 0,21 430 0 0 0,-14-143 0 0 0,23 187 0 0 0,3 0 0 0 0,8-81 0 0 0,11 28-23 0 0,4-36-43 0 0,-21 126 60 0 0,-2-1 1 0 0,0 1-1 0 0,-1-1 1 0 0,-1 1-1 0 0,0-1 1 0 0,-9-27-1 0 0,9 36 6 0 0,0 0 0 0 0,-1 0 0 0 0,0 0 0 0 0,0 0 0 0 0,-1 1 0 0 0,0-1 0 0 0,0 1 0 0 0,-1 0 0 0 0,0 0 0 0 0,0 1 0 0 0,0-1 0 0 0,-1 1 0 0 0,-8-7 0 0 0,6 6-4 0 0,1 0 1 0 0,0 0-1 0 0,0-1 0 0 0,0 0 1 0 0,1 0-1 0 0,1-1 0 0 0,-1 1 1 0 0,2-1-1 0 0,-8-17 0 0 0,7 14 0 0 0,-1 1-1 0 0,0-1 1 0 0,-1 1-1 0 0,0 0 1 0 0,-14-16-1 0 0,-1 5 5 0 0,-7-7 0 0 0,-48-39 0 0 0,66 60 0 0 0,-1 0 0 0 0,0 1 0 0 0,0 0 0 0 0,-1 1 0 0 0,0 0 0 0 0,0 1 0 0 0,0 1 0 0 0,-18-5 0 0 0,-12 1 0 0 0,1 1 0 0 0,-1 3 0 0 0,-61 0 0 0 0,-478 8 0 0 0,389 5 0 0 0,88-2 0 0 0,-118 15 51 0 0,129-10-38 0 0,32-5-13 0 0,-2 1 0 0 0,-102 0 0 0 0,-79-6 41 0 0,78 1-18 0 0,102-3-23 0 0,-69 0 0 0 0,-135 16 0 0 0,184-5 0 0 0,-169-2 0 0 0,42-5 32 0 0,1 1 0 0 0,56-20-32 0 0,-36 0 0 0 0,-246-3 0 0 0,225 16 64 0 0,89 12-92 0 0,78-4-5 0 0,0-3 0 0 0,0-2 0 0 0,-62-5 0 0 0,101 3-99 0 0,1 0 1 0 0,-1 0-1 0 0,1 0 0 0 0,-1-1 1 0 0,-7-3-1 0 0,10 3-360 0 0,1 1 1 0 0,-1-1-1 0 0,1 1 0 0 0,0-1 0 0 0,0 0 0 0 0,-1 0 1 0 0,2 0-1 0 0,-4-3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48.867"/>
    </inkml:context>
    <inkml:brush xml:id="br0">
      <inkml:brushProperty name="width" value="0.1" units="cm"/>
      <inkml:brushProperty name="height" value="0.1" units="cm"/>
      <inkml:brushProperty name="color" value="#E71224"/>
    </inkml:brush>
  </inkml:definitions>
  <inkml:trace contextRef="#ctx0" brushRef="#br0">2596 16 2759 0 0,'-7'1'339'0'0,"1"0"0"0"0,-1 0-1 0 0,0-1 1 0 0,0 0-1 0 0,0 0 1 0 0,1 0 0 0 0,-1-1-1 0 0,0 0 1 0 0,1 0-1 0 0,-12-5 1 0 0,-13 0 607 0 0,12 4-565 0 0,0 1-1 0 0,1 1 1 0 0,-1 0 0 0 0,1 1 0 0 0,-25 6-1 0 0,-91 26-277 0 0,50-11-57 0 0,-169 32 145 0 0,-23-20 1056 0 0,204-29-626 0 0,-133-10-1 0 0,-162-7 485 0 0,292 9-912 0 0,-129-24 0 0 0,135 15-116 0 0,0 3 0 0 0,-95-1-1 0 0,101 13-433 0 0,1 3 0 0 0,-103 23-1 0 0,83-10-4378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2.938"/>
    </inkml:context>
    <inkml:brush xml:id="br0">
      <inkml:brushProperty name="width" value="0.1" units="cm"/>
      <inkml:brushProperty name="height" value="0.1" units="cm"/>
      <inkml:brushProperty name="color" value="#F4F91B"/>
    </inkml:brush>
  </inkml:definitions>
  <inkml:trace contextRef="#ctx0" brushRef="#br0">2720 150 1727 0 0,'-9'4'218'0'0,"0"-1"-1"0"0,0 1 0 0 0,0-2 0 0 0,-1 1 1 0 0,1-1-1 0 0,-1 0 0 0 0,-16 0 0 0 0,-3-2 808 0 0,-37-5 1 0 0,49 4-773 0 0,-38-5 404 0 0,0-2 1 0 0,1-3 0 0 0,-78-25-1 0 0,73 18-68 0 0,-1 3 0 0 0,-116-15 0 0 0,79 22-394 0 0,-108 6 1 0 0,-222-9 405 0 0,323 6-328 0 0,-59-3 112 0 0,-496 1 340 0 0,623 10-762 0 0,-58 13 1 0 0,10 9-3374 0 0,27-3-489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3.942"/>
    </inkml:context>
    <inkml:brush xml:id="br0">
      <inkml:brushProperty name="width" value="0.1" units="cm"/>
      <inkml:brushProperty name="height" value="0.1" units="cm"/>
      <inkml:brushProperty name="color" value="#F4F91B"/>
    </inkml:brush>
  </inkml:definitions>
  <inkml:trace contextRef="#ctx0" brushRef="#br0">1868 154 3167 0 0,'-14'5'109'0'0,"-1"0"0"0"0,1 1 0 0 0,-20 11 0 0 0,24-11-71 0 0,0-1-1 0 0,-1 0 0 0 0,0 0 1 0 0,0-1-1 0 0,0-1 0 0 0,0 1 1 0 0,-14 0-1 0 0,17-3 133 0 0,0 0-1 0 0,-1-2 1 0 0,1 1-1 0 0,0-1 1 0 0,0 0 0 0 0,0 0-1 0 0,0-1 1 0 0,0 0-1 0 0,-9-4 1 0 0,0-1 689 0 0,1-2 0 0 0,-30-19 0 0 0,29 17-566 0 0,0 0-1 0 0,-1 2 0 0 0,0 0 1 0 0,-1 1-1 0 0,0 1 0 0 0,0 0 0 0 0,0 2 1 0 0,-37-6-1 0 0,-105-12 249 0 0,-409-41 765 0 0,493 63-1233 0 0,0 2 0 0 0,-139 23 0 0 0,62 10-3700 0 0,89-15-363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4.751"/>
    </inkml:context>
    <inkml:brush xml:id="br0">
      <inkml:brushProperty name="width" value="0.1" units="cm"/>
      <inkml:brushProperty name="height" value="0.1" units="cm"/>
      <inkml:brushProperty name="color" value="#F4F91B"/>
    </inkml:brush>
  </inkml:definitions>
  <inkml:trace contextRef="#ctx0" brushRef="#br0">2336 138 1839 0 0,'-4'-6'294'0'0,"0"0"0"0"0,0 0 0 0 0,-1 0 0 0 0,0 0 0 0 0,-1 1 0 0 0,1 0 0 0 0,-1 0 0 0 0,0 0 0 0 0,0 1 0 0 0,-1-1 0 0 0,1 2 0 0 0,-1-1 0 0 0,0 1-1 0 0,-9-3 1 0 0,-8-3-183 0 0,0 2-1 0 0,-49-9 0 0 0,-201-10 1276 0 0,-3 22-427 0 0,268 4-933 0 0,-774 34 1499 0 0,272 41-1585 0 0,340-45-2658 0 0,76-14-580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5.833"/>
    </inkml:context>
    <inkml:brush xml:id="br0">
      <inkml:brushProperty name="width" value="0.1" units="cm"/>
      <inkml:brushProperty name="height" value="0.1" units="cm"/>
      <inkml:brushProperty name="color" value="#F4F91B"/>
    </inkml:brush>
  </inkml:definitions>
  <inkml:trace contextRef="#ctx0" brushRef="#br0">2832 170 919 0 0,'-90'8'1406'0'0,"0"-5"0"0"0,-1-3 0 0 0,-157-22 0 0 0,39 10-67 0 0,24 3-710 0 0,81-3-352 0 0,-273-23 814 0 0,-52-5-397 0 0,313 27-214 0 0,-99-9-443 0 0,-229 6 0 0 0,284 29-509 0 0,86-1 280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7.014"/>
    </inkml:context>
    <inkml:brush xml:id="br0">
      <inkml:brushProperty name="width" value="0.1" units="cm"/>
      <inkml:brushProperty name="height" value="0.1" units="cm"/>
      <inkml:brushProperty name="color" value="#F4F91B"/>
    </inkml:brush>
  </inkml:definitions>
  <inkml:trace contextRef="#ctx0" brushRef="#br0">2092 0 455 0 0,'-4'3'33'0'0,"-1"-1"-1"0"0,0 0 0 0 0,0 0 0 0 0,0 0 0 0 0,0-1 1 0 0,0 1-1 0 0,0-1 0 0 0,-10 0 0 0 0,-45 1 1698 0 0,44-2-1175 0 0,-1 0-202 0 0,-40-1 837 0 0,0 3 0 0 0,-83 13 0 0 0,94-6-1024 0 0,-220 38 252 0 0,196-38 121 0 0,-132-2 0 0 0,-141 0 964 0 0,47 0-802 0 0,179-4-973 0 0,-159 23 0 0 0,201-17-3428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8.259"/>
    </inkml:context>
    <inkml:brush xml:id="br0">
      <inkml:brushProperty name="width" value="0.1" units="cm"/>
      <inkml:brushProperty name="height" value="0.1" units="cm"/>
      <inkml:brushProperty name="color" value="#F4F91B"/>
    </inkml:brush>
  </inkml:definitions>
  <inkml:trace contextRef="#ctx0" brushRef="#br0">2743 81 919 0 0,'-1'-3'192'0'0,"-1"0"0"0"0,1-1-1 0 0,-1 1 1 0 0,0 0-1 0 0,0 0 1 0 0,0 0 0 0 0,0 1-1 0 0,-1-1 1 0 0,1 0-1 0 0,-1 1 1 0 0,0 0-1 0 0,0-1 1 0 0,1 1 0 0 0,-1 0-1 0 0,-1 0 1 0 0,1 1-1 0 0,0-1 1 0 0,0 1-1 0 0,-1-1 1 0 0,1 1 0 0 0,0 0-1 0 0,-1 0 1 0 0,-3 0-1 0 0,-13-3-325 0 0,0 1-1 0 0,-37-1 0 0 0,49 4 301 0 0,-251 2 1338 0 0,-58-4 632 0 0,-102 3-689 0 0,376 1-1350 0 0,-270-9 668 0 0,25 0-132 0 0,-177 3-293 0 0,424 3-320 0 0,-24 1-192 0 0,0 3 0 0 0,0 3 0 0 0,-86 19 0 0 0,71-9-698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9.316"/>
    </inkml:context>
    <inkml:brush xml:id="br0">
      <inkml:brushProperty name="width" value="0.1" units="cm"/>
      <inkml:brushProperty name="height" value="0.1" units="cm"/>
      <inkml:brushProperty name="color" value="#F4F91B"/>
    </inkml:brush>
  </inkml:definitions>
  <inkml:trace contextRef="#ctx0" brushRef="#br0">951 21 455 0 0,'-2'-2'37'0'0,"1"0"-1"0"0,-1 1 0 0 0,1-1 0 0 0,-1 1 0 0 0,0-1 0 0 0,0 1 0 0 0,0-1 0 0 0,0 1 0 0 0,0 0 0 0 0,0 0 0 0 0,0 0 0 0 0,0 0 0 0 0,0 0 0 0 0,0 1 0 0 0,0-1 0 0 0,-4 0 0 0 0,1 1 510 0 0,0 0 1 0 0,0 1-1 0 0,-1-1 0 0 0,1 1 1 0 0,-8 2-1 0 0,-3 1-186 0 0,-105 29 292 0 0,86-21-553 0 0,1-2 1 0 0,-1-2-1 0 0,-1-1 1 0 0,-48 3-1 0 0,-51-11 308 0 0,58 0-102 0 0,-96 9-1 0 0,111 0-706 0 0,-5 0-1900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49.890"/>
    </inkml:context>
    <inkml:brush xml:id="br0">
      <inkml:brushProperty name="width" value="0.1" units="cm"/>
      <inkml:brushProperty name="height" value="0.1" units="cm"/>
      <inkml:brushProperty name="color" value="#F4F91B"/>
    </inkml:brush>
  </inkml:definitions>
  <inkml:trace contextRef="#ctx0" brushRef="#br0">1261 20 4607 0 0,'-7'-4'242'0'0,"0"1"1"0"0,0 1-1 0 0,0-1 0 0 0,0 1 0 0 0,-1 0 0 0 0,1 1 0 0 0,-16-1 0 0 0,-58 2 1464 0 0,51 1-1943 0 0,-255 26 471 0 0,22-1-298 0 0,113-23-60 0 0,-148 11-405 0 0,218-5 214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8:50.489"/>
    </inkml:context>
    <inkml:brush xml:id="br0">
      <inkml:brushProperty name="width" value="0.1" units="cm"/>
      <inkml:brushProperty name="height" value="0.1" units="cm"/>
      <inkml:brushProperty name="color" value="#F4F91B"/>
    </inkml:brush>
  </inkml:definitions>
  <inkml:trace contextRef="#ctx0" brushRef="#br0">1266 77 919 0 0,'-231'-23'5679'0'0,"106"9"-4642"0"0,-383-26 1605 0 0,317 47-2368 0 0,64 10-3123 0 0,44-2-454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9.623"/>
    </inkml:context>
    <inkml:brush xml:id="br0">
      <inkml:brushProperty name="width" value="0.1" units="cm"/>
      <inkml:brushProperty name="height" value="0.1" units="cm"/>
      <inkml:brushProperty name="color" value="#F4F91B"/>
    </inkml:brush>
  </inkml:definitions>
  <inkml:trace contextRef="#ctx0" brushRef="#br0">6757 1864 5671 0 0,'-8'-10'833'0'0,"14"11"99"0"0,-5-1-902 0 0,0 1-1 0 0,0-1 1 0 0,0 0-1 0 0,0 1 1 0 0,0-1 0 0 0,0 0-1 0 0,0 0 1 0 0,0 0 0 0 0,0 1-1 0 0,0-1 1 0 0,0 0-1 0 0,0-1 1 0 0,0 1 0 0 0,0 0-1 0 0,0 0 1 0 0,0 0 0 0 0,0-1-1 0 0,0 1 1 0 0,0 0-1 0 0,0-1 1 0 0,0 1 0 0 0,0-1-1 0 0,0 1 1 0 0,0-1-1 0 0,1-1 1 0 0,-1 1 75 0 0,0 1 0 0 0,-1-1-1 0 0,1 0 1 0 0,-1 0 0 0 0,1 0-1 0 0,-1 0 1 0 0,1 0 0 0 0,-1-1 0 0 0,1 1-1 0 0,-1 0 1 0 0,0 0 0 0 0,0 0 0 0 0,1 0-1 0 0,-1 0 1 0 0,0 0 0 0 0,0-1 0 0 0,0 1-1 0 0,0 0 1 0 0,-1 0 0 0 0,1 0-1 0 0,0 0 1 0 0,0 0 0 0 0,-1-1 0 0 0,1 1-1 0 0,0 0 1 0 0,-1 0 0 0 0,1 0 0 0 0,-1 0-1 0 0,0 0 1 0 0,1 0 0 0 0,-1 0 0 0 0,0 1-1 0 0,1-1 1 0 0,-1 0 0 0 0,0 0 0 0 0,0 0-1 0 0,0 1 1 0 0,0-1 0 0 0,0 0-1 0 0,0 1 1 0 0,0-1 0 0 0,0 1 0 0 0,0-1-1 0 0,0 1 1 0 0,-1-1 0 0 0,-8-3 103 0 0,0 1 1 0 0,0 0 0 0 0,0 1-1 0 0,-12-2 1 0 0,11 2 27 0 0,-4 0-13 0 0,-19-6 211 0 0,-1 2 0 0 0,-1 2-1 0 0,1 1 1 0 0,-56 2 0 0 0,-124 15 588 0 0,-43 5-105 0 0,-82 27 248 0 0,287-43-885 0 0,1-2 1 0 0,-81-8-1 0 0,23 0 201 0 0,-100-6 291 0 0,89 7-571 0 0,-72-7 144 0 0,68 4-133 0 0,-135 8-1 0 0,112 3-101 0 0,-76-15 234 0 0,-42 1 6 0 0,34 3-29 0 0,4 1 339 0 0,20 15-596 0 0,128-4-46 0 0,-114 21 1 0 0,37-3 19 0 0,127-19-13 0 0,-38-3 1 0 0,-10 0 29 0 0,22 5-51 0 0,31-2 16 0 0,0 0 1 0 0,0-2-1 0 0,-30-3 1 0 0,-45-11 170 0 0,0 5 0 0 0,-105 3 0 0 0,160 8-191 0 0,-240 19 0 0 0,263-18 16 0 0,-34-2 0 0 0,33-1 0 0 0,-32 4 0 0 0,-264 27-16 0 0,197-17 0 0 0,1 1 0 0 0,105-14 0 0 0,1-2 0 0 0,-1 1 0 0 0,0-2 0 0 0,1 0 0 0 0,-28-7 0 0 0,16 1 38 0 0,1-1 1 0 0,-49-24-1 0 0,64 27-24 0 0,0-1 1 0 0,1 0-1 0 0,0-1 1 0 0,0 0-1 0 0,1-1 1 0 0,0 1-1 0 0,0-2 1 0 0,-14-19-1 0 0,-5-18 76 0 0,3-1 0 0 0,1-1 0 0 0,-28-83-1 0 0,24 58-29 0 0,9 17-53 0 0,-13-62-1 0 0,18 64 20 0 0,-29-77-1 0 0,-51-82 178 0 0,68 148-180 0 0,2-1 1 0 0,4 0-1 0 0,3-2 1 0 0,-11-83-1 0 0,27 142-23 0 0,0-1 0 0 0,1 1 0 0 0,0-1 0 0 0,0 1 0 0 0,1-1 0 0 0,1 1 0 0 0,3-15 0 0 0,-3 19 0 0 0,0 0 0 0 0,0 1 0 0 0,1-1 0 0 0,0 1 0 0 0,0-1 0 0 0,0 1 0 0 0,1 0 0 0 0,0 0 0 0 0,0 0 0 0 0,0 1 0 0 0,0 0 0 0 0,1-1 0 0 0,9-5 0 0 0,-4 2-10 0 0,1 1 1 0 0,1 0-1 0 0,-1 0 0 0 0,1 1 1 0 0,1 1-1 0 0,-1 0 0 0 0,1 1 0 0 0,0 0 1 0 0,-1 1-1 0 0,2 1 0 0 0,-1 0 1 0 0,0 0-1 0 0,20 1 0 0 0,139 18-15 0 0,-107-9 5 0 0,99 0 1 0 0,114-23 19 0 0,-107 10 0 0 0,-15 1 0 0 0,198-30 0 0 0,262-17 0 0 0,-503 44 0 0 0,179-7 0 0 0,65-6 0 0 0,128 8 0 0 0,-428 12 0 0 0,84-3-24 0 0,55 2-16 0 0,-67 2 40 0 0,245 16 0 0 0,302 97 0 0 0,-671-113 0 0 0,70 13-20 0 0,239 42-23 0 0,-238-46 43 0 0,0-4 0 0 0,90-4-1 0 0,80-5 1 0 0,-187 7 0 0 0,0 2 0 0 0,68 15 0 0 0,-64-9 0 0 0,0-2 0 0 0,1-4 0 0 0,1-2 0 0 0,68-6 0 0 0,-109 2-423 0 0,0 1 0 0 0,1 1 0 0 0,37 8 0 0 0,-46-7 1280 0 0,-13-3-760 0 0,0 0 1 0 0,0 1 0 0 0,0-1 0 0 0,0 1-1 0 0,0 0 1 0 0,5 2 0 0 0,-7-2-98 0 0,0-1-1 0 0,-1 1 1 0 0,1 0 0 0 0,0-1-1 0 0,0 1 1 0 0,-1 0-1 0 0,1 0 1 0 0,0 0 0 0 0,-1 0-1 0 0,1 0 1 0 0,-1 0 0 0 0,1 0-1 0 0,-1 0 1 0 0,1 0-1 0 0,-1 0 1 0 0,0 0 0 0 0,1 0-1 0 0,-1 0 1 0 0,0 0 0 0 0,0 0-1 0 0,0 0 1 0 0,0 0-1 0 0,0 2 1 0 0,-1 3-7 0 0,0 0 0 0 0,-1 1-1 0 0,1-1 1 0 0,-1 0 0 0 0,-1 0-1 0 0,1 0 1 0 0,-1 0 0 0 0,-6 9 0 0 0,-9 23 8 0 0,12-17-18 0 0,1 1 1 0 0,0-1-1 0 0,2 1 1 0 0,1 0-1 0 0,0 30 0 0 0,13 114-19 0 0,-3-73 44 0 0,-5 82-32 0 0,-4-105 4 0 0,12 109 0 0 0,-5-114 20 0 0,-2 1 0 0 0,-3 0 0 0 0,-10 79 0 0 0,8-130 0 0 0,-3 29 0 0 0,4-42 0 0 0,-1 0 0 0 0,1 0 0 0 0,-1 0 0 0 0,1-1 0 0 0,-1 1 0 0 0,0 0 0 0 0,0 0 0 0 0,1 0 0 0 0,-1-1 0 0 0,-1 1 0 0 0,1-1 0 0 0,0 1 0 0 0,0 0 0 0 0,0-1 0 0 0,-1 0 0 0 0,1 1 0 0 0,-1-1 0 0 0,-1 1 0 0 0,2-2 3 0 0,0 0 0 0 0,1 0-1 0 0,-1-1 1 0 0,1 1 0 0 0,-1 0 0 0 0,0-1-1 0 0,1 1 1 0 0,-1-1 0 0 0,1 1 0 0 0,-1-1 0 0 0,1 1-1 0 0,-1-1 1 0 0,1 1 0 0 0,0-1 0 0 0,-1 1-1 0 0,1-1 1 0 0,-1 0 0 0 0,1 1 0 0 0,0-1-1 0 0,0 0 1 0 0,-1 1 0 0 0,1-2 0 0 0,0 2-3 0 0,-1-15 109 0 0,1 15-108 0 0,0 0 1 0 0,0 1 0 0 0,0-1-1 0 0,0 0 1 0 0,0 0-1 0 0,0 0 1 0 0,0 0-1 0 0,0 0 1 0 0,0 0-1 0 0,0 0 1 0 0,0 0-1 0 0,0 0 1 0 0,0 0 0 0 0,0 0-1 0 0,0 0 1 0 0,0 0-1 0 0,0 0 1 0 0,0 0-1 0 0,0 0 1 0 0,0 0-1 0 0,0 0 1 0 0,0 0-1 0 0,0 0 1 0 0,0 0-1 0 0,-1 0 1 0 0,1 0 0 0 0,0 0-1 0 0,0 1 1 0 0,0-1-1 0 0,0 0 1 0 0,0 0-1 0 0,0 0 1 0 0,0 0-1 0 0,0 0 1 0 0,0 0-1 0 0,0 0 1 0 0,0 0-1 0 0,0 0 1 0 0,0 0 0 0 0,0 0-1 0 0,0 0 1 0 0,0 0-1 0 0,0 0 1 0 0,-1-1-1 0 0,1 1 1 0 0,0 0-1 0 0,0 0 1 0 0,0 0-1 0 0,0 0 1 0 0,0 0 0 0 0,0 0-1 0 0,0 0 1 0 0,0 0-1 0 0,-6 24-25 0 0,4-12-141 0 0,-22 77-4166 0 0,9-41-3621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16.485"/>
    </inkml:context>
    <inkml:brush xml:id="br0">
      <inkml:brushProperty name="width" value="0.1" units="cm"/>
      <inkml:brushProperty name="height" value="0.1" units="cm"/>
      <inkml:brushProperty name="color" value="#E71224"/>
    </inkml:brush>
  </inkml:definitions>
  <inkml:trace contextRef="#ctx0" brushRef="#br0">2601 5 919 0 0,'-45'-4'1032'0'0,"0"6"-270"0"0,39-3-546 0 0,0 1 0 0 0,0 0 0 0 0,0 1 0 0 0,0 0 0 0 0,1-1 0 0 0,-1 2 0 0 0,0-1 0 0 0,0 1 0 0 0,0 0 0 0 0,1 0 1 0 0,-1 0-1 0 0,1 1 0 0 0,0 0 0 0 0,0 0 0 0 0,0 0 0 0 0,0 1 0 0 0,0 0 0 0 0,-8 8 0 0 0,-3 11 24 0 0,5-9-142 0 0,1 0 1 0 0,-24 21 0 0 0,30-30-97 0 0,-1-1 0 0 0,-1-1 0 0 0,1 1 0 0 0,-1-1 0 0 0,1 0 0 0 0,-1 0 0 0 0,0 0 0 0 0,0-1 0 0 0,0 0 0 0 0,0 0 0 0 0,-9 1 0 0 0,-63 8 197 0 0,35-6 724 0 0,-81 21 0 0 0,115-24-889 0 0,1 0-1 0 0,0-1 1 0 0,-1 0-1 0 0,1 0 0 0 0,0-1 1 0 0,-1 0-1 0 0,1 0 1 0 0,-10-3-1 0 0,-71-17 142 0 0,28 4-35 0 0,-126-16 260 0 0,143 29-361 0 0,-1 2-1 0 0,0 2 1 0 0,-58 8-1 0 0,10 0 32 0 0,43-6 44 0 0,4 1 125 0 0,-88-3 0 0 0,-36-20 275 0 0,-134-7 60 0 0,288 26-573 0 0,-220 2 121 0 0,190 1-217 0 0,0 2-1 0 0,0 3 1 0 0,-49 13 0 0 0,30 0-143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56.816"/>
    </inkml:context>
    <inkml:brush xml:id="br0">
      <inkml:brushProperty name="width" value="0.1" units="cm"/>
      <inkml:brushProperty name="height" value="0.1" units="cm"/>
      <inkml:brushProperty name="color" value="#F4F91B"/>
    </inkml:brush>
  </inkml:definitions>
  <inkml:trace contextRef="#ctx0" brushRef="#br0">30 189 3711 0 0,'-30'-37'360'0'0,"32"35"-239"0"0,-1 0-1 0 0,1 1 0 0 0,-1-1 0 0 0,1 1 0 0 0,0 0 0 0 0,0-1 0 0 0,-1 1 0 0 0,1 0 0 0 0,0 0 1 0 0,0 0-1 0 0,3 0 0 0 0,-1-2 85 0 0,5-1-141 0 0,-1 0 0 0 0,1 0 0 0 0,0 1 0 0 0,0 0 0 0 0,1 0 0 0 0,-1 1 0 0 0,1 0 0 0 0,17 0 0 0 0,82 3 396 0 0,-83 1-305 0 0,387 13 853 0 0,-193 1-1000 0 0,-120-7 65 0 0,196-6 0 0 0,-289-4-68 0 0,135-16 54 0 0,-184 15 59 0 0,-538 38 220 0 0,365-25-315 0 0,-48 1 100 0 0,255-12-88 0 0,-15-1 65 0 0,1 1 0 0 0,-1 2 0 0 0,1 0 0 0 0,-31 8-1 0 0,52-10-21 0 0,9 0 8 0 0,23-5 94 0 0,42-7 75 0 0,22-5-231 0 0,51-10 37 0 0,162-8-1 0 0,212 21 68 0 0,-180-3-128 0 0,-323 17 0 0 0,8 0 0 0 0,1-1 0 0 0,49-10 0 0 0,-68 7 15 0 0,-12 0 82 0 0,-14 0 177 0 0,-227-2 50 0 0,-134 3 158 0 0,-56 15-354 0 0,417-11-128 0 0,0 0 0 0 0,0 1 0 0 0,0 1 0 0 0,0 1 0 0 0,-26 9 0 0 0,45-14 0 0 0,0 1 0 0 0,-1 0-1 0 0,1 0 1 0 0,0 0 0 0 0,-1 0 0 0 0,1 0-1 0 0,0 0 1 0 0,-1 0 0 0 0,1 0-1 0 0,0 1 1 0 0,0-1 0 0 0,-1 0 0 0 0,1 0-1 0 0,0 0 1 0 0,-1 0 0 0 0,1 0-1 0 0,0 0 1 0 0,0 1 0 0 0,-1-1 0 0 0,1 0-1 0 0,0 0 1 0 0,0 0 0 0 0,-1 1-1 0 0,1-1 1 0 0,0 0 0 0 0,0 0 0 0 0,0 1-1 0 0,-1-1 1 0 0,1 0 0 0 0,0 0-1 0 0,0 1 1 0 0,0-1 0 0 0,0 0 0 0 0,0 1-1 0 0,0-1 1 0 0,0 0 0 0 0,-1 0-1 0 0,1 1 1 0 0,0-1 0 0 0,0 0 0 0 0,0 1-1 0 0,0-1 1 0 0,0 0 0 0 0,0 1-1 0 0,1-1 1 0 0,-1 0 0 0 0,0 1 0 0 0,0-1-1 0 0,0 0 1 0 0,0 0 0 0 0,0 1-1 0 0,0-1 1 0 0,0 0 0 0 0,1 1 0 0 0,-1-1-1 0 0,0 0 1 0 0,0 0 0 0 0,0 1 0 0 0,1-1-1 0 0,-1 0 1 0 0,0 0 0 0 0,1 1-1 0 0,17 7-79 0 0,91 1 23 0 0,-17-2 60 0 0,-10 2-3 0 0,105-4 0 0 0,81-18 0 0 0,-196 11 0 0 0,92 9 0 0 0,-1 1 0 0 0,-161-8 0 0 0,30-2 0 0 0,-31 2 0 0 0,0 0 0 0 0,0 0 0 0 0,0 0 0 0 0,0 0 0 0 0,0-1 0 0 0,0 1 0 0 0,-1 0 0 0 0,1 0 0 0 0,0-1 0 0 0,0 1 0 0 0,0 0 0 0 0,0-1 0 0 0,0 1 0 0 0,-1-1 0 0 0,1 1 0 0 0,0-1 0 0 0,0 1 0 0 0,-1-1 0 0 0,1 0 0 0 0,0 1 0 0 0,-1-1 0 0 0,1 0 0 0 0,-1 0 0 0 0,1 1 0 0 0,-1-1 0 0 0,1 0 0 0 0,-1 0 0 0 0,1-1 0 0 0,-1 0 2 0 0,-1 1 0 0 0,1 0 1 0 0,0 0-1 0 0,-1 0 0 0 0,0 0 0 0 0,1-1 0 0 0,-1 1 0 0 0,0 0 0 0 0,1 0 0 0 0,-1 0 0 0 0,0 0 0 0 0,0 1 0 0 0,0-1 0 0 0,0 0 1 0 0,0 0-1 0 0,0 0 0 0 0,0 1 0 0 0,0-1 0 0 0,0 1 0 0 0,0-1 0 0 0,-1 0 0 0 0,-27-11 28 0 0,-11 2 54 0 0,-1 1 0 0 0,-73-6 0 0 0,42 6 27 0 0,-212-12 155 0 0,162 15-179 0 0,95 5-70 0 0,-184-8 75 0 0,155 9-50 0 0,-97 13-1 0 0,125-8-170 0 0,-38 12-1 0 0,6 5-3012 0 0,18-6-681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05.718"/>
    </inkml:context>
    <inkml:brush xml:id="br0">
      <inkml:brushProperty name="width" value="0.1" units="cm"/>
      <inkml:brushProperty name="height" value="0.1" units="cm"/>
      <inkml:brushProperty name="color" value="#F4F91B"/>
    </inkml:brush>
  </inkml:definitions>
  <inkml:trace contextRef="#ctx0" brushRef="#br0">5014 31 455 0 0,'-9'-5'260'0'0,"-1"1"-1"0"0,0 0 0 0 0,0 0 1 0 0,0 1-1 0 0,0 0 0 0 0,-1 0 1 0 0,1 2-1 0 0,-1-1 0 0 0,1 1 1 0 0,-1 1-1 0 0,0-1 0 0 0,0 2 1 0 0,1 0-1 0 0,-1 0 0 0 0,1 1 1 0 0,-1 0-1 0 0,-11 4 0 0 0,-33 15 609 0 0,-146 46 299 0 0,170-59-982 0 0,-1-1-1 0 0,0-2 1 0 0,0-1 0 0 0,-52-1 0 0 0,-375 6 2314 0 0,61-20-1945 0 0,298 4-351 0 0,-178 7 250 0 0,65 2-221 0 0,139-4-130 0 0,-251 4 68 0 0,-65 2 65 0 0,2-1 224 0 0,17-7-338 0 0,303 1-40 0 0,-5 3 78 0 0,-116 15 0 0 0,126-8-87 0 0,-1-2 0 0 0,-106-5 0 0 0,55-13 92 0 0,-76-5 451 0 0,159 17-521 0 0,0 1-1 0 0,-1 2 1 0 0,-61 12 0 0 0,61-7-105 0 0,20-5-11 0 0,1 0 1 0 0,-1 1-1 0 0,1 0 1 0 0,0 1-1 0 0,0 0 1 0 0,0 1-1 0 0,1 1 1 0 0,0 0-1 0 0,-17 11 1 0 0,-10 18-4150 0 0,17-13-344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9.626"/>
    </inkml:context>
    <inkml:brush xml:id="br0">
      <inkml:brushProperty name="width" value="0.1" units="cm"/>
      <inkml:brushProperty name="height" value="0.1" units="cm"/>
      <inkml:brushProperty name="color" value="#F4F91B"/>
    </inkml:brush>
  </inkml:definitions>
  <inkml:trace contextRef="#ctx0" brushRef="#br0">2056 176 1375 0 0,'-3'-6'344'0'0,"-1"1"0"0"0,0-1 0 0 0,0 1-1 0 0,0 0 1 0 0,-1 1 0 0 0,1-1-1 0 0,-1 1 1 0 0,-1-1 0 0 0,1 1-1 0 0,0 1 1 0 0,-9-5 0 0 0,-11-5 358 0 0,-36-13 1 0 0,29 14-667 0 0,3-1 395 0 0,-1 2 1 0 0,0 1 0 0 0,-1 2-1 0 0,0 1 1 0 0,0 1 0 0 0,-1 1-1 0 0,-36 0 1 0 0,-259 17 649 0 0,54 0 347 0 0,85-5-639 0 0,-182-4 136 0 0,331-5-1059 0 0,0 2 1 0 0,0 1 0 0 0,1 2 0 0 0,-1 1 0 0 0,1 2 0 0 0,0 2-1 0 0,0 2 1 0 0,-42 16 0 0 0,33-8-1206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50.405"/>
    </inkml:context>
    <inkml:brush xml:id="br0">
      <inkml:brushProperty name="width" value="0.1" units="cm"/>
      <inkml:brushProperty name="height" value="0.1" units="cm"/>
      <inkml:brushProperty name="color" value="#F4F91B"/>
    </inkml:brush>
  </inkml:definitions>
  <inkml:trace contextRef="#ctx0" brushRef="#br0">1209 95 2759 0 0,'-4'-2'292'0'0,"-1"1"0"0"0,0-1-1 0 0,1 1 1 0 0,-1 0 0 0 0,0 0-1 0 0,1 1 1 0 0,-7 0 0 0 0,-20-4 390 0 0,-8-6 532 0 0,-244-53 3918 0 0,242 58-4907 0 0,0 2 1 0 0,0 2-1 0 0,0 1 0 0 0,-46 7 1 0 0,-162 33-192 0 0,175-26-33 0 0,-43 12-615 0 0,43-4-2998 0 0,27-5-286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51.348"/>
    </inkml:context>
    <inkml:brush xml:id="br0">
      <inkml:brushProperty name="width" value="0.1" units="cm"/>
      <inkml:brushProperty name="height" value="0.1" units="cm"/>
      <inkml:brushProperty name="color" value="#F4F91B"/>
    </inkml:brush>
  </inkml:definitions>
  <inkml:trace contextRef="#ctx0" brushRef="#br0">1615 2 3967 0 0,'-165'1'4375'0'0,"-222"-4"-1478"0"0,-129 23-1628 0 0,361-9-1175 0 0,55-3-357 0 0,-113 25 1 0 0,134-17-88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09.712"/>
    </inkml:context>
    <inkml:brush xml:id="br0">
      <inkml:brushProperty name="width" value="0.1" units="cm"/>
      <inkml:brushProperty name="height" value="0.1" units="cm"/>
      <inkml:brushProperty name="color" value="#F4F91B"/>
    </inkml:brush>
  </inkml:definitions>
  <inkml:trace contextRef="#ctx0" brushRef="#br0">1754 2 919 0 0,'-4'-1'33'0'0,"1"1"-1"0"0,-1-1 0 0 0,0 1 0 0 0,0 0 0 0 0,1 0 0 0 0,-1 0 0 0 0,0 1 0 0 0,0-1 0 0 0,1 1 0 0 0,-7 2 0 0 0,-37 18 383 0 0,8-4-479 0 0,-5-1 291 0 0,-79 15 0 0 0,81-21 428 0 0,1 1 0 0 0,-55 23 0 0 0,52-17-459 0 0,-74 18 0 0 0,38-22-111 0 0,-87 2-1 0 0,63-7 3 0 0,61-4 54 0 0,-46 5 619 0 0,-163-4 0 0 0,121-18-264 0 0,103 4-366 0 0,18 4-32 0 0,8 4-19 0 0,4 1 28 0 0,4 2-97 0 0,0 0-1 0 0,-1 1 1 0 0,1 0 0 0 0,0 0 0 0 0,5 4 0 0 0,16 9 13 0 0,14 1-23 0 0,1-2 0 0 0,1-2 0 0 0,49 9 0 0 0,134 12 0 0 0,-128-21 0 0 0,96 19-16 0 0,-80-11-8 0 0,160 8 0 0 0,-235-26 24 0 0,-26-2 0 0 0,0 0 0 0 0,0 0 0 0 0,0-1 0 0 0,0-1 0 0 0,0 0 0 0 0,19-5 0 0 0,-32 6 1 0 0,1 0 0 0 0,-1 0 0 0 0,0 0 0 0 0,0 0-1 0 0,1 0 1 0 0,-1 0 0 0 0,0 0 0 0 0,0 0 0 0 0,1-1-1 0 0,-1 1 1 0 0,0 0 0 0 0,0 0 0 0 0,1 0 0 0 0,-1 0-1 0 0,0-1 1 0 0,0 1 0 0 0,0 0 0 0 0,1 0 0 0 0,-1 0-1 0 0,0-1 1 0 0,0 1 0 0 0,0 0 0 0 0,0 0 0 0 0,0 0-1 0 0,0-1 1 0 0,1 1 0 0 0,-1 0 0 0 0,0 0 0 0 0,0-1-1 0 0,0 1 1 0 0,0 0 0 0 0,0-1 0 0 0,0 1 0 0 0,0 0-1 0 0,0 0 1 0 0,0-1 0 0 0,0 1 0 0 0,0 0 0 0 0,-8-10 78 0 0,-15-5 129 0 0,12 11-156 0 0,-1 1 0 0 0,1 0 0 0 0,0 0 0 0 0,-1 1 0 0 0,0 1-1 0 0,-13-1 1 0 0,-76 5 87 0 0,39 0-104 0 0,-310 29-13 0 0,4 31 26 0 0,168-28-54 0 0,154-28-13 0 0,1 2-1 0 0,0 2 1 0 0,0 2 0 0 0,-58 25-1 0 0,61-15-83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13.286"/>
    </inkml:context>
    <inkml:brush xml:id="br0">
      <inkml:brushProperty name="width" value="0.1" units="cm"/>
      <inkml:brushProperty name="height" value="0.1" units="cm"/>
      <inkml:brushProperty name="color" value="#F4F91B"/>
    </inkml:brush>
  </inkml:definitions>
  <inkml:trace contextRef="#ctx0" brushRef="#br0">6528 1692 455 0 0,'-16'-14'544'0'0,"-1"1"-1"0"0,0 1 0 0 0,-1 1 0 0 0,-1 0 0 0 0,1 2 1 0 0,-2 0-1 0 0,1 1 0 0 0,-1 0 0 0 0,-21-3 0 0 0,-7 2-402 0 0,0 3-1 0 0,0 2 1 0 0,-59 2-1 0 0,27 1 316 0 0,-160 5 728 0 0,55 1-868 0 0,-77 5 0 0 0,138-3 147 0 0,-196-13 0 0 0,246 2-330 0 0,0 3 0 0 0,0 3 0 0 0,1 4 0 0 0,-93 18-1 0 0,121-16-132 0 0,-6 1 0 0 0,0-2 0 0 0,-80 2 0 0 0,-201 0 72 0 0,202-1 47 0 0,-209-15 0 0 0,210 0-15 0 0,-240 17 1 0 0,22 19 940 0 0,93-7-2033 0 0,8-22 1198 0 0,44-2 220 0 0,178 5-400 0 0,-1 0 0 0 0,-38 11 0 0 0,41-8-5 0 0,0-2 1 0 0,0 0 0 0 0,-35 2-1 0 0,21-6 7 0 0,-50 7 0 0 0,66-4-32 0 0,-1 2 0 0 0,1 0 0 0 0,0 1 0 0 0,-22 10 0 0 0,25-9 8 0 0,0-1 0 0 0,-1 0 0 0 0,-26 4 0 0 0,35-8-4 0 0,0-1-1 0 0,0-1 0 0 0,1 0 0 0 0,-1 0 0 0 0,0-1 1 0 0,0 0-1 0 0,0 0 0 0 0,0-1 0 0 0,-9-3 0 0 0,5 2 21 0 0,0 0-1 0 0,0 1 1 0 0,-1 0 0 0 0,0 1-1 0 0,1 1 1 0 0,-1 0-1 0 0,-22 4 1 0 0,14-3 33 0 0,-251 30 1321 0 0,249-25-1250 0 0,18-4-27 0 0,-1 0 0 0 0,0-1 0 0 0,0 0-1 0 0,-1 0 1 0 0,1 0 0 0 0,-11-1 0 0 0,-50-23 1697 0 0,37 18-1350 0 0,-53-17 0 0 0,16-10 154 0 0,62 30-441 0 0,-7-3-260 0 0,0 0-1 0 0,0-1 1 0 0,0 0 0 0 0,1-1 0 0 0,-1 0-1 0 0,-13-12 1 0 0,-19-22 2202 0 0,28 24-1881 0 0,-1 1-1 0 0,-1 1 0 0 0,-37-24 0 0 0,51 35-180 0 0,-1 0 0 0 0,1 0 0 0 0,0 0 0 0 0,0-1 0 0 0,1 0 0 0 0,-1 0 0 0 0,1 0 0 0 0,0 0 0 0 0,0-1 0 0 0,1 0 0 0 0,0 1 0 0 0,0-1 0 0 0,0-1 0 0 0,1 1 0 0 0,-1 0 0 0 0,2-1 0 0 0,-1 1 0 0 0,-1-11 0 0 0,0-7 100 0 0,1 0 0 0 0,1 0 1 0 0,4-45-1 0 0,0 41-50 0 0,1 1 0 0 0,1 0 0 0 0,2 1-1 0 0,9-27 1 0 0,1 9 110 0 0,34-62 0 0 0,-47 97-199 0 0,1-2 0 0 0,-1 1 0 0 0,-1 0-1 0 0,0-1 1 0 0,0 0 0 0 0,1-18 0 0 0,-1-67 24 0 0,-4 74-21 0 0,1 0 0 0 0,1 0 0 0 0,1-1 0 0 0,7-30 0 0 0,5 3-5 0 0,21-90 0 0 0,-31 126 0 0 0,0 0 0 0 0,2 1 0 0 0,-1-1 0 0 0,1 1 0 0 0,1 0 0 0 0,0 1 0 0 0,1 0 0 0 0,1 0 0 0 0,16-18 0 0 0,-21 26 0 0 0,0 0 0 0 0,1 0 0 0 0,0 1 0 0 0,0 0 0 0 0,0-1 0 0 0,1 2 0 0 0,-1-1 0 0 0,1 0 0 0 0,-1 1 0 0 0,1 0 0 0 0,0 1 0 0 0,0-1 0 0 0,7 0 0 0 0,12-1 0 0 0,49 1 0 0 0,-9 1 0 0 0,99-24 0 0 0,-107 14 0 0 0,1 3 0 0 0,67-2 0 0 0,177 14 0 0 0,-41-17 0 0 0,48 1 0 0 0,-232 14 0 0 0,235 12 0 0 0,-54-5 0 0 0,-146-8 0 0 0,416-23 64 0 0,-269 17-34 0 0,-181 7-13 0 0,130-12 0 0 0,-149 2-14 0 0,58-9 27 0 0,204-3 1 0 0,-232 18-31 0 0,126-19 0 0 0,63-3 0 0 0,-268 24 0 0 0,29 0 0 0 0,43 6 0 0 0,-19 0 0 0 0,104-2 0 0 0,62-19 0 0 0,-47 6 0 0 0,-76 5 0 0 0,159-14 0 0 0,100-4 0 0 0,-277 19 21 0 0,0-3 1 0 0,127-27-1 0 0,-153 20-21 0 0,71-6 0 0 0,-99 16 0 0 0,-1 2 0 0 0,1 2 0 0 0,63 8 0 0 0,-74-5 0 0 0,-10-2 0 0 0,-1 0 0 0 0,1 0 0 0 0,0 1 0 0 0,-1 1 0 0 0,1 0 0 0 0,-1 1 0 0 0,20 10 0 0 0,-21-7-6 0 0,0 0 1 0 0,-1 1-1 0 0,0 0 0 0 0,0 0 0 0 0,-1 1 1 0 0,0 1-1 0 0,13 18 0 0 0,-8-5-3 0 0,0 1-1 0 0,16 44 1 0 0,-3 6-15 0 0,-4 2 1 0 0,-3 0-1 0 0,-4 1 1 0 0,10 120-1 0 0,-22-153 24 0 0,-2 1 0 0 0,-2 0 0 0 0,-10 86 0 0 0,0-53 0 0 0,5-32 0 0 0,-19 74 0 0 0,21-108 0 0 0,-1-1 0 0 0,0 0 0 0 0,-1-1 0 0 0,0 1 0 0 0,-1-1 0 0 0,0 0 0 0 0,-1 0 0 0 0,0-1 0 0 0,-1 0 0 0 0,-17 18 0 0 0,18-22 0 0 0,-1 0 0 0 0,0-1 0 0 0,0 1 0 0 0,0-2 0 0 0,-1 1 0 0 0,1-1 0 0 0,-1 0 0 0 0,0-1 0 0 0,-1 0 0 0 0,-18 3 0 0 0,-3-2 0 0 0,0-1 0 0 0,-34-2 0 0 0,39-2 0 0 0,1 2 0 0 0,0 1 0 0 0,-1 0 0 0 0,-24 7 0 0 0,24-1-624 0 0,2 2-1 0 0,-1 0 1 0 0,1 2 0 0 0,0 0-1 0 0,1 2 1 0 0,1 0-1 0 0,0 2 1 0 0,1 0 0 0 0,1 2-1 0 0,1 0 1 0 0,0 1-1 0 0,-27 36 1 0 0,1 6-5539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2.053"/>
    </inkml:context>
    <inkml:brush xml:id="br0">
      <inkml:brushProperty name="width" value="0.1" units="cm"/>
      <inkml:brushProperty name="height" value="0.1" units="cm"/>
      <inkml:brushProperty name="color" value="#F4F91B"/>
    </inkml:brush>
  </inkml:definitions>
  <inkml:trace contextRef="#ctx0" brushRef="#br0">2917 11 2303 0 0,'1'2'4425'0'0,"6"3"-3646"0"0,-5-4-1244 0 0,-12-6 2438 0 0,9 5-1902 0 0,1 0 0 0 0,-1 0-1 0 0,0-1 1 0 0,1 1 0 0 0,-1 0 0 0 0,1 0-1 0 0,-1-1 1 0 0,0 1 0 0 0,1 0-1 0 0,-1 0 1 0 0,0 0 0 0 0,1 0 0 0 0,-1 0-1 0 0,0 0 1 0 0,1 0 0 0 0,-1 0-1 0 0,0 1 1 0 0,1-1 0 0 0,-1 0 0 0 0,0 0-1 0 0,1 0 1 0 0,-1 1 0 0 0,1-1-1 0 0,-1 0 1 0 0,0 1 0 0 0,1-1-1 0 0,-1 0 1 0 0,1 1 0 0 0,-1-1 0 0 0,0 2-1 0 0,-11 19 1431 0 0,11-19-1454 0 0,1-1 0 0 0,-1 1 0 0 0,0 0 1 0 0,1-1-1 0 0,-1 1 0 0 0,0-1 0 0 0,0 1 0 0 0,0-1 0 0 0,0 0 0 0 0,0 1 0 0 0,-1-1 0 0 0,1 0 0 0 0,-3 2 0 0 0,-22 5 856 0 0,-29 3-1 0 0,32-7-518 0 0,0 2 0 0 0,-31 10 1 0 0,44-13-295 0 0,0 0 0 0 0,1 0 0 0 0,-1-1 0 0 0,0-1 0 0 0,-1 0 0 0 0,1 0 0 0 0,-19-1 0 0 0,-74-14 784 0 0,50 5-402 0 0,-160-30 238 0 0,132 22-208 0 0,-1 3 0 0 0,-133-5 0 0 0,57 15-502 0 0,61 0 0 0 0,-116 11 0 0 0,-78 2 519 0 0,202-10-258 0 0,1 3 0 0 0,-111 18-1 0 0,98-3-267 0 0,-186 37 733 0 0,5 20-3652 0 0,246-62 928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3.070"/>
    </inkml:context>
    <inkml:brush xml:id="br0">
      <inkml:brushProperty name="width" value="0.1" units="cm"/>
      <inkml:brushProperty name="height" value="0.1" units="cm"/>
      <inkml:brushProperty name="color" value="#F4F91B"/>
    </inkml:brush>
  </inkml:definitions>
  <inkml:trace contextRef="#ctx0" brushRef="#br0">1556 144 2759 0 0,'-4'-4'224'0'0,"1"0"-1"0"0,-1 0 0 0 0,1-1 0 0 0,-1 1 0 0 0,1-1 0 0 0,1 0 0 0 0,-1 0 0 0 0,1 0 0 0 0,-1 0 0 0 0,2 0 0 0 0,-1 0 0 0 0,0-1 0 0 0,1 1 0 0 0,0-1 0 0 0,0 1 0 0 0,1-8 0 0 0,-1 11-159 0 0,1 0 0 0 0,-1 1-1 0 0,1-1 1 0 0,-1 0 0 0 0,1 1-1 0 0,-1-1 1 0 0,0 0-1 0 0,0 1 1 0 0,0-1 0 0 0,0 1-1 0 0,0-1 1 0 0,0 1 0 0 0,0 0-1 0 0,0-1 1 0 0,-1 1 0 0 0,1 0-1 0 0,-3-2 1 0 0,0 1 159 0 0,0 0 1 0 0,1 0-1 0 0,-1 0 1 0 0,0 1-1 0 0,0-1 0 0 0,0 1 1 0 0,-6-1-1 0 0,-6 1 458 0 0,1-1 1 0 0,-1 2-1 0 0,-16 1 0 0 0,31-1-659 0 0,-102 8 1220 0 0,-45 2 522 0 0,-93-17-521 0 0,80 1-268 0 0,4 0 156 0 0,47 0-204 0 0,-205 16 1 0 0,193 6-2578 0 0,98-14 162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4.489"/>
    </inkml:context>
    <inkml:brush xml:id="br0">
      <inkml:brushProperty name="width" value="0.1" units="cm"/>
      <inkml:brushProperty name="height" value="0.1" units="cm"/>
      <inkml:brushProperty name="color" value="#F4F91B"/>
    </inkml:brush>
  </inkml:definitions>
  <inkml:trace contextRef="#ctx0" brushRef="#br0">1985 156 6447 0 0,'-3'-3'349'0'0,"1"-1"0"0"0,0 1 0 0 0,-1 0 0 0 0,0 0 0 0 0,1 0 0 0 0,-1 0 0 0 0,-1 0 0 0 0,1 1 0 0 0,0-1 0 0 0,0 1 0 0 0,-1 0 0 0 0,0 0 0 0 0,-4-2 0 0 0,-9-3-342 0 0,-31-9 0 0 0,14 6 364 0 0,-6-3 165 0 0,0 2 1 0 0,-1 1-1 0 0,-74-7 0 0 0,35 13-167 0 0,-94 6 1 0 0,156-2-351 0 0,-140-3 274 0 0,39-1 40 0 0,-74 0 725 0 0,-52-1 756 0 0,-86-3-46 0 0,138 2-2312 0 0,149 6-381 0 0,-4 0-470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17.840"/>
    </inkml:context>
    <inkml:brush xml:id="br0">
      <inkml:brushProperty name="width" value="0.1" units="cm"/>
      <inkml:brushProperty name="height" value="0.1" units="cm"/>
      <inkml:brushProperty name="color" value="#E71224"/>
    </inkml:brush>
  </inkml:definitions>
  <inkml:trace contextRef="#ctx0" brushRef="#br0">2980 123 2471 0 0,'0'-1'8'0'0,"0"0"-1"0"0,-1 0 1 0 0,1 0-1 0 0,0 0 1 0 0,-1 0-1 0 0,1 0 0 0 0,-1 0 1 0 0,1 1-1 0 0,-1-1 1 0 0,1 0-1 0 0,-1 0 1 0 0,1 0-1 0 0,-1 1 0 0 0,0-1 1 0 0,0 0-1 0 0,1 1 1 0 0,-1-1-1 0 0,0 0 1 0 0,0 1-1 0 0,0-1 0 0 0,0 1 1 0 0,0 0-1 0 0,0-1 1 0 0,0 1-1 0 0,1 0 1 0 0,-1-1-1 0 0,0 1 0 0 0,0 0 1 0 0,0 0-1 0 0,0 0 1 0 0,0 0-1 0 0,0 0 1 0 0,0 0-1 0 0,0 0 0 0 0,-2 0 1 0 0,-12-1 28 0 0,-80-15 529 0 0,-37-5 1182 0 0,110 19-1526 0 0,0 1-1 0 0,0 1 1 0 0,0 1-1 0 0,-25 5 1 0 0,-1 4 48 0 0,-91 35 1 0 0,103-31-266 0 0,-1-2 1 0 0,0-1-1 0 0,-1-2 1 0 0,-50 5-1 0 0,37-12 130 0 0,0-2-1 0 0,-85-11 0 0 0,-99-31 1335 0 0,129 20-450 0 0,-129-8 0 0 0,-51 21-757 0 0,119 6-51 0 0,-172-25-1 0 0,256 15-198 0 0,-83-11 37 0 0,133 21-50 0 0,-1 2 0 0 0,1 1 0 0 0,-35 4 0 0 0,7 5-98 0 0,-6 3-11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6.112"/>
    </inkml:context>
    <inkml:brush xml:id="br0">
      <inkml:brushProperty name="width" value="0.1" units="cm"/>
      <inkml:brushProperty name="height" value="0.1" units="cm"/>
      <inkml:brushProperty name="color" value="#F4F91B"/>
    </inkml:brush>
  </inkml:definitions>
  <inkml:trace contextRef="#ctx0" brushRef="#br0">1882 26 919 0 0,'-11'0'721'0'0,"-11"2"6435"0"0,12 1-7666 0 0,-39 14 2590 0 0,37-11-1702 0 0,-1-2 1 0 0,0 1-1 0 0,-1-2 1 0 0,1 0-1 0 0,-20 2 1 0 0,-18-4 952 0 0,-98-13 1 0 0,3 0-417 0 0,-170 26 135 0 0,6 0-654 0 0,-155-46-135 0 0,267-2-5394 0 0,141 22-361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8.091"/>
    </inkml:context>
    <inkml:brush xml:id="br0">
      <inkml:brushProperty name="width" value="0.1" units="cm"/>
      <inkml:brushProperty name="height" value="0.1" units="cm"/>
      <inkml:brushProperty name="color" value="#F4F91B"/>
    </inkml:brush>
  </inkml:definitions>
  <inkml:trace contextRef="#ctx0" brushRef="#br0">1600 38 9815 0 0,'-46'-9'944'0'0,"0"2"0"0"0,-52-1 0 0 0,-14 3-597 0 0,-128-4 2088 0 0,177 9-1865 0 0,-318 11 1166 0 0,254 1-1004 0 0,-233-8 0 0 0,266-18-2616 0 0,62 8 864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0:59.265"/>
    </inkml:context>
    <inkml:brush xml:id="br0">
      <inkml:brushProperty name="width" value="0.1" units="cm"/>
      <inkml:brushProperty name="height" value="0.1" units="cm"/>
      <inkml:brushProperty name="color" value="#F4F91B"/>
    </inkml:brush>
  </inkml:definitions>
  <inkml:trace contextRef="#ctx0" brushRef="#br0">2600 48 1839 0 0,'-37'-11'2833'0'0,"0"2"-1"0"0,-45-6 0 0 0,-25 4-913 0 0,85 9-1452 0 0,0 2 0 0 0,-1 1-1 0 0,1 1 1 0 0,-23 5-1 0 0,-85 26 511 0 0,67-18-833 0 0,0-3 0 0 0,0-3 0 0 0,-87 1 0 0 0,-45 7 136 0 0,-173 2 2263 0 0,266-18-3264 0 0,-203 27 1413 0 0,27-1-166 0 0,81-12-213 0 0,-53 1-1780 0 0,212-16 127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0.716"/>
    </inkml:context>
    <inkml:brush xml:id="br0">
      <inkml:brushProperty name="width" value="0.1" units="cm"/>
      <inkml:brushProperty name="height" value="0.1" units="cm"/>
      <inkml:brushProperty name="color" value="#F4F91B"/>
    </inkml:brush>
  </inkml:definitions>
  <inkml:trace contextRef="#ctx0" brushRef="#br0">1055 41 2759 0 0,'-13'-7'651'0'0,"-23"-9"-1314"0"0,8 8 6291 0 0,-37 0-1897 0 0,47 7-3622 0 0,-1 0 0 0 0,1 2 1 0 0,-25 3-1 0 0,-126 25 464 0 0,-70 9 1646 0 0,158-28-1179 0 0,12 0-720 0 0,-1-3-1 0 0,-88-2 1 0 0,129-10-5351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1.734"/>
    </inkml:context>
    <inkml:brush xml:id="br0">
      <inkml:brushProperty name="width" value="0.1" units="cm"/>
      <inkml:brushProperty name="height" value="0.1" units="cm"/>
      <inkml:brushProperty name="color" value="#F4F91B"/>
    </inkml:brush>
  </inkml:definitions>
  <inkml:trace contextRef="#ctx0" brushRef="#br0">1841 48 9039 0 0,'-3'-2'91'0'0,"-1"0"0"0"0,1 0 0 0 0,-1 0 0 0 0,0 0 0 0 0,0 1 0 0 0,1-1 0 0 0,-1 1 0 0 0,0 0 0 0 0,0 0 0 0 0,-7 0-1 0 0,-9-3 101 0 0,-11-4 356 0 0,0 2 1 0 0,0 1-1 0 0,0 1 1 0 0,-34 1-1 0 0,10 3 56 0 0,-81 13 0 0 0,40-4-64 0 0,-117-5 0 0 0,160-4-272 0 0,-168 2 967 0 0,-99 0-301 0 0,22 12-421 0 0,140-2-6115 0 0,124-12 184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2.617"/>
    </inkml:context>
    <inkml:brush xml:id="br0">
      <inkml:brushProperty name="width" value="0.1" units="cm"/>
      <inkml:brushProperty name="height" value="0.1" units="cm"/>
      <inkml:brushProperty name="color" value="#F4F91B"/>
    </inkml:brush>
  </inkml:definitions>
  <inkml:trace contextRef="#ctx0" brushRef="#br0">2039 24 5527 0 0,'-64'5'2495'0'0,"46"-3"-1733"0"0,0 0-1 0 0,-26-2 0 0 0,-7-1-28 0 0,32 1-579 0 0,1-1 0 0 0,-1 0 0 0 0,-20-5 0 0 0,-8-3 520 0 0,0 2 0 0 0,-1 3-1 0 0,-71 0 1 0 0,-146 23 628 0 0,-21-1-707 0 0,-110-9 333 0 0,164-2-416 0 0,31 1-389 0 0,115-2-5355 0 0,65-4-179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3.284"/>
    </inkml:context>
    <inkml:brush xml:id="br0">
      <inkml:brushProperty name="width" value="0.1" units="cm"/>
      <inkml:brushProperty name="height" value="0.1" units="cm"/>
      <inkml:brushProperty name="color" value="#F4F91B"/>
    </inkml:brush>
  </inkml:definitions>
  <inkml:trace contextRef="#ctx0" brushRef="#br0">866 22 12095 0 0,'-19'-6'485'0'0,"-2"2"0"0"0,1 0-1 0 0,0 1 1 0 0,-28-1 0 0 0,-84 8 875 0 0,-151 44-8 0 0,236-38-1410 0 0,-12 3-3 0 0,-121 28-893 0 0,144-30 499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4.606"/>
    </inkml:context>
    <inkml:brush xml:id="br0">
      <inkml:brushProperty name="width" value="0.1" units="cm"/>
      <inkml:brushProperty name="height" value="0.1" units="cm"/>
      <inkml:brushProperty name="color" value="#F4F91B"/>
    </inkml:brush>
  </inkml:definitions>
  <inkml:trace contextRef="#ctx0" brushRef="#br0">911 10 9935 0 0,'0'0'28'0'0,"-1"0"-1"0"0,1 0 0 0 0,0 0 0 0 0,0 0 0 0 0,0 0 1 0 0,0 0-1 0 0,0 0 0 0 0,-1 0 0 0 0,1 0 0 0 0,0 0 1 0 0,0 0-1 0 0,0 0 0 0 0,0 0 0 0 0,0 0 1 0 0,-1 0-1 0 0,1 0 0 0 0,0 0 0 0 0,0 0 0 0 0,0 0 1 0 0,0 0-1 0 0,0 0 0 0 0,-1 0 0 0 0,1 0 0 0 0,0 0 1 0 0,0 0-1 0 0,0 0 0 0 0,0 0 0 0 0,0 0 1 0 0,0-1-1 0 0,-1 1 0 0 0,1 0 0 0 0,0 0 0 0 0,0 0 1 0 0,0 0-1 0 0,0 0 0 0 0,0 0 0 0 0,0-1 0 0 0,0 1 1 0 0,0 0-1 0 0,0 0 0 0 0,0 0 0 0 0,0 0 1 0 0,0 0-1 0 0,-1-1 0 0 0,1 1 0 0 0,0 0 0 0 0,0 0 1 0 0,0 0-1 0 0,0 0 0 0 0,0 0 0 0 0,1-1 0 0 0,-2 1 22 0 0,1 0 0 0 0,0-1 0 0 0,0 1 0 0 0,0 0-1 0 0,0 0 1 0 0,0-1 0 0 0,0 1 0 0 0,0 0-1 0 0,0 0 1 0 0,0-1 0 0 0,0 1 0 0 0,-1 0 0 0 0,1 0-1 0 0,0 0 1 0 0,0-1 0 0 0,0 1 0 0 0,0 0-1 0 0,-1 0 1 0 0,1 0 0 0 0,0 0 0 0 0,0-1-1 0 0,0 1 1 0 0,-1 0 0 0 0,1 0 0 0 0,0 0 0 0 0,0 0-1 0 0,-1 0 1 0 0,1 0 0 0 0,0 0 0 0 0,0 0-1 0 0,-1-1 1 0 0,1 1 0 0 0,0 0 0 0 0,-1 0 0 0 0,1 0-1 0 0,0 0 1 0 0,0 0 0 0 0,-1 1 0 0 0,-7 1 14 0 0,0 1 1 0 0,-1-2-1 0 0,1 1 1 0 0,-1-1-1 0 0,0 0 1 0 0,1-1-1 0 0,-13 0 1 0 0,-4 0 176 0 0,-156 21 1079 0 0,52-4-368 0 0,-28-10-4 0 0,101-7-810 0 0,1 2 0 0 0,-58 11 0 0 0,93-8-1113 0 0,0 0 0 0 0,-27 11 0 0 0,32-10-4398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05.468"/>
    </inkml:context>
    <inkml:brush xml:id="br0">
      <inkml:brushProperty name="width" value="0.1" units="cm"/>
      <inkml:brushProperty name="height" value="0.1" units="cm"/>
      <inkml:brushProperty name="color" value="#F4F91B"/>
    </inkml:brush>
  </inkml:definitions>
  <inkml:trace contextRef="#ctx0" brushRef="#br0">1929 152 8319 0 0,'-88'-6'555'0'0,"-322"-13"1769"0"0,325 14-1630 0 0,-163-28-1 0 0,219 28-471 0 0,-373-54 2618 0 0,228 49-2153 0 0,69 5-488 0 0,64 3-203 0 0,-29-4-412 0 0,-1 4-1 0 0,-107 10 0 0 0,150-4-5023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10.275"/>
    </inkml:context>
    <inkml:brush xml:id="br0">
      <inkml:brushProperty name="width" value="0.1" units="cm"/>
      <inkml:brushProperty name="height" value="0.1" units="cm"/>
      <inkml:brushProperty name="color" value="#F4F91B"/>
    </inkml:brush>
  </inkml:definitions>
  <inkml:trace contextRef="#ctx0" brushRef="#br0">500 214 1375 0 0,'-25'-4'491'0'0,"0"-1"-1"0"0,0-2 0 0 0,1 0 0 0 0,0-1 0 0 0,0-2 1 0 0,1 0-1 0 0,0-2 0 0 0,1 0 0 0 0,0-2 0 0 0,-33-26 0 0 0,41 30-392 0 0,0 2-1 0 0,0 0 1 0 0,-1 0-1 0 0,0 2 0 0 0,-1 0 1 0 0,-19-6-1 0 0,13 5 157 0 0,3-1-63 0 0,16 6-215 0 0,-1 1 1 0 0,1-1 0 0 0,-1 1-1 0 0,0-1 1 0 0,1 1 0 0 0,-1 0-1 0 0,0 1 1 0 0,-4-1-1 0 0,1 1-316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5:57.367"/>
    </inkml:context>
    <inkml:brush xml:id="br0">
      <inkml:brushProperty name="width" value="0.1" units="cm"/>
      <inkml:brushProperty name="height" value="0.1" units="cm"/>
      <inkml:brushProperty name="color" value="#E71224"/>
    </inkml:brush>
  </inkml:definitions>
  <inkml:trace contextRef="#ctx0" brushRef="#br0">4399 286 1839 0 0,'0'-3'221'0'0,"-1"0"0"0"0,0 0-1 0 0,0 0 1 0 0,0 0-1 0 0,0 0 1 0 0,0 0 0 0 0,0 0-1 0 0,-1 0 1 0 0,1 1-1 0 0,-1-1 1 0 0,0 0-1 0 0,0 1 1 0 0,0 0 0 0 0,0-1-1 0 0,0 1 1 0 0,-1 0-1 0 0,1 0 1 0 0,-5-3 0 0 0,-8-8-602 0 0,14 12 517 0 0,-1-1 1 0 0,0 1-1 0 0,0 0 0 0 0,0 0 1 0 0,0 0-1 0 0,0 0 1 0 0,0 0-1 0 0,0 0 0 0 0,0 1 1 0 0,0-1-1 0 0,0 1 0 0 0,0-1 1 0 0,-1 1-1 0 0,1 0 0 0 0,0 0 1 0 0,0 0-1 0 0,-5 1 0 0 0,-41 9 1486 0 0,23-4-1294 0 0,-31 0 360 0 0,35-4-373 0 0,1 1 0 0 0,-25 5 0 0 0,11 0-190 0 0,0-2-1 0 0,0-1 1 0 0,0-2-1 0 0,0-2 1 0 0,-38-2-1 0 0,-126-22 1684 0 0,183 21-1769 0 0,-20-4 17 0 0,0 2 1 0 0,-1 2 0 0 0,1 1-1 0 0,0 1 1 0 0,-63 10 0 0 0,66-5 5 0 0,0 0 0 0 0,0-2 0 0 0,0-1 0 0 0,-1-2 0 0 0,1-1 0 0 0,-1-2 0 0 0,1 0 0 0 0,0-3 0 0 0,-49-14 0 0 0,58 14 39 0 0,0 2 0 0 0,-1 0 0 0 0,-37-1 0 0 0,3 1 5 0 0,-104-2-31 0 0,31 4-22 0 0,-60-23 48 0 0,13 0-10 0 0,-61 25-32 0 0,189 2-54 0 0,5 0 9 0 0,26 0 4 0 0,-1-1 0 0 0,1 0 0 0 0,-1-2-1 0 0,1 0 1 0 0,-1-2 0 0 0,-24-5 0 0 0,7-4 3 0 0,-116-29 242 0 0,128 36-224 0 0,0 1-1 0 0,-1 1 1 0 0,0 1 0 0 0,-29 2-1 0 0,-61 11-38 0 0,104-11 24 0 0,-1 1-1 0 0,1-1 1 0 0,0-1-1 0 0,0-1 1 0 0,0 1-1 0 0,0-2 1 0 0,0 0-1 0 0,0 0 0 0 0,-13-7 1 0 0,9 6 13 0 0,0 0 0 0 0,0 1 0 0 0,0 0 0 0 0,0 2 0 0 0,0-1 0 0 0,-1 2 0 0 0,-16 2 0 0 0,-35-3-40 0 0,-112 1 3 0 0,122 2 0 0 0,-1-2 0 0 0,-78-11 0 0 0,-37-6 155 0 0,92 10-16 0 0,61 5-91 0 0,-28-3-28 0 0,45 5-13 0 0,0 0 0 0 0,0 1 0 0 0,0-1 0 0 0,1 1 0 0 0,-1-1-1 0 0,0 1 1 0 0,1 0 0 0 0,-1 0 0 0 0,1 1 0 0 0,-5 1 0 0 0,6-1 89 0 0,0 0 0 0 0,1 0 1 0 0,-1 0-1 0 0,0 0 1 0 0,1 0-1 0 0,-1 0 1 0 0,1 0-1 0 0,0 1 0 0 0,-1-1 1 0 0,1 0-1 0 0,0 1 1 0 0,0 2-1 0 0,-3 6-1156 0 0,-5 6-755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21.204"/>
    </inkml:context>
    <inkml:brush xml:id="br0">
      <inkml:brushProperty name="width" value="0.1" units="cm"/>
      <inkml:brushProperty name="height" value="0.1" units="cm"/>
      <inkml:brushProperty name="color" value="#E71224"/>
    </inkml:brush>
  </inkml:definitions>
  <inkml:trace contextRef="#ctx0" brushRef="#br0">3455 0 455 0 0,'0'0'51'0'0,"1"0"0"0"0,-1 0 0 0 0,0 0-1 0 0,0 0 1 0 0,0 0 0 0 0,1 0 0 0 0,-1 0-1 0 0,0 1 1 0 0,0-1 0 0 0,1 0 0 0 0,-1 0-1 0 0,0 0 1 0 0,0 0 0 0 0,0 0 0 0 0,0 0-1 0 0,1 0 1 0 0,-1 1 0 0 0,0-1-1 0 0,0 0 1 0 0,0 0 0 0 0,0 0 0 0 0,1 1-1 0 0,-1-1 1 0 0,0 0 0 0 0,0 0 0 0 0,0 0-1 0 0,0 1 1 0 0,0-1 0 0 0,0 0 0 0 0,0 0-1 0 0,0 0 1 0 0,0 1 0 0 0,0-1-1 0 0,0 0 1 0 0,0 0 0 0 0,0 1 0 0 0,0-1-1 0 0,0 0 1 0 0,-3 15 338 0 0,-8 8-471 0 0,9-21 140 0 0,1 0 0 0 0,-1 0 0 0 0,1-1 0 0 0,-1 1 0 0 0,0 0 0 0 0,1-1 0 0 0,-1 0 0 0 0,0 1 0 0 0,0-1 0 0 0,0 0 0 0 0,0 0 0 0 0,-1 0 0 0 0,1 0 1 0 0,0-1-1 0 0,0 1 0 0 0,0 0 0 0 0,-5-1 0 0 0,-2 1 542 0 0,0-1 1 0 0,1 0-1 0 0,-14-2 1 0 0,-13 0 201 0 0,3 6-511 0 0,1 1 1 0 0,0 1-1 0 0,-33 12 0 0 0,26-8-215 0 0,-116 30 220 0 0,-188 22 0 0 0,28-12-100 0 0,-91 10 348 0 0,107-23-207 0 0,-108 9 500 0 0,330-46-655 0 0,-116-15 0 0 0,45 2-12 0 0,-2 2-136 0 0,-136-4 196 0 0,231 15-454 0 0,1 3 1 0 0,0 2 0 0 0,-72 16 0 0 0,51-2-684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10.892"/>
    </inkml:context>
    <inkml:brush xml:id="br0">
      <inkml:brushProperty name="width" value="0.1" units="cm"/>
      <inkml:brushProperty name="height" value="0.1" units="cm"/>
      <inkml:brushProperty name="color" value="#F4F91B"/>
    </inkml:brush>
  </inkml:definitions>
  <inkml:trace contextRef="#ctx0" brushRef="#br0">1757 1 455 0 0,'-148'12'502'0'0,"56"-2"2415"0"0,46-4-1508 0 0,1 2 1 0 0,-64 20-1 0 0,57-14-932 0 0,-65 10-1 0 0,55-18 123 0 0,-104-3-1 0 0,-63-18 1009 0 0,38 1-477 0 0,31-4-622 0 0,103 10-342 0 0,-101-2 0 0 0,147 10-205 0 0,-1 1 0 0 0,1 0 0 0 0,0 1 0 0 0,-1 0 0 0 0,1 1 0 0 0,-20 7 1 0 0,6 4-144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0.243"/>
    </inkml:context>
    <inkml:brush xml:id="br0">
      <inkml:brushProperty name="width" value="0.1" units="cm"/>
      <inkml:brushProperty name="height" value="0.1" units="cm"/>
      <inkml:brushProperty name="color" value="#F4F91B"/>
    </inkml:brush>
  </inkml:definitions>
  <inkml:trace contextRef="#ctx0" brushRef="#br0">67 1 1783 0 0,'-21'3'635'0'0,"19"-2"-282"0"0,-1-1 0 0 0,1 1 1 0 0,-1 0-1 0 0,1-1 0 0 0,-1 0 1 0 0,1 1-1 0 0,-1-1 0 0 0,0 0 1 0 0,1 0-1 0 0,-1-1 1 0 0,1 1-1 0 0,-1 0 0 0 0,1-1 1 0 0,-1 0-1 0 0,-4-1 394 0 0,9 2-310 0 0,0 0 1 0 0,1 0-1 0 0,-1 0 1 0 0,0 1-1 0 0,0-1 1 0 0,1 1-1 0 0,-1 0 0 0 0,0-1 1 0 0,0 1-1 0 0,3 2 1 0 0,9 4 458 0 0,8 0-73 0 0,0-1 0 0 0,0 0 0 0 0,1-2 0 0 0,32 2 0 0 0,-43-4-720 0 0,-8-2-54 0 0,45 6 516 0 0,1-2 0 0 0,55-4 0 0 0,-91 0-456 0 0,-1 1 0 0 0,0 0 0 0 0,1 1 1 0 0,-1 1-1 0 0,0 0 0 0 0,18 6 0 0 0,25 6 199 0 0,-27-10-158 0 0,-18-4-37 0 0,-1 1 1 0 0,0 0-1 0 0,0 1 0 0 0,0-1 0 0 0,0 2 1 0 0,0 0-1 0 0,10 5 0 0 0,-12-5-72 0 0,0-1 0 0 0,1 0 0 0 0,-1 0 0 0 0,1-1 0 0 0,0 0 0 0 0,0-1 0 0 0,12 1 0 0 0,7 2 103 0 0,55 11 138 0 0,94 12 36 0 0,-111-24-207 0 0,-41-3-36 0 0,47 7 0 0 0,-45-4-12 0 0,1 0-1 0 0,35-3 0 0 0,25 3 221 0 0,67 20-102 0 0,2-18-53 0 0,-124-4-55 0 0,59-6 1 0 0,-88 4-77 0 0,23 0 35 0 0,53 3 0 0 0,-43 1-265 0 0,122 14 2541 0 0,-141-14-2700 0 0,0-2 1 0 0,0 0-1 0 0,0-2 0 0 0,24-2 1 0 0,24-1 418 0 0,87 14-27 0 0,-151-10 0 0 0,12 1 0 0 0,0-1 0 0 0,1-1 0 0 0,25-5 0 0 0,-26 4 0 0 0,0 0 0 0 0,0 0 0 0 0,24 2 0 0 0,-27 0 0 0 0,-1 0 0 0 0,1-1 0 0 0,15-2 0 0 0,21-2 0 0 0,-44 5 0 0 0,1 0 0 0 0,-1 0 0 0 0,1-1 0 0 0,-1 1 0 0 0,1-1 0 0 0,-1 0 0 0 0,0 0 0 0 0,1 0 0 0 0,-1-1 0 0 0,0 1 0 0 0,0-1 0 0 0,0 1 0 0 0,4-4 0 0 0,-3 4 206 0 0,1-1 1 0 0,0 1-1 0 0,-1 0 0 0 0,1 1 0 0 0,0-1 1 0 0,0 1-1 0 0,8 1 0 0 0,-7-1-644 0 0,17-1 171 0 0,-10 1 97 0 0,1-1 0 0 0,-1 2 1 0 0,1 0-1 0 0,18 4 0 0 0,-11-1 170 0 0,0 0 0 0 0,0-1 0 0 0,1-2 0 0 0,26 0 0 0 0,-31-2 0 0 0,0 0 0 0 0,24-5 0 0 0,-16-3 0 0 0,-21 8 0 0 0,-1-1 0 0 0,1 1 0 0 0,-1-1 0 0 0,1 1 0 0 0,0 1 0 0 0,-1-1 0 0 0,6 0 0 0 0,10-1 0 0 0,-16 1 0 0 0,0 0 0 0 0,0 1 0 0 0,0 0 0 0 0,0-1 0 0 0,0 1 0 0 0,0 1 0 0 0,5 0 0 0 0,-3-1 0 0 0,0-1 0 0 0,0 1 0 0 0,0-1 0 0 0,0 0 0 0 0,0 0 0 0 0,0 0 0 0 0,-1 0 0 0 0,1-1 0 0 0,0 0 0 0 0,-1 0 0 0 0,0 0 0 0 0,1-1 0 0 0,4-3 0 0 0,17-7 0 0 0,-20 10-20 0 0,-4 2-13 0 0,0 1 1 0 0,0-1-1 0 0,0 0 1 0 0,-1 0-1 0 0,1 1 1 0 0,0-1-1 0 0,0 1 1 0 0,0 0-1 0 0,3-1 1 0 0,-5 2 20 0 0,1-1 1 0 0,0 0-1 0 0,-1 1 0 0 0,1-1 1 0 0,-1 0-1 0 0,1 1 0 0 0,-1-1 1 0 0,1 1-1 0 0,-1-1 0 0 0,1 1 1 0 0,-1-1-1 0 0,0 1 0 0 0,1-1 1 0 0,-1 1-1 0 0,0-1 0 0 0,1 1 1 0 0,-1 0-1 0 0,0-1 0 0 0,0 1 1 0 0,1 0-1 0 0,-1-1 0 0 0,0 1 1 0 0,0-1-1 0 0,0 1 0 0 0,0 0 1 0 0,0-1-1 0 0,0 1 0 0 0,0 0 1 0 0,0-1-1 0 0,0 1 0 0 0,0 0 1 0 0,0-1-1 0 0,-1 1 0 0 0,1 1 1 0 0,-2 10-696 0 0,-1 0-1 0 0,0 0 1 0 0,0-1 0 0 0,-7 14 0 0 0,7-17 134 0 0,-9 22-1277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2.977"/>
    </inkml:context>
    <inkml:brush xml:id="br0">
      <inkml:brushProperty name="width" value="0.1" units="cm"/>
      <inkml:brushProperty name="height" value="0.1" units="cm"/>
      <inkml:brushProperty name="color" value="#F4F91B"/>
    </inkml:brush>
  </inkml:definitions>
  <inkml:trace contextRef="#ctx0" brushRef="#br0">2800 1553 3223 0 0,'0'-4'524'0'0,"0"-1"0"0"0,0 1-1 0 0,0 0 1 0 0,1-1-1 0 0,0 1 1 0 0,0 0-1 0 0,0 0 1 0 0,0 0-1 0 0,1-1 1 0 0,-1 1 0 0 0,1 1-1 0 0,0-1 1 0 0,0 0-1 0 0,1 0 1 0 0,2-3-1 0 0,-1 4-306 0 0,-1-1-1 0 0,1 1 0 0 0,0 0 0 0 0,0 0 0 0 0,1 1 1 0 0,-1-1-1 0 0,0 1 0 0 0,1 0 0 0 0,0 0 1 0 0,-1 1-1 0 0,1-1 0 0 0,10-1 0 0 0,-7 2-52 0 0,0-1 0 0 0,0 2-1 0 0,0-1 1 0 0,0 1 0 0 0,0 0 0 0 0,0 1-1 0 0,0 0 1 0 0,0 0 0 0 0,0 1-1 0 0,11 4 1 0 0,-8-2-59 0 0,0 1 0 0 0,-1 0 1 0 0,1 1-1 0 0,-1 0 0 0 0,-1 1 0 0 0,14 11 1 0 0,-2-3 55 0 0,0 0 0 0 0,1-2 1 0 0,0-1-1 0 0,45 18 1 0 0,10 6 377 0 0,-58-27-455 0 0,0-1 0 0 0,0 0 0 0 0,1-1-1 0 0,0-1 1 0 0,0-1 0 0 0,34 4 0 0 0,255 48 1473 0 0,-149-26-1013 0 0,-33-9-158 0 0,-73-14-222 0 0,-1 2 1 0 0,91 29 0 0 0,-121-30-138 0 0,1-1 0 0 0,0-2 0 0 0,0 0 0 0 0,1-1-1 0 0,-1-1 1 0 0,29 0 0 0 0,-38-5 21 0 0,1-1 1 0 0,-1 0-1 0 0,27-9 0 0 0,-3 1 83 0 0,73-10 77 0 0,-107 18-191 0 0,0 1-1 0 0,1-1 1 0 0,-1 0-1 0 0,0 0 0 0 0,0-1 1 0 0,0 1-1 0 0,-1-1 1 0 0,1 0-1 0 0,0-1 1 0 0,-1 1-1 0 0,0-1 1 0 0,6-6-1 0 0,3-5 173 0 0,-1-1 0 0 0,12-21 0 0 0,4-5 173 0 0,-10 18-297 0 0,0-1 0 0 0,-1-1 1 0 0,-2-1-1 0 0,0 0 0 0 0,-2-1 1 0 0,-1-1-1 0 0,-2 0 0 0 0,12-46 1 0 0,-14 33 31 0 0,3-61 0 0 0,-10 81-85 0 0,-1 1 0 0 0,-1-1-1 0 0,-1 1 1 0 0,-9-38 0 0 0,-18-46 34 0 0,16 66 3 0 0,2-1-1 0 0,1 0 0 0 0,3 0 1 0 0,-5-71-1 0 0,12 86-17 0 0,-2 0 1 0 0,-1 0-1 0 0,-1 1 0 0 0,0-1 0 0 0,-2 1 0 0 0,-1 0 1 0 0,-1 0-1 0 0,-1 1 0 0 0,-20-36 0 0 0,12 22 10 0 0,1-1 0 0 0,-11-42-1 0 0,-19-44-23 0 0,43 118-14 0 0,0 1 0 0 0,0-1 0 0 0,-1 1 0 0 0,0 0 0 0 0,0 0 0 0 0,0 0 0 0 0,-1 0 0 0 0,1 1 0 0 0,-1 0 1 0 0,0 0-1 0 0,0 0 0 0 0,-1 1 0 0 0,1 0 0 0 0,-1 0 0 0 0,0 0 0 0 0,0 0 0 0 0,0 1 0 0 0,-10-3 0 0 0,-9 0-5 0 0,-1 0-1 0 0,0 2 1 0 0,-35 0-1 0 0,11 0 8 0 0,-9 0-5 0 0,0 3 0 0 0,1 2 0 0 0,-76 13 0 0 0,77-10 0 0 0,0-3 0 0 0,0-2 0 0 0,-101-13 0 0 0,20 0 0 0 0,-102 9-1 0 0,0 0 13 0 0,121-4 42 0 0,-161-5-55 0 0,-254 6 1 0 0,385 6 0 0 0,48 2 0 0 0,-109-14 0 0 0,105-1 0 0 0,-2 5 0 0 0,-130 5 0 0 0,-57 6 24 0 0,164-5-4 0 0,-131 15 0 0 0,184-6-20 0 0,-127-4 0 0 0,-76-1 0 0 0,270 0 1 0 0,0-1 0 0 0,0 2 0 0 0,1-1-1 0 0,-1 1 1 0 0,0 1 0 0 0,-17 6 0 0 0,23-7-5 0 0,0 0 0 0 0,1 0 0 0 0,-1 1 0 0 0,1-1 0 0 0,-1 1 1 0 0,1 0-1 0 0,0 0 0 0 0,0 0 0 0 0,0 1 0 0 0,0-1 0 0 0,0 1 0 0 0,1-1 0 0 0,0 1 1 0 0,0 0-1 0 0,0 0 0 0 0,0 0 0 0 0,-2 8 0 0 0,0 1-3 0 0,1 0-1 0 0,1 1 0 0 0,0-1 1 0 0,1 1-1 0 0,0 0 1 0 0,1-1-1 0 0,0 1 1 0 0,3 15-1 0 0,5 12 5 0 0,16 53 1 0 0,1 5-53 0 0,4 16 55 0 0,-18-82 0 0 0,-3 1 0 0 0,0-1 0 0 0,-2 1 0 0 0,2 50 0 0 0,-8-53 0 0 0,-1 0 0 0 0,-2-1 0 0 0,0 1 0 0 0,-15 54 0 0 0,13-67 0 0 0,0 0 0 0 0,1 0 0 0 0,0 1 0 0 0,2-1 0 0 0,0 1 0 0 0,2 0 0 0 0,0 0 0 0 0,1-1 0 0 0,0 1 0 0 0,2 0 0 0 0,0-1 0 0 0,1 0 0 0 0,1 0 0 0 0,7 18 0 0 0,72 147-3561 0 0,-64-147 1842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4.648"/>
    </inkml:context>
    <inkml:brush xml:id="br0">
      <inkml:brushProperty name="width" value="0.1" units="cm"/>
      <inkml:brushProperty name="height" value="0.1" units="cm"/>
      <inkml:brushProperty name="color" value="#F4F91B"/>
    </inkml:brush>
  </inkml:definitions>
  <inkml:trace contextRef="#ctx0" brushRef="#br0">1927 739 1839 0 0,'2'-8'709'0'0,"-1"1"0"0"0,0 0 0 0 0,0-1 0 0 0,-1 1 0 0 0,0-1 0 0 0,0 1 0 0 0,-1-1-1 0 0,-3-13 1 0 0,2 10-207 0 0,-2 1 1 0 0,1 0-1 0 0,-2 0 0 0 0,1 0 0 0 0,-11-15 0 0 0,6 10-47 0 0,-2 2-1 0 0,0-1 1 0 0,0 1-1 0 0,-1 1 1 0 0,-1 0-1 0 0,0 1 1 0 0,-24-16 0 0 0,31 23-341 0 0,-1 1 0 0 0,1 0 1 0 0,-1 1-1 0 0,1 0 1 0 0,-1 0-1 0 0,0 0 1 0 0,0 1-1 0 0,0-1 0 0 0,0 2 1 0 0,1-1-1 0 0,-14 1 1 0 0,-7 3 109 0 0,-47 8 0 0 0,20-2 77 0 0,-16 0 80 0 0,-187 18 990 0 0,-138-23 255 0 0,218-6-972 0 0,-150-12 127 0 0,193 6-498 0 0,107 6-259 0 0,17 1 4 0 0,-1 0-1 0 0,0 0 1 0 0,0 1-1 0 0,0 1 1 0 0,0 0-1 0 0,0 0 1 0 0,0 1 0 0 0,-20 6-1 0 0,29-7-25 0 0,1-1-1 0 0,-1 1 1 0 0,1 0-1 0 0,0 0 1 0 0,-1 0-1 0 0,1 0 1 0 0,0 0-1 0 0,0 0 1 0 0,-1 1-1 0 0,1-1 1 0 0,0 0 0 0 0,0 0-1 0 0,0 1 1 0 0,1-1-1 0 0,-1 1 1 0 0,0-1-1 0 0,0 1 1 0 0,1-1-1 0 0,-1 1 1 0 0,1 0-1 0 0,-1-1 1 0 0,1 1-1 0 0,0-1 1 0 0,0 1-1 0 0,0 2 1 0 0,0 4 15 0 0,0 1-1 0 0,1 0 1 0 0,4 16 0 0 0,1 8 4 0 0,1 66-18 0 0,-1-39 41 0 0,-5 107 0 0 0,-5-120 100 0 0,1 1 0 0 0,3-1 0 0 0,9 79 0 0 0,64 460 37 0 0,-69-520-183 0 0,-3-22 24 0 0,3 0 0 0 0,13 61 0 0 0,-13-93-10 0 0,0-1 0 0 0,1 1-1 0 0,0-1 1 0 0,1 0 0 0 0,0-1 0 0 0,0 1-1 0 0,2-1 1 0 0,14 16 0 0 0,6 4 67 0 0,41 32 0 0 0,-59-53-69 0 0,2-1-1 0 0,-1 0 0 0 0,1-1 1 0 0,0 0-1 0 0,1-1 1 0 0,-1 0-1 0 0,1-1 1 0 0,1 0-1 0 0,-1-1 0 0 0,0-1 1 0 0,1 0-1 0 0,0-1 1 0 0,17 1-1 0 0,5-3 24 0 0,0-2 0 0 0,-1 0 0 0 0,68-16 0 0 0,-23 7-1 0 0,150-4 1 0 0,-10 3 19 0 0,-189 7-39 0 0,0-1-1 0 0,0-2 0 0 0,58-22 0 0 0,85-49 61 0 0,-129 57-48 0 0,-13 6-5 0 0,-1-1 1 0 0,0-2-1 0 0,-2-1 0 0 0,0-1 0 0 0,41-39 1 0 0,-50 39-3 0 0,0-1 0 0 0,-1-1 0 0 0,-1-1 0 0 0,-2-1 0 0 0,0 0 1 0 0,-1-1-1 0 0,11-30 0 0 0,3-20 214 0 0,-3-1 1 0 0,-4-1-1 0 0,-4 0 0 0 0,-2-2 1 0 0,-5 0-1 0 0,-2 0 0 0 0,-5-1 1 0 0,-3 0-1 0 0,-3 0 0 0 0,-19-121 1 0 0,10 142-81 0 0,-2 0 0 0 0,-3 1 0 0 0,-3 1-1 0 0,-37-80 1 0 0,40 105-83 0 0,-2 0 0 0 0,-1 1-1 0 0,-2 0 1 0 0,-1 2 0 0 0,-1 1-1 0 0,-1 1 1 0 0,-2 0-1 0 0,-42-34 1 0 0,58 54-199 0 0,-1 0 0 0 0,1 1 0 0 0,-1 1 0 0 0,-1-1 0 0 0,1 2 0 0 0,-1-1 0 0 0,0 2 0 0 0,0-1 0 0 0,0 2 0 0 0,-1 0-1 0 0,0 0 1 0 0,1 1 0 0 0,-1 1 0 0 0,0 0 0 0 0,0 1 0 0 0,0 0 0 0 0,1 1 0 0 0,-1 0 0 0 0,0 1 0 0 0,0 0 0 0 0,1 1 0 0 0,-1 1 0 0 0,-14 6 0 0 0,3 1-2278 0 0,0 2 0 0 0,0 0 0 0 0,-22 17 0 0 0,-20 17-3239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5.798"/>
    </inkml:context>
    <inkml:brush xml:id="br0">
      <inkml:brushProperty name="width" value="0.1" units="cm"/>
      <inkml:brushProperty name="height" value="0.1" units="cm"/>
      <inkml:brushProperty name="color" value="#F4F91B"/>
    </inkml:brush>
  </inkml:definitions>
  <inkml:trace contextRef="#ctx0" brushRef="#br0">1 57 1839 0 0,'2'-2'82'0'0,"-1"0"0"0"0,0 0 0 0 0,1-1 0 0 0,-1 1 0 0 0,0 0-1 0 0,0 0 1 0 0,0-1 0 0 0,0 1 0 0 0,1-5 0 0 0,-2 6 156 0 0,0-1 1 0 0,0 1 0 0 0,0 0 0 0 0,0 0 0 0 0,1-1 0 0 0,-1 1-1 0 0,0 0 1 0 0,1 0 0 0 0,-1 0 0 0 0,1-1 0 0 0,0 1-1 0 0,-1 0 1 0 0,1 0 0 0 0,0 0 0 0 0,0 0 0 0 0,-1 0 0 0 0,1 0-1 0 0,0 0 1 0 0,0 0 0 0 0,0 1 0 0 0,0-1 0 0 0,0 0-1 0 0,0 0 1 0 0,1 1 0 0 0,-1-1 0 0 0,0 1 0 0 0,0-1-1 0 0,0 1 1 0 0,1-1 0 0 0,-1 1 0 0 0,0 0 0 0 0,0 0 0 0 0,1-1-1 0 0,-1 1 1 0 0,0 0 0 0 0,1 0 0 0 0,1 1 0 0 0,2-1-162 0 0,-1 1 1 0 0,0 0-1 0 0,1 0 1 0 0,-1 1-1 0 0,0-1 1 0 0,0 1-1 0 0,0 0 1 0 0,0 0-1 0 0,0 0 1 0 0,5 4-1 0 0,34 33-115 0 0,0-1 42 0 0,-38-34 36 0 0,0-1-1 0 0,0 1 1 0 0,0-1 0 0 0,1 0-1 0 0,-1 0 1 0 0,1 0-1 0 0,0-1 1 0 0,0 0 0 0 0,-1 0-1 0 0,1 0 1 0 0,1-1-1 0 0,-1 0 1 0 0,0 0-1 0 0,0-1 1 0 0,0 0 0 0 0,0 0-1 0 0,1 0 1 0 0,8-2-1 0 0,-8 1 126 0 0,1 1 0 0 0,0 0-1 0 0,-1 0 1 0 0,1 0 0 0 0,-1 1-1 0 0,1 0 1 0 0,-1 1 0 0 0,1 0-1 0 0,-1 0 1 0 0,0 0 0 0 0,0 1-1 0 0,0 0 1 0 0,0 0 0 0 0,-1 1-1 0 0,10 6 1 0 0,-16-10-140 0 0,0 1 0 0 0,0-1 1 0 0,1 0-1 0 0,-1 0 0 0 0,0 1 0 0 0,0-1 0 0 0,0 0 1 0 0,1 0-1 0 0,-1 0 0 0 0,0 0 0 0 0,0 1 0 0 0,0-1 1 0 0,1 0-1 0 0,-1 0 0 0 0,0 0 0 0 0,0 0 0 0 0,1 0 1 0 0,-1 1-1 0 0,0-1 0 0 0,0 0 0 0 0,1 0 0 0 0,-1 0 1 0 0,0 0-1 0 0,0 0 0 0 0,1 0 0 0 0,-1 0 0 0 0,0 0 1 0 0,1 0-1 0 0,-1 0 0 0 0,0 0 0 0 0,0 0 1 0 0,1 0-1 0 0,-1 0 0 0 0,0-1 0 0 0,0 1 0 0 0,1 0 1 0 0,-1 0-1 0 0,0 0 0 0 0,0 0 0 0 0,1 0 0 0 0,-1 0 1 0 0,0-1-1 0 0,-6-12 1230 0 0,-21-17 582 0 0,23 27-1815 0 0,0 1-1 0 0,0-1 1 0 0,0 1 0 0 0,0 0-1 0 0,0 0 1 0 0,-1 0 0 0 0,1 1 0 0 0,-9-2-1 0 0,12 3-23 0 0,0-1-1 0 0,0 1 0 0 0,-1 0 0 0 0,1 0 0 0 0,0 0 0 0 0,0 0 1 0 0,-1 0-1 0 0,1 0 0 0 0,0 0 0 0 0,-1 1 0 0 0,1-1 0 0 0,0 0 0 0 0,0 1 1 0 0,0-1-1 0 0,-1 1 0 0 0,1-1 0 0 0,0 1 0 0 0,0-1 0 0 0,0 1 1 0 0,0 0-1 0 0,0 0 0 0 0,0 0 0 0 0,0-1 0 0 0,0 1 0 0 0,0 0 1 0 0,1 0-1 0 0,-1 0 0 0 0,0 0 0 0 0,0 0 0 0 0,1 1 0 0 0,-1-1 1 0 0,1 0-1 0 0,-1 0 0 0 0,1 0 0 0 0,-1 3 0 0 0,-7 47-1817 0 0,5-30-48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36.490"/>
    </inkml:context>
    <inkml:brush xml:id="br0">
      <inkml:brushProperty name="width" value="0.1" units="cm"/>
      <inkml:brushProperty name="height" value="0.1" units="cm"/>
      <inkml:brushProperty name="color" value="#F4F91B"/>
    </inkml:brush>
  </inkml:definitions>
  <inkml:trace contextRef="#ctx0" brushRef="#br0">37 146 4831 0 0,'-11'-3'261'0'0,"10"3"-180"0"0,0 0-1 0 0,0 0 0 0 0,0 0 1 0 0,0 0-1 0 0,0 0 1 0 0,0 0-1 0 0,0 0 1 0 0,0-1-1 0 0,0 1 1 0 0,0 0-1 0 0,0-1 1 0 0,0 1-1 0 0,0-1 1 0 0,1 1-1 0 0,-1-1 1 0 0,0 1-1 0 0,0-1 1 0 0,0 1-1 0 0,1-1 0 0 0,-1 0 1 0 0,0 0-1 0 0,1 1 1 0 0,-1-1-1 0 0,0 0 1 0 0,1 0-1 0 0,-1 0 1 0 0,1 0-1 0 0,-1 0 1 0 0,1 0-1 0 0,0 0 1 0 0,-1 0-1 0 0,1 0 1 0 0,0 0-1 0 0,0 0 1 0 0,0 0-1 0 0,0 0 0 0 0,0 0 1 0 0,0 0-1 0 0,0 0 1 0 0,0-2-1 0 0,0-16 1652 0 0,-1 10-1061 0 0,1 0 0 0 0,0 0-1 0 0,1 0 1 0 0,0 0 0 0 0,0 0-1 0 0,1 1 1 0 0,5-16 0 0 0,-3 15 438 0 0,-5 18-229 0 0,-2 7-869 0 0,3 14-1359 0 0,0-15-2296 0 0,0 6-1734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3.964"/>
    </inkml:context>
    <inkml:brush xml:id="br0">
      <inkml:brushProperty name="width" value="0.1" units="cm"/>
      <inkml:brushProperty name="height" value="0.1" units="cm"/>
      <inkml:brushProperty name="color" value="#F4F91B"/>
    </inkml:brush>
  </inkml:definitions>
  <inkml:trace contextRef="#ctx0" brushRef="#br0">1897 43 1375 0 0,'-18'-2'4126'0'0,"6"-4"-3031"0"0,1 1 1 0 0,-23-7-1 0 0,29 10-991 0 0,1 1 1 0 0,-1 1-1 0 0,0-1 1 0 0,0 1-1 0 0,0 0 0 0 0,0 0 1 0 0,0 0-1 0 0,1 1 1 0 0,-1-1-1 0 0,-9 4 0 0 0,-4 0 11 0 0,-1 0-1 0 0,1-1 0 0 0,-1-1 0 0 0,0 0 0 0 0,-20-2 0 0 0,-95-11 645 0 0,2-1 5 0 0,-66 15-58 0 0,-50-2-172 0 0,155-7-351 0 0,25 0-52 0 0,0 3 0 0 0,0 3 1 0 0,-81 11-1 0 0,78 1-18 0 0,-80 23-1 0 0,123-26-347 0 0,0 1 1 0 0,1 1-1 0 0,0 1 0 0 0,1 1 0 0 0,-41 29 0 0 0,22-8-1129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4.569"/>
    </inkml:context>
    <inkml:brush xml:id="br0">
      <inkml:brushProperty name="width" value="0.1" units="cm"/>
      <inkml:brushProperty name="height" value="0.1" units="cm"/>
      <inkml:brushProperty name="color" value="#F4F91B"/>
    </inkml:brush>
  </inkml:definitions>
  <inkml:trace contextRef="#ctx0" brushRef="#br0">1318 105 2759 0 0,'-27'4'788'0'0,"-1"-1"-1"0"0,1-1 1 0 0,-42-2-1 0 0,-83-15 985 0 0,-123-38 578 0 0,147 25-1439 0 0,96 22-767 0 0,-1 1 1 0 0,0 1-1 0 0,0 2 1 0 0,-1 2-1 0 0,1 1 0 0 0,0 1 1 0 0,0 2-1 0 0,0 1 1 0 0,-41 13-1 0 0,-106 44-1108 0 0,120-38-3131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5.136"/>
    </inkml:context>
    <inkml:brush xml:id="br0">
      <inkml:brushProperty name="width" value="0.1" units="cm"/>
      <inkml:brushProperty name="height" value="0.1" units="cm"/>
      <inkml:brushProperty name="color" value="#F4F91B"/>
    </inkml:brush>
  </inkml:definitions>
  <inkml:trace contextRef="#ctx0" brushRef="#br0">961 110 3223 0 0,'-2'-6'198'0'0,"-1"1"-1"0"0,0 0 1 0 0,0 0-1 0 0,0 0 1 0 0,0 0-1 0 0,-1 0 1 0 0,0 1-1 0 0,0-1 1 0 0,0 1-1 0 0,-1 0 1 0 0,1 0-1 0 0,-1 1 0 0 0,0 0 1 0 0,0-1-1 0 0,0 2 1 0 0,0-1-1 0 0,-1 0 1 0 0,1 1-1 0 0,-9-2 1 0 0,-38-5-65 0 0,-1 1 1 0 0,-1 4-1 0 0,-90 2 0 0 0,54 2-76 0 0,-2-3 91 0 0,17 0-9 0 0,-127 12 0 0 0,149 1-673 0 0,-1 2-2186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5.640"/>
    </inkml:context>
    <inkml:brush xml:id="br0">
      <inkml:brushProperty name="width" value="0.1" units="cm"/>
      <inkml:brushProperty name="height" value="0.1" units="cm"/>
      <inkml:brushProperty name="color" value="#F4F91B"/>
    </inkml:brush>
  </inkml:definitions>
  <inkml:trace contextRef="#ctx0" brushRef="#br0">1677 213 2759 0 0,'-13'-12'510'0'0,"-1"1"-1"0"0,1 1 0 0 0,-2 0 0 0 0,1 0 0 0 0,-1 2 1 0 0,-17-8-1 0 0,2 4-272 0 0,0 1 0 0 0,-42-11 0 0 0,-30 3 141 0 0,-145-9 0 0 0,44 6 74 0 0,118 11-208 0 0,-2 4 0 0 0,1 4-1 0 0,-116 9 1 0 0,-115 17-2684 0 0,218-16-475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23.216"/>
    </inkml:context>
    <inkml:brush xml:id="br0">
      <inkml:brushProperty name="width" value="0.1" units="cm"/>
      <inkml:brushProperty name="height" value="0.1" units="cm"/>
      <inkml:brushProperty name="color" value="#E71224"/>
    </inkml:brush>
  </inkml:definitions>
  <inkml:trace contextRef="#ctx0" brushRef="#br0">1779 1 2271 0 0,'-333'59'3779'0'0,"271"-49"-3430"0"0,-1-3 107 0 0,-93 0-1 0 0,-63-15 348 0 0,-56 1 105 0 0,-141 35-249 0 0,239 2-3324 0 0,100-13-351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7.288"/>
    </inkml:context>
    <inkml:brush xml:id="br0">
      <inkml:brushProperty name="width" value="0.1" units="cm"/>
      <inkml:brushProperty name="height" value="0.1" units="cm"/>
      <inkml:brushProperty name="color" value="#F4F91B"/>
    </inkml:brush>
  </inkml:definitions>
  <inkml:trace contextRef="#ctx0" brushRef="#br0">2374 114 1839 0 0,'2'-1'120'0'0,"-1"0"-1"0"0,0-1 0 0 0,0 1 0 0 0,0 0 0 0 0,0-1 1 0 0,0 1-1 0 0,0-1 0 0 0,0 1 0 0 0,0-1 1 0 0,0 0-1 0 0,-1 1 0 0 0,1-1 0 0 0,-1 0 0 0 0,1 1 1 0 0,-1-1-1 0 0,0 0 0 0 0,1 0 0 0 0,-1 1 0 0 0,0-1 1 0 0,0 0-1 0 0,0 0 0 0 0,-1 0 0 0 0,1 1 0 0 0,0-1 1 0 0,-1 0-1 0 0,0-3 0 0 0,0 4-24 0 0,0 0 1 0 0,0-1-1 0 0,0 1 0 0 0,0 0 1 0 0,0-1-1 0 0,-1 1 0 0 0,1 0 0 0 0,0 0 1 0 0,-1 0-1 0 0,1 0 0 0 0,0 0 1 0 0,-1 0-1 0 0,1 1 0 0 0,-1-1 1 0 0,1 0-1 0 0,-1 1 0 0 0,0-1 1 0 0,1 1-1 0 0,-1 0 0 0 0,0-1 1 0 0,1 1-1 0 0,-1 0 0 0 0,0 0 0 0 0,1 0 1 0 0,-1 0-1 0 0,0 0 0 0 0,1 1 1 0 0,-4 0-1 0 0,-31 3 717 0 0,-1-1 1 0 0,-44-2-1 0 0,51-1-450 0 0,-78-2 651 0 0,-97 3 264 0 0,45 13-562 0 0,65-4-329 0 0,-138-4 0 0 0,-167-33 239 0 0,88-8-273 0 0,184 17-274 0 0,96 14-115 0 0,0 2 0 0 0,-1 1 0 0 0,1 2 0 0 0,0 0 0 0 0,-1 3 0 0 0,1 0 0 0 0,1 3 0 0 0,-45 13 1 0 0,-46 23-2044 0 0,62-22 838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1:48.454"/>
    </inkml:context>
    <inkml:brush xml:id="br0">
      <inkml:brushProperty name="width" value="0.1" units="cm"/>
      <inkml:brushProperty name="height" value="0.1" units="cm"/>
      <inkml:brushProperty name="color" value="#F4F91B"/>
    </inkml:brush>
  </inkml:definitions>
  <inkml:trace contextRef="#ctx0" brushRef="#br0">1620 71 1727 0 0,'2'0'31'0'0,"0"0"-1"0"0,-1-1 1 0 0,1 1-1 0 0,-1-1 1 0 0,1 1-1 0 0,-1-1 0 0 0,0 0 1 0 0,1 1-1 0 0,-1-1 1 0 0,0 0-1 0 0,1 0 1 0 0,-1 0-1 0 0,0 0 1 0 0,0 0-1 0 0,0 0 0 0 0,2-2 1 0 0,-3 3 65 0 0,0-1 0 0 0,0 1-1 0 0,0-1 1 0 0,1 0 0 0 0,-1 1 0 0 0,0-1 0 0 0,0 0 0 0 0,0 1 0 0 0,0-1 0 0 0,0 0-1 0 0,0 1 1 0 0,0-1 0 0 0,0 0 0 0 0,-1 1 0 0 0,1-1 0 0 0,0 0 0 0 0,0 1 0 0 0,0-1-1 0 0,-1 0 1 0 0,1 1 0 0 0,0-1 0 0 0,-1 1 0 0 0,1-1 0 0 0,0 1 0 0 0,-2-2 0 0 0,0 0 162 0 0,0-1 1 0 0,-1 1 0 0 0,0 0 0 0 0,0 0 0 0 0,1 0-1 0 0,-1 0 1 0 0,0 1 0 0 0,-1-1 0 0 0,1 1 0 0 0,0-1-1 0 0,0 1 1 0 0,-7-1 0 0 0,-23-1 461 0 0,-1 1 0 0 0,1 1 0 0 0,-65 9 0 0 0,71-5-463 0 0,-307 19 1704 0 0,250-22-1511 0 0,-163-18 1 0 0,177 7-358 0 0,0 3-1 0 0,-1 4 1 0 0,1 2 0 0 0,-1 4 0 0 0,-71 10 0 0 0,-2 13-1286 0 0,75-9-3649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17.009"/>
    </inkml:context>
    <inkml:brush xml:id="br0">
      <inkml:brushProperty name="width" value="0.1" units="cm"/>
      <inkml:brushProperty name="height" value="0.1" units="cm"/>
      <inkml:brushProperty name="color" value="#F4F91B"/>
    </inkml:brush>
  </inkml:definitions>
  <inkml:trace contextRef="#ctx0" brushRef="#br0">408 1768 1839 0 0,'0'-1'230'0'0,"0"-1"0"0"0,0 1 0 0 0,0-1 0 0 0,1 1 0 0 0,-1-1 0 0 0,0 0 0 0 0,1 1 0 0 0,-1-1-1 0 0,1 1 1 0 0,-1 0 0 0 0,1-1 0 0 0,0 1 0 0 0,-1-1 0 0 0,1 1 0 0 0,0 0 0 0 0,0 0 0 0 0,0-1 0 0 0,0 1-1 0 0,0 0 1 0 0,0 0 0 0 0,0 0 0 0 0,1 0 0 0 0,-1 0 0 0 0,0 0 0 0 0,1 1 0 0 0,-1-1 0 0 0,0 0-1 0 0,3 0 1 0 0,3-1 302 0 0,0 0 0 0 0,0 1 0 0 0,0 0 0 0 0,0 0 0 0 0,8 0 0 0 0,16-2 737 0 0,57-10 518 0 0,144-3 0 0 0,-161 13-1457 0 0,366-7 716 0 0,-353 7-699 0 0,-1-3 0 0 0,94-19 0 0 0,1-10 190 0 0,-164 31-400 0 0,0-1-1 0 0,0-1 0 0 0,0 0 1 0 0,-1-1-1 0 0,18-12 0 0 0,16-7 148 0 0,-12 9-196 0 0,-12 6-3 0 0,0 0 1 0 0,-1-1-1 0 0,-1-1 1 0 0,30-24 0 0 0,-42 28 56 0 0,-1-1 0 0 0,0 0 1 0 0,0-1-1 0 0,-1 1 0 0 0,6-14 1 0 0,22-31 385 0 0,-30 49-505 0 0,-1-1 1 0 0,0 0-1 0 0,0 0 0 0 0,0 0 1 0 0,-1 0-1 0 0,0 0 0 0 0,-1-1 0 0 0,1 1 1 0 0,0-9-1 0 0,1-11 49 0 0,1-36 0 0 0,-5 42 64 0 0,2-1-1 0 0,8-38 1 0 0,25-41 183 0 0,-23 69-289 0 0,-1 0 0 0 0,12-58-1 0 0,-22 71 14 0 0,0-1-1 0 0,-1 0 0 0 0,-4-27 1 0 0,0-18 142 0 0,3 41-118 0 0,-1 0-1 0 0,-1 1 1 0 0,-1-1 0 0 0,-1 1 0 0 0,-9-26-1 0 0,-50-109 315 0 0,57 145-374 0 0,0 0-1 0 0,-1 0 0 0 0,0 0 1 0 0,-1 1-1 0 0,-1 1 1 0 0,0-1-1 0 0,0 2 0 0 0,-1-1 1 0 0,-17-12-1 0 0,19 18-6 0 0,-1-1 0 0 0,0 2 0 0 0,0-1 0 0 0,0 1 0 0 0,-1 1 0 0 0,1 0 0 0 0,-1 0 0 0 0,-20-2 0 0 0,-7 3 0 0 0,-47 2 0 0 0,35 1 0 0 0,-187 4 0 0 0,147-2 0 0 0,41-3 18 0 0,-51-8-1 0 0,-31-1 12 0 0,40 5-29 0 0,57 3 19 0 0,0-2-1 0 0,0-1 1 0 0,-63-16-1 0 0,37 7-28 0 0,-3 0 10 0 0,-94-15 0 0 0,-54 11 0 0 0,198 16 0 0 0,1 0 0 0 0,-1 1 0 0 0,1 0 0 0 0,0 1 0 0 0,-1 1 0 0 0,1 0 0 0 0,0 0 0 0 0,-15 6 0 0 0,12-2 0 0 0,-1 1 0 0 0,1 1 0 0 0,1 0 0 0 0,0 0 0 0 0,-22 18 0 0 0,-20 15 0 0 0,31-23 0 0 0,0 1 0 0 0,1 0 0 0 0,1 2 0 0 0,-35 40 0 0 0,51-51 0 0 0,1 0 1 0 0,0 1-1 0 0,1-1 1 0 0,0 1-1 0 0,1 0 0 0 0,0 0 1 0 0,-4 19-1 0 0,-10 86-28 0 0,15-81-11 0 0,-7 53 39 0 0,3 91 0 0 0,8-128 0 0 0,3 0 0 0 0,1 0 0 0 0,16 61 0 0 0,-13-78 0 0 0,15 62 0 0 0,44 118 0 0 0,-66-212 0 0 0,3 7 0 0 0,-1 0 0 0 0,2-1 0 0 0,6 11 0 0 0,-10-17 0 0 0,0 0 0 0 0,1 0 0 0 0,0 0 0 0 0,0 0 0 0 0,-1 0 0 0 0,1 0 0 0 0,0-1 0 0 0,0 1 0 0 0,0-1 0 0 0,1 0 0 0 0,-1 1 0 0 0,0-1 0 0 0,1 0 0 0 0,-1 0 0 0 0,0 0 0 0 0,1-1 0 0 0,3 1 0 0 0,4 2 0 0 0,0-1 0 0 0,0 1 0 0 0,11 5 0 0 0,26 8 0 0 0,-47-16 1 0 0,0 0 0 0 0,0 0 0 0 0,0 0 0 0 0,0 0 0 0 0,1 0 0 0 0,-1 0 0 0 0,0 0 0 0 0,0 0 0 0 0,0 0 0 0 0,0 0 0 0 0,0 0 0 0 0,1 0 0 0 0,-1 1 0 0 0,0-1 0 0 0,0 0 0 0 0,0 0 0 0 0,0 0 0 0 0,0 0 0 0 0,0 0 0 0 0,1 0 0 0 0,-1 1 0 0 0,0-1 0 0 0,0 0 0 0 0,0 0 0 0 0,0 0 0 0 0,0 0 0 0 0,0 1 0 0 0,0-1 0 0 0,0 0-1 0 0,0 0 1 0 0,0 0 0 0 0,0 0 0 0 0,0 1 0 0 0,0-1 0 0 0,0 0 0 0 0,0 0 0 0 0,0 0 0 0 0,0 1 0 0 0,0-1 0 0 0,0 0 0 0 0,0 0 0 0 0,0 0 0 0 0,0 0 0 0 0,0 0 0 0 0,0 1 0 0 0,-1-1 0 0 0,1 0 0 0 0,0 0 0 0 0,0 0 0 0 0,0 0 0 0 0,0 0 0 0 0,0 1 0 0 0,0-1 0 0 0,-1 0 0 0 0,1 0 0 0 0,0 0 0 0 0,0 0 0 0 0,0 0 0 0 0,0 0 0 0 0,0 0 0 0 0,-1 0 0 0 0,1 0 0 0 0,0 0 0 0 0,0 1 0 0 0,0-1 0 0 0,0 0 0 0 0,-1 0 0 0 0,1 0 0 0 0,-18 11-134 0 0,10-6-18 0 0,2 1-353 0 0,0-1 0 0 0,1 1 0 0 0,-1 0 0 0 0,1 0 0 0 0,1 1 0 0 0,-6 8 0 0 0,-4 6-1288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38.253"/>
    </inkml:context>
    <inkml:brush xml:id="br0">
      <inkml:brushProperty name="width" value="0.1" units="cm"/>
      <inkml:brushProperty name="height" value="0.1" units="cm"/>
      <inkml:brushProperty name="color" value="#E71224"/>
    </inkml:brush>
  </inkml:definitions>
  <inkml:trace contextRef="#ctx0" brushRef="#br0">6420 1931 4687 0 0,'-6'0'74'0'0,"5"0"77"0"0,1 0-1 0 0,-1 0 1 0 0,0 0 0 0 0,0 0-1 0 0,1 0 1 0 0,-1 0 0 0 0,0 0 0 0 0,0 0-1 0 0,0 0 1 0 0,1 0 0 0 0,-1 0-1 0 0,0 0 1 0 0,0 0 0 0 0,1-1 0 0 0,-1 1-1 0 0,0 0 1 0 0,1-1 0 0 0,-1 1 0 0 0,0 0-1 0 0,1-1 1 0 0,-1 1 0 0 0,0-1-1 0 0,1 1 1 0 0,-1-1 0 0 0,1 1 0 0 0,-1-1-1 0 0,1 0 1 0 0,-1 1 0 0 0,1-1-1 0 0,-1 0 1 0 0,1 1 0 0 0,0-1 0 0 0,-1 0-1 0 0,1 1 1 0 0,0-1 0 0 0,0 0 0 0 0,0 0-1 0 0,-1 1 1 0 0,1-1 0 0 0,0 0-1 0 0,0 0 1 0 0,0 0 0 0 0,0 1 0 0 0,0-2-1 0 0,0-3 189 0 0,-1 2-49 0 0,0 1-1 0 0,1 0 1 0 0,-1-1 0 0 0,1 1 0 0 0,0 0 0 0 0,0-1 0 0 0,0 1 0 0 0,0 0 0 0 0,0-1 0 0 0,0 1 0 0 0,1 0 0 0 0,-1-1-1 0 0,1 1 1 0 0,0 0 0 0 0,-1-1 0 0 0,1 1 0 0 0,0 0 0 0 0,3-3 0 0 0,1-17 1796 0 0,-1 1-715 0 0,0 11-1177 0 0,1 0 1 0 0,0 1-1 0 0,0-1 0 0 0,1 1 1 0 0,0 0-1 0 0,1 1 0 0 0,0 0 0 0 0,0 0 1 0 0,1 0-1 0 0,0 1 0 0 0,1 0 1 0 0,-1 0-1 0 0,14-7 0 0 0,-13 8-49 0 0,0-1-1 0 0,-1 1 1 0 0,1-2-1 0 0,-2 1 1 0 0,1-1-1 0 0,7-10 1 0 0,-6 7 39 0 0,1 0-1 0 0,15-13 1 0 0,-21 21-150 0 0,-1 0 0 0 0,0-1 0 0 0,0 0 0 0 0,0 1 0 0 0,0-1 0 0 0,0 0 0 0 0,-1-1 0 0 0,0 1 0 0 0,0 0 0 0 0,0-1 0 0 0,1-6 0 0 0,3-8 193 0 0,3-29 1 0 0,-3 13-70 0 0,-3 15-22 0 0,-1 0 0 0 0,1-23 0 0 0,-3 20 20 0 0,6-30 0 0 0,-5 45-128 0 0,-1 1-1 0 0,1-1 1 0 0,-1 1-1 0 0,-1-1 1 0 0,1 1-1 0 0,-1-1 1 0 0,-1 1 0 0 0,1-1-1 0 0,-4-7 1 0 0,0 1 21 0 0,-1-1 1 0 0,0 2 0 0 0,-14-22 0 0 0,9 18-15 0 0,4 7 0 0 0,1 1 0 0 0,1-1 0 0 0,0 0 0 0 0,0 0 0 0 0,-4-13 0 0 0,-11-63 43 0 0,-8-24 36 0 0,24 99-93 0 0,1 1-9 0 0,0 1 0 0 0,0-1 0 0 0,-1 1-1 0 0,0 0 1 0 0,-1 0 0 0 0,1 0 0 0 0,-2 1 0 0 0,-12-15 0 0 0,-3 0-12 0 0,10 11 0 0 0,0 1 0 0 0,0 1 0 0 0,-17-13 0 0 0,24 20 0 0 0,0 0 0 0 0,1-1 0 0 0,0 1 0 0 0,0-1 0 0 0,0 0-1 0 0,0 0 1 0 0,-4-7 0 0 0,4 6 11 0 0,0 0 0 0 0,0 0 0 0 0,-1 0-1 0 0,1 1 1 0 0,-7-6 0 0 0,4 5-7 0 0,0 1-1 0 0,0 1 0 0 0,0-1 1 0 0,0 1-1 0 0,-1 0 1 0 0,1 0-1 0 0,-1 1 1 0 0,0 0-1 0 0,-10-2 1 0 0,-9 1 47 0 0,-33-2 1 0 0,21 3-51 0 0,-44-2 89 0 0,-85 8 1 0 0,84-7-60 0 0,55 1-14 0 0,-30 1-1 0 0,5 2 3 0 0,-92-12-1 0 0,-13 0 9 0 0,111 9-13 0 0,0-3-1 0 0,-78-18 1 0 0,-22-3 9 0 0,-99-17 95 0 0,164 25 15 0 0,-166-14 0 0 0,104 22-35 0 0,-43-1-57 0 0,74 14 18 0 0,60 0-16 0 0,0-2 1 0 0,-63-8-1 0 0,-120-16-43 0 0,112 20 33 0 0,46 2 15 0 0,-92-12-1 0 0,-108-48 17 0 0,76-1 0 0 0,144 46-28 0 0,-9-4-22 0 0,-84-12 0 0 0,67 17 78 0 0,-119-38 0 0 0,172 44-92 0 0,-1 2 0 0 0,1 1 0 0 0,-1 2 0 0 0,-61-1 0 0 0,-247 9 64 0 0,148-1-64 0 0,42-5 0 0 0,119 2 0 0 0,0 2 0 0 0,0 0 0 0 0,-44 11 0 0 0,41-6 0 0 0,-1-2 0 0 0,-41 0 0 0 0,-173 6 0 0 0,214-9 0 0 0,-56 12 0 0 0,29-3 0 0 0,25-4 0 0 0,-41 12 0 0 0,34-7 0 0 0,33-9 0 0 0,0 1 0 0 0,-18 9 0 0 0,-19 6 0 0 0,32-13 0 0 0,1 0 0 0 0,0 0 0 0 0,0 1 0 0 0,-20 14 0 0 0,29-17 0 0 0,-7 4-3 0 0,8-6-3 0 0,0 1 0 0 0,1-1 0 0 0,0 1 0 0 0,-1 0 0 0 0,-6 8 0 0 0,10-10 5 0 0,-1 1 0 0 0,1-1-1 0 0,0 1 1 0 0,0 0 0 0 0,1 0 0 0 0,-1 0-1 0 0,0-1 1 0 0,0 1 0 0 0,1 0 0 0 0,-1 0-1 0 0,1 0 1 0 0,0 0 0 0 0,0 0 0 0 0,-1 0-1 0 0,1 0 1 0 0,1 0 0 0 0,-1 0 0 0 0,0 0-1 0 0,1 3 1 0 0,4 33-37 0 0,0 48 0 0 0,-5-64 50 0 0,1 73-12 0 0,-6 1 0 0 0,-24 148 0 0 0,11-75 0 0 0,5-37 0 0 0,10-102-5 0 0,1-1-1 0 0,2 0 1 0 0,1 1 0 0 0,1-1-1 0 0,1 0 1 0 0,1 0 0 0 0,2 0-1 0 0,1 0 1 0 0,13 31 0 0 0,14 42-6 0 0,16 52 11 0 0,-28-80 0 0 0,-19-67 0 0 0,0 0 0 0 0,0 1 0 0 0,1-1 0 0 0,0 0 0 0 0,1-1 0 0 0,0 1 0 0 0,0-1 0 0 0,0 0 0 0 0,0 0 0 0 0,1 0 0 0 0,0-1 0 0 0,0 0 0 0 0,1 0 0 0 0,-1-1 0 0 0,1 0 0 0 0,0 0 0 0 0,1 0 0 0 0,-1-1 0 0 0,0 0 0 0 0,1 0 0 0 0,0-1 0 0 0,-1 0 0 0 0,1 0 0 0 0,0-1 0 0 0,0 0 0 0 0,0-1 0 0 0,8 0 0 0 0,77-2-16 0 0,-1-4 0 0 0,0-4 0 0 0,98-24 0 0 0,265-47-61 0 0,-350 64 90 0 0,312-21-13 0 0,-293 37 0 0 0,-1 5 0 0 0,244 40 0 0 0,-314-34 0 0 0,50 9 0 0 0,150 9 0 0 0,-147-24-45 0 0,185 8 23 0 0,-195-4 23 0 0,96 22 1 0 0,-103-13-23 0 0,1-3-1 0 0,157 2 1 0 0,-228-16 21 0 0,58 0 0 0 0,115 14 0 0 0,-124-4 0 0 0,22 5 0 0 0,147 5 0 0 0,-163-21-5 0 0,38 0-24 0 0,154 19-1 0 0,-7 25 30 0 0,-142-22 0 0 0,-78-14 0 0 0,0-2 0 0 0,1-2 0 0 0,-1-2 0 0 0,0-1 0 0 0,1-2 0 0 0,45-8 0 0 0,-34-1-9 0 0,18-3-131 0 0,-46 15-1420 0 0,-9 2-3203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40.616"/>
    </inkml:context>
    <inkml:brush xml:id="br0">
      <inkml:brushProperty name="width" value="0.1" units="cm"/>
      <inkml:brushProperty name="height" value="0.1" units="cm"/>
      <inkml:brushProperty name="color" value="#E71224"/>
    </inkml:brush>
  </inkml:definitions>
  <inkml:trace contextRef="#ctx0" brushRef="#br0">2104 289 5095 0 0,'-3'-4'287'0'0,"0"1"0"0"0,1-1 0 0 0,-1 0 0 0 0,1-1 0 0 0,0 1 0 0 0,0 0 0 0 0,0-1 0 0 0,1 1 0 0 0,-1-1 0 0 0,1 1 0 0 0,0-1 0 0 0,0 0 0 0 0,1 1 0 0 0,0-1 0 0 0,0-7 0 0 0,0 10-123 0 0,0 0 0 0 0,-1 1-1 0 0,1-1 1 0 0,0 0-1 0 0,-1 1 1 0 0,1-1-1 0 0,-1 0 1 0 0,0 1 0 0 0,1-1-1 0 0,-1 1 1 0 0,0-1-1 0 0,0 1 1 0 0,0 0 0 0 0,0-1-1 0 0,0 1 1 0 0,0 0-1 0 0,-1-1 1 0 0,1 1 0 0 0,0 0-1 0 0,-1 0 1 0 0,1 0-1 0 0,0 0 1 0 0,-1 1 0 0 0,1-1-1 0 0,-1 0 1 0 0,0 0-1 0 0,1 1 1 0 0,-1-1-1 0 0,1 1 1 0 0,-1 0 0 0 0,-3-1-1 0 0,-7-1 573 0 0,0 1 1 0 0,0 0-1 0 0,-20 1 0 0 0,7 1-84 0 0,-28-2 647 0 0,-59 7 0 0 0,31-1-734 0 0,-307-19 1544 0 0,350 11-1948 0 0,1-1 0 0 0,0-2 0 0 0,0-2 0 0 0,-54-19 0 0 0,-88-34 338 0 0,152 53-475 0 0,0 2 0 0 0,-1 0 1 0 0,0 2-1 0 0,0 1 0 0 0,-32 1 0 0 0,-10-1 20 0 0,-28-9 91 0 0,-63-1 117 0 0,104 12-252 0 0,-99 4 0 0 0,146-2 15 0 0,0 0-1 0 0,0 1 1 0 0,0 0 0 0 0,1 1-1 0 0,-1 0 1 0 0,1 0 0 0 0,-13 7-1 0 0,15-5-18 0 0,1 0-1 0 0,0 1 0 0 0,0 0 0 0 0,0 0 1 0 0,1 1-1 0 0,0 0 0 0 0,0-1 1 0 0,-6 14-1 0 0,8-10-2 0 0,1-1 0 0 0,0 1 0 0 0,1 0 1 0 0,0 0-1 0 0,1 0 0 0 0,0 0 0 0 0,1 0 1 0 0,3 19-1 0 0,-1 22-7 0 0,-4 56 14 0 0,1 80 0 0 0,4-151 11 0 0,1-1-1 0 0,11 43 1 0 0,-6-39 10 0 0,5 55 1 0 0,-15-67 49 0 0,0 1 0 0 0,-6 37-1 0 0,-1 26 80 0 0,8-61-129 0 0,1 0-1 0 0,1 0 0 0 0,14 55 1 0 0,-11-64-22 0 0,1 0 0 0 0,0 0 0 0 0,2-1 0 0 0,0 0 0 0 0,1-1 0 0 0,15 20 0 0 0,-16-27 6 0 0,0-1-1 0 0,0-1 1 0 0,1 0-1 0 0,1 0 1 0 0,-1-1-1 0 0,20 12 1 0 0,-4-5 6 0 0,1-2-1 0 0,28 12 1 0 0,11 4-11 0 0,-23-10 0 0 0,47 15 0 0 0,-50-25 0 0 0,0-2 0 0 0,1-2 0 0 0,0-1 0 0 0,47-1 0 0 0,65 7 0 0 0,-96-2 0 0 0,-24-3 0 0 0,0-1 0 0 0,0-2 0 0 0,54-1 0 0 0,-50-5 0 0 0,15-2 0 0 0,0 2 0 0 0,0 3 0 0 0,65 7 0 0 0,-95-4 4 0 0,0-2 0 0 0,0 0 0 0 0,0-2 0 0 0,0 0 0 0 0,0-1 0 0 0,0-2 0 0 0,-1 0 0 0 0,1-1 0 0 0,-1-1 0 0 0,0-1 0 0 0,-1-1 0 0 0,1-1 0 0 0,-2-1 0 0 0,1 0 0 0 0,27-21 0 0 0,-40 25 6 0 0,0 0 1 0 0,-1-1-1 0 0,1 0 0 0 0,-1 0 1 0 0,0 0-1 0 0,-1-1 0 0 0,0 0 0 0 0,0 0 1 0 0,5-14-1 0 0,2-8 63 0 0,12-47 0 0 0,-5 14 9 0 0,19-78 36 0 0,-9 26-108 0 0,-17 77 21 0 0,-3-1 0 0 0,-1 1 0 0 0,-1-1 0 0 0,-3-1-1 0 0,-1 1 1 0 0,-2-51 0 0 0,-3 69-5 0 0,0 0 0 0 0,-1 0-1 0 0,-1 0 1 0 0,-1 1 0 0 0,-1 0-1 0 0,-1 0 1 0 0,-1 0 0 0 0,0 1-1 0 0,-1 0 1 0 0,-2 0 0 0 0,0 2-1 0 0,0-1 1 0 0,-21-23 0 0 0,21 29-98 0 0,7 6-80 0 0,-1 1-1 0 0,0-1 0 0 0,0 1 1 0 0,-1-1-1 0 0,0 1 0 0 0,0 1 1 0 0,0-1-1 0 0,-10-4 0 0 0,11 8-1155 0 0,1 2-61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46.913"/>
    </inkml:context>
    <inkml:brush xml:id="br0">
      <inkml:brushProperty name="width" value="0.1" units="cm"/>
      <inkml:brushProperty name="height" value="0.1" units="cm"/>
      <inkml:brushProperty name="color" value="#E71224"/>
    </inkml:brush>
  </inkml:definitions>
  <inkml:trace contextRef="#ctx0" brushRef="#br0">93 585 455 0 0,'-10'-15'3442'0'0,"9"13"-3344"0"0,0 1 0 0 0,0-1 0 0 0,0 1 0 0 0,0-1 0 0 0,0 1 0 0 0,0-1 0 0 0,0 1 0 0 0,0 0 0 0 0,-1-1 0 0 0,1 1 0 0 0,0 0 0 0 0,-1 0 0 0 0,1 0 0 0 0,-1 0 0 0 0,0 0 0 0 0,-2-1 0 0 0,4 2-72 0 0,0 0 0 0 0,0 0-1 0 0,-1 0 1 0 0,1 0-1 0 0,0 0 1 0 0,0 0-1 0 0,-1 0 1 0 0,1 0-1 0 0,0 0 1 0 0,0 0-1 0 0,-1 0 1 0 0,1 0 0 0 0,0 0-1 0 0,0 0 1 0 0,-1 0-1 0 0,1 0 1 0 0,0 0-1 0 0,0 0 1 0 0,0-1-1 0 0,-1 1 1 0 0,1 0-1 0 0,0 0 1 0 0,0 0 0 0 0,0 0-1 0 0,-1-1 1 0 0,1 1-1 0 0,0 0 1 0 0,0 0-1 0 0,0 0 1 0 0,0-1-1 0 0,0 1 1 0 0,0 0-1 0 0,-1 0 1 0 0,1-1 0 0 0,0 1-1 0 0,0 0 1 0 0,0 0-1 0 0,0-1 1 0 0,0 1-1 0 0,0 0 1 0 0,0 0-1 0 0,0-1 1 0 0,0 1-1 0 0,0 0 1 0 0,0 0 0 0 0,0-1-1 0 0,0 1 1 0 0,0 0-1 0 0,1 0 1 0 0,-1-1-1 0 0,0 1 1 0 0,0 0-1 0 0,0 0 1 0 0,0 0-1 0 0,0-1 1 0 0,0 1 0 0 0,1 0-1 0 0,-1 0 1 0 0,0 0-1 0 0,0-1 1 0 0,0 1-1 0 0,0 0 1 0 0,1 0-1 0 0,-1 0 1 0 0,0 0-1 0 0,0 0 1 0 0,0 0 0 0 0,1-1-1 0 0,-7 3 323 0 0,4-1-417 0 0,-9 3 155 0 0,6-3 358 0 0,0 1 0 0 0,0 0 0 0 0,0 1-1 0 0,-11 7 5075 0 0,41-21-2189 0 0,18-10-2913 0 0,109-69 1926 0 0,62-34-1334 0 0,24-14-539 0 0,-10 5-146 0 0,-211 125-259 0 0,-10 5-49 0 0,0-1 1 0 0,0 1-1 0 0,-1-1 0 0 0,0 0 1 0 0,7-6-1 0 0,-41 3 117 0 0,27 7-178 0 0,1 0-68 0 0,-1 0-1 0 0,0 0 1 0 0,0 0 0 0 0,0 0-1 0 0,0 0 1 0 0,0 0-1 0 0,0 0 1 0 0,1 0-1 0 0,-1 1 1 0 0,0-1-1 0 0,0 0 1 0 0,0 1-1 0 0,1-1 1 0 0,-1 0-1 0 0,-1 1 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48.979"/>
    </inkml:context>
    <inkml:brush xml:id="br0">
      <inkml:brushProperty name="width" value="0.1" units="cm"/>
      <inkml:brushProperty name="height" value="0.1" units="cm"/>
      <inkml:brushProperty name="color" value="#E71224"/>
    </inkml:brush>
  </inkml:definitions>
  <inkml:trace contextRef="#ctx0" brushRef="#br0">293 284 919 0 0,'12'-14'752'0'0,"-1"0"-1"0"0,-1-1 1 0 0,0-1-1 0 0,-1 1 1 0 0,-1-1-1 0 0,0-1 1 0 0,-1 1-1 0 0,-1-1 0 0 0,-1-1 1 0 0,0 1-1 0 0,2-21 1 0 0,-6 35-645 0 0,-1 1 0 0 0,0-1 0 0 0,0 1 0 0 0,0-1 0 0 0,-1 1 0 0 0,1-1 0 0 0,0 1 0 0 0,-1-1 0 0 0,0 1 0 0 0,1-1 0 0 0,-1 1 0 0 0,0 0 0 0 0,0-1 0 0 0,-1 1 0 0 0,1 0 0 0 0,0 0 0 0 0,-1 0 0 0 0,1 0 0 0 0,-4-3 0 0 0,2 3 32 0 0,0 0-1 0 0,0 0 0 0 0,0 0 1 0 0,0 0-1 0 0,0 0 1 0 0,-1 1-1 0 0,1 0 0 0 0,-1-1 1 0 0,1 1-1 0 0,-1 1 0 0 0,1-1 1 0 0,-6 0-1 0 0,2 0 22 0 0,-1 1 1 0 0,0 0-1 0 0,0 0 0 0 0,0 1 0 0 0,0 0 1 0 0,1 1-1 0 0,-1 0 0 0 0,0 0 0 0 0,1 0 1 0 0,0 1-1 0 0,-1 0 0 0 0,-6 4 0 0 0,-1 4-25 0 0,0 0 0 0 0,1 2 0 0 0,1-1 0 0 0,0 2-1 0 0,1-1 1 0 0,0 2 0 0 0,1 0 0 0 0,-15 25 0 0 0,13-16 29 0 0,1 0 0 0 0,1 0 1 0 0,1 2-1 0 0,2-1 1 0 0,-8 34-1 0 0,13-41-54 0 0,0 0 0 0 0,1 0 0 0 0,1 0 0 0 0,1 0 0 0 0,0 0-1 0 0,1 0 1 0 0,1 1 0 0 0,6 22 0 0 0,-6-32-52 0 0,1 0-1 0 0,0 0 1 0 0,0-1 0 0 0,1 1-1 0 0,0-1 1 0 0,0 1 0 0 0,1-1-1 0 0,0-1 1 0 0,1 1 0 0 0,0-1-1 0 0,0 0 1 0 0,0 0 0 0 0,1-1-1 0 0,0 1 1 0 0,0-2 0 0 0,0 1-1 0 0,17 8 1 0 0,-18-11-14 0 0,1-1 1 0 0,-1 0-1 0 0,0-1 0 0 0,1 1 0 0 0,0-1 1 0 0,-1 0-1 0 0,1-1 0 0 0,0 0 1 0 0,-1 0-1 0 0,1 0 0 0 0,0-1 1 0 0,-1 0-1 0 0,1 0 0 0 0,0-1 1 0 0,-1 0-1 0 0,0 0 0 0 0,1 0 1 0 0,-1-1-1 0 0,10-6 0 0 0,-4 2 26 0 0,1 0-1 0 0,-2-1 0 0 0,1 0 0 0 0,-1-1 0 0 0,0-1 1 0 0,-1 0-1 0 0,0 0 0 0 0,11-16 0 0 0,-9 7-41 0 0,0-1 0 0 0,-1 0-1 0 0,-1-1 1 0 0,-1 0 0 0 0,-1-1-1 0 0,-1 0 1 0 0,8-42 0 0 0,-9 28-63 0 0,-2 0 0 0 0,-2-1 1 0 0,-1 1-1 0 0,-4-46 0 0 0,1 66-40 0 0,-6-32-1 0 0,7 44 73 0 0,0 0 0 0 0,0 0 1 0 0,0 1-1 0 0,-1-1 0 0 0,1 1 1 0 0,-1-1-1 0 0,0 1 0 0 0,0-1 0 0 0,0 1 1 0 0,0 0-1 0 0,-1 0 0 0 0,1 0 1 0 0,-1 0-1 0 0,-4-3 0 0 0,6 6 3 0 0,1-1 0 0 0,0 1 0 0 0,0 0-1 0 0,0 0 1 0 0,0 0 0 0 0,-1 0 0 0 0,1-1 0 0 0,0 1 0 0 0,0 0-1 0 0,-1 0 1 0 0,1 0 0 0 0,0 0 0 0 0,0 0 0 0 0,0 0 0 0 0,-1 0-1 0 0,1 0 1 0 0,0-1 0 0 0,0 1 0 0 0,-1 0 0 0 0,1 0-1 0 0,0 0 1 0 0,0 0 0 0 0,-1 0 0 0 0,1 0 0 0 0,0 1 0 0 0,0-1-1 0 0,-1 0 1 0 0,1 0 0 0 0,0 0 0 0 0,0 0 0 0 0,-1 0-1 0 0,1 0 1 0 0,0 0 0 0 0,0 0 0 0 0,0 1 0 0 0,-1-1 0 0 0,2 10-41 0 0,7 12-4 0 0,-8-22 45 0 0,114 210-105 0 0,3 5 14 0 0,-79-136 91 0 0,-9-22-1 0 0,-3 1 0 0 0,18 62 1 0 0,-39-102 1 0 0,0 0 0 0 0,-1 1 0 0 0,-1-1 0 0 0,-1 1 0 0 0,-1 0 0 0 0,0 0 0 0 0,-1-1 0 0 0,-1 1 1 0 0,-1 0-1 0 0,-1-1 0 0 0,-6 25 0 0 0,6-35 15 0 0,-1 0 0 0 0,0 0 0 0 0,0 0 1 0 0,0-1-1 0 0,-1 1 0 0 0,0-1 0 0 0,0 0 0 0 0,-1-1 1 0 0,0 1-1 0 0,0-1 0 0 0,-1 0 0 0 0,1-1 0 0 0,-1 1 1 0 0,-1-2-1 0 0,1 1 0 0 0,-1-1 0 0 0,-15 7 0 0 0,0-2 62 0 0,0-1 1 0 0,-1-1-1 0 0,1-1 0 0 0,-1-1 0 0 0,-30 2 0 0 0,0-4 115 0 0,-1-2 0 0 0,0-2-1 0 0,0-3 1 0 0,1-2 0 0 0,-91-22 0 0 0,133 25-284 0 0,-1-1 0 0 0,0 1 0 0 0,1-2 1 0 0,0 0-1 0 0,-17-9 0 0 0,21 4-1350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49.507"/>
    </inkml:context>
    <inkml:brush xml:id="br0">
      <inkml:brushProperty name="width" value="0.1" units="cm"/>
      <inkml:brushProperty name="height" value="0.1" units="cm"/>
      <inkml:brushProperty name="color" value="#E71224"/>
    </inkml:brush>
  </inkml:definitions>
  <inkml:trace contextRef="#ctx0" brushRef="#br0">64 336 455 0 0,'-7'1'11710'0'0,"12"0"-10670"0"0,18-2-285 0 0,-1-1 0 0 0,0-1 0 0 0,0-1 1 0 0,27-8-1 0 0,-6-2-294 0 0,45-20 0 0 0,-74 27-399 0 0,0 0 0 0 0,0 0 0 0 0,-1-1 0 0 0,15-13 0 0 0,-22 17-46 0 0,-1-1 0 0 0,0 0 0 0 0,0 0 0 0 0,0-1 0 0 0,0 1 0 0 0,-1-1 0 0 0,0 0 0 0 0,-1 0 0 0 0,1 0 0 0 0,-1-1 0 0 0,4-10 0 0 0,-6 15-8 0 0,-1 0 1 0 0,1-1 0 0 0,-1 1 0 0 0,0-1 0 0 0,0 1 0 0 0,0 0 0 0 0,0-1 0 0 0,0 1 0 0 0,0 0 0 0 0,-1-1 0 0 0,1 1 0 0 0,-1 0 0 0 0,0-1 0 0 0,1 1-1 0 0,-1 0 1 0 0,-2-4 0 0 0,0 2 6 0 0,1 0 0 0 0,-1 0 0 0 0,0 0 0 0 0,-1 1-1 0 0,1-1 1 0 0,-1 1 0 0 0,-6-5 0 0 0,-2-1 25 0 0,-1 2 0 0 0,0-1 1 0 0,0 2-1 0 0,-20-8 1 0 0,22 10-34 0 0,0 1 0 0 0,-1 0 1 0 0,1 0-1 0 0,-1 1 1 0 0,1 0-1 0 0,-1 1 1 0 0,0 1-1 0 0,0 0 1 0 0,1 0-1 0 0,-15 3 1 0 0,18-1 12 0 0,0 0 1 0 0,0 0-1 0 0,0 1 1 0 0,0 0-1 0 0,0 0 1 0 0,1 1-1 0 0,-1 0 1 0 0,1 1 0 0 0,0-1-1 0 0,0 1 1 0 0,1 1-1 0 0,0-1 1 0 0,0 1-1 0 0,0 0 1 0 0,-5 7-1 0 0,0 2 100 0 0,1 0 0 0 0,0 1 0 0 0,1 1-1 0 0,1-1 1 0 0,0 1 0 0 0,2 0 0 0 0,0 1 0 0 0,0 0-1 0 0,2 0 1 0 0,0 0 0 0 0,1 0 0 0 0,1 1 0 0 0,1 27-1 0 0,1-35-21 0 0,0 1-1 0 0,1-1 0 0 0,1 1 0 0 0,0-1 0 0 0,1 1 0 0 0,0-1 0 0 0,1 0 0 0 0,0 0 0 0 0,0-1 0 0 0,1 1 1 0 0,1-1-1 0 0,0 0 0 0 0,0 0 0 0 0,1-1 0 0 0,0 1 0 0 0,1-2 0 0 0,0 1 0 0 0,0-1 0 0 0,1 0 1 0 0,0-1-1 0 0,0 0 0 0 0,16 9 0 0 0,-9-8-58 0 0,1 0 0 0 0,0-1 0 0 0,0 0 0 0 0,1-2 1 0 0,0 0-1 0 0,-1-1 0 0 0,2-1 0 0 0,-1-1 0 0 0,0 0 0 0 0,1-1 0 0 0,20-2 0 0 0,-18-1-170 0 0,1-1 0 0 0,-1-1-1 0 0,0-1 1 0 0,0-1 0 0 0,0 0-1 0 0,-1-2 1 0 0,0 0 0 0 0,-1-1-1 0 0,24-16 1 0 0,-33 19-384 0 0,-1 0 0 0 0,0-1 0 0 0,-1-1 0 0 0,12-11 0 0 0,8-21-4895 0 0,-9 2-800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49.911"/>
    </inkml:context>
    <inkml:brush xml:id="br0">
      <inkml:brushProperty name="width" value="0.1" units="cm"/>
      <inkml:brushProperty name="height" value="0.1" units="cm"/>
      <inkml:brushProperty name="color" value="#E71224"/>
    </inkml:brush>
  </inkml:definitions>
  <inkml:trace contextRef="#ctx0" brushRef="#br0">1 0 4607 0 0,'36'61'6511'0'0,"-16"-14"-4743"0"0,26 91 0 0 0,0 56 876 0 0,-31-125-1777 0 0,-10-45-475 0 0,1-1 1 0 0,1 0-1 0 0,1 0 1 0 0,16 33-1 0 0,-23-55-370 0 0,0 0-1 0 0,-1 1 1 0 0,1-1-1 0 0,0 0 1 0 0,0 1-1 0 0,0-1 1 0 0,0 0 0 0 0,0 0-1 0 0,0 0 1 0 0,0 0-1 0 0,0 0 1 0 0,1 0-1 0 0,-1 0 1 0 0,0 0-1 0 0,1 0 1 0 0,1 0-1 0 0,-3-1-4 0 0,1 0-1 0 0,0 0 1 0 0,-1 0-1 0 0,1 0 0 0 0,0 0 1 0 0,-1 0-1 0 0,1 0 0 0 0,0 0 1 0 0,-1-1-1 0 0,1 1 0 0 0,0 0 1 0 0,-1 0-1 0 0,1-1 0 0 0,-1 1 1 0 0,1 0-1 0 0,-1-1 0 0 0,1 1 1 0 0,0-1-1 0 0,-1 1 1 0 0,0-1-1 0 0,1 1 0 0 0,-1-1 1 0 0,1 1-1 0 0,0-2 0 0 0,2-3 49 0 0,-1 1 0 0 0,1-1 0 0 0,-1-1 0 0 0,0 1 0 0 0,-1 0 0 0 0,1 0 0 0 0,0-7 0 0 0,20-176 286 0 0,-19 131-812 0 0,4-1 1 0 0,23-95-1 0 0,-28 146 380 0 0,0 0 0 0 0,0 0 0 0 0,1 0 0 0 0,0 1 0 0 0,1-1 0 0 0,-1 1-1 0 0,1 0 1 0 0,1 0 0 0 0,-1 0 0 0 0,1 1 0 0 0,6-7 0 0 0,-8 9-20 0 0,1 1 1 0 0,0-1-1 0 0,-1 1 1 0 0,1 0-1 0 0,0 0 1 0 0,0 0-1 0 0,1 1 1 0 0,-1-1-1 0 0,0 1 1 0 0,0 0-1 0 0,1 0 1 0 0,-1 0-1 0 0,1 1 0 0 0,-1 0 1 0 0,0-1-1 0 0,1 2 1 0 0,-1-1-1 0 0,1 0 1 0 0,5 2-1 0 0,12 4 423 0 0,0 0-1 0 0,-1 1 1 0 0,0 1-1 0 0,-1 1 1 0 0,26 15-1 0 0,92 65 1740 0 0,-137-88-2053 0 0,67 45 653 0 0,80 61 1152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50.450"/>
    </inkml:context>
    <inkml:brush xml:id="br0">
      <inkml:brushProperty name="width" value="0.1" units="cm"/>
      <inkml:brushProperty name="height" value="0.1" units="cm"/>
      <inkml:brushProperty name="color" value="#E71224"/>
    </inkml:brush>
  </inkml:definitions>
  <inkml:trace contextRef="#ctx0" brushRef="#br0">65 108 5063 0 0,'-21'13'11951'0'0,"19"-13"-11594"0"0,1 1-278 0 0,1-1 0 0 0,-1 0-1 0 0,0 1 1 0 0,1-1 0 0 0,-1 1 0 0 0,1-1 0 0 0,-1 1-1 0 0,1-1 1 0 0,-1 1 0 0 0,1-1 0 0 0,-1 1 0 0 0,1 0-1 0 0,-1-1 1 0 0,1 1 0 0 0,0-1 0 0 0,-1 1 0 0 0,1 0 0 0 0,0 0-1 0 0,0-1 1 0 0,-1 1 0 0 0,1 0 0 0 0,0-1 0 0 0,0 1-1 0 0,0 0 1 0 0,0 0 0 0 0,0-1 0 0 0,0 1 0 0 0,0 0-1 0 0,0 1 1 0 0,0-2-58 0 0,0 0 0 0 0,0-1-1 0 0,0 1 1 0 0,0 0 0 0 0,0 0-1 0 0,0 0 1 0 0,0 0-1 0 0,0 0 1 0 0,0 0 0 0 0,0 0-1 0 0,0 0 1 0 0,0-1 0 0 0,0 1-1 0 0,0 0 1 0 0,0 0 0 0 0,0 0-1 0 0,0 0 1 0 0,0 0 0 0 0,0 0-1 0 0,0 0 1 0 0,0 0 0 0 0,0 0-1 0 0,0-1 1 0 0,0 1 0 0 0,0 0-1 0 0,0 0 1 0 0,0 0 0 0 0,1 0-1 0 0,-1 0 1 0 0,0 0 0 0 0,0 0-1 0 0,0 0 1 0 0,0 0 0 0 0,0 0-1 0 0,0 0 1 0 0,0 0 0 0 0,0-1-1 0 0,0 1 1 0 0,0 0 0 0 0,1 0-1 0 0,-1 0 1 0 0,0 0 0 0 0,0 0-1 0 0,0 0 1 0 0,0 0 0 0 0,0 0-1 0 0,0 0 1 0 0,0 0 0 0 0,0 0-1 0 0,1 0 1 0 0,-1 0 0 0 0,0 0-1 0 0,0 0 1 0 0,0 0 0 0 0,0 0-1 0 0,0 0 1 0 0,0 0 0 0 0,0 1-1 0 0,0-1 1 0 0,0 0 0 0 0,1 0-1 0 0,-1 0 1 0 0,0 0 0 0 0,0 0-1 0 0,0 0 1 0 0,0 0 0 0 0,0 0-1 0 0,0 0 1 0 0,0 0 0 0 0,7-16 361 0 0,4-21-342 0 0,-10 29-90 0 0,0 1-1 0 0,-1 0 1 0 0,0-1-1 0 0,0 1 1 0 0,-2-15-1 0 0,1 21 1 0 0,1-1 0 0 0,0 0 0 0 0,-1 1 0 0 0,1-1 0 0 0,-1 1 0 0 0,1 0 0 0 0,-1-1 0 0 0,0 1 0 0 0,0-1 0 0 0,1 1 0 0 0,-1 0 0 0 0,0 0 0 0 0,0-1 0 0 0,-3-1 0 0 0,3 3-7 0 0,1-1 0 0 0,-1 1-1 0 0,0 0 1 0 0,0-1 0 0 0,0 1 0 0 0,0 0-1 0 0,-1 0 1 0 0,1 0 0 0 0,0 0 0 0 0,0 0 0 0 0,0 0-1 0 0,0 0 1 0 0,0 0 0 0 0,0 0 0 0 0,0 0-1 0 0,0 0 1 0 0,0 1 0 0 0,0-1 0 0 0,0 0 0 0 0,0 1-1 0 0,0-1 1 0 0,0 1 0 0 0,1-1 0 0 0,-1 1-1 0 0,-1 1 1 0 0,-12 12-5561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27.301"/>
    </inkml:context>
    <inkml:brush xml:id="br0">
      <inkml:brushProperty name="width" value="0.1" units="cm"/>
      <inkml:brushProperty name="height" value="0.1" units="cm"/>
      <inkml:brushProperty name="color" value="#E71224"/>
    </inkml:brush>
  </inkml:definitions>
  <inkml:trace contextRef="#ctx0" brushRef="#br0">5269 157 5407 0 0,'-3'-6'115'0'0,"-1"1"0"0"0,0 1 0 0 0,-1-1 0 0 0,1 0 0 0 0,-1 1 0 0 0,0 0 0 0 0,0 0 0 0 0,0 1 0 0 0,0-1 0 0 0,-1 1 0 0 0,1 0 0 0 0,-1 0 0 0 0,0 1 0 0 0,0 0 0 0 0,-9-2 0 0 0,-16 0 37 0 0,0 1 0 0 0,0 2 0 0 0,-32 3 0 0 0,48-1-104 0 0,1-1-1 0 0,0-1 0 0 0,0 0 0 0 0,0-1 1 0 0,-20-5-1 0 0,-68-25 557 0 0,74 21-431 0 0,-1 1-1 0 0,-1 2 0 0 0,-30-5 1 0 0,21 10 95 0 0,1 1 1 0 0,-74 6 0 0 0,-76 22 371 0 0,-37 7-608 0 0,-289 6 0 0 0,437-35 0 0 0,-147 28 0 0 0,-359 73 32 0 0,404-71-64 0 0,-15 2 0 0 0,-240 2 0 0 0,165-19 64 0 0,249-18-64 0 0,-37 2 0 0 0,1-3 0 0 0,-79-10 0 0 0,49 0 22 0 0,-136 4-1 0 0,17 1-1 0 0,161 1 151 0 0,1-1 0 0 0,-73-20 0 0 0,87 17 20 0 0,-157-38 886 0 0,158 41-991 0 0,-1 1-1 0 0,1 2 1 0 0,-1 1 0 0 0,-49 4-1 0 0,-12 13-485 0 0,30 0-2901 0 0,8 0-870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51.886"/>
    </inkml:context>
    <inkml:brush xml:id="br0">
      <inkml:brushProperty name="width" value="0.1" units="cm"/>
      <inkml:brushProperty name="height" value="0.1" units="cm"/>
      <inkml:brushProperty name="color" value="#E71224"/>
    </inkml:brush>
  </inkml:definitions>
  <inkml:trace contextRef="#ctx0" brushRef="#br0">16 62 6191 0 0,'-1'-1'167'0'0,"-1"-1"0"0"0,1 1-1 0 0,0-1 1 0 0,-1 1-1 0 0,1-1 1 0 0,0 0 0 0 0,0 1-1 0 0,0-1 1 0 0,0 0-1 0 0,0 0 1 0 0,0 0 0 0 0,1 1-1 0 0,-1-4 1 0 0,1 4-48 0 0,0 0 0 0 0,0-1 0 0 0,0 1 0 0 0,0 0 1 0 0,1 0-1 0 0,-1-1 0 0 0,0 1 0 0 0,1 0 0 0 0,-1 0 0 0 0,1 0 0 0 0,0 0 1 0 0,-1 0-1 0 0,1 0 0 0 0,0-1 0 0 0,-1 1 0 0 0,1 1 0 0 0,0-1 0 0 0,0 0 1 0 0,0 0-1 0 0,0 0 0 0 0,0 0 0 0 0,0 1 0 0 0,2-2 0 0 0,-2 1-42 0 0,0 0 1 0 0,0 0-1 0 0,1 0 0 0 0,-1 1 0 0 0,0-1 0 0 0,1 0 0 0 0,-1 0 0 0 0,1 1 1 0 0,-1-1-1 0 0,1 1 0 0 0,-1 0 0 0 0,1-1 0 0 0,0 1 0 0 0,-1 0 0 0 0,1 0 0 0 0,-1 0 1 0 0,1 0-1 0 0,0 0 0 0 0,-1 0 0 0 0,1 0 0 0 0,-1 1 0 0 0,1-1 0 0 0,0 1 0 0 0,-1-1 1 0 0,1 1-1 0 0,-1-1 0 0 0,0 1 0 0 0,1 0 0 0 0,-1 0 0 0 0,1 0 0 0 0,-1-1 1 0 0,0 2-1 0 0,0-1 0 0 0,0 0 0 0 0,1 0 0 0 0,-1 0 0 0 0,0 0 0 0 0,0 1 0 0 0,-1-1 1 0 0,3 3-1 0 0,1 4 213 0 0,1 1 1 0 0,-1 0-1 0 0,-1 0 1 0 0,1 0-1 0 0,2 13 1 0 0,48 245 2931 0 0,1-3-1450 0 0,-40-204-868 0 0,15 116 0 0 0,-30-174-874 0 0,0-1-1 0 0,0 0 1 0 0,0 1-1 0 0,1-1 1 0 0,-1 0-1 0 0,0 1 1 0 0,1-1-1 0 0,-1 0 1 0 0,1 1-1 0 0,-1-1 1 0 0,1 0-1 0 0,1 2 1 0 0,-2-2-34 0 0,0-1 0 0 0,1 0 0 0 0,-1 0 0 0 0,0 1 0 0 0,1-1 0 0 0,-1 0 0 0 0,0 0 0 0 0,1 0 0 0 0,-1 0 0 0 0,0 1 0 0 0,1-1 0 0 0,-1 0 0 0 0,0 0 0 0 0,1 0 0 0 0,-1 0 0 0 0,1 0 0 0 0,-1 0 0 0 0,0 0 0 0 0,1 0 0 0 0,-1 0 0 0 0,0 0 0 0 0,1 0 0 0 0,-1 0 0 0 0,1 0 0 0 0,-1-1 0 0 0,0 1 0 0 0,1 0 0 0 0,-1 0 0 0 0,3-2-188 0 0,-1 1-1 0 0,0-1 0 0 0,0 0 1 0 0,0 1-1 0 0,-1-1 0 0 0,1 0 1 0 0,0 0-1 0 0,-1 0 0 0 0,1 0 1 0 0,-1 0-1 0 0,2-4 0 0 0,4-11-1215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52.370"/>
    </inkml:context>
    <inkml:brush xml:id="br0">
      <inkml:brushProperty name="width" value="0.1" units="cm"/>
      <inkml:brushProperty name="height" value="0.1" units="cm"/>
      <inkml:brushProperty name="color" value="#E71224"/>
    </inkml:brush>
  </inkml:definitions>
  <inkml:trace contextRef="#ctx0" brushRef="#br0">6 0 7831 0 0,'-1'2'414'0'0,"0"-1"0"0"0,1 1-1 0 0,-1-1 1 0 0,1 1-1 0 0,-1 0 1 0 0,1-1 0 0 0,-1 1-1 0 0,1-1 1 0 0,0 1 0 0 0,0 0-1 0 0,0 0 1 0 0,0-1-1 0 0,0 3 1 0 0,3 31 2010 0 0,-1-20-1776 0 0,-2 10 335 0 0,1 20 195 0 0,-1-42-1120 0 0,1 1 1 0 0,-1-1-1 0 0,1 0 1 0 0,0 0 0 0 0,0 0-1 0 0,0 0 1 0 0,0 0-1 0 0,1 0 1 0 0,-1 0 0 0 0,3 4-1 0 0,16 9-1260 0 0,-15-14-312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52.867"/>
    </inkml:context>
    <inkml:brush xml:id="br0">
      <inkml:brushProperty name="width" value="0.1" units="cm"/>
      <inkml:brushProperty name="height" value="0.1" units="cm"/>
      <inkml:brushProperty name="color" value="#E71224"/>
    </inkml:brush>
  </inkml:definitions>
  <inkml:trace contextRef="#ctx0" brushRef="#br0">80 0 13679 0 0,'-6'0'246'0'0,"1"0"0"0"0,-1 0 0 0 0,0 1 0 0 0,1-1 0 0 0,-1 1 0 0 0,1 0 0 0 0,-8 3-1 0 0,11-4-162 0 0,1 1 0 0 0,-1-1-1 0 0,1 1 1 0 0,-1 0-1 0 0,1-1 1 0 0,0 1-1 0 0,-1 0 1 0 0,1 0 0 0 0,0 0-1 0 0,0 0 1 0 0,0 0-1 0 0,0 0 1 0 0,0 0-1 0 0,0 0 1 0 0,0 0 0 0 0,0 0-1 0 0,0 1 1 0 0,0-1-1 0 0,0 0 1 0 0,1 1-1 0 0,-1-1 1 0 0,1 0 0 0 0,-1 1-1 0 0,1-1 1 0 0,-1 1-1 0 0,1-1 1 0 0,0 1-1 0 0,0-1 1 0 0,0 1 0 0 0,0-1-1 0 0,0 1 1 0 0,0 0-1 0 0,0 2 1 0 0,1-4-92 0 0,-1 0 0 0 0,0 1 1 0 0,0-1-1 0 0,0 0 0 0 0,1 1 0 0 0,-1-1 0 0 0,0 1 1 0 0,0-1-1 0 0,1 0 0 0 0,-1 0 0 0 0,0 1 1 0 0,0-1-1 0 0,1 0 0 0 0,-1 0 0 0 0,1 1 0 0 0,-1-1 1 0 0,0 0-1 0 0,1 0 0 0 0,-1 0 0 0 0,0 1 0 0 0,1-1 1 0 0,-1 0-1 0 0,1 0 0 0 0,-1 0 0 0 0,0 0 1 0 0,1 0-1 0 0,-1 0 0 0 0,1 0 0 0 0,-1 0 0 0 0,1 0 1 0 0,-1 0-1 0 0,0 0 0 0 0,1 0 0 0 0,-1 0 1 0 0,1 0-1 0 0,-1-1 0 0 0,0 1 0 0 0,1 0 0 0 0,16-7-5033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2:53.303"/>
    </inkml:context>
    <inkml:brush xml:id="br0">
      <inkml:brushProperty name="width" value="0.1" units="cm"/>
      <inkml:brushProperty name="height" value="0.1" units="cm"/>
      <inkml:brushProperty name="color" value="#E71224"/>
    </inkml:brush>
  </inkml:definitions>
  <inkml:trace contextRef="#ctx0" brushRef="#br0">46 199 9671 0 0,'-11'-14'293'0'0,"7"10"-224"0"0,0 0-1 0 0,1-1 1 0 0,-1 1 0 0 0,1-1-1 0 0,0 0 1 0 0,0 1 0 0 0,1-1-1 0 0,0 0 1 0 0,0-1 0 0 0,-3-8-1 0 0,6 9 506 0 0,0 0 0 0 0,0 1 0 0 0,1-1 0 0 0,-1 0-1 0 0,1 0 1 0 0,0 1 0 0 0,5-9 0 0 0,-3 5-51 0 0,-1 3-482 0 0,-1 1 1 0 0,0-1 0 0 0,1 1 0 0 0,0 0-1 0 0,-1 0 1 0 0,2 0 0 0 0,-1 1 0 0 0,0-1 0 0 0,1 1-1 0 0,0 0 1 0 0,0 0 0 0 0,0 0 0 0 0,0 0-1 0 0,0 0 1 0 0,0 1 0 0 0,1 0 0 0 0,-1 0 0 0 0,1 0-1 0 0,0 1 1 0 0,-1-1 0 0 0,1 1 0 0 0,0 0-1 0 0,0 1 1 0 0,0-1 0 0 0,0 1 0 0 0,0 0 0 0 0,0 0-1 0 0,0 0 1 0 0,-1 1 0 0 0,1 0 0 0 0,0 0-1 0 0,5 1 1 0 0,11 4 23 0 0,-1 1 0 0 0,0 1-1 0 0,0 0 1 0 0,0 2 0 0 0,-1 0-1 0 0,-1 1 1 0 0,0 1 0 0 0,0 1 0 0 0,-1 0-1 0 0,-1 1 1 0 0,0 1 0 0 0,-1 1-1 0 0,-1 0 1 0 0,0 1 0 0 0,-1 0 0 0 0,14 26-1 0 0,-14-17-28 0 0,-1 1 1 0 0,-1 0-1 0 0,-2 0 0 0 0,0 1 0 0 0,-2 1 0 0 0,-1-1 1 0 0,-2 1-1 0 0,0 0 0 0 0,-2 0 0 0 0,-1 0 1 0 0,-4 34-1 0 0,1-45-14 0 0,-1 0 1 0 0,-1-1 0 0 0,0 1 0 0 0,-1-1-1 0 0,-1 1 1 0 0,-1-1 0 0 0,0-1-1 0 0,-12 19 1 0 0,11-22 6 0 0,-1-1 0 0 0,0 0 1 0 0,-1-1-1 0 0,0 0 0 0 0,-1-1 0 0 0,0 0 0 0 0,0 0 1 0 0,-1-1-1 0 0,0-1 0 0 0,-26 13 0 0 0,23-13 76 0 0,0-1-1 0 0,-1 0 1 0 0,0-1 0 0 0,0-1-1 0 0,-34 6 1 0 0,45-10-86 0 0,0-1 0 0 0,0 1 1 0 0,0-1-1 0 0,0-1 0 0 0,0 1 0 0 0,0-1 1 0 0,0 1-1 0 0,0-1 0 0 0,0-1 0 0 0,0 1 1 0 0,1-1-1 0 0,-1 0 0 0 0,0 0 1 0 0,1 0-1 0 0,-1-1 0 0 0,1 1 0 0 0,0-1 1 0 0,0 0-1 0 0,0 0 0 0 0,0-1 0 0 0,0 1 1 0 0,1-1-1 0 0,0 0 0 0 0,-5-6 1 0 0,5 5-36 0 0,-1 0 0 0 0,1-1 0 0 0,1 1 0 0 0,-1-1 0 0 0,1 0 0 0 0,0 0 0 0 0,0 0 0 0 0,0 0 0 0 0,1 0 0 0 0,0 0 1 0 0,0 0-1 0 0,0 0 0 0 0,1-8 0 0 0,1 10 5 0 0,-1 1 1 0 0,1-1 0 0 0,0 0-1 0 0,0 0 1 0 0,0 1 0 0 0,0-1-1 0 0,1 0 1 0 0,-1 1-1 0 0,1 0 1 0 0,0-1 0 0 0,0 1-1 0 0,0 0 1 0 0,1 0 0 0 0,-1 0-1 0 0,1 0 1 0 0,0 0-1 0 0,-1 1 1 0 0,1-1 0 0 0,0 1-1 0 0,1 0 1 0 0,-1-1 0 0 0,5-1-1 0 0,7-2 98 0 0,0-1 0 0 0,0 2 1 0 0,1 0-1 0 0,0 1 0 0 0,0 1 0 0 0,0 0 0 0 0,0 1 0 0 0,25 0 0 0 0,12 3 369 0 0,66 10 0 0 0,-86-7-204 0 0,-1 1 0 0 0,0 2 0 0 0,34 11 0 0 0,-65-17-311 0 0,0-1 0 0 0,0 0 0 0 0,0 1 0 0 0,0-1 0 0 0,0 0 0 0 0,0 1 0 0 0,0 0 0 0 0,0-1 0 0 0,0 1 0 0 0,0-1 0 0 0,0 1 0 0 0,0 0 0 0 0,-1 0 0 0 0,1-1 0 0 0,0 1 0 0 0,-1 0 0 0 0,1 0 0 0 0,0 0 0 0 0,-1 0 0 0 0,1 0 0 0 0,-1 0 0 0 0,1 0 0 0 0,-1 2 0 0 0,-1 3-1437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11.646"/>
    </inkml:context>
    <inkml:brush xml:id="br0">
      <inkml:brushProperty name="width" value="0.1" units="cm"/>
      <inkml:brushProperty name="height" value="0.1" units="cm"/>
      <inkml:brushProperty name="color" value="#E71224"/>
    </inkml:brush>
  </inkml:definitions>
  <inkml:trace contextRef="#ctx0" brushRef="#br0">1790 191 3223 0 0,'-1'0'173'0'0,"1"1"0"0"0,-1 0 0 0 0,0-1 0 0 0,1 1 0 0 0,-1-1 0 0 0,1 1 0 0 0,-1 0 0 0 0,1-1 0 0 0,0 1 0 0 0,-1 0 0 0 0,1 0 0 0 0,0-1 0 0 0,-1 1 0 0 0,1 0 0 0 0,0 0 0 0 0,0-1 0 0 0,0 1 0 0 0,-1 0 0 0 0,1 0 0 0 0,0 0 0 0 0,0 0 0 0 0,0-1 0 0 0,0 1 0 0 0,1 0-1 0 0,-1 0 1 0 0,0 0 0 0 0,0-1 0 0 0,1 2 0 0 0,-1-1 61 0 0,1-1 0 0 0,1 3 701 0 0,-2-3-701 0 0,1 1 0 0 0,-1-1 0 0 0,1 0 0 0 0,-1 1-1 0 0,1-1 1 0 0,0 0 0 0 0,-1 1 0 0 0,1-1 0 0 0,0 0 0 0 0,0 0-1 0 0,0 1 1 0 0,12-1-217 0 0,2-2 1355 0 0,-9 0-733 0 0,0 1 0 0 0,-1 0-1 0 0,1 0 1 0 0,0 1 0 0 0,0 0 0 0 0,0 0-1 0 0,0 0 1 0 0,0 0 0 0 0,-1 1-1 0 0,1 0 1 0 0,8 5 1814 0 0,-19-5-682 0 0,4-1-1662 0 0,0 0 1 0 0,0 0-1 0 0,0 0 1 0 0,0 0-1 0 0,0 0 0 0 0,0 0 1 0 0,0-1-1 0 0,0 1 1 0 0,0 0-1 0 0,0-1 1 0 0,0 1-1 0 0,1 0 0 0 0,-1-1 1 0 0,0 1-1 0 0,0-1 1 0 0,0 0-1 0 0,-4-3 15 0 0,0 1-1 0 0,0-1 0 0 0,0 1 1 0 0,0 0-1 0 0,0 1 1 0 0,-1-1-1 0 0,1 1 0 0 0,-1 0 1 0 0,-9-1-1 0 0,8 1 30 0 0,-1 0-1 0 0,1-1 0 0 0,0 0 0 0 0,0 0 1 0 0,-12-7-1 0 0,13 6-121 0 0,0 0 1 0 0,0 1-1 0 0,0 0 0 0 0,-1 0 1 0 0,1 1-1 0 0,-1-1 0 0 0,-13-1 1 0 0,-48-3 374 0 0,26 4-303 0 0,-11-2 66 0 0,-177-12 478 0 0,199 16-561 0 0,-58-11-1 0 0,52 6-56 0 0,13 3-17 0 0,1 2 1 0 0,0 0-1 0 0,-1 2 1 0 0,1 1-1 0 0,-36 7 1 0 0,29-5 49 0 0,0 0-1 0 0,0-2 1 0 0,0-1 0 0 0,-60-6 0 0 0,70 3-40 0 0,0 2 0 0 0,-37 3 0 0 0,-4 1-24 0 0,59-4 2 0 0,-23-1 0 0 0,0 2 0 0 0,0 1 0 0 0,-34 6 0 0 0,-91 21 0 0 0,130-23 0 0 0,1 0 0 0 0,0 2 0 0 0,0 0 0 0 0,1 1 0 0 0,0 0 0 0 0,-22 17 0 0 0,34-22 0 0 0,1 1 0 0 0,0-1 0 0 0,0 1 0 0 0,0 0 0 0 0,0 1 0 0 0,1-1 0 0 0,0 1 0 0 0,0 0 0 0 0,-4 8 0 0 0,-3 9 0 0 0,-10 29 0 0 0,15-33 0 0 0,2-6 0 0 0,0 1 0 0 0,1 0 0 0 0,-2 27 0 0 0,4-25 0 0 0,-1 0 0 0 0,-6 22 0 0 0,-29 75 0 0 0,34-101 11 0 0,0 0-1 0 0,1 0 1 0 0,0 0 0 0 0,1 0-1 0 0,0 18 1 0 0,3 11 18 0 0,12 74 1 0 0,-8-70-25 0 0,33 139 0 0 0,-34-164 1 0 0,7 46 47 0 0,-12-55-53 0 0,1-5 0 0 0,-1 0 0 0 0,1-1 0 0 0,0 1 0 0 0,1 0 0 0 0,-1 0 0 0 0,5 8 0 0 0,15 55 75 0 0,-18-58-33 0 0,14 32-31 0 0,-14-34-11 0 0,2 0 0 0 0,-1 0 0 0 0,1-1 0 0 0,8 10 0 0 0,28 25 11 0 0,-19-27 31 0 0,39 19-31 0 0,17 1-11 0 0,8-1 0 0 0,2-2 0 0 0,5-6 0 0 0,-57-19 13 0 0,33 9 27 0 0,-7 0-29 0 0,16 1-11 0 0,-2-6 0 0 0,4-2 11 0 0,4-1 31 0 0,1-5-31 0 0,3-3-11 0 0,5-6 0 0 0,-4-1 0 0 0,-5-5 0 0 0,-14-3 11 0 0,-42 8 31 0 0,36-12-31 0 0,-6-5-11 0 0,-9-3 0 0 0,-3-4 0 0 0,-4 0 0 0 0,-3-3 0 0 0,-3-3 0 0 0,23-25 53 0 0,69-95-43 0 0,-114 139-9 0 0,7-12-1 0 0,2-4 9 0 0,28-56-1 0 0,-43 73-1 0 0,-1-1 0 0 0,0 0-1 0 0,-2 0 1 0 0,0-1 0 0 0,0 0-1 0 0,1-19 1 0 0,13-91 52 0 0,-10 82-57 0 0,-2-1 1 0 0,-2 0-1 0 0,-2-69 0 0 0,-4 103 8 0 0,0 0-1 0 0,-1 0 1 0 0,-1-1-1 0 0,0 1 1 0 0,0 1-1 0 0,-1-1 1 0 0,-1 0-1 0 0,0 1 1 0 0,-1 0-1 0 0,0 0 1 0 0,-1 1-1 0 0,-1 0 0 0 0,1 0 1 0 0,-2 0-1 0 0,1 1 1 0 0,-19-16-1 0 0,5 8 32 0 0,-1 1 0 0 0,-1 1 0 0 0,0 1 0 0 0,-32-14 0 0 0,-107-36 137 0 0,145 58-165 0 0,-8-2-135 0 0,-15-6 322 0 0,-59-29 1 0 0,89 38-474 0 0,0-1 0 0 0,0 0 1 0 0,1 0-1 0 0,0-1 1 0 0,0 0-1 0 0,1-1 0 0 0,0 0 1 0 0,1-1-1 0 0,-14-18 0 0 0,10 3-7117 0 0,6-3-2421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13.424"/>
    </inkml:context>
    <inkml:brush xml:id="br0">
      <inkml:brushProperty name="width" value="0.1" units="cm"/>
      <inkml:brushProperty name="height" value="0.1" units="cm"/>
      <inkml:brushProperty name="color" value="#E71224"/>
    </inkml:brush>
  </inkml:definitions>
  <inkml:trace contextRef="#ctx0" brushRef="#br0">2500 440 13071 0 0,'13'-30'1994'0'0,"-10"23"-1074"0"0,1 0 1 0 0,-2 0-1 0 0,1-1 1 0 0,2-10-1 0 0,-5 15-794 0 0,0 0 0 0 0,0 0-1 0 0,0 0 1 0 0,0 0-1 0 0,0 0 1 0 0,0 0-1 0 0,-1 0 1 0 0,0 0 0 0 0,1 1-1 0 0,-1-1 1 0 0,0 0-1 0 0,0 0 1 0 0,-1 0-1 0 0,1 1 1 0 0,-3-5 0 0 0,-2-2 206 0 0,-1 1 0 0 0,0-1 0 0 0,0 1 0 0 0,-1 1 0 0 0,0 0 0 0 0,0 0 0 0 0,0 0 1 0 0,-1 1-1 0 0,0 0 0 0 0,0 1 0 0 0,-1 0 0 0 0,-16-6 0 0 0,2 3-54 0 0,-1 1 0 0 0,1 2 0 0 0,-1 0-1 0 0,-32-1 1 0 0,43 6-146 0 0,-1-2 1 0 0,1 0-1 0 0,0-1 1 0 0,0-1-1 0 0,1 0 0 0 0,-1 0 1 0 0,1-1-1 0 0,0-1 0 0 0,0-1 1 0 0,0 1-1 0 0,1-2 1 0 0,0 0-1 0 0,-17-15 0 0 0,17 13-101 0 0,0 0 0 0 0,0 1 0 0 0,-2 0 0 0 0,1 1 0 0 0,-1 0 0 0 0,0 1 0 0 0,0 1 0 0 0,-1 0 0 0 0,0 1 0 0 0,0 1 0 0 0,0 0 0 0 0,-17-1 0 0 0,3 0 44 0 0,0 1 1 0 0,0 1-1 0 0,-1 2 1 0 0,1 1-1 0 0,0 1 1 0 0,-53 9-1 0 0,5 7-75 0 0,-111 20 0 0 0,63-15 180 0 0,-153 49 0 0 0,152-40-118 0 0,-12 3 68 0 0,111-25-112 0 0,1 0 0 0 0,0 2 0 0 0,-26 15 0 0 0,-134 88-18 0 0,158-95 0 0 0,2 2 0 0 0,0 1 0 0 0,2 2 0 0 0,-33 38 0 0 0,38-39 0 0 0,-11 14-1 0 0,-35 56-1 0 0,57-79 4 0 0,0 1 0 0 0,1 0-1 0 0,1 0 1 0 0,0 1 0 0 0,1-1-1 0 0,1 1 1 0 0,-5 29 0 0 0,5-3 32 0 0,2-1 1 0 0,4 60 0 0 0,0-75-31 0 0,2 0 0 0 0,0 0 0 0 0,2-1 0 0 0,1 0 0 0 0,10 25 0 0 0,-8-30 38 0 0,10 10-31 0 0,35 38-11 0 0,6 4 0 0 0,6 3 0 0 0,11-4 0 0 0,-4-13 11 0 0,-42-37 31 0 0,49 25-31 0 0,0-5 0 0 0,-47-28 31 0 0,36 10-20 0 0,-34-12 20 0 0,51 14-20 0 0,-2 3 20 0 0,-5-2-31 0 0,8-7-11 0 0,7-6 11 0 0,2-2 31 0 0,-62-7-34 0 0,61 4-5 0 0,-55-6-3 0 0,-22-1 1 0 0,41-3 51 0 0,0-3-41 0 0,11-6-11 0 0,-2-6 11 0 0,-1-3 31 0 0,0 0-31 0 0,-50 14-11 0 0,232-76 67 0 0,-208 66-52 0 0,-1-2 1 0 0,-1-2-1 0 0,71-48 0 0 0,-90 52 7 0 0,-1 0 1 0 0,-1-2-1 0 0,24-28 0 0 0,42-65 85 0 0,-63 79-73 0 0,-1-1-1 0 0,-2-1 1 0 0,-1-1 0 0 0,-2 0 0 0 0,-1-1-1 0 0,-2-1 1 0 0,-2 0 0 0 0,-1-1 0 0 0,5-47-1 0 0,-11 42-10 0 0,-2 0 1 0 0,-2 0-1 0 0,-2 1 0 0 0,-1-1 0 0 0,-17-65 0 0 0,16 87-7 0 0,0 1 1 0 0,-2 0-1 0 0,0 0 0 0 0,-1 1 1 0 0,-1 0-1 0 0,-1 0 0 0 0,-1 1 1 0 0,0 0-1 0 0,-1 1 1 0 0,-1 1-1 0 0,-1 0 0 0 0,0 0 1 0 0,-1 2-1 0 0,-20-17 0 0 0,11 13 3 0 0,0 2 0 0 0,0 0-1 0 0,-2 1 1 0 0,0 1 0 0 0,0 2-1 0 0,-1 1 1 0 0,-55-15 0 0 0,47 19-2 0 0,0 1 0 0 0,0 2 0 0 0,-1 2 0 0 0,1 1 0 0 0,-1 1 1 0 0,-56 9-1 0 0,-57 21-1196 0 0,3 12-3326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15.417"/>
    </inkml:context>
    <inkml:brush xml:id="br0">
      <inkml:brushProperty name="width" value="0.1" units="cm"/>
      <inkml:brushProperty name="height" value="0.1" units="cm"/>
      <inkml:brushProperty name="color" value="#E71224"/>
    </inkml:brush>
  </inkml:definitions>
  <inkml:trace contextRef="#ctx0" brushRef="#br0">51 248 1783 0 0,'28'-60'335'0'0,"-19"42"273"0"0,0 0 1 0 0,-1-1 0 0 0,9-33 0 0 0,-16 47-371 0 0,-1-1 0 0 0,1 1 0 0 0,-1 0 0 0 0,-1 0 0 0 0,1-1 0 0 0,-1 1 0 0 0,1 0 0 0 0,-2 0 1 0 0,-2-9-1 0 0,4 13-215 0 0,0 0 0 0 0,0 0 0 0 0,-1 0 0 0 0,1 0 0 0 0,-1 0 0 0 0,1 0 0 0 0,-1 0 0 0 0,1 0 0 0 0,-1 1 0 0 0,1-1 0 0 0,-1 0 0 0 0,0 0 0 0 0,1 0 0 0 0,-1 1 0 0 0,0-1 0 0 0,0 0 0 0 0,0 1 1 0 0,0-1-1 0 0,0 0 0 0 0,1 1 0 0 0,-1-1 0 0 0,0 1 0 0 0,0 0 0 0 0,0-1 0 0 0,0 1 0 0 0,-1 0 0 0 0,1-1 0 0 0,0 1 0 0 0,0 0 0 0 0,0 0 0 0 0,0 0 0 0 0,0 0 0 0 0,0 0 0 0 0,0 0 0 0 0,0 0 0 0 0,0 1 1 0 0,0-1-1 0 0,0 0 0 0 0,0 1 0 0 0,0-1 0 0 0,0 0 0 0 0,0 1 0 0 0,0-1 0 0 0,0 1 0 0 0,0 0 0 0 0,0-1 0 0 0,0 1 0 0 0,1 0 0 0 0,-1-1 0 0 0,0 1 0 0 0,0 0 0 0 0,0 1 0 0 0,-14 11-912 0 0,0 1 0 0 0,-16 18-1 0 0,21-18-1478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16.214"/>
    </inkml:context>
    <inkml:brush xml:id="br0">
      <inkml:brushProperty name="width" value="0.1" units="cm"/>
      <inkml:brushProperty name="height" value="0.1" units="cm"/>
      <inkml:brushProperty name="color" value="#E71224"/>
    </inkml:brush>
  </inkml:definitions>
  <inkml:trace contextRef="#ctx0" brushRef="#br0">8 1907 2759 0 0,'0'0'97'0'0,"0"0"-1"0"0,-1 0 0 0 0,1 0 1 0 0,-1 0-1 0 0,1-1 0 0 0,0 1 0 0 0,-1 0 1 0 0,1 0-1 0 0,-1-1 0 0 0,1 1 0 0 0,0 0 1 0 0,-1-1-1 0 0,1 1 0 0 0,0 0 1 0 0,0-1-1 0 0,-1 1 0 0 0,1-1 0 0 0,0 1 1 0 0,0 0-1 0 0,0-1 0 0 0,-1 1 0 0 0,1-1 1 0 0,0 1-1 0 0,0-1 0 0 0,0 1 1 0 0,0 0-1 0 0,0-1 0 0 0,0 1 0 0 0,0-1 1 0 0,0 1-1 0 0,0-1 0 0 0,0 1 0 0 0,0-1 1 0 0,0 1-1 0 0,0-1 0 0 0,0 1 1 0 0,1 0-1 0 0,-1-1 0 0 0,1-1 174 0 0,1 1 0 0 0,-1-1 0 0 0,1 1 0 0 0,0-1 0 0 0,-1 1 0 0 0,1 0 0 0 0,0 0 0 0 0,0 0 0 0 0,2-1 0 0 0,-2 1-150 0 0,0 0 1 0 0,0 0-1 0 0,1 1 0 0 0,-1-1 0 0 0,0 1 1 0 0,1-1-1 0 0,-1 1 0 0 0,0 0 1 0 0,1 0-1 0 0,-1 0 0 0 0,0 0 0 0 0,1 0 1 0 0,-1 0-1 0 0,0 1 0 0 0,1-1 1 0 0,-1 1-1 0 0,0 0 0 0 0,0-1 0 0 0,0 1 1 0 0,1 0-1 0 0,-1 0 0 0 0,0 1 1 0 0,0-1-1 0 0,-1 0 0 0 0,1 1 0 0 0,0-1 1 0 0,2 3-1 0 0,1-2 345 0 0,1 0-1 0 0,-1 0 1 0 0,0-1 0 0 0,1 1-1 0 0,10 0 1 0 0,-5-2-308 0 0,-1-1 0 0 0,1 1 0 0 0,0-2 0 0 0,0 0 0 0 0,-1 0 0 0 0,1-1-1 0 0,-1 0 1 0 0,0 0 0 0 0,20-11 0 0 0,24-6 375 0 0,-1 3-170 0 0,237-62 271 0 0,-191 54-386 0 0,136-54 0 0 0,28-8 32 0 0,-248 83-265 0 0,363-108 175 0 0,182-66-82 0 0,-219 74-43 0 0,-35 15-54 0 0,6-3 1 0 0,139-44 40 0 0,-131 40 5 0 0,-38 25-43 0 0,44-15 48 0 0,196-101 14 0 0,-251 66 250 0 0,-180 78-69 0 0,-59 28-122 0 0,-2-2 0 0 0,0-2-1 0 0,31-23 1 0 0,-57 38-4 0 0,0 0 1 0 0,0 0-1 0 0,-1 0 1 0 0,1-1-1 0 0,-1 1 1 0 0,5-10-1 0 0,-6 9-33 0 0,1 0 0 0 0,0 0-1 0 0,1 0 1 0 0,-1 1 0 0 0,1-1 0 0 0,5-3-1 0 0,16-21 113 0 0,-22 24-93 0 0,1 0-1 0 0,0 0 1 0 0,0 0 0 0 0,9-7-1 0 0,-8 9-55 0 0,-4 1-53 0 0,0 1 0 0 0,1 0 0 0 0,0-1 0 0 0,-1 1 0 0 0,1 0 0 0 0,0 0 0 0 0,-1 0 0 0 0,1 1 0 0 0,0-1 0 0 0,0 0 0 0 0,2 0 0 0 0,-3 3-65 0 0,-1-1 0 0 0,0 0-1 0 0,1 1 1 0 0,-1-1 0 0 0,0 0 0 0 0,0 1-1 0 0,0-1 1 0 0,0 1 0 0 0,0-1 0 0 0,0 1-1 0 0,0-1 1 0 0,-1 3 0 0 0,1-1-838 0 0,1 10-4447 0 0,3 4-1765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18.411"/>
    </inkml:context>
    <inkml:brush xml:id="br0">
      <inkml:brushProperty name="width" value="0.1" units="cm"/>
      <inkml:brushProperty name="height" value="0.1" units="cm"/>
      <inkml:brushProperty name="color" value="#E71224"/>
    </inkml:brush>
  </inkml:definitions>
  <inkml:trace contextRef="#ctx0" brushRef="#br0">0 2350 455 0 0,'3'-14'4682'0'0,"9"-7"-2253"0"0,13-7 3132 0 0,29-15-313 0 0,39-44-3119 0 0,-47 46-1539 0 0,57-65 0 0 0,131-199 314 0 0,-190 239-641 0 0,-3-2 0 0 0,59-134-1 0 0,-21-9 363 0 0,46-104 117 0 0,28 4-662 0 0,-128 255-80 0 0,-17 37 0 0 0,0 0 0 0 0,2 0 0 0 0,23-34 0 0 0,-17 37 0 0 0,-16 16 0 0 0,0 0 0 0 0,0-1 0 0 0,0 1 0 0 0,1 0 0 0 0,-1 0 0 0 0,0 0 0 0 0,0-1 0 0 0,1 1 0 0 0,-1 0 0 0 0,0 0 0 0 0,0 0 0 0 0,1 0 0 0 0,-1 0 0 0 0,0 0 0 0 0,1 0 0 0 0,-1-1 0 0 0,0 1 0 0 0,1 0 0 0 0,-1 0 0 0 0,0 0 0 0 0,0 0 0 0 0,1 0 0 0 0,-1 0 0 0 0,0 0 0 0 0,1 1 0 0 0,-1-1 0 0 0,0 0 0 0 0,0 0 0 0 0,1 0 0 0 0,-1 0 0 0 0,0 0 0 0 0,1 0 0 0 0,-1 0 0 0 0,0 1 0 0 0,0-1 0 0 0,1 0 0 0 0,-1 0 0 0 0,0 0 0 0 0,0 1 0 0 0,0-1 0 0 0,1 0 0 0 0,-1 0 0 0 0,0 1 0 0 0,0-1 0 0 0,0 0 0 0 0,0 0 0 0 0,0 1 0 0 0,1-1 0 0 0,-1 0 0 0 0,0 1 0 0 0,0-1 0 0 0,0 0 0 0 0,0 0 0 0 0,0 1 0 0 0,0-1 0 0 0,0 0 0 0 0,0 1 0 0 0,0-1 0 0 0,0 0 0 0 0,0 0 0 0 0,0 1 0 0 0,0-1 0 0 0,0 0 0 0 0,-1 1 0 0 0,1-1 0 0 0,0 0 0 0 0,0 1 0 0 0,4 19-64 0 0,-4-19 64 0 0,14-22 0 0 0,-14 20 9 0 0,0 0 0 0 0,-1 0 0 0 0,1 1 1 0 0,0-1-1 0 0,0 0 0 0 0,-1 0 0 0 0,1 0 0 0 0,0 1 0 0 0,-1-1 0 0 0,1 0 0 0 0,-1 0 1 0 0,1 1-1 0 0,-1-1 0 0 0,1 0 0 0 0,-1 1 0 0 0,1-1 0 0 0,-2 0 0 0 0,1 0 4 0 0,0 0-1 0 0,0 0 0 0 0,1 1 1 0 0,-1-1-1 0 0,0 0 1 0 0,0 0-1 0 0,1 0 1 0 0,-1 0-1 0 0,1 0 0 0 0,-1 0 1 0 0,1 0-1 0 0,-1 0 1 0 0,1 0-1 0 0,0 0 0 0 0,0 0 1 0 0,-1 0-1 0 0,1 0 1 0 0,0-2-1 0 0,0-1-12 0 0,0-1 0 0 0,0 1 0 0 0,-1 0 0 0 0,1-1 0 0 0,-3-5 0 0 0,2 9 0 0 0,4 1 0 0 0,-3 1 0 0 0,1 0 0 0 0,-1 0 0 0 0,1-1 0 0 0,-1 1 0 0 0,1 0 0 0 0,-1 0 0 0 0,0 0 0 0 0,1 0 0 0 0,-1 0 0 0 0,0 0 0 0 0,0-1 0 0 0,0 1 0 0 0,0 0 0 0 0,0 0 0 0 0,0 0 0 0 0,0 0 0 0 0,0 0 0 0 0,0 0 0 0 0,0 0 0 0 0,0 0 0 0 0,0 0 0 0 0,-1-1 0 0 0,1 2 0 0 0,-1 2 0 0 0,-1 26 3 0 0,-1-1-1 0 0,-1 0 1 0 0,-2-1 0 0 0,-9 30-1 0 0,-12 62 49 0 0,26-107-18 0 0,0 1 0 0 0,3 23-1 0 0,-1-1 62 0 0,1-56 45 0 0,0 0-1 0 0,9-35 1 0 0,-2 28-113 0 0,13-27-1 0 0,-13 34-6 0 0,-1 0 1 0 0,-1-1-1 0 0,6-25 0 0 0,0-21 2 0 0,-3 0 1 0 0,3-84-1 0 0,-15 134-21 0 0,-1 1 0 0 0,0 0 0 0 0,-1 0 0 0 0,0 0 0 0 0,-2 0 0 0 0,-7-17 0 0 0,12 31 0 0 0,1 1-1 0 0,0 1 0 0 0,0-1 0 0 0,0 1 0 0 0,-1-1 1 0 0,1 1-1 0 0,0-1 0 0 0,0 1 0 0 0,0-1 0 0 0,-1 1 0 0 0,1 0 0 0 0,0-1 0 0 0,0 1 0 0 0,-1-1 0 0 0,1 1 0 0 0,0 0 0 0 0,-1-1 0 0 0,1 1 1 0 0,0 0-1 0 0,-1-1 0 0 0,1 1 0 0 0,0 0 0 0 0,-1 0 0 0 0,1-1 0 0 0,-1 1 0 0 0,1 0 0 0 0,-1 0 0 0 0,0 0 0 0 0,-8 8-46 0 0,0 2 56 0 0,-15 8-9 0 0,0-1 0 0 0,-32 16 0 0 0,-21 3-4 0 0,-8 5 72 0 0,5 2-4 0 0,56-27-64 0 0,-26 24 0 0 0,50-40 1 0 0,0 1 1 0 0,0-1-1 0 0,-1 0 0 0 0,1 1 1 0 0,0-1-1 0 0,0 1 1 0 0,-1-1-1 0 0,1 0 0 0 0,-1 1 1 0 0,1-1-1 0 0,0 0 0 0 0,-1 0 1 0 0,1 1-1 0 0,-1-1 0 0 0,1 0 1 0 0,-1 0-1 0 0,1 0 0 0 0,0 0 1 0 0,-1 1-1 0 0,1-1 0 0 0,-1 0 1 0 0,1 0-1 0 0,-1 0 0 0 0,1 0 1 0 0,-1 0-1 0 0,1 0 0 0 0,-1 0 1 0 0,1 0-1 0 0,-1 0 0 0 0,1 0 1 0 0,-1-1-1 0 0,1 1 1 0 0,-1 0-1 0 0,1 0 0 0 0,-1 0 1 0 0,1-1-1 0 0,0 1 0 0 0,-1 0 1 0 0,1 0-1 0 0,-1-1 0 0 0,1 1 1 0 0,0 0-1 0 0,-1-1 0 0 0,1 1 1 0 0,0 0-1 0 0,-1-1 0 0 0,1 1 1 0 0,0-1-1 0 0,0 1 0 0 0,-1 0 1 0 0,1-1-1 0 0,0 1 0 0 0,0-1 1 0 0,0 1-1 0 0,0-1 0 0 0,-1 1 1 0 0,1-1-1 0 0,0 0 0 0 0,-2-35 43 0 0,2 29-39 0 0,1 4-5 0 0,-1 1 0 0 0,1-1 0 0 0,0 1 0 0 0,-1 0 0 0 0,1-1 0 0 0,0 1 0 0 0,1-1 0 0 0,-1 1 0 0 0,0 0 0 0 0,1 0 0 0 0,-1 0 0 0 0,1 0 0 0 0,0 0 0 0 0,-1 0 0 0 0,1 0 0 0 0,0 1 0 0 0,0-1 0 0 0,0 1 0 0 0,0-1 0 0 0,1 1 0 0 0,3-2 0 0 0,3-2 0 0 0,0 1 0 0 0,0 0 0 0 0,0 1 0 0 0,13-4 0 0 0,139-18 0 0 0,-29 7 0 0 0,3 0 0 0 0,-108 12 0 0 0,-20 4 0 0 0,1 0 0 0 0,-1 1 0 0 0,16-2 0 0 0,-21 6 6 0 0,-6 4-10 0 0,-12 13-27 0 0,5-7-4 0 0,-1 8 24 0 0,2 0 1 0 0,1 1-1 0 0,0 0 0 0 0,2 1 1 0 0,-9 39-1 0 0,-4 12 11 0 0,-1-2 0 0 0,-34 95 0 0 0,41-129-3 0 0,11-27 56 0 0,-1-1 1 0 0,-1 1-1 0 0,1-1 1 0 0,-10 15-1 0 0,12-21-177 0 0,1 0-1 0 0,-1 0 1 0 0,1 1-1 0 0,-1-1 0 0 0,1 0 1 0 0,1 1-1 0 0,-1 0 1 0 0,1-1-1 0 0,0 7 1 0 0,-2 9-1606 0 0,0 2 169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0:57.149"/>
    </inkml:context>
    <inkml:brush xml:id="br0">
      <inkml:brushProperty name="width" value="0.1" units="cm"/>
      <inkml:brushProperty name="height" value="0.1" units="cm"/>
      <inkml:brushProperty name="color" value="#E71224"/>
    </inkml:brush>
  </inkml:definitions>
  <inkml:trace contextRef="#ctx0" brushRef="#br0">11 1 2815 0 0,'-3'8'312'0'0,"-5"10"362"0"0,8-18-660 0 0,0 0 0 0 0,0 1 0 0 0,0-1 0 0 0,0 0 0 0 0,0 1-1 0 0,0-1 1 0 0,0 0 0 0 0,0 0 0 0 0,0 1 0 0 0,0-1-1 0 0,0 0 1 0 0,1 1 0 0 0,-1-1 0 0 0,0 0 0 0 0,0 0 0 0 0,0 1-1 0 0,0-1 1 0 0,0 0 0 0 0,1 0 0 0 0,-1 1 0 0 0,0-1 0 0 0,0 0-1 0 0,0 0 1 0 0,1 0 0 0 0,-1 1 0 0 0,0-1 0 0 0,0 0-1 0 0,1 0 1 0 0,-1 0 0 0 0,0 0 0 0 0,0 0 0 0 0,1 1 0 0 0,-1-1-1 0 0,0 0 1 0 0,1 0 0 0 0,-1 0 0 0 0,0 0 0 0 0,0 0-1 0 0,1 0 1 0 0,-1 0 0 0 0,0 0 0 0 0,1 0 0 0 0,-1 0 0 0 0,0 0-1 0 0,0 0 1 0 0,1 0 0 0 0,-1-1 0 0 0,0 1 0 0 0,1 0 0 0 0,-1 0-1 0 0,0 0 1 0 0,0 0 0 0 0,1 0 0 0 0,-1 0 0 0 0,0-1-1 0 0,8-1 289 0 0,-1 0 0 0 0,0 1 0 0 0,1 0 0 0 0,-1 0 0 0 0,0 1 0 0 0,1 0 0 0 0,12 2 0 0 0,88 10 865 0 0,-87-10-1024 0 0,-4-1 52 0 0,-1 0 1 0 0,0-1-1 0 0,1 0 1 0 0,17-4-1 0 0,-27 4-137 0 0,0-1 1 0 0,-1 1-1 0 0,1 1 1 0 0,-1-1-1 0 0,8 2 0 0 0,6 0 7 0 0,23 4 14 0 0,-31-4-65 0 0,1-1 0 0 0,-1 1 0 0 0,1-2 0 0 0,12-1 0 0 0,7-2 61 0 0,74-5 359 0 0,-83 8-383 0 0,-9 0 35 0 0,0 0 0 0 0,20 2 1 0 0,-14 0 109 0 0,0-1 0 0 0,0 0 1 0 0,0-2-1 0 0,32-5 1 0 0,-34 3-297 0 0,-1 1 0 0 0,1 1 0 0 0,0 0 0 0 0,0 1 0 0 0,0 1 0 0 0,26 5 0 0 0,-32-2 100 0 0,-7-3 0 0 0,0 0 0 0 0,0 1 0 0 0,0-2 0 0 0,0 1 0 0 0,0 0 0 0 0,0-1 0 0 0,7-1 0 0 0,65-7 11 0 0,-44 2 246 0 0,-24 4-183 0 0,0 0 0 0 0,0 1 0 0 0,-1 0 0 0 0,1 0 0 0 0,16 2 0 0 0,-4 0-36 0 0,0-1-1 0 0,1 0 0 0 0,35-7 0 0 0,-22 2 6 0 0,-19 5-43 0 0,-1 0 0 0 0,0 1 0 0 0,1 0 0 0 0,-1 1 0 0 0,0 1 0 0 0,0 0 0 0 0,0 2 0 0 0,16 5 0 0 0,-10-5 8 0 0,0-1 0 0 0,0-1 0 0 0,0-1 0 0 0,0-1 0 0 0,1-1 0 0 0,-1-1 0 0 0,23-4 0 0 0,-15 2-18 0 0,-14 0 28 0 0,0 1 1 0 0,0 1 0 0 0,25 1-1 0 0,100 15 121 0 0,-118-13-99 0 0,-18-2-30 0 0,0 1 0 0 0,0-1-1 0 0,1 1 1 0 0,-1 0-1 0 0,0 0 1 0 0,0 0 0 0 0,6 3-1 0 0,-10-4-7 0 0,0 0 0 0 0,1 0-1 0 0,-1 0 1 0 0,0 0 0 0 0,0 0-1 0 0,1 0 1 0 0,-1 0-1 0 0,0 0 1 0 0,0 1 0 0 0,1-1-1 0 0,-1 0 1 0 0,0 0 0 0 0,0 0-1 0 0,0 0 1 0 0,1 1 0 0 0,-1-1-1 0 0,0 0 1 0 0,0 0-1 0 0,0 1 1 0 0,0-1 0 0 0,1 0-1 0 0,-1 0 1 0 0,0 1 0 0 0,0-1-1 0 0,0 0 1 0 0,0 0 0 0 0,0 1-1 0 0,0-1 1 0 0,0 0 0 0 0,0 0-1 0 0,0 1 1 0 0,0-1-1 0 0,0 0 1 0 0,0 1 0 0 0,0-1-1 0 0,0 0 1 0 0,0 0 0 0 0,0 1-1 0 0,0 0 3 0 0,-1-1-1 0 0,1 0 0 0 0,-1 1 0 0 0,1-1 0 0 0,-1 0 1 0 0,0 1-1 0 0,1-1 0 0 0,-1 0 0 0 0,1 1 0 0 0,-1-1 1 0 0,0 0-1 0 0,1 0 0 0 0,-1 0 0 0 0,1 0 0 0 0,-1 0 1 0 0,0 1-1 0 0,1-1 0 0 0,-1 0 0 0 0,0-1 0 0 0,-36 0 28 0 0,27 0-17 0 0,0 0 0 0 0,1 1 0 0 0,-1 0 0 0 0,0 1-1 0 0,1 0 1 0 0,-11 2 0 0 0,-18 6 3 0 0,0-2 0 0 0,-64 4 0 0 0,-79-9 53 0 0,122-2-63 0 0,-14-1 18 0 0,22-1 26 0 0,-54 6 1 0 0,5 15-52 0 0,75-12 0 0 0,0-2 0 0 0,0-1 0 0 0,-33 1 0 0 0,26-4 0 0 0,12-1 0 0 0,0 0 0 0 0,-28-4 0 0 0,-58-14 0 0 0,48 9 41 0 0,-74-1 0 0 0,111 10-65 0 0,1 1 0 0 0,0 0 0 0 0,-1 2 0 0 0,1 0 0 0 0,0 2 0 0 0,1 0 0 0 0,-27 11 0 0 0,-104 58-1980 0 0,112-58-1882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28.054"/>
    </inkml:context>
    <inkml:brush xml:id="br0">
      <inkml:brushProperty name="width" value="0.1" units="cm"/>
      <inkml:brushProperty name="height" value="0.1" units="cm"/>
      <inkml:brushProperty name="color" value="#E71224"/>
    </inkml:brush>
  </inkml:definitions>
  <inkml:trace contextRef="#ctx0" brushRef="#br0">1649 123 2759 0 0,'-7'-7'480'0'0,"-1"1"-1"0"0,-1 0 0 0 0,1 0 0 0 0,-1 1 0 0 0,0 0 0 0 0,-15-6 0 0 0,-60-18 2210 0 0,43 19-2318 0 0,0 2-1 0 0,-46-4 0 0 0,-86 2-121 0 0,91 7-108 0 0,-44-2 383 0 0,-188 17 0 0 0,-264 38-265 0 0,529-46-374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0:58.879"/>
    </inkml:context>
    <inkml:brush xml:id="br0">
      <inkml:brushProperty name="width" value="0.1" units="cm"/>
      <inkml:brushProperty name="height" value="0.1" units="cm"/>
      <inkml:brushProperty name="color" value="#E71224"/>
    </inkml:brush>
  </inkml:definitions>
  <inkml:trace contextRef="#ctx0" brushRef="#br0">0 186 2183 0 0,'18'-14'2204'0'0,"36"3"-938"0"0,-16 4-1000 0 0,-21 2-38 0 0,0 0-1 0 0,0-2 1 0 0,22-12 0 0 0,-28 13-62 0 0,1 0 1 0 0,-1 1 0 0 0,1 0 0 0 0,0 1 0 0 0,0 0 0 0 0,1 0 0 0 0,-1 2 0 0 0,25-3-1 0 0,-1 7-107 0 0,1 1 0 0 0,46 11-1 0 0,-31-4-38 0 0,-25-7 81 0 0,1 0 0 0 0,0-2-1 0 0,-1-1 1 0 0,56-8 0 0 0,108-32 497 0 0,-143 29-521 0 0,-16 6 37 0 0,-1 1-1 0 0,1 2 1 0 0,45 2 0 0 0,-38 0-70 0 0,59 1-41 0 0,186-7 431 0 0,-218-3-354 0 0,-39 5-25 0 0,-1 1 0 0 0,41 0 0 0 0,-53 3-21 0 0,0 0 1 0 0,-1-2-1 0 0,23-4 0 0 0,-21 3 9 0 0,1 0 1 0 0,22 0-1 0 0,-22 2-239 0 0,-11 1 293 0 0,-1-1-1 0 0,1 1 0 0 0,-1 0 0 0 0,1 1 0 0 0,-1-1 1 0 0,1 1-1 0 0,5 1 0 0 0,-9-1-206 0 0,0-1-1 0 0,0 1 1 0 0,0 0 0 0 0,0-1 0 0 0,1 1-1 0 0,-1 0 1 0 0,0 0 0 0 0,-1 0 0 0 0,1 0-1 0 0,0 0 1 0 0,0 0 0 0 0,0 0 0 0 0,-1 0-1 0 0,1 0 1 0 0,0 1 0 0 0,-1-1 0 0 0,1 0-1 0 0,-1 0 1 0 0,1 1 0 0 0,-1-1 0 0 0,0 0-1 0 0,0 1 1 0 0,1-1 0 0 0,-1 0 0 0 0,0 1-1 0 0,0-1 1 0 0,0 0 0 0 0,0 1 0 0 0,-1-1-1 0 0,1 2 1 0 0,-2 9-3465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0:59.748"/>
    </inkml:context>
    <inkml:brush xml:id="br0">
      <inkml:brushProperty name="width" value="0.1" units="cm"/>
      <inkml:brushProperty name="height" value="0.1" units="cm"/>
      <inkml:brushProperty name="color" value="#E71224"/>
    </inkml:brush>
  </inkml:definitions>
  <inkml:trace contextRef="#ctx0" brushRef="#br0">1 111 455 0 0,'0'-1'28'0'0,"1"0"-1"0"0,0 1 0 0 0,0-1 0 0 0,0 0 0 0 0,0 0 0 0 0,0 0 0 0 0,0 1 1 0 0,0-1-1 0 0,0 0 0 0 0,0 1 0 0 0,0-1 0 0 0,0 1 0 0 0,0-1 0 0 0,0 1 1 0 0,1 0-1 0 0,-1-1 0 0 0,0 1 0 0 0,0 0 0 0 0,0 0 0 0 0,1 0 0 0 0,-1 0 1 0 0,0 0-1 0 0,2 0 0 0 0,40 5 1138 0 0,-11 0-654 0 0,57-7 1101 0 0,141-20-1 0 0,-163 14-1161 0 0,1 3 0 0 0,0 3 0 0 0,127 13 0 0 0,-151-8-237 0 0,-1-2 0 0 0,0-1-1 0 0,0-3 1 0 0,0-2 0 0 0,0-1 0 0 0,75-22-1 0 0,-82 19-6 0 0,1 2-1 0 0,-1 1 0 0 0,1 3 1 0 0,67 0-1 0 0,-138-7-98 0 0,-3 6-81 0 0,1 2 0 0 0,-61 5 0 0 0,-70 18-17 0 0,106-12 42 0 0,13-4-51 0 0,1-1 0 0 0,-1-3 0 0 0,0-1 0 0 0,-68-10 0 0 0,107 9-90 0 0,0 0 0 0 0,0 0 0 0 0,-1 1 0 0 0,1 1 0 0 0,-1-1 0 0 0,1 1 0 0 0,0 1 0 0 0,0 0 0 0 0,-15 5 0 0 0,13-3-3386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1:00.559"/>
    </inkml:context>
    <inkml:brush xml:id="br0">
      <inkml:brushProperty name="width" value="0.1" units="cm"/>
      <inkml:brushProperty name="height" value="0.1" units="cm"/>
      <inkml:brushProperty name="color" value="#E71224"/>
    </inkml:brush>
  </inkml:definitions>
  <inkml:trace contextRef="#ctx0" brushRef="#br0">1929 24 3367 0 0,'-37'-3'350'0'0,"0"2"0"0"0,-66 5 0 0 0,71 0-154 0 0,-56 14 1 0 0,59-10 2 0 0,0-2 0 0 0,-42 3 0 0 0,7-6 323 0 0,-120-10-1 0 0,166 4-382 0 0,0-1-1 0 0,-26-10 1 0 0,33 9-32 0 0,-1 1 1 0 0,1 1-1 0 0,-1 0 1 0 0,1 1 0 0 0,-1 0-1 0 0,0 0 1 0 0,0 1-1 0 0,-18 1 1 0 0,-31 6 37 0 0,-1-3 1 0 0,0-3-1 0 0,-78-10 0 0 0,77 3 254 0 0,-96-6 202 0 0,122 14-542 0 0,0 2-1 0 0,1 1 0 0 0,-55 14 1 0 0,-103 42 46 0 0,178-53-135 0 0,0 0 1 0 0,0 2-1 0 0,-22 15 1 0 0,27-17-202 0 0,-2 0-55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1:01.511"/>
    </inkml:context>
    <inkml:brush xml:id="br0">
      <inkml:brushProperty name="width" value="0.1" units="cm"/>
      <inkml:brushProperty name="height" value="0.1" units="cm"/>
      <inkml:brushProperty name="color" value="#E71224"/>
    </inkml:brush>
  </inkml:definitions>
  <inkml:trace contextRef="#ctx0" brushRef="#br0">19 167 1839 0 0,'-9'-21'2197'0'0,"-1"-3"-1386"0"0,10 23-787 0 0,0 0-1 0 0,0 1 0 0 0,0-1 0 0 0,0 0 0 0 0,0 0 0 0 0,0 0 0 0 0,1 0 1 0 0,-1 1-1 0 0,0-1 0 0 0,0 0 0 0 0,1 0 0 0 0,-1 1 0 0 0,0-1 0 0 0,1 0 1 0 0,-1 0-1 0 0,0 1 0 0 0,1-1 0 0 0,-1 0 0 0 0,1 1 0 0 0,0-1 0 0 0,-1 0 1 0 0,1 1-1 0 0,-1-1 0 0 0,1 1 0 0 0,0-1 0 0 0,0 1 0 0 0,1-1 0 0 0,17-8 242 0 0,0 2 0 0 0,0 0 0 0 0,1 1 1 0 0,0 1-1 0 0,0 0 0 0 0,33-1 0 0 0,17-5-57 0 0,-16 3 11 0 0,81-2 0 0 0,-77 7-89 0 0,35-1 127 0 0,149-13 465 0 0,-235 16-716 0 0,25-1 70 0 0,-31 1-83 0 0,0 1 0 0 0,0 0 0 0 0,0 0-1 0 0,-1 0 1 0 0,1 0 0 0 0,0 0 0 0 0,0 1 0 0 0,0-1 0 0 0,0 0 0 0 0,-1 0-1 0 0,1 1 1 0 0,0-1 0 0 0,0 0 0 0 0,0 1 0 0 0,-1-1 0 0 0,1 0 0 0 0,0 1 0 0 0,0-1-1 0 0,-1 1 1 0 0,1 0 0 0 0,-1-1 0 0 0,1 1 0 0 0,0-1 0 0 0,-1 1 0 0 0,1 0 0 0 0,-1-1-1 0 0,1 1 1 0 0,-1 0 0 0 0,1 1 0 0 0,-1 3-144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2:41.182"/>
    </inkml:context>
    <inkml:brush xml:id="br0">
      <inkml:brushProperty name="width" value="0.1" units="cm"/>
      <inkml:brushProperty name="height" value="0.1" units="cm"/>
      <inkml:brushProperty name="color" value="#E71224"/>
    </inkml:brush>
  </inkml:definitions>
  <inkml:trace contextRef="#ctx0" brushRef="#br0">892 23 1375 0 0,'-5'-13'950'0'0,"5"13"-917"0"0,0-1 0 0 0,0 1 0 0 0,0-1 0 0 0,0 1 0 0 0,0 0 0 0 0,0-1 0 0 0,-1 1 0 0 0,1 0 0 0 0,0-1-1 0 0,0 1 1 0 0,0 0 0 0 0,0-1 0 0 0,0 1 0 0 0,-1-1 0 0 0,1 1 0 0 0,0 0 0 0 0,0 0 0 0 0,0-1 0 0 0,-1 1 0 0 0,1 0 0 0 0,0-1 0 0 0,-1 1 0 0 0,1 0-1 0 0,0 0 1 0 0,-1 0 0 0 0,1-1 0 0 0,0 1 0 0 0,-1 0 0 0 0,1 0 0 0 0,0 0 0 0 0,-1 0 0 0 0,1 0 0 0 0,0-1 0 0 0,-1 1 0 0 0,1 0 0 0 0,-1 0 0 0 0,1 0 0 0 0,0 0-1 0 0,-1 0 1 0 0,1 0 0 0 0,0 0 0 0 0,-1 1 0 0 0,1-1 0 0 0,-1 0 0 0 0,1 0 0 0 0,0 0 0 0 0,-1 0 0 0 0,1 0 0 0 0,0 0 0 0 0,-1 1 0 0 0,1-1 0 0 0,0 0 0 0 0,-1 1-1 0 0,-16 2 192 0 0,12-2-74 0 0,1 0 0 0 0,-1 0-1 0 0,1 0 1 0 0,-1 0-1 0 0,1 1 1 0 0,0 0-1 0 0,0-1 1 0 0,0 2-1 0 0,0-1 1 0 0,0 0-1 0 0,0 1 1 0 0,-5 4-1 0 0,9-7-125 0 0,0 0-1 0 0,0 0 0 0 0,0 0 1 0 0,0 0-1 0 0,0 0 0 0 0,1 0 1 0 0,-1 0-1 0 0,0 0 0 0 0,0 0 1 0 0,0 1-1 0 0,0-1 1 0 0,0 0-1 0 0,0 0 0 0 0,0 0 1 0 0,0 0-1 0 0,0 0 94 0 0,0 0-94 0 0,1 0 0 0 0,-1 0 1 0 0,0 0-1 0 0,0 0 0 0 0,0 0 1 0 0,0 0-1 0 0,0 0 0 0 0,0 1 1 0 0,0-1-1 0 0,0 0 0 0 0,0 0 1 0 0,0 0-1 0 0,0 0 0 0 0,0 0 1 0 0,0 0-1 0 0,0 0 0 0 0,0 0 1 0 0,0 0-1 0 0,0 0 0 0 0,0 0 1 0 0,0 0-1 0 0,0 1 0 0 0,0-1 1 0 0,0 0-1 0 0,0 0 1 0 0,0 0-1 0 0,0 0 0 0 0,0 0 1 0 0,0 0-1 0 0,0 0 0 0 0,-1 0 1 0 0,1 0 46 0 0,0 0-47 0 0,0 0 0 0 0,12-2 875 0 0,15-8 234 0 0,-23 8-1023 0 0,1 0-1 0 0,-1 0 0 0 0,1 0 1 0 0,0 0-1 0 0,-1 1 0 0 0,1 0 1 0 0,0 0-1 0 0,0 0 0 0 0,0 1 0 0 0,0-1 1 0 0,0 1-1 0 0,0 0 0 0 0,0 1 1 0 0,0-1-1 0 0,0 1 0 0 0,7 2 1 0 0,-7-1-28 0 0,0 1 0 0 0,0-1 0 0 0,-1 1 0 0 0,1 1 0 0 0,0-1 0 0 0,-1 0-1 0 0,0 1 1 0 0,0 0 0 0 0,0 0 0 0 0,-1 0 0 0 0,1 1 0 0 0,-1-1 0 0 0,0 1 0 0 0,4 7 0 0 0,16 25 512 0 0,28 35-1 0 0,-50-71-593 0 0,13 16 145 0 0,22 20 0 0 0,-23-24-149 0 0,0 1 0 0 0,18 25-1 0 0,-14-17 25 0 0,10 19 80 0 0,-22-31-46 0 0,0 0 0 0 0,0 1 1 0 0,-1 0-1 0 0,0 0 0 0 0,-1 0 1 0 0,-1 1-1 0 0,3 21 0 0 0,-1 94 155 0 0,-8-59-138 0 0,2-49-32 0 0,0 0-1 0 0,2 0 0 0 0,0 0 0 0 0,6 34 0 0 0,13 15-37 0 0,-14-55 0 0 0,0 2 0 0 0,-1-1 0 0 0,-1 0 0 0 0,0 1 0 0 0,-1 0 0 0 0,-1 0 0 0 0,0 19 0 0 0,-28 179 64 0 0,22-177-64 0 0,-14 43 0 0 0,9-43 0 0 0,-4 39 0 0 0,8-47 0 0 0,0 0 0 0 0,-3 0 0 0 0,0 0 0 0 0,-14 29 0 0 0,-1 1 0 0 0,16-35 13 0 0,1 0 0 0 0,1 1 0 0 0,1-1-1 0 0,-3 46 1 0 0,2-21-13 0 0,-20 82 0 0 0,15-82 0 0 0,-23 95 39 0 0,8-39 42 0 0,-19 158-1 0 0,42-192-56 0 0,9 107-1 0 0,-2-104-14 0 0,-5 93-1 0 0,-19-13 262 0 0,10-87-78 0 0,4 3-119 0 0,3 110 0 0 0,-1 14-81 0 0,-28 83 8 0 0,28-240 74 0 0,1 1 0 0 0,3 0 0 0 0,5 60 0 0 0,-3-34-24 0 0,-3 0-1 0 0,-2 0 0 0 0,-20 100 1 0 0,17-107-44 0 0,0 58 0 0 0,2-28-8 0 0,-16 78 34 0 0,0 4 0 0 0,14-91 25 0 0,-2 61 78 0 0,5-101-90 0 0,-2 0 0 0 0,-1 0 0 0 0,-20 68 1 0 0,21-88-15 0 0,1-5 104 0 0,0 0-1 0 0,-2 0 0 0 0,1 0 1 0 0,-1-1-1 0 0,-1 1 0 0 0,0-1 1 0 0,-13 14-1 0 0,6-11-5 0 0,-1-2 0 0 0,-1 0 0 0 0,0 0 0 0 0,0-2 0 0 0,-26 12 0 0 0,4 0 114 0 0,-157 78 1031 0 0,105-56-972 0 0,65-32-358 0 0,-8 6-414 0 0,0-2 0 0 0,-1-2 0 0 0,-71 20 0 0 0,89-31-1082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2:50.428"/>
    </inkml:context>
    <inkml:brush xml:id="br0">
      <inkml:brushProperty name="width" value="0.1" units="cm"/>
      <inkml:brushProperty name="height" value="0.1" units="cm"/>
      <inkml:brushProperty name="color" value="#E71224"/>
    </inkml:brush>
  </inkml:definitions>
  <inkml:trace contextRef="#ctx0" brushRef="#br0">1171 83 455 0 0,'3'-32'3131'0'0,"-3"31"-2985"0"0,0 1 0 0 0,-1-1-1 0 0,1 0 1 0 0,-1 1 0 0 0,1-1 0 0 0,-1 1-1 0 0,1-1 1 0 0,-1 1 0 0 0,1-1 0 0 0,-1 1-1 0 0,0 0 1 0 0,1-1 0 0 0,-1 1-1 0 0,1 0 1 0 0,-1-1 0 0 0,0 1 0 0 0,1 0-1 0 0,-1 0 1 0 0,0-1 0 0 0,0 1 0 0 0,1 0-1 0 0,-1 0 1 0 0,0 0 0 0 0,1 0 0 0 0,-1 0-1 0 0,-1 0 1 0 0,-26 0 938 0 0,23 0-675 0 0,-4 0-88 0 0,7 0-283 0 0,1 0 0 0 0,0 0 1 0 0,-1 0-1 0 0,1 0 0 0 0,0 0 1 0 0,-1 0-1 0 0,1-1 0 0 0,0 1 1 0 0,0 0-1 0 0,-1-1 0 0 0,1 1 1 0 0,0-1-1 0 0,0 1 0 0 0,0-1 1 0 0,-1 0-1 0 0,1 1 0 0 0,-2-3 1 0 0,1 2 12 0 0,-1 0 1 0 0,0 0 0 0 0,0 0 0 0 0,0 0 0 0 0,0 0 0 0 0,0 0-1 0 0,0 1 1 0 0,0-1 0 0 0,0 1 0 0 0,0 0 0 0 0,0 0-1 0 0,0 0 1 0 0,0 1 0 0 0,0-1 0 0 0,-4 2 0 0 0,3-2 50 0 0,0 1-1 0 0,1-1 1 0 0,-1 1 0 0 0,0-1 0 0 0,1 0 0 0 0,-1 0 0 0 0,0-1-1 0 0,1 1 1 0 0,-1-1 0 0 0,-3-1 0 0 0,-24-7 176 0 0,-10-5-53 0 0,39 13-218 0 0,0 1 1 0 0,0-1-1 0 0,-1 0 1 0 0,1 1-1 0 0,0 0 1 0 0,-1-1-1 0 0,1 1 1 0 0,-1 0-1 0 0,1 0 1 0 0,0 1 0 0 0,-1-1-1 0 0,1 0 1 0 0,0 1-1 0 0,-1-1 1 0 0,1 1-1 0 0,0 0 1 0 0,0 0-1 0 0,-1 0 1 0 0,1 0-1 0 0,0 0 1 0 0,0 0-1 0 0,0 1 1 0 0,0-1 0 0 0,-2 3-1 0 0,-15 7 210 0 0,-18-15 156 0 0,19 8-332 0 0,14-4-25 0 0,0 1 0 0 0,1-1 1 0 0,-1 1-1 0 0,0 0 0 0 0,1 0 0 0 0,-1 0 0 0 0,1 1 1 0 0,0-1-1 0 0,-5 3 0 0 0,5-3-1 0 0,0 0 0 0 0,0 0 1 0 0,-1 0-1 0 0,1-1 0 0 0,0 0 0 0 0,0 0 1 0 0,-1 0-1 0 0,1 0 0 0 0,0 0 0 0 0,-1-1 1 0 0,1 1-1 0 0,-5-2 0 0 0,0 0 32 0 0,-57-5 81 0 0,55 9-130 0 0,10-2 3 0 0,-1 1 0 0 0,0-1 0 0 0,0 0 0 0 0,0 1 0 0 0,0-1-1 0 0,0 0 1 0 0,0 0 0 0 0,0 0 0 0 0,0 0 0 0 0,0 0 0 0 0,0 0 0 0 0,0 0 0 0 0,-2 0 0 0 0,-47-6 308 0 0,45 6-302 0 0,0-1 1 0 0,0 1-1 0 0,0 0 0 0 0,0 0 0 0 0,0 0 0 0 0,0 1 1 0 0,0-1-1 0 0,0 1 0 0 0,0 1 0 0 0,-6 1 0 0 0,5-1 27 0 0,-1 0-1 0 0,1-1 0 0 0,-1 0 0 0 0,-8 1 1 0 0,-120 4 243 0 0,97-16-106 0 0,26 8-140 0 0,-1-1 0 0 0,1 1 0 0 0,-1 1 1 0 0,0 0-1 0 0,0 1 0 0 0,-18 2 0 0 0,23-1 9 0 0,-1 0 1 0 0,1-1-1 0 0,0 0 0 0 0,-10-2 0 0 0,13 1 10 0 0,-1 0 1 0 0,1 1-1 0 0,-1 0 1 0 0,1 0-1 0 0,-1 0 0 0 0,0 0 1 0 0,1 1-1 0 0,-1 0 0 0 0,1 0 1 0 0,-1 1-1 0 0,-7 3 1 0 0,-3 2 157 0 0,12-6-193 0 0,0 0 0 0 0,0 1-1 0 0,0 0 1 0 0,0 0 0 0 0,0 0 0 0 0,-4 4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2:55.680"/>
    </inkml:context>
    <inkml:brush xml:id="br0">
      <inkml:brushProperty name="width" value="0.1" units="cm"/>
      <inkml:brushProperty name="height" value="0.1" units="cm"/>
      <inkml:brushProperty name="color" value="#E71224"/>
    </inkml:brush>
  </inkml:definitions>
  <inkml:trace contextRef="#ctx0" brushRef="#br0">237 0 455 0 0,'-7'19'1842'0'0,"6"-17"-1711"0"0,0 0 1 0 0,0 0 0 0 0,0 0-1 0 0,0 0 1 0 0,1 0 0 0 0,-1 0 0 0 0,1 0-1 0 0,-1 4 1 0 0,-4 0 2090 0 0,-10 15-1093 0 0,14-20-1065 0 0,1 0 1 0 0,0 0-1 0 0,0 0 1 0 0,0 0-1 0 0,0 0 1 0 0,0 0-1 0 0,0-1 1 0 0,1 1-1 0 0,-1 0 1 0 0,0 0-1 0 0,0 0 1 0 0,1 0-1 0 0,-1 0 1 0 0,0-1-1 0 0,1 1 1 0 0,-1 0-1 0 0,1 0 1 0 0,-1-1-1 0 0,1 1 1 0 0,-1 0-1 0 0,1 0 1 0 0,0-1-1 0 0,-1 1 1 0 0,1-1-1 0 0,0 1 1 0 0,0-1-1 0 0,-1 1 1 0 0,1-1-1 0 0,0 1 1 0 0,0-1-1 0 0,1 1 1 0 0,0 0-46 0 0,-1 0 1 0 0,1 0-1 0 0,0 0 1 0 0,-1 0-1 0 0,1 0 1 0 0,-1 0-1 0 0,0 1 1 0 0,0-1-1 0 0,1 0 1 0 0,-1 1-1 0 0,0-1 1 0 0,0 1-1 0 0,1 2 1 0 0,3 12 223 0 0,0 1-1 0 0,-1 0 1 0 0,2 20-1 0 0,1 5 273 0 0,-4-23-371 0 0,-1 1-1 0 0,-1 0 1 0 0,0 0 0 0 0,-2 0-1 0 0,-3 30 1 0 0,-8 47 108 0 0,8-56-117 0 0,-12 57 0 0 0,1-23 361 0 0,12-52-470 0 0,0-1 0 0 0,2 1 0 0 0,1-1 0 0 0,0 1 0 0 0,2 0 0 0 0,0-1 0 0 0,10 37 0 0 0,-7-32 16 0 0,-1 2 0 0 0,-1-1-1 0 0,-1 0 1 0 0,-1 0-1 0 0,-7 52 1 0 0,-35 137 474 0 0,10-97-84 0 0,18-63-365 0 0,2-15 37 0 0,-6 57-1 0 0,-3 82-49 0 0,10-23-41 0 0,2-26-16 0 0,4-88 3 0 0,-4 63 0 0 0,4-17 0 0 0,2 40 0 0 0,-3 218 384 0 0,-4-65 0 0 0,6-205-337 0 0,1-50-11 0 0,1 0 0 0 0,1 1 1 0 0,8 52-1 0 0,-7-74-36 0 0,-1 0 0 0 0,-1 0 0 0 0,1 0 0 0 0,-1-1 0 0 0,0 1 0 0 0,-1 0 0 0 0,1 0 0 0 0,-4 6 0 0 0,-3 21 0 0 0,-17 41 12 0 0,19-58 83 0 0,5-14-91 0 0,0 0 0 0 0,0 0 0 0 0,0 0 1 0 0,0 0-1 0 0,0 0 0 0 0,0 5 0 0 0,1-8-4 0 0,0 1-1 0 0,0-1 1 0 0,1 0 0 0 0,-1 0-1 0 0,0 0 1 0 0,0 0-1 0 0,0 0 1 0 0,0 1 0 0 0,0-1-1 0 0,0 0 1 0 0,0 0-1 0 0,0 0 1 0 0,1 0-1 0 0,-1 0 1 0 0,0 0 0 0 0,0 0-1 0 0,0 1 1 0 0,0-1-1 0 0,0 0 1 0 0,0 0 0 0 0,1 0-1 0 0,-1 0 1 0 0,0 0-1 0 0,0 0 1 0 0,0 0 0 0 0,0 0-1 0 0,1 0 1 0 0,-1 0-1 0 0,0 0 1 0 0,0 0-1 0 0,0 0 1 0 0,0 0 0 0 0,1 0-1 0 0,-1 0 1 0 0,0 0-1 0 0,0 0 1 0 0,0 0 0 0 0,0 0-1 0 0,0 0 1 0 0,1 0-1 0 0,-1 0 1 0 0,0-1 0 0 0,0 1-1 0 0,0 0 1 0 0,0 0-1 0 0,0 0 1 0 0,0 0-1 0 0,1 0 1 0 0,-1 0 0 0 0,0 0-1 0 0,0-1 1 0 0,0 1-1 0 0,0 0 1 0 0,0 0 0 0 0,0 0-1 0 0,0 0 1 0 0,8-6-838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2:59.662"/>
    </inkml:context>
    <inkml:brush xml:id="br0">
      <inkml:brushProperty name="width" value="0.1" units="cm"/>
      <inkml:brushProperty name="height" value="0.1" units="cm"/>
      <inkml:brushProperty name="color" value="#E71224"/>
    </inkml:brush>
  </inkml:definitions>
  <inkml:trace contextRef="#ctx0" brushRef="#br0">780 336 455 0 0,'-114'9'1691'0'0,"18"-1"-810"0"0,9-7 170 0 0,41-2 198 0 0,-86 11-1 0 0,117-7-889 0 0,1 1-1 0 0,-1 1 0 0 0,1 0 0 0 0,-21 13 1 0 0,21-11 76 0 0,0-1 1 0 0,-1 0 0 0 0,-28 8 0 0 0,37-12-348 0 0,0 0-1 0 0,1 0 1 0 0,-1 0 0 0 0,1 1-1 0 0,-1 0 1 0 0,1 0-1 0 0,0 0 1 0 0,-7 7 0 0 0,-37 36 270 0 0,39-36-310 0 0,9-9-34 0 0,1-1 0 0 0,-1 1 0 0 0,0-1 0 0 0,0 1 0 0 0,1 0 1 0 0,-1 0-1 0 0,0-1 0 0 0,1 1 0 0 0,-1 0 0 0 0,1 0 0 0 0,-1 0 0 0 0,1 0 1 0 0,0 0-1 0 0,-1 0 0 0 0,1-1 0 0 0,0 1 0 0 0,-1 0 0 0 0,1 0 1 0 0,0 0-1 0 0,0 0 0 0 0,0 2 0 0 0,0-3-2 0 0,1 1-1 0 0,-1-1 1 0 0,1 1-1 0 0,-1 0 1 0 0,1-1-1 0 0,-1 1 1 0 0,1-1-1 0 0,-1 0 1 0 0,1 1-1 0 0,-1-1 1 0 0,1 1-1 0 0,0-1 1 0 0,-1 0-1 0 0,1 1 1 0 0,0-1-1 0 0,-1 0 1 0 0,1 0-1 0 0,0 0 1 0 0,-1 1-1 0 0,1-1 1 0 0,1 0-1 0 0,7 1 46 0 0,1-1-1 0 0,-1 0 0 0 0,13-2 0 0 0,-18 2-63 0 0,20-4 115 0 0,0 0-1 0 0,0-2 1 0 0,-1 0-1 0 0,1-2 1 0 0,25-12-1 0 0,108-60 390 0 0,274-130-291 0 0,-387 191-202 0 0,176-96-4 0 0,-129 58 118 0 0,-76 45-42 0 0,-16 9 66 0 0,-8 5 10 0 0,-36 6 360 0 0,38-7-407 0 0,0 0 0 0 0,0 0 0 0 0,0 0 1 0 0,0 1-1 0 0,0 0 0 0 0,-8 4 0 0 0,15-6-132 0 0,0 1-1 0 0,0-1 1 0 0,0 0 0 0 0,0 0-1 0 0,0 1 1 0 0,0-1-1 0 0,0 0 1 0 0,0 1-1 0 0,0-1 1 0 0,0 0-1 0 0,0 0 1 0 0,0 1 0 0 0,1-1-1 0 0,-1 0 1 0 0,0 0-1 0 0,0 0 1 0 0,0 1-1 0 0,0-1 1 0 0,1 0-1 0 0,-1 0 1 0 0,0 1 0 0 0,0-1-1 0 0,0 0 1 0 0,1 0-1 0 0,-1 0 1 0 0,0 0-1 0 0,0 0 1 0 0,1 1-1 0 0,-1-1 1 0 0,0 0 0 0 0,0 0-1 0 0,1 0 1 0 0,-1 0-1 0 0,0 0 1 0 0,0 0-1 0 0,1 0 1 0 0,-1 0-1 0 0,0 0 1 0 0,1 0 0 0 0,14 5-3261 0 0,-3-5-1351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03:03.580"/>
    </inkml:context>
    <inkml:brush xml:id="br0">
      <inkml:brushProperty name="width" value="0.1" units="cm"/>
      <inkml:brushProperty name="height" value="0.1" units="cm"/>
      <inkml:brushProperty name="color" value="#E71224"/>
    </inkml:brush>
  </inkml:definitions>
  <inkml:trace contextRef="#ctx0" brushRef="#br0">121 0 3423 0 0,'-37'7'2537'0'0,"10"-1"-739"0"0,-25-1 1387 0 0,52-4-3171 0 0,-1-1 0 0 0,1 1 0 0 0,0-1 1 0 0,-1 1-1 0 0,1-1 0 0 0,-1 1 0 0 0,1-1 0 0 0,0 1 0 0 0,-1 0 0 0 0,1-1 0 0 0,0 1 0 0 0,0-1 0 0 0,0 1 0 0 0,-1 0 0 0 0,1-1 0 0 0,0 1 0 0 0,0 0 0 0 0,0-1 0 0 0,0 1 0 0 0,0 0 0 0 0,0-1 0 0 0,0 1 1 0 0,0 0-1 0 0,1-1 0 0 0,-1 1 0 0 0,0-1 0 0 0,0 1 0 0 0,0 0 0 0 0,1-1 0 0 0,-1 1 0 0 0,0-1 0 0 0,1 2 0 0 0,9 21 361 0 0,-10-22-374 0 0,5 6 84 0 0,1 1 0 0 0,-1-1 0 0 0,1 0 0 0 0,0-1 0 0 0,1 0-1 0 0,11 10 1 0 0,7 6 105 0 0,93 85 13 0 0,-21-22-166 0 0,-80-68-27 0 0,-1 1-1 0 0,-1 0 0 0 0,-1 2 1 0 0,0 0-1 0 0,-2 0 0 0 0,12 26 1 0 0,50 137 32 0 0,-70-174-32 0 0,18 58-1 0 0,-3 1 1 0 0,21 138-1 0 0,-30-105 14 0 0,-3 149 0 0 0,-28 304-23 0 0,22-136 0 0 0,-3-76 0 0 0,0-280 0 0 0,3 6-4 0 0,20 128-1 0 0,1 4-82 0 0,-19-113 76 0 0,19 332 86 0 0,3 352-38 0 0,-24-652-10 0 0,-25 438-130 0 0,10-337 238 0 0,17 295 151 0 0,7-318-151 0 0,25 241 140 0 0,-12-267-143 0 0,2 203 0 0 0,-21-154-95 0 0,0 165 65 0 0,-3-59 434 0 0,-8 232 293 0 0,-12 71-95 0 0,18-312-390 0 0,10 91-6 0 0,-3-57 70 0 0,33 123-85 0 0,-33-436-316 0 0,25 211 82 0 0,-25-182-58 0 0,-7 115-1 0 0,-7-94-30 0 0,3-55 0 0 0,2 0 0 0 0,1 0 0 0 0,2 0 0 0 0,7 65 0 0 0,-3-78-3 0 0,2 0 0 0 0,-1 0 0 0 0,15 31 0 0 0,-13-29-58 0 0,2 9 10 0 0,-9-30 7 0 0,1 0 0 0 0,-1 1 0 0 0,1-1 0 0 0,-1 0-1 0 0,1 0 1 0 0,0 0 0 0 0,0 0 0 0 0,-1 0 0 0 0,1 0 0 0 0,0 0-1 0 0,0 0 1 0 0,0 0 0 0 0,0 0 0 0 0,0 0 0 0 0,0 0 0 0 0,2 0 0 0 0,-2-1 6 0 0,0 0 0 0 0,-1 0 0 0 0,1 0 0 0 0,0-1 0 0 0,0 1 0 0 0,-1 0 0 0 0,1-1 0 0 0,0 1 0 0 0,-1 0 0 0 0,1-1 0 0 0,0 1 0 0 0,-1-1 0 0 0,1 1 0 0 0,0-1 0 0 0,-1 0 0 0 0,1 1 0 0 0,-1-1 0 0 0,1 1 0 0 0,-1-1 0 0 0,1-1 0 0 0,10-15-680 0 0,-1-3-29 0 0,0-4-20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09.687"/>
    </inkml:context>
    <inkml:brush xml:id="br0">
      <inkml:brushProperty name="width" value="0.1" units="cm"/>
      <inkml:brushProperty name="height" value="0.1" units="cm"/>
      <inkml:brushProperty name="color" value="#E71224"/>
    </inkml:brush>
  </inkml:definitions>
  <inkml:trace contextRef="#ctx0" brushRef="#br0">10292 35 4951 0 0,'1'2'377'0'0,"10"-1"1030"0"0,-7-2-1432 0 0,4 1 194 0 0,0-1-1 0 0,-1-1 0 0 0,1 1 0 0 0,-1-1 0 0 0,0-1 0 0 0,29-17 9344 0 0,-37 21-9410 0 0,1-1 0 0 0,-1 1 0 0 0,1 0-1 0 0,-1 0 1 0 0,0-1 0 0 0,1 1 0 0 0,-1 0 0 0 0,0-1-1 0 0,0 1 1 0 0,1 0 0 0 0,-1-1 0 0 0,0 1 0 0 0,0-1-1 0 0,0 0 1 0 0,0 1 0 0 0,1-1 0 0 0,-1 0-1 0 0,0 1 1 0 0,0-1 0 0 0,0 0 0 0 0,0 0 0 0 0,0 0-1 0 0,0 0 1 0 0,0 0 0 0 0,0 0 0 0 0,0 0 0 0 0,0 0-1 0 0,0 0 1 0 0,-1-1 0 0 0,-34-2 964 0 0,30 2-921 0 0,3 0-69 0 0,-1 0 0 0 0,0 1 0 0 0,0 0 0 0 0,0-1 0 0 0,0 1 0 0 0,0 1 0 0 0,1-1 0 0 0,-8 2 0 0 0,-78 16 447 0 0,66-12-389 0 0,-11 2 90 0 0,0-1 0 0 0,0-1 0 0 0,-37 0-1 0 0,-81-17 404 0 0,103 5-315 0 0,-86 2 0 0 0,-170-3 501 0 0,78-1-358 0 0,18 1-110 0 0,178 7-289 0 0,0 2 0 0 0,0 1 0 0 0,0 2 0 0 0,-33 8-1 0 0,-47 7-3 0 0,32-11 41 0 0,-247 40 70 0 0,174-20-24 0 0,114-23-86 0 0,-1 0 0 0 0,0-3 1 0 0,0-1-1 0 0,0-2 0 0 0,0-1 1 0 0,-74-13-1 0 0,-61-5 4 0 0,-18-4 14 0 0,-1-8-71 0 0,-1-1 0 0 0,-58 4-4 0 0,118 17 72 0 0,-210 1-3 0 0,244 11-13 0 0,-242 14 25 0 0,123-2-79 0 0,-4-14 2 0 0,84-1 0 0 0,-247 11 192 0 0,-164 37-192 0 0,500-40 18 0 0,-1-3 0 0 0,-67-3-1 0 0,41-1-6 0 0,11 3-13 0 0,29-1 8 0 0,-48-3 1 0 0,48-2 33 0 0,-36-3 37 0 0,4 0-77 0 0,30 2 0 0 0,-19-2 10 0 0,33 3 1 0 0,-1 1-1 0 0,1 1 1 0 0,-1 1 0 0 0,-47 5 0 0 0,-135 16 61 0 0,121-14-80 0 0,52-4 17 0 0,-9 2 19 0 0,-79-3-1 0 0,-54-1-27 0 0,80 2 0 0 0,2-4 39 0 0,-72 2 50 0 0,61 13-89 0 0,-208 17 0 0 0,120-15 0 0 0,120-12 0 0 0,-5 3 0 0 0,-89 2 0 0 0,124-10 22 0 0,-72-13-1 0 0,1 0 0 0 0,-157 5-21 0 0,153 6 0 0 0,-119-19 64 0 0,-8 8 117 0 0,178 12-72 0 0,-47-5-95 0 0,87 4-2022 0 0,19 3 192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33.253"/>
    </inkml:context>
    <inkml:brush xml:id="br0">
      <inkml:brushProperty name="width" value="0.1" units="cm"/>
      <inkml:brushProperty name="height" value="0.1" units="cm"/>
      <inkml:brushProperty name="color" value="#E71224"/>
    </inkml:brush>
  </inkml:definitions>
  <inkml:trace contextRef="#ctx0" brushRef="#br0">1560 103 919 0 0,'-7'-2'314'0'0,"0"0"-1"0"0,0 0 0 0 0,0 0 0 0 0,0 1 0 0 0,0 0 0 0 0,0 1 0 0 0,0 0 0 0 0,0 0 0 0 0,0 0 0 0 0,-1 1 0 0 0,1 0 0 0 0,0 0 0 0 0,0 1 0 0 0,-8 3 0 0 0,-37 15 128 0 0,36-13-295 0 0,0-1-1 0 0,-28 7 1 0 0,24-10 129 0 0,1-1-1 0 0,-1-1 1 0 0,0-1 0 0 0,-37-4 0 0 0,0-1 577 0 0,-33 8-239 0 0,18 1-464 0 0,41-5-14 0 0,1 0 0 0 0,0-3 0 0 0,-1 0 0 0 0,2-2 0 0 0,-1-1 0 0 0,1-2 0 0 0,0 0 1 0 0,-39-20-1 0 0,38 15 33 0 0,1 1 0 0 0,-2 1 0 0 0,0 2 0 0 0,0 1 1 0 0,-1 2-1 0 0,-39-5 0 0 0,18 8 49 0 0,-75 3-1 0 0,100 2-940 0 0,0 2 0 0 0,0 2 0 0 0,0 0-1 0 0,-39 14 1 0 0,26-4-3019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15.218"/>
    </inkml:context>
    <inkml:brush xml:id="br0">
      <inkml:brushProperty name="width" value="0.1" units="cm"/>
      <inkml:brushProperty name="height" value="0.1" units="cm"/>
      <inkml:brushProperty name="color" value="#E71224"/>
    </inkml:brush>
  </inkml:definitions>
  <inkml:trace contextRef="#ctx0" brushRef="#br0">2339 1162 455 0 0,'-8'0'2196'0'0,"-7"0"194"0"0,15 0-2373 0 0,0 0 0 0 0,0 1 0 0 0,0-1 0 0 0,0 0 0 0 0,0 0 0 0 0,-1 0 1 0 0,1 0-1 0 0,0 0 0 0 0,0 0 0 0 0,0 0 0 0 0,0 0 0 0 0,0 0 0 0 0,0 0 0 0 0,0 0 1 0 0,-1 0-1 0 0,1 0 0 0 0,0 0 0 0 0,0 0 0 0 0,0 0 0 0 0,0 0 0 0 0,0 0 0 0 0,0 0 1 0 0,0-1-1 0 0,-1 1 0 0 0,1 0 0 0 0,0 0 0 0 0,0 0 0 0 0,0 0 0 0 0,0 0 0 0 0,0 0 1 0 0,0 0-1 0 0,0 0 0 0 0,0 0 0 0 0,0 0 0 0 0,0 0 0 0 0,0-1 0 0 0,-1 1 0 0 0,1 0 1 0 0,0 0-1 0 0,0 0 0 0 0,0 0 0 0 0,0 0 0 0 0,0 0 0 0 0,0 0 0 0 0,0 0 0 0 0,0-1 1 0 0,0 1-1 0 0,0 0 0 0 0,0 0 0 0 0,0 0 0 0 0,0 0 0 0 0,0 0 0 0 0,0 0 0 0 0,0 0 1 0 0,0-1-1 0 0,0 1 0 0 0,0 0 0 0 0,0 0 0 0 0,0 0 0 0 0,0 0 0 0 0,1 0 0 0 0,-1 0 1 0 0,0 0-1 0 0,0 0 0 0 0,0-1 0 0 0,0 1 0 0 0,0 0 0 0 0,0 0 0 0 0,0 0 0 0 0,0 0 6 0 0,0 0-1 0 0,0-1 0 0 0,0 1 0 0 0,0 0 1 0 0,0 0-1 0 0,0-1 0 0 0,0 1 1 0 0,0 0-1 0 0,-1 0 0 0 0,1 0 0 0 0,0-1 1 0 0,0 1-1 0 0,0 0 0 0 0,0 0 0 0 0,-1 0 1 0 0,1 0-1 0 0,0-1 0 0 0,0 1 0 0 0,0 0 1 0 0,-1 0-1 0 0,1 0 0 0 0,0 0 0 0 0,0 0 1 0 0,-1 0-1 0 0,1 0 0 0 0,0 0 1 0 0,0-1-1 0 0,0 1 0 0 0,-1 0 0 0 0,1 0 1 0 0,0 0-1 0 0,0 0 0 0 0,-1 0 0 0 0,1 0 1 0 0,0 0-1 0 0,0 1 0 0 0,-1-1 0 0 0,1 0 1 0 0,0 0-1 0 0,0 0 0 0 0,-1 0 0 0 0,1 0 1 0 0,0 0-1 0 0,-15 3 454 0 0,15-3-408 0 0,0 0 0 0 0,-1 2 676 0 0,1-2-676 0 0,0 0 0 0 0,-1 0-1 0 0,1 0 1 0 0,0 0 0 0 0,0 0-1 0 0,0 0 1 0 0,-1 0 0 0 0,1 0-1 0 0,0 0 1 0 0,0 0 0 0 0,0 1 0 0 0,0-1-1 0 0,-1 0 1 0 0,1 0 0 0 0,0 0-1 0 0,0 0 1 0 0,0 0 0 0 0,-1 0-1 0 0,1-1 1 0 0,0 1 0 0 0,0 0-1 0 0,0 0 1 0 0,-1 0 0 0 0,1 0-1 0 0,0 0 1 0 0,0 0 0 0 0,0 0-1 0 0,-1 0 1 0 0,-1-13 3329 0 0,2 12-3320 0 0,0 1-51 0 0,1 0 1 0 0,-1 0-1 0 0,0 0 0 0 0,0 0 0 0 0,0 0 0 0 0,0 0 0 0 0,0 0 0 0 0,0-1 0 0 0,0 1 0 0 0,0 0 0 0 0,0 0 0 0 0,0 0 0 0 0,0 0 0 0 0,0 0 0 0 0,0 0 0 0 0,0 0 0 0 0,0 0 0 0 0,0-1 0 0 0,0 1 0 0 0,0 0 0 0 0,0 0 0 0 0,0 0 0 0 0,0 0 0 0 0,0 0 0 0 0,0 0 0 0 0,0 0 1 0 0,0-1-1 0 0,0 1 0 0 0,0 0 0 0 0,0 0 0 0 0,0 0 0 0 0,0 0 0 0 0,0 0 0 0 0,0 0 0 0 0,0 0 0 0 0,0 0 0 0 0,0-1 0 0 0,0 1 0 0 0,-1 0 0 0 0,1 0 0 0 0,0 0 0 0 0,0 0 0 0 0,0 0 0 0 0,0 0 0 0 0,0 0 0 0 0,0 0 0 0 0,0 0 0 0 0,0 0 0 0 0,-1 0 0 0 0,1 0 0 0 0,0 0 1 0 0,0 0-1 0 0,0 0 0 0 0,0 0 0 0 0,0 0 0 0 0,0 0 0 0 0,0 0 0 0 0,-1 0 0 0 0,1 0 0 0 0,0 0 0 0 0,0 0 0 0 0,0 0 0 0 0,0 0 0 0 0,0 0 0 0 0,0 0 0 0 0,-1 0 0 0 0,-8 1 432 0 0,-15-2 1124 0 0,14 1-1144 0 0,1 0 1 0 0,-1 0-1 0 0,-16 3 0 0 0,-21 9 198 0 0,-19 3-351 0 0,-70-1 1003 0 0,97-12-962 0 0,11-1-63 0 0,0 1 0 0 0,-40 9 0 0 0,49-8-100 0 0,1-1 0 0 0,-1-1 1 0 0,1-1-1 0 0,-1 0 0 0 0,-33-6 0 0 0,19 2 706 0 0,-25-5 1446 0 0,14-4-2646 0 0,-44-18 1 0 0,56 18 841 0 0,5 5-761 0 0,0 1-1 0 0,0 1 1 0 0,-39-4-1 0 0,54 9-115 0 0,0-1 386 0 0,-182-16 603 0 0,102 24-1296 0 0,66-3 983 0 0,-1-1-1 0 0,0-1 1 0 0,-29-3-1 0 0,-1-4-202 0 0,-1 4-1 0 0,-91 6 1 0 0,13 18 10 0 0,78-15-15 0 0,18-1 49 0 0,-49 0-1 0 0,58-7-115 0 0,22 0-15 0 0,0 1 0 0 0,0-1-1 0 0,0 2 1 0 0,0 0-1 0 0,0 0 1 0 0,0 0-1 0 0,-9 3 1 0 0,13-2-15 0 0,2-1-1 0 0,0 0 0 0 0,1 0-1 0 0,-1 0 1 0 0,0 0 0 0 0,0 0-1 0 0,0-1 1 0 0,0 1 0 0 0,0-1-1 0 0,0 0 1 0 0,0 0 0 0 0,0 0-1 0 0,0 0 1 0 0,0-1 0 0 0,0 1-1 0 0,-4-2 1 0 0,6 1 7 0 0,-1 1 0 0 0,1-1 0 0 0,0 0 0 0 0,-1 0-1 0 0,1 0 1 0 0,0 0 0 0 0,0 0 0 0 0,0 0 0 0 0,0 0 0 0 0,0-1 0 0 0,0 1 0 0 0,0 0 0 0 0,0-1-1 0 0,1 1 1 0 0,-1 0 0 0 0,0-1 0 0 0,1 1 0 0 0,-1-1 0 0 0,1 1 0 0 0,-1-3 0 0 0,1-33 184 0 0,1 32-181 0 0,-1 0 0 0 0,0 0 1 0 0,0 0-1 0 0,0 0 0 0 0,0 0 0 0 0,-3-9 0 0 0,1 7-1 0 0,1 0 1 0 0,-1-1-1 0 0,1 1 1 0 0,0-1-1 0 0,1 1 1 0 0,0-1-1 0 0,1-12 1 0 0,14-55 43 0 0,-2 6 12 0 0,-12 47-40 0 0,-1 0 1 0 0,-1 1-1 0 0,-1-1 0 0 0,-7-35 0 0 0,4 30-10 0 0,1 0 0 0 0,-1-30 0 0 0,6 46-8 0 0,1 0 0 0 0,0 0 0 0 0,0 1-1 0 0,1-1 1 0 0,7-18 0 0 0,-6 17-11 0 0,0-1 0 0 0,0 1-1 0 0,2-17 1 0 0,1-131 64 0 0,-4 115-64 0 0,-1 33 0 0 0,-1 0 0 0 0,-1 0 0 0 0,-1-23 0 0 0,0 29 0 0 0,1 0 0 0 0,0 0 0 0 0,1 0 0 0 0,-1 0 0 0 0,1 0 0 0 0,0 0 0 0 0,3-9 0 0 0,-3 13 0 0 0,0-1 0 0 0,0 0 0 0 0,0 0 0 0 0,0 0 0 0 0,1 1 0 0 0,-1-1 0 0 0,1 1 0 0 0,-1-1 0 0 0,1 1 0 0 0,0 0 0 0 0,0-1 0 0 0,0 1 0 0 0,0 0 0 0 0,0 0 0 0 0,1 1 0 0 0,-1-1 0 0 0,3-1 0 0 0,8-4 0 0 0,-8 5 0 0 0,-1 0 0 0 0,1 0 0 0 0,-1 1 0 0 0,1-1 0 0 0,6-1 0 0 0,23-3-29 0 0,-26 4 318 0 0,0 0 0 0 0,1 0-1 0 0,-1 1 1 0 0,1 1 0 0 0,15 0 0 0 0,215 39-2049 0 0,-75-4 1760 0 0,-109-27 436 0 0,95 3 0 0 0,-134-10 44 0 0,346-7-2143 0 0,-339 5 1942 0 0,206 3-279 0 0,45 19 0 0 0,-237-18 0 0 0,1 2 0 0 0,0 2 0 0 0,-1 1 0 0 0,45 16 0 0 0,-35-10 0 0 0,-38-13 0 0 0,0 2 0 0 0,0-1 0 0 0,0 1 0 0 0,0 0 0 0 0,0 1 0 0 0,-1 0 0 0 0,0 1 0 0 0,0-1 0 0 0,15 12 0 0 0,-15-9 0 0 0,1-1 0 0 0,0 0 0 0 0,17 7 0 0 0,-24-11 0 0 0,0-1 0 0 0,-1 1 0 0 0,1-1 0 0 0,-1 1 0 0 0,1-1 0 0 0,-1 1 0 0 0,1 0 0 0 0,-1-1 0 0 0,0 1 0 0 0,0 0 0 0 0,0 0 0 0 0,0 0 0 0 0,0 0 0 0 0,-1 0 0 0 0,1 0 0 0 0,0 4 0 0 0,1 2 0 0 0,-1-1 0 0 0,0 1 0 0 0,0 13 0 0 0,-2 9 0 0 0,-9 48 0 0 0,6-54 0 0 0,0 1 0 0 0,2-1 0 0 0,2 43 0 0 0,8-1 0 0 0,32 118 0 0 0,-33-163 0 0 0,1 0 0 0 0,1 0 0 0 0,0 0 0 0 0,2-1 0 0 0,0 0 0 0 0,18 23 0 0 0,-18-27 0 0 0,12 28 0 0 0,-21-40 0 0 0,2 5-676 0 0,0 0-1924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20.368"/>
    </inkml:context>
    <inkml:brush xml:id="br0">
      <inkml:brushProperty name="width" value="0.1" units="cm"/>
      <inkml:brushProperty name="height" value="0.1" units="cm"/>
      <inkml:brushProperty name="color" value="#E71224"/>
    </inkml:brush>
  </inkml:definitions>
  <inkml:trace contextRef="#ctx0" brushRef="#br0">6610 101 2759 0 0,'-6'-16'-264'0'0,"6"12"1020"0"0,-1 1-1 0 0,1-1 1 0 0,0 1-1 0 0,1-1 1 0 0,-1 1-1 0 0,0 0 1 0 0,3-7-1 0 0,-2 4-560 0 0,-1 4-145 0 0,0 1-1 0 0,0 0 0 0 0,0-1 1 0 0,0 1-1 0 0,-1-1 1 0 0,1 1-1 0 0,0 0 1 0 0,-1-1-1 0 0,1 1 1 0 0,-1 0-1 0 0,1-1 1 0 0,-1 1-1 0 0,0 0 1 0 0,1 0-1 0 0,-1 0 1 0 0,0-1-1 0 0,0 1 1 0 0,0 0-1 0 0,0 0 1 0 0,0 0-1 0 0,0 0 1 0 0,0 0-1 0 0,0 1 1 0 0,0-1-1 0 0,0 0 1 0 0,-1 0-1 0 0,1 1 1 0 0,-2-1-1 0 0,-1-1 206 0 0,0 0 0 0 0,0 0 0 0 0,0 1 0 0 0,-1 0 0 0 0,1 0 0 0 0,0 0-1 0 0,-1 0 1 0 0,-4 0 0 0 0,-2 2 128 0 0,0 0-1 0 0,0 1 0 0 0,0 0 1 0 0,0 1-1 0 0,0 0 0 0 0,-17 8 0 0 0,-3 0-207 0 0,-2-1 636 0 0,0-3 0 0 0,-58 7 0 0 0,71-12-591 0 0,-23 4 64 0 0,20-2 199 0 0,-42 2 1 0 0,-90-1 721 0 0,-168-18 818 0 0,301 12-1854 0 0,-15-3 126 0 0,-51-12 0 0 0,-6-2-80 0 0,60 13-113 0 0,22 3-36 0 0,0 0 0 0 0,-1 1 0 0 0,1 0-1 0 0,0 0 1 0 0,0 2 0 0 0,-14 1 0 0 0,-46 17 11 0 0,55-13-46 0 0,-1-1 1 0 0,0-1-1 0 0,-20 2 1 0 0,-31 4 19 0 0,49-7 0 0 0,-1 0 1 0 0,0 0 0 0 0,1-2-1 0 0,-28-2 1 0 0,-45-14 12 0 0,79 14-64 0 0,0 1 0 0 0,0 0 0 0 0,0 1 0 0 0,0 1 0 0 0,0 1 0 0 0,-19 5 0 0 0,14-4 0 0 0,-95 22 128 0 0,2-5 11 0 0,81-16-82 0 0,0-1 0 0 0,-59-1 1 0 0,9-1 15 0 0,-89 5-20 0 0,116-7 22 0 0,-19 6-75 0 0,49-5 0 0 0,-29 5 0 0 0,-3-1-3 0 0,42-5 25 0 0,-1 1 1 0 0,-23 5-1 0 0,28-3-16 0 0,-61 12 180 0 0,64-14-169 0 0,0-1 0 0 0,0 1 0 0 0,0-1 0 0 0,0-1-1 0 0,0 1 1 0 0,1-1 0 0 0,-1 0 0 0 0,-8-3 0 0 0,4 1 3 0 0,0 1-1 0 0,0 0 1 0 0,-12 0 0 0 0,14 1-4 0 0,1 0 0 0 0,-1 0 0 0 0,0-1 1 0 0,1 0-1 0 0,-1 0 0 0 0,-9-5 0 0 0,-25-8 158 0 0,18 7-81 0 0,3 2-38 0 0,1 1 0 0 0,-1 0 0 0 0,-1 2 0 0 0,-23-1 0 0 0,-18-2-10 0 0,35 3-22 0 0,-32 1 0 0 0,-14-1 101 0 0,30-1-108 0 0,-1 2 0 0 0,0 1 0 0 0,-64 9 0 0 0,-28 8-5 0 0,57-1-11 0 0,-15 5 0 0 0,-27 1 0 0 0,57-11 0 0 0,-169 29 0 0 0,58-19-740 0 0,-40 7-53 0 0,161-19 1117 0 0,-1-2 0 0 0,0-3 1 0 0,0-2-1 0 0,-61-7 0 0 0,-185-9-261 0 0,205 12 17 0 0,-196-22 360 0 0,252 20-388 0 0,-61-8-268 0 0,-98-8 784 0 0,176 21-1267 0 0,1 1 1 0 0,-1 1-1 0 0,1 0 0 0 0,-1 2 1 0 0,1 1-1 0 0,-29 11 0 0 0,17-3-7661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21.747"/>
    </inkml:context>
    <inkml:brush xml:id="br0">
      <inkml:brushProperty name="width" value="0.1" units="cm"/>
      <inkml:brushProperty name="height" value="0.1" units="cm"/>
      <inkml:brushProperty name="color" value="#E71224"/>
    </inkml:brush>
  </inkml:definitions>
  <inkml:trace contextRef="#ctx0" brushRef="#br0">2175 9 5983 0 0,'-3'-3'1234'0'0,"15"-1"-229"0"0,-10 2-369 0 0,-11 5 299 0 0,-71 24 2498 0 0,-159 30 0 0 0,135-44-2123 0 0,-167-2 0 0 0,-4-1 309 0 0,-2-1-71 0 0,171-7-1131 0 0,23 0-136 0 0,-102-11 1 0 0,-84-12-21 0 0,163 21-210 0 0,61 2-1320 0 0,-72-8 1 0 0,98 2 42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34.328"/>
    </inkml:context>
    <inkml:brush xml:id="br0">
      <inkml:brushProperty name="width" value="0.1" units="cm"/>
      <inkml:brushProperty name="height" value="0.1" units="cm"/>
      <inkml:brushProperty name="color" value="#E71224"/>
    </inkml:brush>
  </inkml:definitions>
  <inkml:trace contextRef="#ctx0" brushRef="#br0">6436 0 919 0 0,'-8'2'-868'0'0,"-48"16"9742"0"0,53-17-8749 0 0,0-1 0 0 0,1 1 1 0 0,-1 0-1 0 0,0-1 0 0 0,0 0 0 0 0,1 1 1 0 0,-1-1-1 0 0,0 0 0 0 0,0-1 0 0 0,-3 0 1 0 0,3 1-84 0 0,0 0 0 0 0,1-1 1 0 0,-1 1-1 0 0,0 0 0 0 0,0 0 1 0 0,0 1-1 0 0,1-1 1 0 0,-1 1-1 0 0,0-1 0 0 0,-3 2 1 0 0,-102 52 4065 0 0,94-48-3806 0 0,1-1 1 0 0,-1 0 0 0 0,0-1 0 0 0,0-1 0 0 0,-1 0-1 0 0,1-1 1 0 0,-1 0 0 0 0,1-1 0 0 0,-1-1-1 0 0,-24-2 1 0 0,-38-6 884 0 0,11 2-720 0 0,-72-16-1 0 0,111 17-348 0 0,0 2 0 0 0,-51 1 0 0 0,10 0 40 0 0,26-1 168 0 0,1 3 0 0 0,-1 1 0 0 0,-60 9 0 0 0,67-7-232 0 0,1-1 0 0 0,0-2 0 0 0,-1-1-1 0 0,-53-9 1 0 0,-29-2-22 0 0,92 11-67 0 0,-22-1 206 0 0,-59 4 0 0 0,22 7-29 0 0,-38 4 84 0 0,15-2-115 0 0,-6 1-14 0 0,-213 20 179 0 0,127-9-88 0 0,-49-17-47 0 0,91 4-89 0 0,111-6-101 0 0,-39 6 63 0 0,-37 2 73 0 0,10-10-89 0 0,-113-14-1 0 0,177 9 18 0 0,1-3 0 0 0,-1-2 0 0 0,-73-21 0 0 0,86 16-6 0 0,-118-32-38 0 0,-191-3 193 0 0,226 36-5 0 0,-65 6-79 0 0,9 1-27 0 0,99-1-34 0 0,-111 6-1 0 0,-26 21 178 0 0,11 0 187 0 0,-16-3-44 0 0,55-7-768 0 0,-68 3-874 0 0,199-13 1193 0 0,-50 9-1 0 0,33-3-123 0 0,34-6-388 0 0,0-1 0 0 0,0 0 0 0 0,0-1 0 0 0,0 0 0 0 0,-21-6 0 0 0,15 2-558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38.990"/>
    </inkml:context>
    <inkml:brush xml:id="br0">
      <inkml:brushProperty name="width" value="0.1" units="cm"/>
      <inkml:brushProperty name="height" value="0.1" units="cm"/>
      <inkml:brushProperty name="color" value="#E71224"/>
    </inkml:brush>
  </inkml:definitions>
  <inkml:trace contextRef="#ctx0" brushRef="#br0">4564 143 8807 0 0,'-3'2'130'0'0,"-1"-1"0"0"0,0 1-1 0 0,0-1 1 0 0,0 0-1 0 0,0-1 1 0 0,0 1 0 0 0,0-1-1 0 0,0 1 1 0 0,0-1-1 0 0,0 0 1 0 0,-8-2 0 0 0,6 0 45 0 0,0 0 1 0 0,0 0-1 0 0,0 0 1 0 0,0-1-1 0 0,0 0 1 0 0,-9-7-1 0 0,7 6 161 0 0,0 1-1 0 0,0 0 0 0 0,0 0 1 0 0,-1 1-1 0 0,1 0 0 0 0,-1 1 0 0 0,1 0 1 0 0,-1 0-1 0 0,0 1 0 0 0,-9 0 1 0 0,-37-4 399 0 0,24-1-468 0 0,0 1 0 0 0,0 1 0 0 0,0 2 0 0 0,0 2 0 0 0,0 0 0 0 0,0 2 0 0 0,-43 10 0 0 0,20-4 76 0 0,-1-1 0 0 0,-105-1 1 0 0,-57 1 86 0 0,-1 0 14 0 0,157-7-383 0 0,-429-20 1398 0 0,240-1-1069 0 0,202 13-288 0 0,2-1 1 0 0,-1-3-1 0 0,-75-29 1 0 0,96 33-106 0 0,0 1 1 0 0,0 1-1 0 0,-1 1 0 0 0,1 2 0 0 0,-33 0 1 0 0,33 1 2 0 0,-27 2 0 0 0,30-1 0 0 0,-35-2 0 0 0,-39-8 221 0 0,0 5 0 0 0,-107 8 0 0 0,-73 2-78 0 0,231-5-109 0 0,-85 6-35 0 0,-32 0 119 0 0,118-6-60 0 0,-49 7 0 0 0,-21 0 29 0 0,-274 4 508 0 0,316-15-401 0 0,51 2-145 0 0,-1 1-1 0 0,0 0 1 0 0,0 2-1 0 0,-25 4 1 0 0,26 4-534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40.425"/>
    </inkml:context>
    <inkml:brush xml:id="br0">
      <inkml:brushProperty name="width" value="0.1" units="cm"/>
      <inkml:brushProperty name="height" value="0.1" units="cm"/>
      <inkml:brushProperty name="color" value="#E71224"/>
    </inkml:brush>
  </inkml:definitions>
  <inkml:trace contextRef="#ctx0" brushRef="#br0">4192 369 9647 0 0,'-41'-11'815'0'0,"0"2"1"0"0,-71-6-1 0 0,13 2 979 0 0,-21 4 374 0 0,-17 1-995 0 0,77 5-594 0 0,-132-14 694 0 0,76 5-874 0 0,35 1-110 0 0,-17-1-178 0 0,-40-2 4 0 0,85 7 84 0 0,-94-1-1 0 0,-134 12 422 0 0,224-4-582 0 0,-1-1 0 0 0,-80-14 0 0 0,-7-1 432 0 0,-79-11-74 0 0,34-5-97 0 0,59 15-182 0 0,33 7-64 0 0,-13 0 22 0 0,65 7-75 0 0,-46-9 0 0 0,47 4 11 0 0,-66-1-1 0 0,77 6 229 0 0,-61-15 0 0 0,-2 0-97 0 0,-196 2 688 0 0,131 11-561 0 0,-75 1-506 0 0,221 6-303 0 0,0-1 1 0 0,-26 8-1 0 0,5 2-1120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41.883"/>
    </inkml:context>
    <inkml:brush xml:id="br0">
      <inkml:brushProperty name="width" value="0.1" units="cm"/>
      <inkml:brushProperty name="height" value="0.1" units="cm"/>
      <inkml:brushProperty name="color" value="#E71224"/>
    </inkml:brush>
  </inkml:definitions>
  <inkml:trace contextRef="#ctx0" brushRef="#br0">1766 59 6071 0 0,'-20'-1'1874'0'0,"-31"-5"-1"0"0,5-1 263 0 0,-34-6-197 0 0,62 8-1728 0 0,1 2-1 0 0,-1 0 1 0 0,0 1 0 0 0,0 1-1 0 0,-25 1 1 0 0,-2 5 529 0 0,-48 5 646 0 0,-139-1 1 0 0,146-8-436 0 0,56 1-482 0 0,-46-3-1 0 0,-26-5 456 0 0,-154 12 1 0 0,164-2-437 0 0,48-5-442 0 0,1-1 0 0 0,-77-16 0 0 0,40 5-448 0 0,50 9 141 0 0,6 0-1810 0 0,-38-1 1 0 0,40 6-4648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44.881"/>
    </inkml:context>
    <inkml:brush xml:id="br0">
      <inkml:brushProperty name="width" value="0.1" units="cm"/>
      <inkml:brushProperty name="height" value="0.1" units="cm"/>
      <inkml:brushProperty name="color" value="#E71224"/>
    </inkml:brush>
  </inkml:definitions>
  <inkml:trace contextRef="#ctx0" brushRef="#br0">29 20 455 0 0,'-5'0'0'0'0,"-1"0"0"0"0,-1 0 0 0 0,4 0 0 0 0,-1 0 0 0 0,2 0 480 0 0,0-2 48 0 0,4 2 16 0 0,0-3 0 0 0,0-1-704 0 0,1-1-144 0 0,1 0-24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1:45.781"/>
    </inkml:context>
    <inkml:brush xml:id="br0">
      <inkml:brushProperty name="width" value="0.1" units="cm"/>
      <inkml:brushProperty name="height" value="0.1" units="cm"/>
      <inkml:brushProperty name="color" value="#E71224"/>
    </inkml:brush>
  </inkml:definitions>
  <inkml:trace contextRef="#ctx0" brushRef="#br0">4346 67 3279 0 0,'-1'-1'241'0'0,"0"0"0"0"0,0 0 0 0 0,0 0 0 0 0,0 1-1 0 0,0-1 1 0 0,0 0 0 0 0,0 1 0 0 0,0-1 0 0 0,0 1-1 0 0,0-1 1 0 0,-1 1 0 0 0,1 0 0 0 0,-2-1 0 0 0,-18-9 1874 0 0,17 6-1874 0 0,0 0 1 0 0,0 0-1 0 0,-1 0 0 0 0,0 0 1 0 0,1 1-1 0 0,-1-1 0 0 0,0 1 1 0 0,0 0-1 0 0,-1 1 0 0 0,1 0 1 0 0,-1-1-1 0 0,1 1 0 0 0,-1 1 1 0 0,0-1-1 0 0,1 1 0 0 0,-1 0 1 0 0,0 1-1 0 0,-8-1 0 0 0,-9 3 317 0 0,-1 1 0 0 0,0 0 0 0 0,1 2 0 0 0,-39 13 0 0 0,36-10 168 0 0,-2-1 0 0 0,-47 6 0 0 0,8-8-312 0 0,-1-4-1 0 0,-96-10 0 0 0,-51-3 1122 0 0,168 10-1278 0 0,-193 3 39 0 0,92 1-184 0 0,-118-12-112 0 0,21 19-2 0 0,-1-1 15 0 0,-12-1 104 0 0,62 2-117 0 0,-55-8 0 0 0,-87 6 0 0 0,148-6 191 0 0,49-3-174 0 0,-259 5 320 0 0,245-4-258 0 0,-4-10-340 0 0,51 1-3084 0 0,94 8 2031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02.275"/>
    </inkml:context>
    <inkml:brush xml:id="br0">
      <inkml:brushProperty name="width" value="0.1" units="cm"/>
      <inkml:brushProperty name="height" value="0.1" units="cm"/>
      <inkml:brushProperty name="color" value="#E71224"/>
    </inkml:brush>
  </inkml:definitions>
  <inkml:trace contextRef="#ctx0" brushRef="#br0">1117 0 6967 0 0,'0'0'750'0'0,"-2"1"-406"0"0,-37 2 2354 0 0,37-3-2570 0 0,-1 1-53 0 0,-9 1 45 0 0,9-1 21 0 0,0 0 3 0 0,-30 9 520 0 0,30-9-480 0 0,-1 0 35 0 0,0 1 20 0 0,-28 1 239 0 0,-34-3 1096 0 0,26 1-953 0 0,-62-5 0 0 0,69 2 11 0 0,-53 4 1 0 0,51 0-319 0 0,-37-3 1 0 0,60 1-265 0 0,0 0 1 0 0,-21 3 0 0 0,19-1 18 0 0,-1-1 1 0 0,0-1 0 0 0,1 0-1 0 0,-25-3 1 0 0,-140-8 1622 0 0,88 8-2508 0 0,2-4-4775 0 0,59 3-280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34.400"/>
    </inkml:context>
    <inkml:brush xml:id="br0">
      <inkml:brushProperty name="width" value="0.1" units="cm"/>
      <inkml:brushProperty name="height" value="0.1" units="cm"/>
      <inkml:brushProperty name="color" value="#E71224"/>
    </inkml:brush>
  </inkml:definitions>
  <inkml:trace contextRef="#ctx0" brushRef="#br0">1316 187 1375 0 0,'3'-5'48'0'0,"-1"0"-1"0"0,1 0 1 0 0,0-1-1 0 0,0 2 0 0 0,1-1 1 0 0,0 0-1 0 0,-1 1 1 0 0,2-1-1 0 0,-1 1 0 0 0,0 0 1 0 0,9-5-1 0 0,18-19-393 0 0,-30 26 309 0 0,1 1 1 0 0,-1 0-1 0 0,0-1 0 0 0,0 1 1 0 0,0-1-1 0 0,0 1 0 0 0,0-1 0 0 0,0 1 1 0 0,0-1-1 0 0,-1 1 0 0 0,1-1 1 0 0,-1 0-1 0 0,1 0 0 0 0,-1 1 0 0 0,0-1 1 0 0,1 0-1 0 0,-1-2 0 0 0,0 3 52 0 0,-1 0 0 0 0,1 0 0 0 0,0 0 1 0 0,-1-1-1 0 0,1 1 0 0 0,-1 0 0 0 0,1 0 0 0 0,-1 0 0 0 0,0 0 0 0 0,1 0 0 0 0,-1 0 0 0 0,0 0 0 0 0,0 0 0 0 0,0 0 0 0 0,0 0 0 0 0,0 0 0 0 0,0 1 0 0 0,-1-2 0 0 0,-3-1 215 0 0,0 1 0 0 0,0 0-1 0 0,0 0 1 0 0,0 1 0 0 0,0-1 0 0 0,0 1-1 0 0,0 0 1 0 0,0 0 0 0 0,-11 0 0 0 0,-24 4 1366 0 0,-74 12 1 0 0,5 1-1240 0 0,36-11 239 0 0,1-4 0 0 0,-84-9 0 0 0,-142-38 1470 0 0,267 40-1986 0 0,0 2 0 0 0,-1 0 0 0 0,0 2 0 0 0,1 2 0 0 0,-1 1 0 0 0,0 1 0 0 0,-55 11 0 0 0,-24 14-307 0 0,56-11-64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02.958"/>
    </inkml:context>
    <inkml:brush xml:id="br0">
      <inkml:brushProperty name="width" value="0.1" units="cm"/>
      <inkml:brushProperty name="height" value="0.1" units="cm"/>
      <inkml:brushProperty name="color" value="#E71224"/>
    </inkml:brush>
  </inkml:definitions>
  <inkml:trace contextRef="#ctx0" brushRef="#br0">1515 1 3223 0 0,'-183'7'8129'0'0,"163"-7"-8654"0"0,-184-6 2553 0 0,168 6-2399 0 0,-19 0 2280 0 0,-100 11 0 0 0,80-2-1092 0 0,-75-2 0 0 0,20-2 86 0 0,48 2-370 0 0,-95 4 135 0 0,141-10-1016 0 0,-1-3 0 0 0,-64-9 1 0 0,87 8-561 0 0,-1-1 0 0 0,-15-5 0 0 0,15 2-1126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08.673"/>
    </inkml:context>
    <inkml:brush xml:id="br0">
      <inkml:brushProperty name="width" value="0.1" units="cm"/>
      <inkml:brushProperty name="height" value="0.1" units="cm"/>
      <inkml:brushProperty name="color" value="#E71224"/>
    </inkml:brush>
  </inkml:definitions>
  <inkml:trace contextRef="#ctx0" brushRef="#br0">2415 68 4143 0 0,'-2'0'-592'0'0,"-20"6"3505"0"0,22-6-2819 0 0,-1 0 0 0 0,0 0 0 0 0,1 0 0 0 0,-1 0 0 0 0,0 0-1 0 0,1 0 1 0 0,-1 0 0 0 0,1 0 0 0 0,-1 0 0 0 0,0 0 0 0 0,1-1 0 0 0,-1 1 0 0 0,0 0 0 0 0,1 0 0 0 0,-1 0-1 0 0,1-1 1 0 0,-1 1 0 0 0,1 0 0 0 0,-1-1 0 0 0,0 1 0 0 0,1-1 0 0 0,-1 1 0 0 0,1 0 0 0 0,0-1 0 0 0,-1 1-1 0 0,1-1 1 0 0,-1 1 0 0 0,1-1 0 0 0,0 0 0 0 0,-1 1 0 0 0,1-1 0 0 0,0 1 0 0 0,-1-2 0 0 0,1-54-806 0 0,0 55 739 0 0,0 1 1 0 0,0-1 0 0 0,-1 1 0 0 0,1 0-1 0 0,0-1 1 0 0,0 1 0 0 0,-1 0-1 0 0,1-1 1 0 0,-1 1 0 0 0,1 0-1 0 0,0-1 1 0 0,-1 1 0 0 0,1 0 0 0 0,-1 0-1 0 0,1-1 1 0 0,0 1 0 0 0,-1 0-1 0 0,1 0 1 0 0,-1 0 0 0 0,1 0 0 0 0,-1 0-1 0 0,1-1 1 0 0,-1 1 0 0 0,1 0-1 0 0,-1 0 1 0 0,1 0 0 0 0,-1 0 0 0 0,1 0-1 0 0,0 1 1 0 0,-1-1 0 0 0,1 0-1 0 0,-1 0 1 0 0,1 0 0 0 0,-1 0-1 0 0,1 0 1 0 0,-1 1 0 0 0,1-1 0 0 0,0 0-1 0 0,-1 0 1 0 0,1 1 0 0 0,-1-1-1 0 0,1 0 1 0 0,-1 1 0 0 0,-16 10 1150 0 0,12-8-903 0 0,1 1 0 0 0,0 0 0 0 0,1 1 0 0 0,-6 6 0 0 0,7-7-190 0 0,0-1 1 0 0,-1 0 0 0 0,1-1 0 0 0,0 1 0 0 0,-1 0 0 0 0,1-1 0 0 0,-1 1 0 0 0,0-1 0 0 0,0 0 0 0 0,0 0 0 0 0,0 0-1 0 0,0 0 1 0 0,-6 2 0 0 0,-34 9 628 0 0,20-5-473 0 0,0-2 0 0 0,0 0 0 0 0,-1-1 0 0 0,1-1 0 0 0,-28 0 0 0 0,17-6 199 0 0,-1-2 0 0 0,1-2 0 0 0,-66-19 0 0 0,90 22-414 0 0,-52-18 513 0 0,47 15-459 0 0,0 0 1 0 0,-1 2-1 0 0,1 0 1 0 0,-1 0-1 0 0,0 1 1 0 0,-19 0-1 0 0,4 4 302 0 0,-1 3-1 0 0,1 0 0 0 0,-37 11 1 0 0,31-6-34 0 0,-60 6 0 0 0,-7-5 102 0 0,56-4-365 0 0,-1-2 1 0 0,-62-2-1 0 0,85-3-17 0 0,0 2-1 0 0,-42 7 1 0 0,0-1 240 0 0,33-6 466 0 0,-36-3-1 0 0,-33 0-1775 0 0,65 3 1162 0 0,1-1 0 0 0,-1-2 0 0 0,0-2 0 0 0,-53-12 0 0 0,-55-7 352 0 0,131 21-452 0 0,0 0-1 0 0,0 2 1 0 0,0 0 0 0 0,-22 4 0 0 0,25-3-175 0 0,0 1 0 0 0,0-2 1 0 0,0 0-1 0 0,0 0 0 0 0,0-1 1 0 0,0-1-1 0 0,-14-3 0 0 0,10-2-1346 0 0,-2-3-435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12.626"/>
    </inkml:context>
    <inkml:brush xml:id="br0">
      <inkml:brushProperty name="width" value="0.1" units="cm"/>
      <inkml:brushProperty name="height" value="0.1" units="cm"/>
      <inkml:brushProperty name="color" value="#E71224"/>
    </inkml:brush>
  </inkml:definitions>
  <inkml:trace contextRef="#ctx0" brushRef="#br0">4884 50 455 0 0,'-8'-6'4062'0'0,"10"6"-3821"0"0,-1-1 0 0 0,0 1 1 0 0,0 0-1 0 0,1-1 0 0 0,-1 1 0 0 0,0-1 0 0 0,0 0 0 0 0,0 1 0 0 0,0-1 0 0 0,0 0 0 0 0,0 1 0 0 0,1-2 0 0 0,-5 4 241 0 0,0-1-1 0 0,0 1 0 0 0,0-1 1 0 0,0 0-1 0 0,-1 0 0 0 0,1 0 1 0 0,0 0-1 0 0,-1 0 0 0 0,1-1 0 0 0,-1 1 1 0 0,-3-1-1 0 0,-46 2 615 0 0,49-2-748 0 0,-17 0 321 0 0,0 1-134 0 0,0-1 0 0 0,-1-1 1 0 0,1-1-1 0 0,0 0 0 0 0,0-2 1 0 0,-39-12-1 0 0,47 12-432 0 0,-1 1-1 0 0,1 0 0 0 0,-1 0 1 0 0,0 2-1 0 0,0-1 1 0 0,0 2-1 0 0,-14 1 0 0 0,8-1 75 0 0,1-1 0 0 0,-33-4 0 0 0,32 3-45 0 0,-1 0 0 0 0,0 2 0 0 0,0 0 0 0 0,1 1 0 0 0,-1 1 0 0 0,-37 9 0 0 0,-22 2 412 0 0,-73-2-370 0 0,7-18-101 0 0,96 2-16 0 0,0 3 1 0 0,-90 7-1 0 0,112-3 74 0 0,-1-1 0 0 0,1-2 0 0 0,-55-8-1 0 0,-7 0-87 0 0,-126 7 314 0 0,166 1-279 0 0,-84 9-1 0 0,-7 1 24 0 0,116-8-48 0 0,-43 8-1 0 0,44-5 0 0 0,-42 2-1 0 0,30-6-34 0 0,-208 5 355 0 0,181-1-374 0 0,-5-1 171 0 0,-86 17 0 0 0,130-17-116 0 0,0-1-1 0 0,0-1 0 0 0,-32-3 0 0 0,1 0-47 0 0,-187 13 112 0 0,209-11-85 0 0,-53-4 1 0 0,57 1-30 0 0,0 2 0 0 0,-50 3 1 0 0,11 6 43 0 0,0-4 0 0 0,-1-2 1 0 0,-106-12-1 0 0,86 7-14 0 0,68 4-1 0 0,1-1-1 0 0,0-1 1 0 0,0-1 0 0 0,-40-9 0 0 0,23 1 62 0 0,-71-11 0 0 0,-64 14 367 0 0,-2-1-137 0 0,86 3-208 0 0,64 5-287 0 0,0-1 1 0 0,-1-2-1 0 0,-36-7 1 0 0,45 1-2825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19.511"/>
    </inkml:context>
    <inkml:brush xml:id="br0">
      <inkml:brushProperty name="width" value="0.1" units="cm"/>
      <inkml:brushProperty name="height" value="0.1" units="cm"/>
      <inkml:brushProperty name="color" value="#E71224"/>
    </inkml:brush>
  </inkml:definitions>
  <inkml:trace contextRef="#ctx0" brushRef="#br0">6542 95 6247 0 0,'0'0'19'0'0,"0"1"0"0"0,0-1 0 0 0,0 0 0 0 0,-1 1-1 0 0,1-1 1 0 0,0 0 0 0 0,0 0 0 0 0,0 1-1 0 0,0-1 1 0 0,0 0 0 0 0,-1 1 0 0 0,1-1 0 0 0,0 0-1 0 0,0 0 1 0 0,0 0 0 0 0,-1 1 0 0 0,1-1 0 0 0,0 0-1 0 0,0 0 1 0 0,-1 0 0 0 0,1 0 0 0 0,0 1-1 0 0,0-1 1 0 0,-1 0 0 0 0,1 0 0 0 0,0 0 0 0 0,-1 0-1 0 0,-7 5 323 0 0,-10-13 503 0 0,7 17-172 0 0,10-9-575 0 0,1 1 0 0 0,-1-1 1 0 0,1 1-1 0 0,0 0 1 0 0,-1-1-1 0 0,1 0 0 0 0,-1 1 1 0 0,1-1-1 0 0,-1 1 0 0 0,1-1 1 0 0,-1 0-1 0 0,1 1 1 0 0,-1-1-1 0 0,0 0 0 0 0,1 1 1 0 0,-1-1-1 0 0,1 0 0 0 0,-1 0 1 0 0,0 0-1 0 0,1 0 0 0 0,-1 1 1 0 0,0-1-1 0 0,1 0 1 0 0,-1 0-1 0 0,0 0 0 0 0,1-1 1 0 0,-1 1-1 0 0,0 0 0 0 0,1 0 1 0 0,-1 0-1 0 0,0 0 1 0 0,1 0-1 0 0,-1-1 0 0 0,1 1 1 0 0,-1 0-1 0 0,0-1 0 0 0,1 1 1 0 0,-1 0-1 0 0,1-1 1 0 0,-1 1-1 0 0,0-2 0 0 0,-2 2 41 0 0,1 0 0 0 0,-1 0-1 0 0,0 0 1 0 0,0 0 0 0 0,0 0 0 0 0,1 0-1 0 0,-1 1 1 0 0,0-1 0 0 0,0 1-1 0 0,1 0 1 0 0,-1 0 0 0 0,0 0 0 0 0,1 0-1 0 0,-4 2 1 0 0,-4 1 231 0 0,-1-1 13 0 0,1-1 0 0 0,-1 0 1 0 0,0 0-1 0 0,-14 0 0 0 0,-5 0 218 0 0,19 0-316 0 0,0 0 0 0 0,0 1 0 0 0,1 0 1 0 0,-20 9-1 0 0,18-6-62 0 0,-1-1-1 0 0,-17 4 1 0 0,4-5 67 0 0,-49 2-1 0 0,20-3-59 0 0,-57 15 321 0 0,-2 0 110 0 0,-34-2-4 0 0,11-3 1 0 0,85-9-545 0 0,-82 15-1 0 0,91-9 30 0 0,0-2 0 0 0,-1-2 0 0 0,0-2-1 0 0,-49-1 1 0 0,49-3-124 0 0,0 1 1 0 0,-47 9-1 0 0,22-2-5 0 0,-95 1 185 0 0,77-6-122 0 0,32-2-75 0 0,0-2 0 0 0,1-3 0 0 0,-1-2 0 0 0,-70-17 0 0 0,80 15 0 0 0,-83-3 0 0 0,45 6 0 0 0,-42-6 0 0 0,-204-48 0 0 0,249 43 166 0 0,-149-9-1 0 0,38 5-136 0 0,-42-6-29 0 0,-245-21 64 0 0,215 18-64 0 0,72 6 0 0 0,-103 6 50 0 0,165 12-36 0 0,97 4-9 0 0,-172-3 107 0 0,-33 10 54 0 0,117-1 273 0 0,-126 22 0 0 0,-64 5 232 0 0,284-30-1071 0 0,-2-2 0 0 0,1 0 0 0 0,0-2 0 0 0,1-1 0 0 0,-1-1 0 0 0,0-2 0 0 0,-34-11 0 0 0,27 2-1048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21.683"/>
    </inkml:context>
    <inkml:brush xml:id="br0">
      <inkml:brushProperty name="width" value="0.1" units="cm"/>
      <inkml:brushProperty name="height" value="0.1" units="cm"/>
      <inkml:brushProperty name="color" value="#E71224"/>
    </inkml:brush>
  </inkml:definitions>
  <inkml:trace contextRef="#ctx0" brushRef="#br0">3592 45 6967 0 0,'0'0'3'0'0,"-14"7"431"0"0,-1-2-1 0 0,0 1 1 0 0,0-2 0 0 0,0 0-1 0 0,-1 0 1 0 0,1-2 0 0 0,-25 2-1 0 0,3-2 499 0 0,0 1 0 0 0,-46 12-1 0 0,39-7-116 0 0,-45 3-1 0 0,-63-11 952 0 0,65-2-905 0 0,82 2-807 0 0,-40 1 234 0 0,1-3-1 0 0,-73-11 1 0 0,83 9-169 0 0,1 0-1 0 0,-56 3 0 0 0,1 0 355 0 0,17-4-227 0 0,-129-2 336 0 0,-20 24 554 0 0,139-8-861 0 0,53-4-214 0 0,0-2 1 0 0,-45-1-1 0 0,-174-14 332 0 0,37-10 342 0 0,-24-1-133 0 0,190 19-421 0 0,-71-17-1 0 0,-23-2 382 0 0,62 15-242 0 0,0 4 0 0 0,-139 10 0 0 0,114 8-111 0 0,-67 6-110 0 0,156-19-237 0 0,-1 0 1 0 0,0-1-1 0 0,0 0 0 0 0,-13-3 1 0 0,1-4-2871 0 0,2-5-3928 0 0,10 2 1548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26.225"/>
    </inkml:context>
    <inkml:brush xml:id="br0">
      <inkml:brushProperty name="width" value="0.1" units="cm"/>
      <inkml:brushProperty name="height" value="0.1" units="cm"/>
      <inkml:brushProperty name="color" value="#E71224"/>
    </inkml:brush>
  </inkml:definitions>
  <inkml:trace contextRef="#ctx0" brushRef="#br0">9031 286 5983 0 0,'0'0'4'0'0,"-7"1"249"0"0,1-1 0 0 0,0 0 0 0 0,0 0-1 0 0,0 0 1 0 0,0-1 0 0 0,0 0 0 0 0,0 0 0 0 0,0-1 0 0 0,0 0 0 0 0,0 0 0 0 0,0 0 0 0 0,1-1-1 0 0,-10-5 1 0 0,9 4-186 0 0,0 0 0 0 0,-1 0 0 0 0,1 1 0 0 0,-1 0 0 0 0,1 0 0 0 0,-1 1 0 0 0,0 0 0 0 0,0 0 0 0 0,-8-1 0 0 0,-8 1 504 0 0,-35-1-1 0 0,18 2-227 0 0,15 2 207 0 0,0 0 1 0 0,0 2-1 0 0,0 0 1 0 0,0 2 0 0 0,-26 9-1 0 0,18-6 294 0 0,-60 9-1 0 0,81-17-658 0 0,0 0 0 0 0,0-1-1 0 0,0 0 1 0 0,0-1-1 0 0,-15-4 1 0 0,16 3-166 0 0,-1 0-1 0 0,0 1 1 0 0,-1 1 0 0 0,1 0 0 0 0,-15 1-1 0 0,-35 7 296 0 0,-1-4 0 0 0,1-2-1 0 0,-74-8 1 0 0,92 2-22 0 0,-91-17-11 0 0,113 18-85 0 0,-40-3-1 0 0,36 5-22 0 0,-27-7-1 0 0,31 6-105 0 0,1 0-1 0 0,-44 1 0 0 0,43 3 1 0 0,-1-2 0 0 0,-42-7 0 0 0,31 2-4 0 0,0 1 0 0 0,0 2 0 0 0,-36 1 0 0 0,54 2 10 0 0,-186-5 2301 0 0,38-2-2260 0 0,111 5-603 0 0,-67 7 0 0 0,108-4 446 0 0,-173-5 560 0 0,109 2-603 0 0,47 3 438 0 0,-56-8 0 0 0,42 1 1804 0 0,-59-3-5080 0 0,90 8 3189 0 0,-34-2-227 0 0,-109-12 236 0 0,30 1-274 0 0,-73-11 213 0 0,93 15 2647 0 0,31 2-5405 0 0,52 5 2530 0 0,-40-11 0 0 0,45 9 40 0 0,0 1 1 0 0,0 0-1 0 0,0 1 0 0 0,-19 0 0 0 0,-276-9 247 0 0,210 5-150 0 0,69 3-31 0 0,-67 2 0 0 0,77 2-78 0 0,0 0-1 0 0,-25-5 1 0 0,-26-1 13 0 0,7 6 583 0 0,0 2 1 0 0,-106 18-1 0 0,127-13-1172 0 0,-57 1 0 0 0,-34 6 309 0 0,93-8 254 0 0,-24 5 0 0 0,11-3 0 0 0,9-1 0 0 0,6 2 0 0 0,-177 32 0 0 0,80-19 64 0 0,120-18-64 0 0,-30 2 0 0 0,31-5 0 0 0,0 2 0 0 0,-18 4 0 0 0,-9 2 25 0 0,1-2 0 0 0,-90 3 0 0 0,79-8-36 0 0,-60-4 188 0 0,1-1-29 0 0,91 4-135 0 0,-100 7 272 0 0,-176-13 0 0 0,15-4-17 0 0,278 9-268 0 0,-70-1 21 0 0,24-1 15 0 0,1 3-1 0 0,-67 8 1 0 0,81-5-14 0 0,0-2-1 0 0,-68-5 0 0 0,84 2-21 0 0,-64-10 81 0 0,56 7 1 0 0,-45-3 0 0 0,3 6-71 0 0,28 0 32 0 0,-1 1-1 0 0,-52 8 1 0 0,46-2 19 0 0,0-2 0 0 0,-86-4 0 0 0,-99-23 316 0 0,64 5-171 0 0,132 15-37 0 0,0-3-1 0 0,-41-10 1 0 0,58 10-1003 0 0,-31-14 0 0 0,36 13-1709 0 0,1-2-1 0 0,-21-13 1 0 0,6 0-5717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34.500"/>
    </inkml:context>
    <inkml:brush xml:id="br0">
      <inkml:brushProperty name="width" value="0.1" units="cm"/>
      <inkml:brushProperty name="height" value="0.1" units="cm"/>
      <inkml:brushProperty name="color" value="#E71224"/>
    </inkml:brush>
  </inkml:definitions>
  <inkml:trace contextRef="#ctx0" brushRef="#br0">98 0 5495 0 0,'0'0'124'0'0,"-2"2"18"0"0,-17 12 168 0 0,12-12-288 0 0,6-2 204 0 0,-5-1-360 0 0,1 0 0 0 0,-1 0-1 0 0,1 0 1 0 0,-10 0-1 0 0,14 1 348 0 0,-1 1 17 0 0,0-1 0 0 0,0 1 0 0 0,0-1 0 0 0,0 1 0 0 0,0 0 0 0 0,0-1 0 0 0,1 1 0 0 0,-1 0 0 0 0,0 0 0 0 0,0 1 0 0 0,1-1 0 0 0,-1 0 0 0 0,1 0 1 0 0,-1 1-1 0 0,-1 2 536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37.741"/>
    </inkml:context>
    <inkml:brush xml:id="br0">
      <inkml:brushProperty name="width" value="0.1" units="cm"/>
      <inkml:brushProperty name="height" value="0.1" units="cm"/>
      <inkml:brushProperty name="color" value="#E71224"/>
    </inkml:brush>
  </inkml:definitions>
  <inkml:trace contextRef="#ctx0" brushRef="#br0">8972 101 455 0 0,'-16'0'3968'0'0,"14"-1"-3850"0"0,0 1-1 0 0,0-1 0 0 0,-1 0 1 0 0,1 1-1 0 0,0-1 0 0 0,-1 1 1 0 0,1 0-1 0 0,-1 0 0 0 0,1 0 1 0 0,0 0-1 0 0,-1 0 0 0 0,1 1 1 0 0,0-1-1 0 0,-1 1 0 0 0,-1 0 1 0 0,2 0 148 0 0,-35 7 2524 0 0,34-7-2444 0 0,1-1-206 0 0,-6-1-93 0 0,-28 3 180 0 0,-109 13 3013 0 0,135-14-3203 0 0,7 0 91 0 0,0-1 5 0 0,-7 1-5 0 0,7-1 136 0 0,0 0-128 0 0,-30-1 327 0 0,29 1-374 0 0,1 0 1 0 0,-7 1-26 0 0,-30 2 975 0 0,-40 8 0 0 0,77-10-877 0 0,-1-1-30 0 0,-200 0 1742 0 0,182 1-1609 0 0,-1 1 0 0 0,-34 8 1 0 0,24-4-73 0 0,-45 3 0 0 0,46-6-182 0 0,17-3-13 0 0,-15-1 3 0 0,7 0-1 0 0,1 0 0 0 0,1-2 0 0 0,-43-9 131 0 0,47 10-54 0 0,10 0-10 0 0,-13-4-54 0 0,-7-2-13 0 0,2 2 0 0 0,2 1 11 0 0,-12-5 42 0 0,33 10-56 0 0,-42-1 81 0 0,17-1-19 0 0,1-2 31 0 0,-9 0 7 0 0,35 4-98 0 0,-57-14 133 0 0,9 2-36 0 0,22 6-48 0 0,-83-16 214 0 0,100 21-250 0 0,-1 0 19 0 0,0-1 1 0 0,1 0 0 0 0,-1 0-1 0 0,-10-5 1 0 0,-8 0 16 0 0,3 3-36 0 0,-1-1-12 0 0,-1 0 0 0 0,-2 2 11 0 0,-1 0 32 0 0,1 0-33 0 0,-1 1-10 0 0,-2 0 0 0 0,-1 2 0 0 0,0 0 0 0 0,0 0 0 0 0,3 0 0 0 0,1 0 0 0 0,3 1 0 0 0,0 0 0 0 0,-1-1 0 0 0,-2 0 0 0 0,-1-1 0 0 0,3 0 0 0 0,-1 1 0 0 0,-1 0 0 0 0,0 0 0 0 0,1-2 0 0 0,1 2 0 0 0,0-1 23 0 0,-11 1 158 0 0,-13 4 310 0 0,-12 1-311 0 0,-83 7 278 0 0,112-8-444 0 0,25-3-19 0 0,-43 1 71 0 0,22 0-66 0 0,-109 12 208 0 0,99-9-136 0 0,-54 10 0 0 0,69-10-72 0 0,0 0 11 0 0,3-2 31 0 0,-1 2-31 0 0,0 0-11 0 0,-9 4-3 0 0,15-8 34 0 0,-1-1 5 0 0,-8-1-36 0 0,-3-3 0 0 0,-1 0 0 0 0,6 2 0 0 0,-1 1 0 0 0,-2 2 0 0 0,-2 0 0 0 0,-1-1 0 0 0,1 2 0 0 0,-104-2 64 0 0,97 0-64 0 0,-121 2 0 0 0,136 0 0 0 0,-71 8 64 0 0,58-6-64 0 0,-94 5 64 0 0,96-6-64 0 0,7-1 0 0 0,-50-1 0 0 0,65-2 0 0 0,-82-1 0 0 0,-78 2 0 0 0,142 0 0 0 0,-3 0 11 0 0,1-1 31 0 0,4-2-31 0 0,-9 0 19 0 0,33 3-14 0 0,-42-7 2 0 0,-1 0-37 0 0,42 6-7 0 0,-36 0-28 0 0,14 0 12 0 0,1 0 20 0 0,-1 1-20 0 0,1-1 31 0 0,-2 0 11 0 0,-1 0 0 0 0,3 1 11 0 0,-13 2 50 0 0,31-2-21 0 0,-31-1-24 0 0,-155-7 240 0 0,161 8-256 0 0,-2-1 0 0 0,2 0 11 0 0,-1-1 46 0 0,-13-2 78 0 0,40 4-102 0 0,-7 1 32 0 0,-10 0 8 0 0,0-2-1 0 0,-42-4 0 0 0,-12-3-22 0 0,47 6-50 0 0,-4 0 0 0 0,2 1 0 0 0,2 1 0 0 0,-22 1 0 0 0,29 0 0 0 0,9 2 0 0 0,-104 7 0 0 0,26-3 0 0 0,65-5 0 0 0,2 0 0 0 0,-1 0 0 0 0,1-2 0 0 0,-6 1 0 0 0,0-2 0 0 0,0 1 0 0 0,4 2-12 0 0,-2-2-36 0 0,-1 2 36 0 0,0 0 12 0 0,-1 2 0 0 0,1-1 0 0 0,2 0 0 0 0,5-2 0 0 0,0 0 0 0 0,-34-5 0 0 0,40 3 0 0 0,-19 0 0 0 0,-145-3 53 0 0,143 3-42 0 0,8 0-11 0 0,-8 2-5 0 0,-36 3 127 0 0,43-4-100 0 0,-1-1 20 0 0,-6-1-28 0 0,32 2-19 0 0,-40 3 71 0 0,-17-3 9 0 0,-28 0 54 0 0,12-1 7 0 0,-139 3-20 0 0,186-1-116 0 0,-1 0 11 0 0,-2-2 42 0 0,2 2 0 0 0,1 2-31 0 0,-1 1 31 0 0,1-2 11 0 0,1-1-11 0 0,0 1-42 0 0,9-1-9 0 0,1 1 24 0 0,-44-2 10 0 0,-172 18-36 0 0,145-14 0 0 0,67-3 0 0 0,0 0 11 0 0,1-1 31 0 0,0 1-20 0 0,-1 0 20 0 0,4 0-30 0 0,6-1-16 0 0,-21-2 71 0 0,12 0-67 0 0,2 1 0 0 0,1 1 0 0 0,-1 0 0 0 0,-1-1 0 0 0,-2 1 0 0 0,-1-1 0 0 0,2-1 0 0 0,3 0 0 0 0,1 0 0 0 0,0 0 0 0 0,1 1 0 0 0,-1 0 0 0 0,1 0 0 0 0,-2 1 0 0 0,1-1 0 0 0,-37 1 0 0 0,41-1 0 0 0,-33-4 45 0 0,46 5-134 0 0,2-1 20 0 0,1 1-1 0 0,-1 0 1 0 0,0-1-1 0 0,0 1 1 0 0,0-1 0 0 0,0 1-1 0 0,0 0 1 0 0,-1-1-1 0 0,1 1 1 0 0,0 0 0 0 0,0-1-1 0 0,0 1 1 0 0,0 0-1 0 0,0-1 1 0 0,0 1 0 0 0,0 0-1 0 0,-1-1 1 0 0,1 1-1 0 0,0 0 1 0 0,0-1-1 0 0,-1 1 1 0 0,1 0 0 0 0,0 0-1 0 0,0-1 1 0 0,-1 1-1 0 0,1 0 1 0 0,0 0 0 0 0,-1-1-1 0 0,-4-5-2134 0 0,4-48-9519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43.203"/>
    </inkml:context>
    <inkml:brush xml:id="br0">
      <inkml:brushProperty name="width" value="0.1" units="cm"/>
      <inkml:brushProperty name="height" value="0.1" units="cm"/>
      <inkml:brushProperty name="color" value="#E71224"/>
    </inkml:brush>
  </inkml:definitions>
  <inkml:trace contextRef="#ctx0" brushRef="#br0">6549 107 3223 0 0,'-2'-1'71'0'0,"0"-1"0"0"0,0 1 0 0 0,0 0 0 0 0,-1 0-1 0 0,1 0 1 0 0,0 1 0 0 0,-1-1 0 0 0,1 0 0 0 0,0 1-1 0 0,-1 0 1 0 0,-3-1 0 0 0,-16-4 5275 0 0,18 3-5294 0 0,1 0 0 0 0,-1-1 0 0 0,1 0-1 0 0,0 0 1 0 0,0 0 0 0 0,0 0 0 0 0,0 0-1 0 0,0-1 1 0 0,1 1 0 0 0,-1-1-1 0 0,-1-5 1 0 0,2 6-10 0 0,1 0 1 0 0,-1 0-1 0 0,0 0 0 0 0,0 0 0 0 0,0 0 1 0 0,0 0-1 0 0,0 1 0 0 0,-1-1 0 0 0,1 1 0 0 0,-1 0 1 0 0,0-1-1 0 0,1 1 0 0 0,-1 0 0 0 0,0 1 1 0 0,0-1-1 0 0,-1 0 0 0 0,1 1 0 0 0,0 0 0 0 0,-6-2 1 0 0,-1 2 229 0 0,0 0-1 0 0,-1 0 1 0 0,1 2 0 0 0,0-1 0 0 0,-1 1 0 0 0,-11 3 0 0 0,-61 19 988 0 0,55-15-676 0 0,-39 9-1 0 0,16-11 55 0 0,0-1 0 0 0,0-3 0 0 0,-61-5 0 0 0,90 1-410 0 0,-316-5 2030 0 0,158 2-2108 0 0,47-1-66 0 0,107 6-76 0 0,-109 0 431 0 0,-174 21 0 0 0,209-7-134 0 0,-126 1 0 0 0,65-3-54 0 0,111-6 98 0 0,-102-2 0 0 0,34-15-337 0 0,-72-3-13 0 0,168 14 1 0 0,-133-3 0 0 0,111 2-2 0 0,-60 6 1 0 0,70-1 15 0 0,0-3 0 0 0,-1 0 0 0 0,-43-6 0 0 0,-155-24 196 0 0,88 13-209 0 0,108 14 1 0 0,1 1-1 0 0,-1 2 0 0 0,-64 10 1 0 0,79-8 3 0 0,-121 3 320 0 0,51-5-69 0 0,26 2-539 0 0,20-2 2220 0 0,-77 12 0 0 0,-110 19-4080 0 0,65-21 3767 0 0,-225 11-2364 0 0,101-3-287 0 0,220-12 938 0 0,-243 29 372 0 0,274-32-203 0 0,1-1 1 0 0,-1-2-1 0 0,0-2 1 0 0,-67-10-1 0 0,47-1 218 0 0,-70-23-1 0 0,43 10-1749 0 0,-2 5-4997 0 0,57 16-1442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48.420"/>
    </inkml:context>
    <inkml:brush xml:id="br0">
      <inkml:brushProperty name="width" value="0.1" units="cm"/>
      <inkml:brushProperty name="height" value="0.1" units="cm"/>
      <inkml:brushProperty name="color" value="#E71224"/>
    </inkml:brush>
  </inkml:definitions>
  <inkml:trace contextRef="#ctx0" brushRef="#br0">1412 126 3711 0 0,'-3'-5'418'0'0,"-3"-8"812"0"0,-1-1 1 0 0,-1 2-1 0 0,-17-24 0 0 0,22 32-1037 0 0,-1 0 0 0 0,0 0 0 0 0,0 1 0 0 0,-1 0-1 0 0,1 0 1 0 0,0 0 0 0 0,-1 0 0 0 0,0 0-1 0 0,0 1 1 0 0,0 0 0 0 0,0 0 0 0 0,0 1-1 0 0,0-1 1 0 0,-9 0 0 0 0,-16-1 642 0 0,-1 2-1 0 0,1 1 1 0 0,-56 8 0 0 0,-14 11 762 0 0,68-12-873 0 0,-62 7 1 0 0,27-8-620 0 0,31-3 170 0 0,-60-1 1 0 0,-60-3 685 0 0,80 2-395 0 0,42 1-195 0 0,-47 8 1 0 0,57-6-341 0 0,0-1-1 0 0,0-1 1 0 0,-1-1 0 0 0,-34-3 0 0 0,34-1-191 0 0,0-1 0 0 0,1-1-1 0 0,-1-1 1 0 0,-39-16 0 0 0,47 13-1647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35.085"/>
    </inkml:context>
    <inkml:brush xml:id="br0">
      <inkml:brushProperty name="width" value="0.1" units="cm"/>
      <inkml:brushProperty name="height" value="0.1" units="cm"/>
      <inkml:brushProperty name="color" value="#E71224"/>
    </inkml:brush>
  </inkml:definitions>
  <inkml:trace contextRef="#ctx0" brushRef="#br0">2290 79 1375 0 0,'-1'-1'26'0'0,"0"-4"-8"0"0,0 1 0 0 0,0 0 0 0 0,-1 0-1 0 0,1-1 1 0 0,-5-6 0 0 0,5 10 92 0 0,0 0 1 0 0,0 0-1 0 0,0 0 0 0 0,0 0 1 0 0,0 0-1 0 0,0 0 1 0 0,0 0-1 0 0,-1 1 1 0 0,1-1-1 0 0,0 0 0 0 0,0 1 1 0 0,-1-1-1 0 0,1 0 1 0 0,0 1-1 0 0,-1 0 1 0 0,1-1-1 0 0,0 1 1 0 0,-1 0-1 0 0,1 0 0 0 0,0 0 1 0 0,-1 0-1 0 0,1 0 1 0 0,-2 0-1 0 0,-76 6 331 0 0,-107 23-1 0 0,133-18-215 0 0,-1-2-1 0 0,0-3 0 0 0,0-2 0 0 0,0-2 1 0 0,-98-10-1 0 0,-403-47 3688 0 0,112 29-2802 0 0,243 18-1054 0 0,161 7-41 0 0,0 1 0 0 0,1 2 0 0 0,-64 12 0 0 0,11 9-3197 0 0,39-4-400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49.404"/>
    </inkml:context>
    <inkml:brush xml:id="br0">
      <inkml:brushProperty name="width" value="0.1" units="cm"/>
      <inkml:brushProperty name="height" value="0.1" units="cm"/>
      <inkml:brushProperty name="color" value="#E71224"/>
    </inkml:brush>
  </inkml:definitions>
  <inkml:trace contextRef="#ctx0" brushRef="#br0">1234 0 455 0 0,'-33'10'3778'0'0,"-31"12"-1716"0"0,60-21-1844 0 0,0 0-1 0 0,0 0 0 0 0,0-1 0 0 0,0 1 0 0 0,0-1 0 0 0,0 0 0 0 0,0 0 0 0 0,0-1 1 0 0,0 1-1 0 0,0-1 0 0 0,0 0 0 0 0,1 0 0 0 0,-1 0 0 0 0,0 0 0 0 0,0-1 0 0 0,-4-2 1 0 0,2 2 71 0 0,1-1 1 0 0,-1 1 0 0 0,0 1 0 0 0,0-1 0 0 0,0 1-1 0 0,-12-1 1 0 0,-4 3 647 0 0,-43 8 0 0 0,29-3 21 0 0,32-6-882 0 0,-21 5 430 0 0,-1-2 1 0 0,1-1-1 0 0,-1-1 0 0 0,0-1 0 0 0,-31-4 1 0 0,3-1-55 0 0,-1 3 0 0 0,1 1 0 0 0,-91 12-1 0 0,87-5 64 0 0,-1-2-1 0 0,-111-8 0 0 0,159 4-1384 0 0,0-2 0 0 0,0 0 0 0 0,0 0 0 0 0,0-1 0 0 0,1 0 0 0 0,-1-1 0 0 0,-18-9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50.237"/>
    </inkml:context>
    <inkml:brush xml:id="br0">
      <inkml:brushProperty name="width" value="0.1" units="cm"/>
      <inkml:brushProperty name="height" value="0.1" units="cm"/>
      <inkml:brushProperty name="color" value="#E71224"/>
    </inkml:brush>
  </inkml:definitions>
  <inkml:trace contextRef="#ctx0" brushRef="#br0">1131 185 1375 0 0,'-9'1'2584'0'0,"8"-1"-2483"0"0,1 0 0 0 0,-1 0 1 0 0,0 0-1 0 0,1 0 0 0 0,-1 0 1 0 0,1 0-1 0 0,-1 0 0 0 0,0 0 1 0 0,1-1-1 0 0,-1 1 0 0 0,1 0 1 0 0,-1 0-1 0 0,1-1 0 0 0,-1 1 1 0 0,1 0-1 0 0,-1 0 0 0 0,1-1 1 0 0,-1 1-1 0 0,1-1 0 0 0,-2 0 1 0 0,1 0 333 0 0,-42-8 3522 0 0,38 7-3611 0 0,0 1 0 0 0,0-1-1 0 0,0 1 1 0 0,-1 0 0 0 0,1 1-1 0 0,0-1 1 0 0,-1 1-1 0 0,1 0 1 0 0,0 1 0 0 0,-11 1-1 0 0,3-1 119 0 0,-37 3 360 0 0,-1-3 0 0 0,0-2 1 0 0,0-2-1 0 0,1-2 0 0 0,0-3 1 0 0,-74-21-1 0 0,-316-68 706 0 0,346 76-3300 0 0,71 14 110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53.836"/>
    </inkml:context>
    <inkml:brush xml:id="br0">
      <inkml:brushProperty name="width" value="0.1" units="cm"/>
      <inkml:brushProperty name="height" value="0.1" units="cm"/>
      <inkml:brushProperty name="color" value="#E71224"/>
    </inkml:brush>
  </inkml:definitions>
  <inkml:trace contextRef="#ctx0" brushRef="#br0">1259 106 2759 0 0,'-16'-5'8518'0'0,"13"2"-8414"0"0,-6-6-19 0 0,6 6 8 0 0,4-2-2 0 0,4-15-22 0 0,-4 15 249 0 0,-1 4-302 0 0,0 1 0 0 0,0-1 0 0 0,-1 0 0 0 0,1 1 0 0 0,0-1 1 0 0,0 1-1 0 0,0-1 0 0 0,0 0 0 0 0,0 1 0 0 0,0-1 1 0 0,0 0-1 0 0,0 1 0 0 0,0-1 0 0 0,0 1 0 0 0,0-1 0 0 0,0 0 1 0 0,0 1-1 0 0,1-1 0 0 0,-1 0 0 0 0,0 1 0 0 0,0-1 0 0 0,1 1 1 0 0,-1-1-1 0 0,1 0 17 0 0,-1 0 0 0 0,0 1 1 0 0,1-1-1 0 0,-1 1 1 0 0,0-1-1 0 0,0 1 0 0 0,0-1 1 0 0,1 0-1 0 0,-1 1 1 0 0,0-1-1 0 0,0 0 0 0 0,0 1 1 0 0,0-1-1 0 0,0 1 0 0 0,0-1 1 0 0,0 0-1 0 0,0 1 1 0 0,0-1-1 0 0,-1 0 0 0 0,1 1 1 0 0,0-1-1 0 0,0 1 1 0 0,-1-2-1 0 0,0 0 56 0 0,0 1 0 0 0,-1-1 1 0 0,1 0-1 0 0,-1 1 0 0 0,0-1 1 0 0,1 0-1 0 0,-1 1 0 0 0,0 0 0 0 0,0-1 1 0 0,0 1-1 0 0,0 0 0 0 0,0 0 0 0 0,0 0 1 0 0,0 0-1 0 0,0 1 0 0 0,0-1 0 0 0,-1 1 1 0 0,1-1-1 0 0,0 1 0 0 0,-5-1 1 0 0,-4 1 77 0 0,0 0 1 0 0,-20 2-1 0 0,22-1 21 0 0,-326 36 2686 0 0,232-31-2147 0 0,-40 5-177 0 0,15-2 695 0 0,59-1-93 0 0,-100-1 0 0 0,10-19-4100 0 0,134 9 1452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56.462"/>
    </inkml:context>
    <inkml:brush xml:id="br0">
      <inkml:brushProperty name="width" value="0.1" units="cm"/>
      <inkml:brushProperty name="height" value="0.1" units="cm"/>
      <inkml:brushProperty name="color" value="#E71224"/>
    </inkml:brush>
  </inkml:definitions>
  <inkml:trace contextRef="#ctx0" brushRef="#br0">1486 1 919 0 0,'-2'1'122'0'0,"-1"0"-1"0"0,1 0 0 0 0,0-1 0 0 0,-1 1 0 0 0,1 0 0 0 0,-1-1 1 0 0,0 0-1 0 0,1 1 0 0 0,-1-1 0 0 0,1 0 0 0 0,-1-1 1 0 0,1 1-1 0 0,-1 0 0 0 0,-3-2 0 0 0,3 2 88 0 0,1-1 0 0 0,-1 1-1 0 0,1-1 1 0 0,-1 1 0 0 0,0 0 0 0 0,1 0-1 0 0,-1 0 1 0 0,0 1 0 0 0,1-1 0 0 0,-1 0-1 0 0,1 1 1 0 0,-1 0 0 0 0,0-1 0 0 0,1 1 0 0 0,0 0-1 0 0,-4 2 1 0 0,-23 15 6407 0 0,15-11-6710 0 0,-1-1 0 0 0,1-1-1 0 0,-23 5 1 0 0,-48 2-26 0 0,12-2 1276 0 0,-2 5 387 0 0,-9 2 13 0 0,-94 6-1 0 0,107-19-711 0 0,-1-4 0 0 0,1-3 0 0 0,-122-21 0 0 0,-65-38 301 0 0,151 26-4371 0 0,85 28-3885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2:57.454"/>
    </inkml:context>
    <inkml:brush xml:id="br0">
      <inkml:brushProperty name="width" value="0.1" units="cm"/>
      <inkml:brushProperty name="height" value="0.1" units="cm"/>
      <inkml:brushProperty name="color" value="#E71224"/>
    </inkml:brush>
  </inkml:definitions>
  <inkml:trace contextRef="#ctx0" brushRef="#br0">1892 136 455 0 0,'-80'-2'9235'0'0,"45"0"-7226"0"0,-49-9-1 0 0,30 4-1402 0 0,-1 1 1 0 0,-103 4-1 0 0,88 3 347 0 0,-135-12 767 0 0,131 10-845 0 0,50 2-332 0 0,-44-4-1 0 0,43-1-422 0 0,-367-59 2309 0 0,319 52-2717 0 0,-1 3-1 0 0,0 3 1 0 0,0 4-1 0 0,-118 12 1 0 0,111-4-1083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3:00.844"/>
    </inkml:context>
    <inkml:brush xml:id="br0">
      <inkml:brushProperty name="width" value="0.1" units="cm"/>
      <inkml:brushProperty name="height" value="0.1" units="cm"/>
      <inkml:brushProperty name="color" value="#E71224"/>
    </inkml:brush>
  </inkml:definitions>
  <inkml:trace contextRef="#ctx0" brushRef="#br0">1811 92 6215 0 0,'-1'1'-40'0'0,"-1"0"-1"0"0,1 0 0 0 0,0 0 0 0 0,-1 0 0 0 0,1 0 0 0 0,-1 0 0 0 0,1 0 1 0 0,-1-1-1 0 0,1 1 0 0 0,-1 0 0 0 0,0-1 0 0 0,1 0 0 0 0,-1 1 0 0 0,0-1 1 0 0,1 0-1 0 0,-1 0 0 0 0,0 0 0 0 0,1 0 0 0 0,-1 0 0 0 0,0 0 0 0 0,1 0 0 0 0,-1-1 1 0 0,0 1-1 0 0,1-1 0 0 0,-1 1 0 0 0,0-1 0 0 0,1 0 0 0 0,-1 1 0 0 0,1-1 1 0 0,-2-1-1 0 0,-11-6 936 0 0,0 1 0 0 0,0 1 0 0 0,0 0 0 0 0,-1 1 0 0 0,1 1 1 0 0,-31-5-1 0 0,31 7-642 0 0,0 2 0 0 0,0-1 0 0 0,0 2 0 0 0,-23 2 1 0 0,-255 53 2720 0 0,255-52-2593 0 0,-1-1 0 0 0,1-2 1 0 0,-46-4-1 0 0,-112-21 1297 0 0,105 11-929 0 0,-290-27 2030 0 0,106 14-2603 0 0,197 19-1871 0 0,43 5 691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27.497"/>
    </inkml:context>
    <inkml:brush xml:id="br0">
      <inkml:brushProperty name="width" value="0.1" units="cm"/>
      <inkml:brushProperty name="height" value="0.1" units="cm"/>
      <inkml:brushProperty name="color" value="#E71224"/>
    </inkml:brush>
  </inkml:definitions>
  <inkml:trace contextRef="#ctx0" brushRef="#br0">57 1 2415 0 0,'-4'1'148'0'0,"0"1"-1"0"0,-1 0 0 0 0,1-1 1 0 0,1 2-1 0 0,-1-1 0 0 0,0 0 0 0 0,0 1 1 0 0,-3 3-1 0 0,5-4 11 0 0,1-1 0 0 0,-1 1 1 0 0,1 0-1 0 0,-1 0 0 0 0,1 0 1 0 0,0 0-1 0 0,0 0 0 0 0,0 0 0 0 0,0 0 1 0 0,0 0-1 0 0,1 0 0 0 0,-1 0 0 0 0,0 0 1 0 0,1 1-1 0 0,0-1 0 0 0,-1 4 0 0 0,1-6-154 0 0,0 2 98 0 0,0 1 0 0 0,0-1 1 0 0,0 0-1 0 0,0 0 0 0 0,0 0 0 0 0,1 0 0 0 0,-1 0 1 0 0,0 0-1 0 0,1 0 0 0 0,0 0 0 0 0,0 3 1 0 0,1-4-10 0 0,-1 0 0 0 0,0-1 0 0 0,0 1 0 0 0,1 0 0 0 0,-1-1 0 0 0,1 1 0 0 0,-1 0 0 0 0,0-1 0 0 0,1 0 0 0 0,-1 1 0 0 0,1-1 1 0 0,-1 0-1 0 0,1 0 0 0 0,-1 1 0 0 0,1-1 0 0 0,-1-1 0 0 0,1 1 0 0 0,1 0 0 0 0,129-9 2436 0 0,-117 9-2424 0 0,0 0 0 0 0,0 1-1 0 0,-1 1 1 0 0,1 0 0 0 0,0 1-1 0 0,-1 0 1 0 0,26 11 0 0 0,-25-10 39 0 0,0-1 1 0 0,0 0-1 0 0,27 0 1 0 0,-28-2-71 0 0,1 0 0 0 0,-1 1 1 0 0,0 1-1 0 0,20 6 0 0 0,-21-5-48 0 0,0-1 1 0 0,0 0-1 0 0,1-1 0 0 0,25 2 1 0 0,58-6 151 0 0,-33 0 163 0 0,-32 4-262 0 0,41 6 0 0 0,-42-3-9 0 0,41 0 0 0 0,-57-4-57 0 0,-1 1 0 0 0,1 1-1 0 0,-1 0 1 0 0,16 6 0 0 0,-25-7-13 0 0,35 7 0 0 0,0-1 0 0 0,1-3 0 0 0,-1-1 0 0 0,75-3 0 0 0,-101-1 0 0 0,34-2 276 0 0,76-14-1 0 0,-13 1 14 0 0,-110 15-316 0 0,0-1 0 0 0,0 1 0 0 0,0 0-1 0 0,0 0 1 0 0,0 0 0 0 0,0 0 0 0 0,0 0 0 0 0,0 0 0 0 0,0 0-1 0 0,0 0 1 0 0,0 0 0 0 0,-1 0 0 0 0,1 0 0 0 0,0 1-1 0 0,0-1 1 0 0,0 0 0 0 0,0 1 0 0 0,0-1 0 0 0,0 1-1 0 0,-1-1 1 0 0,1 1 0 0 0,0-1 0 0 0,0 1 0 0 0,-1-1-1 0 0,1 1 1 0 0,0 0 0 0 0,-1-1 0 0 0,1 1 0 0 0,0 0 0 0 0,-1 0-1 0 0,1-1 1 0 0,0 2 0 0 0,0 3-1004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31.423"/>
    </inkml:context>
    <inkml:brush xml:id="br0">
      <inkml:brushProperty name="width" value="0.1" units="cm"/>
      <inkml:brushProperty name="height" value="0.1" units="cm"/>
      <inkml:brushProperty name="color" value="#E71224"/>
    </inkml:brush>
  </inkml:definitions>
  <inkml:trace contextRef="#ctx0" brushRef="#br0">34 0 3223 0 0,'-1'0'191'0'0,"0"0"0"0"0,-1 0-1 0 0,1 0 1 0 0,-1 1-1 0 0,1-1 1 0 0,0 0-1 0 0,-1 1 1 0 0,1-1 0 0 0,0 0-1 0 0,-1 1 1 0 0,1 0-1 0 0,0-1 1 0 0,0 1-1 0 0,-1 0 1 0 0,1 0-1 0 0,0-1 1 0 0,0 1 0 0 0,0 0-1 0 0,0 0 1 0 0,0 0-1 0 0,0 0 1 0 0,0 1-1 0 0,1-1 1 0 0,-2 2-1 0 0,1-1-171 0 0,0 0-1 0 0,1 0 0 0 0,-1 0 0 0 0,1-1 0 0 0,0 1 0 0 0,0 0 0 0 0,0 0 0 0 0,0 0 0 0 0,0 0 0 0 0,0 0 0 0 0,0 0 0 0 0,0 0 0 0 0,1-1 0 0 0,-1 1 0 0 0,1 0 0 0 0,-1 0 1 0 0,1 0-1 0 0,0-1 0 0 0,2 4 0 0 0,3 6-10 0 0,-3-4 105 0 0,1 0 0 0 0,0-1 0 0 0,0 0 0 0 0,1 0 1 0 0,5 6-1 0 0,-7-10-62 0 0,-1 0 0 0 0,1 0 0 0 0,-1 0 0 0 0,1-1 0 0 0,0 1 0 0 0,-1-1 0 0 0,1 0 0 0 0,0 0 0 0 0,0 0 0 0 0,0 0 0 0 0,0 0 0 0 0,0-1 0 0 0,0 1 0 0 0,0-1 0 0 0,0 0 0 0 0,3 0 0 0 0,70-6 679 0 0,-21 4-411 0 0,78 4 0 0 0,-44 2-46 0 0,32 1 206 0 0,-98-4-409 0 0,0-1-1 0 0,43-6 1 0 0,-3 0-7 0 0,77-3 61 0 0,136-3 659 0 0,-246 13-741 0 0,20-1 90 0 0,82-9 1 0 0,-56 1 8 0 0,124 3 0 0 0,-152 5-103 0 0,234 18 175 0 0,-250-14-143 0 0,-21-2-58 0 0,0 0-1 0 0,0-1 1 0 0,0-1-1 0 0,13 0 1 0 0,166-28 256 0 0,-120 17-57 0 0,100-7 27 0 0,-119 15-210 0 0,83 7 0 0 0,-82-2-20 0 0,225 3 56 0 0,-172-7-19 0 0,-73 0-14 0 0,0 2 1 0 0,52 5-1 0 0,1 9-1 0 0,-49-6-13 0 0,1-2 1 0 0,-1-1-1 0 0,1-3 1 0 0,48-1-1 0 0,136-21 165 0 0,-164 17-179 0 0,0 2 0 0 0,72 8 1 0 0,-13 1 7 0 0,-44-6 48 0 0,79-9-1 0 0,-78 3-39 0 0,0 2 0 0 0,0 3-1 0 0,100 16 1 0 0,-58-3 104 0 0,116 0-1 0 0,-195-14-71 0 0,58-1 84 0 0,147 18-1 0 0,-158-5-102 0 0,123 0 0 0 0,6-3 32 0 0,12 30-64 0 0,-149-27 43 0 0,0-4-1 0 0,136-3 1 0 0,-200-5-43 0 0,99-3 18 0 0,-58 0 5 0 0,101 7 0 0 0,12 24-23 0 0,-11-2 0 0 0,-117-19 0 0 0,-24-4 0 0 0,0 0 0 0 0,0-2 0 0 0,13 1 0 0 0,247 19 0 0 0,-176-10 11 0 0,36-3 42 0 0,-56 3-53 0 0,83 8 0 0 0,-88-15 0 0 0,121 3 0 0 0,16 4 0 0 0,-58-1 0 0 0,129-22 0 0 0,-207 7 0 0 0,121 2 157 0 0,-112 4-114 0 0,30 0-8 0 0,106-2 58 0 0,-59 4-93 0 0,-147-2 0 0 0,103 10 0 0 0,-69-5 59 0 0,89 0 0 0 0,260-35 26 0 0,-108 19 97 0 0,-107 7-183 0 0,-105 1 5 0 0,169-15 46 0 0,-49-3-35 0 0,51-8 44 0 0,-112 3-39 0 0,183-8 0 0 0,338 38 588 0 0,-489 6-1270 0 0,94 0 2275 0 0,-181-11-2130 0 0,1 4 0 0 0,128 22 0 0 0,-153-16 517 0 0,48 5 0 0 0,-89-14 0 0 0,-1 0 0 0 0,1-1 0 0 0,0-1 0 0 0,0 0 0 0 0,20-6 0 0 0,-17 3 18 0 0,32-13 0 0 0,-43 14 13 0 0,0 1 0 0 0,0-2 1 0 0,-1 1-1 0 0,1-1 0 0 0,-1 0 1 0 0,0 0-1 0 0,0 0 0 0 0,7-8 1 0 0,-6 4 47 0 0,-4 5-21 0 0,1 0 0 0 0,-1 0-1 0 0,1 0 1 0 0,0 0 0 0 0,0 0-1 0 0,0 0 1 0 0,4-2 0 0 0,-6 22-1098 0 0,-2-9-131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37.159"/>
    </inkml:context>
    <inkml:brush xml:id="br0">
      <inkml:brushProperty name="width" value="0.1" units="cm"/>
      <inkml:brushProperty name="height" value="0.1" units="cm"/>
      <inkml:brushProperty name="color" value="#66CC00"/>
    </inkml:brush>
  </inkml:definitions>
  <inkml:trace contextRef="#ctx0" brushRef="#br0">0 91 2815 0 0,'46'9'1370'0'0,"-41"-7"-1132"0"0,0-1-1 0 0,1 0 1 0 0,-1 0 0 0 0,0 0 0 0 0,1 0 0 0 0,-1-1 0 0 0,1 0 0 0 0,-1 0 0 0 0,1 0-1 0 0,-1-1 1 0 0,1 0 0 0 0,-1 0 0 0 0,0 0 0 0 0,1-1 0 0 0,-1 1 0 0 0,0-1-1 0 0,0-1 1 0 0,0 1 0 0 0,4-4 0 0 0,9-3 216 0 0,1 0 0 0 0,-1 2 0 0 0,1 0 0 0 0,1 1 0 0 0,38-7 0 0 0,-5 1-273 0 0,-6 4 62 0 0,0 1-1 0 0,1 2 0 0 0,0 3 1 0 0,49 3-1 0 0,-26 0 4 0 0,30-2-27 0 0,-26-1 198 0 0,-1 3 0 0 0,126 18 0 0 0,-15 0-255 0 0,-42-6-52 0 0,-66-6-24 0 0,0-4-1 0 0,114-9 0 0 0,-130 5 14 0 0,83 10-1 0 0,16 1 52 0 0,-22-21-13 0 0,-38 1-29 0 0,290-2 84 0 0,-125-4 80 0 0,-46-5-240 0 0,-169 20-21 0 0,-1 1 0 0 0,72 11-1 0 0,-35-1-10 0 0,1-3 0 0 0,117-7 0 0 0,199-2 64 0 0,-115 4-64 0 0,-175-2 0 0 0,183 25 0 0 0,-254-20 0 0 0,8 0 9 0 0,0-3 0 0 0,55-4 1 0 0,100-17 25 0 0,-161 14-34 0 0,-14 1-1 0 0,1 2 0 0 0,-1 1 0 0 0,0 2 0 0 0,39 5 0 0 0,-66-6-16 0 0,0 1 0 0 0,0-1 0 0 0,0 1 0 0 0,-1 0 0 0 0,1 0 0 0 0,0 0-1 0 0,0 0 1 0 0,-1 1 0 0 0,1-1 0 0 0,3 3 0 0 0,-5-3-8 0 0,0 0-1 0 0,-1 0 1 0 0,1 1-1 0 0,0-1 1 0 0,0 0 0 0 0,0 0-1 0 0,-1 0 1 0 0,1 1-1 0 0,0-1 1 0 0,-1 0 0 0 0,0 1-1 0 0,1-1 1 0 0,-1 0-1 0 0,0 1 1 0 0,1-1 0 0 0,-1 1-1 0 0,0-1 1 0 0,0 1 0 0 0,0-1-1 0 0,0 0 1 0 0,-1 1-1 0 0,1-1 1 0 0,0 2 0 0 0,-5 11-846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40.582"/>
    </inkml:context>
    <inkml:brush xml:id="br0">
      <inkml:brushProperty name="width" value="0.1" units="cm"/>
      <inkml:brushProperty name="height" value="0.1" units="cm"/>
      <inkml:brushProperty name="color" value="#66CC00"/>
    </inkml:brush>
  </inkml:definitions>
  <inkml:trace contextRef="#ctx0" brushRef="#br0">0 46 1839 0 0,'3'-2'42'0'0,"-1"1"-1"0"0,1-1 1 0 0,0 0-1 0 0,-1 1 0 0 0,1 0 1 0 0,0 0-1 0 0,0 0 0 0 0,0 0 1 0 0,0 0-1 0 0,0 0 0 0 0,0 1 1 0 0,0-1-1 0 0,0 1 0 0 0,0 0 1 0 0,0 0-1 0 0,0 0 1 0 0,5 1-1 0 0,25-2 2386 0 0,-28 1-2116 0 0,-1 0-1 0 0,1 0 0 0 0,-1 1 0 0 0,1-1 0 0 0,0 1 0 0 0,-1 0 0 0 0,1 0 0 0 0,6 3 0 0 0,37 16 543 0 0,-40-16-765 0 0,11 3 145 0 0,0-1-1 0 0,0 0 1 0 0,0-1-1 0 0,1-1 1 0 0,0-1-1 0 0,28 1 1 0 0,9-3 293 0 0,57-6 0 0 0,577-6 1738 0 0,-474 8-1799 0 0,-57 0-55 0 0,95-18 364 0 0,-90 4-439 0 0,305-14 12 0 0,-133 31-112 0 0,44-3 64 0 0,-287 0-206 0 0,35 3-35 0 0,39-1 84 0 0,-127 1-109 0 0,62 5 1 0 0,3 2-16 0 0,56 2 92 0 0,-129-6-103 0 0,352 2 271 0 0,104 12 49 0 0,-202-2-188 0 0,78 27-87 0 0,-223-20-40 0 0,-68-16 43 0 0,113-3-1 0 0,-104-4-35 0 0,-21 4 15 0 0,94 16 0 0 0,5 1-38 0 0,165-25 45 0 0,-102-5-18 0 0,-66 14-23 0 0,63-1 0 0 0,60-1 64 0 0,-179 7-48 0 0,-34-2 18 0 0,0-3 0 0 0,99-7 0 0 0,-84-3-32 0 0,0 3 1 0 0,0 3 0 0 0,144 20-1 0 0,-167-13 20 0 0,0-2-1 0 0,75-5 0 0 0,-69-3-21 0 0,56-2 0 0 0,181 16 0 0 0,-234-5 21 0 0,96-4-1 0 0,69-19 67 0 0,-184 15-73 0 0,0 2-1 0 0,64 9 1 0 0,36 0 9 0 0,314 11-23 0 0,-393-15 0 0 0,36 5 0 0 0,104 1 0 0 0,-22-23 23 0 0,88-1 18 0 0,153 16-41 0 0,-257-4 0 0 0,-101 2 0 0 0,125 17 0 0 0,-158-12 0 0 0,1-1 0 0 0,67 0 0 0 0,-42-8 0 0 0,220 3 0 0 0,-200 3 12 0 0,0-5 1 0 0,103-14-1 0 0,-74 4 5 0 0,183-1-5 0 0,-174 10-14 0 0,150-20 2 0 0,-253 20 0 0 0,216-17 0 0 0,-203 19 0 0 0,230-14 0 0 0,-175 4 0 0 0,183-18 0 0 0,-34 6 54 0 0,-232 22-53 0 0,-1 0 1 0 0,1 0 0 0 0,0-1-1 0 0,-1 0 1 0 0,6-3 0 0 0,8-2 9 0 0,-18 7-2 0 0,1-1 1 0 0,-1 1-1 0 0,1 0 0 0 0,-1 0 1 0 0,0-1-1 0 0,1 1 0 0 0,-1 0 1 0 0,1 0-1 0 0,-1-1 0 0 0,1 1 1 0 0,-1 0-1 0 0,0-1 0 0 0,1 1 1 0 0,-1-1-1 0 0,0 1 0 0 0,1 0 1 0 0,-1-1-1 0 0,0 1 0 0 0,0-1 1 0 0,1 1-1 0 0,-1-1 0 0 0,0 0 1 0 0,-1-1 121 0 0,-4 5-96 0 0,4-2-35 0 0,1-1 0 0 0,-1 0 0 0 0,0 1-1 0 0,1-1 1 0 0,-1 0 0 0 0,0 1 0 0 0,1-1-1 0 0,-1 0 1 0 0,0 0 0 0 0,1 0 0 0 0,-1 1-1 0 0,0-1 1 0 0,0 0 0 0 0,1 0 0 0 0,-1 0 0 0 0,0 0-1 0 0,0 0 1 0 0,0-1 3 0 0,0 1 0 0 0,0 0 0 0 0,1 0 0 0 0,-1 0 1 0 0,0 0-1 0 0,0 0 0 0 0,1 0 0 0 0,-1 1 0 0 0,0-1 0 0 0,1 0 0 0 0,-1 0 0 0 0,0 0 0 0 0,1 1 0 0 0,-1-1 1 0 0,0 0-1 0 0,1 1 0 0 0,-1-1 0 0 0,0 1 0 0 0,1-1 0 0 0,-1 1 0 0 0,0 0 0 0 0,-35 58-1748 0 0,22-39-4534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35.677"/>
    </inkml:context>
    <inkml:brush xml:id="br0">
      <inkml:brushProperty name="width" value="0.1" units="cm"/>
      <inkml:brushProperty name="height" value="0.1" units="cm"/>
      <inkml:brushProperty name="color" value="#E71224"/>
    </inkml:brush>
  </inkml:definitions>
  <inkml:trace contextRef="#ctx0" brushRef="#br0">3015 0 455 0 0,'-73'14'1311'0'0,"0"-4"-1"0"0,-78 2 1 0 0,-153-11 1264 0 0,75-2-1474 0 0,194 2-979 0 0,-559 34 1332 0 0,246-3-1068 0 0,187-29-141 0 0,-1-7-1 0 0,-285-45 1 0 0,108 12-201 0 0,240 34-112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46.796"/>
    </inkml:context>
    <inkml:brush xml:id="br0">
      <inkml:brushProperty name="width" value="0.1" units="cm"/>
      <inkml:brushProperty name="height" value="0.1" units="cm"/>
      <inkml:brushProperty name="color" value="#F4F91B"/>
    </inkml:brush>
  </inkml:definitions>
  <inkml:trace contextRef="#ctx0" brushRef="#br0">252 83 2471 0 0,'-4'0'158'0'0,"0"-1"0"0"0,0 1-1 0 0,0 0 1 0 0,1 0-1 0 0,-1 0 1 0 0,0 1 0 0 0,0-1-1 0 0,0 1 1 0 0,0 0-1 0 0,-6 2 1 0 0,-11 2 556 0 0,-24 5 784 0 0,38-8-1231 0 0,-1 0 0 0 0,0 0-1 0 0,1 0 1 0 0,-1-1 0 0 0,0-1 0 0 0,0 1 0 0 0,-13-2-1 0 0,3 1 393 0 0,15 0-484 0 0,1 1 0 0 0,-1-1 1 0 0,1 0-1 0 0,-1 0 1 0 0,1 0-1 0 0,-1-1 0 0 0,1 1 1 0 0,-1-1-1 0 0,1 1 0 0 0,-1-1 1 0 0,1 0-1 0 0,0 0 0 0 0,-1 0 1 0 0,1 0-1 0 0,-4-2 0 0 0,6 3-146 0 0,0-1-1 0 0,0 1 0 0 0,0 0 1 0 0,0 0-1 0 0,0 0 0 0 0,0 0 1 0 0,0 0-1 0 0,0-1 1 0 0,0 1-1 0 0,0 0 0 0 0,0 0 1 0 0,0 0-1 0 0,0-1 0 0 0,0 1 1 0 0,0 0-1 0 0,0 0 0 0 0,0 0 1 0 0,0 0-1 0 0,0-1 0 0 0,0 1 1 0 0,0 0-1 0 0,0 0 0 0 0,0 0 1 0 0,0 0-1 0 0,0-1 1 0 0,1 1-1 0 0,-1 0 0 0 0,0 0 1 0 0,0 0-1 0 0,0 0 0 0 0,0 0 1 0 0,0 0-1 0 0,0-1 0 0 0,1 1 1 0 0,-1 0-1 0 0,0 0 0 0 0,0 0 1 0 0,0 0-1 0 0,0 0 1 0 0,0 0-1 0 0,1 0 0 0 0,12-7 459 0 0,14-1-54 0 0,97-10 151 0 0,-67 12-524 0 0,16-4 274 0 0,75-7 508 0 0,121 14-119 0 0,-191 8-528 0 0,98 3 364 0 0,78-7-151 0 0,-185-3-371 0 0,273-19 442 0 0,-284 14-385 0 0,111 3 0 0 0,102 11 98 0 0,-125-14-110 0 0,2 0 18 0 0,-101 9-60 0 0,81 15 0 0 0,20 2 18 0 0,-80-14-10 0 0,33 0 30 0 0,307 2 380 0 0,-253-11-382 0 0,-63 0 14 0 0,93 9 0 0 0,-119-1-90 0 0,44 6 0 0 0,-96-8 0 0 0,379 47 0 0 0,-113-47 51 0 0,-164-3-38 0 0,59 4 28 0 0,114-2 46 0 0,-207-4-44 0 0,0 4 0 0 0,83 11-1 0 0,3-1-42 0 0,-114-9 0 0 0,50-1-4 0 0,34 2 84 0 0,-59 0-1 0 0,-46-2-14 0 0,1 0 1 0 0,65 14 0 0 0,-97-15-86 0 0,-1 0-1 0 0,1 1 0 0 0,-1-1 1 0 0,1 1-1 0 0,-1-1 0 0 0,1 1 1 0 0,-1 0-1 0 0,0-1 1 0 0,1 1-1 0 0,-1 0 0 0 0,0 0 1 0 0,0 0-1 0 0,0 0 0 0 0,1 0 1 0 0,-1 0-1 0 0,0 0 1 0 0,0 1-1 0 0,-1-1 0 0 0,1 0 1 0 0,0 1-1 0 0,0-1 0 0 0,-1 0 1 0 0,2 3-1 0 0,-2-2-34 0 0,0 0 0 0 0,1 0-1 0 0,-1 1 1 0 0,0-1 0 0 0,0 0-1 0 0,-1 0 1 0 0,1 1 0 0 0,0-1-1 0 0,-1 0 1 0 0,1 0 0 0 0,-1 0-1 0 0,0 0 1 0 0,0 1 0 0 0,0-1 0 0 0,-2 3-1 0 0,-5 8-732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48.230"/>
    </inkml:context>
    <inkml:brush xml:id="br0">
      <inkml:brushProperty name="width" value="0.1" units="cm"/>
      <inkml:brushProperty name="height" value="0.1" units="cm"/>
      <inkml:brushProperty name="color" value="#F4F91B"/>
    </inkml:brush>
  </inkml:definitions>
  <inkml:trace contextRef="#ctx0" brushRef="#br0">477 44 2759 0 0,'0'-18'844'0'0,"0"18"-833"0"0,0-1-1 0 0,0 0 1 0 0,1 1 0 0 0,-1-1-1 0 0,0 0 1 0 0,0 0-1 0 0,0 1 1 0 0,0-1 0 0 0,0 0-1 0 0,0 0 1 0 0,0 1 0 0 0,0-1-1 0 0,0 0 1 0 0,-1 0 0 0 0,1 1-1 0 0,0-1 1 0 0,0 0 0 0 0,-1 1-1 0 0,1-1 1 0 0,0 0 0 0 0,-1 1-1 0 0,1-1 1 0 0,-1 0-1 0 0,1 1 1 0 0,0-1 0 0 0,-1 1-1 0 0,0-1 1 0 0,1 1 0 0 0,-1-1-1 0 0,1 1 1 0 0,-1-1 0 0 0,0 1-1 0 0,1 0 1 0 0,-1-1 0 0 0,0 1-1 0 0,1 0 1 0 0,-1-1 0 0 0,0 1-1 0 0,1 0 1 0 0,-1 0 0 0 0,0 0-1 0 0,0 0 1 0 0,1 0-1 0 0,-2 0 1 0 0,-3-1 86 0 0,0 0-1 0 0,1 1 0 0 0,-1-1 1 0 0,0 1-1 0 0,0 1 1 0 0,0-1-1 0 0,1 1 1 0 0,-1-1-1 0 0,0 1 0 0 0,1 1 1 0 0,-8 2-1 0 0,-6 3 779 0 0,-27 16 0 0 0,13-5-434 0 0,-19 7 150 0 0,-59 26-461 0 0,44-19-85 0 0,35-16 246 0 0,30-15-291 0 0,-4 1 306 0 0,0 1 0 0 0,0 0 0 0 0,0-1 0 0 0,0 2 0 0 0,-8 6 0 0 0,13-9-253 0 0,0-1 1 0 0,-1 0-1 0 0,1 1 0 0 0,0-1 0 0 0,-1 1 0 0 0,1-1 0 0 0,0 1 0 0 0,-1-1 1 0 0,1 1-1 0 0,0-1 0 0 0,0 1 0 0 0,0-1 0 0 0,0 1 0 0 0,-1-1 1 0 0,1 1-1 0 0,0 0 0 0 0,0-1 0 0 0,0 1 0 0 0,0-1 0 0 0,0 1 0 0 0,0-1 1 0 0,0 1-1 0 0,1 0 0 0 0,-1-1 0 0 0,0 1 0 0 0,1 1 11 0 0,0-1 0 0 0,0 0 0 0 0,0 0 0 0 0,0 1 0 0 0,0-1-1 0 0,1 0 1 0 0,-1 0 0 0 0,0 0 0 0 0,1-1 0 0 0,-1 1 0 0 0,0 0 0 0 0,1 0-1 0 0,2 0 1 0 0,45 14 1224 0 0,-15-6-832 0 0,-7-2 11 0 0,36 6-1 0 0,-37-8-236 0 0,-2-2-81 0 0,0-1 1 0 0,0 0-1 0 0,0-2 0 0 0,0-1 1 0 0,0-1-1 0 0,35-7 0 0 0,-36 7-57 0 0,-1 1 0 0 0,1 1 0 0 0,0 1 0 0 0,-1 1-1 0 0,32 6 1 0 0,-26-4-67 0 0,29 2 113 0 0,0-4 1 0 0,61-4-1 0 0,-15 0 98 0 0,-48 0 65 0 0,0-1 1 0 0,-1-3-1 0 0,64-16 0 0 0,-103 18-578 0 0,1 0 512 0 0,0 0 0 0 0,1 1 0 0 0,0 1 1 0 0,24-1-1 0 0,-35 4-361 0 0,-1-1 0 0 0,1 1 1 0 0,-1 0-1 0 0,0 0 0 0 0,1 1 0 0 0,-1 0 1 0 0,7 3-1 0 0,-7-3-434 0 0,-1 1-1 0 0,1 0 1 0 0,-1 0-1 0 0,0 0 1 0 0,0 1 0 0 0,0 0-1 0 0,0-1 1 0 0,5 8 0 0 0,4 5-5386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5:51.758"/>
    </inkml:context>
    <inkml:brush xml:id="br0">
      <inkml:brushProperty name="width" value="0.1" units="cm"/>
      <inkml:brushProperty name="height" value="0.1" units="cm"/>
      <inkml:brushProperty name="color" value="#F4F91B"/>
    </inkml:brush>
  </inkml:definitions>
  <inkml:trace contextRef="#ctx0" brushRef="#br0">0 143 5983 0 0,'2'-1'81'0'0,"0"1"-1"0"0,0 0 1 0 0,0 0-1 0 0,0 0 1 0 0,0 0 0 0 0,0 0-1 0 0,0 0 1 0 0,-1 0-1 0 0,1 1 1 0 0,0-1-1 0 0,0 1 1 0 0,0-1-1 0 0,0 1 1 0 0,2 1-1 0 0,38 13-26 0 0,-15-7 1017 0 0,1 0 0 0 0,-1-2 0 0 0,1-1 0 0 0,45 2 0 0 0,-17-1-701 0 0,19-1 412 0 0,135-6 0 0 0,-95-3-135 0 0,110-8-450 0 0,-61-5 264 0 0,19 2 87 0 0,-37 5-176 0 0,-5 5-149 0 0,7 0-3 0 0,87-13 199 0 0,63 19-291 0 0,-215-1-73 0 0,43-3 88 0 0,-29-6-56 0 0,-15 0 15 0 0,0 4 0 0 0,157 10 1 0 0,-194-2-94 0 0,13 3 56 0 0,65-3-1 0 0,22-15-27 0 0,-83 6-6 0 0,0 2-1 0 0,76 5 0 0 0,102 20-19 0 0,-184-18 30 0 0,91-9 1 0 0,-14 0-8 0 0,-130 6-34 0 0,209 7 64 0 0,19 1 54 0 0,-82-24 74 0 0,-121 15-161 0 0,74-3 99 0 0,135 12-1 0 0,-155 2-129 0 0,-34-3 0 0 0,0-2 0 0 0,54-2 0 0 0,146 7 65 0 0,-109-1-66 0 0,162 11 55 0 0,-86-23-44 0 0,170 8 38 0 0,-349-5-42 0 0,253-11 51 0 0,-113 1 24 0 0,-22 12-70 0 0,-121-2 21 0 0,46 6 1 0 0,-53-3-20 0 0,1-1 0 0 0,-1-2 0 0 0,35-2 0 0 0,136-12 44 0 0,-144 12-50 0 0,131 0 57 0 0,-39 4-64 0 0,6-1 0 0 0,-107-2 0 0 0,-10 0 0 0 0,55-9 0 0 0,-41 3 9 0 0,0 1 0 0 0,53 1 0 0 0,97 11 26 0 0,-152-4-33 0 0,150-10 63 0 0,-78 0-66 0 0,363 5 65 0 0,-265 3-64 0 0,90 5 0 0 0,-35-13 0 0 0,-129 0 0 0 0,109 12 0 0 0,-172-1 0 0 0,11-4 0 0 0,136-20 0 0 0,-94 6 64 0 0,-68 9-64 0 0,1 4 0 0 0,85 6 0 0 0,-90-5 0 0 0,-9 0 0 0 0,-18 1 0 0 0,-1-2 0 0 0,1-2 0 0 0,35-7 0 0 0,28-4 0 0 0,-9 4-7 0 0,-44 5 31 0 0,0 1-1 0 0,71 2 1 0 0,-48 4-24 0 0,40 8 0 0 0,49-5 0 0 0,-50-4 0 0 0,16 3 0 0 0,134 10 0 0 0,-39 2 0 0 0,-145-13 0 0 0,62-3 0 0 0,-87-1 0 0 0,-1 2 0 0 0,62 8 0 0 0,13 7 0 0 0,-44-3 0 0 0,-54-8 0 0 0,0 0 0 0 0,33 0 0 0 0,5-1 0 0 0,-33-2 0 0 0,54-3 0 0 0,60-10 0 0 0,-132 11 0 0 0,14-1 0 0 0,0 1 0 0 0,0 0 0 0 0,0 2 0 0 0,0 0 0 0 0,0 2 0 0 0,24 6 0 0 0,-7 1 0 0 0,1-2 0 0 0,72 6 0 0 0,35-17 0 0 0,-115 1 0 0 0,50-8 27 0 0,-53 5-8 0 0,41 0-1 0 0,-71 5-17 0 0,1 0-1 0 0,-1 0 1 0 0,0 0 0 0 0,1 0-1 0 0,-1 0 1 0 0,0 0 0 0 0,0 0-1 0 0,1 1 1 0 0,-1-1 0 0 0,0 0-1 0 0,1 0 1 0 0,-1 0 0 0 0,0 1-1 0 0,0-1 1 0 0,0 0-1 0 0,1 0 1 0 0,-1 0 0 0 0,0 1-1 0 0,0-1 1 0 0,0 0 0 0 0,1 1-1 0 0,-1-1 1 0 0,0 0 0 0 0,0 0-1 0 0,0 1 1 0 0,0-1-1 0 0,0 0 1 0 0,0 1 0 0 0,0-1-1 0 0,0 0 1 0 0,0 1 0 0 0,1-1-1 0 0,-1 0 1 0 0,-1 1 0 0 0,1-1-1 0 0,0 0 1 0 0,0 0 0 0 0,0 1-1 0 0,0-1 1 0 0,-3 16-58 0 0,2-14-21 0 0,-8 25-1198 0 0,-1-10 541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6:35.393"/>
    </inkml:context>
    <inkml:brush xml:id="br0">
      <inkml:brushProperty name="width" value="0.1" units="cm"/>
      <inkml:brushProperty name="height" value="0.1" units="cm"/>
      <inkml:brushProperty name="color" value="#F4F91B"/>
    </inkml:brush>
  </inkml:definitions>
  <inkml:trace contextRef="#ctx0" brushRef="#br0">1 1149 4951 0 0,'2'-2'70'0'0,"1"0"0"0"0,-1-1-1 0 0,1 1 1 0 0,0 0 0 0 0,-1 1-1 0 0,1-1 1 0 0,0 1 0 0 0,0-1-1 0 0,0 1 1 0 0,1 0 0 0 0,-1 0-1 0 0,0 0 1 0 0,0 0 0 0 0,1 1-1 0 0,-1-1 1 0 0,0 1 0 0 0,4 0-1 0 0,0 0 75 0 0,0 1-1 0 0,0 0 0 0 0,0 1 0 0 0,0 0 1 0 0,0 0-1 0 0,-1 0 0 0 0,8 4 0 0 0,-8-4-50 0 0,0-1-1 0 0,-1 1 0 0 0,1-1 0 0 0,0 0 0 0 0,9 0 0 0 0,11 2 267 0 0,-19-1-160 0 0,-1 0-1 0 0,0 0 0 0 0,0 1 0 0 0,0 0 1 0 0,0 0-1 0 0,8 6 0 0 0,-10-6-161 0 0,1 0-1 0 0,-1 0 1 0 0,1 0-1 0 0,0-1 1 0 0,0 0 0 0 0,0 0-1 0 0,0 0 1 0 0,0 0-1 0 0,0-1 1 0 0,1 0-1 0 0,6 1 1 0 0,113 7 954 0 0,-106-8-864 0 0,-1 1 1 0 0,0 1 0 0 0,33 11-1 0 0,-35-10-42 0 0,1 1-1 0 0,-1-2 1 0 0,1 0 0 0 0,-1-1-1 0 0,1-1 1 0 0,30-1-1 0 0,31-9 239 0 0,-53 5-262 0 0,1 1-1 0 0,-1 1 0 0 0,1 1 0 0 0,44 5 0 0 0,-33 0-6 0 0,-1 0-1 0 0,1-3 0 0 0,-1-1 1 0 0,71-9-1 0 0,-13 2 39 0 0,-21 3-13 0 0,-40 1 11 0 0,-1-2 1 0 0,0-1 0 0 0,38-13-1 0 0,5-1-2 0 0,-52 15-29 0 0,0-1 1 0 0,22-9 0 0 0,22-10 239 0 0,96-21-1 0 0,-155 43-286 0 0,1 0-1 0 0,-1 0 1 0 0,0 0-1 0 0,0-1 1 0 0,0-1-1 0 0,-1 1 1 0 0,1-1-1 0 0,-1 0 1 0 0,0-1-1 0 0,10-10 1 0 0,2-5 47 0 0,-2 0-1 0 0,16-26 1 0 0,-12 17-42 0 0,-15 21 2 0 0,1 0 1 0 0,-1-1-1 0 0,-1 0 0 0 0,7-17 0 0 0,-10 21-10 0 0,0 0 0 0 0,-1 0-1 0 0,0 0 1 0 0,0 0 0 0 0,-1 0 0 0 0,1 0-1 0 0,-1 0 1 0 0,0 0 0 0 0,-1 0 0 0 0,-1-9-1 0 0,-3-10-5 0 0,-4-20 49 0 0,-25-77 0 0 0,29 108-44 0 0,0 1 1 0 0,-2-1-1 0 0,0 1 1 0 0,0 1-1 0 0,-1-1 1 0 0,-1 1 0 0 0,0 0-1 0 0,-1 1 1 0 0,-17-16-1 0 0,23 24-8 0 0,-56-51 43 0 0,-3 3 0 0 0,-97-60-1 0 0,133 97-43 0 0,0 1-1 0 0,-1 1 1 0 0,-1 1-1 0 0,0 2 1 0 0,0 1-1 0 0,0 1 1 0 0,-52-5-1 0 0,-23-1-28 0 0,-131-34 0 0 0,159 34 30 0 0,50 9 0 0 0,-36-8 0 0 0,26 3 0 0 0,0 1 0 0 0,0 2 0 0 0,-1 2 0 0 0,0 2 0 0 0,0 1 0 0 0,-1 1 0 0 0,1 3 0 0 0,1 1 0 0 0,-1 1 0 0 0,-61 18 0 0 0,-64 15 0 0 0,152-35 0 0 0,1 1 0 0 0,-1 0 0 0 0,1 0 0 0 0,-1 1 0 0 0,1 0 0 0 0,-14 10 0 0 0,-46 44 0 0 0,60-51 0 0 0,3-1-6 0 0,0-1 1 0 0,0 1-1 0 0,1 1 0 0 0,-1-1 0 0 0,2 1 1 0 0,-1 0-1 0 0,1 0 0 0 0,1 0 0 0 0,-1 1 0 0 0,2-1 1 0 0,-1 1-1 0 0,1-1 0 0 0,0 1 0 0 0,1 0 0 0 0,-1 18 1 0 0,2 7-28 0 0,1 0 0 0 0,10 60 0 0 0,-10-87 32 0 0,6 57 82 0 0,-4 98 0 0 0,1 11-928 0 0,-1-138-2646 0 0,0 5-1177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6:41.617"/>
    </inkml:context>
    <inkml:brush xml:id="br0">
      <inkml:brushProperty name="width" value="0.1" units="cm"/>
      <inkml:brushProperty name="height" value="0.1" units="cm"/>
      <inkml:brushProperty name="color" value="#F4F91B"/>
    </inkml:brush>
  </inkml:definitions>
  <inkml:trace contextRef="#ctx0" brushRef="#br0">2179 315 455 0 0,'-5'-2'270'0'0,"0"-1"0"0"0,1 1 0 0 0,-1 0 0 0 0,0 0 0 0 0,0 1 0 0 0,-1 0 0 0 0,1 0 0 0 0,0 0 0 0 0,0 0 0 0 0,-1 1 0 0 0,1 0 0 0 0,0 0 0 0 0,-6 1 0 0 0,-12 2-117 0 0,-38 9 0 0 0,39-7-55 0 0,7-2-11 0 0,0-1 0 0 0,-1-1 0 0 0,1-1 0 0 0,0 0-1 0 0,-1-1 1 0 0,1-1 0 0 0,0 0 0 0 0,-21-6 0 0 0,21 5 189 0 0,-15-3 56 0 0,0 1 0 0 0,-1 2 1 0 0,-53 1-1 0 0,29 8-224 0 0,-24 0-88 0 0,49-4 146 0 0,0 1-1 0 0,-57 13 1 0 0,54-9-75 0 0,-59 6 1 0 0,61-13 118 0 0,-46-5-1 0 0,14-1 169 0 0,-32-6 210 0 0,65 7-428 0 0,-55-3 0 0 0,58 8-144 0 0,-1 1-1 0 0,1 2 0 0 0,-1 0 0 0 0,-29 8 0 0 0,-117 20 70 0 0,65-15-31 0 0,48-7 21 0 0,29-4 10 0 0,-55 14 0 0 0,69-13-73 0 0,-1 0 0 0 0,2 2-1 0 0,-1 0 1 0 0,1 1 0 0 0,0 1-1 0 0,1 1 1 0 0,0 0-1 0 0,1 1 1 0 0,0 1 0 0 0,-16 18-1 0 0,27-26 14 0 0,0 0 0 0 0,1 0 0 0 0,0 1 0 0 0,0-1 0 0 0,0 1 0 0 0,1 0 1 0 0,0 0-1 0 0,0 0 0 0 0,0 0 0 0 0,1 0 0 0 0,0 0 0 0 0,0 0 0 0 0,0 1 0 0 0,1 9 0 0 0,1-4-16 0 0,0 1 0 0 0,0 0 0 0 0,2 0 1 0 0,-1-1-1 0 0,2 1 0 0 0,4 13 0 0 0,13 9-9 0 0,-17-29 0 0 0,0-1 0 0 0,0 1 0 0 0,-1 0 0 0 0,5 11 0 0 0,-3-6 12 0 0,1 0 1 0 0,0 0-1 0 0,0-1 0 0 0,1 0 0 0 0,15 17 0 0 0,1 2-21 0 0,-16-20 10 0 0,1 0-1 0 0,-1 0 1 0 0,2-1-1 0 0,-1 0 0 0 0,1-1 1 0 0,0 1-1 0 0,1-2 1 0 0,0 0-1 0 0,0 0 1 0 0,0 0-1 0 0,12 3 0 0 0,10 2 73 0 0,1-1 0 0 0,48 8-1 0 0,-75-17-55 0 0,63 11 189 0 0,131 6-1 0 0,194 11-24 0 0,-98-22-25 0 0,-180-8-109 0 0,86 13 63 0 0,-35 1-92 0 0,-103-11 18 0 0,-1-3-1 0 0,79-11 1 0 0,-104 8-8 0 0,1 1 0 0 0,68 3 0 0 0,76 18 19 0 0,-120-9-45 0 0,0-3 0 0 0,0-2-1 0 0,81-7 1 0 0,276-6 62 0 0,-161 2-64 0 0,-114 0 0 0 0,120 22 0 0 0,-67 0 0 0 0,517 35 64 0 0,-560-41-20 0 0,-61-6-24 0 0,-24 0-20 0 0,48 4 0 0 0,-32 6 12 0 0,-25-3 14 0 0,104 5 0 0 0,64-19-26 0 0,191 24 61 0 0,-277-10-58 0 0,268 33-3 0 0,-326-33 38 0 0,87-2 0 0 0,-114-6-50 0 0,73-1 12 0 0,61 4 0 0 0,105 7 64 0 0,-293-12-64 0 0,244-2 23 0 0,117 7 18 0 0,-9-2-41 0 0,-171-7 0 0 0,15-2 24 0 0,-99 3 16 0 0,111-4-40 0 0,207 43 0 0 0,-218-12 0 0 0,54 10-5 0 0,-33-4 74 0 0,-137-19-69 0 0,-38-3 0 0 0,70 1 0 0 0,67-10 0 0 0,-117 0 19 0 0,0 4 0 0 0,-1 3-1 0 0,84 17 1 0 0,-110-16-11 0 0,-1-3-1 0 0,1-1 1 0 0,-1-1-1 0 0,1-3 1 0 0,0-1 0 0 0,48-9-1 0 0,-51 7-7 0 0,-1 1 0 0 0,1 1 0 0 0,62 7 0 0 0,-73-4 0 0 0,71 9 0 0 0,-64-5 18 0 0,1-2 0 0 0,66-2 0 0 0,-16-7-8 0 0,129-16-10 0 0,-181 19 0 0 0,63 2 0 0 0,-51 1 0 0 0,83 1 0 0 0,137-2 0 0 0,-144-11 0 0 0,25-1 0 0 0,-75 12 3 0 0,-28-1 14 0 0,0 3 0 0 0,57 7 0 0 0,-42-2-14 0 0,1-1 1 0 0,102-6-1 0 0,-96-5-3 0 0,20 0 0 0 0,-25 5 0 0 0,131 7 0 0 0,-101-2 0 0 0,-35-3 0 0 0,58-4 0 0 0,-27-1 0 0 0,37 1 24 0 0,72 2 16 0 0,-139 5-40 0 0,38 2 0 0 0,178-11 0 0 0,12-20 0 0 0,-253 23 0 0 0,51 5 0 0 0,-56-1 0 0 0,0-1 0 0 0,0-2 0 0 0,31-3 0 0 0,38-13 0 0 0,-70 12 0 0 0,-17 4 0 0 0,0 0 0 0 0,0 0 0 0 0,-1-1 0 0 0,1 0 0 0 0,-1 0 0 0 0,1 0 0 0 0,-1-1 0 0 0,0 0 0 0 0,0 0 0 0 0,0 0 0 0 0,8-7 0 0 0,21-31 0 0 0,-25 28 0 0 0,24-23 0 0 0,53-51 0 0 0,-35 29 32 0 0,57-86 0 0 0,-106 140-32 0 0,-1 0 0 0 0,0-1 0 0 0,0 0 0 0 0,0 1 0 0 0,-1-1 0 0 0,1 0 0 0 0,-1 0 0 0 0,0 0 0 0 0,0-7 0 0 0,-1-49 0 0 0,-2 29 0 0 0,-1-30 0 0 0,-17-99 0 0 0,2 33 0 0 0,16 116 0 0 0,-1-1 0 0 0,0 0 0 0 0,-1 1 0 0 0,0 0 0 0 0,-1 0 0 0 0,0 0 0 0 0,-1 0 0 0 0,0 1 0 0 0,-13-16 0 0 0,2 4 0 0 0,-2 0 0 0 0,-1 1 0 0 0,-25-21 0 0 0,29 30 0 0 0,-1 1 1 0 0,0 0-1 0 0,0 1 0 0 0,-2 1 0 0 0,1 1 0 0 0,-29-10 0 0 0,-123-31-53 0 0,147 44 33 0 0,-102-25-1 0 0,-2 6 0 0 0,-155-11-1 0 0,23 6 22 0 0,-43-2 0 0 0,58 27 0 0 0,-51-2 0 0 0,136 5 0 0 0,-164 20 0 0 0,89-2 0 0 0,-56 15 0 0 0,66-3 0 0 0,12-21 0 0 0,-28 3 0 0 0,162-2 0 0 0,-8 3 0 0 0,-166-3 0 0 0,193-9 21 0 0,-97 10-1 0 0,-56 21 14 0 0,166-23-45 0 0,-57 5 11 0 0,-164-3 0 0 0,95 3 69 0 0,113-7-74 0 0,-87 14 5 0 0,-59 4 0 0 0,-229 18 0 0 0,352-31 0 0 0,-190 9 0 0 0,-30 4 0 0 0,146-2 0 0 0,-186 2 0 0 0,-184 12 0 0 0,301-14 0 0 0,1-1 0 0 0,-202 14 0 0 0,132-27 75 0 0,-17-11 128 0 0,97-3-97 0 0,-101-10-49 0 0,-46 2 14 0 0,192 19-7 0 0,-171-19 0 0 0,-50-19 0 0 0,195 32-41 0 0,125 3-9 0 0,1-2 0 0 0,-83-13-1 0 0,24-6 14 0 0,-179-5 0 0 0,212 18-21 0 0,-143-28 1 0 0,13 0-10 0 0,-38 27 3 0 0,200 8 0 0 0,-12-3 19 0 0,-100-18-1 0 0,-31-3 9 0 0,-32 22-27 0 0,12 1 0 0 0,-101 14 0 0 0,4 1 0 0 0,102-12 32 0 0,183 1-24 0 0,1 2 0 0 0,0 2 0 0 0,-67 21 0 0 0,54-8-83 0 0,-63 35 0 0 0,65-31-8 0 0,-7 4-100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17:00.385"/>
    </inkml:context>
    <inkml:brush xml:id="br0">
      <inkml:brushProperty name="width" value="0.1" units="cm"/>
      <inkml:brushProperty name="height" value="0.1" units="cm"/>
      <inkml:brushProperty name="color" value="#F4F91B"/>
    </inkml:brush>
  </inkml:definitions>
  <inkml:trace contextRef="#ctx0" brushRef="#br0">1227 324 943 0 0,'-7'0'58'0'0,"0"0"0"0"0,0-1-1 0 0,0 1 1 0 0,0-1 0 0 0,-8-2-1 0 0,12 1-16 0 0,0 1-1 0 0,-1-1 1 0 0,1 1-1 0 0,0-1 1 0 0,0 0-1 0 0,1 0 1 0 0,-1 0-1 0 0,0 0 1 0 0,1-1-1 0 0,-1 1 1 0 0,1-1-1 0 0,-4-4 0 0 0,3 1 230 0 0,-1 1-1 0 0,0 0 0 0 0,0 0 1 0 0,-1 1-1 0 0,1-1 0 0 0,-1 1 0 0 0,0 0 1 0 0,0 0-1 0 0,-1 0 0 0 0,1 1 0 0 0,-1 0 1 0 0,1 0-1 0 0,-1 0 0 0 0,0 1 0 0 0,0 0 1 0 0,0 0-1 0 0,-1 0 0 0 0,1 1 1 0 0,0 0-1 0 0,-12-1 0 0 0,-3 1 75 0 0,0-1-1 0 0,1-2 1 0 0,-1 0-1 0 0,-22-8 1 0 0,7 3 345 0 0,-155-49 1545 0 0,172 55-2139 0 0,0 0-1 0 0,0 1 1 0 0,-1 1-1 0 0,-36 3 1 0 0,6 0 75 0 0,36-3-104 0 0,-1 2 0 0 0,0 0 0 0 0,1 0 1 0 0,-1 2-1 0 0,1-1 0 0 0,0 2 0 0 0,0 0 0 0 0,0 1 0 0 0,-18 8 0 0 0,23-10-2 0 0,1 0 0 0 0,-1 0 0 0 0,0-1 1 0 0,0 0-1 0 0,0-1 0 0 0,0 0 0 0 0,0-1 0 0 0,-17-1 0 0 0,13 1 24 0 0,0 0 0 0 0,-1 1 0 0 0,-14 3 1 0 0,20-3-72 0 0,0 1 1 0 0,1 0-1 0 0,-1 1 1 0 0,1 0 0 0 0,-1 0-1 0 0,1 0 1 0 0,-12 9 0 0 0,15-10-18 0 0,1 1 0 0 0,1 0 0 0 0,-1 0 0 0 0,0 0 0 0 0,1 0 0 0 0,-1 1 0 0 0,1-1 0 0 0,0 1 0 0 0,0-1 1 0 0,0 1-1 0 0,1 0 0 0 0,-1-1 0 0 0,1 1 0 0 0,0 0 0 0 0,0 0 0 0 0,0 0 0 0 0,0 6 0 0 0,-3 31 55 0 0,2-15 54 0 0,-9 46-1 0 0,7-52-68 0 0,-3 36 0 0 0,1-1 8 0 0,3-30 105 0 0,1 34 0 0 0,-3 17 128 0 0,5-70-223 0 0,-1 0 1 0 0,1 0-1 0 0,1 0 1 0 0,0 1-1 0 0,-1-1 1 0 0,5 11-1 0 0,1 26 128 0 0,-5-28-165 0 0,0 0 0 0 0,1-1 1 0 0,7 26-1 0 0,0-1 35 0 0,-3-9-31 0 0,13 34 1 0 0,-17-62-18 0 0,-1 1 0 0 0,1 0 1 0 0,0 0-1 0 0,0-1 0 0 0,0 1 0 0 0,0-1 1 0 0,1 1-1 0 0,-1-1 0 0 0,0 0 1 0 0,1 0-1 0 0,0 0 0 0 0,3 2 1 0 0,19 17 200 0 0,-22-19-198 0 0,-1 1 0 0 0,1-1 0 0 0,0 1 0 0 0,0-1 0 0 0,0 0 0 0 0,0 0 0 0 0,0 0 0 0 0,0-1 0 0 0,0 1 0 0 0,1-1 1 0 0,-1 0-1 0 0,1 0 0 0 0,4 1 0 0 0,8 1 77 0 0,30 1 1 0 0,-3 0 38 0 0,31 7 13 0 0,1-4 0 0 0,150-5 1 0 0,-145-2-116 0 0,119 17-1 0 0,-175-14-20 0 0,44 7-4 0 0,18 3 0 0 0,28-3 104 0 0,72 3-5 0 0,111-9 18 0 0,92 6 65 0 0,-154-10-177 0 0,-52-2 64 0 0,378-15-5 0 0,-382 14-32 0 0,0 0 0 0 0,-115-1-32 0 0,154-7 0 0 0,-171 12 0 0 0,0 1 0 0 0,76 14 0 0 0,52 6 0 0 0,-126-17 0 0 0,99-1 0 0 0,-109-5 0 0 0,-1 1 0 0 0,1 2 0 0 0,71 14 0 0 0,2 8 0 0 0,147 11 0 0 0,-179-30 30 0 0,113-9 1 0 0,-148 2-28 0 0,378-15 61 0 0,-223 0-64 0 0,-192 16 0 0 0,36-4 0 0 0,1 3 0 0 0,0 1 0 0 0,59 7 0 0 0,141 9 0 0 0,-108-11 0 0 0,-90-4 0 0 0,89-11 0 0 0,-90 5 0 0 0,0 2 0 0 0,52 3 0 0 0,-17-1 0 0 0,-55 0 0 0 0,35 3 0 0 0,-11 4 0 0 0,-29-2 0 0 0,0-1 0 0 0,1 0 0 0 0,27-3 0 0 0,-31-1 7 0 0,-1-1-1 0 0,0-1 0 0 0,0 0 1 0 0,0-1-1 0 0,0-1 1 0 0,-1-1-1 0 0,0 0 0 0 0,0-1 1 0 0,23-16-1 0 0,-12 8-6 0 0,29-13 0 0 0,19-11 0 0 0,-49 22 4 0 0,25-23 1 0 0,-19 14 50 0 0,-19 15-55 0 0,-10 10 0 0 0,-1-1 0 0 0,0 1 0 0 0,1 0 0 0 0,0 0 0 0 0,0 0 0 0 0,-1 0 0 0 0,5-2 0 0 0,-2 1 0 0 0,0 0 0 0 0,-1-1 0 0 0,1 0 0 0 0,-1 0 0 0 0,1 0 0 0 0,-1-1 0 0 0,4-6 0 0 0,-1 3 0 0 0,1-1 0 0 0,4-5 0 0 0,-1 0 0 0 0,12-19 0 0 0,-20 28 0 0 0,0-1 0 0 0,0 1 0 0 0,-1-1 0 0 0,0 0 0 0 0,0 1 0 0 0,0-1 0 0 0,-1 0 0 0 0,0 0 0 0 0,0 0 0 0 0,0-9 0 0 0,-1-7 16 0 0,1 1 0 0 0,0-1 0 0 0,6-23 0 0 0,-6 39-16 0 0,0 0 0 0 0,-1-1 0 0 0,0 1 0 0 0,0 0 0 0 0,0 0 0 0 0,0 0 0 0 0,-1 0 0 0 0,0 0 0 0 0,-1 0 0 0 0,1 0 0 0 0,-5-10 0 0 0,-3-3 0 0 0,-1-1 0 0 0,-12-17 0 0 0,-5-11 0 0 0,4 0 0 0 0,13 24 0 0 0,-23-37 0 0 0,28 53 0 0 0,0 1 0 0 0,-1 0 0 0 0,0 0 0 0 0,0 0 0 0 0,-1 1 0 0 0,0 0 0 0 0,0 0 0 0 0,-12-7 0 0 0,18 12 0 0 0,-34-20 0 0 0,-54-24 0 0 0,73 39 0 0 0,1 2 0 0 0,-28-6 0 0 0,-17-4 0 0 0,-10-6 0 0 0,-1 2 0 0 0,-143-16 0 0 0,70 8 0 0 0,103 17 0 0 0,0 1 0 0 0,-83-4 0 0 0,-322-7 0 0 0,256 13 0 0 0,75 4 0 0 0,-189-18 64 0 0,224 15-64 0 0,-1 3 0 0 0,-114 12 0 0 0,162-8 0 0 0,-217 1 27 0 0,153-5-8 0 0,-116 13-1 0 0,-184 35-18 0 0,324-39 0 0 0,-106-5 0 0 0,107-2 0 0 0,-145 18 0 0 0,71-2 0 0 0,-42-10 0 0 0,-63 5 0 0 0,4-3 0 0 0,42-4 0 0 0,-115 26-4 0 0,12 0 0 0 0,12-15 4 0 0,134-8 0 0 0,-175-16 0 0 0,305 7-8 0 0,-1 1 0 0 0,1 1 0 0 0,-1 2 0 0 0,1 1 0 0 0,0 1 0 0 0,0 2 0 0 0,0 1 0 0 0,1 2 0 0 0,-39 16 0 0 0,-105 64-2517 0 0,110-52 1154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6:59.542"/>
    </inkml:context>
    <inkml:brush xml:id="br0">
      <inkml:brushProperty name="width" value="0.1" units="cm"/>
      <inkml:brushProperty name="height" value="0.1" units="cm"/>
      <inkml:brushProperty name="color" value="#E71224"/>
    </inkml:brush>
  </inkml:definitions>
  <inkml:trace contextRef="#ctx0" brushRef="#br0">104 35 919 0 0,'-10'-2'162'0'0,"-10"-3"196"0"0,8 0 3405 0 0,12 4-3606 0 0,0 0 1 0 0,0 0-1 0 0,0 0 0 0 0,1 1 1 0 0,-1-1-1 0 0,0 0 0 0 0,1 0 1 0 0,-1 0-1 0 0,1 0 0 0 0,-1 0 1 0 0,1 1-1 0 0,-1-1 0 0 0,1 0 1 0 0,-1 0-1 0 0,1 1 0 0 0,0-1 1 0 0,-1 0-1 0 0,1 1 0 0 0,0-1 1 0 0,0 1-1 0 0,1-2 0 0 0,5 0 152 0 0,-7 2-231 0 0,1 0 0 0 0,0-1 0 0 0,-1 1 0 0 0,1 0 0 0 0,0-1 0 0 0,0 1-1 0 0,-1 0 1 0 0,1 0 0 0 0,0 0 0 0 0,-1 0 0 0 0,1 0 0 0 0,0 0 0 0 0,0 0 0 0 0,-1 0 0 0 0,1 0 0 0 0,0 0 0 0 0,-1 0 0 0 0,1 0 0 0 0,0 0 0 0 0,0 1 0 0 0,-1-1 0 0 0,1 0 0 0 0,0 0 0 0 0,0 1 0 0 0,13 22 2915 0 0,-10-17-2704 0 0,0 1 0 0 0,0-1 0 0 0,-1 1 0 0 0,4 7 0 0 0,-5-8-192 0 0,1 0-1 0 0,0-1 0 0 0,0 1 1 0 0,0-1-1 0 0,1 0 0 0 0,-1 0 1 0 0,1 0-1 0 0,1 0 0 0 0,-1-1 1 0 0,1 0-1 0 0,-1 0 0 0 0,1 0 1 0 0,0 0-1 0 0,11 5 0 0 0,4 2 139 0 0,1-2 1 0 0,36 12-1 0 0,-56-21-218 0 0,2 1 29 0 0,1 1 0 0 0,-1 0 0 0 0,0-1-1 0 0,0 1 1 0 0,0 0 0 0 0,0 1 0 0 0,0-1 0 0 0,-1 0-1 0 0,1 1 1 0 0,3 4 0 0 0,23 35 388 0 0,-4-5-169 0 0,9 9-143 0 0,-27-34-95 0 0,1-1-1 0 0,0-1 1 0 0,1 0-1 0 0,0 0 1 0 0,20 16-1 0 0,-17-16 28 0 0,-1 0 0 0 0,0 0 0 0 0,0 1 0 0 0,-1 1-1 0 0,0-1 1 0 0,-1 2 0 0 0,14 22 0 0 0,41 102 313 0 0,-49-102-361 0 0,42 122 122 0 0,-38-96 53 0 0,-15-46-104 0 0,0-1 0 0 0,1 0 0 0 0,0 0 0 0 0,14 24 0 0 0,-7-16-76 0 0,-1 0 1 0 0,-2 1-1 0 0,0 0 1 0 0,-1 0-1 0 0,-1 0 1 0 0,5 34-1 0 0,-5-31 12 0 0,13 36-1 0 0,-12-43-4 0 0,-2 0 0 0 0,0 1 0 0 0,-1 0-1 0 0,2 23 1 0 0,0 5 6 0 0,2 0 0 0 0,2-1-1 0 0,22 58 1 0 0,-9-29-5 0 0,8 8-9 0 0,-3-11 0 0 0,6 48 11 0 0,-33-116-6 0 0,-1 1 1 0 0,0-1-1 0 0,-1 1 1 0 0,1-1-1 0 0,-1 1 0 0 0,-1 0 1 0 0,1-1-1 0 0,-1 1 1 0 0,-1 6-1 0 0,-16 53 23 0 0,14-52 15 0 0,-38 97-10 0 0,16-48 62 0 0,14-22-95 0 0,2 0 0 0 0,1 1 0 0 0,2 0 0 0 0,-2 48 0 0 0,3-33 0 0 0,-16 75 0 0 0,-38 57 0 0 0,49-154 0 0 0,-14 71 0 0 0,19-72 0 0 0,-1 0 0 0 0,-22 58 0 0 0,-25 54 64 0 0,39-91-64 0 0,-11 66 0 0 0,24-107 0 0 0,1 0 0 0 0,1 1 0 0 0,2 19 0 0 0,-1 24 0 0 0,-12 173 64 0 0,7-135-7 0 0,3-60-17 0 0,0 1 0 0 0,-3-1 0 0 0,-1-1-1 0 0,-10 41 1 0 0,-21 72 142 0 0,-29 59-172 0 0,38-89-10 0 0,21-98 97 0 0,0 0 0 0 0,-13 23-1 0 0,9-21-69 0 0,-8 28 0 0 0,-4 1-30 0 0,17-43 13 0 0,1 1-1 0 0,1 0 1 0 0,-1 0 0 0 0,1 0-1 0 0,1 0 1 0 0,-4 15-1 0 0,-1 9-5 0 0,6-27 5 0 0,-1 0 1 0 0,1 0 0 0 0,0 0 0 0 0,0 0 0 0 0,0 1 0 0 0,1-1 0 0 0,0 8 0 0 0,0-7-1 0 0,1 0 1 0 0,-2 0-1 0 0,1 0 0 0 0,-1 0 1 0 0,-2 10-1 0 0,-2 19-12 0 0,1-3 53 0 0,3-27-35 0 0,0 0 1 0 0,0 0-1 0 0,0 0 1 0 0,1 0-1 0 0,0 9 1 0 0,0-1 75 0 0,-1 0 0 0 0,0 0 0 0 0,-1 0 0 0 0,-1 0 1 0 0,0-1-1 0 0,0 1 0 0 0,-6 12 0 0 0,3-11 4 0 0,-1-1 0 0 0,0 0 0 0 0,-11 15 0 0 0,13-19-35 0 0,-171 231 988 0 0,166-227-1178 0 0,-33 37 1268 0 0,38-46-847 0 0,0 1 0 0 0,0-1 0 0 0,0 0 0 0 0,0 0 0 0 0,-1-1 0 0 0,0 1 0 0 0,-10 3 0 0 0,-2-6-1251 0 0,17-1 593 0 0,-1-1 1 0 0,1 1 0 0 0,-1-1 0 0 0,1 1-1 0 0,-1-1 1 0 0,1 0 0 0 0,0 0-1 0 0,-1 0 1 0 0,1 0 0 0 0,0 0-1 0 0,0 0 1 0 0,-1 0 0 0 0,1 0-1 0 0,0 0 1 0 0,-1-3 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7:14.400"/>
    </inkml:context>
    <inkml:brush xml:id="br0">
      <inkml:brushProperty name="width" value="0.1" units="cm"/>
      <inkml:brushProperty name="height" value="0.1" units="cm"/>
      <inkml:brushProperty name="color" value="#E71224"/>
    </inkml:brush>
  </inkml:definitions>
  <inkml:trace contextRef="#ctx0" brushRef="#br0">0 63 3079 0 0,'37'4'1430'0'0,"-31"-2"-1309"0"0,0-1-1 0 0,1-1 1 0 0,-1 1-1 0 0,0-1 1 0 0,1 0-1 0 0,11-1 1 0 0,6-3 492 0 0,0 1 0 0 0,32 1-1 0 0,-52 2-539 0 0,-1 0 0 0 0,1 0-1 0 0,-1 0 1 0 0,0 1-1 0 0,1 0 1 0 0,-1-1-1 0 0,0 1 1 0 0,1 0-1 0 0,-1 1 1 0 0,0-1 0 0 0,0 0-1 0 0,0 1 1 0 0,0 0-1 0 0,0 0 1 0 0,-1 0-1 0 0,1 0 1 0 0,0 0 0 0 0,-1 0-1 0 0,0 1 1 0 0,1-1-1 0 0,-1 1 1 0 0,0 0-1 0 0,0 0 1 0 0,0 0-1 0 0,2 5 1 0 0,-3-6-27 0 0,0 0 0 0 0,0 0-1 0 0,0 0 1 0 0,0 0 0 0 0,1 0 0 0 0,-1-1-1 0 0,1 1 1 0 0,-1 0 0 0 0,1-1 0 0 0,0 1 0 0 0,0-1-1 0 0,0 1 1 0 0,0-1 0 0 0,0 0 0 0 0,0 0-1 0 0,0 0 1 0 0,0 0 0 0 0,0 0 0 0 0,0-1 0 0 0,4 2-1 0 0,5 0 102 0 0,0-1 0 0 0,0 0 0 0 0,14 0 0 0 0,7 0 167 0 0,-14-1-236 0 0,0 0 1 0 0,0-2 0 0 0,-1 0 0 0 0,1 0 0 0 0,0-2-1 0 0,-1 0 1 0 0,0-1 0 0 0,18-8 0 0 0,-9 4 76 0 0,0 1-1 0 0,34-5 1 0 0,-48 12-105 0 0,0 0 0 0 0,1 1 0 0 0,11 2 0 0 0,29-1 49 0 0,-38-2-76 0 0,0 1 1 0 0,0 0 0 0 0,-1 1-1 0 0,1 0 1 0 0,0 1 0 0 0,0 1 0 0 0,0 0-1 0 0,20 8 1 0 0,-23-7-8 0 0,-1-1 0 0 0,2 0-1 0 0,-1-1 1 0 0,0-1 0 0 0,0 1 0 0 0,21-2 0 0 0,75-12 342 0 0,-37 3-187 0 0,-34 6-149 0 0,0-1 31 0 0,-1 1 0 0 0,62 4 0 0 0,121 12 75 0 0,-203-13-116 0 0,0 0-1 0 0,-1-1 0 0 0,29-4 0 0 0,7-2 8 0 0,-2 2 0 0 0,24-2 26 0 0,-28 5-3 0 0,65-12 0 0 0,-73 8-6 0 0,1 1 0 0 0,72 1 0 0 0,-75 4 48 0 0,-1-1 0 0 0,54-9 0 0 0,1 0 38 0 0,139-8 16 0 0,-178 15-122 0 0,66-1 89 0 0,-100 5-93 0 0,1 0 0 0 0,-1 2 0 0 0,0 0 0 0 0,1 0-1 0 0,16 7 1 0 0,-3-2 17 0 0,-23-6-19 0 0,-1-1 0 0 0,0 1 0 0 0,1-1 0 0 0,-1 2 0 0 0,0-1 0 0 0,0 1 0 0 0,0 0-1 0 0,0 0 1 0 0,6 5 0 0 0,-11-7-10 0 0,0-1-1 0 0,-1 1 0 0 0,1 0 1 0 0,-1-1-1 0 0,1 1 0 0 0,-1 0 1 0 0,1-1-1 0 0,-1 1 0 0 0,0 0 1 0 0,1 0-1 0 0,-1-1 0 0 0,0 1 1 0 0,0 0-1 0 0,1 0 0 0 0,-1 0 1 0 0,0 0-1 0 0,0 0 0 0 0,-1 7-59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7:16.677"/>
    </inkml:context>
    <inkml:brush xml:id="br0">
      <inkml:brushProperty name="width" value="0.1" units="cm"/>
      <inkml:brushProperty name="height" value="0.1" units="cm"/>
      <inkml:brushProperty name="color" value="#E71224"/>
    </inkml:brush>
  </inkml:definitions>
  <inkml:trace contextRef="#ctx0" brushRef="#br0">0 5 1295 0 0,'2'0'12'0'0,"114"-5"3322"0"0,-66 12-2032 0 0,-41-5-1067 0 0,0-1 0 0 0,0 0 1 0 0,0 0-1 0 0,18-1 0 0 0,93-7 2560 0 0,-103 7-2684 0 0,-5 1 37 0 0,0-1-1 0 0,0-1 1 0 0,12-2-1 0 0,-17 3-102 0 0,0-1-1 0 0,0 2 0 0 0,0-1 0 0 0,0 1 0 0 0,-1 0 1 0 0,1 1-1 0 0,0-1 0 0 0,0 1 0 0 0,11 6 0 0 0,12 2 32 0 0,9 1 34 0 0,-14-3-42 0 0,1-1-1 0 0,-1-2 1 0 0,1 0-1 0 0,44 2 1 0 0,3-9 156 0 0,134-21 0 0 0,-171 15-92 0 0,-26 5-99 0 0,0 0 0 0 0,-1 1-1 0 0,1 1 1 0 0,0 0 0 0 0,0 0 0 0 0,0 1 0 0 0,14 1-1 0 0,-21 0-32 0 0,-1 0 0 0 0,1 0 0 0 0,0 0 0 0 0,-1 1 0 0 0,1-1 0 0 0,-1 1 0 0 0,1 0 0 0 0,-1-1 0 0 0,0 1 0 0 0,0 0 0 0 0,0 0 0 0 0,0 1 0 0 0,3 2 0 0 0,-3-2 0 0 0,1 1 0 0 0,0-2 0 0 0,0 1 0 0 0,0 0 0 0 0,0 0 0 0 0,7 3 0 0 0,0-1 0 0 0,-4-2 0 0 0,-1 0 0 0 0,1 0 0 0 0,0 0 0 0 0,1-1 0 0 0,-1 0 0 0 0,0-1 0 0 0,10 2 0 0 0,12-1 24 0 0,0-1-1 0 0,0-1 1 0 0,1-2-1 0 0,36-6 1 0 0,22-3 62 0 0,30-5-34 0 0,-66 11-10 0 0,-37 4-34 0 0,1-1-1 0 0,21-4 0 0 0,-4-2-36 0 0,0 2 0 0 0,37-3-1 0 0,-26 7 30 0 0,68 7 0 0 0,-73-2 0 0 0,1-1 0 0 0,55-5 0 0 0,-54-3 2 0 0,-5 1 29 0 0,37 0 0 0 0,-50 11 43 0 0,-12 0-198 0 0,-10-5 102 0 0,0-1 0 0 0,0 0 0 0 0,0 0 0 0 0,0 1 0 0 0,0-1-1 0 0,0 0 1 0 0,0 0 0 0 0,0 1 0 0 0,0-1 0 0 0,0 0 0 0 0,0 0 0 0 0,0 1 0 0 0,0-1 0 0 0,0 0 0 0 0,0 0 0 0 0,0 1 0 0 0,0-1-1 0 0,0 0 1 0 0,0 0 0 0 0,0 1 0 0 0,0-1 0 0 0,0 0 0 0 0,0 0 0 0 0,-1 1 0 0 0,1-1 0 0 0,0 0 0 0 0,0 0 0 0 0,0 0 0 0 0,0 1-1 0 0,-1-1 1 0 0,1 0 0 0 0,0 0 0 0 0,0 0 0 0 0,0 0 0 0 0,-1 1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7:21.503"/>
    </inkml:context>
    <inkml:brush xml:id="br0">
      <inkml:brushProperty name="width" value="0.1" units="cm"/>
      <inkml:brushProperty name="height" value="0.1" units="cm"/>
      <inkml:brushProperty name="color" value="#E71224"/>
    </inkml:brush>
  </inkml:definitions>
  <inkml:trace contextRef="#ctx0" brushRef="#br0">1 67 1783 0 0,'29'-1'1819'0'0,"-19"0"-1437"0"0,1 0 0 0 0,-1 1 0 0 0,13 2 0 0 0,2 2 158 0 0,-18-2-501 0 0,0 0-1 0 0,0-1 0 0 0,1 0 0 0 0,-1-1 1 0 0,1 0-1 0 0,8 0 0 0 0,-1-2 123 0 0,0 0-15 0 0,1 0 0 0 0,-1 1 0 0 0,1 0 0 0 0,0 1 0 0 0,-1 1-1 0 0,1 1 1 0 0,20 4 0 0 0,-22-3-94 0 0,0-2 1 0 0,0 0-1 0 0,0 0 0 0 0,0-1 0 0 0,0-1 0 0 0,0-1 1 0 0,24-5-1 0 0,16 0 77 0 0,-48 6-67 0 0,0 1 0 0 0,0 1 0 0 0,0-1 0 0 0,0 1 0 0 0,1 0 0 0 0,-1 1 0 0 0,0-1 1 0 0,-1 1-1 0 0,8 3 0 0 0,18 6 31 0 0,-25-11-86 0 0,0 1-1 0 0,0 0 1 0 0,0-1-1 0 0,0 0 1 0 0,0-1-1 0 0,0 1 1 0 0,9-3-1 0 0,44-13 94 0 0,-46 12-48 0 0,131-31 347 0 0,-35 10-167 0 0,-94 22-195 0 0,-1 1-1 0 0,1 1 1 0 0,1 1-1 0 0,-1 0 1 0 0,0 0-1 0 0,0 2 1 0 0,28 5-1 0 0,9 1 349 0 0,-36-6-289 0 0,-1-1-1 0 0,1 0 0 0 0,0-1 0 0 0,-1-1 1 0 0,1 0-1 0 0,22-6 0 0 0,-21 4-70 0 0,1 1 1 0 0,0 0-1 0 0,0 2 0 0 0,30 1 1 0 0,28 0 28 0 0,71-2 73 0 0,-77 2-72 0 0,-40 0-14 0 0,59 11 0 0 0,-67-7-43 0 0,0-2 1 0 0,0 0 0 0 0,0-2 0 0 0,0 0 0 0 0,34-4-1 0 0,-30 0 18 0 0,0 1 0 0 0,1 1 0 0 0,26 2 0 0 0,11 11 19 0 0,-7-1-6 0 0,62 10 180 0 0,-41-6-98 0 0,21 6-47 0 0,-51-16 70 0 0,-29-4 335 0 0,38 8 0 0 0,-56-9-462 0 0,0 1-1 0 0,0-1 0 0 0,1 0 1 0 0,-1 1-1 0 0,0-1 0 0 0,0 1 1 0 0,0-1-1 0 0,0 1 0 0 0,1-1 1 0 0,-1 1-1 0 0,0 0 0 0 0,0 0 0 0 0,0 0 1 0 0,-1-1-1 0 0,1 1 0 0 0,0 0 1 0 0,0 0-1 0 0,0 0 0 0 0,-1 0 1 0 0,1 1-1 0 0,0-1 0 0 0,-1 0 1 0 0,1 0-1 0 0,-1 0 0 0 0,1 0 1 0 0,-1 2-1 0 0,4 2-709 0 0,-2-3 251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44.273"/>
    </inkml:context>
    <inkml:brush xml:id="br0">
      <inkml:brushProperty name="width" value="0.1" units="cm"/>
      <inkml:brushProperty name="height" value="0.1" units="cm"/>
      <inkml:brushProperty name="color" value="#E71224"/>
    </inkml:brush>
  </inkml:definitions>
  <inkml:trace contextRef="#ctx0" brushRef="#br0">2190 76 455 0 0,'14'-29'392'0'0,"-14"29"-391"0"0,0-1 0 0 0,0 1 0 0 0,0-1 0 0 0,0 1 0 0 0,0-1 0 0 0,0 1 0 0 0,0-1 0 0 0,0 1 0 0 0,0-1 0 0 0,-1 1 0 0 0,1-1 1 0 0,0 1-1 0 0,0-1 0 0 0,0 1 0 0 0,-1-1 0 0 0,1 1 0 0 0,0-1 0 0 0,0 1 0 0 0,-1 0 0 0 0,1-1 0 0 0,0 1 0 0 0,-1 0 0 0 0,1-1 0 0 0,-1 1 0 0 0,1 0 0 0 0,0-1 0 0 0,-1 1 0 0 0,1 0 0 0 0,-1 0 0 0 0,1-1 0 0 0,-1 1 0 0 0,1 0 0 0 0,-1 0 0 0 0,-20-9 123 0 0,17 8-43 0 0,-5-2 69 0 0,0 0-1 0 0,0 1 0 0 0,0 0 1 0 0,-1 0-1 0 0,1 1 0 0 0,-1 0 1 0 0,1 1-1 0 0,0 0 0 0 0,-1 1 1 0 0,1 0-1 0 0,-16 3 0 0 0,-6 4 826 0 0,0 2 0 0 0,-32 14 0 0 0,-29 10 76 0 0,71-31-760 0 0,1 0 0 0 0,-1-1 0 0 0,0-2 0 0 0,1 0 0 0 0,-1-1 0 0 0,-31-5 0 0 0,43 4-256 0 0,-45-7 701 0 0,40 5-596 0 0,-1 1 0 0 0,0 1-1 0 0,1 0 1 0 0,-19 1 0 0 0,-33 3 34 0 0,0-4-1 0 0,0-3 1 0 0,-123-24 0 0 0,106 17 165 0 0,-156-5 1 0 0,160 15-230 0 0,59 1-86 0 0,-360-2 263 0 0,343 6-371 0 0,1 2 0 0 0,-1 1 0 0 0,1 2 1 0 0,1 2-1 0 0,-40 16 0 0 0,24-5-243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7:43.632"/>
    </inkml:context>
    <inkml:brush xml:id="br0">
      <inkml:brushProperty name="width" value="0.1" units="cm"/>
      <inkml:brushProperty name="height" value="0.1" units="cm"/>
      <inkml:brushProperty name="color" value="#E71224"/>
    </inkml:brush>
  </inkml:definitions>
  <inkml:trace contextRef="#ctx0" brushRef="#br0">1 30 1839 0 0,'12'-6'182'0'0,"-9"5"28"0"0,-1-1 1 0 0,0 1-1 0 0,1 0 0 0 0,-1 0 0 0 0,0 0 0 0 0,1 1 0 0 0,0-1 1 0 0,4 0-1 0 0,16-6 1238 0 0,-1 1-887 0 0,-20 5-494 0 0,0 1 0 0 0,0 0 0 0 0,0 0 0 0 0,0 0 0 0 0,0 0 1 0 0,0 0-1 0 0,0 0 0 0 0,0 1 0 0 0,-1-1 0 0 0,1 0 0 0 0,0 1 0 0 0,0 0 0 0 0,0-1 0 0 0,0 1 0 0 0,0 0 0 0 0,-1 0 0 0 0,3 2 1 0 0,-2-1 47 0 0,0 1 0 0 0,0-1 0 0 0,0 1 0 0 0,-1-1 0 0 0,1 1 0 0 0,-1 0 0 0 0,0-1 0 0 0,0 1 0 0 0,0 0 0 0 0,0 0 0 0 0,1 4 0 0 0,0-1 50 0 0,0 0 0 0 0,1-1 0 0 0,0 1 0 0 0,0-1 0 0 0,1 0 1 0 0,4 6-1 0 0,10 15 223 0 0,-13-15-266 0 0,-1 1 1 0 0,0-1-1 0 0,4 16 0 0 0,1 4 222 0 0,2 5 59 0 0,-6-19-222 0 0,0 0 0 0 0,1 0 0 0 0,1-1 0 0 0,1 0-1 0 0,9 15 1 0 0,-9-17-117 0 0,-1 1 0 0 0,0 0 0 0 0,-1 0 0 0 0,-1 0 0 0 0,0 1 0 0 0,4 30-1 0 0,-5-22 125 0 0,2-1 0 0 0,9 25 0 0 0,-9-32-128 0 0,-1 0 1 0 0,-1 0-1 0 0,0 0 1 0 0,2 26-1 0 0,-2 66 420 0 0,-4-94-379 0 0,1-2-62 0 0,0 0 1 0 0,1 0 0 0 0,0 0 0 0 0,1-1 0 0 0,0 1 0 0 0,1-1 0 0 0,0 0 0 0 0,1 0-1 0 0,9 16 1 0 0,-11-20-5 0 0,-1 0 0 0 0,0 0 0 0 0,-1 0 0 0 0,0 1 0 0 0,0-1 0 0 0,0 0 0 0 0,-1 1 0 0 0,0-1 0 0 0,0 1 0 0 0,-1-1 0 0 0,0 1 0 0 0,-2 8 0 0 0,-3 36 114 0 0,15 147 155 0 0,-11-181-275 0 0,0 0 0 0 0,-1 0-1 0 0,-1-1 1 0 0,-1 1 0 0 0,0-1-1 0 0,-9 19 1 0 0,5-14 20 0 0,1 1-1 0 0,-8 40 1 0 0,3 105 89 0 0,8-82-95 0 0,-5 107 21 0 0,9-173-64 0 0,2-1 0 0 0,1 1 0 0 0,6 33 0 0 0,-4-31 0 0 0,-1 1 0 0 0,1 24 0 0 0,-5-27 19 0 0,-1-1 0 0 0,-1 1 0 0 0,-6 20 0 0 0,-5 35 215 0 0,0 16-221 0 0,8-57-14 0 0,1-1 0 0 0,0 39 0 0 0,3-30 1 0 0,-2 0 0 0 0,-15 70 0 0 0,15-89 6 0 0,2 0 0 0 0,1-1-1 0 0,2 27 1 0 0,-3 36 22 0 0,1-75-27 0 0,-1 1 1 0 0,0-1 0 0 0,0 0 0 0 0,-1 0 0 0 0,0 0 0 0 0,-7 12 0 0 0,4-10-2 0 0,0-2 0 0 0,1 1 0 0 0,0-1 0 0 0,1 1 0 0 0,0 0 0 0 0,0 0 0 0 0,2 0 0 0 0,-3 16 0 0 0,3-9 12 0 0,-1-1 1 0 0,0 1-1 0 0,-1-1 0 0 0,-1 0 0 0 0,-1 0 1 0 0,0-1-1 0 0,-1 1 0 0 0,-1-1 0 0 0,0-1 0 0 0,-1 0 1 0 0,-19 24-1 0 0,18-22-466 0 0,8-14-410 0 0,1 0 0 0 0,0 1 0 0 0,0-1 0 0 0,0 0 0 0 0,0 1-1 0 0,0 4 1 0 0,2 10-2812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27:49.868"/>
    </inkml:context>
    <inkml:brush xml:id="br0">
      <inkml:brushProperty name="width" value="0.1" units="cm"/>
      <inkml:brushProperty name="height" value="0.1" units="cm"/>
      <inkml:brushProperty name="color" value="#E71224"/>
    </inkml:brush>
  </inkml:definitions>
  <inkml:trace contextRef="#ctx0" brushRef="#br0">132 373 455 0 0,'-95'12'4743'0'0,"94"-12"-4702"0"0,1 1 1 0 0,-1-1-1 0 0,0 0 0 0 0,0 1 1 0 0,0-1-1 0 0,0 0 0 0 0,0 0 0 0 0,1 0 1 0 0,-1 0-1 0 0,0 0 0 0 0,0 0 1 0 0,0 0-1 0 0,0 0 0 0 0,0 0 1 0 0,0 0-1 0 0,0 0 0 0 0,1-1 0 0 0,-1 1 1 0 0,0 0-1 0 0,-1-1 0 0 0,2 0 5 0 0,0 1 0 0 0,0-1 0 0 0,0 1 0 0 0,0-1 0 0 0,0 1 0 0 0,0-1 0 0 0,0 1 0 0 0,0-1 0 0 0,0 1 0 0 0,0-1 0 0 0,0 1 0 0 0,0-1 1 0 0,1 1-1 0 0,-1-1 0 0 0,0 1 0 0 0,0-1 0 0 0,1 1 0 0 0,-1-1 0 0 0,0 1 0 0 0,0-1 0 0 0,1 1 0 0 0,-1 0 0 0 0,1-1 0 0 0,29-27 1271 0 0,11 1-254 0 0,52-24 0 0 0,-4 2-622 0 0,-27 14-291 0 0,1 4 0 0 0,71-25 0 0 0,139-36-63 0 0,-250 89-70 0 0,-18 4 19 0 0,-15 4-25 0 0,-122 43 563 0 0,2 6-1 0 0,-151 86 0 0 0,280-140-573 0 0,-47 30 58 0 0,-2-2 0 0 0,-1-2 0 0 0,-81 28 0 0 0,132-54-33 0 0,0 0 0 0 0,0 0-1 0 0,0 0 1 0 0,0 0 0 0 0,0 0-1 0 0,1 0 1 0 0,-1 0 0 0 0,0 0-1 0 0,0 1 1 0 0,0-1 0 0 0,0 0 0 0 0,0 0-1 0 0,0 0 1 0 0,0 0 0 0 0,0 0-1 0 0,0 0 1 0 0,0 0 0 0 0,0 0-1 0 0,0 0 1 0 0,0 0 0 0 0,0 1-1 0 0,0-1 1 0 0,0 0 0 0 0,0 0 0 0 0,0 0-1 0 0,0 0 1 0 0,0 0 0 0 0,0 0-1 0 0,0 0 1 0 0,0 0 0 0 0,-1 0-1 0 0,1 0 1 0 0,0 1 0 0 0,21-1 270 0 0,30-5-134 0 0,155-54 109 0 0,-192 54-268 0 0,196-56 71 0 0,-33 11-18 0 0,-172 48-54 0 0,13-4 11 0 0,-1 1 1 0 0,1 0 0 0 0,0 2 0 0 0,31-3-1 0 0,-49 6-12 0 0,0 0 0 0 0,1 0 0 0 0,-1-1 0 0 0,0 1 0 0 0,0 0 0 0 0,0 0 0 0 0,1 0 0 0 0,-1 0 0 0 0,0 0 0 0 0,0 0 0 0 0,0 0 0 0 0,1 0 0 0 0,-1 0 0 0 0,0 0 0 0 0,0 0 0 0 0,0 0 0 0 0,1 0 0 0 0,-1 1 0 0 0,0-1 0 0 0,0 0 0 0 0,0 0 0 0 0,1 0 0 0 0,-1 0 0 0 0,0 0 0 0 0,0 0 0 0 0,0 0 0 0 0,0 0 0 0 0,0 1 0 0 0,1-1 0 0 0,-1 0 0 0 0,0 0 0 0 0,0 0 0 0 0,0 0 0 0 0,0 1 0 0 0,0-1 0 0 0,0 0 0 0 0,0 0 0 0 0,1 0 0 0 0,-1 0 0 0 0,0 1 0 0 0,0-1 0 0 0,0 0 0 0 0,0 0 0 0 0,0 0 0 0 0,0 1 0 0 0,0-1 0 0 0,0 0 0 0 0,0 0 0 0 0,0 0 0 0 0,0 1 0 0 0,0-1 0 0 0,0 0 0 0 0,-10 13 0 0 0,-17 8 0 0 0,-23 7 39 0 0,-1-2 0 0 0,-66 23 0 0 0,11-5 158 0 0,80-33 79 0 0,-51 15 0 0 0,76-26-268 0 0,1 0 1 0 0,0 0 0 0 0,0 1 0 0 0,-1-1-1 0 0,1 0 1 0 0,0 0 0 0 0,-1 0 0 0 0,1 0-1 0 0,0 0 1 0 0,0 0 0 0 0,-1 0 0 0 0,1 0-1 0 0,0 0 1 0 0,-1 0 0 0 0,1 0 0 0 0,0 0-1 0 0,-1 0 1 0 0,1 0 0 0 0,0 0 0 0 0,-1 0-1 0 0,1 0 1 0 0,0 0 0 0 0,0 0 0 0 0,-1 0-1 0 0,1-1 1 0 0,0 1 0 0 0,-1 0 0 0 0,1 0-1 0 0,0 0 1 0 0,0-1 0 0 0,0 1 0 0 0,-1 0-1 0 0,1 0 1 0 0,0 0 0 0 0,-1-1 0 0 0,2 0 8 0 0,-1 1 0 0 0,0-1 0 0 0,0 1 0 0 0,0-1 0 0 0,0 1 0 0 0,1-1 1 0 0,-1 1-1 0 0,0-1 0 0 0,0 1 0 0 0,1-1 0 0 0,-1 1 0 0 0,1-1 0 0 0,-1 1 0 0 0,0 0 1 0 0,1-1-1 0 0,-1 1 0 0 0,1 0 0 0 0,-1-1 0 0 0,1 1 0 0 0,-1 0 0 0 0,1-1 1 0 0,48-24 313 0 0,0 1 0 0 0,2 3 0 0 0,68-20 1 0 0,-28 10-161 0 0,171-55-1582 0 0,-175 60-4688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4:15.085"/>
    </inkml:context>
    <inkml:brush xml:id="br0">
      <inkml:brushProperty name="width" value="0.1" units="cm"/>
      <inkml:brushProperty name="height" value="0.1" units="cm"/>
      <inkml:brushProperty name="color" value="#E71224"/>
    </inkml:brush>
  </inkml:definitions>
  <inkml:trace contextRef="#ctx0" brushRef="#br0">0 16 79 0 0,'0'-7'0'0'0,"2"2"0"0"0,1 3 0 0 0,3 0 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4:36.727"/>
    </inkml:context>
    <inkml:brush xml:id="br0">
      <inkml:brushProperty name="width" value="0.1" units="cm"/>
      <inkml:brushProperty name="height" value="0.1" units="cm"/>
      <inkml:brushProperty name="color" value="#E71224"/>
    </inkml:brush>
  </inkml:definitions>
  <inkml:trace contextRef="#ctx0" brushRef="#br0">1946 41 2759 0 0,'-4'-3'191'0'0,"0"0"-1"0"0,0 0 1 0 0,-1 1-1 0 0,1-1 1 0 0,-1 1-1 0 0,1 0 1 0 0,-1 0-1 0 0,0 0 1 0 0,0 1-1 0 0,0-1 0 0 0,-6 0 1 0 0,3 1 94 0 0,-1 0 1 0 0,0 0-1 0 0,0 1 0 0 0,0 0 0 0 0,-14 2 1 0 0,-183 34 1390 0 0,173-31-1143 0 0,4-1-20 0 0,-50 3-1 0 0,64-7-373 0 0,10 0-68 0 0,0 0 0 0 0,0 0-1 0 0,1 0 1 0 0,-1 0-1 0 0,0-1 1 0 0,0 0 0 0 0,-5-2-1 0 0,-46-1 581 0 0,-14-14 234 0 0,43 12-797 0 0,0 1 0 0 0,0 0 0 0 0,-1 3 0 0 0,1 0 0 0 0,-1 1 0 0 0,0 2 0 0 0,-54 8 0 0 0,54-4-8 0 0,0 0 0 0 0,0-2 0 0 0,-1-2 0 0 0,0 0 0 0 0,-39-5 0 0 0,52 2 10 0 0,-1 1-1 0 0,1 1 1 0 0,0 0 0 0 0,-25 4-1 0 0,24-3-27 0 0,0-1 0 0 0,0-1 0 0 0,0 0-1 0 0,-22-6 1 0 0,10 3-19 0 0,10 1-37 0 0,8 1 6 0 0,-1 0-1 0 0,0 1 1 0 0,1 0 0 0 0,-24 3-1 0 0,28-2-11 0 0,0 0 0 0 0,0 0 0 0 0,0 0 0 0 0,-9-3 0 0 0,-13 1 0 0 0,-32-7 192 0 0,35 6-109 0 0,22 2-58 0 0,-1 0 0 0 0,0 1-1 0 0,1 0 1 0 0,-1 0 0 0 0,0 0 0 0 0,-8 1-1 0 0,12 0-23 0 0,-1-1 0 0 0,1 0-1 0 0,0 1 1 0 0,-1-1 0 0 0,1 1-1 0 0,0-1 1 0 0,0 1 0 0 0,-1 0-1 0 0,1-1 1 0 0,0 1 0 0 0,0 0-1 0 0,0 0 1 0 0,0 0 0 0 0,0 0-1 0 0,0 0 1 0 0,0 0 0 0 0,0 0-1 0 0,0 0 1 0 0,1 0 0 0 0,-1 1-1 0 0,0-1 1 0 0,1 0 0 0 0,-1 0-1 0 0,1 1 1 0 0,-1 1 0 0 0,0 2 4 0 0,1 0 0 0 0,0 0 1 0 0,0 0-1 0 0,0 1 0 0 0,1 7 1 0 0,0 23 8 0 0,-6 25 253 0 0,3-19-50 0 0,2-36-178 0 0,0 0 0 0 0,0 0-1 0 0,0 0 1 0 0,-1 1 0 0 0,0-1-1 0 0,0-1 1 0 0,0 1 0 0 0,-1 0-1 0 0,-3 8 1 0 0,3-8 4 0 0,1 0 0 0 0,0 0 0 0 0,0 0 0 0 0,0 0 0 0 0,1 0 0 0 0,-1 1 1 0 0,2-1-1 0 0,0 10 0 0 0,0 7 34 0 0,-13 158 59 0 0,11-176-135 0 0,0 1 0 0 0,0 0-1 0 0,1 0 1 0 0,-1 0 0 0 0,1 0-1 0 0,1 0 1 0 0,-1 0 0 0 0,1 0-1 0 0,0 0 1 0 0,0 0 0 0 0,1 0-1 0 0,0-1 1 0 0,0 1 0 0 0,0-1-1 0 0,4 6 1 0 0,39 71 106 0 0,-44-79-107 0 0,1-1 1 0 0,-1 1-1 0 0,0-1 1 0 0,0 1-1 0 0,0-1 1 0 0,0 1 0 0 0,0 0-1 0 0,0 0 1 0 0,-1-1-1 0 0,0 1 1 0 0,1 0 0 0 0,-1 0-1 0 0,0 0 1 0 0,0-1-1 0 0,-1 1 1 0 0,1 0-1 0 0,0 0 1 0 0,-1-1 0 0 0,0 1-1 0 0,0 0 1 0 0,0-1-1 0 0,-2 5 1 0 0,-2 3-2 0 0,-1-1 1 0 0,0 1-1 0 0,0-1 1 0 0,-12 12-1 0 0,0 1 12 0 0,4-6 16 0 0,-26 26-1 0 0,30-31-26 0 0,0 0 0 0 0,0 1 0 0 0,1 0 0 0 0,1 1 0 0 0,-11 21 0 0 0,-2 1 0 0 0,18-28 0 0 0,0-1 0 0 0,0 1 0 0 0,1-1 0 0 0,-1 1 0 0 0,2 0 0 0 0,-3 9 0 0 0,3-8 0 0 0,-1 0 0 0 0,0 0 0 0 0,0 0 0 0 0,-4 7 0 0 0,2-6 11 0 0,1 0 0 0 0,0 0-1 0 0,1 0 1 0 0,0 0-1 0 0,1 1 1 0 0,-1 14 0 0 0,1-12 2 0 0,0 0 1 0 0,-1 0-1 0 0,-4 17 0 0 0,5-22-13 0 0,0 0 0 0 0,1 1 0 0 0,0-1 0 0 0,0 0 0 0 0,0 1 0 0 0,3 7 0 0 0,-2-7 0 0 0,0 3 0 0 0,1 0-1 0 0,0 0 1 0 0,0 0-1 0 0,5 11 1 0 0,-5-17 1 0 0,0 0 0 0 0,1 0 0 0 0,0 0 0 0 0,0-1 1 0 0,0 1-1 0 0,0-1 0 0 0,0 0 0 0 0,1 0 0 0 0,0 0 1 0 0,5 4-1 0 0,-3-2 18 0 0,0-1-1 0 0,0 2 1 0 0,-1-1-1 0 0,0 1 1 0 0,0-1 0 0 0,-1 1-1 0 0,0 0 1 0 0,0 1 0 0 0,0-1-1 0 0,3 13 1 0 0,0-2 11 0 0,-2-9-26 0 0,0 0 0 0 0,11 16 1 0 0,-11-19-6 0 0,0 1 1 0 0,-1 0 0 0 0,0 0-1 0 0,0 1 1 0 0,-1-1 0 0 0,3 9-1 0 0,-3-7 22 0 0,-1 0 0 0 0,2-1 0 0 0,-1 1 1 0 0,1-1-1 0 0,0 1 0 0 0,1-1 0 0 0,0 0 0 0 0,0-1 0 0 0,7 8 0 0 0,-4-7-21 0 0,0-2 1 0 0,1 1 0 0 0,-1-1-1 0 0,1-1 1 0 0,0 1-1 0 0,1-1 1 0 0,17 6 0 0 0,2-2-9 0 0,42 9 0 0 0,-50-15 25 0 0,1 0 0 0 0,-1-2-1 0 0,0 0 1 0 0,1-2 0 0 0,29-4 0 0 0,-18 2 0 0 0,-15 2 14 0 0,0 2 1 0 0,-1 0 0 0 0,21 4 0 0 0,-22-3-30 0 0,1 0 1 0 0,0-1 0 0 0,26-1 0 0 0,-34-1-3 0 0,1 1 0 0 0,-1 1 0 0 0,0 0 0 0 0,1 0 0 0 0,-1 0 0 0 0,0 1 0 0 0,0 1 0 0 0,0 0 0 0 0,12 5 0 0 0,3-1 0 0 0,-19-5 0 0 0,0-1 0 0 0,1 1 0 0 0,-1 0 0 0 0,0 0 0 0 0,0 1 0 0 0,8 5 0 0 0,-8-4 9 0 0,0-1 0 0 0,-1 1 0 0 0,1-1 0 0 0,1 0 0 0 0,-1 0 0 0 0,0-1 0 0 0,1 1 0 0 0,0-1-1 0 0,-1 0 1 0 0,1-1 0 0 0,0 0 0 0 0,0 0 0 0 0,0 0 0 0 0,0 0 0 0 0,7-1 0 0 0,55 9-24 0 0,-68-9 15 0 0,1-1 0 0 0,-1 1 0 0 0,1 0 0 0 0,-1-1 0 0 0,1 1 0 0 0,-1-1 0 0 0,1 1 0 0 0,-1 0 0 0 0,0-1 0 0 0,1 1 0 0 0,-1-1 0 0 0,0 1 0 0 0,1-1 0 0 0,-1 0 0 0 0,0 1 0 0 0,0-1 0 0 0,1 1 0 0 0,-1-1 0 0 0,0 1 0 0 0,0-1 0 0 0,0 0 0 0 0,0 1 0 0 0,0-1 0 0 0,0 0 0 0 0,0 1 0 0 0,0-1 0 0 0,0 1 0 0 0,0-1 0 0 0,0 0 0 0 0,0 1 0 0 0,-1-1 0 0 0,1 1 0 0 0,0-1 0 0 0,0 1 0 0 0,-1-2 0 0 0,-10 29 64 0 0,-18 24-303 0 0,16-31-678 0 0,-4 8-383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4:39.138"/>
    </inkml:context>
    <inkml:brush xml:id="br0">
      <inkml:brushProperty name="width" value="0.1" units="cm"/>
      <inkml:brushProperty name="height" value="0.1" units="cm"/>
      <inkml:brushProperty name="color" value="#E71224"/>
    </inkml:brush>
  </inkml:definitions>
  <inkml:trace contextRef="#ctx0" brushRef="#br0">411 38 143 0 0,'0'-2'91'0'0,"0"1"-1"0"0,-1-1 0 0 0,1 0 1 0 0,-1 1-1 0 0,1-1 0 0 0,-1 1 0 0 0,1-1 1 0 0,-1 1-1 0 0,0 0 0 0 0,0-1 1 0 0,1 1-1 0 0,-1 0 0 0 0,0-1 0 0 0,0 1 1 0 0,0 0-1 0 0,-1 0 0 0 0,1 0 1 0 0,0 0-1 0 0,0 0 0 0 0,-1 0 0 0 0,1 0 1 0 0,0 0-1 0 0,-1 0 0 0 0,1 1 1 0 0,-1-1-1 0 0,1 1 0 0 0,-1-1 0 0 0,1 1 1 0 0,-1 0-1 0 0,-2-1 0 0 0,-1 0 397 0 0,0 0 0 0 0,0 1 0 0 0,-1-1 0 0 0,1 1 0 0 0,0 0 0 0 0,0 0 0 0 0,-11 3 0 0 0,13-2-402 0 0,-1 1 0 0 0,1-1 0 0 0,0 1 0 0 0,0 0 0 0 0,0 0 1 0 0,0 1-1 0 0,0-1 0 0 0,0 1 0 0 0,1-1 0 0 0,-1 1 0 0 0,1 0 0 0 0,0 0 0 0 0,0 0 0 0 0,0 0 0 0 0,-2 3 0 0 0,4-5-56 0 0,0-1 0 0 0,0 0 0 0 0,0 1 0 0 0,0-1 0 0 0,0 0 0 0 0,0 1-1 0 0,0-1 1 0 0,0 0 0 0 0,0 1 0 0 0,0-1 0 0 0,0 0 0 0 0,0 0 0 0 0,0 1-1 0 0,0-1 1 0 0,0 0 0 0 0,0 1 0 0 0,0-1 0 0 0,0 0 0 0 0,0 1 0 0 0,1-1-1 0 0,-1 0 1 0 0,0 0 0 0 0,0 1 0 0 0,0-1 0 0 0,0 0 0 0 0,1 0 0 0 0,-1 1-1 0 0,0-1 1 0 0,0 0 0 0 0,1 0 0 0 0,-1 0 0 0 0,0 1 0 0 0,1-1-1 0 0,14 6 758 0 0,16 0 27 0 0,48-3-134 0 0,117-11 0 0 0,-125 3-403 0 0,-52 3-167 0 0,34-8 0 0 0,1-1 293 0 0,-38 10-195 0 0,0 1 0 0 0,26 2 0 0 0,4 1 66 0 0,-44-3-269 0 0,0 1-1 0 0,0-1 0 0 0,0 1 0 0 0,0 0 0 0 0,0 0 1 0 0,0 0-1 0 0,-1 0 0 0 0,1 0 0 0 0,0 0 1 0 0,0 0-1 0 0,-1 0 0 0 0,1 1 0 0 0,-1-1 1 0 0,1 1-1 0 0,-1-1 0 0 0,0 1 0 0 0,1 0 1 0 0,-1-1-1 0 0,0 1 0 0 0,1 2 0 0 0,0 0 5 0 0,0 0-1 0 0,0 0 1 0 0,0 0 0 0 0,0 0-1 0 0,-1 0 1 0 0,0 0-1 0 0,0 0 1 0 0,1 8-1 0 0,-2 16-3 0 0,1-9 12 0 0,-1 0 1 0 0,-5 27 0 0 0,-29 120 121 0 0,6-84-74 0 0,-30 107 0 0 0,44-147-45 0 0,6-19 4 0 0,-6 28-1 0 0,2-24 106 0 0,11-13-112 0 0,-1 0 0 0 0,-1 0 0 0 0,0-1 0 0 0,0 1 0 0 0,-2-1 0 0 0,1 0 0 0 0,-13 23 0 0 0,13-30-13 0 0,-1 1-1 0 0,1-1 1 0 0,-1 1-1 0 0,-1-1 1 0 0,1-1-1 0 0,-1 1 1 0 0,0-1-1 0 0,0 0 0 0 0,0 0 1 0 0,-1-1-1 0 0,0 0 1 0 0,-14 6-1 0 0,6-3 4 0 0,-1-1-1 0 0,0 0 0 0 0,0-2 1 0 0,0 0-1 0 0,-19 3 0 0 0,-143 27 123 0 0,153-29-63 0 0,-1-1 0 0 0,1-2 0 0 0,-1 0 0 0 0,0-1 0 0 0,1-2 0 0 0,-1 0-1 0 0,1-2 1 0 0,-35-8 0 0 0,56 10-46 0 0,0 1 0 0 0,-1-1 0 0 0,1 1 0 0 0,-1 0 0 0 0,0 0-1 0 0,1 0 1 0 0,-1 1 0 0 0,1 0 0 0 0,0 0 0 0 0,-1 0 0 0 0,1 0-1 0 0,0 1 1 0 0,-1-1 0 0 0,1 1 0 0 0,0 0 0 0 0,0 0 0 0 0,-3 3 0 0 0,2-2-765 0 0,1 1 0 0 0,0-1 0 0 0,0 1 0 0 0,1 0 0 0 0,-5 4 0 0 0,-1 4-4126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4:43.776"/>
    </inkml:context>
    <inkml:brush xml:id="br0">
      <inkml:brushProperty name="width" value="0.1" units="cm"/>
      <inkml:brushProperty name="height" value="0.1" units="cm"/>
      <inkml:brushProperty name="color" value="#E71224"/>
    </inkml:brush>
  </inkml:definitions>
  <inkml:trace contextRef="#ctx0" brushRef="#br0">0 9 1375 0 0,'24'20'2626'0'0,"-15"-17"-2433"0"0,0 0 0 0 0,0-1 0 0 0,0 0 0 0 0,1 0 0 0 0,-1-1 0 0 0,0 0 0 0 0,1-1-1 0 0,-1 0 1 0 0,1-1 0 0 0,15-2 0 0 0,24 0 651 0 0,81 12 210 0 0,-28-7-947 0 0,-62-2-25 0 0,27-5 376 0 0,-42 3-77 0 0,35 0 0 0 0,-38 4-302 0 0,329 2 254 0 0,-207-8-77 0 0,29-2-163 0 0,132-27-21 0 0,-279 33-51 0 0,-1 0 1 0 0,1 2-1 0 0,26 5 0 0 0,31 2 22 0 0,-12-4-43 0 0,-31-1 0 0 0,55-2 0 0 0,16-11 118 0 0,-77 9 1 0 0,-33 0-129 0 0,0 0 1 0 0,0 0 0 0 0,1 1 0 0 0,-1-1-1 0 0,0 0 1 0 0,0 1 0 0 0,0-1 0 0 0,0 0-1 0 0,1 1 1 0 0,-1 0 0 0 0,0-1 0 0 0,0 1 0 0 0,0-1-1 0 0,0 1 1 0 0,0 0 0 0 0,-1 0 0 0 0,1 0-1 0 0,0-1 1 0 0,0 1 0 0 0,0 0 0 0 0,-1 0-1 0 0,1 0 1 0 0,0 0 0 0 0,0 2 0 0 0,-1-1-205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4:58.488"/>
    </inkml:context>
    <inkml:brush xml:id="br0">
      <inkml:brushProperty name="width" value="0.1" units="cm"/>
      <inkml:brushProperty name="height" value="0.1" units="cm"/>
      <inkml:brushProperty name="color" value="#E71224"/>
    </inkml:brush>
  </inkml:definitions>
  <inkml:trace contextRef="#ctx0" brushRef="#br0">4854 74 1375 0 0,'-15'-2'453'0'0,"0"0"-1"0"0,-1 1 0 0 0,0 1 0 0 0,1 0 0 0 0,-28 5 0 0 0,-1-1-557 0 0,-2 0 127 0 0,22-2 48 0 0,0 0 1 0 0,0-2 0 0 0,-41-4-1 0 0,-369-39 2068 0 0,378 41-2077 0 0,9 1 48 0 0,-58-9-1 0 0,49 0-22 0 0,-1 2 0 0 0,1 3 0 0 0,-1 3 0 0 0,-77 6 0 0 0,58 5-17 0 0,-96 7 0 0 0,88-17-33 0 0,-85-12 0 0 0,167 12-36 0 0,-59-2 16 0 0,0 2 0 0 0,0 3 0 0 0,-90 14 0 0 0,43-6 8 0 0,-132-5 0 0 0,66-3-8 0 0,-24 18-16 0 0,81-6 0 0 0,11-3 11 0 0,14 0 16 0 0,-149-1-1 0 0,25-7 110 0 0,-4-1-136 0 0,115-4 0 0 0,9-2 26 0 0,-30 1 12 0 0,72 3-38 0 0,-81-10 0 0 0,111 8 0 0 0,-181-31 38 0 0,47 7-12 0 0,153 25-25 0 0,1 0-3 0 0,0 1 0 0 0,1-1 0 0 0,-1 1 0 0 0,0 0 0 0 0,0 0 0 0 0,0 0 0 0 0,1 0 1 0 0,-1 1-1 0 0,-4 0 0 0 0,2 1-92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06.786"/>
    </inkml:context>
    <inkml:brush xml:id="br0">
      <inkml:brushProperty name="width" value="0.1" units="cm"/>
      <inkml:brushProperty name="height" value="0.1" units="cm"/>
      <inkml:brushProperty name="color" value="#E71224"/>
    </inkml:brush>
  </inkml:definitions>
  <inkml:trace contextRef="#ctx0" brushRef="#br0">0 3 919 0 0,'1'0'75'0'0,"0"-1"-1"0"0,0 1 0 0 0,0 0 0 0 0,0 0 1 0 0,0-1-1 0 0,-1 1 0 0 0,1 0 0 0 0,0 0 1 0 0,0 0-1 0 0,0 0 0 0 0,0 0 0 0 0,0 0 1 0 0,0 0-1 0 0,0 0 0 0 0,0 0 0 0 0,0 0 1 0 0,0 1-1 0 0,0-1 0 0 0,0 0 0 0 0,-1 1 1 0 0,1-1-1 0 0,1 1 0 0 0,26 13 473 0 0,-15-7-554 0 0,5 0 17 0 0,1-1-1 0 0,0-1 1 0 0,0 0-1 0 0,0-1 1 0 0,0-1-1 0 0,0-1 1 0 0,27 0-1 0 0,-25-1 72 0 0,1 1-1 0 0,38 10 1 0 0,-39-7-20 0 0,0-1 0 0 0,41 2 1 0 0,-40-6-21 0 0,0-1 1 0 0,0-1 0 0 0,-1-1-1 0 0,28-7 1 0 0,-40 8-115 0 0,21-4 772 0 0,-29 5-748 0 0,0 1 1 0 0,0 0-1 0 0,1 0 1 0 0,-1 1-1 0 0,0-1 1 0 0,0 0-1 0 0,0 0 1 0 0,1 1-1 0 0,-1-1 1 0 0,0 0-1 0 0,0 1 1 0 0,0-1-1 0 0,0 1 1 0 0,0-1-1 0 0,0 1 1 0 0,0 0-1 0 0,0 0 1 0 0,0-1-1 0 0,0 1 0 0 0,0 0 1 0 0,1 1-1 0 0,1 2-1427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08.235"/>
    </inkml:context>
    <inkml:brush xml:id="br0">
      <inkml:brushProperty name="width" value="0.1" units="cm"/>
      <inkml:brushProperty name="height" value="0.1" units="cm"/>
      <inkml:brushProperty name="color" value="#E71224"/>
    </inkml:brush>
  </inkml:definitions>
  <inkml:trace contextRef="#ctx0" brushRef="#br0">77 20 2415 0 0,'-35'-16'1236'0'0,"33"15"-1171"0"0,1 1 0 0 0,-1-1-1 0 0,1 1 1 0 0,-1-1-1 0 0,1 1 1 0 0,-1 0-1 0 0,1 0 1 0 0,-1 0 0 0 0,1 0-1 0 0,-1 0 1 0 0,0 0-1 0 0,1 0 1 0 0,-1 0-1 0 0,1 1 1 0 0,-1-1 0 0 0,1 0-1 0 0,-1 1 1 0 0,1-1-1 0 0,-1 1 1 0 0,-1 1-1 0 0,2 0-22 0 0,0-1 0 0 0,0 1 0 0 0,0-1 0 0 0,0 1 0 0 0,1 0 0 0 0,-1 0 0 0 0,1-1 0 0 0,0 1 0 0 0,-1 0-1 0 0,1 0 1 0 0,0-1 0 0 0,0 1 0 0 0,0 0 0 0 0,0 0 0 0 0,0 0 0 0 0,0-1 0 0 0,1 4 0 0 0,0-1-30 0 0,0 0 1 0 0,0 0 0 0 0,0-1 0 0 0,0 1-1 0 0,1 0 1 0 0,-1-1 0 0 0,3 5-1 0 0,-2-7 5 0 0,-1 1 0 0 0,1-1 0 0 0,-1 0 0 0 0,1 1-1 0 0,0-1 1 0 0,-1 0 0 0 0,1 0 0 0 0,0 0 0 0 0,0 0-1 0 0,0 0 1 0 0,0 0 0 0 0,0-1 0 0 0,0 1 0 0 0,4 0-1 0 0,35 3 226 0 0,-14-1-104 0 0,16 3-2 0 0,-1-1 0 0 0,82-2 0 0 0,84-20 30 0 0,-61-6 62 0 0,-79 11 21 0 0,131-5-1 0 0,-149 17-159 0 0,-23 2 65 0 0,1-2 0 0 0,0-1 0 0 0,-1-1 0 0 0,1-1 0 0 0,46-13 0 0 0,-62 15-16 0 0,-14 7-21 0 0,-19 17-35 0 0,13-15-160 0 0,-8 12-2491 0 0,7-8-233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09.684"/>
    </inkml:context>
    <inkml:brush xml:id="br0">
      <inkml:brushProperty name="width" value="0.1" units="cm"/>
      <inkml:brushProperty name="height" value="0.1" units="cm"/>
      <inkml:brushProperty name="color" value="#E71224"/>
    </inkml:brush>
  </inkml:definitions>
  <inkml:trace contextRef="#ctx0" brushRef="#br0">0 22 455 0 0,'6'-3'114'0'0,"0"1"-1"0"0,0 0 0 0 0,0 0 0 0 0,0 0 0 0 0,0 1 0 0 0,7-1 0 0 0,-11 2-121 0 0,16-3 460 0 0,0 1 0 0 0,0 0 0 0 0,0 1 0 0 0,1 1 0 0 0,-1 1 0 0 0,0 1 0 0 0,30 6 0 0 0,92 22 396 0 0,-112-24-688 0 0,50 4 0 0 0,6 1 400 0 0,0 9-155 0 0,-51-11-275 0 0,1-1 0 0 0,62 6 0 0 0,-53-13-63 0 0,-26-2 1 0 0,0 1 0 0 0,-1 1 0 0 0,1 0 0 0 0,0 2 0 0 0,-1 0 0 0 0,0 1 0 0 0,22 7 0 0 0,-23-5 0 0 0,0-1 0 0 0,1 0 0 0 0,-1-1 0 0 0,1-1 0 0 0,0 0 0 0 0,-1-2 0 0 0,1 1 0 0 0,0-2 0 0 0,0 0 0 0 0,0-1 0 0 0,0-1 0 0 0,0 0 0 0 0,0-1 0 0 0,-1-1 0 0 0,1 0 0 0 0,-1-1 0 0 0,0-1 0 0 0,22-12 0 0 0,4-1 395 0 0,49-17 0 0 0,-83 34-440 0 0,0 0 0 0 0,1 1-1 0 0,-1 0 1 0 0,1 0 0 0 0,-1 0-1 0 0,1 1 1 0 0,-1 1 0 0 0,13 1-1 0 0,-2 1-466 0 0,-1 1 0 0 0,24 9 0 0 0,-21-7-2852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44.962"/>
    </inkml:context>
    <inkml:brush xml:id="br0">
      <inkml:brushProperty name="width" value="0.1" units="cm"/>
      <inkml:brushProperty name="height" value="0.1" units="cm"/>
      <inkml:brushProperty name="color" value="#E71224"/>
    </inkml:brush>
  </inkml:definitions>
  <inkml:trace contextRef="#ctx0" brushRef="#br0">1286 16 4231 0 0,'-14'-4'274'0'0,"-1"0"0"0"0,1 1-1 0 0,0 1 1 0 0,-1 1 0 0 0,-20 0 0 0 0,-76 8 440 0 0,52-1-548 0 0,-397 17 511 0 0,304-18-499 0 0,-172 28 0 0 0,247-19-190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11.577"/>
    </inkml:context>
    <inkml:brush xml:id="br0">
      <inkml:brushProperty name="width" value="0.1" units="cm"/>
      <inkml:brushProperty name="height" value="0.1" units="cm"/>
      <inkml:brushProperty name="color" value="#E71224"/>
    </inkml:brush>
  </inkml:definitions>
  <inkml:trace contextRef="#ctx0" brushRef="#br0">396 16 455 0 0,'-13'2'196'0'0,"0"0"0"0"0,0 0 0 0 0,0-2 0 0 0,0 0 0 0 0,0 0-1 0 0,0-1 1 0 0,0-1 0 0 0,-20-4 0 0 0,-40-4 1145 0 0,60 9-1107 0 0,3 0-141 0 0,1 0-1 0 0,-1 1 1 0 0,1 0-1 0 0,-1 1 1 0 0,1 0-1 0 0,-1 0 1 0 0,1 1 0 0 0,-17 5-1 0 0,3 1-20 0 0,20-8-60 0 0,1 1-1 0 0,-1-1 1 0 0,0 1 0 0 0,0 0-1 0 0,1 0 1 0 0,-1 0 0 0 0,1 0-1 0 0,-1 1 1 0 0,1-1-1 0 0,-1 1 1 0 0,1-1 0 0 0,0 1-1 0 0,-1 0 1 0 0,1 0 0 0 0,0 0-1 0 0,0 0 1 0 0,1 0 0 0 0,-4 5-1 0 0,5-6 24 0 0,1-1 0 0 0,-1 1-1 0 0,0-1 1 0 0,0 0 0 0 0,1 1-1 0 0,-1-1 1 0 0,1 1-1 0 0,-1-1 1 0 0,0 0 0 0 0,1 1-1 0 0,-1-1 1 0 0,1 0-1 0 0,-1 1 1 0 0,1-1 0 0 0,-1 0-1 0 0,1 0 1 0 0,-1 0 0 0 0,1 1-1 0 0,-1-1 1 0 0,1 0-1 0 0,-1 0 1 0 0,1 0 0 0 0,-1 0-1 0 0,1 0 1 0 0,0 0 0 0 0,16 3 426 0 0,73 1 932 0 0,169-16 0 0 0,-21 0-1226 0 0,24 22-50 0 0,-243-10-146 0 0,16 0 202 0 0,0 1 1 0 0,37 6-1 0 0,-67-6-220 0 0,-1 1-1 0 0,1-1 1 0 0,-1 1 0 0 0,1 0-1 0 0,6 4 1 0 0,-7-4-352 0 0,5 3-2897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12.398"/>
    </inkml:context>
    <inkml:brush xml:id="br0">
      <inkml:brushProperty name="width" value="0.1" units="cm"/>
      <inkml:brushProperty name="height" value="0.1" units="cm"/>
      <inkml:brushProperty name="color" value="#E71224"/>
    </inkml:brush>
  </inkml:definitions>
  <inkml:trace contextRef="#ctx0" brushRef="#br0">51 94 919 0 0,'-2'-9'567'0'0,"0"-1"0"0"0,-1 1-1 0 0,-6-15 1 0 0,8 21-402 0 0,-1-1 0 0 0,1 1-1 0 0,-1 0 1 0 0,0 0 0 0 0,0 0 0 0 0,-1 0 0 0 0,1 0 0 0 0,0 0 0 0 0,-1 1 0 0 0,0-1-1 0 0,1 1 1 0 0,-1 0 0 0 0,-4-3 0 0 0,8 5-152 0 0,6 4 309 0 0,1 0-1 0 0,0 0 1 0 0,0-1-1 0 0,1-1 1 0 0,-1 1-1 0 0,17 1 1 0 0,68 4 310 0 0,191 10-52 0 0,-202-16-561 0 0,120-14-1 0 0,-40-1 87 0 0,-60 7 36 0 0,-99 5-135 0 0,0 1 1 0 0,0 0-1 0 0,0 1 0 0 0,0-1 1 0 0,-1 1-1 0 0,1-1 1 0 0,0 1-1 0 0,0 0 0 0 0,0 0 1 0 0,-1 0-1 0 0,1 0 1 0 0,0 0-1 0 0,2 3 1 0 0,29 24-237 0 0,-22-16-172 0 0,0-3-166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24.608"/>
    </inkml:context>
    <inkml:brush xml:id="br0">
      <inkml:brushProperty name="width" value="0.1" units="cm"/>
      <inkml:brushProperty name="height" value="0.1" units="cm"/>
      <inkml:brushProperty name="color" value="#E71224"/>
    </inkml:brush>
  </inkml:definitions>
  <inkml:trace contextRef="#ctx0" brushRef="#br0">1 111 1295 0 0,'71'-5'353'0'0,"0"3"-1"0"0,94 9 0 0 0,-28 0-41 0 0,100 10-241 0 0,-29-2-12 0 0,75-8 127 0 0,63 2 102 0 0,29-20 441 0 0,-133-2-498 0 0,-200 12-217 0 0,235-14 120 0 0,221-34 414 0 0,-332 32-343 0 0,-62 5 19 0 0,66-12-100 0 0,-121 16-108 0 0,-37 6-7 0 0,-6 0 1 0 0,1 1 0 0 0,-1 0 0 0 0,0 1 1 0 0,0-1-1 0 0,1 1 0 0 0,6 1 0 0 0,-2-3 55 0 0,-11 2-62 0 0,0 0-1 0 0,0 0 0 0 0,0 0 0 0 0,0 0 0 0 0,1-1 0 0 0,-1 1 0 0 0,0 0 0 0 0,0 0 0 0 0,0 0 0 0 0,0 0 1 0 0,0 0-1 0 0,0 0 0 0 0,0-1 0 0 0,0 1 0 0 0,0 0 0 0 0,1 0 0 0 0,-1 0 0 0 0,0 0 0 0 0,0 0 0 0 0,0-1 1 0 0,0 1-1 0 0,0 0 0 0 0,0 0 0 0 0,0 0 0 0 0,0 0 0 0 0,0 0 0 0 0,0-1 0 0 0,0 1 0 0 0,0 0 1 0 0,0 0-1 0 0,0 0 0 0 0,-1 0 0 0 0,1-1 0 0 0,0 1 0 0 0,0 0 0 0 0,0 0 0 0 0,0 0 0 0 0,0 0 0 0 0,0 0 1 0 0,0 0-1 0 0,0-1 0 0 0,0 1 0 0 0,-1 0 0 0 0,1 0 0 0 0,0 0 0 0 0,0 0 0 0 0,0 0 0 0 0,0 0 0 0 0,0 0 1 0 0,0 0-1 0 0,-1 0 0 0 0,1-1 0 0 0,0 1 0 0 0,0 0 0 0 0,0 0 0 0 0,0 0 0 0 0,-1 0 0 0 0,1 0-1 0 0,-1 0-1 0 0,1 0 1 0 0,-1 0 0 0 0,1 0-1 0 0,-1-1 1 0 0,0 1-1 0 0,1 0 1 0 0,-1 0-1 0 0,1 0 1 0 0,-1 0-1 0 0,1 0 1 0 0,-1 1-1 0 0,1-1 1 0 0,-1 0 0 0 0,1 0-1 0 0,-1 0 1 0 0,1 0-1 0 0,-1 1 1 0 0,1-1-1 0 0,-1 0 1 0 0,1 0-1 0 0,-1 1 1 0 0,1-1-1 0 0,-1 0 1 0 0,1 1 0 0 0,-1-1-1 0 0,1 0 1 0 0,0 1-1 0 0,-1-1 1 0 0,1 1-1 0 0,0-1 1 0 0,-1 1-1 0 0,1-1 1 0 0,0 1-1 0 0,0-1 1 0 0,-1 1 0 0 0,1-1-1 0 0,0 1 1 0 0,0-1-1 0 0,0 1 1 0 0,0-1-1 0 0,0 1 1 0 0,0-1-1 0 0,0 2 1 0 0,-2 3-33 0 0,0 1-82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43.511"/>
    </inkml:context>
    <inkml:brush xml:id="br0">
      <inkml:brushProperty name="width" value="0.1" units="cm"/>
      <inkml:brushProperty name="height" value="0.1" units="cm"/>
      <inkml:brushProperty name="color" value="#E71224"/>
    </inkml:brush>
  </inkml:definitions>
  <inkml:trace contextRef="#ctx0" brushRef="#br0">1 107 1839 0 0,'-1'-5'234'0'0,"2"1"0"0"0,-1 0-1 0 0,0 0 1 0 0,1-1 0 0 0,0 1-1 0 0,0 0 1 0 0,0 0 0 0 0,0 0 0 0 0,1 0-1 0 0,0 0 1 0 0,0 0 0 0 0,0 0-1 0 0,0 1 1 0 0,0-1 0 0 0,1 1-1 0 0,3-5 1 0 0,-2 5-88 0 0,0 0 1 0 0,0 0-1 0 0,0 0 1 0 0,0 0 0 0 0,1 1-1 0 0,-1 0 1 0 0,1-1-1 0 0,-1 2 1 0 0,1-1-1 0 0,0 0 1 0 0,-1 1-1 0 0,1 0 1 0 0,10-1-1 0 0,-2 1 211 0 0,0-1-1 0 0,0 2 1 0 0,0 0-1 0 0,0 0 1 0 0,0 1-1 0 0,0 1 0 0 0,0 0 1 0 0,21 7-1 0 0,-22-5-158 0 0,0-1 0 0 0,1-1 0 0 0,-1 0 0 0 0,25 1-1 0 0,22 3 637 0 0,-28 3-527 0 0,-26-7-278 0 0,1 0 0 0 0,0 0 0 0 0,0 0 1 0 0,0-1-1 0 0,0 0 0 0 0,8 0 0 0 0,27-1 63 0 0,-10 1 57 0 0,40-4-1 0 0,97-3 462 0 0,-126 7-483 0 0,-20 0-94 0 0,-1 2 0 0 0,1 0-1 0 0,36 11 1 0 0,-31-7-2 0 0,44 6 1 0 0,53 4 44 0 0,-80-9 181 0 0,1-3-1 0 0,0-1 1 0 0,55-2-1 0 0,-69-4-165 0 0,1 1-1 0 0,0 1 0 0 0,0 2 1 0 0,49 9-1 0 0,-61-7-68 0 0,1-1-1 0 0,25 1 0 0 0,7-8 36 0 0,-36 2-8 0 0,33 1 0 0 0,-18 4 9 0 0,34 9 1 0 0,-41-7-14 0 0,2 0 1 0 0,40 1-1 0 0,29-8 16 0 0,66 1 89 0 0,-50 2-97 0 0,-70 1-28 0 0,0-1 0 0 0,58-8 0 0 0,83-19 81 0 0,-118 15-95 0 0,-19 6 32 0 0,20-5-22 0 0,-10 1 59 0 0,113-6 0 0 0,-83 10-48 0 0,84 0 32 0 0,114-16 875 0 0,-244 19-700 0 0,0 1 1 0 0,0 3-1 0 0,0 1 1 0 0,41 9-1 0 0,-33-5-773 0 0,-1-2 0 0 0,1-2 0 0 0,56-3 0 0 0,-45-1 662 0 0,-15 1-128 0 0,26 0 0 0 0,78 9 0 0 0,-60-2 0 0 0,-20 3 0 0 0,1-2 0 0 0,0-4 0 0 0,0-3 0 0 0,74-7 0 0 0,-74-1 22 0 0,0 4-1 0 0,119 10 0 0 0,-144-2-8 0 0,0-1 0 0 0,0-3 0 0 0,1-2-1 0 0,74-11 1 0 0,-58 5 6 0 0,1 3 0 0 0,67 4-1 0 0,-59 0-10 0 0,42-2 13 0 0,68 1 22 0 0,-168 2-55 0 0,42 2 83 0 0,72-5 0 0 0,95-10-145 0 0,-60 23 74 0 0,-56-2 0 0 0,-55-6 73 0 0,237 9-82 0 0,-177-3-49 0 0,-35-2 52 0 0,-25-4 65 0 0,90 17 0 0 0,-112-15-57 0 0,1-1 0 0 0,-1-1 0 0 0,1-1 0 0 0,33-3 0 0 0,32-9-12 0 0,31 0-44 0 0,100 23 54 0 0,-83-3 0 0 0,-101-10 0 0 0,57-7 0 0 0,14 0 0 0 0,19 0-3 0 0,32 1 70 0 0,-125 6-67 0 0,41-6 0 0 0,19 0 0 0 0,23-4 56 0 0,-86 5-48 0 0,66-7-8 0 0,110-11 0 0 0,-41 14 0 0 0,126-18 0 0 0,-72 22 51 0 0,-134 6-38 0 0,63 8-13 0 0,-96-4 0 0 0,94-3 0 0 0,-43-1 0 0 0,-39 2 0 0 0,-7-9 0 0 0,-45 4 0 0 0,1 0 0 0 0,28 2 0 0 0,-1 4 0 0 0,53 2 0 0 0,-44-3 0 0 0,-35-1 0 0 0,35-1 0 0 0,71-16 0 0 0,-115 14 0 0 0,-6 0 0 0 0,0 1 0 0 0,0-1 0 0 0,1 1 0 0 0,-1 0 0 0 0,1 0 0 0 0,-1 0 0 0 0,0 0 0 0 0,1 1 0 0 0,-1 0 0 0 0,0-1 0 0 0,0 2 0 0 0,6 1 0 0 0,-9-2-18 0 0,-1-1-1 0 0,0 1 0 0 0,1 0 1 0 0,-1 0-1 0 0,0-1 1 0 0,1 1-1 0 0,-1 0 0 0 0,0 0 1 0 0,0-1-1 0 0,0 1 0 0 0,1 0 1 0 0,-1 0-1 0 0,0 0 1 0 0,0-1-1 0 0,0 1 0 0 0,-1 0 1 0 0,1 0-1 0 0,0 0 1 0 0,0-1-1 0 0,0 1 0 0 0,0 0 1 0 0,-1 0-1 0 0,1-1 1 0 0,0 1-1 0 0,-1 0 0 0 0,1-1 1 0 0,-1 1-1 0 0,1 0 0 0 0,0-1 1 0 0,-1 1-1 0 0,0 0 1 0 0,0 0-1 0 0,-21 25-1986 0 0,19-23 1303 0 0,-28 30-3095 0 0,-9 7-205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55.681"/>
    </inkml:context>
    <inkml:brush xml:id="br0">
      <inkml:brushProperty name="width" value="0.1" units="cm"/>
      <inkml:brushProperty name="height" value="0.1" units="cm"/>
      <inkml:brushProperty name="color" value="#E71224"/>
    </inkml:brush>
  </inkml:definitions>
  <inkml:trace contextRef="#ctx0" brushRef="#br0">1 11 3423 0 0,'2'-1'125'0'0,"0"-1"0"0"0,1 1-1 0 0,-1 0 1 0 0,1 0-1 0 0,-1 0 1 0 0,1 0-1 0 0,0 0 1 0 0,-1 0 0 0 0,1 1-1 0 0,0 0 1 0 0,-1-1-1 0 0,1 1 1 0 0,0 0 0 0 0,-1 0-1 0 0,5 1 1 0 0,49 6 747 0 0,-39-4-158 0 0,33-2 850 0 0,-40-2-1371 0 0,0 1 0 0 0,0 0 0 0 0,19 4 0 0 0,4 1 831 0 0,49 3 1 0 0,-54-6-620 0 0,0 1 1 0 0,51 11 0 0 0,-53-8-247 0 0,1-1 0 0 0,33 2 1 0 0,-29-4 173 0 0,38 8 0 0 0,-21 1-213 0 0,1-2 0 0 0,87 6 0 0 0,-11-13-51 0 0,230 12 664 0 0,-248-11-525 0 0,132-12-1 0 0,-135 3 130 0 0,-59 2 166 0 0,61-11 0 0 0,-92 9-382 0 0,-13 5-90 0 0,0-1 0 0 0,0 0 1 0 0,1 1-1 0 0,-1 0 0 0 0,0-1 0 0 0,0 1 1 0 0,0 0-1 0 0,0-1 0 0 0,0 1 0 0 0,0 0 1 0 0,0 0-1 0 0,1 0 0 0 0,-1 0 0 0 0,0 0 1 0 0,2 0-1 0 0,-2 1-10 0 0,0-1 0 0 0,0 0 0 0 0,1 0 0 0 0,-1-1 0 0 0,0 1 0 0 0,0 0 0 0 0,0 0 0 0 0,1 0 0 0 0,-1-1 0 0 0,0 1 0 0 0,0-1 0 0 0,0 1 0 0 0,0-1 0 0 0,0 1 0 0 0,0-1 0 0 0,0 0 0 0 0,0 1 0 0 0,0-1 0 0 0,0 0 0 0 0,0 0 0 0 0,1-1 0 0 0,6-3 688 0 0,-3 11-563 0 0,11 8-128 0 0,-14-13-24 0 0,0 0 0 0 0,0 0 1 0 0,-1 1-1 0 0,1-1 1 0 0,0 0-1 0 0,-1 1 0 0 0,1-1 1 0 0,-1 1-1 0 0,1 0 1 0 0,-1-1-1 0 0,0 1 0 0 0,0 0 1 0 0,1 0-1 0 0,-1 0 1 0 0,-1 0-1 0 0,1 0 0 0 0,0 0 1 0 0,0 0-1 0 0,-1 0 1 0 0,1 0-1 0 0,-1 0 0 0 0,0 0 1 0 0,1 0-1 0 0,-1 1 1 0 0,0-1-1 0 0,0 0 0 0 0,-1 0 1 0 0,1 0-1 0 0,-1 4 1 0 0,-1-1-357 0 0,1 1 1 0 0,-1 0 0 0 0,-1-1 0 0 0,-4 8 0 0 0,-6 10-707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35:57.109"/>
    </inkml:context>
    <inkml:brush xml:id="br0">
      <inkml:brushProperty name="width" value="0.1" units="cm"/>
      <inkml:brushProperty name="height" value="0.1" units="cm"/>
      <inkml:brushProperty name="color" value="#E71224"/>
    </inkml:brush>
  </inkml:definitions>
  <inkml:trace contextRef="#ctx0" brushRef="#br0">93 118 2415 0 0,'-49'2'232'0'0,"47"-2"-158"0"0,0 0 0 0 0,1 0 0 0 0,-1 0-1 0 0,0 0 1 0 0,0-1 0 0 0,1 1-1 0 0,-1 0 1 0 0,0-1 0 0 0,1 1-1 0 0,-1-1 1 0 0,1 0 0 0 0,-1 1-1 0 0,1-1 1 0 0,-1 0 0 0 0,1 0 0 0 0,-1 0-1 0 0,1 0 1 0 0,0 0 0 0 0,-1 0-1 0 0,1 0 1 0 0,0-1 0 0 0,0 1-1 0 0,0 0 1 0 0,0-1 0 0 0,0 1-1 0 0,0-1 1 0 0,0 1 0 0 0,1-1 0 0 0,-1 1-1 0 0,0-1 1 0 0,1 0 0 0 0,-1-2-1 0 0,1 2 100 0 0,-1 0-1 0 0,1 0 1 0 0,0 0-1 0 0,0-1 0 0 0,0 1 1 0 0,1 0-1 0 0,-1 0 1 0 0,1 0-1 0 0,-1 0 0 0 0,1-1 1 0 0,-1 1-1 0 0,1 0 1 0 0,0 0-1 0 0,0 0 0 0 0,0 0 1 0 0,0 1-1 0 0,1-1 1 0 0,-1 0-1 0 0,0 0 0 0 0,1 1 1 0 0,-1-1-1 0 0,4-2 1 0 0,1 0 15 0 0,1 1 1 0 0,0-1-1 0 0,0 2 1 0 0,-1-1-1 0 0,1 1 1 0 0,1 0-1 0 0,-1 0 1 0 0,0 1-1 0 0,0 0 1 0 0,12-1-1 0 0,2 2-44 0 0,1 0 1 0 0,28 4-1 0 0,100 10 360 0 0,0-8 0 0 0,210-16 0 0 0,-253 5-28 0 0,1 5 0 0 0,129 17 0 0 0,-145-1-450 0 0,17 3 62 0 0,-94-18-71 0 0,0 0 0 0 0,0-1 0 0 0,-1 0-1 0 0,1-2 1 0 0,19-3 0 0 0,34-19 940 0 0,-67 23-953 0 0,-1 1-1 0 0,0 0 0 0 0,1 0 0 0 0,-1 0 1 0 0,1 0-1 0 0,-1 0 0 0 0,0 0 0 0 0,1 0 1 0 0,-1 0-1 0 0,1 0 0 0 0,-1 0 0 0 0,0 0 1 0 0,1 0-1 0 0,-1 0 0 0 0,1 0 1 0 0,-1 0-1 0 0,0 1 0 0 0,1-1 0 0 0,-1 0 1 0 0,0 0-1 0 0,1 0 0 0 0,-1 0 0 0 0,0 1 1 0 0,1-1-1 0 0,-1 0 0 0 0,0 1 0 0 0,1-1 1 0 0,-1 0-1 0 0,0 0 0 0 0,0 1 0 0 0,1 0 1 0 0,0-6 305 0 0,-1 0-171 0 0,0 3-110 0 0,0-1 0 0 0,0 1 0 0 0,0 0 0 0 0,1 0 0 0 0,-1 0-1 0 0,1-1 1 0 0,-1 1 0 0 0,1 0 0 0 0,0 0 0 0 0,0 0 0 0 0,0 0 0 0 0,0 0 0 0 0,0 0-1 0 0,3-3 1 0 0,-4 5-18 0 0,0 0 1 0 0,1-1-1 0 0,-1 1 0 0 0,1 0 0 0 0,-1-1 0 0 0,0 1 0 0 0,1 0 0 0 0,-1 0 0 0 0,1-1 1 0 0,-1 1-1 0 0,1 0 0 0 0,-1 0 0 0 0,1 0 0 0 0,-1 0 0 0 0,1 0 0 0 0,-1-1 0 0 0,1 1 1 0 0,-1 0-1 0 0,1 0 0 0 0,-1 0 0 0 0,1 1 0 0 0,-1-1 0 0 0,1 0 0 0 0,0 0 0 0 0,0 1-1 0 0,0-1-1 0 0,1 1 0 0 0,-1 0 0 0 0,0 0 0 0 0,0-1 0 0 0,0 1 0 0 0,0 0 0 0 0,0 0 0 0 0,0 0 0 0 0,0 0 0 0 0,0 1 0 0 0,-1-1 0 0 0,2 2 0 0 0,0 0-267 0 0,0 1 0 0 0,0 0 0 0 0,-1 0 0 0 0,1 0-1 0 0,-1 0 1 0 0,0 0 0 0 0,1 6 0 0 0,0 3-5148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20.632"/>
    </inkml:context>
    <inkml:brush xml:id="br0">
      <inkml:brushProperty name="width" value="0.1" units="cm"/>
      <inkml:brushProperty name="height" value="0.1" units="cm"/>
      <inkml:brushProperty name="color" value="#E71224"/>
    </inkml:brush>
  </inkml:definitions>
  <inkml:trace contextRef="#ctx0" brushRef="#br0">1 242 1375 0 0,'4'-1'178'0'0,"-1"1"0"0"0,1-1-1 0 0,0 1 1 0 0,-1 0-1 0 0,1 0 1 0 0,0 0-1 0 0,0 0 1 0 0,-1 1-1 0 0,7 1 1 0 0,-6-1-218 0 0,20 2 621 0 0,1-1 0 0 0,-1-1 0 0 0,37-3 0 0 0,74-15 713 0 0,-73 8-1168 0 0,37-7 388 0 0,-56 7-130 0 0,1 3 1 0 0,57-2-1 0 0,-38 6-289 0 0,-35 1-55 0 0,-1 0 1 0 0,0 2-1 0 0,0 1 0 0 0,41 8 0 0 0,-37-3 139 0 0,0 0 1 0 0,1-2-1 0 0,0-2 1 0 0,-1-1-1 0 0,1-1 1 0 0,35-4-1 0 0,338-34 482 0 0,-354 34-572 0 0,80 4 0 0 0,14 0-11 0 0,77 3 116 0 0,-186-2-142 0 0,147 14 71 0 0,-104-7-36 0 0,0-3 0 0 0,119-7 0 0 0,13-8 196 0 0,-72 5-113 0 0,231-30 147 0 0,-241 10-312 0 0,60-6 118 0 0,6 26-55 0 0,-43 3-72 0 0,55 1 4 0 0,-88 2 0 0 0,41 3 0 0 0,95-3 0 0 0,-104-22 69 0 0,-97 11-28 0 0,-1 3 0 0 0,82 0 0 0 0,356-13 87 0 0,-482 18-128 0 0,281-5 64 0 0,-76 5 0 0 0,-93-2-16 0 0,50-2 32 0 0,-4-4-25 0 0,138-12 82 0 0,-225 15-121 0 0,0 4 0 0 0,0 3 0 0 0,93 13 0 0 0,-2 4-16 0 0,25-9 64 0 0,28-13-64 0 0,-17 16 0 0 0,1 0 0 0 0,102-7 0 0 0,-220-4 32 0 0,116 15 0 0 0,-161-11-32 0 0,0-3 0 0 0,53-4 0 0 0,-13 0 0 0 0,-5 1 0 0 0,185 9 0 0 0,-175-1 22 0 0,0-5-1 0 0,98-9 0 0 0,-125 4-21 0 0,1 3 0 0 0,0 3 0 0 0,82 14 0 0 0,-64-7 56 0 0,152-2 1 0 0,-229-8-52 0 0,119-8 6 0 0,22 1-12 0 0,35 20 143 0 0,-106-5-86 0 0,-1-3 0 0 0,83-7 0 0 0,-104-3-27 0 0,-23 1 0 0 0,-1 1 0 0 0,1 2-1 0 0,-1 1 1 0 0,1 1 0 0 0,38 7 0 0 0,-62-7-292 0 0,-1 0 0 0 0,0 1 0 0 0,0 0 0 0 0,0 1 0 0 0,0-1 0 0 0,0 1 0 0 0,-1 0 0 0 0,1 0 0 0 0,-1 0 0 0 0,1 0 0 0 0,-1 1 0 0 0,0 0 0 0 0,-1 0 0 0 0,5 5 0 0 0,4 10-4168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25.159"/>
    </inkml:context>
    <inkml:brush xml:id="br0">
      <inkml:brushProperty name="width" value="0.1" units="cm"/>
      <inkml:brushProperty name="height" value="0.1" units="cm"/>
      <inkml:brushProperty name="color" value="#E71224"/>
    </inkml:brush>
  </inkml:definitions>
  <inkml:trace contextRef="#ctx0" brushRef="#br0">1 289 2471 0 0,'43'13'1920'0'0,"-23"-12"-1436"0"0,0 0 0 0 0,1-1 0 0 0,-1-1-1 0 0,0-1 1 0 0,27-7 0 0 0,96-32 689 0 0,9-2-499 0 0,-93 34-422 0 0,89-3 0 0 0,-98 12 23 0 0,70 10 0 0 0,-81-5-102 0 0,0-2 0 0 0,0-1 0 0 0,60-6 0 0 0,-25-7 116 0 0,-14 1 167 0 0,91-1-1 0 0,109 12-39 0 0,20-17 53 0 0,-74 0-186 0 0,9 23-82 0 0,-115-2-138 0 0,-22-5 152 0 0,123-17 0 0 0,-19 7-87 0 0,-152 8-58 0 0,1 3 1 0 0,45 5-1 0 0,4 1 39 0 0,-46-6-58 0 0,120 1-28 0 0,209-20 95 0 0,-176 20-28 0 0,57-4 22 0 0,-90-8 91 0 0,-122 9-154 0 0,0 2 1 0 0,0 1 0 0 0,49 9-1 0 0,-46-5 80 0 0,0-1 0 0 0,53-1 0 0 0,276-19 203 0 0,-243 10-230 0 0,170 14-1 0 0,-262-8-83 0 0,-1-1 1 0 0,32-4-1 0 0,17 0-20 0 0,-30 4 10 0 0,86 2 130 0 0,-86 2-82 0 0,49 12 0 0 0,26 3-146 0 0,146-8 218 0 0,-167-15 650 0 0,42 1 323 0 0,-21 18-2684 0 0,-74-8 1583 0 0,25 3 0 0 0,-22-6-1 0 0,-27-2 4 0 0,0-1 0 0 0,0 0 0 0 0,39-5 0 0 0,42-13 92 0 0,0 5 0 0 0,154 1 0 0 0,-45 16-31 0 0,-55-11-39 0 0,-28-2 14 0 0,187 17 119 0 0,-265-7-134 0 0,98-5 44 0 0,-37-1-51 0 0,-40 4 24 0 0,263 7-29 0 0,-129-9-12 0 0,-78-2 0 0 0,213 18 64 0 0,-193-10 61 0 0,-58-3-66 0 0,28 2 224 0 0,170 12 528 0 0,-232-10-1100 0 0,105-3 0 0 0,57-20-128 0 0,-186 15 406 0 0,257-8-6 0 0,-142 9 10 0 0,-86 1 7 0 0,64-4 0 0 0,287-18 0 0 0,-340 21 0 0 0,0-3 0 0 0,77-16 0 0 0,96-6 0 0 0,53 29 0 0 0,-286-1 0 0 0,225-14 0 0 0,-3-1 0 0 0,-143 18 0 0 0,-19 0 0 0 0,138-12 0 0 0,-188 5 0 0 0,420-41 0 0 0,-370 40 0 0 0,573-6 0 0 0,-562 13 0 0 0,36 3 0 0 0,7 3 0 0 0,48 6 0 0 0,5 13 0 0 0,-58-7 0 0 0,133 5 0 0 0,233 11 64 0 0,-432-34-64 0 0,0-3 0 0 0,0-2 0 0 0,56-11 0 0 0,42-1 0 0 0,61 12 0 0 0,59-4 0 0 0,210-21 64 0 0,-169 12-64 0 0,-18 7 0 0 0,-286 8 0 0 0,163 5 0 0 0,73-2 0 0 0,-186-5 0 0 0,82-5 0 0 0,-139 6 0 0 0,0 1 0 0 0,0 0 0 0 0,0 0 0 0 0,0 0 0 0 0,0 0 0 0 0,0 1 0 0 0,8 2 0 0 0,-12-3-1 0 0,-1 1 1 0 0,1-1-1 0 0,-1 1 0 0 0,0 0 0 0 0,1-1 0 0 0,-1 1 1 0 0,0-1-1 0 0,0 1 0 0 0,1-1 0 0 0,-1 1 0 0 0,0 0 0 0 0,0-1 1 0 0,0 1-1 0 0,1 0 0 0 0,-1-1 0 0 0,0 1 0 0 0,0 0 1 0 0,0-1-1 0 0,0 1 0 0 0,-1 0 0 0 0,1-1 0 0 0,0 1 1 0 0,0-1-1 0 0,0 1 0 0 0,0 0 0 0 0,-1-1 0 0 0,1 1 0 0 0,0 0 1 0 0,0-1-1 0 0,-1 1 0 0 0,1-1 0 0 0,0 1 0 0 0,-1-1 1 0 0,1 1-1 0 0,-1 0 0 0 0,-18 21-477 0 0,16-19 321 0 0,-29 29-4888 0 0,11-11-222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31.087"/>
    </inkml:context>
    <inkml:brush xml:id="br0">
      <inkml:brushProperty name="width" value="0.1" units="cm"/>
      <inkml:brushProperty name="height" value="0.1" units="cm"/>
      <inkml:brushProperty name="color" value="#E71224"/>
    </inkml:brush>
  </inkml:definitions>
  <inkml:trace contextRef="#ctx0" brushRef="#br0">8 1 919 0 0,'0'0'16'0'0,"0"-1"-1"0"0,0 1 0 0 0,0 0 1 0 0,-1 0-1 0 0,1 0 0 0 0,0 0 1 0 0,0 0-1 0 0,-1 0 0 0 0,1 0 0 0 0,0 0 1 0 0,0 0-1 0 0,-1 0 0 0 0,1 0 1 0 0,0 0-1 0 0,0 0 0 0 0,-1 1 0 0 0,1-1 1 0 0,0 0-1 0 0,0 0 0 0 0,-1 0 1 0 0,1 0-1 0 0,0 0 0 0 0,0 0 1 0 0,0 1-1 0 0,-1-1 0 0 0,1 0 0 0 0,0 0 1 0 0,0 0-1 0 0,0 0 0 0 0,0 1 1 0 0,0-1-1 0 0,-1 0 0 0 0,1 0 0 0 0,0 1 1 0 0,0-1-1 0 0,0 0 0 0 0,0 0 1 0 0,0 0-1 0 0,0 1 0 0 0,6 9 1339 0 0,15 8 696 0 0,-5-14-1774 0 0,-1 1 0 0 0,0-2 0 0 0,1 0 0 0 0,-1-1 0 0 0,1 0 0 0 0,22-2 0 0 0,7 2 98 0 0,283 23 531 0 0,-57-21-779 0 0,-182-4-135 0 0,92 11 436 0 0,-176-12-373 0 0,0 1 1 0 0,0-1-1 0 0,0 0 1 0 0,0 0-1 0 0,0-1 0 0 0,0 0 1 0 0,0 1-1 0 0,8-6 1 0 0,-7 4 35 0 0,-1 1 0 0 0,1-1-1 0 0,0 1 1 0 0,0 0 0 0 0,8-1 0 0 0,-11 2-60 0 0,0 0-1 0 0,1 0 0 0 0,-1 0 0 0 0,0-1 1 0 0,0 1-1 0 0,1-1 0 0 0,-1 0 0 0 0,0 0 1 0 0,3-3-1 0 0,12-7 345 0 0,-18 12-372 0 0,1 0-1 0 0,-1 0 1 0 0,0 0 0 0 0,1 0-1 0 0,-1 1 1 0 0,0-1 0 0 0,0 0-1 0 0,1 0 1 0 0,-1 0 0 0 0,0 0-1 0 0,0 0 1 0 0,1 1 0 0 0,-1-1-1 0 0,0 0 1 0 0,0 0 0 0 0,1 0-1 0 0,-1 1 1 0 0,0-1 0 0 0,0 0-1 0 0,0 0 1 0 0,1 1 0 0 0,-1-1-1 0 0,0 0 1 0 0,0 0 0 0 0,0 1-1 0 0,0-1 1 0 0,0 0 0 0 0,0 1-1 0 0,0-1 1 0 0,0 0 0 0 0,0 0-1 0 0,1 1 1 0 0,-1-1 0 0 0,0 0-1 0 0,-1 1 1 0 0,1-1 0 0 0,0 0-1 0 0,0 1 1 0 0,0-1 0 0 0,1 15 48 0 0,-3 8-384 0 0,1-9-60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33.757"/>
    </inkml:context>
    <inkml:brush xml:id="br0">
      <inkml:brushProperty name="width" value="0.1" units="cm"/>
      <inkml:brushProperty name="height" value="0.1" units="cm"/>
      <inkml:brushProperty name="color" value="#E71224"/>
    </inkml:brush>
  </inkml:definitions>
  <inkml:trace contextRef="#ctx0" brushRef="#br0">21 45 1375 0 0,'-17'-22'1866'0'0,"16"22"-1791"0"0,1-1 0 0 0,0 1 0 0 0,-1-1 0 0 0,1 1 0 0 0,0-1 0 0 0,0 1 0 0 0,-1-1 0 0 0,1 0-1 0 0,0 1 1 0 0,0-1 0 0 0,0 1 0 0 0,0-1 0 0 0,0 0 0 0 0,0 1 0 0 0,0-1 0 0 0,0 0 0 0 0,0 1 0 0 0,0-1 0 0 0,0 0 0 0 0,0 1 0 0 0,0-1 0 0 0,0 1-1 0 0,0-1 1 0 0,1 0 0 0 0,-1 1 0 0 0,0-1 0 0 0,1 1 0 0 0,-1-1 0 0 0,0 1 0 0 0,1-1 0 0 0,-1 1 0 0 0,0-1 0 0 0,1 1 0 0 0,-1-1 0 0 0,1 1 0 0 0,-1 0 0 0 0,1-1-1 0 0,0 0 1 0 0,1 1-22 0 0,0 0 0 0 0,0 0 0 0 0,0 1 0 0 0,0-1 0 0 0,0 0 0 0 0,0 1 0 0 0,0-1 0 0 0,0 1 0 0 0,-1 0-1 0 0,1 0 1 0 0,0 0 0 0 0,-1 0 0 0 0,4 2 0 0 0,8 3 5 0 0,21 5 174 0 0,1-2 0 0 0,0-1 0 0 0,1-1 0 0 0,71 3 0 0 0,59-14 730 0 0,115 4 89 0 0,-222 3-812 0 0,0-3 0 0 0,0-2-1 0 0,0-3 1 0 0,69-15 0 0 0,-84 13 204 0 0,62-3 1 0 0,-36 4-311 0 0,-53 3-105 0 0,-14 2-9 0 0,0 0 0 0 0,0 0 0 0 0,0 1 0 0 0,0-1 0 0 0,0 1 0 0 0,0 0 0 0 0,0 0 0 0 0,0 0 0 0 0,0 0 0 0 0,0 1 0 0 0,6 0 0 0 0,-8 1 2 0 0,-2-3 2 0 0,0 1 1 0 0,0 0-1 0 0,0 0 0 0 0,-1 0 0 0 0,1 0 1 0 0,0 0-1 0 0,0 0 0 0 0,0 0 0 0 0,0 0 1 0 0,0 1-1 0 0,0-1 0 0 0,0 0 1 0 0,0 1-1 0 0,0-1 0 0 0,0 1 0 0 0,0-1 1 0 0,0 1-1 0 0,0 0 0 0 0,0-1 0 0 0,0 1 1 0 0,-1 1-1 0 0,2-2-17 0 0,0 0 0 0 0,-1 0 1 0 0,1 1-1 0 0,0-1 0 0 0,0 0 0 0 0,0 0 0 0 0,0 0 1 0 0,-1 1-1 0 0,1-1 0 0 0,0 0 0 0 0,0 0 0 0 0,0 0 1 0 0,-1 0-1 0 0,1 1 0 0 0,0-1 0 0 0,0 0 0 0 0,-1 0 1 0 0,1 0-1 0 0,0 0 0 0 0,0 0 0 0 0,-1 0 1 0 0,1 0-1 0 0,0 0 0 0 0,-1 0 0 0 0,1 0 0 0 0,0 0 1 0 0,0 0-1 0 0,-1 0 0 0 0,1 0 0 0 0,0 0 0 0 0,0 0 1 0 0,-1 0-1 0 0,1 0 0 0 0,0 0 0 0 0,0-1 0 0 0,-1 1 1 0 0,1 0-1 0 0,0 0 0 0 0,0 0 0 0 0,-1 0 0 0 0,1 0 1 0 0,0-1-1 0 0,0 1 0 0 0,0 0 0 0 0,0 0 0 0 0,-1 0 1 0 0,1-1-1 0 0,0 1 0 0 0,0 0 0 0 0,0 0 1 0 0,0-1-1 0 0,0 1 0 0 0,0 0 0 0 0,-1 0 0 0 0,1-1 1 0 0,0 1-1 0 0,0 0 0 0 0,0 0 0 0 0,0-1 0 0 0,0 1 1 0 0,0 0-1 0 0,0-1 0 0 0,-6-9 168 0 0,5 10-175 0 0,1 0 0 0 0,0 0 1 0 0,-1 0-1 0 0,1 0 0 0 0,0 0 0 0 0,-1 0 0 0 0,1 0 0 0 0,0 0 0 0 0,0 0 0 0 0,-1 0 0 0 0,1 0 1 0 0,0 0-1 0 0,-1 0 0 0 0,1 0 0 0 0,0 1 0 0 0,0-1 0 0 0,-1 0 0 0 0,1 0 0 0 0,0 0 0 0 0,0 0 0 0 0,-1 1 1 0 0,1-1-1 0 0,0 0 0 0 0,0 0 0 0 0,0 1 0 0 0,0-1 0 0 0,-1 0 0 0 0,1 0 0 0 0,0 1 0 0 0,0-1 0 0 0,0 0 1 0 0,0 1-1 0 0,0-1 0 0 0,0 0 0 0 0,0 0 0 0 0,0 1 0 0 0,0-1 0 0 0,0 0 0 0 0,0 1 0 0 0,-5 11-493 0 0,5 1-3400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5:58.833"/>
    </inkml:context>
    <inkml:brush xml:id="br0">
      <inkml:brushProperty name="width" value="0.1" units="cm"/>
      <inkml:brushProperty name="height" value="0.1" units="cm"/>
      <inkml:brushProperty name="color" value="#E71224"/>
    </inkml:brush>
  </inkml:definitions>
  <inkml:trace contextRef="#ctx0" brushRef="#br0">3013 27 3511 0 0,'0'-1'100'0'0,"0"0"0"0"0,-1 0-1 0 0,1 0 1 0 0,-1 0-1 0 0,1 0 1 0 0,-1 1 0 0 0,0-1-1 0 0,1 0 1 0 0,-1 0 0 0 0,0 0-1 0 0,0 1 1 0 0,1-1-1 0 0,-1 1 1 0 0,0-1 0 0 0,0 0-1 0 0,0 1 1 0 0,0-1-1 0 0,0 1 1 0 0,0 0 0 0 0,0-1-1 0 0,0 1 1 0 0,0 0-1 0 0,0 0 1 0 0,0-1 0 0 0,0 1-1 0 0,0 0 1 0 0,0 0-1 0 0,0 0 1 0 0,0 0 0 0 0,0 1-1 0 0,0-1 1 0 0,-1 0-1 0 0,-3 2-11 0 0,1-1 0 0 0,0 1 0 0 0,0 0-1 0 0,-1 1 1 0 0,-5 4 0 0 0,9-7 38 0 0,-1 0 0 0 0,1 0 1 0 0,0 0-1 0 0,-1 0 0 0 0,1 0 0 0 0,0 0 1 0 0,-1 0-1 0 0,1-1 0 0 0,0 1 1 0 0,-1 0-1 0 0,1-1 0 0 0,0 1 0 0 0,0-1 1 0 0,-1 1-1 0 0,1-1 0 0 0,0 0 1 0 0,0 1-1 0 0,0-1 0 0 0,0 0 0 0 0,0 0 1 0 0,0 0-1 0 0,0 0 0 0 0,-1-2 1 0 0,-1 1 35 0 0,1 0-1 0 0,0 1 1 0 0,-1-1 0 0 0,1 0 0 0 0,-1 1 0 0 0,1-1 0 0 0,-1 1 0 0 0,-5-2 0 0 0,0 3-100 0 0,0 1-1 0 0,0-1 1 0 0,0 1 0 0 0,0 1 0 0 0,0-1 0 0 0,0 1 0 0 0,1 1 0 0 0,-13 5 0 0 0,-12 3 55 0 0,-1-4 382 0 0,-67 8 0 0 0,65-12 6 0 0,-62 15 0 0 0,75-13-428 0 0,0-1-1 0 0,-1 0 1 0 0,-37-1-1 0 0,-71-6 146 0 0,79 0-134 0 0,-178-9 98 0 0,-365 1 532 0 0,527 15-713 0 0,-645 14 249 0 0,648-22-516 0 0,-170 0 1428 0 0,201 6-2176 0 0,0 2 0 0 0,0 1 0 0 0,1 1 0 0 0,-64 22 1 0 0,30-3-4209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46.014"/>
    </inkml:context>
    <inkml:brush xml:id="br0">
      <inkml:brushProperty name="width" value="0.1" units="cm"/>
      <inkml:brushProperty name="height" value="0.1" units="cm"/>
      <inkml:brushProperty name="color" value="#E71224"/>
    </inkml:brush>
  </inkml:definitions>
  <inkml:trace contextRef="#ctx0" brushRef="#br0">1752 56 2879 0 0,'1'-1'29'0'0,"1"0"0"0"0,-1 0-1 0 0,0-1 1 0 0,0 1 0 0 0,0 0-1 0 0,0-1 1 0 0,0 1-1 0 0,0-1 1 0 0,0 1 0 0 0,0-1-1 0 0,-1 1 1 0 0,1-1 0 0 0,0-3-1 0 0,-1 4-20 0 0,0 1 1 0 0,0-1-1 0 0,-1 0 0 0 0,1 1 0 0 0,0-1 1 0 0,-1 0-1 0 0,1 1 0 0 0,-1-1 0 0 0,1 0 0 0 0,0 1 1 0 0,-1-1-1 0 0,1 1 0 0 0,-1-1 0 0 0,0 1 0 0 0,1-1 1 0 0,-1 1-1 0 0,1 0 0 0 0,-1-1 0 0 0,0 1 1 0 0,1 0-1 0 0,-1-1 0 0 0,0 1 0 0 0,0 0 0 0 0,1 0 1 0 0,-1-1-1 0 0,0 1 0 0 0,1 0 0 0 0,-1 0 1 0 0,0 0-1 0 0,0 0 0 0 0,1 0 0 0 0,-2 0 0 0 0,-18-3 308 0 0,0 1 0 0 0,0 1-1 0 0,0 0 1 0 0,0 1-1 0 0,0 1 1 0 0,0 2-1 0 0,0-1 1 0 0,-23 8-1 0 0,26-5-217 0 0,-1-1 0 0 0,0-1 0 0 0,0-1 0 0 0,-22 1 0 0 0,-76-6 597 0 0,29 0-104 0 0,64 3-443 0 0,-472-20 1624 0 0,416 10-1476 0 0,0 4 0 0 0,0 3 0 0 0,-114 10 0 0 0,152 0-362 0 0,0 2 0 0 0,1 2 0 0 0,0 1 0 0 0,-42 19 0 0 0,45-14-204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36.044"/>
    </inkml:context>
    <inkml:brush xml:id="br0">
      <inkml:brushProperty name="width" value="0.1" units="cm"/>
      <inkml:brushProperty name="height" value="0.1" units="cm"/>
      <inkml:brushProperty name="color" value="#E71224"/>
    </inkml:brush>
  </inkml:definitions>
  <inkml:trace contextRef="#ctx0" brushRef="#br0">0 89 3279 0 0,'1'-2'121'0'0,"-1"0"-1"0"0,0 1 0 0 0,1-1 0 0 0,0 0 0 0 0,-1 0 1 0 0,1 1-1 0 0,0-1 0 0 0,0 1 0 0 0,0-1 0 0 0,0 0 0 0 0,0 1 1 0 0,0 0-1 0 0,0-1 0 0 0,1 1 0 0 0,-1 0 0 0 0,1-1 0 0 0,-1 1 1 0 0,0 0-1 0 0,1 0 0 0 0,0 0 0 0 0,-1 0 0 0 0,1 1 1 0 0,0-1-1 0 0,-1 0 0 0 0,1 1 0 0 0,0-1 0 0 0,0 1 0 0 0,2-1 1 0 0,6-1 99 0 0,0 0 1 0 0,0 1 0 0 0,19-1-1 0 0,36 2-146 0 0,218-3 1010 0 0,-94 2-516 0 0,32 0-227 0 0,-56-2-208 0 0,125-6 554 0 0,-1 1-387 0 0,-89 1-143 0 0,0 0-5 0 0,174 8 30 0 0,-290-5-43 0 0,-57 2-90 0 0,-1 0 0 0 0,1 2 0 0 0,0 1 0 0 0,28 5 0 0 0,-52-6-309 0 0,8 3 700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37.227"/>
    </inkml:context>
    <inkml:brush xml:id="br0">
      <inkml:brushProperty name="width" value="0.1" units="cm"/>
      <inkml:brushProperty name="height" value="0.1" units="cm"/>
      <inkml:brushProperty name="color" value="#E71224"/>
    </inkml:brush>
  </inkml:definitions>
  <inkml:trace contextRef="#ctx0" brushRef="#br0">129 17 2183 0 0,'-4'-2'60'0'0,"-1"0"11"0"0,-1-1 1 0 0,1 1 0 0 0,-1 1 0 0 0,1-1-1 0 0,-1 1 1 0 0,0 0 0 0 0,1 0-1 0 0,-1 0 1 0 0,0 1 0 0 0,-6 0-1 0 0,-29 8 434 0 0,40-8-485 0 0,0 1 0 0 0,0-1 0 0 0,0 0 0 0 0,0 1 1 0 0,0 0-1 0 0,0-1 0 0 0,-1 1 0 0 0,1 0 0 0 0,0-1 0 0 0,1 1 0 0 0,-1 0 0 0 0,0 0 0 0 0,-1 1 0 0 0,2-2-13 0 0,0 1 0 0 0,-1-1 1 0 0,1 1-1 0 0,0 0 1 0 0,0-1-1 0 0,0 1 0 0 0,0-1 1 0 0,0 1-1 0 0,0-1 1 0 0,0 1-1 0 0,0-1 0 0 0,1 1 1 0 0,-1-1-1 0 0,0 1 1 0 0,0-1-1 0 0,0 1 0 0 0,1-1 1 0 0,-1 1-1 0 0,0-1 1 0 0,0 1-1 0 0,1-1 0 0 0,-1 1 1 0 0,0-1-1 0 0,1 0 1 0 0,-1 1-1 0 0,0-1 0 0 0,1 0 1 0 0,-1 1-1 0 0,1-1 1 0 0,-1 0-1 0 0,1 1 0 0 0,0-1 1 0 0,7 5 71 0 0,0-1 0 0 0,1 0 1 0 0,0 0-1 0 0,0-1 0 0 0,0 0 1 0 0,0 0-1 0 0,12 1 0 0 0,10 0 307 0 0,1-1-1 0 0,-1-2 1 0 0,59-4-1 0 0,-40 1-259 0 0,201 13-6 0 0,-184-5-42 0 0,0-2-1 0 0,-1-3 0 0 0,88-10 1 0 0,-113 3 109 0 0,0 1 0 0 0,0 2 0 0 0,1 2 0 0 0,-1 2 0 0 0,52 8 0 0 0,-85-8 145 0 0,-9 1 163 0 0,0-1-494 0 0,0-1 0 0 0,0 1 0 0 0,0 0-1 0 0,0-1 1 0 0,0 1 0 0 0,1 0-1 0 0,-1 0 1 0 0,0 0 0 0 0,0 0 0 0 0,1 0-1 0 0,-1 0 1 0 0,1 0 0 0 0,-1 0 0 0 0,1 0-1 0 0,-1 2 1 0 0,-1 2-324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39.278"/>
    </inkml:context>
    <inkml:brush xml:id="br0">
      <inkml:brushProperty name="width" value="0.1" units="cm"/>
      <inkml:brushProperty name="height" value="0.1" units="cm"/>
      <inkml:brushProperty name="color" value="#E71224"/>
    </inkml:brush>
  </inkml:definitions>
  <inkml:trace contextRef="#ctx0" brushRef="#br0">0 20 1207 0 0,'32'-7'434'0'0,"0"2"0"0"0,33-1-1 0 0,-49 5-106 0 0,0 1 1 0 0,1 1-1 0 0,-1 0 0 0 0,0 2 0 0 0,31 7 0 0 0,-22-3-100 0 0,39 4 0 0 0,5 2-91 0 0,-15-2 53 0 0,1-2 1 0 0,104 3 0 0 0,112-19 609 0 0,28 13-459 0 0,-46 1-118 0 0,-187-9-195 0 0,302 8 397 0 0,-256 1-281 0 0,129-10 1 0 0,-135-1 54 0 0,162 14 0 0 0,-139 0-97 0 0,226-10 0 0 0,-152-3-14 0 0,91-6 109 0 0,-16-7 364 0 0,-261 15-456 0 0,0 0 0 0 0,19-5 0 0 0,-36 6-95 0 0,1 0-1 0 0,-1 1 1 0 0,1-1 0 0 0,-1 0-1 0 0,1 0 1 0 0,-1 0 0 0 0,0-1-1 0 0,1 1 1 0 0,-1 0 0 0 0,1 0-1 0 0,-1 0 1 0 0,1 0 0 0 0,-1 0-1 0 0,1 0 1 0 0,-1-1-1 0 0,1 1 1 0 0,-1 0 0 0 0,0 0-1 0 0,1-1 1 0 0,-1 1 0 0 0,0 0-1 0 0,1-1 1 0 0,-1 1 0 0 0,0 0-1 0 0,1-1 1 0 0,-1 1 0 0 0,0 0-1 0 0,1-1 1 0 0,-1 1 0 0 0,0-1-1 0 0,0 1 1 0 0,0-1 0 0 0,0 1-1 0 0,1 0 1 0 0,-1-1-1 0 0,0 1 1 0 0,0-1 0 0 0,0 1-1 0 0,0-1 1 0 0,0 1 0 0 0,0-2-1 0 0,-13-14 760 0 0,12 14-739 0 0,1 2 14 0 0,1-1-22 0 0,-1 0 22 0 0,0 0-22 0 0,0 1 22 0 0,-1 2-75 0 0,0 1 0 0 0,1 0 0 0 0,0-1 1 0 0,-1 1-1 0 0,1 0 0 0 0,0-1 0 0 0,0 1 0 0 0,1 0 1 0 0,-1-1-1 0 0,0 1 0 0 0,1-1 0 0 0,0 1 1 0 0,1 4-1 0 0,0 0-663 0 0,-1 2-2803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45.805"/>
    </inkml:context>
    <inkml:brush xml:id="br0">
      <inkml:brushProperty name="width" value="0.1" units="cm"/>
      <inkml:brushProperty name="height" value="0.1" units="cm"/>
      <inkml:brushProperty name="color" value="#E71224"/>
    </inkml:brush>
  </inkml:definitions>
  <inkml:trace contextRef="#ctx0" brushRef="#br0">1 91 1839 0 0,'12'-2'1014'0'0,"0"1"-1"0"0,-1-2 0 0 0,20-5 1 0 0,1-1-565 0 0,3 2-232 0 0,0 1-1 0 0,57-1 1 0 0,70 10 62 0 0,36-3 13 0 0,516-27 953 0 0,-711 27-1246 0 0,174-11 56 0 0,64-1 322 0 0,-234 12-366 0 0,390 0 432 0 0,14 10 110 0 0,-289-4-328 0 0,462 32 127 0 0,-284-36-273 0 0,21 1 34 0 0,162-7-71 0 0,-165-4 332 0 0,-178 8-203 0 0,478-5 149 0 0,-391 5-181 0 0,-94 1-43 0 0,161 12 42 0 0,-269-10-138 0 0,298 19 0 0 0,8-5 87 0 0,48 0 18 0 0,-208-20-93 0 0,283-13 40 0 0,-439 14-54 0 0,26-2-37 0 0,1 1-1 0 0,0 3 1 0 0,65 6-1 0 0,-101-5-73 0 0,-1 1 0 0 0,1-1 0 0 0,-1 1 0 0 0,0 0 0 0 0,6 3 0 0 0,4 2-513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47.958"/>
    </inkml:context>
    <inkml:brush xml:id="br0">
      <inkml:brushProperty name="width" value="0.1" units="cm"/>
      <inkml:brushProperty name="height" value="0.1" units="cm"/>
      <inkml:brushProperty name="color" value="#E71224"/>
    </inkml:brush>
  </inkml:definitions>
  <inkml:trace contextRef="#ctx0" brushRef="#br0">0 104 1839 0 0,'1'-1'97'0'0,"-1"-1"-1"0"0,0 0 1 0 0,1 0-1 0 0,0 1 0 0 0,-1-1 1 0 0,1 0-1 0 0,0 1 0 0 0,0-1 1 0 0,0 1-1 0 0,0-1 0 0 0,0 1 1 0 0,0-1-1 0 0,0 1 1 0 0,0 0-1 0 0,1-1 0 0 0,-1 1 1 0 0,1 0-1 0 0,-1 0 0 0 0,1 0 1 0 0,-1 0-1 0 0,1 0 0 0 0,-1 0 1 0 0,1 1-1 0 0,0-1 0 0 0,0 1 1 0 0,-1-1-1 0 0,3 0 1 0 0,6-1 254 0 0,-1-1 0 0 0,0 2 1 0 0,18-2-1 0 0,-5 3-208 0 0,-1 1 0 0 0,1 1-1 0 0,-1 1 1 0 0,1 1-1 0 0,30 10 1 0 0,-47-13-127 0 0,27 7 119 0 0,1 0 0 0 0,0-2 0 0 0,0-2 0 0 0,0-1 0 0 0,0-2 0 0 0,60-4-1 0 0,167-8 1122 0 0,-209 13-1082 0 0,52 9 0 0 0,-69-5-104 0 0,2-2-1 0 0,-1-2 0 0 0,0-1 1 0 0,39-4-1 0 0,63-21 337 0 0,-82 13-295 0 0,1 2 1 0 0,79-2-1 0 0,-72 10-64 0 0,107 5 23 0 0,-141-3-70 0 0,1-2 0 0 0,56-7 0 0 0,-3 0 0 0 0,-1 2-3 0 0,-35 1 77 0 0,79 4-1 0 0,-1 11 2 0 0,67 4 26 0 0,-116-14-44 0 0,92-13 0 0 0,17-1 32 0 0,-24 15 115 0 0,100-5 19 0 0,-118-8-161 0 0,171 8 0 0 0,-11-6 48 0 0,-74-1 50 0 0,-3 26-68 0 0,-2 0-56 0 0,-27-20-39 0 0,110 3 182 0 0,41-5 83 0 0,-266 4-256 0 0,97 9 1 0 0,82 22-10 0 0,-198-23 19 0 0,81-3 0 0 0,-81-4 0 0 0,87 10 0 0 0,-33 8-17 0 0,344 33 77 0 0,-204-26 27 0 0,43 2 50 0 0,-153-23-43 0 0,237 11 247 0 0,-95-16-217 0 0,-38-1-32 0 0,-44 18-88 0 0,50 2 34 0 0,247 31-54 0 0,-171-29 20 0 0,-26-2 24 0 0,-215-10-23 0 0,140-8 0 0 0,-13-2 1 0 0,-54 10 32 0 0,146 3 84 0 0,37 4-25 0 0,-251-7-98 0 0,94 11 33 0 0,77 3 32 0 0,88 6 290 0 0,-226-12-292 0 0,-115-12-334 0 0,0 0-1 0 0,-1 0 1 0 0,27 9-1 0 0,-34-8-94 0 0,1 1 1 0 0,-1-1-1 0 0,0 1 0 0 0,0 0 0 0 0,0 0 1 0 0,0 1-1 0 0,-1 0 0 0 0,10 11 1 0 0,1 1-4164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49.205"/>
    </inkml:context>
    <inkml:brush xml:id="br0">
      <inkml:brushProperty name="width" value="0.1" units="cm"/>
      <inkml:brushProperty name="height" value="0.1" units="cm"/>
      <inkml:brushProperty name="color" value="#E71224"/>
    </inkml:brush>
  </inkml:definitions>
  <inkml:trace contextRef="#ctx0" brushRef="#br0">1 115 2303 0 0,'1'-8'125'0'0,"-2"7"-100"0"0,1 0 0 0 0,0 0-1 0 0,0 0 1 0 0,0 0 0 0 0,0 0-1 0 0,0 1 1 0 0,0-1 0 0 0,1 0-1 0 0,-1 0 1 0 0,0 0 0 0 0,0 0-1 0 0,1 0 1 0 0,-1 1 0 0 0,0-1-1 0 0,1 0 1 0 0,-1 0 0 0 0,1 0-1 0 0,-1 1 1 0 0,1-1 0 0 0,-1 0 0 0 0,1 1-1 0 0,0-1 1 0 0,-1 0 0 0 0,1 1-1 0 0,0-1 1 0 0,-1 1 0 0 0,1-1-1 0 0,0 1 1 0 0,0 0 0 0 0,-1-1-1 0 0,1 1 1 0 0,0 0 0 0 0,0-1-1 0 0,0 1 1 0 0,0 0 0 0 0,0 0-1 0 0,-1 0 1 0 0,1-1 0 0 0,2 1-1 0 0,208-23 1144 0 0,-121 19-894 0 0,-41 2 113 0 0,65-9 0 0 0,1-8 193 0 0,2 6 0 0 0,223 3 0 0 0,-45 11-429 0 0,66 3 326 0 0,-18-2-115 0 0,-100-4-185 0 0,560 23 711 0 0,-664-11-811 0 0,19 1-18 0 0,183-27 19 0 0,-65-1-28 0 0,-95 13 41 0 0,176 0 205 0 0,346 11-111 0 0,-673-7-152 0 0,532 11 799 0 0,-524-11-919 0 0,0 3-1 0 0,0 1 0 0 0,-1 1 1 0 0,1 3-1 0 0,-1 1 1 0 0,54 20-1 0 0,-62-17-3699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50.251"/>
    </inkml:context>
    <inkml:brush xml:id="br0">
      <inkml:brushProperty name="width" value="0.1" units="cm"/>
      <inkml:brushProperty name="height" value="0.1" units="cm"/>
      <inkml:brushProperty name="color" value="#E71224"/>
    </inkml:brush>
  </inkml:definitions>
  <inkml:trace contextRef="#ctx0" brushRef="#br0">1 9 2759 0 0,'15'-3'126'0'0,"0"1"-1"0"0,1 0 1 0 0,-1 1-1 0 0,25 1 1 0 0,-24 0 48 0 0,90 3 953 0 0,-1 6 1 0 0,106 21-1 0 0,-172-24-1022 0 0,-1-2 0 0 0,52-2 0 0 0,77-11 128 0 0,-98 3-69 0 0,-1 4 0 0 0,79 6 0 0 0,166 17 127 0 0,-229-21-223 0 0,231 9 317 0 0,-163 5 71 0 0,231-8 0 0 0,-170-2-215 0 0,-98 0-162 0 0,178-15 209 0 0,19 1 43 0 0,133 3-224 0 0,-99 0 166 0 0,-221 8-216 0 0,74-16-8 0 0,-134 7 17 0 0,102 2 1 0 0,-10 17 54 0 0,-69-4 56 0 0,118-4-1 0 0,-147-8-43 0 0,122-1 614 0 0,-169 7-586 0 0,-1 0-1 0 0,21 5 0 0 0,-28-5-505 0 0,1 1 0 0 0,-1-1 0 0 0,0 1 0 0 0,0-1 0 0 0,0 1 0 0 0,-1 0 0 0 0,1 1 0 0 0,0-1 0 0 0,-1 1 0 0 0,6 4 0 0 0,2 5-3621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52.552"/>
    </inkml:context>
    <inkml:brush xml:id="br0">
      <inkml:brushProperty name="width" value="0.1" units="cm"/>
      <inkml:brushProperty name="height" value="0.1" units="cm"/>
      <inkml:brushProperty name="color" value="#E71224"/>
    </inkml:brush>
  </inkml:definitions>
  <inkml:trace contextRef="#ctx0" brushRef="#br0">1 36 919 0 0,'36'2'344'0'0,"-28"0"-224"0"0,1-2 0 0 0,-1 1 0 0 0,0-1 0 0 0,0 0 0 0 0,11-2 0 0 0,56-10 510 0 0,-1 2 0 0 0,1 5 0 0 0,103 4 0 0 0,-53-2 256 0 0,-65-1-270 0 0,-45 2-386 0 0,1 1 0 0 0,-1 0 0 0 0,0 1-1 0 0,27 4 1 0 0,-41-4-240 0 0,-1 0 1 0 0,0 0-1 0 0,0 0 1 0 0,1 0-1 0 0,-1 0 0 0 0,0 0 1 0 0,1 0-1 0 0,-1 0 1 0 0,0 0-1 0 0,0 0 0 0 0,1 0 1 0 0,-1 0-1 0 0,0 1 1 0 0,0-1-1 0 0,1 0 0 0 0,-1 0 1 0 0,0 0-1 0 0,0 0 1 0 0,1 1-1 0 0,-1-1 0 0 0,0 0 1 0 0,0 0-1 0 0,0 1 1 0 0,0-1-1 0 0,1 0 0 0 0,-1 0 1 0 0,0 1-1 0 0,0-1 0 0 0,0 0 1 0 0,0 0-1 0 0,0 1 1 0 0,0-1-1 0 0,0 0 0 0 0,0 1 1 0 0,1-1-1 0 0,-1 0 1 0 0,0 0-1 0 0,0 1 0 0 0,-1-1 1 0 0,1 0-1 0 0,0 1 1 0 0,0-1-1 0 0,0 1 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1:53.920"/>
    </inkml:context>
    <inkml:brush xml:id="br0">
      <inkml:brushProperty name="width" value="0.1" units="cm"/>
      <inkml:brushProperty name="height" value="0.1" units="cm"/>
      <inkml:brushProperty name="color" value="#E71224"/>
    </inkml:brush>
  </inkml:definitions>
  <inkml:trace contextRef="#ctx0" brushRef="#br0">20 63 919 0 0,'-11'0'530'0'0,"3"1"1698"0"0,20 5-784 0 0,-3-2-1269 0 0,0 0 0 0 0,0-1 1 0 0,0 0-1 0 0,1 0 0 0 0,-1-1 0 0 0,1-1 1 0 0,-1 0-1 0 0,15 0 0 0 0,6-2 169 0 0,42-6 1 0 0,6-2 446 0 0,3 7-383 0 0,84-7-176 0 0,-65 2 75 0 0,-52 4-89 0 0,58-9 1 0 0,70-19 125 0 0,-142 30-280 0 0,-28 1-29 0 0,0 0 0 0 0,0 0-1 0 0,0 0 1 0 0,0-1-1 0 0,-1 0 1 0 0,1 0 0 0 0,0 0-1 0 0,6-3 1 0 0,-10 2 54 0 0,-1 2-87 0 0,-1 0 1 0 0,1 1 0 0 0,-1-1 0 0 0,0 0-1 0 0,1 0 1 0 0,-1 0 0 0 0,1 0 0 0 0,-1 1-1 0 0,0-1 1 0 0,1 0 0 0 0,-1 0 0 0 0,0 1-1 0 0,1-1 1 0 0,-1 0 0 0 0,0 1 0 0 0,0-1-1 0 0,1 0 1 0 0,-1 1 0 0 0,0-1 0 0 0,0 0-1 0 0,0 1 1 0 0,1-1 0 0 0,-1 1 0 0 0,0 0-1 0 0,0 0-2 0 0,0 1 0 0 0,1-1 32 0 0,-1 0 0 0 0,1 0-1 0 0,-1 0 1 0 0,1 0 0 0 0,-1 0 0 0 0,1 0-1 0 0,-1 0 1 0 0,1 0 0 0 0,0 0-1 0 0,-1 0 1 0 0,1-1 0 0 0,0 1 0 0 0,1 1-1 0 0,4 2 281 0 0,-7-6-156 0 0,1 1-76 0 0,9 19-806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35.768"/>
    </inkml:context>
    <inkml:brush xml:id="br0">
      <inkml:brushProperty name="width" value="0.1" units="cm"/>
      <inkml:brushProperty name="height" value="0.1" units="cm"/>
      <inkml:brushProperty name="color" value="#E71224"/>
    </inkml:brush>
  </inkml:definitions>
  <inkml:trace contextRef="#ctx0" brushRef="#br0">0 61 943 0 0,'91'-20'59'0'0,"65"-11"181"0"0,-123 26-190 0 0,0 2 0 0 0,59 1-1 0 0,-81 3-49 0 0,1 1 0 0 0,-2 0 0 0 0,1 0 0 0 0,0 1 0 0 0,0 1 0 0 0,18 9 0 0 0,-18-8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1.073"/>
    </inkml:context>
    <inkml:brush xml:id="br0">
      <inkml:brushProperty name="width" value="0.1" units="cm"/>
      <inkml:brushProperty name="height" value="0.1" units="cm"/>
      <inkml:brushProperty name="color" value="#E71224"/>
    </inkml:brush>
  </inkml:definitions>
  <inkml:trace contextRef="#ctx0" brushRef="#br0">1818 227 2415 0 0,'-211'-63'1582'0'0,"172"54"-1231"0"0,-1 1 0 0 0,0 3 1 0 0,-59-1-1 0 0,-1 2 174 0 0,-1-4 0 0 0,1-4 0 0 0,-140-36 0 0 0,148 29-85 0 0,-143-11 0 0 0,-95 16 313 0 0,283 14-1056 0 0,-49 6 0 0 0,48 1-2731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36.734"/>
    </inkml:context>
    <inkml:brush xml:id="br0">
      <inkml:brushProperty name="width" value="0.1" units="cm"/>
      <inkml:brushProperty name="height" value="0.1" units="cm"/>
      <inkml:brushProperty name="color" value="#E71224"/>
    </inkml:brush>
  </inkml:definitions>
  <inkml:trace contextRef="#ctx0" brushRef="#br0">0 186 799 0 0,'183'-5'1064'0'0,"62"-22"640"0"0,-67 9-1120 0 0,-103 13-502 0 0,335-57 1540 0 0,-345 48-1557 0 0,91-18 78 0 0,-71 23-46 0 0,134 2 0 0 0,-37 4 20 0 0,-145 0 34 0 0,0 2 1 0 0,0 2-1 0 0,60 9 0 0 0,-94-9-149 0 0,1 0-1 0 0,0 0 0 0 0,-1 0 1 0 0,1 0-1 0 0,-1 1 0 0 0,0 0 1 0 0,1 0-1 0 0,4 3 0 0 0,2 4-1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41.839"/>
    </inkml:context>
    <inkml:brush xml:id="br0">
      <inkml:brushProperty name="width" value="0.1" units="cm"/>
      <inkml:brushProperty name="height" value="0.1" units="cm"/>
      <inkml:brushProperty name="color" value="#F4F91B"/>
    </inkml:brush>
  </inkml:definitions>
  <inkml:trace contextRef="#ctx0" brushRef="#br0">5 2 2303 0 0,'-3'-1'1980'0'0,"3"1"-1945"0"0,-1 8 1912 0 0,2-5-1850 0 0,0 1 1 0 0,0-1 0 0 0,0-1 0 0 0,1 1-1 0 0,-1 0 1 0 0,1 0 0 0 0,0 0 0 0 0,-1-1-1 0 0,1 1 1 0 0,1-1 0 0 0,-1 1-1 0 0,0-1 1 0 0,0 0 0 0 0,1 0 0 0 0,0 0-1 0 0,-1 0 1 0 0,1-1 0 0 0,0 1-1 0 0,0-1 1 0 0,0 1 0 0 0,0-1 0 0 0,0 0-1 0 0,5 1 1 0 0,0 0 228 0 0,0 0-1 0 0,-1 0 1 0 0,1 1-1 0 0,8 4 1 0 0,-9-3-148 0 0,0-1 0 0 0,0-1 0 0 0,1 1-1 0 0,11 1 1 0 0,21 6 236 0 0,-33-8-318 0 0,-1 0 0 0 0,0 0 1 0 0,1-1-1 0 0,0 0 0 0 0,-1 0 1 0 0,1 0-1 0 0,9-1 0 0 0,-11-1-19 0 0,17-2 216 0 0,0 2 0 0 0,0 0 0 0 0,0 1 0 0 0,29 4 0 0 0,63 10-213 0 0,-98-14-22 0 0,-1 0 1 0 0,0-1-1 0 0,1 0 0 0 0,-1-1 1 0 0,22-6-1 0 0,129-33 885 0 0,-78 24-759 0 0,25 7-67 0 0,-100 10-103 0 0,1 0-1 0 0,-1 1 0 0 0,1 1 1 0 0,-1 0-1 0 0,0 1 0 0 0,23 8 1 0 0,-18-6 1 0 0,0 0 0 0 0,33 4 0 0 0,29 4 112 0 0,-12-2-19 0 0,-49-8-71 0 0,101 6 163 0 0,-104-10-164 0 0,-1 0 1 0 0,1 0-1 0 0,-1-1 1 0 0,0-1-1 0 0,27-9 1 0 0,-28 8-21 0 0,-1 0 0 0 0,1 1 0 0 0,0 1 0 0 0,0 0 0 0 0,19 0 0 0 0,74 7 34 0 0,-20-1-47 0 0,-53-4 12 0 0,-8-1 2 0 0,-1 1 0 0 0,1 1 0 0 0,-1 1 0 0 0,0 2 0 0 0,27 6 0 0 0,36 10 9 0 0,-64-15-13 0 0,1 0 0 0 0,35 13-1 0 0,-52-16-12 0 0,0 0 0 0 0,0-1 0 0 0,0 1 0 0 0,-1-2 0 0 0,1 1 0 0 0,9-2 0 0 0,6 2 0 0 0,142 17 0 0 0,-105-12 5 0 0,-37-5-9 0 0,33 8 1 0 0,-48-8-6 0 0,0 2 0 0 0,0-1 0 0 0,0 1 0 0 0,-1 0 0 0 0,1 1 0 0 0,-1 0 0 0 0,13 9 0 0 0,18 17-4713 0 0,-19-14-386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44.869"/>
    </inkml:context>
    <inkml:brush xml:id="br0">
      <inkml:brushProperty name="width" value="0.1" units="cm"/>
      <inkml:brushProperty name="height" value="0.1" units="cm"/>
      <inkml:brushProperty name="color" value="#F4F91B"/>
    </inkml:brush>
  </inkml:definitions>
  <inkml:trace contextRef="#ctx0" brushRef="#br0">0 84 2671 0 0,'75'-23'1290'0'0,"-74"22"-1267"0"0,32-8 483 0 0,0 1 0 0 0,0 2-1 0 0,67-5 1 0 0,-38 11-202 0 0,89-11 0 0 0,-100 3 149 0 0,0 4-1 0 0,78 1 1 0 0,-88 8-322 0 0,0 2-1 0 0,0 1 1 0 0,63 22 0 0 0,21 6 42 0 0,-90-31 77 0 0,1-1 0 0 0,0-1 0 0 0,70-5 0 0 0,41 3 584 0 0,-67 7-675 0 0,100 6 23 0 0,-143-14-61 0 0,-1 0 0 0 0,70-12 0 0 0,-55 5-53 0 0,-1 1 0 0 0,66 2 1 0 0,101 14 196 0 0,-119-4-223 0 0,-20-6-28 0 0,95-11-1 0 0,-112 5-4 0 0,0 2 1 0 0,1 3-1 0 0,70 8 0 0 0,-3 4 81 0 0,231-10-1 0 0,-342-2-86 0 0,169 7 90 0 0,-141-3-58 0 0,50 6 69 0 0,36 2 48 0 0,54-18 5 0 0,-73 2-101 0 0,-34 5 133 0 0,88 13 0 0 0,-94-5-101 0 0,115-3 1 0 0,-105-10-74 0 0,244-2 191 0 0,-21 10 39 0 0,-275-4-244 0 0,128-7 63 0 0,215 17-1 0 0,-92-2-13 0 0,-17-3-36 0 0,-163 6-2 0 0,165 7 40 0 0,-191-18-52 0 0,133 16 0 0 0,-185-12 0 0 0,275 28 0 0 0,-97-34 28 0 0,37 1 8 0 0,-144 7-11 0 0,1-5 0 0 0,130-16 0 0 0,-206 14-20 0 0,203-23 43 0 0,63 26 15 0 0,-261 0-62 0 0,30-1-1 0 0,1-2 0 0 0,86-15 0 0 0,-74 9 0 0 0,1 3 0 0 0,0 4 0 0 0,122 12 0 0 0,-129-8 0 0 0,1-4 0 0 0,-1-2 0 0 0,72-13 0 0 0,-74 8 0 0 0,16 3 0 0 0,91 3 0 0 0,-105 4 0 0 0,0-3 0 0 0,113-16 0 0 0,-70-5 26 0 0,-51 8-16 0 0,1 4-1 0 0,0 1 1 0 0,102-2-1 0 0,-149 11-9 0 0,99 4 0 0 0,117-12 0 0 0,-158 2-16 0 0,0 3 0 0 0,0 3 0 0 0,110 13 0 0 0,-120-4 16 0 0,-14-2 0 0 0,0-1 0 0 0,0-2 0 0 0,81-3 0 0 0,87-11 0 0 0,-205 10 14 0 0,1 0 0 0 0,-1 0 0 0 0,0 1 0 0 0,0 0-1 0 0,8 2 1 0 0,-12-3-30 0 0,-1 0-1 0 0,1 1 1 0 0,0-1-1 0 0,0 0 1 0 0,0 1-1 0 0,0-1 1 0 0,0 1-1 0 0,-1-1 1 0 0,1 1-1 0 0,0 0 1 0 0,-1-1-1 0 0,1 1 1 0 0,0 0-1 0 0,-1-1 1 0 0,1 1-1 0 0,0 0 1 0 0,-1 0-1 0 0,1-1 1 0 0,-1 1-1 0 0,0 0 1 0 0,1 0-1 0 0,-1 0 1 0 0,0 0-1 0 0,1 0 1 0 0,-1 0-1 0 0,0-1 1 0 0,0 1-1 0 0,0 0 1 0 0,0 0-1 0 0,0 0 1 0 0,0 0-1 0 0,0 0 1 0 0,0 0-1 0 0,0 0 0 0 0,0 0 1 0 0,0 0-1 0 0,-1 0 1 0 0,1 0-1 0 0,-1 0 1 0 0,-4 11-343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46.808"/>
    </inkml:context>
    <inkml:brush xml:id="br0">
      <inkml:brushProperty name="width" value="0.1" units="cm"/>
      <inkml:brushProperty name="height" value="0.1" units="cm"/>
      <inkml:brushProperty name="color" value="#F4F91B"/>
    </inkml:brush>
  </inkml:definitions>
  <inkml:trace contextRef="#ctx0" brushRef="#br0">1 133 1087 0 0,'324'-12'3170'0'0,"-269"8"-2935"0"0,-25 2-26 0 0,1 0 0 0 0,45-12 0 0 0,-45 7-166 0 0,0-3 0 0 0,56-25-1 0 0,-35 17-42 0 0,-33 11 0 0 0,-3 3 0 0 0,0 1 0 0 0,22-2 0 0 0,-27 3 0 0 0,161-5 0 0 0,-170 7 0 0 0,0 0 0 0 0,-1 0 0 0 0,1 0 0 0 0,0 1 0 0 0,-1-1 0 0 0,1 1 0 0 0,0 0 0 0 0,-1-1 0 0 0,1 1 0 0 0,0 0 0 0 0,-1 0 0 0 0,1 0 0 0 0,-1 0 0 0 0,0 0 0 0 0,1 0 0 0 0,-1 0 0 0 0,0 1 0 0 0,0-1 0 0 0,1 0 0 0 0,-1 1 0 0 0,0-1 0 0 0,0 2 0 0 0,1 2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47.578"/>
    </inkml:context>
    <inkml:brush xml:id="br0">
      <inkml:brushProperty name="width" value="0.1" units="cm"/>
      <inkml:brushProperty name="height" value="0.1" units="cm"/>
      <inkml:brushProperty name="color" value="#F4F91B"/>
    </inkml:brush>
  </inkml:definitions>
  <inkml:trace contextRef="#ctx0" brushRef="#br0">25 1 919 0 0,'309'18'2206'0'0,"-1"0"100"0"0,126-15-1090 0 0,-316 0-1030 0 0,258-2 255 0 0,-332-3-388 0 0,0 1-1 0 0,79 11 0 0 0,-330-21 311 0 0,-301-1-170 0 0,82 17-69 0 0,251-6-124 0 0,113-1 21 0 0,-1 2 1 0 0,-120 16-1 0 0,165-12-387 0 0,0 1 0 0 0,1 1 0 0 0,-1 1 0 0 0,1 0-1 0 0,-28 18 1 0 0,21-9-2205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5:52.830"/>
    </inkml:context>
    <inkml:brush xml:id="br0">
      <inkml:brushProperty name="width" value="0.1" units="cm"/>
      <inkml:brushProperty name="height" value="0.1" units="cm"/>
      <inkml:brushProperty name="color" value="#F4F91B"/>
    </inkml:brush>
  </inkml:definitions>
  <inkml:trace contextRef="#ctx0" brushRef="#br0">1 122 2071 0 0,'2'-3'94'0'0,"0"1"-1"0"0,0-1 1 0 0,0 1-1 0 0,1-1 1 0 0,-1 1-1 0 0,1 0 1 0 0,0-1-1 0 0,0 1 1 0 0,0 1-1 0 0,0-1 0 0 0,0 0 1 0 0,0 1-1 0 0,5-2 1 0 0,-5 2 52 0 0,1-1 1 0 0,-1 1-1 0 0,0-1 1 0 0,1 0 0 0 0,-1 0-1 0 0,0 0 1 0 0,0 0-1 0 0,0 0 1 0 0,0-1-1 0 0,-1 1 1 0 0,1-1-1 0 0,-1 0 1 0 0,4-5-1 0 0,-4 6-81 0 0,0-1-1 0 0,0 1 1 0 0,0 0 0 0 0,1 0-1 0 0,-1 0 1 0 0,0 0-1 0 0,1 1 1 0 0,-1-1-1 0 0,1 1 1 0 0,0-1-1 0 0,-1 1 1 0 0,1 0-1 0 0,0 0 1 0 0,0 0-1 0 0,0 1 1 0 0,0-1-1 0 0,5 0 1 0 0,-4 0-16 0 0,0 1 1 0 0,0-1-1 0 0,0-1 0 0 0,0 1 0 0 0,0-1 1 0 0,0 1-1 0 0,0-1 0 0 0,-1 0 1 0 0,1 0-1 0 0,3-4 0 0 0,-5 5-42 0 0,0 0-1 0 0,-1 0 1 0 0,1 0-1 0 0,0 1 1 0 0,-1-1-1 0 0,1 0 1 0 0,0 1-1 0 0,0-1 0 0 0,0 1 1 0 0,-1-1-1 0 0,1 1 1 0 0,0 0-1 0 0,0 0 1 0 0,0 0-1 0 0,0 0 1 0 0,0 0-1 0 0,0 0 0 0 0,2 1 1 0 0,41 10 137 0 0,-26-6-115 0 0,65 4 147 0 0,-37-8 75 0 0,-40 1-209 0 0,0-2 0 0 0,0 1-1 0 0,1-1 1 0 0,8-1 0 0 0,-10 1-23 0 0,1-1 0 0 0,-1 1 0 0 0,0 0 0 0 0,0 1-1 0 0,1 0 1 0 0,10 2 0 0 0,3 3 4 0 0,30 3 0 0 0,-41-7-15 0 0,14 2-3 0 0,35 1 0 0 0,-36-5-2 0 0,10 0 21 0 0,0-1 0 0 0,50-7 0 0 0,-70 6-2 0 0,-1 1 1 0 0,1 1-1 0 0,23 2 0 0 0,3 0 6 0 0,-5 0 18 0 0,0 1-1 0 0,46 10 0 0 0,-51-6-45 0 0,-1 2 0 0 0,29 12 0 0 0,-35-12 0 0 0,1-1 0 0 0,1-1 0 0 0,-1-1 0 0 0,26 4 0 0 0,22 0 0 0 0,-33-4 0 0 0,59 2 0 0 0,108-3 0 0 0,-139-15 64 0 0,-65 10-63 0 0,0 0-1 0 0,0 0 1 0 0,0 0-1 0 0,0 1 1 0 0,1-1-1 0 0,-1 0 1 0 0,0 0-1 0 0,0 0 0 0 0,0 1 1 0 0,0-1-1 0 0,0 0 1 0 0,0 0-1 0 0,1 0 1 0 0,-1 1-1 0 0,0-1 1 0 0,0 0-1 0 0,0 0 1 0 0,0 0-1 0 0,0 1 1 0 0,0-1-1 0 0,0 0 0 0 0,0 0 1 0 0,0 1-1 0 0,0-1 1 0 0,0 0-1 0 0,0 0 1 0 0,0 0-1 0 0,0 1 1 0 0,0-1-1 0 0,-1 0 1 0 0,1 0-1 0 0,0 1 1 0 0,0-1-1 0 0,0 0 0 0 0,0 0 1 0 0,0 0-1 0 0,0 0 1 0 0,0 1-1 0 0,-1-1 1 0 0,1 0-1 0 0,0 0 1 0 0,0 0-1 0 0,0 0 1 0 0,-1 1-1 0 0,1-1 0 0 0,-10 16-17 0 0,6-11-39 0 0,-3 6-172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6:09.536"/>
    </inkml:context>
    <inkml:brush xml:id="br0">
      <inkml:brushProperty name="width" value="0.1" units="cm"/>
      <inkml:brushProperty name="height" value="0.1" units="cm"/>
      <inkml:brushProperty name="color" value="#F4F91B"/>
    </inkml:brush>
  </inkml:definitions>
  <inkml:trace contextRef="#ctx0" brushRef="#br0">1723 1 2303 0 0,'-18'1'904'0'0,"0"2"0"0"0,0 0-1 0 0,-27 9 1 0 0,35-9-684 0 0,-3-1-7 0 0,1 0 0 0 0,-1 0 0 0 0,0-1 0 0 0,0-1-1 0 0,-14-1 1 0 0,-32 2 1042 0 0,1 17-502 0 0,37-11-522 0 0,20-6-204 0 0,0 0 1 0 0,-1 0-1 0 0,1-1 0 0 0,-1 1 1 0 0,0 0-1 0 0,1-1 0 0 0,-1 1 0 0 0,1-1 1 0 0,-1 0-1 0 0,0 1 0 0 0,1-1 0 0 0,-1 0 1 0 0,0 0-1 0 0,1 0 0 0 0,-1 0 0 0 0,1 0 1 0 0,-1-1-1 0 0,0 1 0 0 0,-1-1 0 0 0,-85-31 1749 0 0,81 32-1754 0 0,-1 0 0 0 0,1 0 0 0 0,0 0-1 0 0,-1 1 1 0 0,1 0 0 0 0,0 0-1 0 0,0 1 1 0 0,0 0 0 0 0,0 0 0 0 0,-7 4-1 0 0,-24 5 71 0 0,-5 1 3 0 0,26-7-63 0 0,-1-1 1 0 0,-19 3-1 0 0,-180 16 816 0 0,152-17-613 0 0,8-1 154 0 0,-92-3 0 0 0,44-3 39 0 0,55 1-296 0 0,-66-3-14 0 0,94 2-86 0 0,-41-8 0 0 0,4 1 117 0 0,47 7-109 0 0,-1 0 1 0 0,1 1-1 0 0,0 0 1 0 0,-1 1-1 0 0,-14 3 1 0 0,3-8 68 0 0,15 0-44 0 0,13 2-37 0 0,73 2-7 0 0,149-6 86 0 0,-122-11-61 0 0,-75 11-22 0 0,1 0 1 0 0,0 2-1 0 0,-1 2 0 0 0,1 0 1 0 0,47 5-1 0 0,-30 3-20 0 0,-2 0 12 0 0,1 2 1 0 0,46 14 0 0 0,-59-12-15 0 0,-4-2 25 0 0,0 2 1 0 0,27 13 0 0 0,-54-22-24 0 0,0 0 0 0 0,0 0 0 0 0,-1-1 0 0 0,1 1 0 0 0,0 0 0 0 0,0 0 0 0 0,-1 0 0 0 0,1 1 0 0 0,-1-1 0 0 0,1 0 0 0 0,-1 1 0 0 0,1-1 1 0 0,-1 1-1 0 0,0-1 0 0 0,0 1 0 0 0,0-1 0 0 0,0 1 0 0 0,0 0 0 0 0,0 0 0 0 0,0 0 0 0 0,-1-1 0 0 0,1 1 0 0 0,0 0 0 0 0,-1 0 0 0 0,0 0 0 0 0,1 0 0 0 0,-1 0 0 0 0,0 3 0 0 0,5 19-740 0 0,-3-9 320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6:11.033"/>
    </inkml:context>
    <inkml:brush xml:id="br0">
      <inkml:brushProperty name="width" value="0.1" units="cm"/>
      <inkml:brushProperty name="height" value="0.1" units="cm"/>
      <inkml:brushProperty name="color" value="#F4F91B"/>
    </inkml:brush>
  </inkml:definitions>
  <inkml:trace contextRef="#ctx0" brushRef="#br0">2 2 2759 0 0,'0'-1'207'0'0,"-2"0"-54"0"0,26 9 4157 0 0,-5-2-3949 0 0,1 0-108 0 0,0-1-1 0 0,1 0 0 0 0,-1-2 1 0 0,1 0-1 0 0,-1-2 1 0 0,30 0-1 0 0,-19-1 293 0 0,59 8-1 0 0,-75-5-486 0 0,159 27 573 0 0,-136-26-485 0 0,-1-2 0 0 0,65-3 0 0 0,-37-5 33 0 0,0 3 0 0 0,0 3 0 0 0,1 3 0 0 0,111 19 1 0 0,-136-12-155 0 0,0-3-1 0 0,0-2 1 0 0,0-1 0 0 0,1-2 0 0 0,52-4 0 0 0,413-9 476 0 0,-297-2-414 0 0,-81 2-46 0 0,-15 9-9 0 0,126 13 0 0 0,-168-9-20 0 0,1-3-1 0 0,98-14 0 0 0,-94 6 4 0 0,140 2 0 0 0,-145 9-15 0 0,44 4 0 0 0,-91-4 14 0 0,1-1 0 0 0,-1-2 0 0 0,0 0 1 0 0,31-7-1 0 0,96-28 91 0 0,-84 18-89 0 0,-55 15-6 0 0,0 1 0 0 0,0 0 0 0 0,0 1 0 0 0,0 0 0 0 0,1 1 0 0 0,-1 1 0 0 0,0 0 0 0 0,0 0-1 0 0,0 1 1 0 0,0 1 0 0 0,0 1 0 0 0,0-1 0 0 0,17 9 0 0 0,9 1 28 0 0,-29-11-18 0 0,1 2 0 0 0,19 8 0 0 0,-27-10-25 0 0,0-1 1 0 0,0 1 0 0 0,-1 0 0 0 0,1 0 0 0 0,-1 0 0 0 0,1 0 0 0 0,-1 0 0 0 0,0 0 0 0 0,0 1-1 0 0,0-1 1 0 0,0 1 0 0 0,0 0 0 0 0,-1 0 0 0 0,3 4 0 0 0,1 7-689 0 0,-1 2-269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6:16.384"/>
    </inkml:context>
    <inkml:brush xml:id="br0">
      <inkml:brushProperty name="width" value="0.1" units="cm"/>
      <inkml:brushProperty name="height" value="0.1" units="cm"/>
      <inkml:brushProperty name="color" value="#F4F91B"/>
    </inkml:brush>
  </inkml:definitions>
  <inkml:trace contextRef="#ctx0" brushRef="#br0">9 33 1839 0 0,'-1'-1'114'0'0,"0"0"-1"0"0,1 0 0 0 0,-1 0 1 0 0,0 0-1 0 0,0 0 0 0 0,1 0 1 0 0,-1 0-1 0 0,1 0 0 0 0,-1 0 0 0 0,1 0 1 0 0,-1 0-1 0 0,1-1 0 0 0,-1-1 1 0 0,1 3-55 0 0,0 0 1 0 0,0-1 0 0 0,1 1 0 0 0,-1 0 0 0 0,0-1-1 0 0,0 1 1 0 0,0 0 0 0 0,0 0 0 0 0,1-1-1 0 0,-1 1 1 0 0,0 0 0 0 0,0 0 0 0 0,0-1 0 0 0,1 1-1 0 0,-1 0 1 0 0,0 0 0 0 0,1-1 0 0 0,-1 1 0 0 0,0 0-1 0 0,0 0 1 0 0,1 0 0 0 0,-1 0 0 0 0,0 0-1 0 0,1 0 1 0 0,-1-1 0 0 0,0 1 0 0 0,1 0 0 0 0,-1 0-1 0 0,0 0 1 0 0,1 0 0 0 0,-1 0 0 0 0,0 0 0 0 0,1 0-1 0 0,-1 0 1 0 0,0 1 0 0 0,1-1 0 0 0,-1 0 0 0 0,0 0-1 0 0,1 0 1 0 0,-1 0 0 0 0,0 0 0 0 0,1 0-1 0 0,-1 1 1 0 0,0-1 0 0 0,0 0 0 0 0,1 0 0 0 0,-1 1-1 0 0,12 3 223 0 0,1-1-1 0 0,-1-1 1 0 0,0 1-1 0 0,1-2 1 0 0,23 1-1 0 0,-8-4 699 0 0,43-7-1 0 0,-26 2-877 0 0,0 2 0 0 0,0 2 0 0 0,1 1 0 0 0,-1 3 0 0 0,1 2 0 0 0,-1 2 0 0 0,57 13 0 0 0,-71-13-62 0 0,0-1 0 0 0,0-1 0 0 0,1-2 0 0 0,58-5-1 0 0,-30 0 136 0 0,30 1 22 0 0,132 12 0 0 0,-143 1-140 0 0,-37-4-32 0 0,0-1 0 0 0,0-2 0 0 0,0-2 0 0 0,67-6 0 0 0,-84 1 115 0 0,0 0 1 0 0,0 2 0 0 0,0 1 0 0 0,46 4 0 0 0,-188 9 685 0 0,-186-2-218 0 0,246-8-752 0 0,0 2 0 0 0,0 3-1 0 0,-98 24 1 0 0,83-10-679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6:19.253"/>
    </inkml:context>
    <inkml:brush xml:id="br0">
      <inkml:brushProperty name="width" value="0.1" units="cm"/>
      <inkml:brushProperty name="height" value="0.1" units="cm"/>
      <inkml:brushProperty name="color" value="#F4F91B"/>
    </inkml:brush>
  </inkml:definitions>
  <inkml:trace contextRef="#ctx0" brushRef="#br0">843 2710 2303 0 0,'-1'1'117'0'0,"0"-1"-1"0"0,-1 1 0 0 0,1-1 1 0 0,0 0-1 0 0,0 1 0 0 0,0 0 1 0 0,0-1-1 0 0,0 1 0 0 0,0 0 1 0 0,0-1-1 0 0,1 1 0 0 0,-1 0 1 0 0,0 0-1 0 0,0 0 0 0 0,0 0 1 0 0,0 1-1 0 0,-15 23 1076 0 0,8-12-1075 0 0,5-9 34 0 0,0 0 0 0 0,-1 0-1 0 0,1 0 1 0 0,-1 0 0 0 0,-7 5 0 0 0,9-8-39 0 0,0 1 0 0 0,0-1 0 0 0,-1-1 0 0 0,1 1 1 0 0,0 0-1 0 0,-1 0 0 0 0,1-1 0 0 0,-1 0 0 0 0,1 1 0 0 0,-1-1 0 0 0,1 0 0 0 0,-1 0 0 0 0,1 0 1 0 0,-4-1-1 0 0,-167-23 2576 0 0,149 19-2398 0 0,1 0 1 0 0,0-1 0 0 0,1-2 0 0 0,0 0 0 0 0,0-2-1 0 0,-22-12 1 0 0,1 1 118 0 0,31 15-324 0 0,1-1 0 0 0,-1 0 1 0 0,2 0-1 0 0,-1-2 0 0 0,1 1 1 0 0,0-1-1 0 0,1-1 1 0 0,0 1-1 0 0,-14-21 0 0 0,-2-10 338 0 0,-31-60-1 0 0,25 40 2 0 0,19 36-284 0 0,1 0 0 0 0,1 0 0 0 0,1-1-1 0 0,-7-32 1 0 0,-13-106 73 0 0,17 87-69 0 0,6 19 67 0 0,3-1 0 0 0,2 1-1 0 0,9-84 1 0 0,1 58 37 0 0,4 0 0 0 0,23-81 0 0 0,-25 109-184 0 0,7-77 0 0 0,5-25 393 0 0,9 16-266 0 0,7 2 0 0 0,73-174-1 0 0,-96 278-190 0 0,2 0 0 0 0,2 2 0 0 0,1 0 0 0 0,1 1 0 0 0,2 1 0 0 0,1 1 0 0 0,1 2 0 0 0,2 0 0 0 0,49-37 0 0 0,-65 55 0 0 0,1 1 0 0 0,27-14 0 0 0,-40 23 0 0 0,1 0 0 0 0,-1 0 0 0 0,0 0 0 0 0,1-1 0 0 0,-1 1 0 0 0,1 0 0 0 0,-1 0 0 0 0,0 0 0 0 0,1 0 0 0 0,-1-1 0 0 0,0 1 0 0 0,1 0 0 0 0,-1-1 0 0 0,0 1 0 0 0,1 0 0 0 0,-1 0 0 0 0,0-1 0 0 0,0 1 0 0 0,0 0 0 0 0,1-1 0 0 0,-1 1 0 0 0,0-1 0 0 0,0 1 0 0 0,0 0 0 0 0,0-1 0 0 0,1 1 0 0 0,-1-1 0 0 0,0 1 0 0 0,0-1 0 0 0,-9-5 0 0 0,-19 0 0 0 0,11 8 0 0 0,-1 1 0 0 0,1 0 0 0 0,0 1 0 0 0,0 1 0 0 0,-27 12 0 0 0,23-9 0 0 0,-8 2 0 0 0,1 1 0 0 0,0 2 0 0 0,1 0 0 0 0,0 2 0 0 0,1 1 0 0 0,-32 27 0 0 0,36-22-14 0 0,-38 47-1 0 0,0-1-20 0 0,51-54 35 0 0,18-16 0 0 0,20-14 0 0 0,8-12 0 0 0,69-47 0 0 0,59-31 0 0 0,-129 86 0 0 0,-17 9 0 0 0,1 0 0 0 0,1 2 0 0 0,37-15 0 0 0,-57 25 0 0 0,1-1 0 0 0,-1 1 0 0 0,0 0 0 0 0,0 0 0 0 0,1-1 0 0 0,-1 1 0 0 0,0 0 0 0 0,1 0 0 0 0,-1 0 0 0 0,0 1 0 0 0,0-1 0 0 0,1 0 0 0 0,-1 0 0 0 0,0 1 0 0 0,0-1 0 0 0,1 1 0 0 0,-1-1 0 0 0,0 1 0 0 0,0-1 0 0 0,2 2 0 0 0,-1 0-6 0 0,0 0 0 0 0,0 0 1 0 0,-1 0-1 0 0,1 0 0 0 0,-1 0 1 0 0,1 0-1 0 0,-1 0 0 0 0,0 0 0 0 0,0 0 1 0 0,1 4-1 0 0,1 4-7 0 0,0-1 0 0 0,-1 1 0 0 0,0 1 0 0 0,0 15 0 0 0,-2-14 9 0 0,0 1 0 0 0,-1-1 0 0 0,-1 1 0 0 0,0-1-1 0 0,-1 0 1 0 0,-6 21 0 0 0,-36 73-43 0 0,18-44 59 0 0,15-31 3 0 0,2-1 1 0 0,1 2-1 0 0,2-1 0 0 0,1 1 0 0 0,-3 52 1 0 0,8-61-1798 0 0,1-1 1 0 0,6 37 0 0 0,1-25-4127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2.388"/>
    </inkml:context>
    <inkml:brush xml:id="br0">
      <inkml:brushProperty name="width" value="0.1" units="cm"/>
      <inkml:brushProperty name="height" value="0.1" units="cm"/>
      <inkml:brushProperty name="color" value="#E71224"/>
    </inkml:brush>
  </inkml:definitions>
  <inkml:trace contextRef="#ctx0" brushRef="#br0">1618 5 919 0 0,'-80'8'509'0'0,"-1"-3"-1"0"0,0-4 0 0 0,-131-14 1 0 0,149 8 734 0 0,-113 4 1 0 0,-64 23-365 0 0,-77-4-500 0 0,4-1-62 0 0,259-10-317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6:20.468"/>
    </inkml:context>
    <inkml:brush xml:id="br0">
      <inkml:brushProperty name="width" value="0.1" units="cm"/>
      <inkml:brushProperty name="height" value="0.1" units="cm"/>
      <inkml:brushProperty name="color" value="#F4F91B"/>
    </inkml:brush>
  </inkml:definitions>
  <inkml:trace contextRef="#ctx0" brushRef="#br0">684 364 3223 0 0,'-1'-1'236'0'0,"1"0"0"0"0,-1-1 0 0 0,0 1-1 0 0,0 0 1 0 0,1 0 0 0 0,-1 0-1 0 0,0-1 1 0 0,0 1 0 0 0,0 0 0 0 0,0 0-1 0 0,0 0 1 0 0,-1 0 0 0 0,1 1-1 0 0,0-1 1 0 0,0 0 0 0 0,-1 0 0 0 0,1 1-1 0 0,-2-2 1 0 0,-60-17 2935 0 0,16 3-1749 0 0,30 10-1293 0 0,0 0 0 0 0,1 0 1 0 0,-1-2-1 0 0,2 0 0 0 0,-1-1 0 0 0,1 0 0 0 0,0-1 0 0 0,1-1 0 0 0,0-1 0 0 0,1 0 0 0 0,0 0 0 0 0,1-1 0 0 0,0-1 0 0 0,1 0 0 0 0,1 0 0 0 0,0-1 0 0 0,1-1 0 0 0,1 0 1 0 0,-11-26-1 0 0,18 39-107 0 0,-6-23 71 0 0,7 25-92 0 0,0 0 0 0 0,0-1 0 0 0,-1 1-1 0 0,1 0 1 0 0,0 0 0 0 0,0-1 0 0 0,0 1 0 0 0,0 0-1 0 0,1 0 1 0 0,-1-1 0 0 0,0 1 0 0 0,0 0 0 0 0,1 0-1 0 0,-1 0 1 0 0,1-1 0 0 0,-1 1 0 0 0,1 0-1 0 0,1-2 1 0 0,-2 3-3 0 0,1 0 0 0 0,-1-1-1 0 0,1 1 1 0 0,-1 0 0 0 0,1 0-1 0 0,-1 0 1 0 0,1-1 0 0 0,0 1-1 0 0,-1 0 1 0 0,1 0-1 0 0,-1 0 1 0 0,1 0 0 0 0,-1 0-1 0 0,1 0 1 0 0,-1 0 0 0 0,1 0-1 0 0,0 0 1 0 0,-1 0 0 0 0,1 1-1 0 0,-1-1 1 0 0,1 0 0 0 0,-1 0-1 0 0,1 0 1 0 0,-1 1 0 0 0,1-1-1 0 0,-1 0 1 0 0,1 1 0 0 0,-1-1-1 0 0,1 0 1 0 0,-1 1 0 0 0,0-1-1 0 0,1 1 1 0 0,-1-1 0 0 0,1 0-1 0 0,-1 1 1 0 0,0-1 0 0 0,0 1-1 0 0,1-1 1 0 0,-1 1-1 0 0,0-1 1 0 0,1 1 0 0 0,14 27-52 0 0,-13-24 25 0 0,13 20 10 0 0,0-1 1 0 0,2 0-1 0 0,34 35 0 0 0,-35-43 38 0 0,1 0 0 0 0,1-1-1 0 0,0-1 1 0 0,1 0 0 0 0,1-2-1 0 0,36 17 1 0 0,-33-17-14 0 0,-17-8-1 0 0,-1 1-1 0 0,-1-1 1 0 0,1 1-1 0 0,0 0 1 0 0,-1 0 0 0 0,0 0-1 0 0,0 0 1 0 0,6 9-1 0 0,-9-11-1 0 0,1 0 0 0 0,0 1-1 0 0,-1-1 1 0 0,1 1 0 0 0,-1 0-1 0 0,0 0 1 0 0,0-1 0 0 0,0 1-1 0 0,0 0 1 0 0,0 0 0 0 0,0 0-1 0 0,-1 0 1 0 0,0 0 0 0 0,1 0 0 0 0,-1 0-1 0 0,-1 0 1 0 0,1 0 0 0 0,-1 5-1 0 0,0-6 12 0 0,0-1 0 0 0,0 1-1 0 0,-1 0 1 0 0,1-1 0 0 0,0 1-1 0 0,-1-1 1 0 0,1 1 0 0 0,-1-1 0 0 0,0 0-1 0 0,1 0 1 0 0,-1 1 0 0 0,0-1-1 0 0,0 0 1 0 0,-2 0 0 0 0,-31 13 216 0 0,31-12-153 0 0,-32 8 422 0 0,1-1 0 0 0,-1-2-1 0 0,-64 5 1 0 0,-16 2 182 0 0,78-8-716 0 0,11-2 185 0 0,0 1 0 0 0,-46 15 0 0 0,65-18-272 0 0,1 1-1 0 0,0 0 0 0 0,0 1 0 0 0,1 0 1 0 0,-1 0-1 0 0,1 0 0 0 0,0 1 1 0 0,0 0-1 0 0,0 0 0 0 0,0 0 1 0 0,1 1-1 0 0,0 0 0 0 0,0 0 1 0 0,-6 11-1 0 0,2 2-5879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35.328"/>
    </inkml:context>
    <inkml:brush xml:id="br0">
      <inkml:brushProperty name="width" value="0.1" units="cm"/>
      <inkml:brushProperty name="height" value="0.1" units="cm"/>
      <inkml:brushProperty name="color" value="#F4F91B"/>
    </inkml:brush>
  </inkml:definitions>
  <inkml:trace contextRef="#ctx0" brushRef="#br0">62 1 1375 0 0,'-2'0'60'0'0,"1"0"-1"0"0,-1 0 0 0 0,1 1 0 0 0,-1-1 0 0 0,1 0 0 0 0,0 1 0 0 0,-1-1 0 0 0,1 1 0 0 0,0 0 0 0 0,-1 0 0 0 0,1-1 0 0 0,0 1 0 0 0,0 0 0 0 0,0 0 0 0 0,0 0 0 0 0,0 0 0 0 0,0 0 0 0 0,0 0 0 0 0,0 1 0 0 0,0-1 0 0 0,0 0 0 0 0,0 0 0 0 0,1 1 0 0 0,-1-1 0 0 0,1 0 0 0 0,-1 1 1 0 0,1-1-1 0 0,-1 1 0 0 0,1-1 0 0 0,0 1 0 0 0,0-1 0 0 0,-1 0 0 0 0,1 1 0 0 0,0-1 0 0 0,1 1 0 0 0,-1-1 0 0 0,0 1 0 0 0,0-1 0 0 0,1 1 0 0 0,-1-1 0 0 0,0 1 0 0 0,1-1 0 0 0,-1 0 0 0 0,1 1 0 0 0,0-1 0 0 0,0 0 0 0 0,-1 0 0 0 0,1 1 0 0 0,2 1 251 0 0,28 12 2311 0 0,-17-4-2327 0 0,-10-8-264 0 0,0 0 0 0 0,0-1-1 0 0,0 1 1 0 0,1-1-1 0 0,-1 1 1 0 0,1-1-1 0 0,8 2 1 0 0,24 8 288 0 0,-25-8-69 0 0,0 0 0 0 0,21 4 0 0 0,-4-5-77 0 0,1-1 0 0 0,0-2 0 0 0,-1 0 0 0 0,31-6 0 0 0,-13 1-49 0 0,-1 2 0 0 0,79 4-1 0 0,-7 3 342 0 0,126 35 54 0 0,-209-34-451 0 0,0-1 0 0 0,62-2 1 0 0,-86-2-57 0 0,65 2 106 0 0,-71-2-113 0 0,12 1 152 0 0,0-2 1 0 0,0 0-1 0 0,29-6 1 0 0,-42 6-110 0 0,-16 2 30 0 0,-14 1 1 0 0,-114 4-25 0 0,88-3-42 0 0,-262-9-11 0 0,295 5 0 0 0,-21 1 23 0 0,1 1 1 0 0,0 3-1 0 0,1 1 0 0 0,-1 1 0 0 0,-44 14 0 0 0,-6 3 30 0 0,75-20-29 0 0,12-5 71 0 0,4 1-83 0 0,0 0 1 0 0,0 0 0 0 0,0 0-1 0 0,0 1 1 0 0,0-1 0 0 0,0 1 0 0 0,0-1-1 0 0,0 1 1 0 0,3-1 0 0 0,186-9 125 0 0,180 19-74 0 0,-158-14 25 0 0,-58-2-50 0 0,-79 14 24 0 0,-52-3 0 0 0,32-1-1 0 0,-48-3-54 0 0,-1 0-1 0 0,1-1 1 0 0,-1 0-1 0 0,0 0 1 0 0,1-1 0 0 0,-1 0-1 0 0,0 0 1 0 0,11-5-1 0 0,-18 7-7 0 0,0 0 0 0 0,0 0 1 0 0,0 0-1 0 0,0 0 0 0 0,0 0 0 0 0,1 0 0 0 0,-1-1 0 0 0,0 1 0 0 0,0 0 0 0 0,0 0 0 0 0,0 0 0 0 0,0 0 0 0 0,0 0 1 0 0,0 0-1 0 0,0 0 0 0 0,0 0 0 0 0,0 0 0 0 0,0 0 0 0 0,1 0 0 0 0,-1 0 0 0 0,0 0 0 0 0,0 0 0 0 0,0-1 1 0 0,0 1-1 0 0,0 0 0 0 0,0 0 0 0 0,0 0 0 0 0,0 0 0 0 0,0 0 0 0 0,0 0 0 0 0,0 0 0 0 0,0 0 0 0 0,0-1 0 0 0,0 1 1 0 0,0 0-1 0 0,0 0 0 0 0,0 0 0 0 0,0 0 0 0 0,0 0 0 0 0,0 0 0 0 0,0 0 0 0 0,0 0 0 0 0,0 0 0 0 0,0-1 0 0 0,0 1 1 0 0,0 0-1 0 0,0 0 0 0 0,0 0 0 0 0,-1 0 0 0 0,1 0 0 0 0,0 0 0 0 0,0 0 0 0 0,0 0 0 0 0,0 0 0 0 0,0 0 0 0 0,0 0 1 0 0,0 0-1 0 0,0 0 0 0 0,0-1 0 0 0,0 1 0 0 0,0 0 0 0 0,-1 0 0 0 0,1 0 0 0 0,0 0 0 0 0,0 0 0 0 0,0 0 0 0 0,0 0 1 0 0,-14-4 14 0 0,-31-4 19 0 0,24 5-26 0 0,-2 0 2 0 0,0 0 1 0 0,0 2-1 0 0,-1 0 0 0 0,-29 4 0 0 0,-93 19 94 0 0,99-13-70 0 0,1-3 0 0 0,-82 3-1 0 0,-178-44 94 0 0,290 32-126 0 0,-227-20 58 0 0,188 20-54 0 0,38 1-5 0 0,1 2 0 0 0,-1 0 0 0 0,1 0 0 0 0,-22 5 0 0 0,38-5 0 0 0,0 0 0 0 0,-1 0 0 0 0,1 0 0 0 0,0 0 0 0 0,0 0 0 0 0,-1 0 0 0 0,1 0 0 0 0,0 0 0 0 0,0 0 0 0 0,0 0 0 0 0,-1 0 0 0 0,1 0 0 0 0,0 0 0 0 0,0 0 0 0 0,0 0 0 0 0,-1 1 0 0 0,1-1 0 0 0,0 0 0 0 0,0 0 0 0 0,0 0 0 0 0,-1 0 0 0 0,1 0 0 0 0,0 1 0 0 0,0-1 0 0 0,0 0 0 0 0,0 0 0 0 0,0 0 0 0 0,0 1 0 0 0,-1-1 0 0 0,1 0 0 0 0,0 0 0 0 0,0 0 0 0 0,0 1 0 0 0,0-1 0 0 0,0 0 0 0 0,0 0 0 0 0,0 0 0 0 0,0 1 0 0 0,0-1 0 0 0,0 0 0 0 0,0 0 0 0 0,0 1 0 0 0,0-1 0 0 0,0 0 0 0 0,0 0 0 0 0,0 0 0 0 0,0 1 0 0 0,0-1 0 0 0,0 0 0 0 0,0 0 0 0 0,1 0 0 0 0,-1 1 0 0 0,0-1 0 0 0,0 0 0 0 0,0 0 0 0 0,0 0 0 0 0,0 1 0 0 0,1-1 0 0 0,-1 0 0 0 0,0 0 0 0 0,0 0 0 0 0,0 0 0 0 0,0 0 0 0 0,1 1 0 0 0,15 5 0 0 0,218 5 64 0 0,287-15 11 0 0,-304-11-23 0 0,-185 12-51 0 0,113-6 63 0 0,-82 2-64 0 0,-437 0 203 0 0,198-2-34 0 0,-31 0-36 0 0,154 10-93 0 0,-102 13-1 0 0,-202 58 89 0 0,338-67-258 0 0,1 1 0 0 0,0 0 0 0 0,0 2 0 0 0,-32 17 0 0 0,8 1-252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45.476"/>
    </inkml:context>
    <inkml:brush xml:id="br0">
      <inkml:brushProperty name="width" value="0.1" units="cm"/>
      <inkml:brushProperty name="height" value="0.1" units="cm"/>
      <inkml:brushProperty name="color" value="#F4F91B"/>
    </inkml:brush>
  </inkml:definitions>
  <inkml:trace contextRef="#ctx0" brushRef="#br0">0 1 455 0 0,'73'0'1860'0'0,"161"4"-852"0"0,-136-3-713 0 0,-66-3-22 0 0,1 3 0 0 0,61 8 0 0 0,-92-9-267 0 0,-1 0 0 0 0,0 1 0 0 0,1-1 0 0 0,-1 0 1 0 0,0 1-1 0 0,0-1 0 0 0,1 1 0 0 0,-1 0 0 0 0,0-1 0 0 0,0 1 1 0 0,0 0-1 0 0,0 0 0 0 0,0 0 0 0 0,0 0 0 0 0,0 0 0 0 0,0 0 1 0 0,0 0-1 0 0,0 0 0 0 0,0 0 0 0 0,-1 0 0 0 0,1 0 0 0 0,0 1 0 0 0,-1-1 1 0 0,1 0-1 0 0,-1 0 0 0 0,1 1 0 0 0,-1-1 0 0 0,0 2 0 0 0,1 2-6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49.481"/>
    </inkml:context>
    <inkml:brush xml:id="br0">
      <inkml:brushProperty name="width" value="0.1" units="cm"/>
      <inkml:brushProperty name="height" value="0.1" units="cm"/>
      <inkml:brushProperty name="color" value="#F4F91B"/>
    </inkml:brush>
  </inkml:definitions>
  <inkml:trace contextRef="#ctx0" brushRef="#br0">1 49 2127 0 0,'4'-1'66'0'0,"0"0"0"0"0,0 0 0 0 0,0-1 0 0 0,0 1-1 0 0,-1-1 1 0 0,6-2 0 0 0,8-4 243 0 0,6 2-68 0 0,1 1 0 0 0,-1 1 0 0 0,1 2 0 0 0,0 0 0 0 0,46 3 0 0 0,-31-1-87 0 0,46 4 625 0 0,103 18 1 0 0,-59-5-182 0 0,-17-4-133 0 0,215-6-1 0 0,-279-10-347 0 0,257-25 814 0 0,-204 18-667 0 0,-65 8-127 0 0,71-14 1 0 0,-107 16-131 0 0,0-1 1 0 0,0 1-1 0 0,0-1 0 0 0,0 1 0 0 0,0 0 0 0 0,0-1 1 0 0,0 1-1 0 0,0 0 0 0 0,0-1 0 0 0,0 1 1 0 0,0-1-1 0 0,0 1 0 0 0,0 0 0 0 0,0-1 1 0 0,0 1-1 0 0,0-1 0 0 0,-1 1 0 0 0,1 0 1 0 0,0-1-1 0 0,0 1 0 0 0,0 0 0 0 0,-1-1 1 0 0,1 1-1 0 0,0 0 0 0 0,0 0 0 0 0,-1-1 1 0 0,1 1-1 0 0,0 0 0 0 0,0-1 0 0 0,-1 1 1 0 0,1 0-1 0 0,-1 0 0 0 0,1-1-1 0 0,0 1 0 0 0,-1 0 0 0 0,1 0-1 0 0,0-1 1 0 0,0 1 0 0 0,-1 0 0 0 0,1 0 0 0 0,0 0 0 0 0,0 0 0 0 0,-1-1 0 0 0,1 1-1 0 0,0 0 1 0 0,-1 0 0 0 0,1 0 0 0 0,0 0 0 0 0,-1 0 0 0 0,1 0 0 0 0,0 0-1 0 0,0 0 1 0 0,-1 0 0 0 0,1 0 0 0 0,0 0 0 0 0,-1 0 0 0 0,1 0 0 0 0,0 0 0 0 0,-1 0-1 0 0,1 0 1 0 0,0 0 0 0 0,-1 0 0 0 0,1 0 0 0 0,0 0 0 0 0,-1 1 0 0 0,1-1-1 0 0,0 0 1 0 0,0 0 0 0 0,-1 0 0 0 0,1 1 0 0 0,0-1 0 0 0,0 0 0 0 0,0 0-1 0 0,-1 0 1 0 0,1 1 0 0 0,0-1 0 0 0,0 0 0 0 0,0 1 0 0 0,-1-1 0 0 0,1 0 0 0 0,0 0-1 0 0,0 1 1 0 0,0-1 0 0 0,0 0 0 0 0,0 1 0 0 0,0-1 0 0 0,0 0 0 0 0,0 1-1 0 0,0-1 1 0 0,-4 18-175 0 0,2-8 50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50.811"/>
    </inkml:context>
    <inkml:brush xml:id="br0">
      <inkml:brushProperty name="width" value="0.1" units="cm"/>
      <inkml:brushProperty name="height" value="0.1" units="cm"/>
      <inkml:brushProperty name="color" value="#F4F91B"/>
    </inkml:brush>
  </inkml:definitions>
  <inkml:trace contextRef="#ctx0" brushRef="#br0">0 14 1727 0 0,'0'0'76'0'0,"0"1"0"0"0,1 0-21 0 0,-1 0 0 0 0,1 0-1 0 0,-1-1 1 0 0,1 1-1 0 0,-1 0 1 0 0,1 0-1 0 0,0 0 1 0 0,-1-1 0 0 0,1 1-1 0 0,0 0 1 0 0,0-1-1 0 0,-1 1 1 0 0,1 0-1 0 0,0-1 1 0 0,0 1 0 0 0,0-1-1 0 0,0 1 1 0 0,1-1-1 0 0,21 10 87 0 0,-19-8-99 0 0,5 1 14 0 0,1 0-1 0 0,0-1 0 0 0,0 0 0 0 0,0-1 1 0 0,0 1-1 0 0,12-2 0 0 0,66-4 756 0 0,-56 2-501 0 0,1 0 14 0 0,410-36 1443 0 0,-438 38-1763 0 0,64-6 86 0 0,-65 6-86 0 0,0 0 1 0 0,1 0-1 0 0,-1 0 1 0 0,0 1-1 0 0,0 0 1 0 0,0 0 0 0 0,0 0-1 0 0,0 0 1 0 0,0 0-1 0 0,0 1 1 0 0,0 0-1 0 0,0 0 1 0 0,4 3-1 0 0,-1 2-4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53.635"/>
    </inkml:context>
    <inkml:brush xml:id="br0">
      <inkml:brushProperty name="width" value="0.1" units="cm"/>
      <inkml:brushProperty name="height" value="0.1" units="cm"/>
      <inkml:brushProperty name="color" value="#F4F91B"/>
    </inkml:brush>
  </inkml:definitions>
  <inkml:trace contextRef="#ctx0" brushRef="#br0">0 15 1375 0 0,'19'2'448'0'0,"0"0"0"0"0,0-1 0 0 0,-1-2 0 0 0,22-2-1 0 0,22 0-66 0 0,428-4 263 0 0,-309 5-644 0 0,-146-1-18 0 0,-27 3-76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58.025"/>
    </inkml:context>
    <inkml:brush xml:id="br0">
      <inkml:brushProperty name="width" value="0.1" units="cm"/>
      <inkml:brushProperty name="height" value="0.1" units="cm"/>
      <inkml:brushProperty name="color" value="#F4F91B"/>
    </inkml:brush>
  </inkml:definitions>
  <inkml:trace contextRef="#ctx0" brushRef="#br0">1 1 1927 0 0,'251'22'1387'0'0,"-220"-18"-1180"0"0,1-1 1 0 0,0-2-1 0 0,58-4 0 0 0,211-8 778 0 0,-113 9-591 0 0,40 10-29 0 0,-108-1-365 0 0,61 7 64 0 0,0 9-64 0 0,145 23 54 0 0,-274-44 2 0 0,69-6 1 0 0,-72 2 40 0 0,-10 2 81 0 0,65 8-1 0 0,-77-4-144 0 0,0-1 0 0 0,0-1 0 0 0,0-2 0 0 0,0 0-1 0 0,38-7 1 0 0,69-12 9 0 0,-30 6-20 0 0,-92 11-21 0 0,14-3 12 0 0,1 1-1 0 0,0 1 1 0 0,0 2 0 0 0,37 2-1 0 0,0 3-12 0 0,21 4 0 0 0,3 2-3 0 0,23 4 18 0 0,-76-2-417 0 0,-17-5-1912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7:59.519"/>
    </inkml:context>
    <inkml:brush xml:id="br0">
      <inkml:brushProperty name="width" value="0.1" units="cm"/>
      <inkml:brushProperty name="height" value="0.1" units="cm"/>
      <inkml:brushProperty name="color" value="#F4F91B"/>
    </inkml:brush>
  </inkml:definitions>
  <inkml:trace contextRef="#ctx0" brushRef="#br0">1 1 1375 0 0,'36'21'1064'0'0,"-25"-14"-933"0"0,1 0 0 0 0,0-2-1 0 0,0 1 1 0 0,0-2-1 0 0,1 0 1 0 0,0 0-1 0 0,0-1 1 0 0,0 0 0 0 0,0-1-1 0 0,0-1 1 0 0,0 0-1 0 0,0-1 1 0 0,21-2-1 0 0,-12 0 276 0 0,34 1 0 0 0,6 0 10 0 0,124-13-2 0 0,-55 8-219 0 0,-41 3-36 0 0,60 1 38 0 0,4 1 4 0 0,-1-8-4 0 0,202 16 0 0 0,114 9-15 0 0,-219-11 90 0 0,-59 1-179 0 0,-107-10 2 0 0,-50 2-87 0 0,0 1-1 0 0,54 6 0 0 0,175 52-7 0 0,-228-48 10 0 0,1-1-1 0 0,0-3 0 0 0,1 0 0 0 0,-1-3 0 0 0,1-1 0 0 0,39-4 0 0 0,184-9-9 0 0,-230 11 99 0 0,0 2-1 0 0,0 1 0 0 0,-1 2 1 0 0,1 0-1 0 0,-1 2 1 0 0,0 1-1 0 0,-1 2 0 0 0,42 17 1 0 0,-41-14-103 0 0,-19-9 12 0 0,-1 0-1 0 0,1 1 0 0 0,-1 1 0 0 0,0-1 1 0 0,0 1-1 0 0,-1 1 0 0 0,0 0 1 0 0,1 0-1 0 0,12 13 0 0 0,-12-7-98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03.061"/>
    </inkml:context>
    <inkml:brush xml:id="br0">
      <inkml:brushProperty name="width" value="0.1" units="cm"/>
      <inkml:brushProperty name="height" value="0.1" units="cm"/>
      <inkml:brushProperty name="color" value="#F4F91B"/>
    </inkml:brush>
  </inkml:definitions>
  <inkml:trace contextRef="#ctx0" brushRef="#br0">1 1 1375 0 0,'41'10'329'0'0,"0"-1"0"0"0,1-2 0 0 0,0-1 0 0 0,0-3 0 0 0,51-2 0 0 0,-64-1 221 0 0,58 7 0 0 0,-63-4-498 0 0,-1-3-22 0 0,0 0-1 0 0,0-1 1 0 0,34-7 0 0 0,-43 6-11 0 0,41-4 268 0 0,1 1 0 0 0,1 3-1 0 0,101 10 1 0 0,20 4 78 0 0,-129-12-309 0 0,53-8-1 0 0,-58 4-38 0 0,-1 0-25 0 0,-11 0 48 0 0,48 1 0 0 0,-9 4-40 0 0,-38-1 0 0 0,-1 1 0 0 0,1 2 0 0 0,44 8 0 0 0,86 20 0 0 0,-114-23 0 0 0,94 5 0 0 0,-4-2 0 0 0,-64-2 0 0 0,-23-3 0 0 0,62 15 0 0 0,-76-12 0 0 0,0-3 0 0 0,1-1 0 0 0,0-1 0 0 0,0-2-1 0 0,49-5 1 0 0,192-36 381 0 0,-235 32-204 0 0,0 2-1 0 0,46 1 1 0 0,-64 5-552 0 0,-1 1 0 0 0,0 1 1 0 0,0 1-1 0 0,32 9 0 0 0,-38-7-1941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04.317"/>
    </inkml:context>
    <inkml:brush xml:id="br0">
      <inkml:brushProperty name="width" value="0.1" units="cm"/>
      <inkml:brushProperty name="height" value="0.1" units="cm"/>
      <inkml:brushProperty name="color" value="#F4F91B"/>
    </inkml:brush>
  </inkml:definitions>
  <inkml:trace contextRef="#ctx0" brushRef="#br0">1 60 1727 0 0,'276'60'1282'0'0,"-214"-51"-1197"0"0,0-2 0 0 0,96-2-1 0 0,29 0 591 0 0,10-1-151 0 0,16-27-109 0 0,-39 2-29 0 0,79 21-171 0 0,0 0-54 0 0,-163-6-115 0 0,0 4-1 0 0,126 14 0 0 0,-94-4-20 0 0,154-8-1 0 0,81 5 55 0 0,-287-1-69 0 0,84-5 0 0 0,68-17 108 0 0,-119 8-58 0 0,65 3-35 0 0,43-5 24 0 0,1-15 317 0 0,220 1 0 0 0,-274 13-201 0 0,-1 0 64 0 0,-152 13-201 0 0,-1 0 1 0 0,0 1 0 0 0,0-1-1 0 0,0 1 1 0 0,0 0-1 0 0,0 0 1 0 0,0 0 0 0 0,0 0-1 0 0,0 1 1 0 0,6 3-1 0 0,-9-4-102 0 0,1 0 0 0 0,-1 0 0 0 0,0 0-1 0 0,0 0 1 0 0,1 0 0 0 0,-1 0-1 0 0,0 1 1 0 0,0-1 0 0 0,0 0-1 0 0,0 1 1 0 0,-1-1 0 0 0,1 1 0 0 0,0-1-1 0 0,-1 1 1 0 0,1-1 0 0 0,-1 1-1 0 0,1 0 1 0 0,-1-1 0 0 0,1 1-1 0 0,-1 0 1 0 0,0-1 0 0 0,0 1 0 0 0,0 0-1 0 0,0-1 1 0 0,0 1 0 0 0,-1 0-1 0 0,1-1 1 0 0,-1 4 0 0 0,-2 6-2260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7.119"/>
    </inkml:context>
    <inkml:brush xml:id="br0">
      <inkml:brushProperty name="width" value="0.1" units="cm"/>
      <inkml:brushProperty name="height" value="0.1" units="cm"/>
      <inkml:brushProperty name="color" value="#E71224"/>
    </inkml:brush>
  </inkml:definitions>
  <inkml:trace contextRef="#ctx0" brushRef="#br0">1915 29 919 0 0,'2'-2'72'0'0,"-1"1"-57"0"0,0 1 1 0 0,-1-1-1 0 0,1 1 1 0 0,0-1 0 0 0,-1 0-1 0 0,1 1 1 0 0,-1-1 0 0 0,1 0-1 0 0,-1 1 1 0 0,1-1 0 0 0,-1 0-1 0 0,0 0 1 0 0,1 1 0 0 0,-1-1-1 0 0,0 0 1 0 0,0 0 0 0 0,1 0-1 0 0,-1 0 1 0 0,0-1 159 0 0,-18-8 735 0 0,7 11-820 0 0,1 0 0 0 0,0 0 0 0 0,0 1 0 0 0,0 1 0 0 0,0 0 0 0 0,0 0 0 0 0,-15 8-1 0 0,8-4-18 0 0,-1 0-56 0 0,-28 11 403 0 0,-60 32 1 0 0,92-42-194 0 0,0 0 0 0 0,0-1 0 0 0,-1-1 0 0 0,0 0 0 0 0,0-1 0 0 0,0-1 0 0 0,-19 4 0 0 0,14-7 698 0 0,-36-4 0 0 0,-14 1-105 0 0,33 2-748 0 0,0-1-1 0 0,-69-12 1 0 0,16 1 185 0 0,-326-31 1420 0 0,213 18-1415 0 0,-101-6-123 0 0,278 31-1651 0 0,-44 6 0 0 0,17 2-1914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07.285"/>
    </inkml:context>
    <inkml:brush xml:id="br0">
      <inkml:brushProperty name="width" value="0.1" units="cm"/>
      <inkml:brushProperty name="height" value="0.1" units="cm"/>
      <inkml:brushProperty name="color" value="#F4F91B"/>
    </inkml:brush>
  </inkml:definitions>
  <inkml:trace contextRef="#ctx0" brushRef="#br0">0 21 1783 0 0,'1'1'53'0'0,"-1"0"-1"0"0,1-1 0 0 0,-1 1 0 0 0,1-1 1 0 0,-1 1-1 0 0,1 0 0 0 0,0-1 0 0 0,-1 1 1 0 0,1-1-1 0 0,0 1 0 0 0,-1-1 1 0 0,1 1-1 0 0,0-1 0 0 0,0 0 0 0 0,-1 1 1 0 0,1-1-1 0 0,0 0 0 0 0,0 0 0 0 0,0 0 1 0 0,-1 1-1 0 0,1-1 0 0 0,0 0 0 0 0,0 0 1 0 0,0 0-1 0 0,-1 0 0 0 0,1 0 0 0 0,0-1 1 0 0,0 1-1 0 0,0 0 0 0 0,0 0 0 0 0,35-8 1950 0 0,-26 6-1945 0 0,27-5 623 0 0,0 1 0 0 0,63 0-1 0 0,78 11-318 0 0,-107-2-309 0 0,192 15 7 0 0,124 2 151 0 0,-331-23-147 0 0,55 0 167 0 0,-98 4-210 0 0,-1 0 0 0 0,1 1 0 0 0,0 0 0 0 0,-1 1 0 0 0,1 0-1 0 0,14 7 1 0 0,-24-9-63 0 0,-1 0-1 0 0,1 0 0 0 0,-1 1 1 0 0,0-1-1 0 0,0 1 0 0 0,0 0 1 0 0,0-1-1 0 0,0 1 0 0 0,0 0 1 0 0,0 0-1 0 0,2 3 0 0 0,-4-4-30 0 0,1 1-1 0 0,0-1 0 0 0,-1 0 0 0 0,1 0 0 0 0,-1 1 0 0 0,1-1 1 0 0,-1 0-1 0 0,0 1 0 0 0,1-1 0 0 0,-1 0 0 0 0,0 1 0 0 0,0-1 1 0 0,0 0-1 0 0,0 1 0 0 0,0-1 0 0 0,0 0 0 0 0,0 1 0 0 0,-1-1 1 0 0,1 1-1 0 0,0-1 0 0 0,-1 0 0 0 0,1 0 0 0 0,-2 2 0 0 0,-5 9-2629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08.571"/>
    </inkml:context>
    <inkml:brush xml:id="br0">
      <inkml:brushProperty name="width" value="0.1" units="cm"/>
      <inkml:brushProperty name="height" value="0.1" units="cm"/>
      <inkml:brushProperty name="color" value="#F4F91B"/>
    </inkml:brush>
  </inkml:definitions>
  <inkml:trace contextRef="#ctx0" brushRef="#br0">100 1 1207 0 0,'-100'41'1992'0'0,"131"-44"-272"0"0,-14 2-1568 0 0,-7 0-102 0 0,25-4 124 0 0,49-1 0 0 0,-4 8 29 0 0,59-2 380 0 0,83-4-428 0 0,-19 2-70 0 0,-79-8 111 0 0,-51 3 70 0 0,83 2 0 0 0,156 6 694 0 0,-281 2-874 0 0,38 8-1 0 0,-27-4-48 0 0,-19-3-37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0.181"/>
    </inkml:context>
    <inkml:brush xml:id="br0">
      <inkml:brushProperty name="width" value="0.1" units="cm"/>
      <inkml:brushProperty name="height" value="0.1" units="cm"/>
      <inkml:brushProperty name="color" value="#F4F91B"/>
    </inkml:brush>
  </inkml:definitions>
  <inkml:trace contextRef="#ctx0" brushRef="#br0">1 27 919 0 0,'135'6'2699'0'0,"-125"-7"-2280"0"0,0 0 1 0 0,0-1-1 0 0,0 0 0 0 0,19-7 1 0 0,-16 4-277 0 0,0 2-1 0 0,24-5 1 0 0,10 6-46 0 0,0 2 0 0 0,0 2 0 0 0,47 9 0 0 0,66 3-1978 0 0,-116-14-114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1.007"/>
    </inkml:context>
    <inkml:brush xml:id="br0">
      <inkml:brushProperty name="width" value="0.1" units="cm"/>
      <inkml:brushProperty name="height" value="0.1" units="cm"/>
      <inkml:brushProperty name="color" value="#F4F91B"/>
    </inkml:brush>
  </inkml:definitions>
  <inkml:trace contextRef="#ctx0" brushRef="#br0">0 37 2527 0 0,'1'-1'20'0'0,"0"0"-1"0"0,1 0 0 0 0,-1 0 0 0 0,0 1 1 0 0,0-1-1 0 0,0 0 0 0 0,0 1 0 0 0,1-1 1 0 0,-1 1-1 0 0,0-1 0 0 0,0 1 0 0 0,1-1 1 0 0,-1 1-1 0 0,3 0 0 0 0,26-4-34 0 0,-22 3 69 0 0,221-10 1012 0 0,-52 5 84 0 0,-112 2-768 0 0,1 2-1 0 0,77 9 0 0 0,178 15-210 0 0,-108-24-86 0 0,-140-1-53 0 0,1 2 0 0 0,140 19 0 0 0,-147-4-1817 0 0,-38-5-262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2.111"/>
    </inkml:context>
    <inkml:brush xml:id="br0">
      <inkml:brushProperty name="width" value="0.1" units="cm"/>
      <inkml:brushProperty name="height" value="0.1" units="cm"/>
      <inkml:brushProperty name="color" value="#F4F91B"/>
    </inkml:brush>
  </inkml:definitions>
  <inkml:trace contextRef="#ctx0" brushRef="#br0">1 0 2759 0 0,'206'9'2295'0'0,"85"-1"-1415"0"0,2-5-557 0 0,-259-1-301 0 0,52 3-167 0 0,164 32 0 0 0,-222-31-1989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4.635"/>
    </inkml:context>
    <inkml:brush xml:id="br0">
      <inkml:brushProperty name="width" value="0.1" units="cm"/>
      <inkml:brushProperty name="height" value="0.1" units="cm"/>
      <inkml:brushProperty name="color" value="#F4F91B"/>
    </inkml:brush>
  </inkml:definitions>
  <inkml:trace contextRef="#ctx0" brushRef="#br0">0 42 3367 0 0,'0'-1'16'0'0,"1"0"-1"0"0,-1 1 1 0 0,0-1-1 0 0,0 1 1 0 0,1 0-1 0 0,-1-1 1 0 0,1 1-1 0 0,-1-1 0 0 0,0 1 1 0 0,1-1-1 0 0,-1 1 1 0 0,1 0-1 0 0,-1-1 1 0 0,1 1-1 0 0,-1 0 1 0 0,1 0-1 0 0,-1-1 0 0 0,1 1 1 0 0,-1 0-1 0 0,1 0 1 0 0,0 0-1 0 0,-1 0 1 0 0,1-1-1 0 0,-1 1 1 0 0,2 0-1 0 0,21-3 168 0 0,-12 2 24 0 0,13-5 86 0 0,0 1 1 0 0,1 2-1 0 0,-1 0 0 0 0,27 2 0 0 0,-37 1-86 0 0,-1-1 0 0 0,22-4 0 0 0,-22 3-79 0 0,-1 1 1 0 0,1 0 0 0 0,16 0 0 0 0,27 6 156 0 0,327 22 642 0 0,-278-26-685 0 0,131-16 0 0 0,-227 14-200 0 0,0 0 1 0 0,0 0-1 0 0,0 1 1 0 0,0 1-1 0 0,0-1 1 0 0,0 1-1 0 0,0 1 1 0 0,0-1 0 0 0,14 6-1 0 0,15-3 342 0 0,-37-2-371 0 0,1 1 1 0 0,-1-1-1 0 0,1 0 1 0 0,-1 1-1 0 0,0-1 1 0 0,0 1-1 0 0,0 0 1 0 0,0 4-1 0 0,2 2-6 0 0,23 43-443 0 0,-20-42 141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5.441"/>
    </inkml:context>
    <inkml:brush xml:id="br0">
      <inkml:brushProperty name="width" value="0.1" units="cm"/>
      <inkml:brushProperty name="height" value="0.1" units="cm"/>
      <inkml:brushProperty name="color" value="#F4F91B"/>
    </inkml:brush>
  </inkml:definitions>
  <inkml:trace contextRef="#ctx0" brushRef="#br0">27 23 455 0 0,'-1'-1'262'0'0,"-1"0"-1"0"0,0 0 0 0 0,0 0 0 0 0,1 0 0 0 0,-1 0 0 0 0,0 0 0 0 0,0 1 1 0 0,0-1-1 0 0,0 1 0 0 0,-7 0 2661 0 0,19 5-2777 0 0,18 6 95 0 0,-18-6-146 0 0,1-1 0 0 0,0 0 0 0 0,1-1 0 0 0,-1 0-1 0 0,0 0 1 0 0,18 1 0 0 0,18-5 455 0 0,79-10-1 0 0,4 0 235 0 0,-28 10-521 0 0,122-9-121 0 0,-164 1-94 0 0,-32 4-13 0 0,0 1 0 0 0,0 2 1 0 0,0 0-1 0 0,53 4 1 0 0,-73 0-170 0 0,0 0 0 0 0,0 1 0 0 0,0 0 0 0 0,0 0 0 0 0,0 0 1 0 0,14 10-1 0 0,-8-4-2967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16.472"/>
    </inkml:context>
    <inkml:brush xml:id="br0">
      <inkml:brushProperty name="width" value="0.1" units="cm"/>
      <inkml:brushProperty name="height" value="0.1" units="cm"/>
      <inkml:brushProperty name="color" value="#F4F91B"/>
    </inkml:brush>
  </inkml:definitions>
  <inkml:trace contextRef="#ctx0" brushRef="#br0">1 25 1839 0 0,'10'-4'537'0'0,"1"0"0"0"0,0 1-1 0 0,0 0 1 0 0,0 1-1 0 0,1 0 1 0 0,14-1-1 0 0,49-1-147 0 0,118 9-1 0 0,-135-2-283 0 0,405 42 906 0 0,-441-42-1002 0 0,277 10 337 0 0,-40-3-27 0 0,-176-6-262 0 0,-50-4 7 0 0,64 10-1 0 0,-92-9-81 0 0,0 1 1 0 0,0-1-1 0 0,0 1 0 0 0,0 0 1 0 0,-1 0-1 0 0,1 1 1 0 0,0-1-1 0 0,-1 1 0 0 0,0 0 1 0 0,1 0-1 0 0,-1 0 0 0 0,-1 1 1 0 0,1 0-1 0 0,0 0 0 0 0,-1 0 1 0 0,6 7-1 0 0,-4 0-213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20.028"/>
    </inkml:context>
    <inkml:brush xml:id="br0">
      <inkml:brushProperty name="width" value="0.1" units="cm"/>
      <inkml:brushProperty name="height" value="0.1" units="cm"/>
      <inkml:brushProperty name="color" value="#F4F91B"/>
    </inkml:brush>
  </inkml:definitions>
  <inkml:trace contextRef="#ctx0" brushRef="#br0">93 0 1151 0 0,'-28'14'168'0'0,"23"-13"-124"0"0,1 0 1 0 0,-1 1-1 0 0,1 0 1 0 0,0 0 0 0 0,0 0-1 0 0,0 0 1 0 0,0 1-1 0 0,1-1 1 0 0,-1 1-1 0 0,1 0 1 0 0,-1 0-1 0 0,1 1 1 0 0,0-1-1 0 0,0 1 1 0 0,-3 5-1 0 0,5-9-26 0 0,1 0-1 0 0,0 1 0 0 0,0-1 1 0 0,0 0-1 0 0,0 0 0 0 0,0 1 1 0 0,0-1-1 0 0,0 0 0 0 0,0 0 1 0 0,0 1-1 0 0,0-1 0 0 0,0 0 1 0 0,0 1-1 0 0,0-1 0 0 0,0 0 1 0 0,0 0-1 0 0,0 1 0 0 0,0-1 1 0 0,0 0-1 0 0,0 0 0 0 0,0 1 1 0 0,1-1-1 0 0,-1 0 1 0 0,0 0-1 0 0,0 1 0 0 0,0-1 1 0 0,0 0-1 0 0,1 0 0 0 0,-1 0 1 0 0,0 1-1 0 0,0-1 0 0 0,0 0 1 0 0,1 0-1 0 0,-1 0 0 0 0,14 4 593 0 0,21-6 435 0 0,-29 2-828 0 0,203 3 1242 0 0,-140 1-1262 0 0,97-7 0 0 0,-15-15-63 0 0,144-7 510 0 0,-135 25-210 0 0,-150 0-448 0 0,-1 1-1 0 0,0-1 1 0 0,0 2 0 0 0,0 0-1 0 0,0 0 1 0 0,0 0-1 0 0,0 1 1 0 0,-1 1-1 0 0,1-1 1 0 0,-1 1-1 0 0,0 1 1 0 0,14 9-1 0 0,-8-2-2605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21.298"/>
    </inkml:context>
    <inkml:brush xml:id="br0">
      <inkml:brushProperty name="width" value="0.1" units="cm"/>
      <inkml:brushProperty name="height" value="0.1" units="cm"/>
      <inkml:brushProperty name="color" value="#F4F91B"/>
    </inkml:brush>
  </inkml:definitions>
  <inkml:trace contextRef="#ctx0" brushRef="#br0">1 0 2271 0 0,'43'15'1552'0'0,"41"-1"-759"0"0,1-4-1 0 0,138-2 1 0 0,-52-14-599 0 0,200 1-30 0 0,-300 8-142 0 0,-20-1-123 0 0,0 2 1 0 0,53 10-1 0 0,-71-6-2139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8.137"/>
    </inkml:context>
    <inkml:brush xml:id="br0">
      <inkml:brushProperty name="width" value="0.1" units="cm"/>
      <inkml:brushProperty name="height" value="0.1" units="cm"/>
      <inkml:brushProperty name="color" value="#E71224"/>
    </inkml:brush>
  </inkml:definitions>
  <inkml:trace contextRef="#ctx0" brushRef="#br0">1264 162 3223 0 0,'-65'-22'1273'0'0,"0"2"0"0"0,-94-15-1 0 0,-139-5-944 0 0,112 17-63 0 0,-26 3 201 0 0,170 18-1039 0 0,1 3 1 0 0,0 1-1 0 0,-48 10 1 0 0,23 3-1919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21.810"/>
    </inkml:context>
    <inkml:brush xml:id="br0">
      <inkml:brushProperty name="width" value="0.1" units="cm"/>
      <inkml:brushProperty name="height" value="0.1" units="cm"/>
      <inkml:brushProperty name="color" value="#F4F91B"/>
    </inkml:brush>
  </inkml:definitions>
  <inkml:trace contextRef="#ctx0" brushRef="#br0">1 6 455 0 0,'8'-2'596'0'0,"1"1"0"0"0,-1 0-1 0 0,0 0 1 0 0,1 1 0 0 0,14 1-1 0 0,9-1 54 0 0,44 0-213 0 0,-1 4 0 0 0,119 21 1 0 0,-82-9-331 0 0,80 1-29 0 0,-45-5-190 0 0,-113-7 7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23.767"/>
    </inkml:context>
    <inkml:brush xml:id="br0">
      <inkml:brushProperty name="width" value="0.1" units="cm"/>
      <inkml:brushProperty name="height" value="0.1" units="cm"/>
      <inkml:brushProperty name="color" value="#F4F91B"/>
    </inkml:brush>
  </inkml:definitions>
  <inkml:trace contextRef="#ctx0" brushRef="#br0">1 35 1839 0 0,'320'-7'4232'0'0,"-97"-8"-3585"0"0,-136 7-509 0 0,1 3 0 0 0,90 8 1 0 0,-152-2-268 0 0,-16-1-68 0 0,0 1 0 0 0,0 0 0 0 0,0 0-1 0 0,0 1 1 0 0,0 0 0 0 0,0 1 0 0 0,0 0 0 0 0,11 5 0 0 0,-12-1-2042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24.357"/>
    </inkml:context>
    <inkml:brush xml:id="br0">
      <inkml:brushProperty name="width" value="0.1" units="cm"/>
      <inkml:brushProperty name="height" value="0.1" units="cm"/>
      <inkml:brushProperty name="color" value="#F4F91B"/>
    </inkml:brush>
  </inkml:definitions>
  <inkml:trace contextRef="#ctx0" brushRef="#br0">1 4 1375 0 0,'183'-4'2514'0'0,"136"5"-756"0"0,73 16-1016 0 0,-330-15-710 0 0,-25-1-61 0 0,1 2 0 0 0,0 1 0 0 0,-1 2 1 0 0,57 16-1 0 0,-82-17-1486 0 0,-4 3-536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30.959"/>
    </inkml:context>
    <inkml:brush xml:id="br0">
      <inkml:brushProperty name="width" value="0.1" units="cm"/>
      <inkml:brushProperty name="height" value="0.1" units="cm"/>
      <inkml:brushProperty name="color" value="#F4F91B"/>
    </inkml:brush>
  </inkml:definitions>
  <inkml:trace contextRef="#ctx0" brushRef="#br0">1 70 1983 0 0,'3'1'51'0'0,"0"0"-1"0"0,1 1 0 0 0,-1-1 0 0 0,1 0 0 0 0,0-1 0 0 0,-1 1 0 0 0,1 0 0 0 0,0-1 0 0 0,-1 0 0 0 0,1 0 0 0 0,0 0 0 0 0,-1-1 0 0 0,6 0 0 0 0,6 0 81 0 0,235-13 1184 0 0,-90 3-991 0 0,72-5-48 0 0,145-4 199 0 0,-165 36-49 0 0,-38 0-12 0 0,1-10-118 0 0,205 10 141 0 0,-132-19-97 0 0,16 1-103 0 0,-217 5-227 0 0,59 4 23 0 0,142-7 0 0 0,222-18 177 0 0,-108 6-68 0 0,-113-2-127 0 0,323-15 34 0 0,-290 33-49 0 0,-132 1 0 0 0,281 9 64 0 0,120 10-64 0 0,-425-17 0 0 0,-7 0 0 0 0,224 3 0 0 0,10-17 0 0 0,18-1 0 0 0,-80 4 0 0 0,6 0 0 0 0,118 2 64 0 0,-397 2-149 0 0,-1 2 0 0 0,0 0 0 0 0,0 1 0 0 0,-1 0 0 0 0,1 1 0 0 0,25 11-1 0 0,-27-10-2566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33.798"/>
    </inkml:context>
    <inkml:brush xml:id="br0">
      <inkml:brushProperty name="width" value="0.1" units="cm"/>
      <inkml:brushProperty name="height" value="0.1" units="cm"/>
      <inkml:brushProperty name="color" value="#F4F91B"/>
    </inkml:brush>
  </inkml:definitions>
  <inkml:trace contextRef="#ctx0" brushRef="#br0">1 9 2671 0 0,'5'3'107'0'0,"-1"0"0"0"0,1-1 0 0 0,0 0 0 0 0,0 0 1 0 0,1 0-1 0 0,-1 0 0 0 0,0-1 0 0 0,1 0 0 0 0,-1 0 0 0 0,1 0 0 0 0,8 0 0 0 0,-10-1-61 0 0,50 3 696 0 0,34 5 67 0 0,70 13-357 0 0,-141-19-383 0 0,0-1 0 0 0,0-1 1 0 0,0 0-1 0 0,23-5 0 0 0,27 0 869 0 0,14 12-137 0 0,-31-1-756 0 0,-34-6 25 0 0,1-1-1 0 0,-1 0 1 0 0,0-1 0 0 0,22-6-1 0 0,35-4 606 0 0,224-9-282 0 0,73-2-254 0 0,-259 24-37 0 0,150 19 0 0 0,-167-11-7 0 0,44 11-33 0 0,-77-11-50 0 0,-22 0-12 0 0,0 1 0 0 0,0 2 0 0 0,57 26 0 0 0,17 6 0 0 0,-95-38 0 0 0,12 5 0 0 0,1-2 0 0 0,-1-1 0 0 0,51 7 0 0 0,73-14 31 0 0,-102-3-14 0 0,56 6-1 0 0,-54 0-15 0 0,-18-1 4 0 0,51 9 0 0 0,-36-3 22 0 0,77 4-1 0 0,-74-13 14 0 0,67-7-1 0 0,-47 2-46 0 0,-36 2 29 0 0,-16 1-1 0 0,36 1 0 0 0,33 5-3 0 0,80 8 28 0 0,-85-5-12 0 0,162-9 0 0 0,-155-2-4 0 0,126 11 0 0 0,-145-1-3 0 0,131-6 0 0 0,-173-2-23 0 0,158-6 3 0 0,-150 9-7 0 0,-1 1 0 0 0,69 13-1 0 0,-57-7 9 0 0,0-2-1 0 0,63-2 1 0 0,-75-3 33 0 0,141-11-41 0 0,-122 4 0 0 0,73 3 0 0 0,16-1 134 0 0,-126 4-94 0 0,-13-1-7 0 0,0 1 0 0 0,0 0-1 0 0,0 0 1 0 0,1 1-1 0 0,10 2 1 0 0,-17-2-26 0 0,-1-1 1 0 0,1 1-1 0 0,0 0 0 0 0,-1-1 1 0 0,1 1-1 0 0,0 0 0 0 0,-1 0 0 0 0,1 0 1 0 0,-1 1-1 0 0,1-1 0 0 0,-1 0 1 0 0,0 0-1 0 0,0 1 0 0 0,1-1 0 0 0,-1 1 1 0 0,0-1-1 0 0,0 1 0 0 0,0-1 1 0 0,-1 1-1 0 0,1 0 0 0 0,0-1 1 0 0,-1 1-1 0 0,1 0 0 0 0,-1 0 0 0 0,1-1 1 0 0,-1 1-1 0 0,0 0 0 0 0,0 3 1 0 0,1 6-120 0 0,-2-1 0 0 0,-2 20 0 0 0,0-11-110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8:38.396"/>
    </inkml:context>
    <inkml:brush xml:id="br0">
      <inkml:brushProperty name="width" value="0.1" units="cm"/>
      <inkml:brushProperty name="height" value="0.1" units="cm"/>
      <inkml:brushProperty name="color" value="#F4F91B"/>
    </inkml:brush>
  </inkml:definitions>
  <inkml:trace contextRef="#ctx0" brushRef="#br0">38 1066 919 0 0,'-38'-6'5131'0'0,"78"-3"-2519"0"0,114-19-955 0 0,-15 17-1025 0 0,-104 7-350 0 0,37-9-1 0 0,-44 7-69 0 0,1 2 1 0 0,46-3-1 0 0,75 0 101 0 0,53 1 169 0 0,32 10-37 0 0,-193 0-407 0 0,1 1 0 0 0,-1 3 0 0 0,0 1 0 0 0,61 22 0 0 0,-86-23-26 0 0,-13-6 9 0 0,-1 0 1 0 0,1-1-1 0 0,0 1 1 0 0,0-1-1 0 0,7 1 1 0 0,0 1 41 0 0,-10-2-25 0 0,0 0 1 0 0,1-1-1 0 0,-1 1 0 0 0,1 0 1 0 0,-1-1-1 0 0,0 0 1 0 0,1 1-1 0 0,-1-1 0 0 0,1 0 1 0 0,-1 0-1 0 0,1 0 1 0 0,-1 0-1 0 0,1 0 0 0 0,-1 0 1 0 0,1 0-1 0 0,-1 0 1 0 0,1-1-1 0 0,-1 1 0 0 0,1 0 1 0 0,1-2-1 0 0,0 2-12 0 0,1-1 1 0 0,-1 1-1 0 0,1 0 0 0 0,-1 0 0 0 0,1 0 0 0 0,-1 0 1 0 0,1 1-1 0 0,-1-1 0 0 0,0 1 0 0 0,7 2 0 0 0,9 0 38 0 0,1 0-42 0 0,1 0-1 0 0,28 8 0 0 0,-37-8-21 0 0,0-1 0 0 0,22 1 0 0 0,-8 0 0 0 0,266 9 64 0 0,-186-12-43 0 0,198 4 86 0 0,-227-3-23 0 0,112-13-1 0 0,-96 4-39 0 0,22 9 6 0 0,-42 1 7 0 0,43 8-46 0 0,-44-2-12 0 0,99 10 65 0 0,-29-15-64 0 0,54 4 0 0 0,-141-7 0 0 0,-35-1 0 0 0,33 4 0 0 0,9 0 0 0 0,1-1 0 0 0,-1-4 0 0 0,64-10 0 0 0,-28 3 0 0 0,-86 8 0 0 0,61-5 0 0 0,88 5 0 0 0,8 17 54 0 0,-94-16 10 0 0,-37 3-54 0 0,12 0 54 0 0,-46-2-60 0 0,0-1 0 0 0,-1 0 0 0 0,1 0-1 0 0,0 0 1 0 0,0 0 0 0 0,-1 0 0 0 0,1-1-1 0 0,0 0 1 0 0,-1 0 0 0 0,1 0 0 0 0,0 0-1 0 0,-1 0 1 0 0,1-1 0 0 0,-1 0 0 0 0,0 0-1 0 0,5-3 1 0 0,7-3 74 0 0,-14 7-71 0 0,1 1 1 0 0,-1-1 0 0 0,0 1-1 0 0,0-1 1 0 0,0 1-1 0 0,0-1 1 0 0,0 0 0 0 0,0 0-1 0 0,0 0 1 0 0,0 1 0 0 0,0-1-1 0 0,0 0 1 0 0,0 0-1 0 0,0 0 1 0 0,0-1 0 0 0,-1 1-1 0 0,1 0 1 0 0,0 0 0 0 0,-1 0-1 0 0,1 0 1 0 0,-1-1-1 0 0,1 1 1 0 0,-1 0 0 0 0,1-3-1 0 0,-1-5 95 0 0,1 0 0 0 0,-1 1-1 0 0,0-1 1 0 0,-1 0 0 0 0,-2-16-1 0 0,-2-21 365 0 0,5 29-314 0 0,1-8 47 0 0,-1 1-1 0 0,-2-1 0 0 0,0 1 1 0 0,-11-43-1 0 0,8 43-153 0 0,1 0 1 0 0,1 0-1 0 0,1-1 0 0 0,2 1 0 0 0,2-33 1 0 0,-1-3 64 0 0,5 1 61 0 0,-4 48-143 0 0,0 0 1 0 0,-1 0-1 0 0,0 0 1 0 0,-1 0-1 0 0,-1 0 1 0 0,-1-13-1 0 0,-25-168 154 0 0,26 179-164 0 0,-1 0 0 0 0,0 0 1 0 0,-1 0-1 0 0,0 0 1 0 0,-1 0-1 0 0,0 1 1 0 0,-1 0-1 0 0,-1 0 0 0 0,0 0 1 0 0,-8-12-1 0 0,10 20-18 0 0,-1 0 0 0 0,1 0 0 0 0,-1 1 0 0 0,0-1 0 0 0,0 1 0 0 0,0 0 0 0 0,0 1 0 0 0,-1-1 0 0 0,1 1 0 0 0,-1 0 0 0 0,1 1 0 0 0,-12-3 0 0 0,-10 0 0 0 0,-39-2 0 0 0,51 5 0 0 0,-42 0 0 0 0,-1 2 0 0 0,1 2 0 0 0,0 3 0 0 0,-74 18 0 0 0,86-16 0 0 0,0-2 0 0 0,0-2 0 0 0,-1-2 0 0 0,1-2 0 0 0,-89-11 0 0 0,94 6 0 0 0,-33-6 0 0 0,0 4 0 0 0,-139 3 0 0 0,92 16 0 0 0,-48 3 0 0 0,69-12 0 0 0,-163 14 0 0 0,82 3 0 0 0,-253-5 0 0 0,372-13 0 0 0,28-1 0 0 0,1-1 0 0 0,-52-6 0 0 0,57 3 0 0 0,-1 0 0 0 0,0 2 0 0 0,-40 4 0 0 0,-83 15 0 0 0,113-12 0 0 0,-181 22 0 0 0,94-20 39 0 0,33-3-14 0 0,59-1-17 0 0,0-2 0 0 0,0-1 0 0 0,0-2 0 0 0,0-1 0 0 0,0-1 0 0 0,1-2 0 0 0,-64-18 0 0 0,81 19-8 0 0,-1 0 0 0 0,0 1 0 0 0,0 0 0 0 0,0 1 0 0 0,0 1 0 0 0,0 1 0 0 0,-26 2 0 0 0,-5 4 0 0 0,-57 16 0 0 0,63-12 0 0 0,-1-2 0 0 0,-50 4 0 0 0,-58-11 0 0 0,78-2 0 0 0,48-2 0 0 0,19 2 0 0 0,1 0 0 0 0,0 1 0 0 0,0-1 0 0 0,-1 1 0 0 0,1 0 0 0 0,-7 1 0 0 0,8 0-1 0 0,0 0-1 0 0,1 1 1 0 0,-1-1 0 0 0,1 1-1 0 0,-1-1 1 0 0,1 1 0 0 0,-1 0-1 0 0,1 0 1 0 0,0 0-1 0 0,0 0 1 0 0,0 1 0 0 0,0-1-1 0 0,0 1 1 0 0,0-1-1 0 0,1 1 1 0 0,-1-1 0 0 0,1 1-1 0 0,0 0 1 0 0,0 0 0 0 0,-1 3-1 0 0,-3 8-9 0 0,1 1-1 0 0,-3 24 1 0 0,6-32 10 0 0,-1 18-11 0 0,1-1 0 0 0,1 1 0 0 0,1-1-1 0 0,9 47 1 0 0,-6-47 9 0 0,6 82 3 0 0,6 35 0 0 0,-15-138-1 0 0,-1 1 0 0 0,0-1 1 0 0,0 0-1 0 0,0 1 0 0 0,-1-1 0 0 0,1 1 0 0 0,-1-1 0 0 0,1 0 0 0 0,-1 1 0 0 0,-2 4 1 0 0,1-5 10 0 0,1 0 1 0 0,0 0-1 0 0,0 1 1 0 0,1-1-1 0 0,-1 0 1 0 0,1 0 0 0 0,-1 1-1 0 0,1-1 1 0 0,0 0-1 0 0,0 1 1 0 0,2 5 0 0 0,14 76-2346 0 0,-13-64 440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9:10.790"/>
    </inkml:context>
    <inkml:brush xml:id="br0">
      <inkml:brushProperty name="width" value="0.1" units="cm"/>
      <inkml:brushProperty name="height" value="0.1" units="cm"/>
      <inkml:brushProperty name="color" value="#F4F91B"/>
    </inkml:brush>
  </inkml:definitions>
  <inkml:trace contextRef="#ctx0" brushRef="#br0">0 8 2183 0 0,'0'2'128'0'0,"1"0"-1"0"0,-1-1 0 0 0,1 1 1 0 0,0 0-1 0 0,0-1 0 0 0,-1 1 1 0 0,1-1-1 0 0,0 1 0 0 0,0-1 1 0 0,0 1-1 0 0,0-1 0 0 0,1 0 1 0 0,-1 1-1 0 0,0-1 0 0 0,1 0 1 0 0,-1 0-1 0 0,0 0 0 0 0,1 0 1 0 0,0 0-1 0 0,-1 0 0 0 0,1-1 1 0 0,-1 1-1 0 0,1 0 0 0 0,0-1 1 0 0,-1 1-1 0 0,1-1 0 0 0,2 1 1 0 0,44-3 32 0 0,-12-5 998 0 0,-26 10-1097 0 0,-9-2-56 0 0,-1 0-1 0 0,1-1 0 0 0,0 0 0 0 0,0 1 1 0 0,-1-1-1 0 0,1 1 0 0 0,0-1 1 0 0,0 0-1 0 0,0 1 0 0 0,-1-1 0 0 0,1 0 1 0 0,0 0-1 0 0,0 0 0 0 0,0 0 0 0 0,1 0 1 0 0,27-3 355 0 0,39 0 0 0 0,-6 0-218 0 0,-21-3-101 0 0,-32 4-2 0 0,-1 0 1 0 0,1 0-1 0 0,-1 1 0 0 0,1 1 1 0 0,0 0-1 0 0,16 1 0 0 0,-6 3 8 0 0,-1-1 0 0 0,1-1-1 0 0,0-1 1 0 0,0 0 0 0 0,22-3-1 0 0,-13 0 4 0 0,-12 0 35 0 0,1 0 1 0 0,-1 2-1 0 0,0 0 1 0 0,0 0-1 0 0,0 2 1 0 0,23 4-1 0 0,-17-2-16 0 0,0 0 0 0 0,0-2 0 0 0,42 0 0 0 0,0 0 202 0 0,-28-1-168 0 0,68-7-1 0 0,-28-2-68 0 0,72-9 60 0 0,-110 13-94 0 0,54 0 0 0 0,-15 2 0 0 0,-71 2-6 0 0,15-2 57 0 0,0 1 0 0 0,0 0 0 0 0,0 2 1 0 0,0 0-1 0 0,0 2 0 0 0,40 9 0 0 0,99 33-51 0 0,-140-41 71 0 0,0-1 0 0 0,32 2 0 0 0,10 1 111 0 0,-36-3-125 0 0,1 0 0 0 0,52-4 0 0 0,-64-1-15 0 0,0-1 1 0 0,0 0 0 0 0,25-10-1 0 0,-28 9-18 0 0,0 0-1 0 0,0 0 0 0 0,0 1 0 0 0,1 1 1 0 0,-1 0-1 0 0,22 0 0 0 0,65-1 149 0 0,-26 0-171 0 0,102-1 63 0 0,34-6-64 0 0,-52 4 64 0 0,-37 4-64 0 0,-110 1 9 0 0,-2 0 18 0 0,0 1 0 0 0,-1-1 0 0 0,1 1 0 0 0,0 0 1 0 0,11 3-1 0 0,-17-3-27 0 0,-1 0 1 0 0,0 1-1 0 0,1-1 0 0 0,-1 1 1 0 0,0-1-1 0 0,0 1 0 0 0,1-1 1 0 0,-1 1-1 0 0,0 0 1 0 0,0 0-1 0 0,0 0 0 0 0,0 0 1 0 0,0 0-1 0 0,0 0 0 0 0,0 0 1 0 0,0 0-1 0 0,0 0 0 0 0,0 0 1 0 0,0 0-1 0 0,-1 0 1 0 0,1 1-1 0 0,-1-1 0 0 0,1 0 1 0 0,-1 1-1 0 0,1-1 0 0 0,-1 0 1 0 0,0 1-1 0 0,1-1 0 0 0,-1 0 1 0 0,0 1-1 0 0,0-1 0 0 0,0 1 1 0 0,0-1-1 0 0,0 0 1 0 0,-1 1-1 0 0,1-1 0 0 0,-1 3 1 0 0,-2 6-276 0 0,-2-1-20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9:16.941"/>
    </inkml:context>
    <inkml:brush xml:id="br0">
      <inkml:brushProperty name="width" value="0.1" units="cm"/>
      <inkml:brushProperty name="height" value="0.1" units="cm"/>
      <inkml:brushProperty name="color" value="#F4F91B"/>
    </inkml:brush>
  </inkml:definitions>
  <inkml:trace contextRef="#ctx0" brushRef="#br0">0 1 1375 0 0,'30'1'1546'0'0,"39"7"-1"0"0,17 2-924 0 0,254-10 930 0 0,79 4-760 0 0,-330 3-647 0 0,444 16 272 0 0,-241-22 114 0 0,-96 2-124 0 0,-169-2-302 0 0,-17 0-9 0 0,-1-1 1 0 0,1 0-1 0 0,0 0 1 0 0,14-4-1 0 0,-23 4-92 0 0,-1 0 1 0 0,1 0-1 0 0,0 0 0 0 0,-1 0 0 0 0,1 0 1 0 0,-1 0-1 0 0,1 0 0 0 0,0 0 0 0 0,-1 0 1 0 0,1 1-1 0 0,-1-1 0 0 0,1 0 0 0 0,0 0 1 0 0,-1 0-1 0 0,1 1 0 0 0,-1-1 0 0 0,1 0 1 0 0,-1 1-1 0 0,1-1 0 0 0,-1 0 0 0 0,1 1 1 0 0,-1-1-1 0 0,1 1 0 0 0,-1-1 1 0 0,0 1-1 0 0,1-1 0 0 0,-1 1 0 0 0,0-1 1 0 0,1 1-1 0 0,-1-1 0 0 0,0 1 0 0 0,1 1 1 0 0,3 20-39 0 0,-5-10 23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9:20.963"/>
    </inkml:context>
    <inkml:brush xml:id="br0">
      <inkml:brushProperty name="width" value="0.1" units="cm"/>
      <inkml:brushProperty name="height" value="0.1" units="cm"/>
      <inkml:brushProperty name="color" value="#F4F91B"/>
    </inkml:brush>
  </inkml:definitions>
  <inkml:trace contextRef="#ctx0" brushRef="#br0">3403 1020 919 0 0,'3'-2'315'0'0,"0"0"-1"0"0,0 1 0 0 0,0-1 0 0 0,1 0 0 0 0,-1 1 1 0 0,0 0-1 0 0,1 0 0 0 0,-1 0 0 0 0,1 0 0 0 0,-1 1 1 0 0,1-1-1 0 0,-1 1 0 0 0,1 0 0 0 0,-1 0 0 0 0,1 0 1 0 0,4 1-1 0 0,2-1 40 0 0,-28 6 641 0 0,16-5-889 0 0,0 1-1 0 0,0-1 1 0 0,0 0-1 0 0,-1-1 1 0 0,1 1-1 0 0,0 0 0 0 0,-1-1 1 0 0,-3 1-1 0 0,-3 0 183 0 0,0 1-1 0 0,0-1 0 0 0,0 2 0 0 0,-13 4 0 0 0,2-1 80 0 0,15-4-318 0 0,-80 19 545 0 0,74-19-393 0 0,-1 0-1 0 0,1-1 1 0 0,-1-1 0 0 0,0 0 0 0 0,-15-1 0 0 0,19-1-64 0 0,1 0 0 0 0,-1 0-1 0 0,1-1 1 0 0,0 0 0 0 0,-8-4 0 0 0,10 4-67 0 0,0 1 0 0 0,0-1 0 0 0,-1 1-1 0 0,1 0 1 0 0,-1 0 0 0 0,1 1 0 0 0,-1 0 0 0 0,0 0 0 0 0,1 0-1 0 0,-12 1 1 0 0,0 2-34 0 0,-1 2-1 0 0,0 0 1 0 0,-19 7-1 0 0,-17 5 15 0 0,-81 18 230 0 0,74-23-74 0 0,0-2-1 0 0,-68 0 0 0 0,4-1 39 0 0,77-4-173 0 0,44-3-61 0 0,-9 0 63 0 0,-1 0 1 0 0,0-1 0 0 0,0 0 0 0 0,-14-3 0 0 0,16 2-12 0 0,0 1-1 0 0,1 0 1 0 0,-22 2 0 0 0,-9 1-24 0 0,-6-2 53 0 0,-61 10-1 0 0,98-10-71 0 0,0 0 0 0 0,0 0 0 0 0,0-1 0 0 0,1-1 0 0 0,-1 0-1 0 0,0 0 1 0 0,0-1 0 0 0,0-1 0 0 0,1 0 0 0 0,-1 0 0 0 0,1-1 0 0 0,-11-6 0 0 0,1 3 38 0 0,1 0 0 0 0,-1 1 1 0 0,-23-3-1 0 0,20 4 1 0 0,1 0-1 0 0,-21-9 1 0 0,21 7-30 0 0,0 1 1 0 0,0 2-1 0 0,-1 0 0 0 0,-44-2 0 0 0,-13-2 23 0 0,15 2 38 0 0,-109 1-1 0 0,123 6-73 0 0,-38 6 751 0 0,63-4-460 0 0,1-1 0 0 0,-39-2 0 0 0,42-1-1170 0 0,9 1 1033 0 0,1-1 0 0 0,-1 0 0 0 0,1-1 0 0 0,-1 0-1 0 0,1-1 1 0 0,0-1 0 0 0,0 0 0 0 0,-16-7 0 0 0,17 6-294 0 0,0 0-1 0 0,0 1 1 0 0,-1 1-1 0 0,1 0 0 0 0,-1 0 1 0 0,0 1-1 0 0,1 1 1 0 0,-1 0-1 0 0,0 0 1 0 0,0 1-1 0 0,-22 3 1 0 0,-100 10-229 0 0,60-13 354 0 0,47 0 0 0 0,-36 3 0 0 0,59-3 0 0 0,-31 5 0 0 0,-2-1 0 0 0,1-2 0 0 0,-49-4 0 0 0,76 1 262 0 0,0-1-1 0 0,1 0 1 0 0,-1 0 0 0 0,1-1-1 0 0,-1 0 1 0 0,1-1-1 0 0,0 1 1 0 0,-10-8 0 0 0,13 8-553 0 0,1 0 0 0 0,0-1 1 0 0,1 1-1 0 0,-1-1 1 0 0,-5-5-1 0 0,8 5 298 0 0,-1 1 0 0 0,1-1 0 0 0,0 1 0 0 0,-1-1 0 0 0,2 0 0 0 0,-1 1 0 0 0,0-1 0 0 0,1 0 0 0 0,-1-5 0 0 0,2-37 94 0 0,1 37-100 0 0,0-1 0 0 0,1 1 0 0 0,0 0 0 0 0,1 0 1 0 0,7-14-1 0 0,-7 13 12 0 0,1 1 1 0 0,-1-1-1 0 0,0-1 1 0 0,3-14-1 0 0,2-68 57 0 0,-6 50-65 0 0,1 14 13 0 0,0 0-1 0 0,10-31 1 0 0,-12 55-18 0 0,0-1 0 0 0,0 1 0 0 0,1 0 0 0 0,-1 1 0 0 0,1-1 0 0 0,0 0 0 0 0,0 1 0 0 0,1-1 0 0 0,4-3 0 0 0,40-34 0 0 0,-35 32 0 0 0,21-21 0 0 0,25-35 0 0 0,-48 53 0 0 0,1 1 0 0 0,1 0 0 0 0,0 0 0 0 0,0 1 0 0 0,1 1 0 0 0,0 0 0 0 0,1 1 0 0 0,27-12 0 0 0,-26 14 0 0 0,-1-2 0 0 0,20-13 0 0 0,-24 13 0 0 0,1 2 0 0 0,0 0 0 0 0,0 0 0 0 0,26-9 0 0 0,-13 10 0 0 0,-1 1 0 0 0,1 1 0 0 0,35-2 0 0 0,-20 3 0 0 0,87-15 0 0 0,-108 17 0 0 0,-2-1 0 0 0,0 2 0 0 0,1 0 0 0 0,17 2 0 0 0,-6 2 0 0 0,0 1 0 0 0,47 15 0 0 0,-62-16 0 0 0,0-1 0 0 0,0 0 0 0 0,0-1 0 0 0,27 0 0 0 0,-2-1 0 0 0,-20-1 0 0 0,0-1 0 0 0,-1 0 0 0 0,37-10 0 0 0,-42 9 0 0 0,144-25 0 0 0,-127 24 0 0 0,-1 1 0 0 0,1 1 0 0 0,41 5 0 0 0,85 5 0 0 0,-114-9 0 0 0,0-3 0 0 0,-1-1 0 0 0,0-2 0 0 0,53-14 0 0 0,-65 14 0 0 0,12-1 0 0 0,1 2 0 0 0,59 2 0 0 0,-41 1 0 0 0,54 5 0 0 0,-1-1 0 0 0,83 2 0 0 0,-71-8 0 0 0,-1 1 0 0 0,-99 5 0 0 0,0 2 0 0 0,43 12 0 0 0,8 1 0 0 0,-23-9 0 0 0,99 1 0 0 0,-76-6 54 0 0,-67-2-54 0 0,-1 1 1 0 0,1 0 0 0 0,0 0 0 0 0,-1 1 0 0 0,1 0 0 0 0,-1 1 0 0 0,0-1 0 0 0,0 2 0 0 0,0-1-1 0 0,0 1 1 0 0,9 8 0 0 0,-16-11-1 0 0,0-1 0 0 0,1 1 0 0 0,-1-1 0 0 0,-1 1 0 0 0,1 0 0 0 0,0 0 0 0 0,0-1 0 0 0,-1 1 0 0 0,1 0 0 0 0,0 0 0 0 0,-1 0 0 0 0,0 0 0 0 0,0 0 0 0 0,1 0 0 0 0,-1 0 0 0 0,0 0 0 0 0,-1 3 0 0 0,1-2 0 0 0,0 0 0 0 0,0 0 0 0 0,0 0 0 0 0,1 0 0 0 0,-1 0 0 0 0,1 0 0 0 0,0 0 0 0 0,0 0 0 0 0,1 3 0 0 0,1-2-4 0 0,-1-1 1 0 0,0 1-1 0 0,0-1 0 0 0,-1 1 1 0 0,1 0-1 0 0,-1 0 0 0 0,0 0 0 0 0,0 0 1 0 0,0 0-1 0 0,-1 0 0 0 0,1 0 1 0 0,-1 0-1 0 0,0 0 0 0 0,0 0 0 0 0,0 0 1 0 0,-1 0-1 0 0,1 0 0 0 0,-3 7 1 0 0,2-2-1 0 0,0-1 1 0 0,0 0 0 0 0,1 0 0 0 0,0 0-1 0 0,1 1 1 0 0,0-1 0 0 0,0 0 0 0 0,1 0 0 0 0,0 0-1 0 0,3 8 1 0 0,-2-6 11 0 0,0 0 1 0 0,-1 0-1 0 0,0 1 0 0 0,-1-1 1 0 0,0 1-1 0 0,0 11 0 0 0,-2-9-8 0 0,2 1 0 0 0,0-1 0 0 0,1 1 0 0 0,0-1 0 0 0,7 23 0 0 0,5 23 0 0 0,-14-58 0 0 0,0 1 0 0 0,0-1 0 0 0,0 0 0 0 0,0 0 0 0 0,0 0 0 0 0,0 0 0 0 0,0 0-1 0 0,0 0 1 0 0,-1 0 0 0 0,1 0 0 0 0,0 0 0 0 0,-1 1 0 0 0,1-1 0 0 0,-1 0 0 0 0,1 0 0 0 0,-1 0 0 0 0,1-1 0 0 0,-1 1 0 0 0,0 0-1 0 0,1 0 1 0 0,-1 0 0 0 0,0 0 0 0 0,0-1 0 0 0,-1 2 0 0 0,-27 11 2 0 0,9-5 9 0 0,-15 4 18 0 0,29-11-26 0 0,0 1 1 0 0,0 0-1 0 0,0 0 1 0 0,1 0-1 0 0,-1 1 1 0 0,-9 6-1 0 0,-7 8-195 0 0,1 1 0 0 0,1 1 0 0 0,1 1 0 0 0,-24 31 0 0 0,31-35-40 0 0,1 1 0 0 0,0 0 1 0 0,1 0-1 0 0,2 1 0 0 0,-1 0 0 0 0,-9 36 1 0 0,12-30-1107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49:24.350"/>
    </inkml:context>
    <inkml:brush xml:id="br0">
      <inkml:brushProperty name="width" value="0.1" units="cm"/>
      <inkml:brushProperty name="height" value="0.1" units="cm"/>
      <inkml:brushProperty name="color" value="#F4F91B"/>
    </inkml:brush>
  </inkml:definitions>
  <inkml:trace contextRef="#ctx0" brushRef="#br0">3202 142 1839 0 0,'-60'6'3987'0'0,"50"-4"-3610"0"0,1 0 0 0 0,-1-1 1 0 0,0-1-1 0 0,0 1 1 0 0,0-1-1 0 0,1-1 0 0 0,-1 0 1 0 0,-15-3-1 0 0,10-1 99 0 0,6 2-207 0 0,-1-1 0 0 0,0 2 0 0 0,0 0 0 0 0,0 0 1 0 0,0 1-1 0 0,-13-1 0 0 0,4 3 155 0 0,-30-4 1 0 0,-1 0 71 0 0,32 2-230 0 0,-31-6-1 0 0,32 4-52 0 0,-43-8 283 0 0,34 8-385 0 0,-1-2 1 0 0,-34-11-1 0 0,42 11 84 0 0,1 1 1 0 0,-30-3 0 0 0,38 6-141 0 0,-34-7 187 0 0,-46-13 0 0 0,73 16-184 0 0,-30-4 110 0 0,-1 2 0 0 0,1 1 0 0 0,-89 3 0 0 0,-57 14 170 0 0,100-15-325 0 0,53 1 7 0 0,-55 3 1 0 0,72 2-14 0 0,-25 1 25 0 0,0 1 1 0 0,1 3 0 0 0,-73 20 0 0 0,30 7 31 0 0,39-17-64 0 0,35-11 0 0 0,0 0 0 0 0,-1-1 0 0 0,1-1 0 0 0,-1-1 0 0 0,0 0 0 0 0,-19 0 0 0 0,-15-2 13 0 0,-32 0 92 0 0,-108 3 1316 0 0,171-3-1921 0 0,-39 3-80 0 0,-63 2 673 0 0,-49-11-93 0 0,118 2 0 0 0,-45-3 64 0 0,75 4 257 0 0,-31 2 0 0 0,27 0 683 0 0,25 0-1004 0 0,-1 1 0 0 0,1-1 0 0 0,0 0 0 0 0,0 1 0 0 0,0 0 0 0 0,0-1 0 0 0,0 1 0 0 0,0 0 0 0 0,0 0 0 0 0,0 0 0 0 0,0 0 0 0 0,1 0 0 0 0,-1 1 0 0 0,0-1 1 0 0,1 0-1 0 0,-1 1 0 0 0,1-1 0 0 0,-1 1 0 0 0,1 0 0 0 0,-2 2 0 0 0,-3 5 68 0 0,1 0 0 0 0,0 0 0 0 0,-4 12 0 0 0,-5 8 29 0 0,11-22-97 0 0,1 0 0 0 0,0 0 0 0 0,0 0 0 0 0,0 0 0 0 0,0 13 0 0 0,0-5 0 0 0,-1 26 0 0 0,3-33 0 0 0,0 1 0 0 0,-1-1 0 0 0,0 1 0 0 0,-4 14 0 0 0,4-16 7 0 0,0 0-1 0 0,1 1 1 0 0,-1-1 0 0 0,1 0-1 0 0,1 0 1 0 0,0 0 0 0 0,0 0-1 0 0,2 9 1 0 0,-1-5-3 0 0,5 13-291 0 0,-5-21 261 0 0,-1 0 1 0 0,0 0-1 0 0,0 0 1 0 0,-1 1-1 0 0,1-1 1 0 0,-1 0-1 0 0,1 0 1 0 0,-1 0-1 0 0,0 5 1 0 0,-3 116 585 0 0,3-112-514 0 0,0 8-37 0 0,1 1 0 0 0,2-1 1 0 0,0 1-1 0 0,1-1 0 0 0,1 0 0 0 0,9 25 0 0 0,-3-6-74 0 0,-9-31 106 0 0,0 0 1 0 0,0 1-1 0 0,6 12 1 0 0,-6-18-184 0 0,0 0 1 0 0,0 0 0 0 0,0 0 0 0 0,0 0 0 0 0,1 0 0 0 0,-1 0 0 0 0,1-1 0 0 0,0 1 0 0 0,0-1 0 0 0,0 0 0 0 0,0 0 0 0 0,3 2 0 0 0,152 69-2 0 0,-115-55 177 0 0,-20-10 0 0 0,1-1 0 0 0,0-1 1 0 0,0-1-1 0 0,34 2 0 0 0,-13-2-51 0 0,99 6 69 0 0,-98-10-27 0 0,0 3 1 0 0,47 9-1 0 0,-13 4 0 0 0,2-3 0 0 0,85 2 0 0 0,8-2 25 0 0,-121-8-47 0 0,-1-1 7 0 0,162 9 98 0 0,-81-13-167 0 0,23 1-556 0 0,189-22-1 0 0,-272 13 1375 0 0,78 5 0 0 0,-110 2-646 0 0,88-7-38 0 0,1-1-33 0 0,-115 7-35 0 0,0 0-1 0 0,0-1 0 0 0,-1-1 1 0 0,1-1-1 0 0,-1 0 1 0 0,1-1-1 0 0,-1-1 0 0 0,-1 0 1 0 0,18-10-1 0 0,-18 10-2 0 0,0 0 0 0 0,0 1 0 0 0,1 1 0 0 0,18-4 0 0 0,28-8 40 0 0,-9-1 21 0 0,-29 11-52 0 0,-1-2-1 0 0,0 0 1 0 0,-1-1 0 0 0,31-18-1 0 0,-21 12-21 0 0,-24 13 18 0 0,-1-1 1 0 0,0 0-1 0 0,0 0 0 0 0,12-8 0 0 0,-17 10-7 0 0,0 0-1 0 0,1-1 1 0 0,-1 1 0 0 0,0 0-1 0 0,0-1 1 0 0,0 1-1 0 0,0-1 1 0 0,0 1-1 0 0,0-1 1 0 0,0 1 0 0 0,0-1-1 0 0,-1 0 1 0 0,1 0-1 0 0,-1 1 1 0 0,1-1-1 0 0,-1 0 1 0 0,0 0-1 0 0,1 0 1 0 0,-1 1 0 0 0,0-1-1 0 0,0 0 1 0 0,0 0-1 0 0,-1-2 1 0 0,-1-43 109 0 0,3 39-110 0 0,-1 1-1 0 0,0-1 1 0 0,0 1 0 0 0,-1 0-1 0 0,0-1 1 0 0,-1 1 0 0 0,1 0 0 0 0,-5-12-1 0 0,-40-73 0 0 0,39 76 18 0 0,2-1-1 0 0,0-1 0 0 0,1 1 1 0 0,1 0-1 0 0,-1-20 1 0 0,2 17 37 0 0,-1 0-1 0 0,-1 0 1 0 0,-8-24 0 0 0,11 41-47 0 0,-7-19 54 0 0,0-1 1 0 0,1 1-1 0 0,1-1 0 0 0,-5-46 0 0 0,10 57-41 0 0,1 1 1 0 0,-2 0-1 0 0,0-1 0 0 0,0 1 1 0 0,-5-13-1 0 0,5 19-17 0 0,-1 1-1 0 0,1-1 1 0 0,-1 1-1 0 0,0 0 1 0 0,0-1-1 0 0,0 1 1 0 0,0 1-1 0 0,-1-1 1 0 0,1 0-1 0 0,-1 1 1 0 0,0 0 0 0 0,0 0-1 0 0,0 0 1 0 0,-6-2-1 0 0,7 3-3 0 0,0 0-1 0 0,0 1 0 0 0,0 0 1 0 0,-1-1-1 0 0,1 1 0 0 0,-1 1 1 0 0,1-1-1 0 0,-1 0 0 0 0,1 1 1 0 0,-1 0-1 0 0,1-1 0 0 0,-1 1 1 0 0,1 1-1 0 0,-8 0 0 0 0,6 1 4 0 0,-1-1 0 0 0,1 1-1 0 0,0 0 1 0 0,0 1 0 0 0,-1-1 0 0 0,2 1 0 0 0,-1 0-1 0 0,-8 6 1 0 0,4-1-37 0 0,0 1 0 0 0,0 0 0 0 0,1 1 0 0 0,0-1 0 0 0,0 2 0 0 0,1-1 0 0 0,-10 22 0 0 0,4-1-1125 0 0,4 3-3309 0 0,2 3-1688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8.895"/>
    </inkml:context>
    <inkml:brush xml:id="br0">
      <inkml:brushProperty name="width" value="0.1" units="cm"/>
      <inkml:brushProperty name="height" value="0.1" units="cm"/>
      <inkml:brushProperty name="color" value="#E71224"/>
    </inkml:brush>
  </inkml:definitions>
  <inkml:trace contextRef="#ctx0" brushRef="#br0">2021 47 4111 0 0,'-6'-1'121'0'0,"1"1"0"0"0,0-2-1 0 0,-1 1 1 0 0,1 0-1 0 0,0-1 1 0 0,0 0 0 0 0,0 0-1 0 0,0-1 1 0 0,-7-3-1 0 0,6 2 22 0 0,0 1-1 0 0,0 0 1 0 0,-1 0-1 0 0,1 1 1 0 0,-14-4-1 0 0,-5 3-49 0 0,0 1-1 0 0,0 2 1 0 0,-42 3-1 0 0,-76 19 230 0 0,-8 0 185 0 0,-41-14 502 0 0,-214-18 0 0 0,185 0-644 0 0,-39 7-176 0 0,185 6-415 0 0,-112 19 0 0 0,121-10-2057 0 0,-1 1-802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0:51.482"/>
    </inkml:context>
    <inkml:brush xml:id="br0">
      <inkml:brushProperty name="width" value="0.1" units="cm"/>
      <inkml:brushProperty name="height" value="0.1" units="cm"/>
      <inkml:brushProperty name="color" value="#F4F91B"/>
    </inkml:brush>
  </inkml:definitions>
  <inkml:trace contextRef="#ctx0" brushRef="#br0">67 355 3167 0 0,'-67'-6'2320'0'0,"73"4"-1860"0"0,12-6-237 0 0,10-16 883 0 0,-24 19-750 0 0,1 1 1 0 0,0 0-1 0 0,0 0 0 0 0,0 0 1 0 0,0 1-1 0 0,1-1 1 0 0,-1 1-1 0 0,1 1 0 0 0,0-1 1 0 0,0 1-1 0 0,8-3 1 0 0,15 0 108 0 0,-7 1-249 0 0,0-2-1 0 0,1 0 0 0 0,22-10 0 0 0,-4 0 677 0 0,54-13-1 0 0,-53 17-298 0 0,-13 5-379 0 0,0 2-1 0 0,0 2 1 0 0,1 0-1 0 0,-1 2 1 0 0,38 3-1 0 0,-38-1-170 0 0,1 0 0 0 0,0-2-1 0 0,-1-1 1 0 0,1-2 0 0 0,35-8 0 0 0,-44 6 40 0 0,27-9 425 0 0,88-15-1 0 0,95 18-200 0 0,-168 12-284 0 0,-1-2 1 0 0,1-4-1 0 0,79-16 0 0 0,-89 9 159 0 0,99-10 0 0 0,21 15 274 0 0,-146 6-377 0 0,-23 1-57 0 0,0 0 0 0 0,0 0 0 0 0,1 0 0 0 0,-1 1 0 0 0,0 0-1 0 0,0 0 1 0 0,0 0 0 0 0,0 1 0 0 0,0-1 0 0 0,0 1 0 0 0,0 0 0 0 0,8 2 0 0 0,-11-2-14 0 0,-1 0 0 0 0,1-1-1 0 0,0 1 1 0 0,-1 0 0 0 0,1 0 0 0 0,0-1-1 0 0,-1 1 1 0 0,1 0 0 0 0,-1 0 0 0 0,1 0-1 0 0,-1 0 1 0 0,1 0 0 0 0,-1 0 0 0 0,0 0-1 0 0,1 1 1 0 0,-2-1 36 0 0,0-1 0 0 0,0 0 0 0 0,0 1 0 0 0,0-1 0 0 0,-1 0 0 0 0,1 0 0 0 0,0 0-1 0 0,0 0 1 0 0,0 0 0 0 0,0 0 0 0 0,0 0 0 0 0,0 0 0 0 0,-1 0 0 0 0,1 0 0 0 0,0-1 0 0 0,0 1 0 0 0,0 0 0 0 0,-1-2-1 0 0,-8 1 73 0 0,6 0-113 0 0,1 0 0 0 0,-1 1 1 0 0,0-1-1 0 0,1 1 0 0 0,-1 0 1 0 0,0 0-1 0 0,1 0 0 0 0,-1 1 1 0 0,1-1-1 0 0,-1 1 0 0 0,0 0 1 0 0,1 0-1 0 0,-1 0 1 0 0,1 0-1 0 0,0 1 0 0 0,-1 0 1 0 0,1-1-1 0 0,0 1 0 0 0,0 0 1 0 0,0 0-1 0 0,0 1 0 0 0,1-1 1 0 0,-1 1-1 0 0,0-1 0 0 0,1 1 1 0 0,-2 3-1 0 0,-41 47-1692 0 0,13-17-118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0:55.090"/>
    </inkml:context>
    <inkml:brush xml:id="br0">
      <inkml:brushProperty name="width" value="0.1" units="cm"/>
      <inkml:brushProperty name="height" value="0.1" units="cm"/>
      <inkml:brushProperty name="color" value="#E71224"/>
    </inkml:brush>
  </inkml:definitions>
  <inkml:trace contextRef="#ctx0" brushRef="#br0">159 292 919 0 0,'-3'3'187'0'0,"0"0"-1"0"0,0 0 1 0 0,0 0-1 0 0,-1 0 1 0 0,0-1-1 0 0,1 1 1 0 0,-1-1-1 0 0,0 0 1 0 0,0 0-1 0 0,0-1 1 0 0,0 1-1 0 0,-6 1 0 0 0,7-3 59 0 0,0 1 0 0 0,-1-1 0 0 0,1 0 0 0 0,0 0 0 0 0,0 0 0 0 0,0 0-1 0 0,-1-1 1 0 0,1 1 0 0 0,0-1 0 0 0,0 0 0 0 0,0 0 0 0 0,0 0-1 0 0,0 0 1 0 0,0-1 0 0 0,-3-1 0 0 0,-1-1 406 0 0,0 0 0 0 0,0-1 0 0 0,0 1 1 0 0,-9-10-1 0 0,7 8 573 0 0,10 15-560 0 0,12 14-78 0 0,-11-21-545 0 0,0-1 1 0 0,-1 0-1 0 0,1 0 0 0 0,0 0 0 0 0,0 0 0 0 0,0-1 1 0 0,-1 1-1 0 0,1-1 0 0 0,0 1 0 0 0,0-1 0 0 0,0 1 0 0 0,0-1 1 0 0,0 0-1 0 0,0 0 0 0 0,0 0 0 0 0,0 0 0 0 0,0 0 1 0 0,0 0-1 0 0,0-1 0 0 0,0 1 0 0 0,0-1 0 0 0,2 0 0 0 0,8-3 252 0 0,-1 0 0 0 0,16-10-1 0 0,-14 8 26 0 0,19-9 299 0 0,87-36 899 0 0,-112 48-1473 0 0,48-18 235 0 0,1 3 0 0 0,70-14-1 0 0,-69 20-14 0 0,79-30-1 0 0,38-8-7 0 0,-89 33-73 0 0,115-8 0 0 0,-161 24-102 0 0,1 1 0 0 0,-1 2 0 0 0,0 2 0 0 0,41 10 0 0 0,67 18-80 0 0,-141-31 15 0 0,0 0 0 0 0,0-1-1 0 0,0 0 1 0 0,-1-1 0 0 0,1 1-1 0 0,0-1 1 0 0,0 0 0 0 0,9-3 0 0 0,-9 2-1 0 0,-1 1 0 0 0,1-1-1 0 0,0 1 1 0 0,0 1 0 0 0,0-1 0 0 0,-1 1 0 0 0,1 0 0 0 0,0 0 0 0 0,7 2 0 0 0,-1 0 25 0 0,0 1 0 0 0,23 1 1 0 0,-33-4-2 0 0,0 0 0 0 0,0 0 0 0 0,0 0 0 0 0,0 0 0 0 0,0 0 0 0 0,0 0 0 0 0,0-1 0 0 0,0 1 0 0 0,0-1 0 0 0,0 1 0 0 0,0-1 0 0 0,0 0 0 0 0,0 0 0 0 0,0 1 1 0 0,0-1-1 0 0,-1-1 0 0 0,1 1 0 0 0,0 0 0 0 0,-1 0 0 0 0,1-1 0 0 0,-1 1 0 0 0,1-1 0 0 0,-1 1 0 0 0,0-1 0 0 0,0 1 0 0 0,0-1 0 0 0,0 0 0 0 0,2-3 1 0 0,0-3 74 0 0,0 8-68 0 0,1 14-110 0 0,-2 22-355 0 0,-4-11-1169 0 0,-3 7-5341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0:57.037"/>
    </inkml:context>
    <inkml:brush xml:id="br0">
      <inkml:brushProperty name="width" value="0.1" units="cm"/>
      <inkml:brushProperty name="height" value="0.1" units="cm"/>
      <inkml:brushProperty name="color" value="#E71224"/>
    </inkml:brush>
  </inkml:definitions>
  <inkml:trace contextRef="#ctx0" brushRef="#br0">157 108 1639 0 0,'-11'-5'25'0'0,"0"1"0"0"0,0-1 0 0 0,-12-1-1 0 0,-34-15 971 0 0,54 20-920 0 0,0-1 1 0 0,0 0-1 0 0,0 0 0 0 0,0 0 0 0 0,0 0 1 0 0,0 0-1 0 0,0-1 0 0 0,1 1 1 0 0,-1-1-1 0 0,1 0 0 0 0,-1 0 1 0 0,1 0-1 0 0,-2-3 0 0 0,4 4 101 0 0,-1-1 0 0 0,0 1 1 0 0,1 0-1 0 0,-1-1 0 0 0,1 1 0 0 0,0-1 0 0 0,0 1 0 0 0,0-5 0 0 0,0 3 391 0 0,2 8-203 0 0,1-1-1 0 0,0 0 0 0 0,-1 1 0 0 0,1-1 0 0 0,1 0 0 0 0,-1 0 0 0 0,0 0 1 0 0,1-1-1 0 0,-1 1 0 0 0,7 2 0 0 0,2 2-276 0 0,0-1 1 0 0,1 0-1 0 0,0-1 1 0 0,0-1-1 0 0,0 0 0 0 0,0 0 1 0 0,1-1-1 0 0,0-1 1 0 0,-1 0-1 0 0,22-1 0 0 0,353 22 694 0 0,-285-14-727 0 0,202-5 60 0 0,-72-4-100 0 0,-176 3 11 0 0,300 0 259 0 0,136-7 292 0 0,-456 5-252 0 0,-1-1-1 0 0,0-2 0 0 0,0-1 0 0 0,69-16 0 0 0,-104 18-293 0 0,0 1 0 0 0,1 0 0 0 0,-1 0 0 0 0,0-1 0 0 0,1 1 0 0 0,-1-1 0 0 0,0 0 0 0 0,1 1 0 0 0,-1-1 0 0 0,0 0 0 0 0,2-1 0 0 0,-3 1-15 0 0,1 1 0 0 0,-1-1 0 0 0,0 0 0 0 0,0 1 0 0 0,0-1-1 0 0,1 0 1 0 0,-1 0 0 0 0,0 1 0 0 0,0-1 0 0 0,0 0 0 0 0,0 1 0 0 0,0-1-1 0 0,0 0 1 0 0,-1 0 0 0 0,1 1 0 0 0,0-1 0 0 0,0 0 0 0 0,0 1 0 0 0,-1-1-1 0 0,1 0 1 0 0,3 41-1604 0 0,-3-21 610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08.473"/>
    </inkml:context>
    <inkml:brush xml:id="br0">
      <inkml:brushProperty name="width" value="0.1" units="cm"/>
      <inkml:brushProperty name="height" value="0.1" units="cm"/>
      <inkml:brushProperty name="color" value="#E71224"/>
    </inkml:brush>
  </inkml:definitions>
  <inkml:trace contextRef="#ctx0" brushRef="#br0">1432 115 455 0 0,'20'-4'108'0'0,"-1"0"0"0"0,0 1 0 0 0,32 0 0 0 0,15-2 1885 0 0,-48 3-1857 0 0,0 0 0 0 0,30 2-1 0 0,177 10 429 0 0,-130-6 8 0 0,-62-4 20 0 0,0 1-1 0 0,62 11 1 0 0,80 22 200 0 0,-131-27-650 0 0,1-1 1 0 0,0-3-1 0 0,0-1 1 0 0,53-5-1 0 0,-93 3-126 0 0,111 1 261 0 0,157 22 1 0 0,-185-14-173 0 0,-23-6-16 0 0,0-2 1 0 0,95-12-1 0 0,69-1 94 0 0,-211 13-162 0 0,94 2 198 0 0,117-11-1 0 0,-209 6-202 0 0,62-7 27 0 0,-1 3 0 0 0,140 8-1 0 0,-49 11-42 0 0,-154-12 29 0 0,0-1 0 0 0,0-1 0 0 0,0-1 0 0 0,27-6-1 0 0,-45 8-26 0 0,0 0-1 0 0,0 0 0 0 0,1 0 0 0 0,-1 0 0 0 0,0 0 1 0 0,0 0-1 0 0,0 0 0 0 0,0 0 0 0 0,0 0 0 0 0,1 0 1 0 0,-1 0-1 0 0,0 0 0 0 0,0 0 0 0 0,0 0 0 0 0,0 0 1 0 0,0 0-1 0 0,1 0 0 0 0,-1-1 0 0 0,0 1 0 0 0,0 0 1 0 0,0 0-1 0 0,0 0 0 0 0,0 0 0 0 0,0 0 0 0 0,1 0 1 0 0,-1 0-1 0 0,0 0 0 0 0,0-1 0 0 0,0 1 0 0 0,0 0 1 0 0,0 0-1 0 0,0 0 0 0 0,0 0 0 0 0,0 0 0 0 0,0-1 1 0 0,0 1-1 0 0,0 0 0 0 0,0 0 0 0 0,0 0 0 0 0,0 0 1 0 0,0 0-1 0 0,0-1 0 0 0,0 1 0 0 0,0 0 0 0 0,0 0 1 0 0,-7-6 121 0 0,-14 0 72 0 0,-67-3-67 0 0,-225-11 10 0 0,21 28-66 0 0,216-9-51 0 0,-127-19-1 0 0,9-1 3 0 0,55 18-23 0 0,69 3 0 0 0,0-4 0 0 0,-75-12 0 0 0,104 8 0 0 0,-49-10 0 0 0,-2 3 0 0 0,-126-3 0 0 0,47 16 24 0 0,-71 0 16 0 0,-73 31-40 0 0,115-7 0 0 0,48-19 0 0 0,-21 2 0 0 0,-205 44 204 0 0,155-30 11 0 0,-26 3-82 0 0,148-5-138 0 0,38-5 40 0 0,-78 5-1 0 0,93-18-61 0 0,35 0 56 0 0,-1 1-1 0 0,1 0 0 0 0,-1 1 0 0 0,-21 4 0 0 0,31-4-57 0 0,0 0-1 0 0,1 0 1 0 0,-1 1-1 0 0,0-1 1 0 0,1 1-1 0 0,-1 0 1 0 0,1 0-1 0 0,0 0 0 0 0,0 1 1 0 0,0-1-1 0 0,0 1 1 0 0,0 0-1 0 0,0-1 1 0 0,0 1-1 0 0,1 1 0 0 0,0-1 1 0 0,0 0-1 0 0,0 0 1 0 0,0 1-1 0 0,-2 5 1 0 0,-3 9-2537 0 0,1 3-858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11.864"/>
    </inkml:context>
    <inkml:brush xml:id="br0">
      <inkml:brushProperty name="width" value="0.1" units="cm"/>
      <inkml:brushProperty name="height" value="0.1" units="cm"/>
      <inkml:brushProperty name="color" value="#E71224"/>
    </inkml:brush>
  </inkml:definitions>
  <inkml:trace contextRef="#ctx0" brushRef="#br0">1 0 919 0 0,'1'2'52'0'0,"0"0"-1"0"0,0 0 0 0 0,0-1 0 0 0,0 1 0 0 0,1 0 0 0 0,-1-1 0 0 0,1 1 0 0 0,-1-1 0 0 0,1 1 0 0 0,-1-1 0 0 0,1 0 0 0 0,0 0 0 0 0,0 0 0 0 0,0 0 0 0 0,-1 0 0 0 0,4 1 0 0 0,36 11 1158 0 0,-31-10-1094 0 0,144 43 1301 0 0,-146-44-1375 0 0,0-1-1 0 0,0 0 0 0 0,0 0 0 0 0,13-1 0 0 0,8 1 69 0 0,84 4 612 0 0,-81-5-573 0 0,1 1 1 0 0,0 2-1 0 0,63 13 0 0 0,45 19 34 0 0,243 27-1 0 0,-273-47 24 0 0,33 4-122 0 0,25-6 61 0 0,266-14 0 0 0,288-55 669 0 0,-482 53-736 0 0,58-5-26 0 0,-233 1 46 0 0,-1 2 0 0 0,1 3 0 0 0,103 11 0 0 0,-168-9-92 0 0,73 7 106 0 0,-64-7-47 0 0,-1 0 0 0 0,1 0 0 0 0,-1-1 0 0 0,0 0 0 0 0,18-5 0 0 0,-15 4 131 0 0,-8 8-31 0 0,-9 17-91 0 0,-4-1-2646 0 0,3-8-342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13.323"/>
    </inkml:context>
    <inkml:brush xml:id="br0">
      <inkml:brushProperty name="width" value="0.1" units="cm"/>
      <inkml:brushProperty name="height" value="0.1" units="cm"/>
      <inkml:brushProperty name="color" value="#E71224"/>
    </inkml:brush>
  </inkml:definitions>
  <inkml:trace contextRef="#ctx0" brushRef="#br0">1 0 919 0 0,'485'38'1680'0'0,"-395"-34"-1436"0"0,1-3 0 0 0,137-17-1 0 0,-197 12 149 0 0,38-1 0 0 0,-68 6-349 0 0,-27 9 31 0 0,24-10-80 0 0,0 1 0 0 0,0 0-1 0 0,0 0 1 0 0,0 0-1 0 0,-1 0 1 0 0,2 0-1 0 0,-1 0 1 0 0,0 0 0 0 0,0 1-1 0 0,0-1 1 0 0,0 1-1 0 0,1-1 1 0 0,-1 1-1 0 0,1 0 1 0 0,-1 0 0 0 0,1 0-1 0 0,0-1 1 0 0,0 1-1 0 0,0 0 1 0 0,0 1 0 0 0,0-1-1 0 0,0 0 1 0 0,0 0-1 0 0,1 0 1 0 0,-1 0-1 0 0,1 1 1 0 0,0-1 0 0 0,0 0-1 0 0,-1 1 1 0 0,1-1-1 0 0,1 0 1 0 0,-1 3-1 0 0,0 2-1413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16.643"/>
    </inkml:context>
    <inkml:brush xml:id="br0">
      <inkml:brushProperty name="width" value="0.1" units="cm"/>
      <inkml:brushProperty name="height" value="0.1" units="cm"/>
      <inkml:brushProperty name="color" value="#E71224"/>
    </inkml:brush>
  </inkml:definitions>
  <inkml:trace contextRef="#ctx0" brushRef="#br0">1 69 919 0 0,'426'-39'2416'0'0,"-322"25"-2150"0"0,0 1 128 0 0,-34 11-315 0 0,0 2 0 0 0,90 13-1 0 0,152 2 387 0 0,-31-4-52 0 0,-189-7-373 0 0,-61-4-23 0 0,54 7 0 0 0,-45-1 25 0 0,0-2 1 0 0,66-3-1 0 0,80-14 190 0 0,-4-1-111 0 0,-58 8-77 0 0,129 0 102 0 0,-62 2-108 0 0,-42-1-2 0 0,14 15 59 0 0,-70-2-54 0 0,164-3-41 0 0,-142-6 32 0 0,167 20 0 0 0,-196-8-23 0 0,208 18 46 0 0,-95-26-55 0 0,-188-2 0 0 0,6-1 0 0 0,0 1 0 0 0,0 1 0 0 0,-1 1 0 0 0,19 4 0 0 0,-32-5-150 0 0,-1 0 0 0 0,0 0 0 0 0,0-1 0 0 0,0 1 0 0 0,0 0 0 0 0,0 1 0 0 0,-1-1 0 0 0,1 0 0 0 0,-1 1 0 0 0,3 4 0 0 0,0 3-1800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17.848"/>
    </inkml:context>
    <inkml:brush xml:id="br0">
      <inkml:brushProperty name="width" value="0.1" units="cm"/>
      <inkml:brushProperty name="height" value="0.1" units="cm"/>
      <inkml:brushProperty name="color" value="#E71224"/>
    </inkml:brush>
  </inkml:definitions>
  <inkml:trace contextRef="#ctx0" brushRef="#br0">1 110 455 0 0,'29'-5'91'0'0,"1"0"0"0"0,1 2-1 0 0,32 1 1 0 0,92 11 634 0 0,53-3-133 0 0,-90-14-96 0 0,115-3 936 0 0,-59 18-1122 0 0,-105-2-285 0 0,1-3 0 0 0,77-8-1 0 0,-139 6-22 0 0,84-12 72 0 0,1 5-1 0 0,106 5 0 0 0,-36 2 0 0 0,-145 0-72 0 0,133-16 226 0 0,-100 8-70 0 0,67 0-1 0 0,48 12 128 0 0,42 0-201 0 0,-99-12-29 0 0,-52 2-55 0 0,89-12 111 0 0,-74 8 131 0 0,88-1 0 0 0,-138 11-156 0 0,1 1 0 0 0,-1 1 0 0 0,0 0 0 0 0,24 8 0 0 0,-36-8-254 0 0,0 2 1 0 0,-1-1-1 0 0,1 1 1 0 0,-1 1-1 0 0,1 0 1 0 0,-1 0-1 0 0,-1 1 1 0 0,1 0-1 0 0,-1 0 1 0 0,15 15-1 0 0,-11-8-1914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19.770"/>
    </inkml:context>
    <inkml:brush xml:id="br0">
      <inkml:brushProperty name="width" value="0.1" units="cm"/>
      <inkml:brushProperty name="height" value="0.1" units="cm"/>
      <inkml:brushProperty name="color" value="#E71224"/>
    </inkml:brush>
  </inkml:definitions>
  <inkml:trace contextRef="#ctx0" brushRef="#br0">0 117 919 0 0,'6'1'117'0'0,"1"-1"0"0"0,-1 1 0 0 0,0-1 0 0 0,0-1 0 0 0,0 1 0 0 0,1-1 0 0 0,-1 0 0 0 0,6-2 0 0 0,16-2 233 0 0,32 2 16 0 0,1 2 0 0 0,-1 3 0 0 0,105 16 0 0 0,-134-15-252 0 0,0-2 1 0 0,0 0-1 0 0,44-7 0 0 0,-9 2 24 0 0,29-2 164 0 0,106 0 358 0 0,36 4-217 0 0,-74-15-209 0 0,105-4 161 0 0,-169 22-351 0 0,289-15 240 0 0,-242-10-27 0 0,50-5 653 0 0,-191 29-888 0 0,0 0 1 0 0,1 0-1 0 0,-1 0 1 0 0,0 1-1 0 0,0 0 0 0 0,0 0 1 0 0,0 0-1 0 0,0 1 0 0 0,0-1 1 0 0,0 1-1 0 0,9 5 1 0 0,-4 0-37 0 0,0 0 0 0 0,-1 1 0 0 0,0-1 1 0 0,9 10-1 0 0,-9-8-241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21.009"/>
    </inkml:context>
    <inkml:brush xml:id="br0">
      <inkml:brushProperty name="width" value="0.1" units="cm"/>
      <inkml:brushProperty name="height" value="0.1" units="cm"/>
      <inkml:brushProperty name="color" value="#E71224"/>
    </inkml:brush>
  </inkml:definitions>
  <inkml:trace contextRef="#ctx0" brushRef="#br0">0 48 1151 0 0,'66'2'343'0'0,"107"-10"-1"0"0,-62 1-83 0 0,301 14 125 0 0,-163-8-387 0 0,0-21 125 0 0,-72 5 79 0 0,-134 15-173 0 0,47 5 0 0 0,-62-1-146 0 0,7 0-852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7:59.868"/>
    </inkml:context>
    <inkml:brush xml:id="br0">
      <inkml:brushProperty name="width" value="0.1" units="cm"/>
      <inkml:brushProperty name="height" value="0.1" units="cm"/>
      <inkml:brushProperty name="color" value="#E71224"/>
    </inkml:brush>
  </inkml:definitions>
  <inkml:trace contextRef="#ctx0" brushRef="#br0">2655 4 2303 0 0,'-49'2'1468'0'0,"-59"-5"-1"0"0,16 0-899 0 0,1 7-210 0 0,-101 18 1 0 0,-46 2-75 0 0,-127-34 1204 0 0,51-1-290 0 0,-144 4-364 0 0,316 13-706 0 0,-171 29 0 0 0,92 8-3014 0 0,149-25-412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22.568"/>
    </inkml:context>
    <inkml:brush xml:id="br0">
      <inkml:brushProperty name="width" value="0.1" units="cm"/>
      <inkml:brushProperty name="height" value="0.1" units="cm"/>
      <inkml:brushProperty name="color" value="#E71224"/>
    </inkml:brush>
  </inkml:definitions>
  <inkml:trace contextRef="#ctx0" brushRef="#br0">40 170 919 0 0,'-8'0'133'0'0,"5"0"-55"0"0,1 0 1 0 0,0 0-1 0 0,0 0 0 0 0,-1-1 0 0 0,1 1 1 0 0,0-1-1 0 0,0 1 0 0 0,0-1 1 0 0,0 1-1 0 0,0-1 0 0 0,-4-2 0 0 0,6 3-54 0 0,0-1-1 0 0,-1 1 0 0 0,1-1 0 0 0,0 1 1 0 0,0-1-1 0 0,0 1 0 0 0,-1-1 0 0 0,1 0 1 0 0,0 1-1 0 0,0-1 0 0 0,0 1 0 0 0,0-1 0 0 0,0 1 1 0 0,0-1-1 0 0,0 1 0 0 0,0-1 0 0 0,1 1 1 0 0,-1-1-1 0 0,0 1 0 0 0,0-1 0 0 0,0 1 0 0 0,0-1 1 0 0,1 1-1 0 0,-1-1 0 0 0,0 1 0 0 0,1-1 1 0 0,-1 1-1 0 0,0-1 0 0 0,1 1 0 0 0,-1 0 0 0 0,0-1 1 0 0,1 1-1 0 0,-1 0 0 0 0,1-1 0 0 0,-1 1 1 0 0,1 0-1 0 0,-1 0 0 0 0,1-1 0 0 0,-1 1 1 0 0,1 0-1 0 0,-1 0 0 0 0,1 0 0 0 0,25-14 61 0 0,-23 13-60 0 0,32-12 189 0 0,0 2 0 0 0,51-10 0 0 0,-31 8 25 0 0,26-4 109 0 0,158-9 0 0 0,-111 16-239 0 0,257-9 402 0 0,-257 32-459 0 0,-36-3-27 0 0,11 0 30 0 0,-25-2 103 0 0,133-3 0 0 0,-145-14 554 0 0,-67 8-660 0 0,0 0 1 0 0,0-1-1 0 0,0 1 1 0 0,0 0-1 0 0,0 0 1 0 0,-1 0-1 0 0,1 0 1 0 0,0 0-1 0 0,0 0 1 0 0,-1 0-1 0 0,1 0 1 0 0,-1 0-1 0 0,1 0 0 0 0,-1 1 1 0 0,1-1-1 0 0,-1 1 1 0 0,-2-1-1 0 0,3 1-52 0 0,1 0-40 0 0,0 0 1 0 0,-1 0 0 0 0,1 1-1 0 0,-1-1 1 0 0,1 0 0 0 0,0 0-1 0 0,-1 1 1 0 0,1-1-1 0 0,-1 0 1 0 0,1 0 0 0 0,0 1-1 0 0,-1-1 1 0 0,1 0 0 0 0,0 1-1 0 0,0-1 1 0 0,-1 0-1 0 0,1 1 1 0 0,0-1 0 0 0,0 0-1 0 0,0 1 1 0 0,-1-1 0 0 0,1 1-1 0 0,0-1 1 0 0,0 0-1 0 0,0 1 1 0 0,0-1 0 0 0,0 1-1 0 0,0-1 1 0 0,0 1 0 0 0,0-1-1 0 0,0 1 1 0 0,0-1-1 0 0,0 0 1 0 0,0 1 0 0 0,0-1-1 0 0,0 1 1 0 0,0-1 0 0 0,0 0-1 0 0,1 1 1 0 0,-1-1-1 0 0,0 1 1 0 0,0-1 0 0 0,0 0-1 0 0,1 1 1 0 0,-1-1 0 0 0,0 0-1 0 0,1 1 1 0 0,-1-1-1 0 0,4 6-2275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27.437"/>
    </inkml:context>
    <inkml:brush xml:id="br0">
      <inkml:brushProperty name="width" value="0.1" units="cm"/>
      <inkml:brushProperty name="height" value="0.1" units="cm"/>
      <inkml:brushProperty name="color" value="#E71224"/>
    </inkml:brush>
  </inkml:definitions>
  <inkml:trace contextRef="#ctx0" brushRef="#br0">0 131 919 0 0,'4'1'283'0'0,"0"0"0"0"0,0-1 0 0 0,-1 0 0 0 0,1 0 0 0 0,0 0 0 0 0,0-1 0 0 0,4 0-1 0 0,7 0-251 0 0,256 1 902 0 0,-159 7-444 0 0,-72-3-211 0 0,54-1 0 0 0,211-21 130 0 0,-10 20-120 0 0,-226 1-256 0 0,126-9 0 0 0,99-14-21 0 0,-203 19 23 0 0,-24 0 12 0 0,94-11-1 0 0,97-28 73 0 0,-203 32-66 0 0,1 3 1 0 0,0 2 0 0 0,105 9-1 0 0,-137-5-27 0 0,35-4 0 0 0,-22 0-11 0 0,-9 0 55 0 0,0-1-1 0 0,36-10 1 0 0,-10 2 21 0 0,-44 12 54 0 0,-4 1-91 0 0,-9-4 158 0 0,1 4-200 0 0,0 0 1 0 0,0 1-1 0 0,1-1 0 0 0,-1 1 0 0 0,1 0 0 0 0,-1-1 0 0 0,1 1 0 0 0,0 0 0 0 0,-1 0 0 0 0,1-1 0 0 0,0 1 0 0 0,-1 4 0 0 0,0-2-32 0 0,1 1-1 0 0,0-1 1 0 0,0 0-1 0 0,0 1 0 0 0,0-1 1 0 0,1 1-1 0 0,0-1 0 0 0,0 7 1 0 0,1 2-121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30.156"/>
    </inkml:context>
    <inkml:brush xml:id="br0">
      <inkml:brushProperty name="width" value="0.1" units="cm"/>
      <inkml:brushProperty name="height" value="0.1" units="cm"/>
      <inkml:brushProperty name="color" value="#E71224"/>
    </inkml:brush>
  </inkml:definitions>
  <inkml:trace contextRef="#ctx0" brushRef="#br0">14 46 1839 0 0,'-8'-13'309'0'0,"7"12"-282"0"0,1 1 1 0 0,-1-1-1 0 0,1 1 1 0 0,-1-1-1 0 0,1 1 1 0 0,0-1-1 0 0,-1 0 1 0 0,1 1-1 0 0,0-1 1 0 0,0 0 0 0 0,-1 1-1 0 0,1-1 1 0 0,0 0-1 0 0,0 1 1 0 0,0-1-1 0 0,0 0 1 0 0,0 1-1 0 0,0-1 1 0 0,0 0-1 0 0,0 0 1 0 0,0 1-1 0 0,0-1 1 0 0,0 0 0 0 0,0 1-1 0 0,0-1 1 0 0,1 0-1 0 0,-1 1 1 0 0,0-1-1 0 0,1 0 1 0 0,-1 1-1 0 0,0-1 1 0 0,1 1-1 0 0,-1-1 1 0 0,1 0-1 0 0,-1-8-27 0 0,0 9 0 0 0,0 0 0 0 0,0 0 0 0 0,0 0 0 0 0,-1 0 0 0 0,1 0 0 0 0,0 0 0 0 0,0 0 0 0 0,0 0 0 0 0,0 0 0 0 0,0 0 0 0 0,0 0 0 0 0,0 0 0 0 0,0 0 0 0 0,0 0 0 0 0,0 0 0 0 0,0 0 0 0 0,0 0 0 0 0,1 2 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42.203"/>
    </inkml:context>
    <inkml:brush xml:id="br0">
      <inkml:brushProperty name="width" value="0.1" units="cm"/>
      <inkml:brushProperty name="height" value="0.1" units="cm"/>
      <inkml:brushProperty name="color" value="#E71224"/>
    </inkml:brush>
  </inkml:definitions>
  <inkml:trace contextRef="#ctx0" brushRef="#br0">0 29 2759 0 0,'13'-6'211'0'0,"-10"4"-88"0"0,0 0 0 0 0,1 0 0 0 0,-1 1-1 0 0,0-1 1 0 0,1 1 0 0 0,-1 0 0 0 0,1 0 0 0 0,0 1 0 0 0,-1-1 0 0 0,1 1 0 0 0,-1-1 0 0 0,5 1-1 0 0,31 2 261 0 0,-1 2 0 0 0,47 10 0 0 0,-65-10-284 0 0,48 5 396 0 0,0-3 0 0 0,0-4-1 0 0,71-5 1 0 0,-82 2-413 0 0,-25 2-2 0 0,54-8-1 0 0,-41 1 180 0 0,75 1 0 0 0,16 14 255 0 0,-88-3-430 0 0,68-3-1 0 0,334 9 35 0 0,-445-11-119 0 0,290-7 143 0 0,-27-1-20 0 0,34 8 158 0 0,-154-2-173 0 0,273-10 202 0 0,-215 3-268 0 0,-62 2-18 0 0,-31-1 23 0 0,57-1 36 0 0,219 5-21 0 0,-332 1-58 0 0,-17 1-3 0 0,386 0 0 0 0,-228 18 0 0 0,66 2 0 0 0,-85-4 0 0 0,21 1 0 0 0,133 3 22 0 0,-148-4 20 0 0,431 7-42 0 0,-383-16 0 0 0,204-20 76 0 0,-384 11-88 0 0,141 3 12 0 0,-35 2 0 0 0,216-11 0 0 0,-200 11 0 0 0,64-3 0 0 0,447-33 0 0 0,-523 28 0 0 0,147 0 0 0 0,-152 14 0 0 0,50 1 64 0 0,64-6 0 0 0,172 29-64 0 0,-106-2 0 0 0,-200-22 15 0 0,160 2 34 0 0,-167-19-317 0 0,-50 3-1057 0 0,108 5 0 0 0,-164 3-2101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44.103"/>
    </inkml:context>
    <inkml:brush xml:id="br0">
      <inkml:brushProperty name="width" value="0.1" units="cm"/>
      <inkml:brushProperty name="height" value="0.1" units="cm"/>
      <inkml:brushProperty name="color" value="#E71224"/>
    </inkml:brush>
  </inkml:definitions>
  <inkml:trace contextRef="#ctx0" brushRef="#br0">1 285 1839 0 0,'82'5'743'0'0,"-50"-2"442"0"0,43-2-1 0 0,315-42 1815 0 0,-132 22-2441 0 0,-178 17-262 0 0,125-19-1 0 0,-114 5-50 0 0,0 3-1 0 0,0 4 0 0 0,111 4 1 0 0,-106 5-210 0 0,165-23 0 0 0,-152 11 63 0 0,127 5 155 0 0,-11 1-56 0 0,-213 5-191 0 0,268-22 83 0 0,1 20-2 0 0,-148 6 51 0 0,181-22 1 0 0,-114 15-59 0 0,12-1-32 0 0,-109-7 32 0 0,13-1 3 0 0,167 0-1 0 0,93 5 32 0 0,-343 6-100 0 0,380 8 56 0 0,-280 0-22 0 0,143-12-35 0 0,-186 1 38 0 0,101 5 18 0 0,77-5 139 0 0,-154-6-148 0 0,0 6 1 0 0,124 10-1 0 0,171-1 4 0 0,-319-2-64 0 0,162 23 0 0 0,45-5 70 0 0,10 1-76 0 0,-186-9 6 0 0,178-5 0 0 0,-61-4 0 0 0,-163 0 4 0 0,381 3 56 0 0,-6-10-19 0 0,-141 4-18 0 0,-171 3-23 0 0,183 28 0 0 0,-106-15 0 0 0,-136-13 0 0 0,-1 4 0 0 0,94 19 0 0 0,-96-10 42 0 0,132 10 0 0 0,79-18-86 0 0,86 8 44 0 0,-364-15 0 0 0,-1 0 0 0 0,1 0 0 0 0,0 1 0 0 0,-1 0 0 0 0,1 1 0 0 0,-1-1 0 0 0,14 8 0 0 0,-21-9-6 0 0,0 0-1 0 0,-1-1 0 0 0,1 1 1 0 0,0 0-1 0 0,-1 0 0 0 0,1 0 1 0 0,0 0-1 0 0,-1 0 0 0 0,1 0 1 0 0,-1 0-1 0 0,0 0 1 0 0,1 0-1 0 0,-1 0 0 0 0,0 0 1 0 0,0 0-1 0 0,1 0 0 0 0,-1 0 1 0 0,0 0-1 0 0,0 0 0 0 0,0 0 1 0 0,0 0-1 0 0,0 0 0 0 0,-1 1 1 0 0,1-1-1 0 0,0 1 0 0 0,-10 26-3533 0 0,0-11-283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1:53.833"/>
    </inkml:context>
    <inkml:brush xml:id="br0">
      <inkml:brushProperty name="width" value="0.1" units="cm"/>
      <inkml:brushProperty name="height" value="0.1" units="cm"/>
      <inkml:brushProperty name="color" value="#E71224"/>
    </inkml:brush>
  </inkml:definitions>
  <inkml:trace contextRef="#ctx0" brushRef="#br0">0 9 2303 0 0,'0'0'68'0'0,"1"-1"-1"0"0,-1 1 0 0 0,0-1 1 0 0,0 1-1 0 0,0-1 0 0 0,1 1 1 0 0,-1 0-1 0 0,0-1 0 0 0,0 1 1 0 0,1-1-1 0 0,-1 1 0 0 0,0 0 1 0 0,1-1-1 0 0,-1 1 0 0 0,1 0 1 0 0,-1-1-1 0 0,0 1 0 0 0,1 0 1 0 0,-1-1-1 0 0,1 1 0 0 0,-1 0 1 0 0,1 0-1 0 0,-1 0 0 0 0,1 0 1 0 0,-1-1-1 0 0,1 1 0 0 0,-1 0 1 0 0,1 0-1 0 0,-1 0 0 0 0,1 0 1 0 0,-1 0-1 0 0,1 0 0 0 0,-1 0 1 0 0,1 0-1 0 0,-1 0 0 0 0,1 1 1 0 0,-1-1-1 0 0,0 0 0 0 0,1 0 1 0 0,-1 0-1 0 0,1 0 0 0 0,-1 1 1 0 0,1-1-1 0 0,-1 0 0 0 0,1 1 1 0 0,-1-1-1 0 0,0 0 0 0 0,1 0 1 0 0,0 1-1 0 0,22 28 305 0 0,-2-3-252 0 0,-17-23-98 0 0,-1-1 22 0 0,-1 0 0 0 0,0-1-1 0 0,1 1 1 0 0,-1-1-1 0 0,1 1 1 0 0,0-1-1 0 0,-1 0 1 0 0,1 0-1 0 0,0 0 1 0 0,0 0-1 0 0,0 0 1 0 0,0-1 0 0 0,0 1-1 0 0,0-1 1 0 0,-1 0-1 0 0,1 0 1 0 0,0 0-1 0 0,0 0 1 0 0,3-1-1 0 0,12-3 533 0 0,0 1 0 0 0,1 1 0 0 0,25 0 0 0 0,4 4-145 0 0,58 10 0 0 0,-59-5-218 0 0,60 0 0 0 0,126-25 563 0 0,-80 2-421 0 0,-36 14-86 0 0,-73 3-122 0 0,0-2 0 0 0,54-9-1 0 0,30-5 108 0 0,-49 7-188 0 0,43-3 9 0 0,-59 6 12 0 0,-1 3 1 0 0,1 2-1 0 0,-1 4 1 0 0,65 11-1 0 0,-74-14-89 0 0,-13-2 15 0 0,28 3 70 0 0,72-8 0 0 0,6-1 140 0 0,19 18-19 0 0,-108-5-70 0 0,101-3 0 0 0,-59-11-71 0 0,-40 2 26 0 0,0 3 0 0 0,0 2 0 0 0,61 7 0 0 0,-109-5-77 0 0,49 8 27 0 0,1-3 1 0 0,0-2 0 0 0,83-6 0 0 0,-74-5 54 0 0,1 4 0 0 0,94 7 0 0 0,-43 8-42 0 0,-45-2 11 0 0,1-4 0 0 0,127-7-1 0 0,-58-9 66 0 0,196 13 0 0 0,-293-3-79 0 0,1-2-1 0 0,74-13 0 0 0,-16 1-1 0 0,-59 9-42 0 0,-5-1 10 0 0,-1 3 0 0 0,1 1 0 0 0,56 6-1 0 0,-79-2-14 0 0,0 2 0 0 0,34 10 0 0 0,-113-16 64 0 0,17 1-13 0 0,-60 8 0 0 0,42-2-25 0 0,-81 6 2 0 0,54-2 22 0 0,-156-5 0 0 0,179-8-50 0 0,-30-4 0 0 0,0 4 0 0 0,-108 10 0 0 0,169-3 1 0 0,-58 7 25 0 0,-143-3 1 0 0,-143-7-16 0 0,-38-3-12 0 0,268-2 1 0 0,-178 16 0 0 0,159-4-14 0 0,69-4-281 0 0,0 3 0 0 0,-103 21 1 0 0,48 11-1568 0 0,70-18-3042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14.359"/>
    </inkml:context>
    <inkml:brush xml:id="br0">
      <inkml:brushProperty name="width" value="0.1" units="cm"/>
      <inkml:brushProperty name="height" value="0.1" units="cm"/>
      <inkml:brushProperty name="color" value="#E71224"/>
    </inkml:brush>
  </inkml:definitions>
  <inkml:trace contextRef="#ctx0" brushRef="#br0">10 309 2127 0 0,'3'-4'530'0'0,"-9"7"49"0"0,0 2-113 0 0,6-5-463 0 0,0 1 0 0 0,0-1 0 0 0,0 0-1 0 0,-1 0 1 0 0,1 0 0 0 0,0 0 0 0 0,0 0 0 0 0,0 0 0 0 0,0 0-1 0 0,0 0 1 0 0,0 0 0 0 0,0 0 0 0 0,0 0 0 0 0,0 0 0 0 0,0 1-1 0 0,0-1 1 0 0,0 0 0 0 0,0 0 0 0 0,0 0 0 0 0,0 0-1 0 0,0 0 1 0 0,0 0 0 0 0,0 0 0 0 0,0 0 0 0 0,0 0 0 0 0,0 0-1 0 0,0 0 1 0 0,0 1 0 0 0,0-1 0 0 0,0 0 0 0 0,0 0 0 0 0,0 0-1 0 0,1 0 1 0 0,-1 0 0 0 0,0 0 0 0 0,0 0 0 0 0,0 0 0 0 0,0 0-1 0 0,0 0 1 0 0,0 0 0 0 0,0 0 0 0 0,0 0 0 0 0,0 0 0 0 0,0 0-1 0 0,0 0 1 0 0,0 0 0 0 0,0 0 0 0 0,1 1 0 0 0,-1-1 0 0 0,0 0-1 0 0,0 0 1 0 0,0 0 0 0 0,0 0 0 0 0,0 0 0 0 0,0 0-1 0 0,0 0 1 0 0,0 0 0 0 0,0 0 0 0 0,0 0 0 0 0,0-1 0 0 0,1 1-1 0 0,-1 0 1 0 0,0 0 0 0 0,0 0 0 0 0,0 0 0 0 0,14-20 2123 0 0,56 7-1990 0 0,-65 12-103 0 0,-1 0-1 0 0,0 0 1 0 0,1 1-1 0 0,-1-1 1 0 0,1 1-1 0 0,0 1 1 0 0,-1-1-1 0 0,0 1 0 0 0,1-1 1 0 0,-1 1-1 0 0,1 0 1 0 0,-1 1-1 0 0,8 3 1 0 0,20 4 139 0 0,-22-8-37 0 0,0 0 0 0 0,0 0 0 0 0,0-1 0 0 0,-1 0 0 0 0,1-1 0 0 0,0 0 0 0 0,0 0 0 0 0,0-1 0 0 0,-1 0 0 0 0,12-5 0 0 0,-11 3-54 0 0,0 0 0 0 0,0 1 0 0 0,0 1-1 0 0,0 0 1 0 0,1 0 0 0 0,-1 1-1 0 0,1 0 1 0 0,-1 0 0 0 0,1 1 0 0 0,20 3-1 0 0,-13 1-63 0 0,-1 0-1 0 0,1-2 1 0 0,0 0-1 0 0,26-1 1 0 0,-3-5 134 0 0,-23 1-7 0 0,0 2-1 0 0,0 0 1 0 0,30 3-1 0 0,135 12-79 0 0,-42-6-2 0 0,200-14-1 0 0,-146-19 154 0 0,-91 10-128 0 0,136-3 0 0 0,-138 16-49 0 0,147-22-1 0 0,-222 20-29 0 0,48-8 47 0 0,111-3-1 0 0,-174 15-54 0 0,114 5 0 0 0,-68-1 29 0 0,80-6-1 0 0,-88 0-21 0 0,151-15 15 0 0,-138 8-8 0 0,1 4 0 0 0,123 4 0 0 0,-117 6-14 0 0,1-3 0 0 0,127-13 0 0 0,-150 8 22 0 0,56 3-1 0 0,-8 1 0 0 0,48 4-21 0 0,13 0 0 0 0,80-30 36 0 0,-153 13-22 0 0,144-3 0 0 0,-149 15 8 0 0,0-5-1 0 0,118-20 0 0 0,-113 14-21 0 0,0 4 0 0 0,1 4 0 0 0,85 7 0 0 0,-110-4 0 0 0,0-3 0 0 0,68-12 0 0 0,-25 2 0 0 0,-18 8 0 0 0,155 11 0 0 0,-43 2 0 0 0,-25-19 0 0 0,-113 5 0 0 0,102 2 0 0 0,-48 11 22 0 0,0-4-1 0 0,115-13 0 0 0,-148 2-21 0 0,0 4 0 0 0,0 3 0 0 0,1 4 0 0 0,94 15 0 0 0,-126-14 0 0 0,0-1 0 0 0,0-2 0 0 0,58-7 0 0 0,59 0 0 0 0,5 17 0 0 0,19 0 0 0 0,-145-11 0 0 0,-1-1 0 0 0,57-11 0 0 0,-46 6 0 0 0,-1 1 0 0 0,0 3 0 0 0,1 2 0 0 0,56 8 0 0 0,149 11 0 0 0,-185-17 0 0 0,111-13 0 0 0,-110 7 24 0 0,0 2 0 0 0,145 17 0 0 0,-187-11-32 0 0,31-1 8 0 0,67-5 0 0 0,-26-1 0 0 0,-44 2 0 0 0,61 2 0 0 0,-96 0 73 0 0,35-2 0 0 0,-42-1-9 0 0,0 1-1 0 0,0 2 1 0 0,0 0 0 0 0,23 4-1 0 0,-40-4-82 0 0,-1-1-1 0 0,0 1 0 0 0,1 0 1 0 0,-1 0-1 0 0,0 0 0 0 0,0 0 1 0 0,0 0-1 0 0,0 1 0 0 0,0-1 1 0 0,0 1-1 0 0,0-1 0 0 0,0 1 1 0 0,0 0-1 0 0,-1-1 0 0 0,1 1 1 0 0,-1 0-1 0 0,1 0 0 0 0,-1 0 1 0 0,0 0-1 0 0,0 0 0 0 0,0 1 1 0 0,0-1-1 0 0,0 0 0 0 0,0 0 1 0 0,-1 1-1 0 0,1-1 0 0 0,-1 1 1 0 0,0-1-1 0 0,1 0 0 0 0,-1 1 1 0 0,0-1-1 0 0,0 1 0 0 0,-1-1 1 0 0,1 0-1 0 0,-1 3 0 0 0,-5 16-880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16.510"/>
    </inkml:context>
    <inkml:brush xml:id="br0">
      <inkml:brushProperty name="width" value="0.1" units="cm"/>
      <inkml:brushProperty name="height" value="0.1" units="cm"/>
      <inkml:brushProperty name="color" value="#E71224"/>
    </inkml:brush>
  </inkml:definitions>
  <inkml:trace contextRef="#ctx0" brushRef="#br0">0 8 1295 0 0,'8'-2'0'0'0,"1"0"112"0"0,1 1-112 0 0,-1 1 0 0 0,0-2 0 0 0,-3 4 0 0 0,-3-2 0 0 0,3 1 0 0 0,3 1 0 0 0,3-2 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19.917"/>
    </inkml:context>
    <inkml:brush xml:id="br0">
      <inkml:brushProperty name="width" value="0.1" units="cm"/>
      <inkml:brushProperty name="height" value="0.1" units="cm"/>
      <inkml:brushProperty name="color" value="#E71224"/>
    </inkml:brush>
  </inkml:definitions>
  <inkml:trace contextRef="#ctx0" brushRef="#br0">16 0 655 0 0,'-14'2'128'0'0,"13"23"-128"0"0,3-25 5 0 0,0 0 0 0 0,0 0 0 0 0,1 0-1 0 0,-1 1 1 0 0,0-1 0 0 0,0 1 0 0 0,0 0-1 0 0,0-1 1 0 0,4 3 0 0 0,7 2 11 0 0,32 5-16 0 0,-31-6 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35.045"/>
    </inkml:context>
    <inkml:brush xml:id="br0">
      <inkml:brushProperty name="width" value="0.1" units="cm"/>
      <inkml:brushProperty name="height" value="0.1" units="cm"/>
      <inkml:brushProperty name="color" value="#E71224"/>
    </inkml:brush>
  </inkml:definitions>
  <inkml:trace contextRef="#ctx0" brushRef="#br0">0 64 2759 0 0,'22'-6'379'0'0,"-1"1"0"0"0,1 1 0 0 0,-1 1-1 0 0,42-1 1 0 0,90 10 147 0 0,-116-3-424 0 0,30-1 131 0 0,1-2 1 0 0,-1-3 0 0 0,126-23-1 0 0,-130 17-142 0 0,1 3-1 0 0,-1 3 1 0 0,68 6-1 0 0,62-3 60 0 0,9-8-150 0 0,-140 7 32 0 0,114 15 0 0 0,-170-14-32 0 0,108 16 43 0 0,-48-6 6 0 0,96 2-1 0 0,210-25 140 0 0,160 26 176 0 0,-276 1-122 0 0,-31-1-66 0 0,-149-12-218 0 0,-7-1-76 0 0,-1 2 0 0 0,93 17 0 0 0,-139-14-2596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07.217"/>
    </inkml:context>
    <inkml:brush xml:id="br0">
      <inkml:brushProperty name="width" value="0.1" units="cm"/>
      <inkml:brushProperty name="height" value="0.1" units="cm"/>
      <inkml:brushProperty name="color" value="#E71224"/>
    </inkml:brush>
  </inkml:definitions>
  <inkml:trace contextRef="#ctx0" brushRef="#br0">3980 164 919 0 0,'-6'-5'281'0'0,"0"1"0"0"0,0 0 0 0 0,-1 0 0 0 0,1 0 0 0 0,-14-4-1 0 0,-8-6 486 0 0,-20-17 508 0 0,36 22-946 0 0,0 1 1 0 0,0 0-1 0 0,-1 1 0 0 0,0 0 1 0 0,-19-6-1 0 0,7 7 124 0 0,-1 2 0 0 0,0 0-1 0 0,0 1 1 0 0,-50 3 0 0 0,-7-2-99 0 0,-63 4 124 0 0,-12 2-241 0 0,42 0 407 0 0,-56 9-56 0 0,112-7-381 0 0,-82-1 0 0 0,46-9-117 0 0,0 4-1 0 0,-156 21 1 0 0,162-7 119 0 0,-1-5 0 0 0,-131-2 0 0 0,-93 10 267 0 0,226-8-457 0 0,-1-3 0 0 0,-106-8-1 0 0,-183-19 527 0 0,333 20-489 0 0,1-2 1 0 0,0-2-1 0 0,-1-3 0 0 0,2-1 0 0 0,-58-20 0 0 0,53 14 8 0 0,-79-16 0 0 0,108 28-83 0 0,0 1 1 0 0,0 0-1 0 0,0 2 0 0 0,-1 0 1 0 0,1 2-1 0 0,0 0 1 0 0,-20 5-1 0 0,-8 6-1008 0 0,-5 6-3580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36.348"/>
    </inkml:context>
    <inkml:brush xml:id="br0">
      <inkml:brushProperty name="width" value="0.1" units="cm"/>
      <inkml:brushProperty name="height" value="0.1" units="cm"/>
      <inkml:brushProperty name="color" value="#E71224"/>
    </inkml:brush>
  </inkml:definitions>
  <inkml:trace contextRef="#ctx0" brushRef="#br0">1 87 3623 0 0,'0'-1'45'0'0,"0"0"-1"0"0,0-1 1 0 0,0 1 0 0 0,0 0-1 0 0,1-1 1 0 0,-1 1-1 0 0,1 0 1 0 0,-1-1-1 0 0,1 1 1 0 0,-1 0-1 0 0,1 0 1 0 0,0 0-1 0 0,0-1 1 0 0,-1 1-1 0 0,1 0 1 0 0,0 0-1 0 0,0 0 1 0 0,2-1-1 0 0,0 0 32 0 0,0-1 0 0 0,1 1 1 0 0,-1 1-1 0 0,0-1 0 0 0,1 0 0 0 0,6-1 0 0 0,4-1 75 0 0,1 2 0 0 0,23-3 0 0 0,-34 5-136 0 0,64-3 100 0 0,1 4 1 0 0,107 14-1 0 0,27 1-68 0 0,-32-15-46 0 0,186 13 9 0 0,-11 3 316 0 0,-189-13-247 0 0,-107-3-58 0 0,111 8 133 0 0,-117-6-55 0 0,0-3 0 0 0,48-4 0 0 0,87-19 302 0 0,59-3 60 0 0,-130 17-291 0 0,120-26 1 0 0,-203 31-134 0 0,-4-1-72 0 0,1 2-1 0 0,-1 0 1 0 0,0 1-1 0 0,1 2 1 0 0,0 0-1 0 0,-1 1 1 0 0,42 7-1 0 0,-42-2-2744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41.764"/>
    </inkml:context>
    <inkml:brush xml:id="br0">
      <inkml:brushProperty name="width" value="0.1" units="cm"/>
      <inkml:brushProperty name="height" value="0.1" units="cm"/>
      <inkml:brushProperty name="color" value="#E71224"/>
    </inkml:brush>
  </inkml:definitions>
  <inkml:trace contextRef="#ctx0" brushRef="#br0">1 2 1375 0 0,'21'-1'166'0'0,"1"1"-1"0"0,0 1 1 0 0,-1 2-1 0 0,1 0 1 0 0,25 7-1 0 0,4 0-222 0 0,4-1 240 0 0,0-3 0 0 0,1-2-1 0 0,-1-2 1 0 0,1-3 0 0 0,56-8-1 0 0,-4 0 789 0 0,185 7 0 0 0,-214 4-803 0 0,34 0-147 0 0,384 14 104 0 0,-93-23 125 0 0,-89-2-76 0 0,-86 5-150 0 0,94 4 16 0 0,223 26-41 0 0,-154-9 13 0 0,-133-12 44 0 0,-67-2-59 0 0,-167-2 3 0 0,135 7 0 0 0,-141-6 0 0 0,1 1 0 0 0,28 8 0 0 0,-35-3-2 0 0,-12-7 7 0 0,1 0-1 0 0,-1 0 1 0 0,0 0-1 0 0,0 0 1 0 0,0-1 0 0 0,1 1-1 0 0,-1 0 1 0 0,0-1 0 0 0,1 1-1 0 0,-1-1 1 0 0,0 1-1 0 0,1-1 1 0 0,-1 0 0 0 0,1 0-1 0 0,-1 1 1 0 0,3-1-1 0 0,9 41 42 0 0,-10-34-528 0 0,-1-2-1630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6:09.317"/>
    </inkml:context>
    <inkml:brush xml:id="br0">
      <inkml:brushProperty name="width" value="0.1" units="cm"/>
      <inkml:brushProperty name="height" value="0.1" units="cm"/>
      <inkml:brushProperty name="color" value="#E71224"/>
    </inkml:brush>
  </inkml:definitions>
  <inkml:trace contextRef="#ctx0" brushRef="#br0">322 57 2303 0 0,'-1'0'98'0'0,"0"-1"0"0"0,-1 1 0 0 0,1-1 0 0 0,0 1 0 0 0,0-1 0 0 0,0 1 0 0 0,1-1 0 0 0,-1 0 0 0 0,0 0 0 0 0,0 0 0 0 0,0 1 0 0 0,0-1 0 0 0,1 0 0 0 0,-1 0 0 0 0,0 0 0 0 0,1 0 0 0 0,-1 0 0 0 0,1 0 0 0 0,-1 0-1 0 0,1-1 1 0 0,0 1 0 0 0,-1 0 0 0 0,1 0 0 0 0,0 0 0 0 0,0 0 0 0 0,0 0 0 0 0,-1-1 0 0 0,1 1 0 0 0,1 0 0 0 0,-1 0 0 0 0,0 0 0 0 0,0 0 0 0 0,0-1 0 0 0,1 1 0 0 0,-1 0 0 0 0,0 0 0 0 0,1-1 0 0 0,2-18 1289 0 0,9 47 782 0 0,-8-19-1904 0 0,11 26 234 0 0,13 42-1 0 0,-6-13-239 0 0,92 194 749 0 0,-96-219-734 0 0,-1 1 0 0 0,-2 1 0 0 0,-2 0 0 0 0,16 80 0 0 0,-26-97-130 0 0,-1 1 0 0 0,-1-1 1 0 0,-1 0-1 0 0,-1 1 0 0 0,-1-1 1 0 0,-1 0-1 0 0,-1 0 0 0 0,-12 41 1 0 0,4-30 187 0 0,-2-1 0 0 0,-1 0-1 0 0,-1-1 1 0 0,-42 59 0 0 0,8-16 210 0 0,-30 41 38 0 0,62-94-453 0 0,0 0-1 0 0,-41 37 1 0 0,26-32-78 0 0,-21 18 0 0 0,-56 61-1 0 0,83-70-1637 0 0,16-18 618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5:59.574"/>
    </inkml:context>
    <inkml:brush xml:id="br0">
      <inkml:brushProperty name="width" value="0.1" units="cm"/>
      <inkml:brushProperty name="height" value="0.1" units="cm"/>
      <inkml:brushProperty name="color" value="#E71224"/>
    </inkml:brush>
  </inkml:definitions>
  <inkml:trace contextRef="#ctx0" brushRef="#br0">1 389 1839 0 0,'2'1'73'0'0,"1"0"-1"0"0,0 0 0 0 0,0-1 0 0 0,-1 1 1 0 0,1-1-1 0 0,0 1 0 0 0,0-1 0 0 0,0 0 1 0 0,0 0-1 0 0,-1-1 0 0 0,1 1 0 0 0,4-1 1 0 0,7 0 827 0 0,28-2-72 0 0,1-1-1 0 0,-1-3 0 0 0,0-1 0 0 0,43-15 0 0 0,-62 19-482 0 0,0 0-1 0 0,45-1 1 0 0,-33 4-180 0 0,68 0 144 0 0,-73 2-260 0 0,1-1-1 0 0,-1-2 1 0 0,1-1-1 0 0,31-7 1 0 0,-5-2 76 0 0,0 3 0 0 0,1 1-1 0 0,1 4 1 0 0,-1 2 0 0 0,0 2 0 0 0,77 11-1 0 0,-126-10-123 0 0,53 7 57 0 0,78-2 1 0 0,139-18 994 0 0,-148 20-953 0 0,-51-2-776 0 0,-39-4 677 0 0,37 3 63 0 0,136-10-1 0 0,-128-2-18 0 0,1 3 1 0 0,-1 5-1 0 0,141 18 0 0 0,19-7 30 0 0,-48-5-22 0 0,-124 0-46 0 0,163 16 50 0 0,-190-19-57 0 0,67-4 0 0 0,-48-1 0 0 0,40 1 34 0 0,181 1 124 0 0,-208-2-136 0 0,89-14-1 0 0,-12 1 0 0 0,148 7 97 0 0,-222 5-96 0 0,135-21 0 0 0,-128 11 20 0 0,101-1 0 0 0,-46 12 59 0 0,239-30 0 0 0,109-25 17 0 0,-227 30-107 0 0,104-7-12 0 0,-91 8 65 0 0,73-2-64 0 0,126 8 0 0 0,-316 11 0 0 0,292-14 64 0 0,80 12-64 0 0,-273-2 26 0 0,77 2 12 0 0,-60 13-38 0 0,-128-9 0 0 0,115 2 0 0 0,-145 12 0 0 0,131 2 64 0 0,-180-12-64 0 0,14-1 0 0 0,94 10 0 0 0,77 12 0 0 0,-150-12 0 0 0,118 4 0 0 0,135 11 0 0 0,14 10 63 0 0,-115-12-62 0 0,71-7-1 0 0,-22-1 0 0 0,298 12 15 0 0,-472-21 34 0 0,78 6-49 0 0,56 2 11 0 0,258 8 40 0 0,-332-9-49 0 0,221 34-2 0 0,-226-19 0 0 0,-66-13 0 0 0,-28-3 0 0 0,129 29 0 0 0,-146-21 12 0 0,95 8 0 0 0,81-6 35 0 0,-23-3-54 0 0,-208-14 7 0 0,76 8 0 0 0,113-4 0 0 0,-142-8 0 0 0,335 0 0 0 0,-100-1 0 0 0,-40-2 0 0 0,-145 11 0 0 0,138 2 0 0 0,-129-11 0 0 0,23-1 0 0 0,149 14 0 0 0,-15-1 0 0 0,-102-7 0 0 0,363-19 11 0 0,-541 17-9 0 0,8-2-15 0 0,2 1 0 0 0,-1 0 0 0 0,0 1 0 0 0,0 1 0 0 0,0 0 0 0 0,18 4 0 0 0,-21 0-730 0 0,-5 1-260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6:01.300"/>
    </inkml:context>
    <inkml:brush xml:id="br0">
      <inkml:brushProperty name="width" value="0.1" units="cm"/>
      <inkml:brushProperty name="height" value="0.1" units="cm"/>
      <inkml:brushProperty name="color" value="#E71224"/>
    </inkml:brush>
  </inkml:definitions>
  <inkml:trace contextRef="#ctx0" brushRef="#br0">3 226 2759 0 0,'0'-1'36'0'0,"-1"1"0"0"0,1-1-1 0 0,0 1 1 0 0,0-1 0 0 0,-1 0-1 0 0,1 1 1 0 0,0-1 0 0 0,0 0-1 0 0,0 0 1 0 0,0 1 0 0 0,0-1-1 0 0,0 0 1 0 0,0 1 0 0 0,0-1-1 0 0,0 0 1 0 0,0 1 0 0 0,0-1-1 0 0,0 0 1 0 0,1 1 0 0 0,-1-1-1 0 0,0 0 1 0 0,0 1 0 0 0,1-1-1 0 0,-1 0 1 0 0,0 1 0 0 0,1-1-1 0 0,-1 1 1 0 0,1-1 0 0 0,-1 1-1 0 0,1-1 1 0 0,-1 1 0 0 0,1-1-1 0 0,-1 1 1 0 0,1-1 0 0 0,-1 1-1 0 0,1 0 1 0 0,0-1 0 0 0,-1 1-1 0 0,1 0 1 0 0,0 0 0 0 0,-1-1-1 0 0,1 1 1 0 0,0 0-1 0 0,-1 0 1 0 0,1 0 0 0 0,0 0-1 0 0,1 0 1 0 0,4 0 55 0 0,1 1 0 0 0,0 0-1 0 0,-1 0 1 0 0,11 4 0 0 0,7 0-285 0 0,14 0 527 0 0,0-1 0 0 0,0-2-1 0 0,1-2 1 0 0,-1-2 0 0 0,72-11-1 0 0,-22-6 151 0 0,1 4-1 0 0,0 5 0 0 0,1 3 0 0 0,97 5 0 0 0,305-6-80 0 0,-221-2-143 0 0,100 18 70 0 0,-125 0-218 0 0,280-12 406 0 0,-298 0-514 0 0,351 7 125 0 0,-271-5-74 0 0,269-8 84 0 0,22-2-138 0 0,169 7 0 0 0,-592 7 0 0 0,46-2 0 0 0,-150-3 0 0 0,214-3 0 0 0,-228 7 0 0 0,321-8 0 0 0,-39-8 0 0 0,-13 2 0 0 0,-319 12 0 0 0,415-19 0 0 0,-30 11 54 0 0,4-9-43 0 0,-23 2-12 0 0,39 8-5 0 0,-131 8 76 0 0,74 5-70 0 0,-168 1 0 0 0,360-8 0 0 0,-250-8-1 0 0,-166 3 56 0 0,343 18-45 0 0,-284-7-10 0 0,49 4 0 0 0,55 15 0 0 0,-140-12 0 0 0,40 16 0 0 0,-109-13 0 0 0,-17-1 0 0 0,45 4 0 0 0,307-6 0 0 0,-414-11 2 0 0,58 0 70 0 0,-61 0-69 0 0,1 1 1 0 0,-1-1-1 0 0,1 1 0 0 0,-1 0 1 0 0,0 1-1 0 0,1-1 0 0 0,-1 1 0 0 0,0-1 1 0 0,0 1-1 0 0,0 0 0 0 0,6 5 1 0 0,-8-5-329 0 0,0 0 1 0 0,-1 0-1 0 0,1 0 1 0 0,0 0 0 0 0,-1 0-1 0 0,0 1 1 0 0,1-1 0 0 0,-1 0-1 0 0,1 4 1 0 0,2 5-3178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6:12.572"/>
    </inkml:context>
    <inkml:brush xml:id="br0">
      <inkml:brushProperty name="width" value="0.1" units="cm"/>
      <inkml:brushProperty name="height" value="0.1" units="cm"/>
      <inkml:brushProperty name="color" value="#E71224"/>
    </inkml:brush>
  </inkml:definitions>
  <inkml:trace contextRef="#ctx0" brushRef="#br0">931 0 919 0 0,'-18'1'1651'0'0,"-34"5"0"0"0,5 4-926 0 0,-67 24 0 0 0,112-33-685 0 0,-32 10 223 0 0,-115 43 1013 0 0,121-42-886 0 0,2 1 0 0 0,0 1 0 0 0,-34 24 0 0 0,24-10-147 0 0,1 1-1 0 0,2 1 1 0 0,0 2-1 0 0,3 2 1 0 0,0 0-1 0 0,2 2 1 0 0,2 1-1 0 0,-24 45 1 0 0,39-61-127 0 0,0 1 1 0 0,1 0 0 0 0,2 0 0 0 0,0 1-1 0 0,1 0 1 0 0,2 0 0 0 0,0 0-1 0 0,1 1 1 0 0,2 0 0 0 0,0 0-1 0 0,1 0 1 0 0,2-1 0 0 0,0 1 0 0 0,6 28-1 0 0,54 374 985 0 0,-60-424-1098 0 0,11 92 262 0 0,4-1 0 0 0,45 148 0 0 0,-34-134-144 0 0,-22-78-67 0 0,2-1 0 0 0,1 0 1 0 0,1 0-1 0 0,19 39 0 0 0,-27-67-52 0 0,14 28 185 0 0,16 39 0 0 0,-20-30 8 0 0,-11-35-129 0 0,0-2-44 0 0,0 0-1 0 0,0 0 1 0 0,0 0 0 0 0,0-1-1 0 0,0 1 1 0 0,0 0-1 0 0,0 0 1 0 0,0 0-1 0 0,0 0 1 0 0,0 0-1 0 0,0 0 1 0 0,0 0 0 0 0,0-1-1 0 0,0 1 1 0 0,0 0-1 0 0,0 0 1 0 0,0 0-1 0 0,0 0 1 0 0,0 0 0 0 0,0 0-1 0 0,0 0 1 0 0,0-1-1 0 0,0 1 1 0 0,0 0-1 0 0,0 0 1 0 0,0 0 0 0 0,0 0-1 0 0,0 0 1 0 0,0 0-1 0 0,0 0 1 0 0,1 0-1 0 0,-1 0 1 0 0,0 0 0 0 0,0-1-1 0 0,0 1 1 0 0,0 0-1 0 0,0 0 1 0 0,0 0-1 0 0,0 0 1 0 0,1 0 0 0 0,-1 0-1 0 0,0 0 1 0 0,0 0-1 0 0,0 0 1 0 0,0 0-1 0 0,0 0 1 0 0,0 0-1 0 0,0 0 1 0 0,1 0 0 0 0,-1 0-1 0 0,0 0 1 0 0,0 0-1 0 0,0 0 1 0 0,0 0-1 0 0,0 0 1 0 0,0 0 0 0 0,0 0-1 0 0,0 1 1 0 0,1-1-1 0 0,-1 0 1 0 0,0 0-1 0 0,0 0 1 0 0,0 0 0 0 0,0 0-1 0 0,0 0 1 0 0,0 0-1 0 0,0 0 1 0 0,0 0-1 0 0,0 1 1 0 0,10 1 76 0 0,13 20-98 0 0,-21-20 0 0 0,0 0 0 0 0,0-1 1 0 0,-1 1-1 0 0,1 0 0 0 0,0 0 0 0 0,-1 0 0 0 0,0 1 0 0 0,0-1 0 0 0,0 0 0 0 0,0 0 0 0 0,0 1 1 0 0,0-1-1 0 0,0 1 0 0 0,-1-1 0 0 0,1 5 0 0 0,1 41-812 0 0,-2-27-103 0 0,2 7-64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6:33.024"/>
    </inkml:context>
    <inkml:brush xml:id="br0">
      <inkml:brushProperty name="width" value="0.1" units="cm"/>
      <inkml:brushProperty name="height" value="0.1" units="cm"/>
      <inkml:brushProperty name="color" value="#E71224"/>
    </inkml:brush>
  </inkml:definitions>
  <inkml:trace contextRef="#ctx0" brushRef="#br0">374 187 919 0 0,'-17'-52'304'0'0,"14"38"57"0"0,0 1-1 0 0,-2 0 0 0 0,0 0 1 0 0,0 0-1 0 0,-11-18 0 0 0,14 28-236 0 0,-1 0 0 0 0,1 0 0 0 0,0 0-1 0 0,-1 1 1 0 0,0-1 0 0 0,1 1 0 0 0,-1 0 0 0 0,0 0-1 0 0,0 0 1 0 0,0 0 0 0 0,-1 0 0 0 0,1 1-1 0 0,0-1 1 0 0,-1 1 0 0 0,1 0 0 0 0,-1 0 0 0 0,1 0-1 0 0,-1 0 1 0 0,1 1 0 0 0,-1 0 0 0 0,1-1-1 0 0,-1 1 1 0 0,0 1 0 0 0,1-1 0 0 0,-1 0 0 0 0,-4 2-1 0 0,-13 1 40 0 0,0 2-1 0 0,1 0 0 0 0,-1 1 1 0 0,1 1-1 0 0,0 1 0 0 0,-34 19 0 0 0,48-23 20 0 0,1 0 0 0 0,0 0 0 0 0,0 1 0 0 0,0-1-1 0 0,1 1 1 0 0,-6 8 0 0 0,8-11-133 0 0,1 0 0 0 0,0-1 0 0 0,-1 1 0 0 0,1 0 0 0 0,0 0 0 0 0,1 0 0 0 0,-1 0 0 0 0,0 0 0 0 0,0 0 0 0 0,1 1 0 0 0,-1-1 0 0 0,1 0 0 0 0,0 0 0 0 0,0 0 0 0 0,0 0 0 0 0,0 1 0 0 0,0-1 0 0 0,0 0 0 0 0,0 0 0 0 0,1 0 0 0 0,-1 1 0 0 0,2 3 0 0 0,-1-5 8 0 0,1 1-1 0 0,-1-1 1 0 0,0 0-1 0 0,1 1 0 0 0,-1-1 1 0 0,1 0-1 0 0,-1 0 1 0 0,1 0-1 0 0,-1 0 0 0 0,1 0 1 0 0,0 0-1 0 0,0 0 1 0 0,-1 0-1 0 0,1-1 0 0 0,0 1 1 0 0,2 0-1 0 0,35 5 848 0 0,-29-5-712 0 0,65 8 637 0 0,134-1-1 0 0,39-24-44 0 0,150-12 215 0 0,23 7-707 0 0,-346 18-202 0 0,0 3 1 0 0,81 10-1 0 0,-55-3-44 0 0,178-11 200 0 0,-89-3-108 0 0,-128 8-112 0 0,35-1 155 0 0,119-13 0 0 0,-201 10-164 0 0,0-1-1 0 0,-1-1 1 0 0,0 0 0 0 0,23-11-1 0 0,-23 9 55 0 0,1 1 1 0 0,0 0-1 0 0,31-6 0 0 0,-45 12-70 0 0,1-1-1 0 0,-1 1 1 0 0,0 1 0 0 0,1-1-1 0 0,-1 0 1 0 0,0 0 0 0 0,1 0-1 0 0,-1 1 1 0 0,0-1-1 0 0,1 1 1 0 0,-1-1 0 0 0,0 1-1 0 0,0-1 1 0 0,0 1 0 0 0,1 0-1 0 0,-1-1 1 0 0,0 1-1 0 0,0 0 1 0 0,0 0 0 0 0,1 1-1 0 0,18 25-2 0 0,-10-13 3 0 0,7 8 31 0 0,-11-14-20 0 0,0 0 0 0 0,1 0 0 0 0,0 0 0 0 0,0-1 0 0 0,0 0 0 0 0,1-1 0 0 0,17 12 0 0 0,-21-15-12 0 0,-4-2 0 0 0,1-1 0 0 0,-1 0 0 0 0,0 1 0 0 0,1-1 0 0 0,-1 0 0 0 0,0 1 0 0 0,1-1 0 0 0,-1 0 0 0 0,1 1 0 0 0,-1-1 0 0 0,0 0 0 0 0,1 0 0 0 0,-1 0 0 0 0,1 1 0 0 0,-1-1 0 0 0,1 0 0 0 0,-1 0 0 0 0,1 0 0 0 0,-1 0 0 0 0,1 0 0 0 0,-1 0 0 0 0,1 0 0 0 0,-1 0 0 0 0,1 0 0 0 0,-1 0 0 0 0,1 0 0 0 0,-1 0 0 0 0,1 0 0 0 0,0-1 0 0 0,-5 1 49 0 0,-5 4-15 0 0,-18 25-832 0 0,12-5-3227 0 0,-2 9-1507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26.981"/>
    </inkml:context>
    <inkml:brush xml:id="br0">
      <inkml:brushProperty name="width" value="0.1" units="cm"/>
      <inkml:brushProperty name="height" value="0.1" units="cm"/>
      <inkml:brushProperty name="color" value="#E71224"/>
    </inkml:brush>
  </inkml:definitions>
  <inkml:trace contextRef="#ctx0" brushRef="#br0">665 17 4175 0 0,'-12'-9'40'0'0,"-3"2"1038"0"0,-4 16 299 0 0,16-7-1286 0 0,-9 4 294 0 0,-1 0 0 0 0,1-1 1 0 0,-2-1-1 0 0,-17 4 0 0 0,-10 4 242 0 0,-19 4-139 0 0,-1-2 0 0 0,0-4 1 0 0,-71 4-1 0 0,38-4-4 0 0,60-8-276 0 0,25-2-42 0 0,0 0 0 0 0,0 1 0 0 0,-13 2 0 0 0,21-2 13 0 0,4 0-62 0 0,15 1-11 0 0,23-1-14 0 0,30-5 37 0 0,342-16 787 0 0,-283 13-793 0 0,34-1 511 0 0,-162 7-571 0 0,0 1-1 0 0,1 0 1 0 0,-1 1 0 0 0,0-1-1 0 0,0 0 1 0 0,1 1-1 0 0,-1-1 1 0 0,4 2-1 0 0,-6-2-57 0 0,0 0 0 0 0,0 1 0 0 0,0-1 0 0 0,0 0 0 0 0,1 0 0 0 0,-1 0 0 0 0,0 0 0 0 0,0 0 0 0 0,0 0 0 0 0,0 0 0 0 0,0 0 0 0 0,0 0 0 0 0,0 0 0 0 0,0 1 0 0 0,0-1-1 0 0,0 0 1 0 0,0 0 0 0 0,0 0 0 0 0,0 0 0 0 0,0 0 0 0 0,0 0 0 0 0,0 0 0 0 0,0 0 0 0 0,0 1 0 0 0,0-1 0 0 0,0 0 0 0 0,0 0 0 0 0,0 0 0 0 0,0 0 0 0 0,0 0 0 0 0,0 0 0 0 0,0 0-1 0 0,0 0 1 0 0,0 0 0 0 0,0 1 0 0 0,0-1 0 0 0,0 0 0 0 0,-1 0 0 0 0,1 0 0 0 0,0 0 0 0 0,0 0 0 0 0,0 0 0 0 0,0 0 0 0 0,0 0 0 0 0,0 0 0 0 0,0 0 0 0 0,0 0 0 0 0,0 0 0 0 0,0 0-1 0 0,-1 0 1 0 0,1 0 0 0 0,0 1 0 0 0,-14 4 56 0 0,4-2-23 0 0,0 0 0 0 0,0 1 0 0 0,1 0 0 0 0,-1 1 0 0 0,1 0 0 0 0,1 1 0 0 0,-14 10 0 0 0,-3 5-2355 0 0,-24 26 0 0 0,17-13-2623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29.085"/>
    </inkml:context>
    <inkml:brush xml:id="br0">
      <inkml:brushProperty name="width" value="0.1" units="cm"/>
      <inkml:brushProperty name="height" value="0.1" units="cm"/>
      <inkml:brushProperty name="color" value="#E71224"/>
    </inkml:brush>
  </inkml:definitions>
  <inkml:trace contextRef="#ctx0" brushRef="#br0">0 72 1839 0 0,'1'-1'139'0'0,"0"0"0"0"0,0 0-1 0 0,-1 0 1 0 0,1 1 0 0 0,0-1-1 0 0,0 0 1 0 0,0 1-1 0 0,0-1 1 0 0,0 0 0 0 0,0 1-1 0 0,0-1 1 0 0,0 1 0 0 0,0 0-1 0 0,0-1 1 0 0,0 1-1 0 0,0 0 1 0 0,0-1 0 0 0,1 1-1 0 0,-1 0 1 0 0,0 0 0 0 0,0 0-1 0 0,0 0 1 0 0,0 0-1 0 0,0 1 1 0 0,1-1 0 0 0,-1 0-1 0 0,0 0 1 0 0,0 1 0 0 0,0-1-1 0 0,0 0 1 0 0,2 2-1 0 0,45 12 187 0 0,-34-10-241 0 0,1 1 1 0 0,-1-2 0 0 0,1 0 0 0 0,19 1-1 0 0,274-17 1760 0 0,-50-2-529 0 0,-40 10-774 0 0,-100-1-379 0 0,230 21 0 0 0,-265-5 30 0 0,166-1-1 0 0,-164-12-50 0 0,264-3 394 0 0,40-2 54 0 0,-106 11-302 0 0,-198 2-221 0 0,0-4 0 0 0,107-12 1 0 0,308-20 687 0 0,-303 16-521 0 0,-57 3-122 0 0,136 14-26 0 0,-100 3-42 0 0,27-17-16 0 0,-124 5-8 0 0,100 3-1 0 0,3 25 24 0 0,26 1-20 0 0,8-11-22 0 0,-165-6 0 0 0,-1 3 0 0 0,61 16 0 0 0,-95-20 0 0 0,-11-3 0 0 0,0 0 0 0 0,0 1 0 0 0,-1-1 0 0 0,1 1 0 0 0,7 4 0 0 0,-11-6 2 0 0,-1 0 0 0 0,0 0-1 0 0,0 0 1 0 0,0 1 0 0 0,0-1 0 0 0,0 0-1 0 0,0 0 1 0 0,1 1 0 0 0,-1-1-1 0 0,0 0 1 0 0,0 1 0 0 0,0-1-1 0 0,0 0 1 0 0,0 0 0 0 0,0 1 0 0 0,0-1-1 0 0,0 0 1 0 0,0 0 0 0 0,0 1-1 0 0,0-1 1 0 0,0 0 0 0 0,-1 0 0 0 0,1 1-1 0 0,0-1 1 0 0,0 0 0 0 0,0 0-1 0 0,0 1 1 0 0,0-1 0 0 0,0 0-1 0 0,-1 0 1 0 0,1 1 0 0 0,0-1 0 0 0,0 0-1 0 0,0 0 1 0 0,0 0 0 0 0,-1 0-1 0 0,1 1 1 0 0,0-1 0 0 0,-1 0 0 0 0,-11 10-11 0 0,10-8 13 0 0,-87 79-1077 0 0,67-58 506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34.373"/>
    </inkml:context>
    <inkml:brush xml:id="br0">
      <inkml:brushProperty name="width" value="0.1" units="cm"/>
      <inkml:brushProperty name="height" value="0.1" units="cm"/>
      <inkml:brushProperty name="color" value="#E71224"/>
    </inkml:brush>
  </inkml:definitions>
  <inkml:trace contextRef="#ctx0" brushRef="#br0">1 137 455 0 0,'48'-16'814'0'0,"-33"11"160"0"0,0 0-1 0 0,20-4 1 0 0,13 3-627 0 0,81 2 0 0 0,-120 4-314 0 0,39 0 308 0 0,62-10 0 0 0,131-12 794 0 0,-47 6-800 0 0,-26 5-23 0 0,-160 11-278 0 0,74-9 210 0 0,-50 5-144 0 0,35-1-1 0 0,144 19 101 0 0,-163-10-82 0 0,0-2-1 0 0,55-6 0 0 0,59 3 232 0 0,138 9-33 0 0,-129-6-196 0 0,1-6 49 0 0,-84 1-92 0 0,-3-1 29 0 0,83 1 6 0 0,-77 4 37 0 0,126-15 0 0 0,-68 2 3 0 0,92 11 30 0 0,-43 2-78 0 0,83-1 26 0 0,-193 2-125 0 0,130 19-1 0 0,-174-16-3 0 0,268 17 74 0 0,-216-17-22 0 0,693 42 139 0 0,-463-26-192 0 0,-72-18 41 0 0,-77-4-18 0 0,158 8 41 0 0,-165-9-19 0 0,-99-1-35 0 0,140 12-1 0 0,-106 5-9 0 0,1-4 0 0 0,202-8 0 0 0,-3-9 160 0 0,-282 8-79 0 0,43 8-1 0 0,-57-7-57 0 0,0 0-1 0 0,-1 0 1 0 0,1 1-1 0 0,-1 0 1 0 0,1 1 0 0 0,-1 0-1 0 0,13 8 1 0 0,-19-10-37 0 0,0 0 0 0 0,0-1 1 0 0,-1 1-1 0 0,1 0 0 0 0,0 0 1 0 0,-1 0-1 0 0,1 0 0 0 0,-1 1 1 0 0,0-1-1 0 0,0 0 0 0 0,0 1 1 0 0,0-1-1 0 0,0 0 0 0 0,0 1 1 0 0,-1-1-1 0 0,1 1 0 0 0,-1-1 0 0 0,0 1 1 0 0,1 4-1 0 0,-4 16-2947 0 0,0-3-618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09.051"/>
    </inkml:context>
    <inkml:brush xml:id="br0">
      <inkml:brushProperty name="width" value="0.1" units="cm"/>
      <inkml:brushProperty name="height" value="0.1" units="cm"/>
      <inkml:brushProperty name="color" value="#E71224"/>
    </inkml:brush>
  </inkml:definitions>
  <inkml:trace contextRef="#ctx0" brushRef="#br0">1675 122 919 0 0,'-47'-42'3224'0'0,"44"39"-3171"0"0,-1 0-1 0 0,0 0 0 0 0,1 1 1 0 0,-1-1-1 0 0,0 1 0 0 0,0 0 1 0 0,0 0-1 0 0,0 0 0 0 0,-1 1 1 0 0,1-1-1 0 0,-1 1 0 0 0,1 0 0 0 0,0 0 1 0 0,-1 0-1 0 0,0 1 0 0 0,1 0 1 0 0,-1 0-1 0 0,1 0 0 0 0,-9 1 1 0 0,-5 3 317 0 0,-1 0-1 0 0,1 2 1 0 0,-28 10 0 0 0,-4 2-48 0 0,31-13-310 0 0,-119 31 530 0 0,115-32-402 0 0,-1 0-1 0 0,0-2 1 0 0,-46-1-1 0 0,0-8 836 0 0,-111-24 0 0 0,132 21-752 0 0,17 4-118 0 0,1-1 0 0 0,0-1-1 0 0,-32-15 1 0 0,32 11-21 0 0,-1 1-1 0 0,0 1 1 0 0,0 2 0 0 0,-1 1-1 0 0,0 2 1 0 0,0 1-1 0 0,0 2 1 0 0,-60 2-1 0 0,58 1-192 0 0,-1 2 0 0 0,1 0 0 0 0,0 3 0 0 0,-69 19 0 0 0,72-12-210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37.146"/>
    </inkml:context>
    <inkml:brush xml:id="br0">
      <inkml:brushProperty name="width" value="0.1" units="cm"/>
      <inkml:brushProperty name="height" value="0.1" units="cm"/>
      <inkml:brushProperty name="color" value="#E71224"/>
    </inkml:brush>
  </inkml:definitions>
  <inkml:trace contextRef="#ctx0" brushRef="#br0">5555 1053 919 0 0,'0'-1'86'0'0,"-1"0"-1"0"0,0 0 1 0 0,0 1-1 0 0,0-1 1 0 0,1 0-1 0 0,-1 1 0 0 0,0-1 1 0 0,0 1-1 0 0,0-1 1 0 0,0 1-1 0 0,0-1 0 0 0,0 1 1 0 0,0 0-1 0 0,0 0 1 0 0,0-1-1 0 0,0 1 1 0 0,0 0-1 0 0,0 0 0 0 0,-1 0 1 0 0,1 0-1 0 0,0 0 1 0 0,0 0-1 0 0,-1 1 0 0 0,-11-2 531 0 0,11 0-522 0 0,1 1 1 0 0,-1-1 0 0 0,1 1 0 0 0,-1-1-1 0 0,1 0 1 0 0,0 1 0 0 0,-1-1-1 0 0,1 0 1 0 0,0 0 0 0 0,0 0 0 0 0,-1 0-1 0 0,1 0 1 0 0,0 0 0 0 0,0 0-1 0 0,0 0 1 0 0,0-1 0 0 0,1 1-1 0 0,-1 0 1 0 0,0-1 0 0 0,0 1 0 0 0,1 0-1 0 0,-1-1 1 0 0,1 1 0 0 0,-1-1-1 0 0,1 1 1 0 0,-1-1 0 0 0,1 1 0 0 0,0-1-1 0 0,0 1 1 0 0,0-1 0 0 0,0 1-1 0 0,0-1 1 0 0,0 1 0 0 0,0-1-1 0 0,1 0 1 0 0,-1 1 0 0 0,1-2 0 0 0,2-7 189 0 0,1 0 0 0 0,1 0 1 0 0,-1 0-1 0 0,11-14 0 0 0,2-7 270 0 0,-12 15-275 0 0,0 0 0 0 0,4-23 1 0 0,6-18 178 0 0,-6 30-215 0 0,-2 8-97 0 0,-1 1 1 0 0,0-1-1 0 0,-2 0 0 0 0,0 0 0 0 0,2-38 0 0 0,-8 27 64 0 0,-1 0 0 0 0,-2 0-1 0 0,-1 1 1 0 0,-18-54 0 0 0,24 82-208 0 0,-2-6 35 0 0,1-1 0 0 0,-1 0 0 0 0,2 0 0 0 0,-1 1-1 0 0,1-1 1 0 0,0 0 0 0 0,1 0 0 0 0,0 0 0 0 0,3-11 0 0 0,0-9 85 0 0,-4 24-110 0 0,-1-1 0 0 0,1 1 0 0 0,-1 0 0 0 0,0-1 0 0 0,-1 1 0 0 0,1 0 0 0 0,-1-1 0 0 0,0 1 0 0 0,0 0 1 0 0,0 0-1 0 0,0 0 0 0 0,-1 1 0 0 0,-4-6 0 0 0,-11-23 81 0 0,15 25-47 0 0,1-1 0 0 0,1 1 0 0 0,-1-1 0 0 0,0-14-1 0 0,2 14-7 0 0,-1 1-1 0 0,0-1 0 0 0,0 1 0 0 0,-1 0 0 0 0,-3-11 0 0 0,4 16-34 0 0,-1 0-1 0 0,1 0 0 0 0,0 0 1 0 0,-1 0-1 0 0,1 1 0 0 0,-1-1 1 0 0,1 0-1 0 0,-1 1 0 0 0,0-1 1 0 0,0 1-1 0 0,0 0 0 0 0,1 0 0 0 0,-1-1 1 0 0,-1 1-1 0 0,1 0 0 0 0,0 1 1 0 0,0-1-1 0 0,0 0 0 0 0,-5 0 1 0 0,-4-1 20 0 0,0 0 0 0 0,-22 1 1 0 0,11 0-13 0 0,-169-10 53 0 0,125 12-64 0 0,0 3 0 0 0,-124 24 0 0 0,170-25 0 0 0,-88 19 0 0 0,55-10 0 0 0,0-3 0 0 0,-61 4 0 0 0,-24-7 0 0 0,-165 29 0 0 0,249-27 0 0 0,0-3 0 0 0,-59-1 0 0 0,-107-13 0 0 0,186 7 0 0 0,-138 4 0 0 0,115 1 0 0 0,-91-7 0 0 0,-44-24 46 0 0,-94-7 36 0 0,133 36-57 0 0,-54-4 14 0 0,-360-20 25 0 0,358 21-64 0 0,-49 2 0 0 0,147 6 0 0 0,-119 2 0 0 0,87-18 0 0 0,38 2 0 0 0,23 3 0 0 0,-146-4 0 0 0,193 7 19 0 0,0-2-1 0 0,-64-15 1 0 0,51 9-11 0 0,-77-15-80 0 0,123 25 69 0 0,0 0 0 0 0,-1 0-1 0 0,1 0 1 0 0,0 0-1 0 0,0 1 1 0 0,1-1 0 0 0,-1 1-1 0 0,0-1 1 0 0,0 1 0 0 0,0 0-1 0 0,0 0 1 0 0,0 0-1 0 0,1 0 1 0 0,-1 0 0 0 0,0 0-1 0 0,1 1 1 0 0,-1-1 0 0 0,-1 2-1 0 0,-1 1-6 0 0,1 0-1 0 0,-1 0 0 0 0,1 0 1 0 0,0 0-1 0 0,-4 9 0 0 0,-1 5 0 0 0,1 1 1 0 0,1 1-1 0 0,1-1 0 0 0,1 1 0 0 0,-2 27 1 0 0,-9 36 10 0 0,8-50-8 0 0,2 0 0 0 0,0 0 0 0 0,3 1 0 0 0,2 54 0 0 0,23 134-60 0 0,-4-74 48 0 0,-15-76 20 0 0,2 24 0 0 0,-5-84 0 0 0,1 0 0 0 0,1 0 0 0 0,0-1 0 0 0,1 1 0 0 0,8 17 0 0 0,-10-25 2 0 0,0-1-1 0 0,0 0 0 0 0,1 0 1 0 0,0 0-1 0 0,-1-1 0 0 0,1 1 1 0 0,0-1-1 0 0,0 1 0 0 0,0-1 1 0 0,0 0-1 0 0,1 0 1 0 0,-1-1-1 0 0,1 1 0 0 0,-1 0 1 0 0,7 1-1 0 0,8 2 19 0 0,36 5 1 0 0,-31-6-8 0 0,25 4 20 0 0,-1-3-1 0 0,55 0 0 0 0,97-11 118 0 0,-17 0-81 0 0,214-13-22 0 0,-186 6-30 0 0,67 7-17 0 0,-8 1 0 0 0,27-7 17 0 0,301-19 30 0 0,-224 3-47 0 0,82-1 0 0 0,-340 28 0 0 0,228-14 0 0 0,183-34 0 0 0,-189 1 0 0 0,-251 35 0 0 0,20 1 0 0 0,48-10 0 0 0,-142 20-11 0 0,6-3 36 0 0,0 2 0 0 0,31-3 0 0 0,-48 7-22 0 0,1-1 0 0 0,-1 0-1 0 0,1 0 1 0 0,-1 0 0 0 0,0 1 0 0 0,1-1-1 0 0,-1 1 1 0 0,1-1 0 0 0,-1 1 0 0 0,0 0-1 0 0,0-1 1 0 0,1 1 0 0 0,-1 0-1 0 0,0 0 1 0 0,0 0 0 0 0,0 0 0 0 0,0 0-1 0 0,0 0 1 0 0,0 0 0 0 0,0 0-1 0 0,0 1 1 0 0,0-1 0 0 0,-1 0 0 0 0,1 0-1 0 0,0 1 1 0 0,0 1 0 0 0,1 2-153 0 0,-1 0 1 0 0,0-1-1 0 0,1 1 1 0 0,-2 0-1 0 0,1 0 1 0 0,0 9-1 0 0,-3 5-941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44.677"/>
    </inkml:context>
    <inkml:brush xml:id="br0">
      <inkml:brushProperty name="width" value="0.1" units="cm"/>
      <inkml:brushProperty name="height" value="0.1" units="cm"/>
      <inkml:brushProperty name="color" value="#E71224"/>
    </inkml:brush>
  </inkml:definitions>
  <inkml:trace contextRef="#ctx0" brushRef="#br0">8 29 3023 0 0,'-5'-12'128'0'0,"3"3"32"0"0,4 3-160 0 0,-1 5 0 0 0,3 2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7:47.979"/>
    </inkml:context>
    <inkml:brush xml:id="br0">
      <inkml:brushProperty name="width" value="0.1" units="cm"/>
      <inkml:brushProperty name="height" value="0.1" units="cm"/>
      <inkml:brushProperty name="color" value="#E71224"/>
    </inkml:brush>
  </inkml:definitions>
  <inkml:trace contextRef="#ctx0" brushRef="#br0">96 94 1727 0 0,'-11'5'261'0'0,"-1"-1"0"0"0,1 0-1 0 0,-1-1 1 0 0,0-1-1 0 0,0 1 1 0 0,-14-2 919 0 0,30-3-592 0 0,14-8-109 0 0,26-9-202 0 0,21-3 280 0 0,0 3-1 0 0,117-18 1 0 0,-140 32-431 0 0,1 3 0 0 0,70 5 0 0 0,-83 0-12 0 0,30 7-1 0 0,-36-5-30 0 0,1-1-1 0 0,34 1 1 0 0,46 3 184 0 0,-62-8-256 0 0,74 2-12 0 0,223 9 65 0 0,-268-4-64 0 0,23 0 0 0 0,-53-3 0 0 0,-35-2 0 0 0,0-1 0 0 0,0 0 0 0 0,0-1 0 0 0,0 0 0 0 0,0 0 0 0 0,0 0 0 0 0,0-1 0 0 0,0 0 0 0 0,12-3 0 0 0,-16 3 12 0 0,0 0-1 0 0,0 1 1 0 0,0-1-1 0 0,0 1 1 0 0,0-1-1 0 0,0 1 1 0 0,1 0-1 0 0,4 1 1 0 0,4 0 12 0 0,-6 2-12 0 0,5 3 71 0 0,-11-6-78 0 0,0 0-1 0 0,0 0 0 0 0,0 0 0 0 0,1 0 0 0 0,-1 0 0 0 0,0 1 1 0 0,0-1-1 0 0,0 0 0 0 0,0 0 0 0 0,0 0 0 0 0,1 0 1 0 0,-1 0-1 0 0,0 0 0 0 0,0 0 0 0 0,0 0 0 0 0,0 0 1 0 0,1 0-1 0 0,-1 0 0 0 0,0 0 0 0 0,0 0 0 0 0,0 0 1 0 0,0 0-1 0 0,1 0 0 0 0,-1-1 0 0 0,0 1 0 0 0,0 0 1 0 0,0 0-1 0 0,0 0 0 0 0,0 0 0 0 0,1 0 0 0 0,-1 0 1 0 0,0 0-1 0 0,0 0 0 0 0,0 0 0 0 0,0-1 0 0 0,0 1 1 0 0,0 0-1 0 0,0 0 0 0 0,1 0 0 0 0,-1 0 0 0 0,0 0 1 0 0,0-1-1 0 0,0 1 0 0 0,0 0 0 0 0,0 0 0 0 0,0 0 0 0 0,0 0 1 0 0,0-1-1 0 0,0 1 0 0 0,0 0 0 0 0,0 0 0 0 0,0-1 1 0 0,8-1 365 0 0,-7 2-406 0 0,7 6-17 0 0,0 1 0 0 0,0-1 0 0 0,1-1 0 0 0,10 6 0 0 0,-8-6-406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8:00.940"/>
    </inkml:context>
    <inkml:brush xml:id="br0">
      <inkml:brushProperty name="width" value="0.1" units="cm"/>
      <inkml:brushProperty name="height" value="0.1" units="cm"/>
      <inkml:brushProperty name="color" value="#E71224"/>
    </inkml:brush>
  </inkml:definitions>
  <inkml:trace contextRef="#ctx0" brushRef="#br0">1 1 919 0 0,'0'2'208'0'0,"1"0"-1"0"0,-1 0 0 0 0,1-1 0 0 0,-1 1 1 0 0,1 0-1 0 0,0 0 0 0 0,0 0 0 0 0,0 0 0 0 0,0-1 1 0 0,2 4-1 0 0,-2-4-118 0 0,-1 0 0 0 0,1-1-1 0 0,0 1 1 0 0,-1 0 0 0 0,1 0 0 0 0,-1-1 0 0 0,1 1 0 0 0,0 0-1 0 0,0-1 1 0 0,-1 1 0 0 0,1-1 0 0 0,0 1 0 0 0,0-1 0 0 0,0 0 0 0 0,0 1-1 0 0,0-1 1 0 0,0 0 0 0 0,-1 1 0 0 0,1-1 0 0 0,0 0 0 0 0,0 0-1 0 0,0 0 1 0 0,0 0 0 0 0,0 0 0 0 0,1 0 0 0 0,2-1 11 0 0,0 1 1 0 0,0 0-1 0 0,0 0 1 0 0,0 0-1 0 0,0 0 1 0 0,0 0-1 0 0,0 1 1 0 0,0 0 0 0 0,0 0-1 0 0,0 0 1 0 0,0 0-1 0 0,0 0 1 0 0,-1 1-1 0 0,7 3 1 0 0,-5-2-16 0 0,0-1 1 0 0,0 0-1 0 0,0 0 1 0 0,1-1-1 0 0,-1 1 1 0 0,0-1-1 0 0,7 1 1 0 0,175 8 1156 0 0,135 11 510 0 0,-296-19-1579 0 0,0-1 0 0 0,40-4 0 0 0,1 0-4 0 0,198 21 167 0 0,-66 0-272 0 0,-99-14-23 0 0,-30-3-18 0 0,142 16 169 0 0,-184-16-188 0 0,216 3 120 0 0,-73-4-124 0 0,-148 0 13 0 0,0 1-1 0 0,26 4 0 0 0,30 2 15 0 0,65-6 37 0 0,-80 4-7 0 0,-44-3-9 0 0,0-1 1 0 0,31-1 0 0 0,77-3 82 0 0,-28 2-81 0 0,78 2 65 0 0,-11 0-102 0 0,193-5 307 0 0,33 0-192 0 0,-366 3-126 0 0,245-13 60 0 0,-173 9-62 0 0,159 14 0 0 0,-153-10 36 0 0,-14-1-8 0 0,176-2 36 0 0,-117 6 21 0 0,72 3 70 0 0,-108-3-155 0 0,-86 0 0 0 0,49-3 0 0 0,-19-1 0 0 0,447 9 195 0 0,106 9 202 0 0,-596-15-396 0 0,797 7 265 0 0,-800-9-472 0 0,30-1 552 0 0,46 3 1 0 0,-76 0-857 0 0,0 1 0 0 0,0 0 0 0 0,0 0 0 0 0,-1 1 0 0 0,1 0 0 0 0,-1 1 0 0 0,0 1 0 0 0,18 9 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3:58:02.317"/>
    </inkml:context>
    <inkml:brush xml:id="br0">
      <inkml:brushProperty name="width" value="0.1" units="cm"/>
      <inkml:brushProperty name="height" value="0.1" units="cm"/>
      <inkml:brushProperty name="color" value="#E71224"/>
    </inkml:brush>
  </inkml:definitions>
  <inkml:trace contextRef="#ctx0" brushRef="#br0">1 106 2471 0 0,'3'3'55'0'0,"0"0"-1"0"0,1 0 0 0 0,-1-1 1 0 0,1 0-1 0 0,0 1 0 0 0,-1-1 1 0 0,1 0-1 0 0,0-1 0 0 0,0 1 1 0 0,1-1-1 0 0,4 1 0 0 0,6 3 300 0 0,-4-1-164 0 0,0-1 0 0 0,0 0 0 0 0,0-1 0 0 0,0-1 0 0 0,1 0 0 0 0,-1 0 0 0 0,19-2 0 0 0,7-3 743 0 0,38-8 0 0 0,27-4 203 0 0,41 10-377 0 0,15 0-411 0 0,275-30 695 0 0,-241 24-790 0 0,170-14 328 0 0,52-3-26 0 0,-48 26 189 0 0,-306 4-637 0 0,113 16 0 0 0,-52-3 76 0 0,77-4 476 0 0,-195-10-644 0 0,1 0-1 0 0,-1 0 1 0 0,0 0 0 0 0,0 0-1 0 0,1 1 1 0 0,-1-1 0 0 0,0 1-1 0 0,0 0 1 0 0,0 0 0 0 0,0 0-1 0 0,0 0 1 0 0,4 3 0 0 0,-6-3-30 0 0,1 1 1 0 0,-1-1 0 0 0,0 1 0 0 0,0-1 0 0 0,0 1 0 0 0,-1-1-1 0 0,1 1 1 0 0,0 0 0 0 0,0 0 0 0 0,-1-1 0 0 0,0 1 0 0 0,1 0-1 0 0,-1 0 1 0 0,0 0 0 0 0,0-1 0 0 0,1 1 0 0 0,-1 0 0 0 0,-1 0-1 0 0,1 0 1 0 0,0 0 0 0 0,0-1 0 0 0,-1 1 0 0 0,0 3 0 0 0,-4 17-232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09.744"/>
    </inkml:context>
    <inkml:brush xml:id="br0">
      <inkml:brushProperty name="width" value="0.1" units="cm"/>
      <inkml:brushProperty name="height" value="0.1" units="cm"/>
      <inkml:brushProperty name="color" value="#E71224"/>
    </inkml:brush>
  </inkml:definitions>
  <inkml:trace contextRef="#ctx0" brushRef="#br0">1427 149 1983 0 0,'-22'4'395'0'0,"0"0"-1"0"0,0-2 0 0 0,0 0 0 0 0,0-2 0 0 0,0 0 1 0 0,0-1-1 0 0,0-2 0 0 0,0 0 0 0 0,0-1 0 0 0,-24-8 0 0 0,-252-54 3347 0 0,107 26-2690 0 0,139 29-1061 0 0,0 3 0 0 0,-1 1 0 0 0,1 3-1 0 0,-1 3 1 0 0,0 1 0 0 0,0 3-1 0 0,0 3 1 0 0,1 1 0 0 0,-95 27 0 0 0,95-19-952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00.942"/>
    </inkml:context>
    <inkml:brush xml:id="br0">
      <inkml:brushProperty name="width" value="0.1" units="cm"/>
      <inkml:brushProperty name="height" value="0.1" units="cm"/>
      <inkml:brushProperty name="color" value="#E71224"/>
    </inkml:brush>
  </inkml:definitions>
  <inkml:trace contextRef="#ctx0" brushRef="#br0">0 227 919 0 0,'34'-26'3726'0'0,"-25"19"-3171"0"0,0 1 1 0 0,1 0-1 0 0,-1 0 1 0 0,14-5-1 0 0,-17 9-433 0 0,0 0 0 0 0,0 1-1 0 0,0-1 1 0 0,0 1 0 0 0,1 0 0 0 0,-1 1-1 0 0,0 0 1 0 0,1 0 0 0 0,7 1-1 0 0,235 5 866 0 0,1-20-212 0 0,-200 11-521 0 0,102-11 368 0 0,-134 11-422 0 0,1-1 0 0 0,-1 0 1 0 0,0-2-1 0 0,0 0 0 0 0,31-16 0 0 0,-46 20-105 0 0,-1 1-1 0 0,0-1 1 0 0,0 0 0 0 0,0 0 0 0 0,0 0 0 0 0,-1 0-1 0 0,1 0 1 0 0,0-1 0 0 0,-1 1 0 0 0,0-1-1 0 0,1 1 1 0 0,-1-1 0 0 0,0 1 0 0 0,0-4-1 0 0,-1 6-86 0 0,0-1-1 0 0,-1 1 0 0 0,1-1 0 0 0,-1 0 0 0 0,1 1 1 0 0,-1 0-1 0 0,1-1 0 0 0,-1 1 0 0 0,1-1 1 0 0,-1 1-1 0 0,0 0 0 0 0,1-1 0 0 0,-1 1 1 0 0,0 0-1 0 0,1 0 0 0 0,-1-1 0 0 0,0 1 1 0 0,1 0-1 0 0,-1 0 0 0 0,0 0 0 0 0,1 0 1 0 0,-1 0-1 0 0,0 0 0 0 0,0 0 0 0 0,-21-2 120 0 0,16 2-127 0 0,1-1 0 0 0,-1 0 0 0 0,0 1 0 0 0,0-2 0 0 0,-10-3 0 0 0,14 4 0 0 0,0 1 0 0 0,-1-1 0 0 0,1 0 0 0 0,0 0 0 0 0,0 0 0 0 0,0-1 0 0 0,0 1 0 0 0,0 0 0 0 0,1-1 0 0 0,-1 1 0 0 0,0-1 0 0 0,1 0 0 0 0,-1 0 0 0 0,1 1 0 0 0,0-1 0 0 0,-1 0 0 0 0,0-3 0 0 0,2 4 0 0 0,-1 1 1 0 0,1 0-1 0 0,0 0 0 0 0,0 0 0 0 0,0 0 0 0 0,0 0 0 0 0,0 0 0 0 0,0-1 0 0 0,0 1 1 0 0,1 0-1 0 0,-1 0 0 0 0,0 0 0 0 0,0 0 0 0 0,0 0 0 0 0,0 0 0 0 0,0-1 0 0 0,0 1 1 0 0,0 0-1 0 0,0 0 0 0 0,0 0 0 0 0,0 0 0 0 0,0 0 0 0 0,0 0 0 0 0,0 0 0 0 0,0 0 1 0 0,1-1-1 0 0,-1 1 0 0 0,0 0 0 0 0,0 0 0 0 0,0 0 0 0 0,0 0 0 0 0,0 0 0 0 0,0 0 1 0 0,1 0-1 0 0,-1 0 0 0 0,0 0 0 0 0,0 0 0 0 0,0 0 0 0 0,0 0 0 0 0,0 0 0 0 0,0 0 1 0 0,1 0-1 0 0,-1 0 0 0 0,0 0 0 0 0,0 0-1 0 0,0 0 1 0 0,0 0-1 0 0,1 0 1 0 0,-1 0-1 0 0,0 1 0 0 0,0-1 1 0 0,0 0-1 0 0,0 0 1 0 0,0 0-1 0 0,0 0 1 0 0,1 0-1 0 0,-1 0 0 0 0,0 1 1 0 0,0-1-1 0 0,0 0 1 0 0,0 0-1 0 0,0 0 1 0 0,0 0-1 0 0,0 1 0 0 0,0-1 1 0 0,0 0-1 0 0,0 0 1 0 0,0 0-1 0 0,0 1 1 0 0,0-1-1 0 0,0 0 0 0 0,0 0 1 0 0,0 0-1 0 0,0 0 1 0 0,0 1-1 0 0,0-1 0 0 0,0 0 1 0 0,0 0-1 0 0,0 0 1 0 0,0 0-1 0 0,0 1 1 0 0,0-1-1 0 0,0 0 0 0 0,-1 0 1 0 0,1 0-1 0 0,0 0 1 0 0,0 0-1 0 0,0 1 1 0 0,0-1-1 0 0,0 0 0 0 0,0 0 1 0 0,-1 0-1 0 0,1 0 1 0 0,-9 12-306 0 0,0-3 114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10.846"/>
    </inkml:context>
    <inkml:brush xml:id="br0">
      <inkml:brushProperty name="width" value="0.1" units="cm"/>
      <inkml:brushProperty name="height" value="0.1" units="cm"/>
      <inkml:brushProperty name="color" value="#E71224"/>
    </inkml:brush>
  </inkml:definitions>
  <inkml:trace contextRef="#ctx0" brushRef="#br0">1051 175 919 0 0,'0'0'31'0'0,"1"-1"-1"0"0,-1 1 1 0 0,1-1-1 0 0,-1 1 0 0 0,1-1 1 0 0,-1 1-1 0 0,1-1 1 0 0,-1 1-1 0 0,0-1 0 0 0,1 1 1 0 0,-1-1-1 0 0,0 0 1 0 0,1 1-1 0 0,-1-1 0 0 0,0 0 1 0 0,0 1-1 0 0,0-1 1 0 0,0 1-1 0 0,0-1 0 0 0,0 0 1 0 0,1 1-1 0 0,-1-1 1 0 0,-1 0-1 0 0,1 1 0 0 0,0-1 1 0 0,0 0-1 0 0,0 1 1 0 0,0-2-1 0 0,-1 1 115 0 0,0 0 1 0 0,0 0-1 0 0,0 0 1 0 0,0 0-1 0 0,0 0 0 0 0,0 0 1 0 0,0 0-1 0 0,0 1 1 0 0,0-1-1 0 0,0 0 0 0 0,0 0 1 0 0,0 1-1 0 0,-2-1 1 0 0,-7-3 1148 0 0,0 1 0 0 0,-21-3 0 0 0,23 4-1028 0 0,-14-4 35 0 0,0-1 1 0 0,0-2 0 0 0,1 0 0 0 0,-21-13 0 0 0,-50-20 643 0 0,65 34-846 0 0,-2 0-1 0 0,1 2 0 0 0,-1 1 0 0 0,-45-2 0 0 0,-119 7 304 0 0,179 1-399 0 0,-26-1-95 0 0,0 3 0 0 0,0 1-1 0 0,0 2 1 0 0,1 1-1 0 0,0 3 1 0 0,-47 17 0 0 0,43-10-462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11.581"/>
    </inkml:context>
    <inkml:brush xml:id="br0">
      <inkml:brushProperty name="width" value="0.1" units="cm"/>
      <inkml:brushProperty name="height" value="0.1" units="cm"/>
      <inkml:brushProperty name="color" value="#E71224"/>
    </inkml:brush>
  </inkml:definitions>
  <inkml:trace contextRef="#ctx0" brushRef="#br0">2523 5 919 0 0,'-6'-5'2957'0'0,"-3"10"-2348"0"0,-1 1-572 0 0,1-1 1 0 0,-1 0 0 0 0,0 0-1 0 0,-1-1 1 0 0,1-1-1 0 0,-1 0 1 0 0,0 0 0 0 0,0-1-1 0 0,0 0 1 0 0,0-1-1 0 0,0 0 1 0 0,0-1 0 0 0,0 0-1 0 0,-15-2 1 0 0,-119-2 1760 0 0,-148 15 1 0 0,87-1-1418 0 0,-360-24 538 0 0,85-16 352 0 0,377 30-1210 0 0,0 4 0 0 0,-169 30 1 0 0,194-19-642 0 0,-3 2-218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29.238"/>
    </inkml:context>
    <inkml:brush xml:id="br0">
      <inkml:brushProperty name="width" value="0.1" units="cm"/>
      <inkml:brushProperty name="height" value="0.1" units="cm"/>
      <inkml:brushProperty name="color" value="#E71224"/>
    </inkml:brush>
  </inkml:definitions>
  <inkml:trace contextRef="#ctx0" brushRef="#br0">7051 12 919 0 0,'-10'-11'276'0'0,"10"11"-229"0"0,0 0 0 0 0,0 0 0 0 0,-1 0 0 0 0,1 0 0 0 0,0 0 0 0 0,-1 0 0 0 0,1 0 0 0 0,0 0 0 0 0,0 0 0 0 0,-1 0 0 0 0,1 0 0 0 0,0 0 0 0 0,0 0 0 0 0,-1 0-1 0 0,1 0 1 0 0,0 0 0 0 0,0 0 0 0 0,-1 0 0 0 0,1 0 0 0 0,0 0 0 0 0,0 0 0 0 0,-1 1 0 0 0,1-1 0 0 0,0 0 0 0 0,0 0 0 0 0,0 0 0 0 0,-1 0 0 0 0,1 1 0 0 0,0-1-1 0 0,0 0 1 0 0,0 0 0 0 0,-1 0 0 0 0,1 1 0 0 0,0-1 0 0 0,0 0 0 0 0,0 0 0 0 0,0 1 0 0 0,0-1 0 0 0,0 0 0 0 0,0 0 0 0 0,0 1 0 0 0,0-1 0 0 0,-1 0 0 0 0,1 1-1 0 0,0 1-33 0 0,-1 0 0 0 0,0-1 0 0 0,0 1-1 0 0,0 0 1 0 0,0-1 0 0 0,0 1 0 0 0,0 0-1 0 0,-1-1 1 0 0,1 1 0 0 0,0-1 0 0 0,-1 0-1 0 0,1 1 1 0 0,-1-1 0 0 0,1 0 0 0 0,-1 0-1 0 0,0 0 1 0 0,0 0 0 0 0,1 0 0 0 0,-1-1-1 0 0,0 1 1 0 0,0 0 0 0 0,0-1 0 0 0,0 1-1 0 0,0-1 1 0 0,0 0 0 0 0,0 0-1 0 0,-3 0 1 0 0,-6 0 230 0 0,0 0 0 0 0,-1-2 0 0 0,-20-4 0 0 0,2 1 499 0 0,5 3-356 0 0,-1 1 0 0 0,1 2 0 0 0,-31 4 0 0 0,-75 17 242 0 0,127-21-615 0 0,-62 12 150 0 0,-110 19 157 0 0,138-27 161 0 0,1-3-1 0 0,-68-2 0 0 0,-162-1 1031 0 0,182 4-1345 0 0,1-4 0 0 0,-112-14-1 0 0,113 5 209 0 0,0 3-1 0 0,-115 6 0 0 0,44 4-308 0 0,-237 11 78 0 0,-71 1 289 0 0,283-16-305 0 0,-196 2 280 0 0,298 2-384 0 0,-214 0 92 0 0,123-5-83 0 0,-172 21 0 0 0,274-15-15 0 0,-84-5 0 0 0,-49 2 13 0 0,138 4-32 0 0,-33 4 35 0 0,-156-5 0 0 0,140-10 125 0 0,-195 15-1 0 0,228-3-98 0 0,-140-6-1 0 0,184-1-58 0 0,0 1-1 0 0,-58 8 0 0 0,-65 20 2 0 0,22-2 11 0 0,-185 8 105 0 0,272-32-117 0 0,-65 12 0 0 0,89-10 0 0 0,1 1 0 0 0,-1 2 0 0 0,1 0 0 0 0,-40 19 0 0 0,38-11-106 0 0,0 0 0 0 0,-23 20 0 0 0,26-18 6 0 0,-25 17-154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41.763"/>
    </inkml:context>
    <inkml:brush xml:id="br0">
      <inkml:brushProperty name="width" value="0.1" units="cm"/>
      <inkml:brushProperty name="height" value="0.1" units="cm"/>
      <inkml:brushProperty name="color" value="#E71224"/>
    </inkml:brush>
  </inkml:definitions>
  <inkml:trace contextRef="#ctx0" brushRef="#br0">5622 69 4143 0 0,'-6'-9'464'0'0,"-7"-7"-664"0"0,12 15 281 0 0,1 1 1 0 0,-1 0-1 0 0,1 0 0 0 0,-1-1 1 0 0,1 1-1 0 0,-1 0 1 0 0,1-1-1 0 0,-1 1 0 0 0,1 0 1 0 0,-1 0-1 0 0,1 0 1 0 0,-1 0-1 0 0,0 0 0 0 0,1 0 1 0 0,-1 0-1 0 0,1 0 1 0 0,-1 0-1 0 0,0 0 0 0 0,1 0 1 0 0,-1 0-1 0 0,1 0 1 0 0,-1 0-1 0 0,1 0 0 0 0,-1 1 1 0 0,1-1-1 0 0,-1 0 1 0 0,0 0-1 0 0,1 1 0 0 0,-1 0 1 0 0,-106 79-485 0 0,83-61-373 0 0,19-15 577 0 0,0 0 0 0 0,-1-1 0 0 0,1 0 0 0 0,-1 0 0 0 0,0 0 0 0 0,0-1 0 0 0,0 0 0 0 0,0 0 0 0 0,0 0 0 0 0,-1-1 0 0 0,1 0 0 0 0,-13 0 0 0 0,-2-1 791 0 0,-1-1 0 0 0,-33-7 0 0 0,1 1 2307 0 0,26 5-1945 0 0,-54 6 0 0 0,7 0-671 0 0,56-3-280 0 0,-1 1 1 0 0,-35 8-1 0 0,34-5 3 0 0,-41 3-1 0 0,5-8 681 0 0,-102-15 0 0 0,71 5-301 0 0,-68-16 168 0 0,45 6-58 0 0,-34 1-79 0 0,37 3-347 0 0,76 9-19 0 0,-1 2 0 0 0,-47-2 0 0 0,-151 24 184 0 0,89-3-143 0 0,-360 11 641 0 0,157-15-592 0 0,109-38 203 0 0,25 1-54 0 0,-79 1-225 0 0,270 23-64 0 0,-39-12 0 0 0,43 10 0 0 0,0 0 0 0 0,0 1 0 0 0,-33-2 0 0 0,-92 8 48 0 0,84 0-8 0 0,-87-6 0 0 0,99-2-40 0 0,-1 2 0 0 0,0 3 0 0 0,0 1 0 0 0,0 2 0 0 0,0 3 0 0 0,-60 12 0 0 0,54-5 3 0 0,-108 9-1 0 0,-56-16 196 0 0,97-1 10 0 0,-50-2-91 0 0,114-2-17 0 0,-66 8-1 0 0,59-2-90 0 0,57-6 19 0 0,-1 0 0 0 0,1 0 0 0 0,0 0-1 0 0,0-1 1 0 0,0 1 0 0 0,0-1 0 0 0,-1 0-1 0 0,1-1 1 0 0,1 1 0 0 0,-1-1 0 0 0,-8-4 0 0 0,9 1 38 0 0,11 3 61 0 0,10 4 50 0 0,-16-3-125 0 0,15-15 606 0 0,-12 13-332 0 0,-8 9-212 0 0,-12 14-580 0 0,3 0 158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44.471"/>
    </inkml:context>
    <inkml:brush xml:id="br0">
      <inkml:brushProperty name="width" value="0.1" units="cm"/>
      <inkml:brushProperty name="height" value="0.1" units="cm"/>
      <inkml:brushProperty name="color" value="#E71224"/>
    </inkml:brush>
  </inkml:definitions>
  <inkml:trace contextRef="#ctx0" brushRef="#br0">6841 17 4231 0 0,'-1'-1'47'0'0,"0"1"0"0"0,0 0 0 0 0,-1 0 0 0 0,1 0 0 0 0,0 0 0 0 0,0 1 0 0 0,0-1 0 0 0,0 0 0 0 0,-1 0 0 0 0,1 1 0 0 0,0-1 0 0 0,0 0 0 0 0,0 1-1 0 0,0 0 1 0 0,0-1 0 0 0,0 1 0 0 0,0-1 0 0 0,0 1 0 0 0,0 0 0 0 0,0 0 0 0 0,0-1 0 0 0,1 1 0 0 0,-1 0 0 0 0,-1 2 0 0 0,1-1 17 0 0,-1 0 0 0 0,1-1 1 0 0,-1 1-1 0 0,0-1 0 0 0,1 1 1 0 0,-1-1-1 0 0,0 0 0 0 0,0 1 0 0 0,0-1 1 0 0,0 0-1 0 0,0 0 0 0 0,0 0 1 0 0,0-1-1 0 0,0 1 0 0 0,-4 1 1 0 0,-33-2 2291 0 0,33-1-2206 0 0,1 1 0 0 0,-1 0 1 0 0,0 0-1 0 0,1 0 1 0 0,-1 1-1 0 0,1 0 1 0 0,-1 0-1 0 0,-6 2 0 0 0,-14 8-88 0 0,18-7-36 0 0,0 0 0 0 0,-1-1 0 0 0,1 0 0 0 0,-1 0-1 0 0,1-1 1 0 0,-1 0 0 0 0,0-1 0 0 0,-12 1 0 0 0,-45-4 933 0 0,30 1-160 0 0,-71 6 0 0 0,55-1-438 0 0,1-2 0 0 0,-1-2 0 0 0,-96-13 0 0 0,116 7 71 0 0,-33-10-1 0 0,-25-4 98 0 0,20 6-326 0 0,50 9-154 0 0,0 1 1 0 0,-1 0-1 0 0,1 2 0 0 0,-1 0 1 0 0,-20 2-1 0 0,-269 8 128 0 0,-5 1-15 0 0,224-6 14 0 0,-176-19 1 0 0,61 1 56 0 0,141 15-233 0 0,-74 11 0 0 0,-36 1 0 0 0,53-15 62 0 0,-48 1 71 0 0,-80 29 14 0 0,166-14-142 0 0,-117 2 0 0 0,-277 19 60 0 0,202-7-66 0 0,59-22 1 0 0,-36 3 0 0 0,167 0 0 0 0,-219 17 0 0 0,161-17 62 0 0,10-1 91 0 0,-200-13 0 0 0,294 2-129 0 0,-68-6 58 0 0,-123 3 0 0 0,-54 27 54 0 0,228-13-444 0 0,0 3 0 0 0,-109 35 0 0 0,75-9-636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48.833"/>
    </inkml:context>
    <inkml:brush xml:id="br0">
      <inkml:brushProperty name="width" value="0.1" units="cm"/>
      <inkml:brushProperty name="height" value="0.1" units="cm"/>
      <inkml:brushProperty name="color" value="#E71224"/>
    </inkml:brush>
  </inkml:definitions>
  <inkml:trace contextRef="#ctx0" brushRef="#br0">2304 40 455 0 0,'-11'1'102'0'0,"5"-1"-2"0"0,0 0-1 0 0,-1 0 1 0 0,1 0 0 0 0,0-1 0 0 0,0 1 0 0 0,0-1 0 0 0,0-1 0 0 0,0 1 0 0 0,0-1 0 0 0,0-1 0 0 0,0 1 0 0 0,-6-4-1 0 0,-2-3 953 0 0,12 7-952 0 0,0 1 1 0 0,1 0-1 0 0,-1 0 1 0 0,0-1-1 0 0,0 1 0 0 0,0 0 1 0 0,0 1-1 0 0,0-1 1 0 0,0 0-1 0 0,0 1 0 0 0,-1-1 1 0 0,1 1-1 0 0,0-1 0 0 0,0 1 1 0 0,0 0-1 0 0,-1 0 1 0 0,1 0-1 0 0,0 0 0 0 0,0 0 1 0 0,0 1-1 0 0,-3 0 0 0 0,-129 29-88 0 0,24-8 500 0 0,-209 12 0 0 0,257-31-523 0 0,-76 5 638 0 0,110-4-424 0 0,0 1-1 0 0,-44 16 0 0 0,6-2-1 0 0,35-13-6 0 0,0-2 0 0 0,-1 0 0 0 0,-40-3 0 0 0,-17 2 111 0 0,32-1 29 0 0,0-3-1 0 0,-71-11 1 0 0,92 8 65 0 0,-18 0-239 0 0,-1 2 1 0 0,0 3 0 0 0,-89 12-1 0 0,29-6-138 0 0,86-8 114 0 0,1 2 0 0 0,-1 2 0 0 0,-54 11 0 0 0,75-13-115 0 0,0 1 0 0 0,0-2 0 0 0,-1 1 0 0 0,-10-1 0 0 0,8-1-4 0 0,11 1 25 0 0,0-1-22 0 0,2 2-15 0 0,0 1 0 0 0,0-1-1 0 0,0 0 1 0 0,1 1 0 0 0,-1-1 0 0 0,1 0-1 0 0,-1-1 1 0 0,5 2 0 0 0,4 2-5 0 0,-6-2 5 0 0,0 1-1 0 0,0 1 1 0 0,0-1 0 0 0,0 1-1 0 0,4 4 1 0 0,3 6-3181 0 0,-8-5-436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49.853"/>
    </inkml:context>
    <inkml:brush xml:id="br0">
      <inkml:brushProperty name="width" value="0.1" units="cm"/>
      <inkml:brushProperty name="height" value="0.1" units="cm"/>
      <inkml:brushProperty name="color" value="#E71224"/>
    </inkml:brush>
  </inkml:definitions>
  <inkml:trace contextRef="#ctx0" brushRef="#br0">3330 47 3679 0 0,'-9'-10'254'0'0,"7"7"-159"0"0,0 0 1 0 0,0 0-1 0 0,0 1 0 0 0,-1-1 0 0 0,1 1 0 0 0,0 0 0 0 0,-1 0 1 0 0,0 0-1 0 0,0 0 0 0 0,1 0 0 0 0,-1 0 0 0 0,0 1 0 0 0,0-1 1 0 0,-1 1-1 0 0,1 0 0 0 0,0 0 0 0 0,0 0 0 0 0,-1 0 1 0 0,-3 0-1 0 0,-23 1-92 0 0,1 1-1 0 0,-1 1 1 0 0,-39 9 0 0 0,33-5-616 0 0,-62 3 0 0 0,-194-14 1144 0 0,251 8-180 0 0,0 1 0 0 0,0 3 1 0 0,1 1-1 0 0,-53 18 1 0 0,-39 8-183 0 0,-489 45 707 0 0,313-48 275 0 0,211-16-1098 0 0,53-7 155 0 0,-87 4 0 0 0,9-6 236 0 0,77-2-155 0 0,1-3 1 0 0,-75-5-1 0 0,37-12-149 0 0,54 9-23 0 0,-54-5 0 0 0,-40 13 32 0 0,89-2-87 0 0,0-2 0 0 0,-51-12 1 0 0,64 11-28 0 0,0 0 1 0 0,0 2 0 0 0,0 0 0 0 0,0 2-1 0 0,0 0 1 0 0,0 1 0 0 0,0 1 0 0 0,0 0-1 0 0,0 2 1 0 0,-36 11 0 0 0,18-1-147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51.167"/>
    </inkml:context>
    <inkml:brush xml:id="br0">
      <inkml:brushProperty name="width" value="0.1" units="cm"/>
      <inkml:brushProperty name="height" value="0.1" units="cm"/>
      <inkml:brushProperty name="color" value="#E71224"/>
    </inkml:brush>
  </inkml:definitions>
  <inkml:trace contextRef="#ctx0" brushRef="#br0">876 49 455 0 0,'13'-16'4046'0'0,"-5"27"-2276"0"0,-8-11-1771 0 0,1 1 0 0 0,-1 0 0 0 0,0-1 0 0 0,1 1 0 0 0,-1 0 0 0 0,0-1 0 0 0,0 1 0 0 0,1 0 0 0 0,-1-1 0 0 0,0 1 0 0 0,0 0-1 0 0,0-1 1 0 0,0 1 0 0 0,0 0 0 0 0,0-1 0 0 0,0 1 0 0 0,0 0 0 0 0,0 0 0 0 0,0-1 0 0 0,0 1 0 0 0,0 0 0 0 0,-1-1 0 0 0,1 1-1 0 0,0 0 1 0 0,0-1 0 0 0,-1 1 0 0 0,1-1 0 0 0,0 1 0 0 0,-1 0 0 0 0,1-1 0 0 0,-1 1 0 0 0,1-1 0 0 0,-1 1 0 0 0,-1 0 17 0 0,0 0 0 0 0,0 0 0 0 0,0 0 0 0 0,0 0 0 0 0,0-1 0 0 0,0 1 0 0 0,0-1 0 0 0,0 1 1 0 0,-1-1-1 0 0,1 0 0 0 0,-2 0 0 0 0,-10 0 412 0 0,1-1 0 0 0,-21-4 1 0 0,-104-9 1258 0 0,97 12-1391 0 0,1-2 0 0 0,-44-10 1 0 0,23 2-199 0 0,0 3 0 0 0,-1 2 0 0 0,1 3 0 0 0,-1 3 0 0 0,-100 11 0 0 0,128-7-4008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8:57.612"/>
    </inkml:context>
    <inkml:brush xml:id="br0">
      <inkml:brushProperty name="width" value="0.1" units="cm"/>
      <inkml:brushProperty name="height" value="0.1" units="cm"/>
      <inkml:brushProperty name="color" value="#E71224"/>
    </inkml:brush>
  </inkml:definitions>
  <inkml:trace contextRef="#ctx0" brushRef="#br0">1515 16 1839 0 0,'-6'-3'274'0'0,"0"1"-1"0"0,0-1 0 0 0,0 1 0 0 0,0 1 0 0 0,0-1 0 0 0,0 1 0 0 0,0 0 0 0 0,-1 1 0 0 0,1-1 0 0 0,0 1 0 0 0,0 0 0 0 0,-1 1 0 0 0,1-1 0 0 0,0 1 0 0 0,0 1 0 0 0,-1-1 0 0 0,-5 3 0 0 0,-47 16-248 0 0,45-14-13 0 0,1-1 0 0 0,-1 0 0 0 0,0-2 0 0 0,-18 4 0 0 0,-45-4 254 0 0,50-2 351 0 0,-51 6 0 0 0,-11 12-327 0 0,45-8-165 0 0,0-3 0 0 0,0-1 0 0 0,-79 2 0 0 0,62-13 853 0 0,1-2 0 0 0,-118-28 0 0 0,141 26-938 0 0,1 3 0 0 0,-1 1 0 0 0,0 1 0 0 0,0 2 0 0 0,0 2 0 0 0,0 1 0 0 0,0 2 0 0 0,-47 11 0 0 0,36-4-776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02.263"/>
    </inkml:context>
    <inkml:brush xml:id="br0">
      <inkml:brushProperty name="width" value="0.1" units="cm"/>
      <inkml:brushProperty name="height" value="0.1" units="cm"/>
      <inkml:brushProperty name="color" value="#E71224"/>
    </inkml:brush>
  </inkml:definitions>
  <inkml:trace contextRef="#ctx0" brushRef="#br0">3657 23 4031 0 0,'0'-1'15'0'0,"0"0"-1"0"0,0-1 1 0 0,0 1-1 0 0,-1 0 1 0 0,1 0-1 0 0,-1 0 1 0 0,1 0-1 0 0,-1 0 1 0 0,1 0-1 0 0,-1 0 1 0 0,0 0-1 0 0,0 0 1 0 0,1 0-1 0 0,-1 0 0 0 0,0 0 1 0 0,0 0-1 0 0,0 1 1 0 0,0-1-1 0 0,0 0 1 0 0,0 1-1 0 0,0-1 1 0 0,0 0-1 0 0,-2 0 1 0 0,1 1 31 0 0,0 0 0 0 0,0 1 0 0 0,0-1 0 0 0,0 0 0 0 0,0 1 0 0 0,0-1 0 0 0,0 1 0 0 0,0 0 0 0 0,0 0 0 0 0,-3 1 0 0 0,-24 8 180 0 0,-6-7 341 0 0,-1-1 0 0 0,-45-5 0 0 0,-16 1 476 0 0,-51 18 407 0 0,105-10-1306 0 0,-1-1-1 0 0,-65-2 0 0 0,35-7-165 0 0,7-2 274 0 0,0 4 0 0 0,0 2 1 0 0,-78 11-1 0 0,106-6-217 0 0,1-1-1 0 0,0-3 1 0 0,-1 0 0 0 0,1-3-1 0 0,-70-12 1 0 0,92 13 1 0 0,1 0 1 0 0,-1 1-1 0 0,1 1 0 0 0,-1 1 1 0 0,1 0-1 0 0,0 0 0 0 0,-20 7 1 0 0,-21 3 29 0 0,52-11-66 0 0,-168 22 0 0 0,86-15 49 0 0,41-2 22 0 0,0-3 0 0 0,-78-3 0 0 0,54-5 7 0 0,0 3 0 0 0,-96 9 0 0 0,135-2-57 0 0,0 1 1 0 0,0 1-1 0 0,-33 14 0 0 0,41-13-13 0 0,0-1 1 0 0,-1 0-1 0 0,1-2 1 0 0,-1 0-1 0 0,0-2 1 0 0,-46 1-1 0 0,-167-34 456 0 0,65 15 218 0 0,90 10-564 0 0,24 4-53 0 0,-91 9-1 0 0,88-3-49 0 0,-88 12-531 0 0,112-10 208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03.188"/>
    </inkml:context>
    <inkml:brush xml:id="br0">
      <inkml:brushProperty name="width" value="0.1" units="cm"/>
      <inkml:brushProperty name="height" value="0.1" units="cm"/>
      <inkml:brushProperty name="color" value="#E71224"/>
    </inkml:brush>
  </inkml:definitions>
  <inkml:trace contextRef="#ctx0" brushRef="#br0">46 99 919 0 0,'0'0'67'0'0,"-1"0"60"0"0,1 1 0 0 0,-1 0 0 0 0,1-1 0 0 0,0 1 0 0 0,-1-1 0 0 0,1 1 0 0 0,0 0 0 0 0,0-1 0 0 0,0 1 0 0 0,-1 0 0 0 0,1-1 0 0 0,0 1 0 0 0,0 0 0 0 0,0-1 0 0 0,0 1 0 0 0,0 0 0 0 0,0-1 0 0 0,0 1-1 0 0,0 0 1 0 0,1 1 0 0 0,0 16-439 0 0,-1-18 419 0 0,2 9-56 0 0,-2-7-19 0 0,1 0 0 0 0,-1 0 0 0 0,1 0 0 0 0,-1 0 0 0 0,0 0 0 0 0,0 0 0 0 0,0 0 0 0 0,0 0 0 0 0,0 0 0 0 0,0 0 0 0 0,-1 0 0 0 0,1-1 0 0 0,0 1 0 0 0,-1 0 0 0 0,0 0 0 0 0,1 0 0 0 0,-1 0 0 0 0,0 0 0 0 0,-2 2 0 0 0,3-4-4 0 0,-1 1 0 0 0,1-1 0 0 0,-1 0 1 0 0,1 1-1 0 0,-1-1 0 0 0,1 0 0 0 0,-1 0 0 0 0,1 1 0 0 0,-1-1 0 0 0,1 0 1 0 0,-1 0-1 0 0,0 0 0 0 0,1 1 0 0 0,-1-1 0 0 0,1 0 0 0 0,-1 0 0 0 0,0 0 0 0 0,1 0 1 0 0,-1 0-1 0 0,1 0 0 0 0,-1 0 0 0 0,0 0 0 0 0,0-1 0 0 0,-18-9 930 0 0,18 9-912 0 0,1 1-1 0 0,-1 0 0 0 0,1 0 0 0 0,0 0 0 0 0,-1 0 1 0 0,1-1-1 0 0,0 1 0 0 0,-1 0 0 0 0,1 0 0 0 0,0-1 1 0 0,0 1-1 0 0,-1 0 0 0 0,1 0 0 0 0,0-1 0 0 0,0 1 1 0 0,-1 0-1 0 0,1-1 0 0 0,0 1 0 0 0,0 0 0 0 0,0-1 1 0 0,0 1-1 0 0,0-1 0 0 0,-1 1 0 0 0,1 0 0 0 0,0-1 1 0 0,0 1-1 0 0,0 0 0 0 0,0-1 0 0 0,0 1 0 0 0,0-1 1 0 0,0 1-1 0 0,0 0 0 0 0,0-1 0 0 0,1 1 0 0 0,-1 0 0 0 0,0-1 1 0 0,0 1-1 0 0,0-1 0 0 0,0 1 0 0 0,0 0 0 0 0,1-1 1 0 0,-1 1-1 0 0,0 0 0 0 0,0 0 0 0 0,0-1 0 0 0,1 1 1 0 0,-1 0-1 0 0,0-1 0 0 0,1 1 0 0 0,-1 0 0 0 0,0 0 1 0 0,1 0-1 0 0,-1-1 0 0 0,0 1 0 0 0,1 0 0 0 0,-1 0 1 0 0,0 0-1 0 0,1 0 0 0 0,0-1 0 0 0,28-7 628 0 0,-21 6-470 0 0,295-91 1672 0 0,-268 82-1752 0 0,-18 5-302 0 0,17-5 566 0 0,49-10 0 0 0,-74 19-700 0 0,0 1 0 0 0,0 0-1 0 0,1 0 1 0 0,-1 1 0 0 0,0 0 0 0 0,0 1-1 0 0,0 0 1 0 0,0 0 0 0 0,0 1-1 0 0,17 6 1 0 0,1 6-3338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03.236"/>
    </inkml:context>
    <inkml:brush xml:id="br0">
      <inkml:brushProperty name="width" value="0.1" units="cm"/>
      <inkml:brushProperty name="height" value="0.1" units="cm"/>
      <inkml:brushProperty name="color" value="#E71224"/>
    </inkml:brush>
  </inkml:definitions>
  <inkml:trace contextRef="#ctx0" brushRef="#br0">1134 85 3423 0 0,'-1'-1'25'0'0,"1"0"0"0"0,0 0-1 0 0,-1 0 1 0 0,1 0 0 0 0,0 0-1 0 0,-1 0 1 0 0,0 0 0 0 0,1 0-1 0 0,-1 0 1 0 0,1 0 0 0 0,-1 0-1 0 0,0 0 1 0 0,0 0 0 0 0,1 0-1 0 0,-1 1 1 0 0,0-1 0 0 0,0 0-1 0 0,0 1 1 0 0,0-1 0 0 0,0 0-1 0 0,0 1 1 0 0,0-1 0 0 0,-2 0-1 0 0,-28 0-85 0 0,9 1-655 0 0,-62-9-1248 0 0,55 4 2739 0 0,0 2 0 0 0,0 1-1 0 0,0 1 1 0 0,-35 4-1 0 0,9 4-545 0 0,-1-2 0 0 0,0-2 0 0 0,-60-6 0 0 0,-115-18 3179 0 0,213 18-3341 0 0,1 1 0 0 0,-1-2 0 0 0,-19-6 0 0 0,26 6-56 0 0,-1 1 0 0 0,1 0 1 0 0,-1 0-1 0 0,1 1 0 0 0,-1 1 0 0 0,0 0 1 0 0,0 1-1 0 0,0 0 0 0 0,-18 2 0 0 0,3 5-176 0 0,-4 0-82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14.057"/>
    </inkml:context>
    <inkml:brush xml:id="br0">
      <inkml:brushProperty name="width" value="0.1" units="cm"/>
      <inkml:brushProperty name="height" value="0.1" units="cm"/>
      <inkml:brushProperty name="color" value="#E71224"/>
    </inkml:brush>
  </inkml:definitions>
  <inkml:trace contextRef="#ctx0" brushRef="#br0">2402 17 1375 0 0,'-6'-3'326'0'0,"-2"0"-1"0"0,1 0 0 0 0,0 1 0 0 0,0 1 0 0 0,-1-1 0 0 0,1 1 0 0 0,0 0 1 0 0,-1 1-1 0 0,1 0 0 0 0,-1 0 0 0 0,1 1 0 0 0,-1-1 0 0 0,-10 4 0 0 0,-82 3 928 0 0,-6 2 142 0 0,64-2-1181 0 0,-1-2 0 0 0,0-2 0 0 0,-1-1 0 0 0,-60-7 0 0 0,94 4-133 0 0,0 0 1 0 0,0 0-1 0 0,0 0 1 0 0,0 1 0 0 0,0 1-1 0 0,0 0 1 0 0,0 0-1 0 0,0 1 1 0 0,0 0-1 0 0,-10 5 1 0 0,-44 21-16 0 0,44-18-46 0 0,-1-1 0 0 0,-1 0 0 0 0,-41 9-1 0 0,-15-2 101 0 0,-1-5 0 0 0,-1-2 0 0 0,-84-3 0 0 0,-235-1 1136 0 0,318 0-1144 0 0,-1-5 0 0 0,-130-15 0 0 0,186 12-196 0 0,0 0-1 0 0,1 2 0 0 0,-1 1 0 0 0,0 2 1 0 0,0 0-1 0 0,1 1 0 0 0,-1 2 0 0 0,-45 14 1 0 0,26 0-4226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15.144"/>
    </inkml:context>
    <inkml:brush xml:id="br0">
      <inkml:brushProperty name="width" value="0.1" units="cm"/>
      <inkml:brushProperty name="height" value="0.1" units="cm"/>
      <inkml:brushProperty name="color" value="#E71224"/>
    </inkml:brush>
  </inkml:definitions>
  <inkml:trace contextRef="#ctx0" brushRef="#br0">1707 69 2759 0 0,'0'-1'26'0'0,"-1"0"-1"0"0,1 0 0 0 0,0 0 0 0 0,-1 0 0 0 0,1 0 1 0 0,-1 0-1 0 0,1 0 0 0 0,-1 0 0 0 0,1 0 1 0 0,-1 0-1 0 0,0 1 0 0 0,1-1 0 0 0,-1 0 0 0 0,0 0 1 0 0,0 1-1 0 0,0-1 0 0 0,1 0 0 0 0,-1 1 0 0 0,0-1 1 0 0,0 1-1 0 0,0-1 0 0 0,0 1 0 0 0,0-1 0 0 0,0 1 1 0 0,0 0-1 0 0,0-1 0 0 0,0 1 0 0 0,0 0 0 0 0,0 0 1 0 0,0 0-1 0 0,-2 0 0 0 0,-2 1 121 0 0,0 0 0 0 0,0 0 0 0 0,1 0 0 0 0,-1 1 0 0 0,-8 4 0 0 0,-12 4-251 0 0,-12-4 796 0 0,0 0 0 0 0,-73 0 1 0 0,19-2 56 0 0,-29 5 156 0 0,-181-8 0 0 0,-332-82 1115 0 0,514 61-1857 0 0,101 19-274 0 0,0 0 0 0 0,0 1 0 0 0,0 1 0 0 0,-31 5-1 0 0,-1 6-571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15.752"/>
    </inkml:context>
    <inkml:brush xml:id="br0">
      <inkml:brushProperty name="width" value="0.1" units="cm"/>
      <inkml:brushProperty name="height" value="0.1" units="cm"/>
      <inkml:brushProperty name="color" value="#E71224"/>
    </inkml:brush>
  </inkml:definitions>
  <inkml:trace contextRef="#ctx0" brushRef="#br0">2957 168 1375 0 0,'1'0'77'0'0,"0"-1"-1"0"0,0 0 0 0 0,-1 0 0 0 0,1 0 0 0 0,0 0 0 0 0,0 0 0 0 0,0 0 0 0 0,-1-1 0 0 0,1 1 0 0 0,-1 0 0 0 0,1 0 0 0 0,-1 0 0 0 0,1 0 0 0 0,-1-1 0 0 0,0 1 0 0 0,1 0 0 0 0,-1-1 0 0 0,0 1 0 0 0,0 0 0 0 0,0 0 0 0 0,0-1 0 0 0,0 1 0 0 0,0 0 0 0 0,-1-1 0 0 0,0-1 1 0 0,0 1-28 0 0,1 1 0 0 0,-1-1 1 0 0,0 1-1 0 0,0-1 1 0 0,-1 1-1 0 0,1 0 0 0 0,0 0 1 0 0,0-1-1 0 0,-1 1 1 0 0,1 0-1 0 0,-1 0 0 0 0,1 0 1 0 0,-1 1-1 0 0,1-1 1 0 0,-1 0-1 0 0,1 0 1 0 0,-1 1-1 0 0,0-1 0 0 0,-2 0 1 0 0,-32-7 557 0 0,0 1 1 0 0,0 2 0 0 0,-72-1-1 0 0,58 7-318 0 0,-89 3 609 0 0,-192-18-1 0 0,-143-45 1119 0 0,350 46-1571 0 0,0 6-1 0 0,-141 10 1 0 0,98 2-410 0 0,-215 16 23 0 0,-11 35-206 0 0,212-18-3305 0 0,91-12-285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22.719"/>
    </inkml:context>
    <inkml:brush xml:id="br0">
      <inkml:brushProperty name="width" value="0.1" units="cm"/>
      <inkml:brushProperty name="height" value="0.1" units="cm"/>
      <inkml:brushProperty name="color" value="#E71224"/>
    </inkml:brush>
  </inkml:definitions>
  <inkml:trace contextRef="#ctx0" brushRef="#br0">1 21 2415 0 0,'5'-4'104'0'0,"3"1"24"0"0,-1-3-128 0 0,2 3 0 0 0,-2 1 0 0 0,-4 0-1048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23.713"/>
    </inkml:context>
    <inkml:brush xml:id="br0">
      <inkml:brushProperty name="width" value="0.1" units="cm"/>
      <inkml:brushProperty name="height" value="0.1" units="cm"/>
      <inkml:brushProperty name="color" value="#E71224"/>
    </inkml:brush>
  </inkml:definitions>
  <inkml:trace contextRef="#ctx0" brushRef="#br0">5384 20 2759 0 0,'0'0'54'0'0,"0"-1"-1"0"0,1 0 0 0 0,-1 0 1 0 0,0 1-1 0 0,0-1 0 0 0,0 0 1 0 0,0 0-1 0 0,0 0 0 0 0,0 1 0 0 0,0-1 1 0 0,0 0-1 0 0,0 0 0 0 0,0 1 1 0 0,0-1-1 0 0,0 0 0 0 0,0 0 1 0 0,-1 1-1 0 0,1-1 0 0 0,0 0 0 0 0,-1 0 1 0 0,0 0-1 0 0,1 0 16 0 0,-1 1 0 0 0,1 0 0 0 0,-1-1 1 0 0,0 1-1 0 0,1 0 0 0 0,-1 0 0 0 0,1 0 0 0 0,-1-1 0 0 0,0 1 0 0 0,1 0 1 0 0,-1 0-1 0 0,0 0 0 0 0,1 0 0 0 0,-1 0 0 0 0,0 0 0 0 0,1 0 0 0 0,-1 0 1 0 0,0 1-1 0 0,1-1 0 0 0,-2 0 0 0 0,-4 3 276 0 0,-1 0 0 0 0,0 0 0 0 0,-10 6 0 0 0,12-6-619 0 0,-2 2 284 0 0,-1-1-1 0 0,1 0 0 0 0,-1-1 1 0 0,-11 4-1 0 0,14-6 25 0 0,1 0 0 0 0,0-1 0 0 0,-1 0 0 0 0,1 0 0 0 0,0 0 0 0 0,-1 0 0 0 0,1-1 0 0 0,0 1 0 0 0,0-1 0 0 0,-8-2 0 0 0,-19-4 413 0 0,-1 1 0 0 0,0 2-1 0 0,0 2 1 0 0,-48 1 0 0 0,71 1-422 0 0,-99 7 542 0 0,74-3-337 0 0,0-2 0 0 0,-45-2 0 0 0,-47-16 267 0 0,-26-1-390 0 0,142 17-107 0 0,-1 1 0 0 0,1 1 0 0 0,0-1 0 0 0,0 1 0 0 0,-1 1 0 0 0,-9 4 0 0 0,-30 6 0 0 0,-41 0 172 0 0,0-5 0 0 0,0-3 0 0 0,-111-9 0 0 0,-175 9 212 0 0,46 17-48 0 0,135 6-108 0 0,-18 1-205 0 0,113-24-5 0 0,-19 0 250 0 0,-210 35 1 0 0,140-13-251 0 0,182-26-15 0 0,-78 4 208 0 0,-138-9-1 0 0,-34 0 94 0 0,144 10-279 0 0,-175 15 78 0 0,238-14-55 0 0,-1-3-1 0 0,1-2 1 0 0,-1-2-1 0 0,-78-10 1 0 0,50-1 362 0 0,-98-1 0 0 0,146 12-387 0 0,1 1 0 0 0,0 2-1 0 0,0 1 1 0 0,1 2 0 0 0,-1 1 0 0 0,-39 14 0 0 0,-16 15-464 0 0,30-6-3773 0 0,21-9-389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24.601"/>
    </inkml:context>
    <inkml:brush xml:id="br0">
      <inkml:brushProperty name="width" value="0.1" units="cm"/>
      <inkml:brushProperty name="height" value="0.1" units="cm"/>
      <inkml:brushProperty name="color" value="#E71224"/>
    </inkml:brush>
  </inkml:definitions>
  <inkml:trace contextRef="#ctx0" brushRef="#br0">1927 50 2127 0 0,'6'-3'13'0'0,"0"1"0"0"0,0 1 0 0 0,0-1 0 0 0,0 1 0 0 0,11-2 0 0 0,-10 3-294 0 0,-1-1-1 0 0,0 0 1 0 0,0-1 0 0 0,0 1-1 0 0,11-5 1 0 0,-17 5 310 0 0,0 1 0 0 0,1 0 0 0 0,-1 0 0 0 0,0 0 0 0 0,0 0 0 0 0,0 0 1 0 0,1 0-1 0 0,-1 0 0 0 0,0 0 0 0 0,0 0 0 0 0,0-1 0 0 0,0 1 0 0 0,1 0 0 0 0,-1 0 0 0 0,0 0 0 0 0,0 0 0 0 0,0-1 1 0 0,0 1-1 0 0,0 0 0 0 0,0 0 0 0 0,0 0 0 0 0,1 0 0 0 0,-1-1 0 0 0,0 1 0 0 0,0 0 0 0 0,0 0 0 0 0,0 0 1 0 0,0-1-1 0 0,0 1 0 0 0,0 0 0 0 0,0 0 0 0 0,0 0 0 0 0,0-1 0 0 0,0 1 0 0 0,0 0 0 0 0,0 0 0 0 0,0-1 1 0 0,0 1-1 0 0,0 0 0 0 0,-1 0 0 0 0,1 0 0 0 0,0 0 0 0 0,0-1 0 0 0,0 1 0 0 0,0 0 0 0 0,-11-9 1849 0 0,-17-1 440 0 0,19 11-2229 0 0,-1 0-1 0 0,1 1 1 0 0,-1 0-1 0 0,1 1 1 0 0,0 0-1 0 0,0 0 1 0 0,0 1 0 0 0,0 0-1 0 0,-14 8 1 0 0,13-5-8 0 0,-1-2 0 0 0,0 0 0 0 0,0 0 0 0 0,-1-1 0 0 0,-17 5 0 0 0,-16-4 371 0 0,-66 1 0 0 0,76-6-114 0 0,-1 2 0 0 0,1 1 0 0 0,-56 13 0 0 0,35-4-90 0 0,-1-3 0 0 0,-78 3 0 0 0,132-11-232 0 0,-34 0 339 0 0,1-1-1 0 0,-59-8 1 0 0,-70-21 768 0 0,103 16-670 0 0,-1 3 1 0 0,-96-4 0 0 0,116 16-383 0 0,0 1-1 0 0,-60 13 0 0 0,-82 29-42 0 0,49-2-853 0 0,71-18-177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34.387"/>
    </inkml:context>
    <inkml:brush xml:id="br0">
      <inkml:brushProperty name="width" value="0.1" units="cm"/>
      <inkml:brushProperty name="height" value="0.1" units="cm"/>
      <inkml:brushProperty name="color" value="#E71224"/>
    </inkml:brush>
  </inkml:definitions>
  <inkml:trace contextRef="#ctx0" brushRef="#br0">6008 228 1727 0 0,'-41'-12'650'0'0,"1"-1"-1"0"0,1-2 0 0 0,0-2 0 0 0,1-2 0 0 0,-46-30 0 0 0,59 34-477 0 0,0 1 0 0 0,-1 1-1 0 0,-1 2 1 0 0,0 0 0 0 0,0 2 0 0 0,-1 1 0 0 0,0 1-1 0 0,-1 1 1 0 0,0 2 0 0 0,1 1 0 0 0,-1 1 0 0 0,-33 3-1 0 0,-161 21 130 0 0,55-4-130 0 0,-138 0-107 0 0,209-8-20 0 0,-189 11 216 0 0,172-20-118 0 0,13-1-52 0 0,-112 15 1 0 0,80-2-64 0 0,-160-4-1 0 0,-153 10 190 0 0,201-7-66 0 0,160-11-81 0 0,-91 12 0 0 0,97-2-64 0 0,-32 7 24 0 0,-203 4 1 0 0,222-19-30 0 0,0 4 0 0 0,-116 25 0 0 0,-56 5 0 0 0,-325-8 368 0 0,479-31-273 0 0,31 0-25 0 0,1 3 0 0 0,-80 12-1 0 0,-22 22-761 0 0,84-15-2768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35.978"/>
    </inkml:context>
    <inkml:brush xml:id="br0">
      <inkml:brushProperty name="width" value="0.1" units="cm"/>
      <inkml:brushProperty name="height" value="0.1" units="cm"/>
      <inkml:brushProperty name="color" value="#E71224"/>
    </inkml:brush>
  </inkml:definitions>
  <inkml:trace contextRef="#ctx0" brushRef="#br0">2976 26 919 0 0,'-3'-3'177'0'0,"0"1"-1"0"0,0-1 0 0 0,0 1 0 0 0,0 0 0 0 0,-1 0 0 0 0,1 0 1 0 0,-1 0-1 0 0,1 1 0 0 0,-1-1 0 0 0,0 1 0 0 0,1 0 1 0 0,-1 0-1 0 0,0 0 0 0 0,0 1 0 0 0,0-1 0 0 0,0 1 0 0 0,1 0 1 0 0,-7 1-1 0 0,-4 1 495 0 0,-1 0 1 0 0,0 1 0 0 0,-21 9 0 0 0,-3-1-1245 0 0,-11 2 626 0 0,-1-3 1 0 0,0-2-1 0 0,-1-3 1 0 0,0-1 0 0 0,-56-4-1 0 0,38-3 286 0 0,1 4-1 0 0,-1 3 1 0 0,-72 13 0 0 0,17-3-45 0 0,-230-4 0 0 0,138-9 71 0 0,213-1-356 0 0,-340-5 795 0 0,236-4-551 0 0,-1 4 0 0 0,1 5-1 0 0,-149 19 1 0 0,57 15-159 0 0,160-24-245 0 0,1 2 1 0 0,-73 31 0 0 0,61-18-128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36.991"/>
    </inkml:context>
    <inkml:brush xml:id="br0">
      <inkml:brushProperty name="width" value="0.1" units="cm"/>
      <inkml:brushProperty name="height" value="0.1" units="cm"/>
      <inkml:brushProperty name="color" value="#E71224"/>
    </inkml:brush>
  </inkml:definitions>
  <inkml:trace contextRef="#ctx0" brushRef="#br0">937 57 1839 0 0,'-1'-2'101'0'0,"0"-1"-1"0"0,0 1 1 0 0,-1-1-1 0 0,1 1 0 0 0,0-1 1 0 0,-1 1-1 0 0,0 0 1 0 0,1-1-1 0 0,-1 1 0 0 0,0 0 1 0 0,0 0-1 0 0,0 0 1 0 0,0 0-1 0 0,-1 1 0 0 0,1-1 1 0 0,0 1-1 0 0,-1-1 1 0 0,1 1-1 0 0,-1 0 0 0 0,-3-1 1 0 0,-4-1 237 0 0,1 1 0 0 0,-1 0 0 0 0,0 1 0 0 0,-15 0 0 0 0,-1-1-649 0 0,-34-2 797 0 0,-113 8 0 0 0,-61 22 878 0 0,142-14-1180 0 0,82-11-184 0 0,-176 26-169 0 0,138-16-102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25.347"/>
    </inkml:context>
    <inkml:brush xml:id="br0">
      <inkml:brushProperty name="width" value="0.1" units="cm"/>
      <inkml:brushProperty name="height" value="0.1" units="cm"/>
      <inkml:brushProperty name="color" value="#E71224"/>
    </inkml:brush>
  </inkml:definitions>
  <inkml:trace contextRef="#ctx0" brushRef="#br0">1956 33 3223 0 0,'-1'-2'37'0'0,"0"0"-1"0"0,0 0 0 0 0,0 0 0 0 0,0 0 0 0 0,-1 0 0 0 0,1 0 0 0 0,0 1 0 0 0,-1-1 0 0 0,0 0 0 0 0,1 1 0 0 0,-5-3 0 0 0,-7-3 5538 0 0,13 7-5577 0 0,0 0 0 0 0,0 0 0 0 0,0 0 1 0 0,0 0-1 0 0,0 0 0 0 0,0 0 0 0 0,0 0 0 0 0,-1 0 0 0 0,1-1 1 0 0,0 1-1 0 0,0 0 0 0 0,0 0 0 0 0,0 0 0 0 0,0 0 1 0 0,-1 0-1 0 0,1 0 0 0 0,0 0 0 0 0,0 0 0 0 0,0 0 0 0 0,0 0 1 0 0,0 0-1 0 0,-1 0 0 0 0,1 0 0 0 0,0 0 0 0 0,0 0 0 0 0,0 0 1 0 0,0 0-1 0 0,0 0 0 0 0,-1 0 0 0 0,1 0 0 0 0,0 0 0 0 0,0 0 1 0 0,0 0-1 0 0,0 0 0 0 0,0 0 0 0 0,0 1 0 0 0,-1-1 1 0 0,1 0-1 0 0,0 0 0 0 0,0 0 0 0 0,0 0 0 0 0,0 0 0 0 0,0 0 1 0 0,0 0-1 0 0,0 1 0 0 0,0-1 0 0 0,-1 0 0 0 0,1 0 0 0 0,0 0 1 0 0,0 0-1 0 0,0 0 0 0 0,0 0 0 0 0,0 1 0 0 0,0-1 0 0 0,0 0 1 0 0,0 0-1 0 0,0 0 0 0 0,0 0 0 0 0,0 1 0 0 0,0-1 1 0 0,0 0-1 0 0,0 0 0 0 0,0 0 0 0 0,0 0 0 0 0,0 1 0 0 0,0 0-11 0 0,-1 0 31 0 0,1 0 0 0 0,-1 1 1 0 0,0-1-1 0 0,1 0 0 0 0,-1 0 0 0 0,0 1 0 0 0,0-1 1 0 0,0 0-1 0 0,0 0 0 0 0,0 0 0 0 0,0 0 0 0 0,0 0 1 0 0,0 0-1 0 0,-1 0 0 0 0,1-1 0 0 0,0 1 0 0 0,0 0 1 0 0,-1-1-1 0 0,1 1 0 0 0,0-1 0 0 0,-1 1 1 0 0,1-1-1 0 0,-1 0 0 0 0,1 1 0 0 0,0-1 0 0 0,-1 0 1 0 0,1 0-1 0 0,-1 0 0 0 0,1 0 0 0 0,-1 0 0 0 0,1 0 1 0 0,-1-1-1 0 0,-1 0 0 0 0,-42-6 1243 0 0,0 2 1 0 0,-1 1-1 0 0,1 3 0 0 0,-91 8 0 0 0,24 12-291 0 0,34-4-662 0 0,-352 35 1238 0 0,355-46-1256 0 0,0-4 0 0 0,1-3 0 0 0,-133-21 1 0 0,-245-43-592 0 0,397 60-754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42.953"/>
    </inkml:context>
    <inkml:brush xml:id="br0">
      <inkml:brushProperty name="width" value="0.1" units="cm"/>
      <inkml:brushProperty name="height" value="0.1" units="cm"/>
      <inkml:brushProperty name="color" value="#E71224"/>
    </inkml:brush>
  </inkml:definitions>
  <inkml:trace contextRef="#ctx0" brushRef="#br0">1 51 919 0 0,'3'-11'0'0'0,"3"0"80"0"0,1 2-80 0 0,2 2 0 0 0,-2 2 0 0 0,0 1 0 0 0,-3 4 544 0 0,-1-2 88 0 0,3 1 16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43.524"/>
    </inkml:context>
    <inkml:brush xml:id="br0">
      <inkml:brushProperty name="width" value="0.1" units="cm"/>
      <inkml:brushProperty name="height" value="0.1" units="cm"/>
      <inkml:brushProperty name="color" value="#E71224"/>
    </inkml:brush>
  </inkml:definitions>
  <inkml:trace contextRef="#ctx0" brushRef="#br0">3737 7 1839 0 0,'-1'-1'130'0'0,"1"1"0"0"0,-1-1 0 0 0,0 1 0 0 0,1-1 0 0 0,-1 1 0 0 0,1-1 0 0 0,-1 1-1 0 0,0 0 1 0 0,1-1 0 0 0,-1 1 0 0 0,0 0 0 0 0,1-1 0 0 0,-1 1 0 0 0,0 0 0 0 0,0 0-1 0 0,1 0 1 0 0,-1 0 0 0 0,0 0 0 0 0,0 0 0 0 0,1 0 0 0 0,-1 0 0 0 0,0 0 0 0 0,0 0-1 0 0,1 0 1 0 0,-1 0 0 0 0,0 0 0 0 0,1 1 0 0 0,-1-1 0 0 0,-1 1 0 0 0,-21 8 575 0 0,21-8-736 0 0,-7 4 46 0 0,1 0 1 0 0,0 0-1 0 0,1 1 1 0 0,0 0-1 0 0,-1 1 0 0 0,2-1 1 0 0,-1 1-1 0 0,1 1 0 0 0,-7 10 1 0 0,-16 17-13 0 0,23-29-3 0 0,0-1 0 0 0,-1 1 0 0 0,0-1-1 0 0,0-1 1 0 0,0 1 0 0 0,-1-1 0 0 0,1-1 0 0 0,-9 4-1 0 0,1-2 8 0 0,0 0-1 0 0,-1-1 1 0 0,-21 3-1 0 0,15-5 316 0 0,-1-2 0 0 0,0 0 0 0 0,-28-5 0 0 0,22 2 64 0 0,-38 1 0 0 0,-48 11 23 0 0,-147 29 0 0 0,-31 7-269 0 0,246-39-134 0 0,-224 25-6 0 0,162-16 135 0 0,-90 6 250 0 0,-156 11-81 0 0,251-21-124 0 0,0-4 0 0 0,0-5 0 0 0,-122-13 0 0 0,104 5 492 0 0,-136 10 0 0 0,-60-2-240 0 0,279-3-460 0 0,1 1-1 0 0,-73 11 1 0 0,31 7-3376 0 0,23-1-651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44.552"/>
    </inkml:context>
    <inkml:brush xml:id="br0">
      <inkml:brushProperty name="width" value="0.1" units="cm"/>
      <inkml:brushProperty name="height" value="0.1" units="cm"/>
      <inkml:brushProperty name="color" value="#E71224"/>
    </inkml:brush>
  </inkml:definitions>
  <inkml:trace contextRef="#ctx0" brushRef="#br0">1863 20 455 0 0,'-7'-2'210'0'0,"1"0"-1"0"0,0 0 0 0 0,-1 1 0 0 0,1 0 1 0 0,-1 0-1 0 0,1 1 0 0 0,-1-1 0 0 0,1 1 1 0 0,-13 2-1 0 0,-6 2 1876 0 0,-30 9 0 0 0,19-4-2441 0 0,-8 1 664 0 0,-1-2 0 0 0,-1-2-1 0 0,1-3 1 0 0,-1-1 0 0 0,1-2 0 0 0,-71-9 0 0 0,-323-41 2357 0 0,343 43-2143 0 0,-134 7 0 0 0,180 4-526 0 0,1 3 1 0 0,0 1-1 0 0,0 2 0 0 0,-76 28 0 0 0,-1 13-585 0 0,56-22 10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45.990"/>
    </inkml:context>
    <inkml:brush xml:id="br0">
      <inkml:brushProperty name="width" value="0.1" units="cm"/>
      <inkml:brushProperty name="height" value="0.1" units="cm"/>
      <inkml:brushProperty name="color" value="#E71224"/>
    </inkml:brush>
  </inkml:definitions>
  <inkml:trace contextRef="#ctx0" brushRef="#br0">4080 139 2759 0 0,'-2'-53'1403'0'0,"0"4"1226"0"0,2 47-2622 0 0,-1 0-1 0 0,0 0 0 0 0,0 0 1 0 0,0 0-1 0 0,0 0 1 0 0,0 1-1 0 0,0-1 0 0 0,0 0 1 0 0,0 1-1 0 0,-1-1 0 0 0,1 1 1 0 0,-1-1-1 0 0,1 1 0 0 0,-1 0 1 0 0,1-1-1 0 0,-1 1 0 0 0,0 0 1 0 0,0 0-1 0 0,0 0 1 0 0,1 0-1 0 0,-1 1 0 0 0,0-1 1 0 0,0 1-1 0 0,0-1 0 0 0,0 1 1 0 0,0-1-1 0 0,0 1 0 0 0,-4 0 1 0 0,-5-1 199 0 0,1 1 0 0 0,0 0 0 0 0,0 0 0 0 0,-15 4 0 0 0,3 1-14 0 0,-1 2 0 0 0,1 1 0 0 0,1 0 0 0 0,0 2 0 0 0,-21 12 0 0 0,11-6-175 0 0,-36 13-1 0 0,26-15 3 0 0,-1-3-1 0 0,-73 11 0 0 0,-89-3 481 0 0,-13 2 298 0 0,-371 30-376 0 0,449-43-289 0 0,-252 2 476 0 0,-2 1 111 0 0,144 0-313 0 0,0-12 0 0 0,-278-36-1 0 0,434 27-702 0 0,-1 4-1 0 0,-172 11 0 0 0,160 4-4273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53.672"/>
    </inkml:context>
    <inkml:brush xml:id="br0">
      <inkml:brushProperty name="width" value="0.1" units="cm"/>
      <inkml:brushProperty name="height" value="0.1" units="cm"/>
      <inkml:brushProperty name="color" value="#E71224"/>
    </inkml:brush>
  </inkml:definitions>
  <inkml:trace contextRef="#ctx0" brushRef="#br0">3386 17 3367 0 0,'-2'-2'119'0'0,"0"0"0"0"0,0 1 0 0 0,-1-1 0 0 0,1 1 0 0 0,-1-1 0 0 0,1 1-1 0 0,-1 0 1 0 0,0 0 0 0 0,0 0 0 0 0,1 1 0 0 0,-1-1 0 0 0,0 0-1 0 0,0 1 1 0 0,0 0 0 0 0,0 0 0 0 0,1 0 0 0 0,-1 0 0 0 0,0 0 0 0 0,0 0-1 0 0,-3 2 1 0 0,-9 1 78 0 0,0 1 0 0 0,-24 10-1 0 0,4-2-98 0 0,-1-2 370 0 0,-1-1 0 0 0,0-3-1 0 0,-54 4 1 0 0,-196 3 725 0 0,241-9-1126 0 0,-1 2 0 0 0,-69 19 0 0 0,-19 2 118 0 0,74-21 124 0 0,0-2 1 0 0,-69-6-1 0 0,-86 5 44 0 0,-29 41-319 0 0,159-25-25 0 0,-91 7 1 0 0,87-21 279 0 0,-124-11 0 0 0,-396-5 657 0 0,550 16-1079 0 0,0 3-1 0 0,1 2 0 0 0,0 3 0 0 0,1 2 0 0 0,-78 31 1 0 0,67-18-869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21.567"/>
    </inkml:context>
    <inkml:brush xml:id="br0">
      <inkml:brushProperty name="width" value="0.1" units="cm"/>
      <inkml:brushProperty name="height" value="0.1" units="cm"/>
      <inkml:brushProperty name="color" value="#E71224"/>
    </inkml:brush>
  </inkml:definitions>
  <inkml:trace contextRef="#ctx0" brushRef="#br0">12590 299 5063 0 0,'-5'-15'1070'0'0,"3"12"-829"0"0,1 0 1 0 0,0-1-1 0 0,0 1 1 0 0,0-1-1 0 0,0 1 1 0 0,1 0 0 0 0,-1-1-1 0 0,1 1 1 0 0,0-1-1 0 0,0 1 1 0 0,0-6-1 0 0,1 8-232 0 0,-1 0-1 0 0,0-1 1 0 0,1 1-1 0 0,-1 0 1 0 0,0 0-1 0 0,0 0 1 0 0,0 0-1 0 0,0-1 1 0 0,0 1-1 0 0,0 0 1 0 0,-1 0-1 0 0,1 0 1 0 0,0-1-1 0 0,-1 1 1 0 0,1 0-1 0 0,-1 0 1 0 0,1 0-1 0 0,-1 0 1 0 0,1 0-1 0 0,-1 0 1 0 0,0 0-1 0 0,0-1 0 0 0,0 1 64 0 0,0 1-1 0 0,0 0 0 0 0,0 0 1 0 0,0 0-1 0 0,0-1 0 0 0,0 1 1 0 0,0 0-1 0 0,0 0 0 0 0,0 0 1 0 0,0 0-1 0 0,0 1 0 0 0,0-1 0 0 0,0 0 1 0 0,0 0-1 0 0,1 1 0 0 0,-1-1 1 0 0,0 0-1 0 0,0 1 0 0 0,0-1 1 0 0,-1 2-1 0 0,-6 3 530 0 0,1 0 1 0 0,0 0-1 0 0,0 1 1 0 0,-9 10-1 0 0,6-6-268 0 0,-1 0 0 0 0,0 0 0 0 0,-1-1-1 0 0,0-1 1 0 0,0 0 0 0 0,-1 0 0 0 0,0-1-1 0 0,0-1 1 0 0,-1 0 0 0 0,-23 6 0 0 0,13-6 78 0 0,-1-1 1 0 0,0-1 0 0 0,0-1 0 0 0,0-2 0 0 0,-36-1 0 0 0,-162 6 1725 0 0,129-1-1386 0 0,47-4-419 0 0,0-1 0 0 0,0-3 0 0 0,-93-17 0 0 0,-46-10 188 0 0,-22 7-85 0 0,132 19-210 0 0,0 3 1 0 0,-92 12 0 0 0,144-9-170 0 0,-60 1 175 0 0,-118-11-1 0 0,-27 0 45 0 0,190 10-204 0 0,-34 1 69 0 0,0-4 0 0 0,-86-10 0 0 0,45-4 174 0 0,-155-1 1 0 0,8 11-187 0 0,163 3-254 0 0,-350 2 1603 0 0,-81 21-1860 0 0,131-37 783 0 0,353 14-344 0 0,-160 0 174 0 0,37 2-188 0 0,-192-33 214 0 0,62 2-96 0 0,122 11-102 0 0,-8-2 81 0 0,-498-16 64 0 0,215 40-64 0 0,395 0-150 0 0,-271-4 86 0 0,-135 7 42 0 0,184-7-82 0 0,112-3-6 0 0,-311 11-29 0 0,423-6 0 0 0,-198-7 0 0 0,-33-14 43 0 0,-93-10-22 0 0,-16-11-21 0 0,0 30 0 0 0,287 16 0 0 0,-130 3 0 0 0,-53 18 0 0 0,240-17 0 0 0,-63 7 0 0 0,-118 15 0 0 0,180-21 0 0 0,-41 8 0 0 0,-30 17 0 0 0,133-32 0 0 0,0 0 0 0 0,0 0 0 0 0,1 0 0 0 0,-1 0 0 0 0,0 1 0 0 0,1 0 0 0 0,-1 0 0 0 0,1 1 0 0 0,0-1 0 0 0,0 1 0 0 0,0 0 0 0 0,1 0 0 0 0,-1 0 0 0 0,1 0 0 0 0,0 0 0 0 0,0 1 0 0 0,1 0 0 0 0,-1-1 0 0 0,-1 7 0 0 0,-3 4 0 0 0,1 1 0 0 0,1 0 0 0 0,1 1 0 0 0,-5 30 0 0 0,5-4-21 0 0,5 85-1 0 0,1-44 1 0 0,-1-22 21 0 0,2 1 0 0 0,3 0 0 0 0,2-1 0 0 0,30 106 0 0 0,-19-99 0 0 0,-12-39 0 0 0,1 0 0 0 0,2-1 0 0 0,27 56 0 0 0,-15-45-45 0 0,46 60 0 0 0,-52-80 32 0 0,1-1 0 0 0,1-1 0 0 0,0 0 0 0 0,33 23 0 0 0,-23-23-3 0 0,1-2-1 0 0,56 23 0 0 0,-39-19 14 0 0,117 44-8 0 0,-77-40-15 0 0,121 16 0 0 0,-61-14 25 0 0,345 35-68 0 0,-457-58 74 0 0,327 37-5 0 0,-10-28 0 0 0,-36-4 0 0 0,169 18 0 0 0,-333-12 0 0 0,30 0 0 0 0,51-21 0 0 0,117 2 0 0 0,-68 12 0 0 0,78 5 0 0 0,206-6 0 0 0,-507-8 0 0 0,232 4 0 0 0,-92 1 0 0 0,185 17 0 0 0,-44-2 0 0 0,563-11 0 0 0,-567 6 0 0 0,-104-4 0 0 0,70 1 0 0 0,738 28 0 0 0,-623-36 0 0 0,-299-3 0 0 0,140 16 0 0 0,-3 1 0 0 0,-227-15 0 0 0,425 14 0 0 0,-15-16 0 0 0,-73-38 0 0 0,-157 10 0 0 0,98-11 0 0 0,-213 31 0 0 0,-53 3 0 0 0,0-2 0 0 0,41-14 0 0 0,-24 6 0 0 0,-55 16 0 0 0,13-3 0 0 0,0 0 0 0 0,0-2 0 0 0,0 1 0 0 0,0-2 0 0 0,-1 0 0 0 0,0 0 0 0 0,0-1 0 0 0,-1-1 0 0 0,14-10 0 0 0,0-2 0 0 0,-20 17 0 0 0,-1-1 0 0 0,1 0 0 0 0,-1 0 0 0 0,-1-1 0 0 0,1 1 0 0 0,6-9 0 0 0,-6 6 0 0 0,-5 6 0 0 0,1 0 0 0 0,-1 0 0 0 0,1 0 0 0 0,-1 0 0 0 0,1 0 0 0 0,0 0 0 0 0,0 0 0 0 0,0 1 0 0 0,-1-1 0 0 0,1 0 0 0 0,0 0 0 0 0,0 1 0 0 0,0-1 0 0 0,0 1 0 0 0,0-1 0 0 0,0 1 0 0 0,0-1 0 0 0,0 1 0 0 0,0 0 0 0 0,2-1 0 0 0,1 0 0 0 0,-1 0 1 0 0,0 0-1 0 0,0 0 1 0 0,1 0-1 0 0,-1-1 0 0 0,0 1 1 0 0,0-1-1 0 0,0 0 0 0 0,-1 0 1 0 0,1 0-1 0 0,0 0 1 0 0,-1-1-1 0 0,1 1 0 0 0,-1-1 1 0 0,0 1-1 0 0,0-1 1 0 0,0 0-1 0 0,0 0 0 0 0,0 0 1 0 0,-1 0-1 0 0,1 0 0 0 0,-1 0 1 0 0,0 0-1 0 0,0 0 1 0 0,0-1-1 0 0,0 1 0 0 0,0-5 1 0 0,11-41 54 0 0,-8 37-55 0 0,0 1 0 0 0,-2-1-1 0 0,1 0 1 0 0,-2 0 0 0 0,1 0-1 0 0,-2-22 1 0 0,0 22 10 0 0,1 0-1 0 0,0 1 1 0 0,0-1 0 0 0,1 0-1 0 0,5-17 1 0 0,5-32-4 0 0,-10 33-6 0 0,1 5 0 0 0,-2-38 0 0 0,-2-9 0 0 0,3 1 0 0 0,3-1 0 0 0,3 2 0 0 0,20-83 0 0 0,-23 128 17 0 0,-2 0-1 0 0,0 0 0 0 0,-1 0 1 0 0,-2 0-1 0 0,0-1 1 0 0,-1 1-1 0 0,-2 0 1 0 0,0 0-1 0 0,-1 0 1 0 0,-9-24-1 0 0,-4 4 57 0 0,-1 0-1 0 0,-3 1 1 0 0,-1 1-1 0 0,-29-38 1 0 0,46 70-180 0 0,-1 0-1 0 0,0 1 1 0 0,-1 0 0 0 0,0 0 0 0 0,0 1-1 0 0,-1 0 1 0 0,-16-12 0 0 0,17 15-220 0 0,0 1 0 0 0,1 0 0 0 0,-1 0 0 0 0,0 0 0 0 0,0 1 0 0 0,-1 0 0 0 0,1 0 0 0 0,0 1 0 0 0,-1 0-1 0 0,1 0 1 0 0,-15 1 0 0 0,-14 3-9226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54.826"/>
    </inkml:context>
    <inkml:brush xml:id="br0">
      <inkml:brushProperty name="width" value="0.1" units="cm"/>
      <inkml:brushProperty name="height" value="0.1" units="cm"/>
      <inkml:brushProperty name="color" value="#E71224"/>
    </inkml:brush>
  </inkml:definitions>
  <inkml:trace contextRef="#ctx0" brushRef="#br0">1121 65 1375 0 0,'-2'-1'1343'0'0,"3"0"-1284"0"0,-1 0-1 0 0,1 1 1 0 0,0-1 0 0 0,-1 0 0 0 0,1 0-1 0 0,-1-1 1 0 0,1 1 0 0 0,-1 0-1 0 0,1 0 1 0 0,-1 0 0 0 0,0 0-1 0 0,1 0 1 0 0,-1 0 0 0 0,0-1-1 0 0,0 1 1 0 0,0 0 0 0 0,0 0-1 0 0,0-2 1 0 0,-4-22 1211 0 0,3 23-1209 0 0,1 1-1 0 0,-1 0 1 0 0,0 0-1 0 0,0 0 1 0 0,0 0-1 0 0,0 0 1 0 0,-1 0-1 0 0,1 0 1 0 0,0 0-1 0 0,0 0 1 0 0,0 0-1 0 0,-1 1 1 0 0,1-1-1 0 0,0 1 1 0 0,-1-1-1 0 0,1 1 1 0 0,-1-1-1 0 0,1 1 1 0 0,0 0-1 0 0,-1 0 1 0 0,1-1-1 0 0,-1 1 1 0 0,1 0-1 0 0,-1 0 1 0 0,1 1-1 0 0,-3-1 1 0 0,-41 9 388 0 0,42-8-398 0 0,-77 24 305 0 0,48-13-258 0 0,-1-3-1 0 0,0 0 1 0 0,-35 3-1 0 0,28-10 189 0 0,0-2-1 0 0,-1-1 1 0 0,-69-13 0 0 0,65 7 22 0 0,0 2 1 0 0,-71 1-1 0 0,80 7-235 0 0,-1 2 0 0 0,1 1-1 0 0,0 2 1 0 0,-43 14-1 0 0,-14 14-3033 0 0,55-18-245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9:57.601"/>
    </inkml:context>
    <inkml:brush xml:id="br0">
      <inkml:brushProperty name="width" value="0.1" units="cm"/>
      <inkml:brushProperty name="height" value="0.1" units="cm"/>
      <inkml:brushProperty name="color" value="#E71224"/>
    </inkml:brush>
  </inkml:definitions>
  <inkml:trace contextRef="#ctx0" brushRef="#br0">3895 136 3679 0 0,'2'-31'370'0'0,"-3"23"-176"0"0,2 1-1 0 0,-1-1 0 0 0,1 0 0 0 0,3-14 0 0 0,-5 22-197 0 0,0 1 0 0 0,1-1 0 0 0,-1 0-1 0 0,0 0 1 0 0,0 0 0 0 0,0 0 0 0 0,0 0-1 0 0,0 0 1 0 0,0 0 0 0 0,0 0 0 0 0,0 0 0 0 0,0 0-1 0 0,1 0 1 0 0,-1 0 0 0 0,0-1 0 0 0,0 1-1 0 0,0 0 1 0 0,0-1 0 0 0,0 1 0 0 0,1-1-1 0 0,-3 0 1 0 0,-34-17-205 0 0,13 7 434 0 0,11 6-147 0 0,0 2 0 0 0,0-1-1 0 0,0 2 1 0 0,0-1 0 0 0,0 2 0 0 0,-1 0-1 0 0,1 1 1 0 0,-22 1 0 0 0,-6 5 441 0 0,-58 15 0 0 0,8-2-228 0 0,23-10-122 0 0,0-2 1 0 0,-1-4-1 0 0,1-3 0 0 0,-105-13 0 0 0,141 10-67 0 0,1 2 1 0 0,-59 6-1 0 0,-64 18-40 0 0,42-4-45 0 0,61-15-2 0 0,0-1 0 0 0,0-3 0 0 0,0-2 0 0 0,-53-8 0 0 0,30 4 301 0 0,-1 4-1 0 0,1 3 1 0 0,-140 20 0 0 0,58-5-273 0 0,-161-4 0 0 0,186-15 248 0 0,0-5 0 0 0,-152-31-1 0 0,173 19 94 0 0,-214-10 0 0 0,252 28-403 0 0,0 0-109 0 0,-110 10 1 0 0,121 2-79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0.885"/>
    </inkml:context>
    <inkml:brush xml:id="br0">
      <inkml:brushProperty name="width" value="0.1" units="cm"/>
      <inkml:brushProperty name="height" value="0.1" units="cm"/>
      <inkml:brushProperty name="color" value="#E71224"/>
    </inkml:brush>
  </inkml:definitions>
  <inkml:trace contextRef="#ctx0" brushRef="#br0">1474 140 3023 0 0,'-2'-4'189'0'0,"0"1"-1"0"0,0 0 0 0 0,0-1 0 0 0,0 1 0 0 0,-1 0 0 0 0,0 0 0 0 0,1 1 0 0 0,-1-1 0 0 0,0 0 0 0 0,0 1 0 0 0,-1 0 0 0 0,-3-3 0 0 0,-3 0 26 0 0,0 1 0 0 0,0 0 0 0 0,-11-2-1 0 0,-12-5-225 0 0,14 6 292 0 0,1 1 0 0 0,-1 0 0 0 0,0 1-1 0 0,-36 0 1 0 0,44 3-167 0 0,-118-1 612 0 0,71 2-417 0 0,-79-9-1 0 0,58-3 272 0 0,-166-17 923 0 0,198 25-1383 0 0,1 3 0 0 0,-1 1 1 0 0,-58 10-1 0 0,-29 11 87 0 0,3 0-3662 0 0,79-13-192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1.597"/>
    </inkml:context>
    <inkml:brush xml:id="br0">
      <inkml:brushProperty name="width" value="0.1" units="cm"/>
      <inkml:brushProperty name="height" value="0.1" units="cm"/>
      <inkml:brushProperty name="color" value="#E71224"/>
    </inkml:brush>
  </inkml:definitions>
  <inkml:trace contextRef="#ctx0" brushRef="#br0">1764 44 1375 0 0,'0'-2'108'0'0,"0"0"0"0"0,0 1 0 0 0,-1-1 0 0 0,1 0 0 0 0,0 0 0 0 0,-1 1 0 0 0,0-1 0 0 0,1 0 0 0 0,-1 1 0 0 0,0-1 0 0 0,0 1 0 0 0,1-1 0 0 0,-1 1 0 0 0,-1-1 0 0 0,1 1 0 0 0,0 0 0 0 0,0 0 0 0 0,0-1-1 0 0,-1 1 1 0 0,1 0 0 0 0,0 0 0 0 0,-1 0 0 0 0,1 0 0 0 0,-1 0 0 0 0,0 1 0 0 0,1-1 0 0 0,-1 0 0 0 0,1 1 0 0 0,-1-1 0 0 0,0 1 0 0 0,0 0 0 0 0,-1-1 0 0 0,-9 0-161 0 0,1-1 0 0 0,-1 2 0 0 0,-21 1 0 0 0,14 0 798 0 0,-163 12 1557 0 0,56-1-1362 0 0,-50 2 224 0 0,84-5-779 0 0,-1-3 0 0 0,-118-9-1 0 0,50-16 152 0 0,-95-7 64 0 0,221 26-821 0 0,-119 0 705 0 0,122 2-2259 0 0,-38 8 1 0 0,18 2-2036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25.859"/>
    </inkml:context>
    <inkml:brush xml:id="br0">
      <inkml:brushProperty name="width" value="0.1" units="cm"/>
      <inkml:brushProperty name="height" value="0.1" units="cm"/>
      <inkml:brushProperty name="color" value="#E71224"/>
    </inkml:brush>
  </inkml:definitions>
  <inkml:trace contextRef="#ctx0" brushRef="#br0">1291 122 13303 0 0,'-228'-9'1279'0'0,"118"2"-1730"0"0,-524-61 4630 0 0,395 39-4796 0 0,159 21-821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3.664"/>
    </inkml:context>
    <inkml:brush xml:id="br0">
      <inkml:brushProperty name="width" value="0.1" units="cm"/>
      <inkml:brushProperty name="height" value="0.1" units="cm"/>
      <inkml:brushProperty name="color" value="#E71224"/>
    </inkml:brush>
  </inkml:definitions>
  <inkml:trace contextRef="#ctx0" brushRef="#br0">1633 4 4175 0 0,'0'0'8'0'0,"0"0"0"0"0,0 0 0 0 0,0-1 0 0 0,0 1 0 0 0,0 0 0 0 0,0 0 0 0 0,0 0 0 0 0,0 0-1 0 0,0 0 1 0 0,0 0 0 0 0,0-1 0 0 0,0 1 0 0 0,0 0 0 0 0,0 0 0 0 0,0 0 0 0 0,0 0 0 0 0,0 0 0 0 0,0 0-1 0 0,-1 0 1 0 0,1-1 0 0 0,0 1 0 0 0,0 0 0 0 0,0 0 0 0 0,0 0 0 0 0,0 0 0 0 0,0 0 0 0 0,0 0-1 0 0,0 0 1 0 0,0 0 0 0 0,-1 0 0 0 0,1 0 0 0 0,0 0 0 0 0,0 0 0 0 0,0 0 0 0 0,0 0 0 0 0,0 0 0 0 0,0-1-1 0 0,-1 1 1 0 0,1 0 0 0 0,0 0 0 0 0,0 0 0 0 0,0 0 0 0 0,0 0 0 0 0,-1 1 0 0 0,-7 2 146 0 0,-12 12-85 0 0,15-12-8 0 0,-8 6 36 0 0,1-1-1 0 0,-2-1 1 0 0,1-1-1 0 0,-1 0 0 0 0,0 0 1 0 0,0-1-1 0 0,0-1 0 0 0,-1-1 1 0 0,0 0-1 0 0,0 0 1 0 0,0-2-1 0 0,0 0 0 0 0,-28-2 1 0 0,0 1 388 0 0,1 1 0 0 0,0 2 1 0 0,-1 3-1 0 0,-53 13 0 0 0,66-14-347 0 0,1 0 0 0 0,-1-2 0 0 0,0-1 0 0 0,-48-3 0 0 0,-122-21 1572 0 0,113 9-1258 0 0,-9 0-337 0 0,-99-9 306 0 0,167 21-379 0 0,0 1 0 0 0,1 1 0 0 0,-1 2 0 0 0,1 1 0 0 0,-31 8 0 0 0,-30 18-3427 0 0,43-13-422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4.065"/>
    </inkml:context>
    <inkml:brush xml:id="br0">
      <inkml:brushProperty name="width" value="0.1" units="cm"/>
      <inkml:brushProperty name="height" value="0.1" units="cm"/>
      <inkml:brushProperty name="color" value="#E71224"/>
    </inkml:brush>
  </inkml:definitions>
  <inkml:trace contextRef="#ctx0" brushRef="#br0">1 0 455 0 0,'0'2'0'0'0,"0"1"0"0"0,1-1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4.490"/>
    </inkml:context>
    <inkml:brush xml:id="br0">
      <inkml:brushProperty name="width" value="0.1" units="cm"/>
      <inkml:brushProperty name="height" value="0.1" units="cm"/>
      <inkml:brushProperty name="color" value="#E71224"/>
    </inkml:brush>
  </inkml:definitions>
  <inkml:trace contextRef="#ctx0" brushRef="#br0">2089 27 919 0 0,'0'-1'122'0'0,"0"0"-1"0"0,0 0 1 0 0,0 0-1 0 0,0 0 1 0 0,0 0-1 0 0,0 0 0 0 0,0 0 1 0 0,-1 0-1 0 0,1 0 1 0 0,0 0-1 0 0,0 0 1 0 0,-1 0-1 0 0,1 0 0 0 0,-1 0 1 0 0,1 0-1 0 0,-1 0 1 0 0,1 0-1 0 0,-1 0 0 0 0,0 0 1 0 0,1 1-1 0 0,-1-1 1 0 0,-1-1-1 0 0,0 2 123 0 0,0-1 0 0 0,1 0-1 0 0,-1 1 1 0 0,0-1 0 0 0,0 1-1 0 0,0 0 1 0 0,0 0 0 0 0,0 0 0 0 0,0 0-1 0 0,0 0 1 0 0,-3 0 0 0 0,-11 3-81 0 0,0-1 1 0 0,-29 10-1 0 0,-19 4 79 0 0,-107 1 1673 0 0,-219-5 0 0 0,161-7-1395 0 0,85 0-296 0 0,-147-13 0 0 0,201-1-176 0 0,1 5-1 0 0,-1 4 0 0 0,-168 20 1 0 0,178-6-959 0 0,-1 0-3200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5.673"/>
    </inkml:context>
    <inkml:brush xml:id="br0">
      <inkml:brushProperty name="width" value="0.1" units="cm"/>
      <inkml:brushProperty name="height" value="0.1" units="cm"/>
      <inkml:brushProperty name="color" value="#E71224"/>
    </inkml:brush>
  </inkml:definitions>
  <inkml:trace contextRef="#ctx0" brushRef="#br0">1784 79 3711 0 0,'-11'-5'111'0'0,"-1"2"-1"0"0,0-1 0 0 0,-1 2 0 0 0,1 0 1 0 0,0 0-1 0 0,-1 1 0 0 0,1 0 1 0 0,-17 2-1 0 0,-19-2-151 0 0,18-2 282 0 0,-1-1 0 0 0,1-1-1 0 0,-52-17 1 0 0,58 16 219 0 0,-1 0 0 0 0,1 1 1 0 0,-1 2-1 0 0,1 0 0 0 0,-43 2 0 0 0,-123 19 931 0 0,-14 0-683 0 0,55-20-338 0 0,30-1-2 0 0,-160 17-1 0 0,32 13-1156 0 0,188-23-3094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6.959"/>
    </inkml:context>
    <inkml:brush xml:id="br0">
      <inkml:brushProperty name="width" value="0.1" units="cm"/>
      <inkml:brushProperty name="height" value="0.1" units="cm"/>
      <inkml:brushProperty name="color" value="#E71224"/>
    </inkml:brush>
  </inkml:definitions>
  <inkml:trace contextRef="#ctx0" brushRef="#br0">697 74 6335 0 0,'-11'-6'205'0'0,"-1"0"-1"0"0,0 1 0 0 0,-1 1 1 0 0,1 0-1 0 0,-1 1 0 0 0,-17-3 1 0 0,-79-3 1258 0 0,49 6-1317 0 0,-59-8 392 0 0,-74-5 100 0 0,170 15-699 0 0,-29 3 0 0 0,14 2-185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7.674"/>
    </inkml:context>
    <inkml:brush xml:id="br0">
      <inkml:brushProperty name="width" value="0.1" units="cm"/>
      <inkml:brushProperty name="height" value="0.1" units="cm"/>
      <inkml:brushProperty name="color" value="#E71224"/>
    </inkml:brush>
  </inkml:definitions>
  <inkml:trace contextRef="#ctx0" brushRef="#br0">2031 12 3167 0 0,'0'0'18'0'0,"0"-1"-1"0"0,0 0 0 0 0,-1 1 0 0 0,1-1 0 0 0,0 0 0 0 0,-1 1 0 0 0,1-1 0 0 0,-1 1 0 0 0,1-1 0 0 0,-1 0 0 0 0,1 1 0 0 0,-1-1 0 0 0,1 1 1 0 0,-1 0-1 0 0,1-1 0 0 0,-1 1 0 0 0,0-1 0 0 0,1 1 0 0 0,-1 0 0 0 0,0-1 0 0 0,1 1 0 0 0,-1 0 0 0 0,0 0 0 0 0,1 0 0 0 0,-1-1 0 0 0,0 1 0 0 0,0 0 1 0 0,1 0-1 0 0,-1 0 0 0 0,0 0 0 0 0,1 0 0 0 0,-1 0 0 0 0,0 1 0 0 0,0-1 0 0 0,-24 15 516 0 0,7-3-728 0 0,5-5 76 0 0,0-2-1 0 0,-1 0 0 0 0,0 0 1 0 0,0-1-1 0 0,-22 3 0 0 0,10-4 296 0 0,0-2-1 0 0,-31-1 0 0 0,11 1 683 0 0,0 2-1 0 0,0 3 0 0 0,-50 11 0 0 0,63-10-731 0 0,11-3-102 0 0,-125 20 185 0 0,117-21-129 0 0,-1-1 0 0 0,-57-4 0 0 0,-90-20 776 0 0,72 7 72 0 0,-122 0 0 0 0,-98 7-244 0 0,292 6-805 0 0,1 1 0 0 0,-1 2 0 0 0,1 2 1 0 0,-1 1-1 0 0,1 1 0 0 0,-43 13 0 0 0,22-1-3649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09.226"/>
    </inkml:context>
    <inkml:brush xml:id="br0">
      <inkml:brushProperty name="width" value="0.1" units="cm"/>
      <inkml:brushProperty name="height" value="0.1" units="cm"/>
      <inkml:brushProperty name="color" value="#E71224"/>
    </inkml:brush>
  </inkml:definitions>
  <inkml:trace contextRef="#ctx0" brushRef="#br0">2331 0 919 0 0,'-10'2'323'0'0,"1"0"-1"0"0,-1 0 0 0 0,0-1 1 0 0,-11 0-1 0 0,-17 2 846 0 0,-63 5-111 0 0,-5 0 146 0 0,-44 13 177 0 0,-280 44 663 0 0,330-47-1834 0 0,0-5-1 0 0,0-4 1 0 0,-203-8 0 0 0,30-27 662 0 0,-212-12-38 0 0,401 38-1363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0.769"/>
    </inkml:context>
    <inkml:brush xml:id="br0">
      <inkml:brushProperty name="width" value="0.1" units="cm"/>
      <inkml:brushProperty name="height" value="0.1" units="cm"/>
      <inkml:brushProperty name="color" value="#E71224"/>
    </inkml:brush>
  </inkml:definitions>
  <inkml:trace contextRef="#ctx0" brushRef="#br0">1558 19 3511 0 0,'-14'-5'271'0'0,"0"2"0"0"0,-1-1 0 0 0,0 2 0 0 0,1 0 0 0 0,-1 0 0 0 0,0 2 0 0 0,0 0 0 0 0,0 0 0 0 0,-28 6 0 0 0,-87 14 86 0 0,72-9-267 0 0,-1-3-1 0 0,-82 1 1 0 0,-114-28 1034 0 0,-32 0 167 0 0,185 19-1171 0 0,-72 0 182 0 0,57-1-2964 0 0,57-1-353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2.363"/>
    </inkml:context>
    <inkml:brush xml:id="br0">
      <inkml:brushProperty name="width" value="0.1" units="cm"/>
      <inkml:brushProperty name="height" value="0.1" units="cm"/>
      <inkml:brushProperty name="color" value="#E71224"/>
    </inkml:brush>
  </inkml:definitions>
  <inkml:trace contextRef="#ctx0" brushRef="#br0">843 34 2671 0 0,'-1'0'13'0'0,"1"-1"0"0"0,-1 0 0 0 0,1 1 0 0 0,-1-1 0 0 0,0 0-1 0 0,1 1 1 0 0,-1-1 0 0 0,0 1 0 0 0,1-1 0 0 0,-1 1-1 0 0,0-1 1 0 0,0 1 0 0 0,0 0 0 0 0,1-1 0 0 0,-1 1 0 0 0,0 0-1 0 0,0 0 1 0 0,0 0 0 0 0,0-1 0 0 0,0 1 0 0 0,-1 0-1 0 0,-23 1 386 0 0,10 0-270 0 0,-123-14 959 0 0,74 6 310 0 0,-114 1-1 0 0,68 12-924 0 0,-142 27 0 0 0,209-24-552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2.982"/>
    </inkml:context>
    <inkml:brush xml:id="br0">
      <inkml:brushProperty name="width" value="0.1" units="cm"/>
      <inkml:brushProperty name="height" value="0.1" units="cm"/>
      <inkml:brushProperty name="color" value="#E71224"/>
    </inkml:brush>
  </inkml:definitions>
  <inkml:trace contextRef="#ctx0" brushRef="#br0">1019 6 2759 0 0,'-9'-1'49'0'0,"1"0"0"0"0,-1 1-1 0 0,1 0 1 0 0,-1 1-1 0 0,1 0 1 0 0,-1 0-1 0 0,-12 5 1 0 0,9-4 24 0 0,0 1 0 0 0,0-1 0 0 0,-13 0-1 0 0,-14-4 1312 0 0,-40-7-1 0 0,-28-1 468 0 0,-139 15-665 0 0,49 2-1003 0 0,30 0-760 0 0,126-3-2577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26.775"/>
    </inkml:context>
    <inkml:brush xml:id="br0">
      <inkml:brushProperty name="width" value="0.1" units="cm"/>
      <inkml:brushProperty name="height" value="0.1" units="cm"/>
      <inkml:brushProperty name="color" value="#E71224"/>
    </inkml:brush>
  </inkml:definitions>
  <inkml:trace contextRef="#ctx0" brushRef="#br0">2768 32 6911 0 0,'-25'-10'5058'0'0,"-1"4"-3352"0"0,0 1-3408 0 0,-30 0 0 0 0,4 1 3344 0 0,36 3-1020 0 0,0 0 0 0 0,0 1 0 0 0,0 1 0 0 0,0 1 0 0 0,0 0 0 0 0,-23 6 0 0 0,-92 37 351 0 0,96-31-978 0 0,-1-1-1 0 0,-67 14 0 0 0,-495 33 2326 0 0,-226-7 360 0 0,304-40-3237 0 0,422-15-283 0 0,-4 1-51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3.580"/>
    </inkml:context>
    <inkml:brush xml:id="br0">
      <inkml:brushProperty name="width" value="0.1" units="cm"/>
      <inkml:brushProperty name="height" value="0.1" units="cm"/>
      <inkml:brushProperty name="color" value="#E71224"/>
    </inkml:brush>
  </inkml:definitions>
  <inkml:trace contextRef="#ctx0" brushRef="#br0">1757 53 3911 0 0,'-5'-3'43'0'0,"-1"0"-1"0"0,0 0 0 0 0,0 0 1 0 0,0 1-1 0 0,-1 0 0 0 0,1 0 1 0 0,-1 0-1 0 0,1 1 0 0 0,-11-1 1 0 0,-6 1 220 0 0,-34 3 0 0 0,22 0-181 0 0,-84 4-39 0 0,19 0 134 0 0,-137-10 1 0 0,148-5 244 0 0,-346-20 1710 0 0,311 27-1603 0 0,-148 1 94 0 0,232 4-639 0 0,-48 10-1 0 0,23-1-158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4.327"/>
    </inkml:context>
    <inkml:brush xml:id="br0">
      <inkml:brushProperty name="width" value="0.1" units="cm"/>
      <inkml:brushProperty name="height" value="0.1" units="cm"/>
      <inkml:brushProperty name="color" value="#E71224"/>
    </inkml:brush>
  </inkml:definitions>
  <inkml:trace contextRef="#ctx0" brushRef="#br0">1996 144 1839 0 0,'-4'-4'49'0'0,"0"1"-1"0"0,0-1 0 0 0,0 1 0 0 0,0 0 1 0 0,0 0-1 0 0,-1 1 0 0 0,1-1 0 0 0,-1 1 0 0 0,0 0 1 0 0,-7-2-1 0 0,-1 2 356 0 0,1 0 1 0 0,0 0-1 0 0,-14 1 0 0 0,13 1-276 0 0,-31-2-257 0 0,1-2 0 0 0,-71-15-1 0 0,-294-43 4514 0 0,337 54-3920 0 0,-2 2-103 0 0,0 3 0 0 0,0 3 0 0 0,-120 16 0 0 0,-52 8-183 0 0,133-15-310 0 0,-218 44 0 0 0,245-29-90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17.277"/>
    </inkml:context>
    <inkml:brush xml:id="br0">
      <inkml:brushProperty name="width" value="0.1" units="cm"/>
      <inkml:brushProperty name="height" value="0.1" units="cm"/>
      <inkml:brushProperty name="color" value="#E71224"/>
    </inkml:brush>
  </inkml:definitions>
  <inkml:trace contextRef="#ctx0" brushRef="#br0">2447 7 1375 0 0,'-22'-3'107'0'0,"19"2"27"0"0,1 0 0 0 0,0 1 0 0 0,0-1 1 0 0,-1 1-1 0 0,1 0 0 0 0,0 0 0 0 0,0 0 0 0 0,-1 0 0 0 0,1 0 0 0 0,0 0 0 0 0,0 1 0 0 0,-1-1 0 0 0,-3 2 0 0 0,6-2-130 0 0,-146 49 1020 0 0,126-44-1013 0 0,-1-1-1 0 0,0 0 0 0 0,0-2 0 0 0,0 0 1 0 0,-28-2-1 0 0,-5-2 381 0 0,1 2 1 0 0,-1 2 0 0 0,-104 19-1 0 0,-88 20-193 0 0,196-36 32 0 0,1-2 1 0 0,-99-7 0 0 0,-157-12 1112 0 0,-24-2-232 0 0,120-24-584 0 0,149 27-321 0 0,0 2 0 0 0,-83-6-1 0 0,30 19-901 0 0,54 3-2784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39.735"/>
    </inkml:context>
    <inkml:brush xml:id="br0">
      <inkml:brushProperty name="width" value="0.1" units="cm"/>
      <inkml:brushProperty name="height" value="0.1" units="cm"/>
      <inkml:brushProperty name="color" value="#E71224"/>
    </inkml:brush>
  </inkml:definitions>
  <inkml:trace contextRef="#ctx0" brushRef="#br0">4260 1271 1375 0 0,'-2'2'69'0'0,"-1"0"-1"0"0,1 0 1 0 0,0 0-1 0 0,0 0 0 0 0,0 0 1 0 0,0 0-1 0 0,0 1 1 0 0,0-1-1 0 0,1 1 0 0 0,-1-1 1 0 0,1 1-1 0 0,-2 3 1 0 0,-1 2-164 0 0,1-3 76 0 0,-2 4 92 0 0,-1-1-1 0 0,0 1 1 0 0,-8 7 0 0 0,11-13 6 0 0,1 0-1 0 0,-1-1 1 0 0,-1 0 0 0 0,1 1 0 0 0,0-1 0 0 0,0 0-1 0 0,-1-1 1 0 0,1 1 0 0 0,-1-1 0 0 0,0 1 0 0 0,-5 0-1 0 0,-9 1 579 0 0,1 0-1 0 0,-1-2 1 0 0,-18 0-1 0 0,-28 2 938 0 0,47-3-1415 0 0,-1 0 0 0 0,1 0 0 0 0,0-2 0 0 0,0 0 0 0 0,0-1-1 0 0,-25-8 1 0 0,18 5 735 0 0,-51-6 0 0 0,-63-6 236 0 0,101 19-1096 0 0,0 1 1 0 0,-67 12-1 0 0,73-9-15 0 0,-17 3 69 0 0,-29 5 168 0 0,-87 9 133 0 0,49-5-306 0 0,20-8-81 0 0,-37 6 276 0 0,84-4-206 0 0,34-7-68 0 0,0 0 1 0 0,0-2-1 0 0,-16 2 1 0 0,-15-3 135 0 0,1-2 0 0 0,-50-7 0 0 0,-23 3 471 0 0,82 5-549 0 0,0-2 0 0 0,-39-6 0 0 0,55 4-55 0 0,-1 1 0 0 0,0 1 1 0 0,0 1-1 0 0,0 1 0 0 0,0 1 0 0 0,0 0 1 0 0,0 2-1 0 0,-37 9 0 0 0,34-6-27 0 0,-139 35 0 0 0,138-37 0 0 0,0 0 0 0 0,0-2 0 0 0,-1-1 0 0 0,-45-4 0 0 0,54 2 4 0 0,-1 0 0 0 0,1 1 1 0 0,0 1-1 0 0,-29 5 0 0 0,-63 20 30 0 0,38-7-25 0 0,54-17 18 0 0,0 0 0 0 0,0-2 0 0 0,0 1 0 0 0,0-2-1 0 0,-29-4 1 0 0,-9 0 34 0 0,44 4-58 0 0,-129-10 139 0 0,116 7-119 0 0,0-1 0 0 0,1 0-1 0 0,0-2 1 0 0,-22-9-1 0 0,19 6 42 0 0,0 1 0 0 0,0 2 0 0 0,0 0 0 0 0,-1 1 0 0 0,0 2 0 0 0,-29-1 0 0 0,-39-2-11 0 0,-68-3 82 0 0,-35 1-59 0 0,100-3-12 0 0,93 11 1326 0 0,14 7 76 0 0,2 2-1658 0 0,1-1 0 0 0,-1-1-1 0 0,1 0 1 0 0,1-1 0 0 0,-1 0 0 0 0,23 4-1 0 0,-29-7 137 0 0,19 3 206 0 0,1-2 0 0 0,0 0 0 0 0,0-2 0 0 0,53-4 0 0 0,-58 1-103 0 0,98-10 239 0 0,-73 5-120 0 0,55 0 1 0 0,180-6 499 0 0,-165 17-259 0 0,36 0-186 0 0,312-3 759 0 0,-216-1-723 0 0,-45-4 49 0 0,-37 18 89 0 0,-96-6-187 0 0,103-2-1 0 0,-93-3-40 0 0,-18 0-54 0 0,-10-1-44 0 0,102 19-1 0 0,-97-10 93 0 0,70 2 0 0 0,285-7 807 0 0,-192 10 614 0 0,-156-8-1953 0 0,-1-2 0 0 0,103-6 0 0 0,-81-6 553 0 0,122 7-1 0 0,-91 17-181 0 0,232 3 309 0 0,-323-23-247 0 0,0 0-1 0 0,36-9 0 0 0,2-1 46 0 0,159 2 21 0 0,-208 11-128 0 0,1 1 0 0 0,29 7 0 0 0,0 0 0 0 0,-25-6-1 0 0,-1 1 5 0 0,0-2 1 0 0,24 1 0 0 0,-36-4 11 0 0,0 1 0 0 0,-1-1 0 0 0,1 0 0 0 0,0 0 0 0 0,-1-1 0 0 0,1 0 0 0 0,-1 0 0 0 0,0-1 0 0 0,0 0 0 0 0,7-4 0 0 0,-6 3 24 0 0,-1 0-1 0 0,1-1 1 0 0,-2 1-1 0 0,1-1 1 0 0,0-1 0 0 0,-1 1-1 0 0,0-1 1 0 0,0 0-1 0 0,0 0 1 0 0,-1-1-1 0 0,6-12 1 0 0,-5 7 37 0 0,0 0 0 0 0,-2 0 1 0 0,1-1-1 0 0,-2 1 1 0 0,1-1-1 0 0,0-17 0 0 0,-3 16-57 0 0,0-1 0 0 0,-5-28 0 0 0,3 29-14 0 0,0 0 1 0 0,1 1-1 0 0,1-25 1 0 0,47-268 110 0 0,-45 291-95 0 0,0-1 0 0 0,-1 1 0 0 0,0-1 0 0 0,-4-28 0 0 0,-14-62 193 0 0,9 67-137 0 0,-4-52-1 0 0,12 57-40 0 0,8-61 1 0 0,0-11 15 0 0,-8 96-53 0 0,0 0 0 0 0,-1 0 0 0 0,0 0 0 0 0,-1 0 0 0 0,0 0 0 0 0,-1 0 0 0 0,0 0 0 0 0,0 1 0 0 0,-1-1 0 0 0,0 1 0 0 0,-1 0 0 0 0,0 0 0 0 0,0 0 0 0 0,-11-12 0 0 0,9 13 0 0 0,-1 0 0 0 0,0 0 0 0 0,-1 1 0 0 0,-17-11 0 0 0,9 6 0 0 0,14 9 0 0 0,0 1 0 0 0,1-1 0 0 0,-1 0 0 0 0,1 0 0 0 0,-1 0 0 0 0,1 0 0 0 0,0-1 0 0 0,-3-5 0 0 0,4 7 0 0 0,0 0 0 0 0,0-1 0 0 0,0 1 0 0 0,0 0 0 0 0,0 0 0 0 0,-1 0 0 0 0,1 1 0 0 0,0-1 0 0 0,-1 0 0 0 0,0 0 0 0 0,1 1 0 0 0,-1-1 0 0 0,0 1 0 0 0,0 0 0 0 0,0-1 0 0 0,0 1 0 0 0,0 0 0 0 0,0 0 0 0 0,0 0 0 0 0,0 0 0 0 0,0 0 0 0 0,-1 1 0 0 0,1-1 0 0 0,0 1 0 0 0,0 0 0 0 0,-1-1 0 0 0,-2 1 0 0 0,-83 8 0 0 0,-95 6 0 0 0,-47 19 0 0 0,19 0 0 0 0,-344-17 0 0 0,65-46 0 0 0,229 27 0 0 0,132 6 0 0 0,-92-19 0 0 0,1-1 0 0 0,160 18 0 0 0,0-3 0 0 0,1-3 0 0 0,-74-15 0 0 0,57 4 0 0 0,0 4 0 0 0,-98-3 0 0 0,116 15 0 0 0,-68 10 0 0 0,-31 1 0 0 0,67-11 0 0 0,-311 13 0 0 0,352-9 0 0 0,0-1 0 0 0,-1-3 0 0 0,1-2 0 0 0,-78-12 0 0 0,-248-36 0 0 0,309 43 0 0 0,4 1 0 0 0,1 4 0 0 0,-87 7 0 0 0,126-4 0 0 0,19-1 0 0 0,0-1 0 0 0,0 1 0 0 0,0 1 0 0 0,0-1 0 0 0,0 0 0 0 0,0 1 0 0 0,0-1 0 0 0,0 1 0 0 0,0 0 0 0 0,0 0 0 0 0,0 0 0 0 0,1 0 0 0 0,-1 1 0 0 0,0-1 0 0 0,-3 4 0 0 0,-2 1 0 0 0,0-1 0 0 0,0 1 0 0 0,-1-2 0 0 0,0 1 0 0 0,0-1 0 0 0,-10 3 0 0 0,14-4-3 0 0,0-1 1 0 0,0 0-1 0 0,1 1 0 0 0,-1 0 1 0 0,1 0-1 0 0,0 1 0 0 0,0-1 1 0 0,0 1-1 0 0,0 0 0 0 0,1 0 1 0 0,-1 0-1 0 0,1 0 0 0 0,0 0 1 0 0,-4 8-1 0 0,-4 9-8 0 0,2 0-1 0 0,-9 24 1 0 0,5-11 21 0 0,-13 32-26 0 0,3 1 0 0 0,2 0 0 0 0,-17 107 0 0 0,37-150 10 0 0,0 0 0 0 0,2-1 0 0 0,1 1 0 0 0,0-1 0 0 0,11 43 1 0 0,2 24-24 0 0,-11-60 29 0 0,1-1 0 0 0,1 0 0 0 0,15 45 0 0 0,-13-55 0 0 0,0 0 0 0 0,1-1 0 0 0,1 1 0 0 0,1-2 0 0 0,25 33 0 0 0,-19-34 0 0 0,-13-13 0 0 0,-1 0 0 0 0,0 0 0 0 0,0 1 0 0 0,0-1 0 0 0,0 1 0 0 0,4 6 0 0 0,-44-6-108 0 0,30 2-273 0 0,0 0 0 0 0,1 0 0 0 0,0 0 1 0 0,0 0-1 0 0,1 1 0 0 0,0 0 0 0 0,0 0 0 0 0,1 1 0 0 0,-5 8 0 0 0,0 0-1214 0 0,-14 22-6701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1.623"/>
    </inkml:context>
    <inkml:brush xml:id="br0">
      <inkml:brushProperty name="width" value="0.1" units="cm"/>
      <inkml:brushProperty name="height" value="0.1" units="cm"/>
      <inkml:brushProperty name="color" value="#E71224"/>
    </inkml:brush>
  </inkml:definitions>
  <inkml:trace contextRef="#ctx0" brushRef="#br0">1 38 455 0 0,'0'-11'0'0'0,"0"-1"0"0"0,2 4 0 0 0,-1 3 0 0 0,-1 3 736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2.548"/>
    </inkml:context>
    <inkml:brush xml:id="br0">
      <inkml:brushProperty name="width" value="0.1" units="cm"/>
      <inkml:brushProperty name="height" value="0.1" units="cm"/>
      <inkml:brushProperty name="color" value="#E71224"/>
    </inkml:brush>
  </inkml:definitions>
  <inkml:trace contextRef="#ctx0" brushRef="#br0">3996 92 1839 0 0,'-2'-2'169'0'0,"0"1"-1"0"0,0-1 0 0 0,0 1 0 0 0,0 0 0 0 0,0 0 0 0 0,0 0 0 0 0,-1 0 0 0 0,1 0 0 0 0,0 0 0 0 0,-1 0 0 0 0,1 1 0 0 0,0-1 0 0 0,-1 1 0 0 0,1 0 1 0 0,-1 0-1 0 0,1 0 0 0 0,-1 0 0 0 0,1 0 0 0 0,0 0 0 0 0,-1 1 0 0 0,1-1 0 0 0,-3 2 0 0 0,-8 1-209 0 0,0 2-1 0 0,1 0 0 0 0,-13 7 1 0 0,-6 2 317 0 0,14-8-99 0 0,0-1 0 0 0,1-1 0 0 0,-2-1 0 0 0,1 0 0 0 0,0-2 1 0 0,0 1-1 0 0,-1-2 0 0 0,1-1 0 0 0,-1 0 0 0 0,1-1 0 0 0,0 0 0 0 0,0-2 0 0 0,0 0 0 0 0,0-1 0 0 0,1-1 0 0 0,-28-13 0 0 0,38 16-164 0 0,-88-39 649 0 0,82 38-572 0 0,0 0 0 0 0,-1 1 0 0 0,0 0 0 0 0,1 1-1 0 0,-27-1 1 0 0,-112 12 116 0 0,38-1-76 0 0,68-9 162 0 0,-48-5-1 0 0,-22-2 206 0 0,68 8-343 0 0,1-2 0 0 0,0-2 0 0 0,-69-15 0 0 0,93 15-58 0 0,-1 0 0 0 0,1 1 0 0 0,-1 2 0 0 0,-42 1 0 0 0,-89 21-31 0 0,153-21-66 0 0,-214 21 56 0 0,41-7-46 0 0,124-7-4 0 0,-7-1 11 0 0,1 3 0 0 0,-89 25 1 0 0,115-24-10 0 0,0-2 1 0 0,0-1-1 0 0,-1-1 1 0 0,0-2-1 0 0,0-1 0 0 0,0-1 1 0 0,0-2-1 0 0,0-1 1 0 0,-53-9-1 0 0,16 2 141 0 0,49 6-30 0 0,1 0 0 0 0,0-1 0 0 0,0 0 0 0 0,0-2 0 0 0,-31-11 0 0 0,25 6-2 0 0,0 2-1 0 0,-1 0 1 0 0,0 2-1 0 0,0 1 0 0 0,0 0 1 0 0,-41 0-1 0 0,-15-4-115 0 0,43 3 0 0 0,-42 1 0 0 0,-34 0 0 0 0,75 2 16 0 0,0 1 0 0 0,-1 2 0 0 0,-52 7 0 0 0,82-5-5 0 0,0 0-1 0 0,0 1 0 0 0,1 0 1 0 0,-1 1-1 0 0,1 0 1 0 0,0 1-1 0 0,0 0 0 0 0,-14 10 1 0 0,-2 5-354 0 0,-32 33 1 0 0,34-31-317 0 0,-19 17-4115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6.199"/>
    </inkml:context>
    <inkml:brush xml:id="br0">
      <inkml:brushProperty name="width" value="0.1" units="cm"/>
      <inkml:brushProperty name="height" value="0.1" units="cm"/>
      <inkml:brushProperty name="color" value="#E71224"/>
    </inkml:brush>
  </inkml:definitions>
  <inkml:trace contextRef="#ctx0" brushRef="#br0">2241 335 455 0 0,'-8'-6'163'0'0,"0"1"0"0"0,0 0-1 0 0,-1 0 1 0 0,1 1-1 0 0,-1 0 1 0 0,0 0 0 0 0,0 1-1 0 0,-14-3 1 0 0,-19-8 860 0 0,31 9-582 0 0,-1 0 0 0 0,0 0 0 0 0,0 1-1 0 0,-1 1 1 0 0,1 0 0 0 0,-1 1 0 0 0,1 0 0 0 0,-1 1 0 0 0,0 0 0 0 0,-15 2-1 0 0,2 1-382 0 0,-1 0-1 0 0,1-2 0 0 0,-1-1 1 0 0,1-2-1 0 0,-33-6 0 0 0,-44-13 533 0 0,-65-11 420 0 0,97 24-628 0 0,-303-47 676 0 0,41-24 534 0 0,288 68-1363 0 0,0 2 0 0 0,0 2 0 0 0,-1 3 0 0 0,0 1 0 0 0,-72 3 0 0 0,88 3-435 0 0,1 2 0 0 0,-1 0 0 0 0,0 2-1 0 0,1 2 1 0 0,0 0 0 0 0,1 2 0 0 0,0 1 0 0 0,1 1-1 0 0,-40 24 1 0 0,22-6-890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7.101"/>
    </inkml:context>
    <inkml:brush xml:id="br0">
      <inkml:brushProperty name="width" value="0.1" units="cm"/>
      <inkml:brushProperty name="height" value="0.1" units="cm"/>
      <inkml:brushProperty name="color" value="#E71224"/>
    </inkml:brush>
  </inkml:definitions>
  <inkml:trace contextRef="#ctx0" brushRef="#br0">1976 143 2303 0 0,'2'-12'364'0'0,"-2"12"-353"0"0,0 0 0 0 0,0-1 0 0 0,0 1 0 0 0,0 0 0 0 0,1 0 0 0 0,-1-1 0 0 0,0 1 0 0 0,0 0 0 0 0,0-1 0 0 0,0 1 1 0 0,0 0-1 0 0,0 0 0 0 0,0-1 0 0 0,0 1 0 0 0,0 0 0 0 0,0 0 0 0 0,-1-1 0 0 0,1 1 0 0 0,0 0 0 0 0,0 0 0 0 0,0-1 0 0 0,0 1 0 0 0,0 0 0 0 0,0 0 0 0 0,0-1 0 0 0,-1 1 0 0 0,1 0 0 0 0,0 0 0 0 0,0 0 0 0 0,0-1 0 0 0,-1 1 0 0 0,1 0 0 0 0,-14-23 809 0 0,13 20-676 0 0,0 1 0 0 0,0 0 0 0 0,0-1 0 0 0,0 1 0 0 0,-1 0 0 0 0,1-1 1 0 0,-1 1-1 0 0,1 0 0 0 0,-1 0 0 0 0,0 0 0 0 0,0 1 0 0 0,0-1 0 0 0,0 0 0 0 0,0 1 0 0 0,0-1 0 0 0,-1 1 0 0 0,1 0 0 0 0,0 0 0 0 0,-1 0 1 0 0,1 0-1 0 0,-3-1 0 0 0,-2 2-49 0 0,0 0 0 0 0,1 1 0 0 0,-1-1 0 0 0,1 1 0 0 0,-1 1 0 0 0,1-1 0 0 0,-1 1 0 0 0,1 0 0 0 0,0 1 0 0 0,0-1 0 0 0,-7 5 0 0 0,-25 8-75 0 0,10-9 309 0 0,0-1 0 0 0,0-1 1 0 0,-1-2-1 0 0,-37-1 0 0 0,-8 0 475 0 0,27-1-465 0 0,0-2 0 0 0,-47-8-1 0 0,-24-2 225 0 0,-332-39 1584 0 0,240 23-1267 0 0,159 22-648 0 0,-2 2 1 0 0,1 3 0 0 0,-68 6 0 0 0,91-1-443 0 0,0 1 0 0 0,-48 15 0 0 0,57-13-612 0 0,1 0-1 0 0,0 2 1 0 0,1 0-1 0 0,-28 19 1 0 0,0 7-4101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8.177"/>
    </inkml:context>
    <inkml:brush xml:id="br0">
      <inkml:brushProperty name="width" value="0.1" units="cm"/>
      <inkml:brushProperty name="height" value="0.1" units="cm"/>
      <inkml:brushProperty name="color" value="#E71224"/>
    </inkml:brush>
  </inkml:definitions>
  <inkml:trace contextRef="#ctx0" brushRef="#br0">2060 175 1839 0 0,'-77'-20'3059'0'0,"-105"-23"6"0"0,143 36-2620 0 0,0 2 1 0 0,-70 0-1 0 0,84 5-294 0 0,-255 1 1032 0 0,199-4-712 0 0,-117-21 0 0 0,-28-8 531 0 0,-239-3 0 0 0,441 34-1034 0 0,0 1-1 0 0,0 1 1 0 0,0 2-1 0 0,1 0 1 0 0,-1 2-1 0 0,1 0 1 0 0,0 2-1 0 0,0 0 1 0 0,0 2-1 0 0,-35 18 1 0 0,13-1-223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49.554"/>
    </inkml:context>
    <inkml:brush xml:id="br0">
      <inkml:brushProperty name="width" value="0.1" units="cm"/>
      <inkml:brushProperty name="height" value="0.1" units="cm"/>
      <inkml:brushProperty name="color" value="#E71224"/>
    </inkml:brush>
  </inkml:definitions>
  <inkml:trace contextRef="#ctx0" brushRef="#br0">2667 60 1375 0 0,'7'-5'47'0'0,"-1"0"0"0"0,1 0 0 0 0,-1 1-1 0 0,1 0 1 0 0,0 1 0 0 0,1-1-1 0 0,-1 1 1 0 0,1 0 0 0 0,-1 1-1 0 0,11-2 1 0 0,-6 1 25 0 0,1-1 1 0 0,19-7 4400 0 0,-47 25-3253 0 0,8-9-1221 0 0,-1 1-1 0 0,1-2 1 0 0,-1 1-1 0 0,-7 3 0 0 0,-15 1 237 0 0,0-2 0 0 0,0 0 0 0 0,0-3 0 0 0,-37 3 0 0 0,12-6 258 0 0,-80-9-1 0 0,-112 1 1011 0 0,-1 20-1100 0 0,92-3-107 0 0,-126 17 302 0 0,194-20-318 0 0,-171-9-1 0 0,45-3 442 0 0,25 9-465 0 0,-233 35 0 0 0,380-30-325 0 0,-67 24-1 0 0,46-13-877 0 0,7-3-263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36:27.795"/>
    </inkml:context>
    <inkml:brush xml:id="br0">
      <inkml:brushProperty name="width" value="0.1" units="cm"/>
      <inkml:brushProperty name="height" value="0.1" units="cm"/>
      <inkml:brushProperty name="color" value="#E71224"/>
    </inkml:brush>
  </inkml:definitions>
  <inkml:trace contextRef="#ctx0" brushRef="#br0">2169 1 5063 0 0,'-46'3'-301'0'0,"27"0"2595"0"0,0 1-1 0 0,0 1 1 0 0,-23 10 0 0 0,5-1-1496 0 0,-70 15 0 0 0,88-25-575 0 0,0-2 0 0 0,0 0 0 0 0,-1-1 0 0 0,1 0 0 0 0,-35-5 0 0 0,51 3-166 0 0,-105-15 1564 0 0,-113-2 1 0 0,-280 26 99 0 0,290-2-1223 0 0,151-5-434 0 0,-73 3-493 0 0,-168-18-1 0 0,207 2-1483 0 0,-4 0-5242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50.685"/>
    </inkml:context>
    <inkml:brush xml:id="br0">
      <inkml:brushProperty name="width" value="0.1" units="cm"/>
      <inkml:brushProperty name="height" value="0.1" units="cm"/>
      <inkml:brushProperty name="color" value="#E71224"/>
    </inkml:brush>
  </inkml:definitions>
  <inkml:trace contextRef="#ctx0" brushRef="#br0">1406 2 455 0 0,'0'-1'0'0'0,"-18"13"1840"0"0,1-6-1120 0 0,0-1-1 0 0,-1-1 1 0 0,1-1-1 0 0,-31 3 1 0 0,23-4-155 0 0,-37 9 0 0 0,-98 26 469 0 0,130-33-795 0 0,-1 0 0 0 0,1-3 0 0 0,-42-1 0 0 0,-456-56 3025 0 0,377 43-2622 0 0,76 17-1534 0 0,60-2-525 0 0,-1 1 0 0 0,-24 8-1 0 0,5 3-1382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51.445"/>
    </inkml:context>
    <inkml:brush xml:id="br0">
      <inkml:brushProperty name="width" value="0.1" units="cm"/>
      <inkml:brushProperty name="height" value="0.1" units="cm"/>
      <inkml:brushProperty name="color" value="#E71224"/>
    </inkml:brush>
  </inkml:definitions>
  <inkml:trace contextRef="#ctx0" brushRef="#br0">1264 56 6335 0 0,'-6'-4'102'0'0,"0"-1"0"0"0,1 1 0 0 0,-2 0 0 0 0,1 1 0 0 0,0-1 0 0 0,-1 1-1 0 0,0 0 1 0 0,1 1 0 0 0,-11-3 0 0 0,-5 0 377 0 0,-38-4-1 0 0,-7 5 123 0 0,0 3 1 0 0,-89 11-1 0 0,-34 0 290 0 0,187-10-881 0 0,-289 11 714 0 0,252-7-715 0 0,0 3-1 0 0,0 1 0 0 0,0 1 0 0 0,1 3 1 0 0,-44 19-1 0 0,31-7-87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52.915"/>
    </inkml:context>
    <inkml:brush xml:id="br0">
      <inkml:brushProperty name="width" value="0.1" units="cm"/>
      <inkml:brushProperty name="height" value="0.1" units="cm"/>
      <inkml:brushProperty name="color" value="#E71224"/>
    </inkml:brush>
  </inkml:definitions>
  <inkml:trace contextRef="#ctx0" brushRef="#br0">1820 148 3711 0 0,'-1'0'23'0'0,"-1"1"0"0"0,1-1 0 0 0,-1 0-1 0 0,0 0 1 0 0,1 0 0 0 0,-1 0-1 0 0,0 0 1 0 0,1 0 0 0 0,-1 0 0 0 0,0-1-1 0 0,1 1 1 0 0,-1-1 0 0 0,1 1 0 0 0,-1-1-1 0 0,-1-1 1 0 0,-24-12 1723 0 0,17 8-1396 0 0,-1 0 0 0 0,-1 0 0 0 0,1 1 0 0 0,-1 0 0 0 0,0 1 0 0 0,0 1 0 0 0,-16-3 0 0 0,-90-6 446 0 0,29 4-3 0 0,-487-46 2478 0 0,434 44-2918 0 0,73 6-293 0 0,0 3-1 0 0,1 4 1 0 0,-1 2 0 0 0,-118 24 0 0 0,-20 21-900 0 0,144-32 354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0:54.974"/>
    </inkml:context>
    <inkml:brush xml:id="br0">
      <inkml:brushProperty name="width" value="0.1" units="cm"/>
      <inkml:brushProperty name="height" value="0.1" units="cm"/>
      <inkml:brushProperty name="color" value="#E71224"/>
    </inkml:brush>
  </inkml:definitions>
  <inkml:trace contextRef="#ctx0" brushRef="#br0">1897 38 455 0 0,'7'-18'5400'0'0,"-10"20"-5397"0"0,0 1 0 0 0,-1-1 0 0 0,1 0 0 0 0,0 0 0 0 0,-1 0 0 0 0,1 0 0 0 0,-1-1 0 0 0,0 1 0 0 0,1-1 0 0 0,-1 0 0 0 0,0 0 0 0 0,-4 0 0 0 0,-49 2 557 0 0,54-3-509 0 0,-16 1 344 0 0,-1 0 0 0 0,0 1 0 0 0,0 1-1 0 0,-33 10 1 0 0,17-5-167 0 0,-1-2 0 0 0,0-1 0 0 0,-49 0 0 0 0,52-4-108 0 0,-53-1 622 0 0,1-4 0 0 0,-88-15 0 0 0,-44-3 176 0 0,-16 2-521 0 0,-81-4 46 0 0,282 25-560 0 0,0 2 0 0 0,0 1 0 0 0,1 1 0 0 0,-1 2 1 0 0,1 1-1 0 0,-33 14 0 0 0,8-1-841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05.347"/>
    </inkml:context>
    <inkml:brush xml:id="br0">
      <inkml:brushProperty name="width" value="0.1" units="cm"/>
      <inkml:brushProperty name="height" value="0.1" units="cm"/>
      <inkml:brushProperty name="color" value="#E71224"/>
    </inkml:brush>
  </inkml:definitions>
  <inkml:trace contextRef="#ctx0" brushRef="#br0">2 0 455 0 0,'0'2'0'0'0,"0"0"0"0"0,-2-1 0 0 0,2 1 736 0 0,0 2-488 0 0,2-1-184 0 0,-2 5-64 0 0,2-1 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08.009"/>
    </inkml:context>
    <inkml:brush xml:id="br0">
      <inkml:brushProperty name="width" value="0.1" units="cm"/>
      <inkml:brushProperty name="height" value="0.1" units="cm"/>
      <inkml:brushProperty name="color" value="#E71224"/>
    </inkml:brush>
  </inkml:definitions>
  <inkml:trace contextRef="#ctx0" brushRef="#br0">1054 1361 3223 0 0,'-5'-3'183'0'0,"-1"1"-1"0"0,1 0 0 0 0,-1 1 0 0 0,0-1 1 0 0,1 1-1 0 0,-1 0 0 0 0,0 1 0 0 0,0-1 1 0 0,-10 1-1 0 0,-3 2 1002 0 0,-31 7 0 0 0,-6 0-1415 0 0,16-7 954 0 0,-44-4 0 0 0,15 0 1014 0 0,40 3-1242 0 0,-31 6 1 0 0,32-3-401 0 0,-33 0 0 0 0,15-4 623 0 0,-71 2 1432 0 0,113-1-2047 0 0,-1 0 0 0 0,1-1 0 0 0,-1 1 0 0 0,1 1 0 0 0,0-1 0 0 0,-1 1 0 0 0,1 0 0 0 0,-7 4 0 0 0,12-5-27 0 0,0 1 0 0 0,0-1-1 0 0,1 1 1 0 0,-1-1 0 0 0,1 0 0 0 0,-1 0 0 0 0,1 0 0 0 0,0 0 0 0 0,2 1-1 0 0,-2 0 64 0 0,8 4-5 0 0,-1 0-1 0 0,1-1 1 0 0,0 0 0 0 0,1-1-1 0 0,-1 0 1 0 0,1 0-1 0 0,-1-1 1 0 0,1 0-1 0 0,0-1 1 0 0,0-1 0 0 0,1 0-1 0 0,10 0 1 0 0,16-2 224 0 0,1-2 1 0 0,45-10 0 0 0,-45 7 46 0 0,66-4 0 0 0,-7 12-210 0 0,-32 0-85 0 0,81-7 0 0 0,20-8 132 0 0,-114 11-49 0 0,1 3 0 0 0,63 9 0 0 0,10 0-64 0 0,-95-10-48 0 0,1-2 0 0 0,49-9 0 0 0,28-2 92 0 0,33-2 3 0 0,-96 8-104 0 0,1 3 0 0 0,59 1 0 0 0,-94 3-60 0 0,37 2 56 0 0,93 17 0 0 0,-117-15-29 0 0,-1-2-1 0 0,1 0 0 0 0,0-2 1 0 0,39-4-1 0 0,16 0 26 0 0,107-1 53 0 0,-113 5 8 0 0,0-4-1 0 0,112-19 1 0 0,-140 16-107 0 0,0 2-1 0 0,71 1 1 0 0,70 11-18 0 0,-134-6 12 0 0,-11 0 14 0 0,56-6 0 0 0,-90 5-18 0 0,0-1 0 0 0,1 2 0 0 0,10 1 0 0 0,23 0 36 0 0,122-15 80 0 0,-161 13-118 0 0,0-1 0 0 0,0 1 0 0 0,0 1 0 0 0,0-1 0 0 0,0 0 0 0 0,0 1 0 0 0,0 0 0 0 0,5 2-1 0 0,-6-7 31 0 0,0 1 0 0 0,0-1-1 0 0,0 1 1 0 0,0 0-1 0 0,5-3 1 0 0,-7 6-30 0 0,0-1 1 0 0,0 0-1 0 0,-1 1 1 0 0,1-1 0 0 0,0 0-1 0 0,-1 1 1 0 0,1-1-1 0 0,-1 0 1 0 0,1 0-1 0 0,-1 1 1 0 0,1-1-1 0 0,-1 0 1 0 0,1 0-1 0 0,-1 0 1 0 0,0 0-1 0 0,1 1 1 0 0,-1-1 0 0 0,0 0-1 0 0,0 0 1 0 0,0 0-1 0 0,0 0 1 0 0,0 0-1 0 0,0 0 1 0 0,0 0-1 0 0,0 0 1 0 0,0 0-1 0 0,0 0 1 0 0,-1 0-1 0 0,1 1 1 0 0,0-1 0 0 0,0 0-1 0 0,-1 0 1 0 0,0-1-1 0 0,-2-4 10 0 0,-1 1 0 0 0,0 0 0 0 0,0 0 0 0 0,-6-7 0 0 0,-9-10 67 0 0,18 19-65 0 0,0 1 0 0 0,0-1-1 0 0,0 1 1 0 0,0-1 0 0 0,0 1-1 0 0,1-1 1 0 0,-1 0 0 0 0,1 1 0 0 0,0-1-1 0 0,0 0 1 0 0,0 1 0 0 0,0-1-1 0 0,0 0 1 0 0,2-4 0 0 0,14-38 174 0 0,-2 7-114 0 0,-13 34-69 0 0,0 0 0 0 0,0 0 0 0 0,-1 0 0 0 0,0 0 0 0 0,1 0-1 0 0,-2 0 1 0 0,1 0 0 0 0,0 0 0 0 0,-1 0 0 0 0,1 0 0 0 0,-3-4 0 0 0,0 1 9 0 0,0 0 1 0 0,0 0-1 0 0,-1 1 0 0 0,-9-12 1 0 0,10 13 6 0 0,-1 0-1 0 0,1 1 1 0 0,1-1 0 0 0,-1 0-1 0 0,1-1 1 0 0,0 1 0 0 0,0 0-1 0 0,0-1 1 0 0,-1-6 0 0 0,3 8-8 0 0,0 0 0 0 0,-1 0 0 0 0,2 1-1 0 0,-1-1 1 0 0,0 0 0 0 0,1 0 0 0 0,0 1 0 0 0,-1-1 0 0 0,1 1 0 0 0,1-1 0 0 0,-1 1 0 0 0,1-1-1 0 0,-1 1 1 0 0,1-1 0 0 0,2-2 0 0 0,-1 1-9 0 0,0 1 1 0 0,-1-1-1 0 0,0 1 0 0 0,1-1 1 0 0,-2 0-1 0 0,1 0 0 0 0,0 0 0 0 0,-1 0 1 0 0,0 0-1 0 0,-1 0 0 0 0,1-9 1 0 0,-1 1 2 0 0,-1 1 0 0 0,-1-1 0 0 0,-4-15 0 0 0,-4-23 109 0 0,10 42-120 0 0,0-1 0 0 0,1 1 0 0 0,0 0 0 0 0,4-14 0 0 0,0-10 0 0 0,0-4 16 0 0,1 0 0 0 0,1 0 0 0 0,15-39 0 0 0,-14 45-5 0 0,-2 1-1 0 0,-1-1 1 0 0,-1 0 0 0 0,-2-1-1 0 0,-2-58 1 0 0,-1 84-11 0 0,1 0 0 0 0,-1 0 0 0 0,0 0 0 0 0,0 0 0 0 0,-1 0 0 0 0,0 0 0 0 0,0 0 0 0 0,0 0 0 0 0,-1 1 0 0 0,0 0 0 0 0,0-1 0 0 0,0 1 0 0 0,-1 0 0 0 0,1 0 0 0 0,-1 1 0 0 0,0-1 0 0 0,-1 1 0 0 0,1 0 0 0 0,-1 0 0 0 0,0 0 0 0 0,0 0 0 0 0,0 1 0 0 0,-9-4 0 0 0,4 2 0 0 0,1 2 0 0 0,-1-1 0 0 0,0 2 0 0 0,1-1 0 0 0,-1 1 0 0 0,-1 1 0 0 0,1-1 0 0 0,-11 2 0 0 0,-14 0 0 0 0,-36 6 0 0 0,-19 1 0 0 0,-208 14 0 0 0,143-6 0 0 0,66-8 0 0 0,-138 7 0 0 0,-14-5 0 0 0,2 1 0 0 0,84-5 0 0 0,84-1 0 0 0,-141-11 0 0 0,115-4 0 0 0,-135-19 0 0 0,102 5 0 0 0,-59-9 0 0 0,-28 18 0 0 0,7 2 0 0 0,165 10 0 0 0,0 2 0 0 0,-76 7 0 0 0,-87 24 0 0 0,19-2 0 0 0,134-23-6 0 0,29-2-6 0 0,0 0 0 0 0,0 2 0 0 0,-36 9 1 0 0,44-7 7 0 0,0-2 0 0 0,-19 4 0 0 0,31-7 4 0 0,1-1 0 0 0,0 1 0 0 0,-1-1 0 0 0,1-1 1 0 0,-1 1-1 0 0,1-1 0 0 0,0 0 0 0 0,-1 0 0 0 0,1 0 0 0 0,0-1 0 0 0,-9-3 0 0 0,14 4 1 0 0,-1 1-1 0 0,0-1 1 0 0,0 1 0 0 0,0 0-1 0 0,0-1 1 0 0,0 1-1 0 0,0 0 1 0 0,1 0 0 0 0,-1-1-1 0 0,0 1 1 0 0,0 0 0 0 0,0 0-1 0 0,0 0 1 0 0,0 0-1 0 0,-1 1 1 0 0,2-1-2 0 0,-1 0 0 0 0,1 0-1 0 0,0 0 1 0 0,-1 1 0 0 0,1-1 0 0 0,0 0 0 0 0,-1 0-1 0 0,1 1 1 0 0,0-1 0 0 0,-1 0 0 0 0,1 1 0 0 0,0-1 0 0 0,0 0-1 0 0,-1 1 1 0 0,1-1 0 0 0,0 0 0 0 0,0 1 0 0 0,0-1-1 0 0,-1 0 1 0 0,1 1 0 0 0,0-1 0 0 0,0 1 0 0 0,0 0-1 0 0,3 29-54 0 0,-3-26 59 0 0,25 107-71 0 0,8 64 8 0 0,1 63 60 0 0,-18-136 0 0 0,-7 14 0 0 0,-2-14 0 0 0,-8-83-1 0 0,-2-21 3 0 0,0-9 8 0 0,-1-8 48 0 0,4 41-85 0 0,0 6-670 0 0,-4 21-1663 0 0,0-16-2108 0 0,3-27 3213 0 0,-6 38-5879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25.868"/>
    </inkml:context>
    <inkml:brush xml:id="br0">
      <inkml:brushProperty name="width" value="0.1" units="cm"/>
      <inkml:brushProperty name="height" value="0.1" units="cm"/>
      <inkml:brushProperty name="color" value="#E71224"/>
    </inkml:brush>
  </inkml:definitions>
  <inkml:trace contextRef="#ctx0" brushRef="#br0">9599 408 4607 0 0,'2'-7'466'0'0,"12"-16"4956"0"0,-17 21-5072 0 0,1 0 0 0 0,-1 1 0 0 0,0-1 0 0 0,1 1 0 0 0,-1 0 0 0 0,0 0 0 0 0,-5-2 0 0 0,-8 1 800 0 0,0 0 0 0 0,0 0 0 0 0,-21 2 0 0 0,-4 3 91 0 0,-44 9 0 0 0,51-6-921 0 0,0-1-1 0 0,-55 0 0 0 0,8-7 331 0 0,-140-8 1257 0 0,-21 3-1112 0 0,35-1-124 0 0,-119-12 258 0 0,199 4-580 0 0,0 4 1 0 0,-181 8-1 0 0,-522 3 354 0 0,745-1-681 0 0,-221-25 53 0 0,28 3-11 0 0,65 25-64 0 0,105 0 70 0 0,-193-24 0 0 0,31 3 175 0 0,117 12-139 0 0,-93-3 215 0 0,141 8-237 0 0,89 2-83 0 0,-177-11 62 0 0,-27-7 169 0 0,184 16-212 0 0,-62-3 66 0 0,-139-15 21 0 0,121 8-69 0 0,-127 3-1 0 0,-133-2-37 0 0,193 5 57 0 0,-20-1 14 0 0,-104-12-71 0 0,136 13 224 0 0,-33-12-224 0 0,118 8 14 0 0,-115-9 36 0 0,198 20-50 0 0,-51-4 0 0 0,-1 3 0 0 0,0 2 0 0 0,-77 12 0 0 0,-80 21 0 0 0,185-28 0 0 0,-1-2 0 0 0,1 0 0 0 0,-56-2 0 0 0,49-1 0 0 0,-1 1 0 0 0,-66 12 0 0 0,13 0 0 0 0,-15 0 0 0 0,-52 5 0 0 0,-116-14 0 0 0,65 22 0 0 0,200-26 0 0 0,0 1 0 0 0,0-1 0 0 0,1 1 0 0 0,-1 1 0 0 0,0-1 0 0 0,1 1 0 0 0,-1-1 0 0 0,1 2 0 0 0,0-1 0 0 0,0 0 0 0 0,0 1 0 0 0,0 0 0 0 0,1 0 0 0 0,-1 1 0 0 0,1-1 0 0 0,0 1 0 0 0,1 0 0 0 0,-1 0 0 0 0,1 0 0 0 0,0 0 0 0 0,0 1 0 0 0,1 0 0 0 0,-1-1 0 0 0,1 1 0 0 0,0 0 0 0 0,-1 9 0 0 0,-1 12 0 0 0,1 0 0 0 0,1 0 0 0 0,1 0 0 0 0,4 44 0 0 0,-2-60 0 0 0,1 87 0 0 0,3 35 0 0 0,2-52-7 0 0,10 73-28 0 0,-12-121 28 0 0,2 0-1 0 0,18 53 1 0 0,4 10 7 0 0,-22-69 0 0 0,0 0 0 0 0,3 0 0 0 0,0-1 0 0 0,15 27 0 0 0,-12-30 0 0 0,35 55 0 0 0,-37-63 0 0 0,-4-5 0 0 0,0 0 0 0 0,1 0 0 0 0,0 0 0 0 0,1-1 0 0 0,0 0 0 0 0,0-1 0 0 0,11 8 0 0 0,2-3-12 0 0,0 0 0 0 0,1-1 0 0 0,0-2 1 0 0,37 12-1 0 0,101 18-56 0 0,-144-36 67 0 0,182 42 1 0 0,92 19 0 0 0,34-9 0 0 0,-204-33 0 0 0,125 20 0 0 0,-170-33 0 0 0,99 0 0 0 0,169 7 0 0 0,-65-2 0 0 0,-120-13 1 0 0,119 5-66 0 0,63-12 65 0 0,8 1 0 0 0,98-2 0 0 0,-325 0 0 0 0,79 13-42 0 0,-69 0 20 0 0,154-17 22 0 0,-89-1 0 0 0,-161 10 0 0 0,361-17 0 0 0,-173-1 0 0 0,527-40 0 0 0,-329 27 0 0 0,-257 18 0 0 0,425-1 0 0 0,-477 18 0 0 0,128 5 0 0 0,-61 16 0 0 0,-7 0 0 0 0,-109-20 0 0 0,0-2 0 0 0,96-11 0 0 0,-22-8 0 0 0,135-35 0 0 0,-237 41 0 0 0,-1-2 0 0 0,0-2 0 0 0,63-36 0 0 0,1 0 0 0 0,-79 40 0 0 0,0 0 0 0 0,21-18 0 0 0,25-13 0 0 0,-51 35 0 0 0,0 1 0 0 0,0 0 0 0 0,30-5 0 0 0,-32 8 0 0 0,0 0 0 0 0,-1-1 0 0 0,1 0 0 0 0,-1-1 0 0 0,0 0 0 0 0,22-13 0 0 0,-21 8 5 0 0,0 2 10 0 0,0-2-1 0 0,-1 0 1 0 0,15-15 0 0 0,-23 20-15 0 0,0 0 0 0 0,-1-1 0 0 0,0 1 0 0 0,0-1 0 0 0,-1 0 0 0 0,1 0-1 0 0,-1 1 1 0 0,0-1 0 0 0,1-10 0 0 0,1-10 13 0 0,0-26-1 0 0,-1 15 28 0 0,0 11-12 0 0,-2 0 0 0 0,-2 0-1 0 0,0 1 1 0 0,-1-1 0 0 0,-2 0-1 0 0,0 1 1 0 0,-2 0 0 0 0,-1 0 0 0 0,-16-41-1 0 0,0 10 58 0 0,-47-104 243 0 0,53 126-272 0 0,-1 0-1 0 0,-36-47 0 0 0,47 72-111 0 0,1 1 1 0 0,-2 0-1 0 0,1 1 0 0 0,-1 0 0 0 0,0 0 0 0 0,-1 0 1 0 0,0 1-1 0 0,0 0 0 0 0,0 1 0 0 0,0 0 1 0 0,-1 1-1 0 0,0-1 0 0 0,0 2 0 0 0,-15-4 1 0 0,11 4-382 0 0,0 1 0 0 0,0 1 0 0 0,0 1 0 0 0,-1 0 0 0 0,1 0 0 0 0,0 2 0 0 0,0-1 0 0 0,0 2 0 0 0,0 0 0 0 0,-17 6 0 0 0,-13 8-1824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40.276"/>
    </inkml:context>
    <inkml:brush xml:id="br0">
      <inkml:brushProperty name="width" value="0.1" units="cm"/>
      <inkml:brushProperty name="height" value="0.1" units="cm"/>
      <inkml:brushProperty name="color" value="#E71224"/>
    </inkml:brush>
  </inkml:definitions>
  <inkml:trace contextRef="#ctx0" brushRef="#br0">51 320 2303 0 0,'-17'-5'150'0'0,"9"4"739"0"0,51 19 16031 0 0,-56-36-16296 0 0,3 9 569 0 0,-8-9 477 0 0,17 17-1611 0 0,1 0 1 0 0,-1 0-1 0 0,1 1 0 0 0,0-1 1 0 0,-1 0-1 0 0,1 0 0 0 0,0 0 0 0 0,-1 1 1 0 0,1-1-1 0 0,0 0 0 0 0,0 0 1 0 0,0 0-1 0 0,0 0 0 0 0,0 0 1 0 0,0 0-1 0 0,0 0 0 0 0,0 1 1 0 0,0-1-1 0 0,0 0 0 0 0,0 0 1 0 0,1 0-1 0 0,-1 0 0 0 0,1-1 0 0 0,0-1 23 0 0,0 1-1 0 0,-1-1 1 0 0,1 1-1 0 0,-1-1 1 0 0,1 0-1 0 0,-1 1 0 0 0,0-1 1 0 0,0 1-1 0 0,0-1 1 0 0,0 0-1 0 0,-1 1 1 0 0,1-1-1 0 0,-2-3 0 0 0,2 4-8 0 0,-1-1 0 0 0,1 1 0 0 0,-1-1 1 0 0,1 0-1 0 0,0 1 0 0 0,0-1 0 0 0,0 0 0 0 0,0 1 0 0 0,0-1 0 0 0,1 1 0 0 0,-1-1 0 0 0,1 1 0 0 0,1-4 0 0 0,-2 4-20 0 0,-26-15 614 0 0,25 17-649 0 0,1-1-1 0 0,-1 0 1 0 0,1 0-1 0 0,0-1 1 0 0,0 1-1 0 0,-1 0 1 0 0,1 0 0 0 0,0 0-1 0 0,0 0 1 0 0,0 0-1 0 0,0 0 1 0 0,0 0-1 0 0,0 0 1 0 0,1 0 0 0 0,-1 0-1 0 0,0 0 1 0 0,0 0-1 0 0,1 0 1 0 0,-1 0-1 0 0,1 0 1 0 0,0-2 0 0 0,4-18 59 0 0,-4 14-39 0 0,0 1-1 0 0,0-1 1 0 0,1 0 0 0 0,-1 0 0 0 0,1 1-1 0 0,1-1 1 0 0,-1 1 0 0 0,1 0-1 0 0,0 0 1 0 0,1 0 0 0 0,-1 0 0 0 0,1 0-1 0 0,8-8 1 0 0,-12 13-37 0 0,1 1 0 0 0,-1 0 0 0 0,0-1 0 0 0,1 1 1 0 0,-1-1-1 0 0,0 1 0 0 0,1-1 0 0 0,-1 1 0 0 0,0-1 0 0 0,0 1 0 0 0,0-1 0 0 0,1 1 0 0 0,-1-1 0 0 0,0 1 0 0 0,0-1 0 0 0,0 1 1 0 0,0-1-1 0 0,0 1 0 0 0,0-1 0 0 0,0 1 0 0 0,0-1 0 0 0,0 1 0 0 0,0-1 0 0 0,0 1 0 0 0,-1-1 0 0 0,1 1 0 0 0,0-1 1 0 0,0 1-1 0 0,0-1 0 0 0,-1 1 0 0 0,1-1 0 0 0,-1 0 3 0 0,0 0 0 0 0,0 1-1 0 0,0-1 1 0 0,0 0 0 0 0,0 1 0 0 0,0-1 0 0 0,0 1 0 0 0,0 0 0 0 0,0-1-1 0 0,0 1 1 0 0,0 0 0 0 0,0-1 0 0 0,0 1 0 0 0,-2 0 0 0 0,2 0-7 0 0,0-1 0 0 0,0 1 0 0 0,0 0 0 0 0,0 0 0 0 0,0 0 0 0 0,0 0 1 0 0,0 0-1 0 0,0 0 0 0 0,0 0 0 0 0,0 0 0 0 0,0 1 0 0 0,0-1 0 0 0,0 0 0 0 0,0 0 0 0 0,0 1 1 0 0,0-1-1 0 0,0 1 0 0 0,0-1 0 0 0,0 1 0 0 0,0-1 0 0 0,0 1 0 0 0,0 0 0 0 0,1-1 0 0 0,-1 1 1 0 0,0 0-1 0 0,1 0 0 0 0,-1 0 0 0 0,0-1 0 0 0,1 1 0 0 0,-1 0 0 0 0,1 0 0 0 0,-2 2 0 0 0,4 14-1388 0 0,3 2-4213 0 0,2 8-4846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47.495"/>
    </inkml:context>
    <inkml:brush xml:id="br0">
      <inkml:brushProperty name="width" value="0.1" units="cm"/>
      <inkml:brushProperty name="height" value="0.1" units="cm"/>
      <inkml:brushProperty name="color" value="#66CC00"/>
    </inkml:brush>
  </inkml:definitions>
  <inkml:trace contextRef="#ctx0" brushRef="#br0">7139 1698 3023 0 0,'-10'0'193'0'0,"9"0"-174"0"0,0 0 1 0 0,0 0-1 0 0,0 0 1 0 0,0 0-1 0 0,1 0 1 0 0,-1 0-1 0 0,0 0 0 0 0,0 0 1 0 0,0 0-1 0 0,0 1 1 0 0,1-1-1 0 0,-1 0 1 0 0,0 0-1 0 0,0 1 1 0 0,-1 0-1 0 0,-19-22 4921 0 0,19 19-4551 0 0,1 1 130 0 0,0 0 1 0 0,-1 0-1 0 0,1 0 0 0 0,0-1 0 0 0,0 1 0 0 0,0 0 1 0 0,0-1-1 0 0,0 1 0 0 0,0-1 0 0 0,0 1 1 0 0,1-1-1 0 0,-1 0 0 0 0,0 1 0 0 0,0-3 682 0 0,21-16 2299 0 0,-6-21-47 0 0,-6 24-2828 0 0,15-24 567 0 0,16-16 807 0 0,-35 53-1953 0 0,-1-1-1 0 0,0 1 1 0 0,0-1 0 0 0,-1 0-1 0 0,1 0 1 0 0,-1-1 0 0 0,0 1-1 0 0,-1 0 1 0 0,1-1 0 0 0,-1 1-1 0 0,0-1 1 0 0,0 1-1 0 0,-1-1 1 0 0,0 0 0 0 0,0 1-1 0 0,0-7 1 0 0,0 8-46 0 0,0-1 0 0 0,1 0 0 0 0,0 1 0 0 0,0-1 0 0 0,0 1 0 0 0,0-1 0 0 0,1 1 0 0 0,0 0 0 0 0,4-8 0 0 0,3-10 0 0 0,15-27 670 0 0,-18 38-323 0 0,-1 0-1 0 0,1 0 1 0 0,3-14-1 0 0,-8 22-325 0 0,0-1 0 0 0,0 0-1 0 0,-1 0 1 0 0,1 0 0 0 0,-1 0-1 0 0,0 0 1 0 0,0 0 0 0 0,-1 0 0 0 0,1 1-1 0 0,-1-1 1 0 0,1 0 0 0 0,-1 0-1 0 0,0 0 1 0 0,-2-3 0 0 0,-8-18 31 0 0,6 17-13 0 0,1-1 0 0 0,0 1 0 0 0,0-1 0 0 0,1 0 0 0 0,0-1 0 0 0,1 1 0 0 0,0 0 0 0 0,0-1 0 0 0,1 0 0 0 0,0-18 0 0 0,8-33 0 0 0,-5 32 6 0 0,11-47-1 0 0,-13 73-38 0 0,1 0 1 0 0,-1-1-1 0 0,0 1 0 0 0,-1 0 0 0 0,1 0 1 0 0,0 0-1 0 0,-1 0 0 0 0,0 0 0 0 0,1 0 1 0 0,-3-5-1 0 0,1 4 1 0 0,1 1 1 0 0,0-1-1 0 0,0 0 0 0 0,0 0 1 0 0,1 1-1 0 0,-1-1 1 0 0,1-7-1 0 0,2-18 18 0 0,-1-1 0 0 0,-6-54 0 0 0,4 65 20 0 0,0 11-43 0 0,1 0-1 0 0,-2-1 0 0 0,1 1 0 0 0,-1-1 1 0 0,-5-14-1 0 0,0 8 10 0 0,1-1-1 0 0,1 0 1 0 0,0-1 0 0 0,1 1-1 0 0,-3-32 1 0 0,5 32 3 0 0,0 0 0 0 0,-2 0 0 0 0,1 0 0 0 0,-8-18 0 0 0,8 26-15 0 0,0 0 1 0 0,-1 0-1 0 0,0 0 0 0 0,0 0 1 0 0,-1 1-1 0 0,0-1 1 0 0,0 1-1 0 0,-1 1 1 0 0,-9-10-1 0 0,6 7 1 0 0,-1 0 0 0 0,1-1 0 0 0,-8-11 0 0 0,-2-3 0 0 0,13 17 0 0 0,-1 2 0 0 0,1-1 0 0 0,-1 1 0 0 0,0 0 0 0 0,0 0 0 0 0,-1 1 0 0 0,-14-7 0 0 0,-4 1 0 0 0,-29-7 0 0 0,11 7 13 0 0,0 2 0 0 0,0 3-1 0 0,-1 1 1 0 0,-67 3 0 0 0,-54-3-13 0 0,117 4 0 0 0,-206 4 0 0 0,208-1 0 0 0,14-1 0 0 0,-55-3 0 0 0,-57-7 0 0 0,-315-29 64 0 0,180 35-64 0 0,52 25 0 0 0,-42-14 0 0 0,131-3 0 0 0,98-5 0 0 0,-60-7 0 0 0,43 2 0 0 0,-5 0 0 0 0,-1 4 0 0 0,-71 7 0 0 0,106-4 0 0 0,-34-3 0 0 0,-1 1 0 0 0,-125 19 0 0 0,148-14 0 0 0,-44 11 0 0 0,54-10 0 0 0,-46 5 0 0 0,-45-15 0 0 0,77 8 0 0 0,-1 1 0 0 0,-46 14 0 0 0,-6 1 0 0 0,42-14 0 0 0,0-3 0 0 0,-63-2 0 0 0,84-2 0 0 0,13-2 0 0 0,-42-7 0 0 0,14 2 0 0 0,7 3 0 0 0,0 2 0 0 0,-43 4 0 0 0,-41-2 0 0 0,53-2 0 0 0,-76-1 0 0 0,-124-3 0 0 0,226 9 0 0 0,32-1 0 0 0,-32-1 0 0 0,27-1 0 0 0,-36 3 0 0 0,41-1 0 0 0,0-1 0 0 0,0 0 0 0 0,0-1 0 0 0,-26-4 0 0 0,-40-3 0 0 0,78 6 0 0 0,-37-6 0 0 0,-81-6 0 0 0,102 13 0 0 0,-55 0 0 0 0,-95-11 0 0 0,152 8 0 0 0,-4 0 0 0 0,0 0 0 0 0,-44 1 0 0 0,-34 6 0 0 0,53 2 0 0 0,-55 0 0 0 0,33-10 0 0 0,49 2 0 0 0,0 1 0 0 0,0 0 0 0 0,0 2 0 0 0,-21 3 0 0 0,26-3 0 0 0,0 1 0 0 0,-23-2 0 0 0,24-1 0 0 0,-1 2 0 0 0,-26 3 0 0 0,0 1 0 0 0,31-5 0 0 0,0 1 0 0 0,0 1 0 0 0,-17 4 0 0 0,-19 4 0 0 0,35-8 0 0 0,1 0 0 0 0,-1 1 0 0 0,-12 5 0 0 0,17-5 0 0 0,0 0 0 0 0,0 0 0 0 0,0 1 0 0 0,0 0 0 0 0,1 0 0 0 0,-1 0 0 0 0,1 1 0 0 0,0-1 0 0 0,1 1 0 0 0,-1 1 0 0 0,1-1 0 0 0,0 1 0 0 0,0-1 0 0 0,1 1 0 0 0,-1 0 0 0 0,-2 10 0 0 0,2-8 0 0 0,2 1 0 0 0,0 0 0 0 0,0 0 0 0 0,0 0 0 0 0,1 1 0 0 0,0-1 0 0 0,1 0 0 0 0,0 0 0 0 0,1 1 0 0 0,-1-1 0 0 0,5 16 0 0 0,12 59 0 0 0,8 34 0 0 0,4-24 0 0 0,-19-57 0 0 0,31 99 0 0 0,1 2 0 0 0,-37-120 0 0 0,14 41 0 0 0,-11-35 0 0 0,9 38 0 0 0,-13-47 0 0 0,0-1 0 0 0,1 1 0 0 0,0-1 0 0 0,13 23 0 0 0,36 51 0 0 0,-45-76-1 0 0,2 0 0 0 0,-1 0 1 0 0,2-1-1 0 0,-1-1 0 0 0,27 18 0 0 0,-25-18-5 0 0,25 22-47 0 0,-22-17 53 0 0,4 3 0 0 0,28 20 0 0 0,-43-33 0 0 0,1-1 0 0 0,28 5 0 0 0,38 8 0 0 0,64 9 0 0 0,43 7 0 0 0,-43-19-11 0 0,-59-5-31 0 0,6 1 31 0 0,6 1 11 0 0,-51-7 0 0 0,54 10 0 0 0,2 1 0 0 0,104 3 0 0 0,-170-16 0 0 0,9 1 0 0 0,48 4 0 0 0,6 3 0 0 0,47 8 0 0 0,199 9 0 0 0,-301-23 0 0 0,39 3 0 0 0,16 1 0 0 0,-23-7 0 0 0,-28 0 0 0 0,-13 0 0 0 0,63 2 0 0 0,-28 2 0 0 0,67-3 0 0 0,53-1 0 0 0,-102 3 0 0 0,44 9 0 0 0,-46-5 0 0 0,52 2 0 0 0,63 4 0 0 0,-53-2 0 0 0,-63-7 0 0 0,6-1 0 0 0,213 0 0 0 0,-210-5 0 0 0,138-18 0 0 0,-73 3 0 0 0,79 9 0 0 0,-93 5 0 0 0,29-8 0 0 0,90-1 0 0 0,-96 9 0 0 0,106-9 0 0 0,-127 2 0 0 0,-80 7 0 0 0,-1 1 0 0 0,0-3 0 0 0,-1-2 0 0 0,57-14 0 0 0,-6-3 0 0 0,-56 13 0 0 0,-37 8 0 0 0,1 1 0 0 0,24 0 0 0 0,9 0 0 0 0,-34-1 0 0 0,-1 2 0 0 0,1-1 0 0 0,27 4 0 0 0,-30-1 0 0 0,-9-2 0 0 0,1 0 0 0 0,-1 1 0 0 0,0 0 0 0 0,0-1 0 0 0,1 1 0 0 0,3 2 0 0 0,12 9-3249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12T22:41:51.309"/>
    </inkml:context>
    <inkml:brush xml:id="br0">
      <inkml:brushProperty name="width" value="0.1" units="cm"/>
      <inkml:brushProperty name="height" value="0.1" units="cm"/>
      <inkml:brushProperty name="color" value="#66CC00"/>
    </inkml:brush>
  </inkml:definitions>
  <inkml:trace contextRef="#ctx0" brushRef="#br0">924 26 9671 0 0,'2'-6'697'0'0,"3"-10"-566"0"0,-5 16-89 0 0,0 0 0 0 0,0 0-1 0 0,0-1 1 0 0,0 1 0 0 0,0 0 0 0 0,0 0-1 0 0,0 0 1 0 0,0-1 0 0 0,1 1-1 0 0,-1 0 1 0 0,0 0 0 0 0,0 0-1 0 0,0-1 1 0 0,0 1 0 0 0,1 0-1 0 0,-1 0 1 0 0,0 0 0 0 0,0 0-1 0 0,0 0 1 0 0,1 0 0 0 0,-1-1-1 0 0,0 1 1 0 0,0 0 0 0 0,0 0 0 0 0,1 0-1 0 0,-1 0 1 0 0,0 0 0 0 0,0 0-1 0 0,1 0 1 0 0,-1 0 0 0 0,0 0-1 0 0,0 0 1 0 0,1 0 0 0 0,-1 0-1 0 0,0 0 1 0 0,0 0 0 0 0,1 0-1 0 0,-1 0 1 0 0,0 0 0 0 0,0 1-1 0 0,0-1 1 0 0,1 0 0 0 0,-1 0-1 0 0,0 0 1 0 0,0 0 0 0 0,0 0 0 0 0,1 0-1 0 0,-1 1 1 0 0,0-1 0 0 0,0 0-1 0 0,0 0 1 0 0,0 1 0 0 0,0 0 180 0 0,0 0 0 0 0,0 1 0 0 0,0-1 0 0 0,0 1 0 0 0,-1-1 0 0 0,1 0 0 0 0,-1 1 1 0 0,1-1-1 0 0,-1 0 0 0 0,1 0 0 0 0,-1 1 0 0 0,0-1 0 0 0,1 0 0 0 0,-1 0 0 0 0,-1 1 1 0 0,-1 3 113 0 0,-15 25 595 0 0,-2-2-1 0 0,0 0 0 0 0,-2-1 0 0 0,-1-1 1 0 0,-1-1-1 0 0,-51 40 0 0 0,17-22-172 0 0,-2-3 0 0 0,-84 41-1 0 0,-259 123-562 0 0,381-194-456 0 0,-2 2-433 0 0,8-3-2547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7266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5238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94354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94847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15831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55761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4027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74686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79589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40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0354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40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87355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4446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1">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22052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4/12/2023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4/12/2023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249.png"/><Relationship Id="rId18" Type="http://schemas.openxmlformats.org/officeDocument/2006/relationships/customXml" Target="../ink/ink246.xml"/><Relationship Id="rId26" Type="http://schemas.openxmlformats.org/officeDocument/2006/relationships/customXml" Target="../ink/ink250.xml"/><Relationship Id="rId39" Type="http://schemas.openxmlformats.org/officeDocument/2006/relationships/image" Target="../media/image262.png"/><Relationship Id="rId21" Type="http://schemas.openxmlformats.org/officeDocument/2006/relationships/image" Target="../media/image253.png"/><Relationship Id="rId34" Type="http://schemas.openxmlformats.org/officeDocument/2006/relationships/customXml" Target="../ink/ink254.xml"/><Relationship Id="rId42" Type="http://schemas.openxmlformats.org/officeDocument/2006/relationships/customXml" Target="../ink/ink258.xml"/><Relationship Id="rId47" Type="http://schemas.openxmlformats.org/officeDocument/2006/relationships/image" Target="../media/image266.png"/><Relationship Id="rId50" Type="http://schemas.openxmlformats.org/officeDocument/2006/relationships/customXml" Target="../ink/ink262.xml"/><Relationship Id="rId55" Type="http://schemas.openxmlformats.org/officeDocument/2006/relationships/image" Target="../media/image270.png"/><Relationship Id="rId7" Type="http://schemas.openxmlformats.org/officeDocument/2006/relationships/image" Target="../media/image246.png"/><Relationship Id="rId2" Type="http://schemas.openxmlformats.org/officeDocument/2006/relationships/notesSlide" Target="../notesSlides/notesSlide10.xml"/><Relationship Id="rId16" Type="http://schemas.openxmlformats.org/officeDocument/2006/relationships/customXml" Target="../ink/ink245.xml"/><Relationship Id="rId29" Type="http://schemas.openxmlformats.org/officeDocument/2006/relationships/image" Target="../media/image257.png"/><Relationship Id="rId11" Type="http://schemas.openxmlformats.org/officeDocument/2006/relationships/image" Target="../media/image248.png"/><Relationship Id="rId24" Type="http://schemas.openxmlformats.org/officeDocument/2006/relationships/customXml" Target="../ink/ink249.xml"/><Relationship Id="rId32" Type="http://schemas.openxmlformats.org/officeDocument/2006/relationships/customXml" Target="../ink/ink253.xml"/><Relationship Id="rId37" Type="http://schemas.openxmlformats.org/officeDocument/2006/relationships/image" Target="../media/image261.png"/><Relationship Id="rId40" Type="http://schemas.openxmlformats.org/officeDocument/2006/relationships/customXml" Target="../ink/ink257.xml"/><Relationship Id="rId45" Type="http://schemas.openxmlformats.org/officeDocument/2006/relationships/image" Target="../media/image265.png"/><Relationship Id="rId53" Type="http://schemas.openxmlformats.org/officeDocument/2006/relationships/image" Target="../media/image269.png"/><Relationship Id="rId5" Type="http://schemas.openxmlformats.org/officeDocument/2006/relationships/image" Target="../media/image245.png"/><Relationship Id="rId19" Type="http://schemas.openxmlformats.org/officeDocument/2006/relationships/image" Target="../media/image252.png"/><Relationship Id="rId4" Type="http://schemas.openxmlformats.org/officeDocument/2006/relationships/customXml" Target="../ink/ink239.xml"/><Relationship Id="rId9" Type="http://schemas.openxmlformats.org/officeDocument/2006/relationships/image" Target="../media/image247.png"/><Relationship Id="rId14" Type="http://schemas.openxmlformats.org/officeDocument/2006/relationships/customXml" Target="../ink/ink244.xml"/><Relationship Id="rId22" Type="http://schemas.openxmlformats.org/officeDocument/2006/relationships/customXml" Target="../ink/ink248.xml"/><Relationship Id="rId27" Type="http://schemas.openxmlformats.org/officeDocument/2006/relationships/image" Target="../media/image256.png"/><Relationship Id="rId30" Type="http://schemas.openxmlformats.org/officeDocument/2006/relationships/customXml" Target="../ink/ink252.xml"/><Relationship Id="rId35" Type="http://schemas.openxmlformats.org/officeDocument/2006/relationships/image" Target="../media/image260.png"/><Relationship Id="rId43" Type="http://schemas.openxmlformats.org/officeDocument/2006/relationships/image" Target="../media/image264.png"/><Relationship Id="rId48" Type="http://schemas.openxmlformats.org/officeDocument/2006/relationships/customXml" Target="../ink/ink261.xml"/><Relationship Id="rId56" Type="http://schemas.openxmlformats.org/officeDocument/2006/relationships/customXml" Target="../ink/ink265.xml"/><Relationship Id="rId8" Type="http://schemas.openxmlformats.org/officeDocument/2006/relationships/customXml" Target="../ink/ink241.xml"/><Relationship Id="rId51" Type="http://schemas.openxmlformats.org/officeDocument/2006/relationships/image" Target="../media/image268.png"/><Relationship Id="rId3" Type="http://schemas.openxmlformats.org/officeDocument/2006/relationships/image" Target="../media/image1.png"/><Relationship Id="rId12" Type="http://schemas.openxmlformats.org/officeDocument/2006/relationships/customXml" Target="../ink/ink243.xml"/><Relationship Id="rId17" Type="http://schemas.openxmlformats.org/officeDocument/2006/relationships/image" Target="../media/image251.png"/><Relationship Id="rId25" Type="http://schemas.openxmlformats.org/officeDocument/2006/relationships/image" Target="../media/image255.png"/><Relationship Id="rId33" Type="http://schemas.openxmlformats.org/officeDocument/2006/relationships/image" Target="../media/image259.png"/><Relationship Id="rId38" Type="http://schemas.openxmlformats.org/officeDocument/2006/relationships/customXml" Target="../ink/ink256.xml"/><Relationship Id="rId46" Type="http://schemas.openxmlformats.org/officeDocument/2006/relationships/customXml" Target="../ink/ink260.xml"/><Relationship Id="rId20" Type="http://schemas.openxmlformats.org/officeDocument/2006/relationships/customXml" Target="../ink/ink247.xml"/><Relationship Id="rId41" Type="http://schemas.openxmlformats.org/officeDocument/2006/relationships/image" Target="../media/image263.png"/><Relationship Id="rId54" Type="http://schemas.openxmlformats.org/officeDocument/2006/relationships/customXml" Target="../ink/ink264.xml"/><Relationship Id="rId1" Type="http://schemas.openxmlformats.org/officeDocument/2006/relationships/slideLayout" Target="../slideLayouts/slideLayout1.xml"/><Relationship Id="rId6" Type="http://schemas.openxmlformats.org/officeDocument/2006/relationships/customXml" Target="../ink/ink240.xml"/><Relationship Id="rId15" Type="http://schemas.openxmlformats.org/officeDocument/2006/relationships/image" Target="../media/image250.png"/><Relationship Id="rId23" Type="http://schemas.openxmlformats.org/officeDocument/2006/relationships/image" Target="../media/image254.png"/><Relationship Id="rId28" Type="http://schemas.openxmlformats.org/officeDocument/2006/relationships/customXml" Target="../ink/ink251.xml"/><Relationship Id="rId36" Type="http://schemas.openxmlformats.org/officeDocument/2006/relationships/customXml" Target="../ink/ink255.xml"/><Relationship Id="rId49" Type="http://schemas.openxmlformats.org/officeDocument/2006/relationships/image" Target="../media/image267.png"/><Relationship Id="rId57" Type="http://schemas.openxmlformats.org/officeDocument/2006/relationships/image" Target="../media/image271.png"/><Relationship Id="rId10" Type="http://schemas.openxmlformats.org/officeDocument/2006/relationships/customXml" Target="../ink/ink242.xml"/><Relationship Id="rId31" Type="http://schemas.openxmlformats.org/officeDocument/2006/relationships/image" Target="../media/image258.png"/><Relationship Id="rId44" Type="http://schemas.openxmlformats.org/officeDocument/2006/relationships/customXml" Target="../ink/ink259.xml"/><Relationship Id="rId52" Type="http://schemas.openxmlformats.org/officeDocument/2006/relationships/customXml" Target="../ink/ink263.xml"/></Relationships>
</file>

<file path=ppt/slides/_rels/slide11.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76.png"/><Relationship Id="rId18" Type="http://schemas.openxmlformats.org/officeDocument/2006/relationships/customXml" Target="../ink/ink273.xml"/><Relationship Id="rId3" Type="http://schemas.openxmlformats.org/officeDocument/2006/relationships/image" Target="../media/image1.png"/><Relationship Id="rId21" Type="http://schemas.openxmlformats.org/officeDocument/2006/relationships/image" Target="../media/image280.png"/><Relationship Id="rId7" Type="http://schemas.openxmlformats.org/officeDocument/2006/relationships/image" Target="../media/image273.png"/><Relationship Id="rId12" Type="http://schemas.openxmlformats.org/officeDocument/2006/relationships/customXml" Target="../ink/ink270.xml"/><Relationship Id="rId17" Type="http://schemas.openxmlformats.org/officeDocument/2006/relationships/image" Target="../media/image278.png"/><Relationship Id="rId2" Type="http://schemas.openxmlformats.org/officeDocument/2006/relationships/notesSlide" Target="../notesSlides/notesSlide11.xml"/><Relationship Id="rId16" Type="http://schemas.openxmlformats.org/officeDocument/2006/relationships/customXml" Target="../ink/ink272.xml"/><Relationship Id="rId20" Type="http://schemas.openxmlformats.org/officeDocument/2006/relationships/customXml" Target="../ink/ink274.xml"/><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5.png"/><Relationship Id="rId5" Type="http://schemas.openxmlformats.org/officeDocument/2006/relationships/image" Target="../media/image272.png"/><Relationship Id="rId15" Type="http://schemas.openxmlformats.org/officeDocument/2006/relationships/image" Target="../media/image277.png"/><Relationship Id="rId23" Type="http://schemas.openxmlformats.org/officeDocument/2006/relationships/image" Target="../media/image281.png"/><Relationship Id="rId10" Type="http://schemas.openxmlformats.org/officeDocument/2006/relationships/customXml" Target="../ink/ink269.xml"/><Relationship Id="rId19" Type="http://schemas.openxmlformats.org/officeDocument/2006/relationships/image" Target="../media/image279.png"/><Relationship Id="rId4" Type="http://schemas.openxmlformats.org/officeDocument/2006/relationships/customXml" Target="../ink/ink266.xml"/><Relationship Id="rId9" Type="http://schemas.openxmlformats.org/officeDocument/2006/relationships/image" Target="../media/image274.png"/><Relationship Id="rId14" Type="http://schemas.openxmlformats.org/officeDocument/2006/relationships/customXml" Target="../ink/ink271.xml"/><Relationship Id="rId22" Type="http://schemas.openxmlformats.org/officeDocument/2006/relationships/customXml" Target="../ink/ink275.xml"/></Relationships>
</file>

<file path=ppt/slides/_rels/slide12.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customXml" Target="../ink/ink280.xml"/><Relationship Id="rId3" Type="http://schemas.openxmlformats.org/officeDocument/2006/relationships/image" Target="../media/image1.png"/><Relationship Id="rId7" Type="http://schemas.openxmlformats.org/officeDocument/2006/relationships/customXml" Target="../ink/ink277.xml"/><Relationship Id="rId12" Type="http://schemas.openxmlformats.org/officeDocument/2006/relationships/image" Target="../media/image286.png"/><Relationship Id="rId2" Type="http://schemas.openxmlformats.org/officeDocument/2006/relationships/notesSlide" Target="../notesSlides/notesSlide12.xml"/><Relationship Id="rId16"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image" Target="../media/image283.png"/><Relationship Id="rId11" Type="http://schemas.openxmlformats.org/officeDocument/2006/relationships/customXml" Target="../ink/ink279.xml"/><Relationship Id="rId5" Type="http://schemas.openxmlformats.org/officeDocument/2006/relationships/customXml" Target="../ink/ink276.xml"/><Relationship Id="rId15" Type="http://schemas.openxmlformats.org/officeDocument/2006/relationships/customXml" Target="../ink/ink281.xml"/><Relationship Id="rId10" Type="http://schemas.openxmlformats.org/officeDocument/2006/relationships/image" Target="../media/image285.png"/><Relationship Id="rId4" Type="http://schemas.openxmlformats.org/officeDocument/2006/relationships/image" Target="../media/image282.png"/><Relationship Id="rId9" Type="http://schemas.openxmlformats.org/officeDocument/2006/relationships/customXml" Target="../ink/ink278.xml"/><Relationship Id="rId14" Type="http://schemas.openxmlformats.org/officeDocument/2006/relationships/image" Target="../media/image28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284.xml"/><Relationship Id="rId13" Type="http://schemas.openxmlformats.org/officeDocument/2006/relationships/image" Target="../media/image293.png"/><Relationship Id="rId18" Type="http://schemas.openxmlformats.org/officeDocument/2006/relationships/customXml" Target="../ink/ink289.xml"/><Relationship Id="rId26" Type="http://schemas.openxmlformats.org/officeDocument/2006/relationships/customXml" Target="../ink/ink293.xml"/><Relationship Id="rId3" Type="http://schemas.openxmlformats.org/officeDocument/2006/relationships/image" Target="../media/image1.png"/><Relationship Id="rId21" Type="http://schemas.openxmlformats.org/officeDocument/2006/relationships/image" Target="../media/image297.png"/><Relationship Id="rId7" Type="http://schemas.openxmlformats.org/officeDocument/2006/relationships/image" Target="../media/image290.png"/><Relationship Id="rId12" Type="http://schemas.openxmlformats.org/officeDocument/2006/relationships/customXml" Target="../ink/ink286.xml"/><Relationship Id="rId17" Type="http://schemas.openxmlformats.org/officeDocument/2006/relationships/image" Target="../media/image295.png"/><Relationship Id="rId25" Type="http://schemas.openxmlformats.org/officeDocument/2006/relationships/image" Target="../media/image299.png"/><Relationship Id="rId2" Type="http://schemas.openxmlformats.org/officeDocument/2006/relationships/notesSlide" Target="../notesSlides/notesSlide14.xml"/><Relationship Id="rId16" Type="http://schemas.openxmlformats.org/officeDocument/2006/relationships/customXml" Target="../ink/ink288.xml"/><Relationship Id="rId20" Type="http://schemas.openxmlformats.org/officeDocument/2006/relationships/customXml" Target="../ink/ink290.xml"/><Relationship Id="rId29"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292.png"/><Relationship Id="rId24" Type="http://schemas.openxmlformats.org/officeDocument/2006/relationships/customXml" Target="../ink/ink292.xml"/><Relationship Id="rId5" Type="http://schemas.openxmlformats.org/officeDocument/2006/relationships/image" Target="../media/image289.png"/><Relationship Id="rId15" Type="http://schemas.openxmlformats.org/officeDocument/2006/relationships/image" Target="../media/image294.png"/><Relationship Id="rId23" Type="http://schemas.openxmlformats.org/officeDocument/2006/relationships/image" Target="../media/image298.png"/><Relationship Id="rId28" Type="http://schemas.openxmlformats.org/officeDocument/2006/relationships/customXml" Target="../ink/ink294.xml"/><Relationship Id="rId10" Type="http://schemas.openxmlformats.org/officeDocument/2006/relationships/customXml" Target="../ink/ink285.xml"/><Relationship Id="rId19" Type="http://schemas.openxmlformats.org/officeDocument/2006/relationships/image" Target="../media/image296.png"/><Relationship Id="rId31" Type="http://schemas.openxmlformats.org/officeDocument/2006/relationships/image" Target="../media/image302.png"/><Relationship Id="rId4" Type="http://schemas.openxmlformats.org/officeDocument/2006/relationships/customXml" Target="../ink/ink282.xml"/><Relationship Id="rId9" Type="http://schemas.openxmlformats.org/officeDocument/2006/relationships/image" Target="../media/image291.png"/><Relationship Id="rId14" Type="http://schemas.openxmlformats.org/officeDocument/2006/relationships/customXml" Target="../ink/ink287.xml"/><Relationship Id="rId22" Type="http://schemas.openxmlformats.org/officeDocument/2006/relationships/customXml" Target="../ink/ink291.xml"/><Relationship Id="rId27" Type="http://schemas.openxmlformats.org/officeDocument/2006/relationships/image" Target="../media/image300.png"/><Relationship Id="rId30" Type="http://schemas.openxmlformats.org/officeDocument/2006/relationships/customXml" Target="../ink/ink295.xml"/></Relationships>
</file>

<file path=ppt/slides/_rels/slide15.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image" Target="../media/image307.png"/><Relationship Id="rId18" Type="http://schemas.openxmlformats.org/officeDocument/2006/relationships/customXml" Target="../ink/ink303.xml"/><Relationship Id="rId26" Type="http://schemas.openxmlformats.org/officeDocument/2006/relationships/customXml" Target="../ink/ink307.xml"/><Relationship Id="rId3" Type="http://schemas.openxmlformats.org/officeDocument/2006/relationships/image" Target="../media/image1.png"/><Relationship Id="rId21" Type="http://schemas.openxmlformats.org/officeDocument/2006/relationships/image" Target="../media/image311.png"/><Relationship Id="rId7" Type="http://schemas.openxmlformats.org/officeDocument/2006/relationships/image" Target="../media/image304.png"/><Relationship Id="rId12" Type="http://schemas.openxmlformats.org/officeDocument/2006/relationships/customXml" Target="../ink/ink300.xml"/><Relationship Id="rId17" Type="http://schemas.openxmlformats.org/officeDocument/2006/relationships/image" Target="../media/image309.png"/><Relationship Id="rId25" Type="http://schemas.openxmlformats.org/officeDocument/2006/relationships/image" Target="../media/image313.png"/><Relationship Id="rId2" Type="http://schemas.openxmlformats.org/officeDocument/2006/relationships/notesSlide" Target="../notesSlides/notesSlide15.xml"/><Relationship Id="rId16" Type="http://schemas.openxmlformats.org/officeDocument/2006/relationships/customXml" Target="../ink/ink302.xml"/><Relationship Id="rId20" Type="http://schemas.openxmlformats.org/officeDocument/2006/relationships/customXml" Target="../ink/ink304.xml"/><Relationship Id="rId29" Type="http://schemas.openxmlformats.org/officeDocument/2006/relationships/image" Target="../media/image315.png"/><Relationship Id="rId1" Type="http://schemas.openxmlformats.org/officeDocument/2006/relationships/slideLayout" Target="../slideLayouts/slideLayout1.xml"/><Relationship Id="rId6" Type="http://schemas.openxmlformats.org/officeDocument/2006/relationships/customXml" Target="../ink/ink297.xml"/><Relationship Id="rId11" Type="http://schemas.openxmlformats.org/officeDocument/2006/relationships/image" Target="../media/image306.png"/><Relationship Id="rId24" Type="http://schemas.openxmlformats.org/officeDocument/2006/relationships/customXml" Target="../ink/ink306.xml"/><Relationship Id="rId5" Type="http://schemas.openxmlformats.org/officeDocument/2006/relationships/image" Target="../media/image303.png"/><Relationship Id="rId15" Type="http://schemas.openxmlformats.org/officeDocument/2006/relationships/image" Target="../media/image308.png"/><Relationship Id="rId23" Type="http://schemas.openxmlformats.org/officeDocument/2006/relationships/image" Target="../media/image312.png"/><Relationship Id="rId28" Type="http://schemas.openxmlformats.org/officeDocument/2006/relationships/customXml" Target="../ink/ink308.xml"/><Relationship Id="rId10" Type="http://schemas.openxmlformats.org/officeDocument/2006/relationships/customXml" Target="../ink/ink299.xml"/><Relationship Id="rId19" Type="http://schemas.openxmlformats.org/officeDocument/2006/relationships/image" Target="../media/image310.png"/><Relationship Id="rId4" Type="http://schemas.openxmlformats.org/officeDocument/2006/relationships/customXml" Target="../ink/ink296.xml"/><Relationship Id="rId9" Type="http://schemas.openxmlformats.org/officeDocument/2006/relationships/image" Target="../media/image305.png"/><Relationship Id="rId14" Type="http://schemas.openxmlformats.org/officeDocument/2006/relationships/customXml" Target="../ink/ink301.xml"/><Relationship Id="rId22" Type="http://schemas.openxmlformats.org/officeDocument/2006/relationships/customXml" Target="../ink/ink305.xml"/><Relationship Id="rId27" Type="http://schemas.openxmlformats.org/officeDocument/2006/relationships/image" Target="../media/image314.png"/></Relationships>
</file>

<file path=ppt/slides/_rels/slide16.xml.rels><?xml version="1.0" encoding="UTF-8" standalone="yes"?>
<Relationships xmlns="http://schemas.openxmlformats.org/package/2006/relationships"><Relationship Id="rId26" Type="http://schemas.openxmlformats.org/officeDocument/2006/relationships/customXml" Target="../ink/ink320.xml"/><Relationship Id="rId21" Type="http://schemas.openxmlformats.org/officeDocument/2006/relationships/image" Target="../media/image324.png"/><Relationship Id="rId42" Type="http://schemas.openxmlformats.org/officeDocument/2006/relationships/customXml" Target="../ink/ink328.xml"/><Relationship Id="rId47" Type="http://schemas.openxmlformats.org/officeDocument/2006/relationships/image" Target="../media/image337.png"/><Relationship Id="rId63" Type="http://schemas.openxmlformats.org/officeDocument/2006/relationships/image" Target="../media/image345.png"/><Relationship Id="rId68" Type="http://schemas.openxmlformats.org/officeDocument/2006/relationships/customXml" Target="../ink/ink341.xml"/><Relationship Id="rId84" Type="http://schemas.openxmlformats.org/officeDocument/2006/relationships/customXml" Target="../ink/ink349.xml"/><Relationship Id="rId16" Type="http://schemas.openxmlformats.org/officeDocument/2006/relationships/customXml" Target="../ink/ink315.xml"/><Relationship Id="rId11" Type="http://schemas.openxmlformats.org/officeDocument/2006/relationships/image" Target="../media/image319.png"/><Relationship Id="rId32" Type="http://schemas.openxmlformats.org/officeDocument/2006/relationships/customXml" Target="../ink/ink323.xml"/><Relationship Id="rId37" Type="http://schemas.openxmlformats.org/officeDocument/2006/relationships/image" Target="../media/image332.png"/><Relationship Id="rId53" Type="http://schemas.openxmlformats.org/officeDocument/2006/relationships/image" Target="../media/image340.png"/><Relationship Id="rId58" Type="http://schemas.openxmlformats.org/officeDocument/2006/relationships/customXml" Target="../ink/ink336.xml"/><Relationship Id="rId74" Type="http://schemas.openxmlformats.org/officeDocument/2006/relationships/customXml" Target="../ink/ink344.xml"/><Relationship Id="rId79" Type="http://schemas.openxmlformats.org/officeDocument/2006/relationships/image" Target="../media/image353.png"/><Relationship Id="rId5" Type="http://schemas.openxmlformats.org/officeDocument/2006/relationships/image" Target="../media/image316.png"/><Relationship Id="rId19" Type="http://schemas.openxmlformats.org/officeDocument/2006/relationships/image" Target="../media/image323.png"/><Relationship Id="rId14" Type="http://schemas.openxmlformats.org/officeDocument/2006/relationships/customXml" Target="../ink/ink314.xml"/><Relationship Id="rId22" Type="http://schemas.openxmlformats.org/officeDocument/2006/relationships/customXml" Target="../ink/ink318.xml"/><Relationship Id="rId27" Type="http://schemas.openxmlformats.org/officeDocument/2006/relationships/image" Target="../media/image327.png"/><Relationship Id="rId30" Type="http://schemas.openxmlformats.org/officeDocument/2006/relationships/customXml" Target="../ink/ink322.xml"/><Relationship Id="rId35" Type="http://schemas.openxmlformats.org/officeDocument/2006/relationships/image" Target="../media/image331.png"/><Relationship Id="rId43" Type="http://schemas.openxmlformats.org/officeDocument/2006/relationships/image" Target="../media/image335.png"/><Relationship Id="rId48" Type="http://schemas.openxmlformats.org/officeDocument/2006/relationships/customXml" Target="../ink/ink331.xml"/><Relationship Id="rId56" Type="http://schemas.openxmlformats.org/officeDocument/2006/relationships/customXml" Target="../ink/ink335.xml"/><Relationship Id="rId64" Type="http://schemas.openxmlformats.org/officeDocument/2006/relationships/customXml" Target="../ink/ink339.xml"/><Relationship Id="rId69" Type="http://schemas.openxmlformats.org/officeDocument/2006/relationships/image" Target="../media/image348.png"/><Relationship Id="rId77" Type="http://schemas.openxmlformats.org/officeDocument/2006/relationships/image" Target="../media/image352.png"/><Relationship Id="rId8" Type="http://schemas.openxmlformats.org/officeDocument/2006/relationships/customXml" Target="../ink/ink311.xml"/><Relationship Id="rId51" Type="http://schemas.openxmlformats.org/officeDocument/2006/relationships/image" Target="../media/image339.png"/><Relationship Id="rId72" Type="http://schemas.openxmlformats.org/officeDocument/2006/relationships/customXml" Target="../ink/ink343.xml"/><Relationship Id="rId80" Type="http://schemas.openxmlformats.org/officeDocument/2006/relationships/customXml" Target="../ink/ink347.xml"/><Relationship Id="rId85" Type="http://schemas.openxmlformats.org/officeDocument/2006/relationships/image" Target="../media/image356.png"/><Relationship Id="rId3" Type="http://schemas.openxmlformats.org/officeDocument/2006/relationships/image" Target="../media/image1.png"/><Relationship Id="rId12" Type="http://schemas.openxmlformats.org/officeDocument/2006/relationships/customXml" Target="../ink/ink313.xml"/><Relationship Id="rId17" Type="http://schemas.openxmlformats.org/officeDocument/2006/relationships/image" Target="../media/image322.png"/><Relationship Id="rId25" Type="http://schemas.openxmlformats.org/officeDocument/2006/relationships/image" Target="../media/image326.png"/><Relationship Id="rId33" Type="http://schemas.openxmlformats.org/officeDocument/2006/relationships/image" Target="../media/image330.png"/><Relationship Id="rId38" Type="http://schemas.openxmlformats.org/officeDocument/2006/relationships/customXml" Target="../ink/ink326.xml"/><Relationship Id="rId46" Type="http://schemas.openxmlformats.org/officeDocument/2006/relationships/customXml" Target="../ink/ink330.xml"/><Relationship Id="rId59" Type="http://schemas.openxmlformats.org/officeDocument/2006/relationships/image" Target="../media/image343.png"/><Relationship Id="rId67" Type="http://schemas.openxmlformats.org/officeDocument/2006/relationships/image" Target="../media/image347.png"/><Relationship Id="rId20" Type="http://schemas.openxmlformats.org/officeDocument/2006/relationships/customXml" Target="../ink/ink317.xml"/><Relationship Id="rId41" Type="http://schemas.openxmlformats.org/officeDocument/2006/relationships/image" Target="../media/image334.png"/><Relationship Id="rId54" Type="http://schemas.openxmlformats.org/officeDocument/2006/relationships/customXml" Target="../ink/ink334.xml"/><Relationship Id="rId62" Type="http://schemas.openxmlformats.org/officeDocument/2006/relationships/customXml" Target="../ink/ink338.xml"/><Relationship Id="rId70" Type="http://schemas.openxmlformats.org/officeDocument/2006/relationships/customXml" Target="../ink/ink342.xml"/><Relationship Id="rId75" Type="http://schemas.openxmlformats.org/officeDocument/2006/relationships/image" Target="../media/image351.png"/><Relationship Id="rId83" Type="http://schemas.openxmlformats.org/officeDocument/2006/relationships/image" Target="../media/image355.png"/><Relationship Id="rId1" Type="http://schemas.openxmlformats.org/officeDocument/2006/relationships/slideLayout" Target="../slideLayouts/slideLayout1.xml"/><Relationship Id="rId6" Type="http://schemas.openxmlformats.org/officeDocument/2006/relationships/customXml" Target="../ink/ink310.xml"/><Relationship Id="rId15" Type="http://schemas.openxmlformats.org/officeDocument/2006/relationships/image" Target="../media/image321.png"/><Relationship Id="rId23" Type="http://schemas.openxmlformats.org/officeDocument/2006/relationships/image" Target="../media/image325.png"/><Relationship Id="rId28" Type="http://schemas.openxmlformats.org/officeDocument/2006/relationships/customXml" Target="../ink/ink321.xml"/><Relationship Id="rId36" Type="http://schemas.openxmlformats.org/officeDocument/2006/relationships/customXml" Target="../ink/ink325.xml"/><Relationship Id="rId49" Type="http://schemas.openxmlformats.org/officeDocument/2006/relationships/image" Target="../media/image338.png"/><Relationship Id="rId57" Type="http://schemas.openxmlformats.org/officeDocument/2006/relationships/image" Target="../media/image342.png"/><Relationship Id="rId10" Type="http://schemas.openxmlformats.org/officeDocument/2006/relationships/customXml" Target="../ink/ink312.xml"/><Relationship Id="rId31" Type="http://schemas.openxmlformats.org/officeDocument/2006/relationships/image" Target="../media/image329.png"/><Relationship Id="rId44" Type="http://schemas.openxmlformats.org/officeDocument/2006/relationships/customXml" Target="../ink/ink329.xml"/><Relationship Id="rId52" Type="http://schemas.openxmlformats.org/officeDocument/2006/relationships/customXml" Target="../ink/ink333.xml"/><Relationship Id="rId60" Type="http://schemas.openxmlformats.org/officeDocument/2006/relationships/customXml" Target="../ink/ink337.xml"/><Relationship Id="rId65" Type="http://schemas.openxmlformats.org/officeDocument/2006/relationships/image" Target="../media/image346.png"/><Relationship Id="rId73" Type="http://schemas.openxmlformats.org/officeDocument/2006/relationships/image" Target="../media/image350.png"/><Relationship Id="rId78" Type="http://schemas.openxmlformats.org/officeDocument/2006/relationships/customXml" Target="../ink/ink346.xml"/><Relationship Id="rId81" Type="http://schemas.openxmlformats.org/officeDocument/2006/relationships/image" Target="../media/image354.png"/><Relationship Id="rId4" Type="http://schemas.openxmlformats.org/officeDocument/2006/relationships/customXml" Target="../ink/ink309.xml"/><Relationship Id="rId9" Type="http://schemas.openxmlformats.org/officeDocument/2006/relationships/image" Target="../media/image318.png"/><Relationship Id="rId13" Type="http://schemas.openxmlformats.org/officeDocument/2006/relationships/image" Target="../media/image320.png"/><Relationship Id="rId18" Type="http://schemas.openxmlformats.org/officeDocument/2006/relationships/customXml" Target="../ink/ink316.xml"/><Relationship Id="rId39" Type="http://schemas.openxmlformats.org/officeDocument/2006/relationships/image" Target="../media/image333.png"/><Relationship Id="rId34" Type="http://schemas.openxmlformats.org/officeDocument/2006/relationships/customXml" Target="../ink/ink324.xml"/><Relationship Id="rId50" Type="http://schemas.openxmlformats.org/officeDocument/2006/relationships/customXml" Target="../ink/ink332.xml"/><Relationship Id="rId55" Type="http://schemas.openxmlformats.org/officeDocument/2006/relationships/image" Target="../media/image341.png"/><Relationship Id="rId76" Type="http://schemas.openxmlformats.org/officeDocument/2006/relationships/customXml" Target="../ink/ink345.xml"/><Relationship Id="rId7" Type="http://schemas.openxmlformats.org/officeDocument/2006/relationships/image" Target="../media/image317.png"/><Relationship Id="rId71" Type="http://schemas.openxmlformats.org/officeDocument/2006/relationships/image" Target="../media/image349.png"/><Relationship Id="rId2" Type="http://schemas.openxmlformats.org/officeDocument/2006/relationships/notesSlide" Target="../notesSlides/notesSlide16.xml"/><Relationship Id="rId29" Type="http://schemas.openxmlformats.org/officeDocument/2006/relationships/image" Target="../media/image328.png"/><Relationship Id="rId24" Type="http://schemas.openxmlformats.org/officeDocument/2006/relationships/customXml" Target="../ink/ink319.xml"/><Relationship Id="rId40" Type="http://schemas.openxmlformats.org/officeDocument/2006/relationships/customXml" Target="../ink/ink327.xml"/><Relationship Id="rId45" Type="http://schemas.openxmlformats.org/officeDocument/2006/relationships/image" Target="../media/image336.png"/><Relationship Id="rId66" Type="http://schemas.openxmlformats.org/officeDocument/2006/relationships/customXml" Target="../ink/ink340.xml"/><Relationship Id="rId61" Type="http://schemas.openxmlformats.org/officeDocument/2006/relationships/image" Target="../media/image344.png"/><Relationship Id="rId82" Type="http://schemas.openxmlformats.org/officeDocument/2006/relationships/customXml" Target="../ink/ink348.xml"/></Relationships>
</file>

<file path=ppt/slides/_rels/slide17.xml.rels><?xml version="1.0" encoding="UTF-8" standalone="yes"?>
<Relationships xmlns="http://schemas.openxmlformats.org/package/2006/relationships"><Relationship Id="rId13" Type="http://schemas.openxmlformats.org/officeDocument/2006/relationships/customXml" Target="../ink/ink354.xml"/><Relationship Id="rId18" Type="http://schemas.openxmlformats.org/officeDocument/2006/relationships/image" Target="../media/image364.png"/><Relationship Id="rId26" Type="http://schemas.openxmlformats.org/officeDocument/2006/relationships/image" Target="../media/image368.png"/><Relationship Id="rId3" Type="http://schemas.openxmlformats.org/officeDocument/2006/relationships/image" Target="../media/image1.png"/><Relationship Id="rId21" Type="http://schemas.openxmlformats.org/officeDocument/2006/relationships/customXml" Target="../ink/ink358.xml"/><Relationship Id="rId34" Type="http://schemas.openxmlformats.org/officeDocument/2006/relationships/image" Target="../media/image372.png"/><Relationship Id="rId7" Type="http://schemas.openxmlformats.org/officeDocument/2006/relationships/customXml" Target="../ink/ink351.xml"/><Relationship Id="rId12" Type="http://schemas.openxmlformats.org/officeDocument/2006/relationships/image" Target="../media/image361.png"/><Relationship Id="rId17" Type="http://schemas.openxmlformats.org/officeDocument/2006/relationships/customXml" Target="../ink/ink356.xml"/><Relationship Id="rId25" Type="http://schemas.openxmlformats.org/officeDocument/2006/relationships/customXml" Target="../ink/ink360.xml"/><Relationship Id="rId33" Type="http://schemas.openxmlformats.org/officeDocument/2006/relationships/customXml" Target="../ink/ink364.xml"/><Relationship Id="rId2" Type="http://schemas.openxmlformats.org/officeDocument/2006/relationships/notesSlide" Target="../notesSlides/notesSlide17.xml"/><Relationship Id="rId16" Type="http://schemas.openxmlformats.org/officeDocument/2006/relationships/image" Target="../media/image363.png"/><Relationship Id="rId20" Type="http://schemas.openxmlformats.org/officeDocument/2006/relationships/image" Target="../media/image365.png"/><Relationship Id="rId29" Type="http://schemas.openxmlformats.org/officeDocument/2006/relationships/customXml" Target="../ink/ink362.xml"/><Relationship Id="rId1" Type="http://schemas.openxmlformats.org/officeDocument/2006/relationships/slideLayout" Target="../slideLayouts/slideLayout1.xml"/><Relationship Id="rId6" Type="http://schemas.openxmlformats.org/officeDocument/2006/relationships/image" Target="../media/image358.png"/><Relationship Id="rId11" Type="http://schemas.openxmlformats.org/officeDocument/2006/relationships/customXml" Target="../ink/ink353.xml"/><Relationship Id="rId24" Type="http://schemas.openxmlformats.org/officeDocument/2006/relationships/image" Target="../media/image367.png"/><Relationship Id="rId32" Type="http://schemas.openxmlformats.org/officeDocument/2006/relationships/image" Target="../media/image371.png"/><Relationship Id="rId5" Type="http://schemas.openxmlformats.org/officeDocument/2006/relationships/customXml" Target="../ink/ink350.xml"/><Relationship Id="rId15" Type="http://schemas.openxmlformats.org/officeDocument/2006/relationships/customXml" Target="../ink/ink355.xml"/><Relationship Id="rId23" Type="http://schemas.openxmlformats.org/officeDocument/2006/relationships/customXml" Target="../ink/ink359.xml"/><Relationship Id="rId28" Type="http://schemas.openxmlformats.org/officeDocument/2006/relationships/image" Target="../media/image369.png"/><Relationship Id="rId36" Type="http://schemas.openxmlformats.org/officeDocument/2006/relationships/image" Target="../media/image373.png"/><Relationship Id="rId10" Type="http://schemas.openxmlformats.org/officeDocument/2006/relationships/image" Target="../media/image360.png"/><Relationship Id="rId19" Type="http://schemas.openxmlformats.org/officeDocument/2006/relationships/customXml" Target="../ink/ink357.xml"/><Relationship Id="rId31" Type="http://schemas.openxmlformats.org/officeDocument/2006/relationships/customXml" Target="../ink/ink363.xml"/><Relationship Id="rId4" Type="http://schemas.openxmlformats.org/officeDocument/2006/relationships/image" Target="../media/image357.png"/><Relationship Id="rId9" Type="http://schemas.openxmlformats.org/officeDocument/2006/relationships/customXml" Target="../ink/ink352.xml"/><Relationship Id="rId14" Type="http://schemas.openxmlformats.org/officeDocument/2006/relationships/image" Target="../media/image362.png"/><Relationship Id="rId22" Type="http://schemas.openxmlformats.org/officeDocument/2006/relationships/image" Target="../media/image366.png"/><Relationship Id="rId27" Type="http://schemas.openxmlformats.org/officeDocument/2006/relationships/customXml" Target="../ink/ink361.xml"/><Relationship Id="rId30" Type="http://schemas.openxmlformats.org/officeDocument/2006/relationships/image" Target="../media/image370.png"/><Relationship Id="rId35" Type="http://schemas.openxmlformats.org/officeDocument/2006/relationships/customXml" Target="../ink/ink365.xml"/><Relationship Id="rId8" Type="http://schemas.openxmlformats.org/officeDocument/2006/relationships/image" Target="../media/image359.png"/></Relationships>
</file>

<file path=ppt/slides/_rels/slide18.xml.rels><?xml version="1.0" encoding="UTF-8" standalone="yes"?>
<Relationships xmlns="http://schemas.openxmlformats.org/package/2006/relationships"><Relationship Id="rId8" Type="http://schemas.openxmlformats.org/officeDocument/2006/relationships/customXml" Target="../ink/ink368.xml"/><Relationship Id="rId13" Type="http://schemas.openxmlformats.org/officeDocument/2006/relationships/image" Target="../media/image378.png"/><Relationship Id="rId18" Type="http://schemas.openxmlformats.org/officeDocument/2006/relationships/customXml" Target="../ink/ink373.xml"/><Relationship Id="rId3" Type="http://schemas.openxmlformats.org/officeDocument/2006/relationships/image" Target="../media/image1.png"/><Relationship Id="rId21" Type="http://schemas.openxmlformats.org/officeDocument/2006/relationships/image" Target="../media/image382.png"/><Relationship Id="rId7" Type="http://schemas.openxmlformats.org/officeDocument/2006/relationships/image" Target="../media/image375.png"/><Relationship Id="rId12" Type="http://schemas.openxmlformats.org/officeDocument/2006/relationships/customXml" Target="../ink/ink370.xml"/><Relationship Id="rId17" Type="http://schemas.openxmlformats.org/officeDocument/2006/relationships/image" Target="../media/image380.png"/><Relationship Id="rId25" Type="http://schemas.openxmlformats.org/officeDocument/2006/relationships/image" Target="../media/image384.png"/><Relationship Id="rId2" Type="http://schemas.openxmlformats.org/officeDocument/2006/relationships/notesSlide" Target="../notesSlides/notesSlide18.xml"/><Relationship Id="rId16" Type="http://schemas.openxmlformats.org/officeDocument/2006/relationships/customXml" Target="../ink/ink372.xml"/><Relationship Id="rId20" Type="http://schemas.openxmlformats.org/officeDocument/2006/relationships/customXml" Target="../ink/ink374.xml"/><Relationship Id="rId1" Type="http://schemas.openxmlformats.org/officeDocument/2006/relationships/slideLayout" Target="../slideLayouts/slideLayout1.xml"/><Relationship Id="rId6" Type="http://schemas.openxmlformats.org/officeDocument/2006/relationships/customXml" Target="../ink/ink367.xml"/><Relationship Id="rId11" Type="http://schemas.openxmlformats.org/officeDocument/2006/relationships/image" Target="../media/image377.png"/><Relationship Id="rId24" Type="http://schemas.openxmlformats.org/officeDocument/2006/relationships/customXml" Target="../ink/ink376.xml"/><Relationship Id="rId5" Type="http://schemas.openxmlformats.org/officeDocument/2006/relationships/image" Target="../media/image374.png"/><Relationship Id="rId15" Type="http://schemas.openxmlformats.org/officeDocument/2006/relationships/image" Target="../media/image379.png"/><Relationship Id="rId23" Type="http://schemas.openxmlformats.org/officeDocument/2006/relationships/image" Target="../media/image383.png"/><Relationship Id="rId10" Type="http://schemas.openxmlformats.org/officeDocument/2006/relationships/customXml" Target="../ink/ink369.xml"/><Relationship Id="rId19" Type="http://schemas.openxmlformats.org/officeDocument/2006/relationships/image" Target="../media/image381.png"/><Relationship Id="rId4" Type="http://schemas.openxmlformats.org/officeDocument/2006/relationships/customXml" Target="../ink/ink366.xml"/><Relationship Id="rId9" Type="http://schemas.openxmlformats.org/officeDocument/2006/relationships/image" Target="../media/image376.png"/><Relationship Id="rId14" Type="http://schemas.openxmlformats.org/officeDocument/2006/relationships/customXml" Target="../ink/ink371.xml"/><Relationship Id="rId22" Type="http://schemas.openxmlformats.org/officeDocument/2006/relationships/customXml" Target="../ink/ink375.xml"/></Relationships>
</file>

<file path=ppt/slides/_rels/slide19.xml.rels><?xml version="1.0" encoding="UTF-8" standalone="yes"?>
<Relationships xmlns="http://schemas.openxmlformats.org/package/2006/relationships"><Relationship Id="rId8" Type="http://schemas.openxmlformats.org/officeDocument/2006/relationships/customXml" Target="../ink/ink379.xml"/><Relationship Id="rId13" Type="http://schemas.openxmlformats.org/officeDocument/2006/relationships/image" Target="../media/image389.png"/><Relationship Id="rId18" Type="http://schemas.openxmlformats.org/officeDocument/2006/relationships/customXml" Target="../ink/ink384.xml"/><Relationship Id="rId3" Type="http://schemas.openxmlformats.org/officeDocument/2006/relationships/image" Target="../media/image1.png"/><Relationship Id="rId7" Type="http://schemas.openxmlformats.org/officeDocument/2006/relationships/image" Target="../media/image386.png"/><Relationship Id="rId12" Type="http://schemas.openxmlformats.org/officeDocument/2006/relationships/customXml" Target="../ink/ink381.xml"/><Relationship Id="rId17" Type="http://schemas.openxmlformats.org/officeDocument/2006/relationships/image" Target="../media/image391.png"/><Relationship Id="rId2" Type="http://schemas.openxmlformats.org/officeDocument/2006/relationships/notesSlide" Target="../notesSlides/notesSlide19.xml"/><Relationship Id="rId16"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customXml" Target="../ink/ink378.xml"/><Relationship Id="rId11" Type="http://schemas.openxmlformats.org/officeDocument/2006/relationships/image" Target="../media/image388.png"/><Relationship Id="rId5" Type="http://schemas.openxmlformats.org/officeDocument/2006/relationships/image" Target="../media/image385.png"/><Relationship Id="rId15" Type="http://schemas.openxmlformats.org/officeDocument/2006/relationships/image" Target="../media/image390.png"/><Relationship Id="rId10" Type="http://schemas.openxmlformats.org/officeDocument/2006/relationships/customXml" Target="../ink/ink380.xml"/><Relationship Id="rId19" Type="http://schemas.openxmlformats.org/officeDocument/2006/relationships/image" Target="../media/image392.png"/><Relationship Id="rId4" Type="http://schemas.openxmlformats.org/officeDocument/2006/relationships/customXml" Target="../ink/ink377.xml"/><Relationship Id="rId9" Type="http://schemas.openxmlformats.org/officeDocument/2006/relationships/image" Target="../media/image387.png"/><Relationship Id="rId14" Type="http://schemas.openxmlformats.org/officeDocument/2006/relationships/customXml" Target="../ink/ink38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63" Type="http://schemas.openxmlformats.org/officeDocument/2006/relationships/image" Target="../media/image34.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2.png"/><Relationship Id="rId170" Type="http://schemas.openxmlformats.org/officeDocument/2006/relationships/customXml" Target="../ink/ink84.xml"/><Relationship Id="rId191" Type="http://schemas.openxmlformats.org/officeDocument/2006/relationships/image" Target="../media/image98.png"/><Relationship Id="rId205" Type="http://schemas.openxmlformats.org/officeDocument/2006/relationships/image" Target="../media/image105.png"/><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53" Type="http://schemas.openxmlformats.org/officeDocument/2006/relationships/image" Target="../media/image29.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7.png"/><Relationship Id="rId5" Type="http://schemas.openxmlformats.org/officeDocument/2006/relationships/image" Target="../media/image5.png"/><Relationship Id="rId95" Type="http://schemas.openxmlformats.org/officeDocument/2006/relationships/image" Target="../media/image50.png"/><Relationship Id="rId160" Type="http://schemas.openxmlformats.org/officeDocument/2006/relationships/customXml" Target="../ink/ink79.xml"/><Relationship Id="rId181" Type="http://schemas.openxmlformats.org/officeDocument/2006/relationships/image" Target="../media/image93.png"/><Relationship Id="rId22" Type="http://schemas.openxmlformats.org/officeDocument/2006/relationships/customXml" Target="../ink/ink10.xml"/><Relationship Id="rId43" Type="http://schemas.openxmlformats.org/officeDocument/2006/relationships/image" Target="../media/image24.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2.png"/><Relationship Id="rId85" Type="http://schemas.openxmlformats.org/officeDocument/2006/relationships/image" Target="../media/image45.png"/><Relationship Id="rId150" Type="http://schemas.openxmlformats.org/officeDocument/2006/relationships/customXml" Target="../ink/ink74.xml"/><Relationship Id="rId171" Type="http://schemas.openxmlformats.org/officeDocument/2006/relationships/image" Target="../media/image88.png"/><Relationship Id="rId192" Type="http://schemas.openxmlformats.org/officeDocument/2006/relationships/customXml" Target="../ink/ink95.xml"/><Relationship Id="rId206" Type="http://schemas.openxmlformats.org/officeDocument/2006/relationships/customXml" Target="../ink/ink102.xml"/><Relationship Id="rId12" Type="http://schemas.openxmlformats.org/officeDocument/2006/relationships/customXml" Target="../ink/ink5.xml"/><Relationship Id="rId33" Type="http://schemas.openxmlformats.org/officeDocument/2006/relationships/image" Target="../media/image19.png"/><Relationship Id="rId108" Type="http://schemas.openxmlformats.org/officeDocument/2006/relationships/customXml" Target="../ink/ink53.xml"/><Relationship Id="rId129" Type="http://schemas.openxmlformats.org/officeDocument/2006/relationships/image" Target="../media/image67.png"/><Relationship Id="rId54" Type="http://schemas.openxmlformats.org/officeDocument/2006/relationships/customXml" Target="../ink/ink26.xml"/><Relationship Id="rId75" Type="http://schemas.openxmlformats.org/officeDocument/2006/relationships/image" Target="../media/image40.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3.png"/><Relationship Id="rId182" Type="http://schemas.openxmlformats.org/officeDocument/2006/relationships/customXml" Target="../ink/ink90.xml"/><Relationship Id="rId6" Type="http://schemas.openxmlformats.org/officeDocument/2006/relationships/customXml" Target="../ink/ink2.xml"/><Relationship Id="rId23" Type="http://schemas.openxmlformats.org/officeDocument/2006/relationships/image" Target="../media/image14.png"/><Relationship Id="rId119" Type="http://schemas.openxmlformats.org/officeDocument/2006/relationships/image" Target="../media/image62.png"/><Relationship Id="rId44" Type="http://schemas.openxmlformats.org/officeDocument/2006/relationships/customXml" Target="../ink/ink21.xml"/><Relationship Id="rId65" Type="http://schemas.openxmlformats.org/officeDocument/2006/relationships/image" Target="../media/image35.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8.png"/><Relationship Id="rId172" Type="http://schemas.openxmlformats.org/officeDocument/2006/relationships/customXml" Target="../ink/ink85.xml"/><Relationship Id="rId193" Type="http://schemas.openxmlformats.org/officeDocument/2006/relationships/image" Target="../media/image99.png"/><Relationship Id="rId207" Type="http://schemas.openxmlformats.org/officeDocument/2006/relationships/image" Target="../media/image106.png"/><Relationship Id="rId13" Type="http://schemas.openxmlformats.org/officeDocument/2006/relationships/image" Target="../media/image9.png"/><Relationship Id="rId109" Type="http://schemas.openxmlformats.org/officeDocument/2006/relationships/image" Target="../media/image57.png"/><Relationship Id="rId34" Type="http://schemas.openxmlformats.org/officeDocument/2006/relationships/customXml" Target="../ink/ink16.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20" Type="http://schemas.openxmlformats.org/officeDocument/2006/relationships/customXml" Target="../ink/ink59.xml"/><Relationship Id="rId141" Type="http://schemas.openxmlformats.org/officeDocument/2006/relationships/image" Target="../media/image73.png"/><Relationship Id="rId7" Type="http://schemas.openxmlformats.org/officeDocument/2006/relationships/image" Target="../media/image6.png"/><Relationship Id="rId162" Type="http://schemas.openxmlformats.org/officeDocument/2006/relationships/customXml" Target="../ink/ink80.xml"/><Relationship Id="rId183" Type="http://schemas.openxmlformats.org/officeDocument/2006/relationships/image" Target="../media/image94.png"/><Relationship Id="rId24" Type="http://schemas.openxmlformats.org/officeDocument/2006/relationships/customXml" Target="../ink/ink11.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31" Type="http://schemas.openxmlformats.org/officeDocument/2006/relationships/image" Target="../media/image68.png"/><Relationship Id="rId152" Type="http://schemas.openxmlformats.org/officeDocument/2006/relationships/customXml" Target="../ink/ink75.xml"/><Relationship Id="rId173" Type="http://schemas.openxmlformats.org/officeDocument/2006/relationships/image" Target="../media/image89.png"/><Relationship Id="rId194" Type="http://schemas.openxmlformats.org/officeDocument/2006/relationships/customXml" Target="../ink/ink96.xml"/><Relationship Id="rId208" Type="http://schemas.openxmlformats.org/officeDocument/2006/relationships/customXml" Target="../ink/ink103.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147" Type="http://schemas.openxmlformats.org/officeDocument/2006/relationships/image" Target="../media/image76.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142" Type="http://schemas.openxmlformats.org/officeDocument/2006/relationships/customXml" Target="../ink/ink70.xml"/><Relationship Id="rId163" Type="http://schemas.openxmlformats.org/officeDocument/2006/relationships/image" Target="../media/image84.png"/><Relationship Id="rId184" Type="http://schemas.openxmlformats.org/officeDocument/2006/relationships/customXml" Target="../ink/ink91.xml"/><Relationship Id="rId189" Type="http://schemas.openxmlformats.org/officeDocument/2006/relationships/image" Target="../media/image97.png"/><Relationship Id="rId3" Type="http://schemas.openxmlformats.org/officeDocument/2006/relationships/image" Target="../media/image1.pn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137" Type="http://schemas.openxmlformats.org/officeDocument/2006/relationships/image" Target="../media/image71.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3" Type="http://schemas.openxmlformats.org/officeDocument/2006/relationships/image" Target="../media/image79.png"/><Relationship Id="rId174" Type="http://schemas.openxmlformats.org/officeDocument/2006/relationships/customXml" Target="../ink/ink86.xml"/><Relationship Id="rId179" Type="http://schemas.openxmlformats.org/officeDocument/2006/relationships/image" Target="../media/image92.png"/><Relationship Id="rId195" Type="http://schemas.openxmlformats.org/officeDocument/2006/relationships/image" Target="../media/image100.png"/><Relationship Id="rId209" Type="http://schemas.openxmlformats.org/officeDocument/2006/relationships/image" Target="../media/image107.png"/><Relationship Id="rId190" Type="http://schemas.openxmlformats.org/officeDocument/2006/relationships/customXml" Target="../ink/ink94.xml"/><Relationship Id="rId204" Type="http://schemas.openxmlformats.org/officeDocument/2006/relationships/customXml" Target="../ink/ink101.xml"/><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143" Type="http://schemas.openxmlformats.org/officeDocument/2006/relationships/image" Target="../media/image74.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7.png"/><Relationship Id="rId185" Type="http://schemas.openxmlformats.org/officeDocument/2006/relationships/image" Target="../media/image95.png"/><Relationship Id="rId4" Type="http://schemas.openxmlformats.org/officeDocument/2006/relationships/customXml" Target="../ink/ink1.xml"/><Relationship Id="rId9" Type="http://schemas.openxmlformats.org/officeDocument/2006/relationships/image" Target="../media/image7.png"/><Relationship Id="rId180" Type="http://schemas.openxmlformats.org/officeDocument/2006/relationships/customXml" Target="../ink/ink89.xml"/><Relationship Id="rId210" Type="http://schemas.openxmlformats.org/officeDocument/2006/relationships/customXml" Target="../ink/ink104.xml"/><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customXml" Target="../ink/ink33.xml"/><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image" Target="../media/image69.png"/><Relationship Id="rId154" Type="http://schemas.openxmlformats.org/officeDocument/2006/relationships/customXml" Target="../ink/ink76.xml"/><Relationship Id="rId175" Type="http://schemas.openxmlformats.org/officeDocument/2006/relationships/image" Target="../media/image90.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37" Type="http://schemas.openxmlformats.org/officeDocument/2006/relationships/image" Target="../media/image21.png"/><Relationship Id="rId58" Type="http://schemas.openxmlformats.org/officeDocument/2006/relationships/customXml" Target="../ink/ink28.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5.png"/><Relationship Id="rId186" Type="http://schemas.openxmlformats.org/officeDocument/2006/relationships/customXml" Target="../ink/ink92.xml"/><Relationship Id="rId211" Type="http://schemas.openxmlformats.org/officeDocument/2006/relationships/image" Target="../media/image108.png"/><Relationship Id="rId27" Type="http://schemas.openxmlformats.org/officeDocument/2006/relationships/image" Target="../media/image16.png"/><Relationship Id="rId48" Type="http://schemas.openxmlformats.org/officeDocument/2006/relationships/customXml" Target="../ink/ink23.xml"/><Relationship Id="rId69" Type="http://schemas.openxmlformats.org/officeDocument/2006/relationships/image" Target="../media/image37.png"/><Relationship Id="rId113" Type="http://schemas.openxmlformats.org/officeDocument/2006/relationships/image" Target="../media/image59.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0.png"/><Relationship Id="rId176" Type="http://schemas.openxmlformats.org/officeDocument/2006/relationships/customXml" Target="../ink/ink87.xml"/><Relationship Id="rId197" Type="http://schemas.openxmlformats.org/officeDocument/2006/relationships/image" Target="../media/image101.png"/><Relationship Id="rId201" Type="http://schemas.openxmlformats.org/officeDocument/2006/relationships/image" Target="../media/image103.png"/><Relationship Id="rId17" Type="http://schemas.openxmlformats.org/officeDocument/2006/relationships/image" Target="../media/image11.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8.png"/><Relationship Id="rId145" Type="http://schemas.openxmlformats.org/officeDocument/2006/relationships/image" Target="../media/image75.png"/><Relationship Id="rId166" Type="http://schemas.openxmlformats.org/officeDocument/2006/relationships/customXml" Target="../ink/ink82.xml"/><Relationship Id="rId187" Type="http://schemas.openxmlformats.org/officeDocument/2006/relationships/image" Target="../media/image96.png"/><Relationship Id="rId1" Type="http://schemas.openxmlformats.org/officeDocument/2006/relationships/slideLayout" Target="../slideLayouts/slideLayout1.xml"/><Relationship Id="rId212" Type="http://schemas.openxmlformats.org/officeDocument/2006/relationships/customXml" Target="../ink/ink105.xml"/><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3.png"/><Relationship Id="rId135" Type="http://schemas.openxmlformats.org/officeDocument/2006/relationships/image" Target="../media/image70.png"/><Relationship Id="rId156" Type="http://schemas.openxmlformats.org/officeDocument/2006/relationships/customXml" Target="../ink/ink77.xml"/><Relationship Id="rId177" Type="http://schemas.openxmlformats.org/officeDocument/2006/relationships/image" Target="../media/image91.png"/><Relationship Id="rId198" Type="http://schemas.openxmlformats.org/officeDocument/2006/relationships/customXml" Target="../ink/ink98.xml"/><Relationship Id="rId202" Type="http://schemas.openxmlformats.org/officeDocument/2006/relationships/customXml" Target="../ink/ink100.xml"/><Relationship Id="rId18" Type="http://schemas.openxmlformats.org/officeDocument/2006/relationships/customXml" Target="../ink/ink8.xml"/><Relationship Id="rId39" Type="http://schemas.openxmlformats.org/officeDocument/2006/relationships/image" Target="../media/image22.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5.png"/><Relationship Id="rId146" Type="http://schemas.openxmlformats.org/officeDocument/2006/relationships/customXml" Target="../ink/ink72.xml"/><Relationship Id="rId167" Type="http://schemas.openxmlformats.org/officeDocument/2006/relationships/image" Target="../media/image86.png"/><Relationship Id="rId188" Type="http://schemas.openxmlformats.org/officeDocument/2006/relationships/customXml" Target="../ink/ink93.xml"/><Relationship Id="rId71" Type="http://schemas.openxmlformats.org/officeDocument/2006/relationships/image" Target="../media/image38.png"/><Relationship Id="rId92" Type="http://schemas.openxmlformats.org/officeDocument/2006/relationships/customXml" Target="../ink/ink45.xml"/><Relationship Id="rId213" Type="http://schemas.openxmlformats.org/officeDocument/2006/relationships/image" Target="../media/image109.png"/><Relationship Id="rId2" Type="http://schemas.openxmlformats.org/officeDocument/2006/relationships/notesSlide" Target="../notesSlides/notesSlide4.xml"/><Relationship Id="rId29" Type="http://schemas.openxmlformats.org/officeDocument/2006/relationships/image" Target="../media/image17.png"/><Relationship Id="rId40" Type="http://schemas.openxmlformats.org/officeDocument/2006/relationships/customXml" Target="../ink/ink19.xml"/><Relationship Id="rId115" Type="http://schemas.openxmlformats.org/officeDocument/2006/relationships/image" Target="../media/image60.png"/><Relationship Id="rId136" Type="http://schemas.openxmlformats.org/officeDocument/2006/relationships/customXml" Target="../ink/ink67.xml"/><Relationship Id="rId157" Type="http://schemas.openxmlformats.org/officeDocument/2006/relationships/image" Target="../media/image81.png"/><Relationship Id="rId178" Type="http://schemas.openxmlformats.org/officeDocument/2006/relationships/customXml" Target="../ink/ink88.xml"/><Relationship Id="rId61" Type="http://schemas.openxmlformats.org/officeDocument/2006/relationships/image" Target="../media/image33.png"/><Relationship Id="rId82" Type="http://schemas.openxmlformats.org/officeDocument/2006/relationships/customXml" Target="../ink/ink40.xml"/><Relationship Id="rId199" Type="http://schemas.openxmlformats.org/officeDocument/2006/relationships/image" Target="../media/image102.png"/><Relationship Id="rId203" Type="http://schemas.openxmlformats.org/officeDocument/2006/relationships/image" Target="../media/image104.png"/></Relationships>
</file>

<file path=ppt/slides/_rels/slide5.xml.rels><?xml version="1.0" encoding="UTF-8" standalone="yes"?>
<Relationships xmlns="http://schemas.openxmlformats.org/package/2006/relationships"><Relationship Id="rId13" Type="http://schemas.openxmlformats.org/officeDocument/2006/relationships/image" Target="../media/image114.png"/><Relationship Id="rId18" Type="http://schemas.openxmlformats.org/officeDocument/2006/relationships/customXml" Target="../ink/ink113.xml"/><Relationship Id="rId26" Type="http://schemas.openxmlformats.org/officeDocument/2006/relationships/customXml" Target="../ink/ink117.xml"/><Relationship Id="rId3" Type="http://schemas.openxmlformats.org/officeDocument/2006/relationships/image" Target="../media/image1.png"/><Relationship Id="rId21" Type="http://schemas.openxmlformats.org/officeDocument/2006/relationships/image" Target="../media/image118.png"/><Relationship Id="rId34" Type="http://schemas.openxmlformats.org/officeDocument/2006/relationships/customXml" Target="../ink/ink121.xml"/><Relationship Id="rId7" Type="http://schemas.openxmlformats.org/officeDocument/2006/relationships/image" Target="../media/image111.png"/><Relationship Id="rId12" Type="http://schemas.openxmlformats.org/officeDocument/2006/relationships/customXml" Target="../ink/ink110.xml"/><Relationship Id="rId17" Type="http://schemas.openxmlformats.org/officeDocument/2006/relationships/image" Target="../media/image116.png"/><Relationship Id="rId25" Type="http://schemas.openxmlformats.org/officeDocument/2006/relationships/image" Target="../media/image120.png"/><Relationship Id="rId33" Type="http://schemas.openxmlformats.org/officeDocument/2006/relationships/image" Target="../media/image124.png"/><Relationship Id="rId2" Type="http://schemas.openxmlformats.org/officeDocument/2006/relationships/notesSlide" Target="../notesSlides/notesSlide5.xml"/><Relationship Id="rId16" Type="http://schemas.openxmlformats.org/officeDocument/2006/relationships/customXml" Target="../ink/ink112.xml"/><Relationship Id="rId20" Type="http://schemas.openxmlformats.org/officeDocument/2006/relationships/customXml" Target="../ink/ink114.xml"/><Relationship Id="rId29" Type="http://schemas.openxmlformats.org/officeDocument/2006/relationships/image" Target="../media/image122.png"/><Relationship Id="rId1" Type="http://schemas.openxmlformats.org/officeDocument/2006/relationships/slideLayout" Target="../slideLayouts/slideLayout1.xml"/><Relationship Id="rId6" Type="http://schemas.openxmlformats.org/officeDocument/2006/relationships/customXml" Target="../ink/ink107.xml"/><Relationship Id="rId11" Type="http://schemas.openxmlformats.org/officeDocument/2006/relationships/image" Target="../media/image113.png"/><Relationship Id="rId24" Type="http://schemas.openxmlformats.org/officeDocument/2006/relationships/customXml" Target="../ink/ink116.xml"/><Relationship Id="rId32" Type="http://schemas.openxmlformats.org/officeDocument/2006/relationships/customXml" Target="../ink/ink120.xml"/><Relationship Id="rId5" Type="http://schemas.openxmlformats.org/officeDocument/2006/relationships/image" Target="../media/image110.png"/><Relationship Id="rId15" Type="http://schemas.openxmlformats.org/officeDocument/2006/relationships/image" Target="../media/image115.png"/><Relationship Id="rId23" Type="http://schemas.openxmlformats.org/officeDocument/2006/relationships/image" Target="../media/image119.png"/><Relationship Id="rId28" Type="http://schemas.openxmlformats.org/officeDocument/2006/relationships/customXml" Target="../ink/ink118.xml"/><Relationship Id="rId10" Type="http://schemas.openxmlformats.org/officeDocument/2006/relationships/customXml" Target="../ink/ink109.xml"/><Relationship Id="rId19" Type="http://schemas.openxmlformats.org/officeDocument/2006/relationships/image" Target="../media/image117.png"/><Relationship Id="rId31" Type="http://schemas.openxmlformats.org/officeDocument/2006/relationships/image" Target="../media/image123.png"/><Relationship Id="rId4" Type="http://schemas.openxmlformats.org/officeDocument/2006/relationships/customXml" Target="../ink/ink106.xml"/><Relationship Id="rId9" Type="http://schemas.openxmlformats.org/officeDocument/2006/relationships/image" Target="../media/image112.png"/><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121.png"/><Relationship Id="rId30" Type="http://schemas.openxmlformats.org/officeDocument/2006/relationships/customXml" Target="../ink/ink119.xml"/><Relationship Id="rId35" Type="http://schemas.openxmlformats.org/officeDocument/2006/relationships/image" Target="../media/image125.png"/><Relationship Id="rId8" Type="http://schemas.openxmlformats.org/officeDocument/2006/relationships/customXml" Target="../ink/ink10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82.png"/><Relationship Id="rId21" Type="http://schemas.openxmlformats.org/officeDocument/2006/relationships/image" Target="../media/image134.png"/><Relationship Id="rId42" Type="http://schemas.openxmlformats.org/officeDocument/2006/relationships/customXml" Target="../ink/ink141.xml"/><Relationship Id="rId63" Type="http://schemas.openxmlformats.org/officeDocument/2006/relationships/image" Target="../media/image155.png"/><Relationship Id="rId84" Type="http://schemas.openxmlformats.org/officeDocument/2006/relationships/customXml" Target="../ink/ink162.xml"/><Relationship Id="rId138" Type="http://schemas.openxmlformats.org/officeDocument/2006/relationships/customXml" Target="../ink/ink189.xml"/><Relationship Id="rId159" Type="http://schemas.openxmlformats.org/officeDocument/2006/relationships/image" Target="../media/image203.png"/><Relationship Id="rId170" Type="http://schemas.openxmlformats.org/officeDocument/2006/relationships/customXml" Target="../ink/ink205.xml"/><Relationship Id="rId191" Type="http://schemas.openxmlformats.org/officeDocument/2006/relationships/image" Target="../media/image219.png"/><Relationship Id="rId205" Type="http://schemas.openxmlformats.org/officeDocument/2006/relationships/image" Target="../media/image226.png"/><Relationship Id="rId107" Type="http://schemas.openxmlformats.org/officeDocument/2006/relationships/image" Target="../media/image177.png"/><Relationship Id="rId11" Type="http://schemas.openxmlformats.org/officeDocument/2006/relationships/image" Target="../media/image129.png"/><Relationship Id="rId32" Type="http://schemas.openxmlformats.org/officeDocument/2006/relationships/customXml" Target="../ink/ink136.xml"/><Relationship Id="rId53" Type="http://schemas.openxmlformats.org/officeDocument/2006/relationships/image" Target="../media/image150.png"/><Relationship Id="rId74" Type="http://schemas.openxmlformats.org/officeDocument/2006/relationships/customXml" Target="../ink/ink157.xml"/><Relationship Id="rId128" Type="http://schemas.openxmlformats.org/officeDocument/2006/relationships/customXml" Target="../ink/ink184.xml"/><Relationship Id="rId149" Type="http://schemas.openxmlformats.org/officeDocument/2006/relationships/image" Target="../media/image198.png"/><Relationship Id="rId5" Type="http://schemas.openxmlformats.org/officeDocument/2006/relationships/image" Target="../media/image126.png"/><Relationship Id="rId95" Type="http://schemas.openxmlformats.org/officeDocument/2006/relationships/image" Target="../media/image171.png"/><Relationship Id="rId160" Type="http://schemas.openxmlformats.org/officeDocument/2006/relationships/customXml" Target="../ink/ink200.xml"/><Relationship Id="rId181" Type="http://schemas.openxmlformats.org/officeDocument/2006/relationships/image" Target="../media/image214.png"/><Relationship Id="rId216" Type="http://schemas.openxmlformats.org/officeDocument/2006/relationships/customXml" Target="../ink/ink228.xml"/><Relationship Id="rId22" Type="http://schemas.openxmlformats.org/officeDocument/2006/relationships/customXml" Target="../ink/ink131.xml"/><Relationship Id="rId43" Type="http://schemas.openxmlformats.org/officeDocument/2006/relationships/image" Target="../media/image145.png"/><Relationship Id="rId64" Type="http://schemas.openxmlformats.org/officeDocument/2006/relationships/customXml" Target="../ink/ink152.xml"/><Relationship Id="rId118" Type="http://schemas.openxmlformats.org/officeDocument/2006/relationships/customXml" Target="../ink/ink179.xml"/><Relationship Id="rId139" Type="http://schemas.openxmlformats.org/officeDocument/2006/relationships/image" Target="../media/image193.png"/><Relationship Id="rId85" Type="http://schemas.openxmlformats.org/officeDocument/2006/relationships/image" Target="../media/image166.png"/><Relationship Id="rId150" Type="http://schemas.openxmlformats.org/officeDocument/2006/relationships/customXml" Target="../ink/ink195.xml"/><Relationship Id="rId171" Type="http://schemas.openxmlformats.org/officeDocument/2006/relationships/image" Target="../media/image209.png"/><Relationship Id="rId192" Type="http://schemas.openxmlformats.org/officeDocument/2006/relationships/customXml" Target="../ink/ink216.xml"/><Relationship Id="rId206" Type="http://schemas.openxmlformats.org/officeDocument/2006/relationships/customXml" Target="../ink/ink223.xml"/><Relationship Id="rId12" Type="http://schemas.openxmlformats.org/officeDocument/2006/relationships/customXml" Target="../ink/ink126.xml"/><Relationship Id="rId33" Type="http://schemas.openxmlformats.org/officeDocument/2006/relationships/image" Target="../media/image140.png"/><Relationship Id="rId108" Type="http://schemas.openxmlformats.org/officeDocument/2006/relationships/customXml" Target="../ink/ink174.xml"/><Relationship Id="rId129" Type="http://schemas.openxmlformats.org/officeDocument/2006/relationships/image" Target="../media/image188.png"/><Relationship Id="rId54" Type="http://schemas.openxmlformats.org/officeDocument/2006/relationships/customXml" Target="../ink/ink147.xml"/><Relationship Id="rId75" Type="http://schemas.openxmlformats.org/officeDocument/2006/relationships/image" Target="../media/image161.png"/><Relationship Id="rId96" Type="http://schemas.openxmlformats.org/officeDocument/2006/relationships/customXml" Target="../ink/ink168.xml"/><Relationship Id="rId140" Type="http://schemas.openxmlformats.org/officeDocument/2006/relationships/customXml" Target="../ink/ink190.xml"/><Relationship Id="rId161" Type="http://schemas.openxmlformats.org/officeDocument/2006/relationships/image" Target="../media/image204.png"/><Relationship Id="rId182" Type="http://schemas.openxmlformats.org/officeDocument/2006/relationships/customXml" Target="../ink/ink211.xml"/><Relationship Id="rId217" Type="http://schemas.openxmlformats.org/officeDocument/2006/relationships/image" Target="../media/image232.png"/><Relationship Id="rId6" Type="http://schemas.openxmlformats.org/officeDocument/2006/relationships/customXml" Target="../ink/ink123.xml"/><Relationship Id="rId23" Type="http://schemas.openxmlformats.org/officeDocument/2006/relationships/image" Target="../media/image135.png"/><Relationship Id="rId119" Type="http://schemas.openxmlformats.org/officeDocument/2006/relationships/image" Target="../media/image183.png"/><Relationship Id="rId44" Type="http://schemas.openxmlformats.org/officeDocument/2006/relationships/customXml" Target="../ink/ink142.xml"/><Relationship Id="rId65" Type="http://schemas.openxmlformats.org/officeDocument/2006/relationships/image" Target="../media/image156.png"/><Relationship Id="rId86" Type="http://schemas.openxmlformats.org/officeDocument/2006/relationships/customXml" Target="../ink/ink163.xml"/><Relationship Id="rId130" Type="http://schemas.openxmlformats.org/officeDocument/2006/relationships/customXml" Target="../ink/ink185.xml"/><Relationship Id="rId151" Type="http://schemas.openxmlformats.org/officeDocument/2006/relationships/image" Target="../media/image199.png"/><Relationship Id="rId172" Type="http://schemas.openxmlformats.org/officeDocument/2006/relationships/customXml" Target="../ink/ink206.xml"/><Relationship Id="rId193" Type="http://schemas.openxmlformats.org/officeDocument/2006/relationships/image" Target="../media/image220.png"/><Relationship Id="rId207" Type="http://schemas.openxmlformats.org/officeDocument/2006/relationships/image" Target="../media/image227.png"/><Relationship Id="rId13" Type="http://schemas.openxmlformats.org/officeDocument/2006/relationships/image" Target="../media/image130.png"/><Relationship Id="rId109" Type="http://schemas.openxmlformats.org/officeDocument/2006/relationships/image" Target="../media/image178.png"/><Relationship Id="rId34" Type="http://schemas.openxmlformats.org/officeDocument/2006/relationships/customXml" Target="../ink/ink137.xml"/><Relationship Id="rId55" Type="http://schemas.openxmlformats.org/officeDocument/2006/relationships/image" Target="../media/image151.png"/><Relationship Id="rId76" Type="http://schemas.openxmlformats.org/officeDocument/2006/relationships/customXml" Target="../ink/ink158.xml"/><Relationship Id="rId97" Type="http://schemas.openxmlformats.org/officeDocument/2006/relationships/image" Target="../media/image172.png"/><Relationship Id="rId120" Type="http://schemas.openxmlformats.org/officeDocument/2006/relationships/customXml" Target="../ink/ink180.xml"/><Relationship Id="rId141" Type="http://schemas.openxmlformats.org/officeDocument/2006/relationships/image" Target="../media/image194.png"/><Relationship Id="rId7" Type="http://schemas.openxmlformats.org/officeDocument/2006/relationships/image" Target="../media/image127.png"/><Relationship Id="rId162" Type="http://schemas.openxmlformats.org/officeDocument/2006/relationships/customXml" Target="../ink/ink201.xml"/><Relationship Id="rId183" Type="http://schemas.openxmlformats.org/officeDocument/2006/relationships/image" Target="../media/image215.png"/><Relationship Id="rId24" Type="http://schemas.openxmlformats.org/officeDocument/2006/relationships/customXml" Target="../ink/ink132.xml"/><Relationship Id="rId45" Type="http://schemas.openxmlformats.org/officeDocument/2006/relationships/image" Target="../media/image146.png"/><Relationship Id="rId66" Type="http://schemas.openxmlformats.org/officeDocument/2006/relationships/customXml" Target="../ink/ink153.xml"/><Relationship Id="rId87" Type="http://schemas.openxmlformats.org/officeDocument/2006/relationships/image" Target="../media/image167.png"/><Relationship Id="rId110" Type="http://schemas.openxmlformats.org/officeDocument/2006/relationships/customXml" Target="../ink/ink175.xml"/><Relationship Id="rId131" Type="http://schemas.openxmlformats.org/officeDocument/2006/relationships/image" Target="../media/image189.png"/><Relationship Id="rId152" Type="http://schemas.openxmlformats.org/officeDocument/2006/relationships/customXml" Target="../ink/ink196.xml"/><Relationship Id="rId173" Type="http://schemas.openxmlformats.org/officeDocument/2006/relationships/image" Target="../media/image210.png"/><Relationship Id="rId194" Type="http://schemas.openxmlformats.org/officeDocument/2006/relationships/customXml" Target="../ink/ink217.xml"/><Relationship Id="rId208" Type="http://schemas.openxmlformats.org/officeDocument/2006/relationships/customXml" Target="../ink/ink224.xml"/><Relationship Id="rId14" Type="http://schemas.openxmlformats.org/officeDocument/2006/relationships/customXml" Target="../ink/ink127.xml"/><Relationship Id="rId30" Type="http://schemas.openxmlformats.org/officeDocument/2006/relationships/customXml" Target="../ink/ink135.xml"/><Relationship Id="rId35" Type="http://schemas.openxmlformats.org/officeDocument/2006/relationships/image" Target="../media/image141.png"/><Relationship Id="rId56" Type="http://schemas.openxmlformats.org/officeDocument/2006/relationships/customXml" Target="../ink/ink148.xml"/><Relationship Id="rId77" Type="http://schemas.openxmlformats.org/officeDocument/2006/relationships/image" Target="../media/image162.png"/><Relationship Id="rId100" Type="http://schemas.openxmlformats.org/officeDocument/2006/relationships/customXml" Target="../ink/ink170.xml"/><Relationship Id="rId105" Type="http://schemas.openxmlformats.org/officeDocument/2006/relationships/image" Target="../media/image176.png"/><Relationship Id="rId126" Type="http://schemas.openxmlformats.org/officeDocument/2006/relationships/customXml" Target="../ink/ink183.xml"/><Relationship Id="rId147" Type="http://schemas.openxmlformats.org/officeDocument/2006/relationships/image" Target="../media/image197.png"/><Relationship Id="rId168" Type="http://schemas.openxmlformats.org/officeDocument/2006/relationships/customXml" Target="../ink/ink204.xml"/><Relationship Id="rId8" Type="http://schemas.openxmlformats.org/officeDocument/2006/relationships/customXml" Target="../ink/ink124.xml"/><Relationship Id="rId51" Type="http://schemas.openxmlformats.org/officeDocument/2006/relationships/image" Target="../media/image149.png"/><Relationship Id="rId72" Type="http://schemas.openxmlformats.org/officeDocument/2006/relationships/customXml" Target="../ink/ink156.xml"/><Relationship Id="rId93" Type="http://schemas.openxmlformats.org/officeDocument/2006/relationships/image" Target="../media/image170.png"/><Relationship Id="rId98" Type="http://schemas.openxmlformats.org/officeDocument/2006/relationships/customXml" Target="../ink/ink169.xml"/><Relationship Id="rId121" Type="http://schemas.openxmlformats.org/officeDocument/2006/relationships/image" Target="../media/image184.png"/><Relationship Id="rId142" Type="http://schemas.openxmlformats.org/officeDocument/2006/relationships/customXml" Target="../ink/ink191.xml"/><Relationship Id="rId163" Type="http://schemas.openxmlformats.org/officeDocument/2006/relationships/image" Target="../media/image205.png"/><Relationship Id="rId184" Type="http://schemas.openxmlformats.org/officeDocument/2006/relationships/customXml" Target="../ink/ink212.xml"/><Relationship Id="rId189" Type="http://schemas.openxmlformats.org/officeDocument/2006/relationships/image" Target="../media/image218.png"/><Relationship Id="rId3" Type="http://schemas.openxmlformats.org/officeDocument/2006/relationships/image" Target="../media/image1.png"/><Relationship Id="rId214" Type="http://schemas.openxmlformats.org/officeDocument/2006/relationships/customXml" Target="../ink/ink227.xml"/><Relationship Id="rId25" Type="http://schemas.openxmlformats.org/officeDocument/2006/relationships/image" Target="../media/image136.png"/><Relationship Id="rId46" Type="http://schemas.openxmlformats.org/officeDocument/2006/relationships/customXml" Target="../ink/ink143.xml"/><Relationship Id="rId67" Type="http://schemas.openxmlformats.org/officeDocument/2006/relationships/image" Target="../media/image157.png"/><Relationship Id="rId116" Type="http://schemas.openxmlformats.org/officeDocument/2006/relationships/customXml" Target="../ink/ink178.xml"/><Relationship Id="rId137" Type="http://schemas.openxmlformats.org/officeDocument/2006/relationships/image" Target="../media/image192.png"/><Relationship Id="rId158" Type="http://schemas.openxmlformats.org/officeDocument/2006/relationships/customXml" Target="../ink/ink199.xml"/><Relationship Id="rId20" Type="http://schemas.openxmlformats.org/officeDocument/2006/relationships/customXml" Target="../ink/ink130.xml"/><Relationship Id="rId41" Type="http://schemas.openxmlformats.org/officeDocument/2006/relationships/image" Target="../media/image144.png"/><Relationship Id="rId62" Type="http://schemas.openxmlformats.org/officeDocument/2006/relationships/customXml" Target="../ink/ink151.xml"/><Relationship Id="rId83" Type="http://schemas.openxmlformats.org/officeDocument/2006/relationships/image" Target="../media/image165.png"/><Relationship Id="rId88" Type="http://schemas.openxmlformats.org/officeDocument/2006/relationships/customXml" Target="../ink/ink164.xml"/><Relationship Id="rId111" Type="http://schemas.openxmlformats.org/officeDocument/2006/relationships/image" Target="../media/image179.png"/><Relationship Id="rId132" Type="http://schemas.openxmlformats.org/officeDocument/2006/relationships/customXml" Target="../ink/ink186.xml"/><Relationship Id="rId153" Type="http://schemas.openxmlformats.org/officeDocument/2006/relationships/image" Target="../media/image200.png"/><Relationship Id="rId174" Type="http://schemas.openxmlformats.org/officeDocument/2006/relationships/customXml" Target="../ink/ink207.xml"/><Relationship Id="rId179" Type="http://schemas.openxmlformats.org/officeDocument/2006/relationships/image" Target="../media/image213.png"/><Relationship Id="rId195" Type="http://schemas.openxmlformats.org/officeDocument/2006/relationships/image" Target="../media/image221.png"/><Relationship Id="rId209" Type="http://schemas.openxmlformats.org/officeDocument/2006/relationships/image" Target="../media/image228.png"/><Relationship Id="rId190" Type="http://schemas.openxmlformats.org/officeDocument/2006/relationships/customXml" Target="../ink/ink215.xml"/><Relationship Id="rId204" Type="http://schemas.openxmlformats.org/officeDocument/2006/relationships/customXml" Target="../ink/ink222.xml"/><Relationship Id="rId15" Type="http://schemas.openxmlformats.org/officeDocument/2006/relationships/image" Target="../media/image131.png"/><Relationship Id="rId36" Type="http://schemas.openxmlformats.org/officeDocument/2006/relationships/customXml" Target="../ink/ink138.xml"/><Relationship Id="rId57" Type="http://schemas.openxmlformats.org/officeDocument/2006/relationships/image" Target="../media/image152.png"/><Relationship Id="rId106" Type="http://schemas.openxmlformats.org/officeDocument/2006/relationships/customXml" Target="../ink/ink173.xml"/><Relationship Id="rId127" Type="http://schemas.openxmlformats.org/officeDocument/2006/relationships/image" Target="../media/image187.png"/><Relationship Id="rId10" Type="http://schemas.openxmlformats.org/officeDocument/2006/relationships/customXml" Target="../ink/ink125.xml"/><Relationship Id="rId31" Type="http://schemas.openxmlformats.org/officeDocument/2006/relationships/image" Target="../media/image139.png"/><Relationship Id="rId52" Type="http://schemas.openxmlformats.org/officeDocument/2006/relationships/customXml" Target="../ink/ink146.xml"/><Relationship Id="rId73" Type="http://schemas.openxmlformats.org/officeDocument/2006/relationships/image" Target="../media/image160.png"/><Relationship Id="rId78" Type="http://schemas.openxmlformats.org/officeDocument/2006/relationships/customXml" Target="../ink/ink159.xml"/><Relationship Id="rId94" Type="http://schemas.openxmlformats.org/officeDocument/2006/relationships/customXml" Target="../ink/ink167.xml"/><Relationship Id="rId99" Type="http://schemas.openxmlformats.org/officeDocument/2006/relationships/image" Target="../media/image173.png"/><Relationship Id="rId101" Type="http://schemas.openxmlformats.org/officeDocument/2006/relationships/image" Target="../media/image174.png"/><Relationship Id="rId122" Type="http://schemas.openxmlformats.org/officeDocument/2006/relationships/customXml" Target="../ink/ink181.xml"/><Relationship Id="rId143" Type="http://schemas.openxmlformats.org/officeDocument/2006/relationships/image" Target="../media/image195.png"/><Relationship Id="rId148" Type="http://schemas.openxmlformats.org/officeDocument/2006/relationships/customXml" Target="../ink/ink194.xml"/><Relationship Id="rId164" Type="http://schemas.openxmlformats.org/officeDocument/2006/relationships/customXml" Target="../ink/ink202.xml"/><Relationship Id="rId169" Type="http://schemas.openxmlformats.org/officeDocument/2006/relationships/image" Target="../media/image208.png"/><Relationship Id="rId185" Type="http://schemas.openxmlformats.org/officeDocument/2006/relationships/image" Target="../media/image216.png"/><Relationship Id="rId4" Type="http://schemas.openxmlformats.org/officeDocument/2006/relationships/customXml" Target="../ink/ink122.xml"/><Relationship Id="rId9" Type="http://schemas.openxmlformats.org/officeDocument/2006/relationships/image" Target="../media/image128.png"/><Relationship Id="rId180" Type="http://schemas.openxmlformats.org/officeDocument/2006/relationships/customXml" Target="../ink/ink210.xml"/><Relationship Id="rId210" Type="http://schemas.openxmlformats.org/officeDocument/2006/relationships/customXml" Target="../ink/ink225.xml"/><Relationship Id="rId215" Type="http://schemas.openxmlformats.org/officeDocument/2006/relationships/image" Target="../media/image231.png"/><Relationship Id="rId26" Type="http://schemas.openxmlformats.org/officeDocument/2006/relationships/customXml" Target="../ink/ink133.xml"/><Relationship Id="rId47" Type="http://schemas.openxmlformats.org/officeDocument/2006/relationships/image" Target="../media/image147.png"/><Relationship Id="rId68" Type="http://schemas.openxmlformats.org/officeDocument/2006/relationships/customXml" Target="../ink/ink154.xml"/><Relationship Id="rId89" Type="http://schemas.openxmlformats.org/officeDocument/2006/relationships/image" Target="../media/image168.png"/><Relationship Id="rId112" Type="http://schemas.openxmlformats.org/officeDocument/2006/relationships/customXml" Target="../ink/ink176.xml"/><Relationship Id="rId133" Type="http://schemas.openxmlformats.org/officeDocument/2006/relationships/image" Target="../media/image190.png"/><Relationship Id="rId154" Type="http://schemas.openxmlformats.org/officeDocument/2006/relationships/customXml" Target="../ink/ink197.xml"/><Relationship Id="rId175" Type="http://schemas.openxmlformats.org/officeDocument/2006/relationships/image" Target="../media/image211.png"/><Relationship Id="rId196" Type="http://schemas.openxmlformats.org/officeDocument/2006/relationships/customXml" Target="../ink/ink218.xml"/><Relationship Id="rId200" Type="http://schemas.openxmlformats.org/officeDocument/2006/relationships/customXml" Target="../ink/ink220.xml"/><Relationship Id="rId16" Type="http://schemas.openxmlformats.org/officeDocument/2006/relationships/customXml" Target="../ink/ink128.xml"/><Relationship Id="rId37" Type="http://schemas.openxmlformats.org/officeDocument/2006/relationships/image" Target="../media/image142.png"/><Relationship Id="rId58" Type="http://schemas.openxmlformats.org/officeDocument/2006/relationships/customXml" Target="../ink/ink149.xml"/><Relationship Id="rId79" Type="http://schemas.openxmlformats.org/officeDocument/2006/relationships/image" Target="../media/image163.png"/><Relationship Id="rId102" Type="http://schemas.openxmlformats.org/officeDocument/2006/relationships/customXml" Target="../ink/ink171.xml"/><Relationship Id="rId123" Type="http://schemas.openxmlformats.org/officeDocument/2006/relationships/image" Target="../media/image185.png"/><Relationship Id="rId144" Type="http://schemas.openxmlformats.org/officeDocument/2006/relationships/customXml" Target="../ink/ink192.xml"/><Relationship Id="rId90" Type="http://schemas.openxmlformats.org/officeDocument/2006/relationships/customXml" Target="../ink/ink165.xml"/><Relationship Id="rId165" Type="http://schemas.openxmlformats.org/officeDocument/2006/relationships/image" Target="../media/image206.png"/><Relationship Id="rId186" Type="http://schemas.openxmlformats.org/officeDocument/2006/relationships/customXml" Target="../ink/ink213.xml"/><Relationship Id="rId211" Type="http://schemas.openxmlformats.org/officeDocument/2006/relationships/image" Target="../media/image229.png"/><Relationship Id="rId27" Type="http://schemas.openxmlformats.org/officeDocument/2006/relationships/image" Target="../media/image137.png"/><Relationship Id="rId48" Type="http://schemas.openxmlformats.org/officeDocument/2006/relationships/customXml" Target="../ink/ink144.xml"/><Relationship Id="rId69" Type="http://schemas.openxmlformats.org/officeDocument/2006/relationships/image" Target="../media/image158.png"/><Relationship Id="rId113" Type="http://schemas.openxmlformats.org/officeDocument/2006/relationships/image" Target="../media/image180.png"/><Relationship Id="rId134" Type="http://schemas.openxmlformats.org/officeDocument/2006/relationships/customXml" Target="../ink/ink187.xml"/><Relationship Id="rId80" Type="http://schemas.openxmlformats.org/officeDocument/2006/relationships/customXml" Target="../ink/ink160.xml"/><Relationship Id="rId155" Type="http://schemas.openxmlformats.org/officeDocument/2006/relationships/image" Target="../media/image201.png"/><Relationship Id="rId176" Type="http://schemas.openxmlformats.org/officeDocument/2006/relationships/customXml" Target="../ink/ink208.xml"/><Relationship Id="rId197" Type="http://schemas.openxmlformats.org/officeDocument/2006/relationships/image" Target="../media/image222.png"/><Relationship Id="rId201" Type="http://schemas.openxmlformats.org/officeDocument/2006/relationships/image" Target="../media/image224.png"/><Relationship Id="rId17" Type="http://schemas.openxmlformats.org/officeDocument/2006/relationships/image" Target="../media/image132.png"/><Relationship Id="rId38" Type="http://schemas.openxmlformats.org/officeDocument/2006/relationships/customXml" Target="../ink/ink139.xml"/><Relationship Id="rId59" Type="http://schemas.openxmlformats.org/officeDocument/2006/relationships/image" Target="../media/image153.png"/><Relationship Id="rId103" Type="http://schemas.openxmlformats.org/officeDocument/2006/relationships/image" Target="../media/image175.png"/><Relationship Id="rId124" Type="http://schemas.openxmlformats.org/officeDocument/2006/relationships/customXml" Target="../ink/ink182.xml"/><Relationship Id="rId70" Type="http://schemas.openxmlformats.org/officeDocument/2006/relationships/customXml" Target="../ink/ink155.xml"/><Relationship Id="rId91" Type="http://schemas.openxmlformats.org/officeDocument/2006/relationships/image" Target="../media/image169.png"/><Relationship Id="rId145" Type="http://schemas.openxmlformats.org/officeDocument/2006/relationships/image" Target="../media/image196.png"/><Relationship Id="rId166" Type="http://schemas.openxmlformats.org/officeDocument/2006/relationships/customXml" Target="../ink/ink203.xml"/><Relationship Id="rId187" Type="http://schemas.openxmlformats.org/officeDocument/2006/relationships/image" Target="../media/image217.png"/><Relationship Id="rId1" Type="http://schemas.openxmlformats.org/officeDocument/2006/relationships/slideLayout" Target="../slideLayouts/slideLayout1.xml"/><Relationship Id="rId212" Type="http://schemas.openxmlformats.org/officeDocument/2006/relationships/customXml" Target="../ink/ink226.xml"/><Relationship Id="rId28" Type="http://schemas.openxmlformats.org/officeDocument/2006/relationships/customXml" Target="../ink/ink134.xml"/><Relationship Id="rId49" Type="http://schemas.openxmlformats.org/officeDocument/2006/relationships/image" Target="../media/image148.png"/><Relationship Id="rId114" Type="http://schemas.openxmlformats.org/officeDocument/2006/relationships/customXml" Target="../ink/ink177.xml"/><Relationship Id="rId60" Type="http://schemas.openxmlformats.org/officeDocument/2006/relationships/customXml" Target="../ink/ink150.xml"/><Relationship Id="rId81" Type="http://schemas.openxmlformats.org/officeDocument/2006/relationships/image" Target="../media/image164.png"/><Relationship Id="rId135" Type="http://schemas.openxmlformats.org/officeDocument/2006/relationships/image" Target="../media/image191.png"/><Relationship Id="rId156" Type="http://schemas.openxmlformats.org/officeDocument/2006/relationships/customXml" Target="../ink/ink198.xml"/><Relationship Id="rId177" Type="http://schemas.openxmlformats.org/officeDocument/2006/relationships/image" Target="../media/image212.png"/><Relationship Id="rId198" Type="http://schemas.openxmlformats.org/officeDocument/2006/relationships/customXml" Target="../ink/ink219.xml"/><Relationship Id="rId202" Type="http://schemas.openxmlformats.org/officeDocument/2006/relationships/customXml" Target="../ink/ink221.xml"/><Relationship Id="rId18" Type="http://schemas.openxmlformats.org/officeDocument/2006/relationships/customXml" Target="../ink/ink129.xml"/><Relationship Id="rId39" Type="http://schemas.openxmlformats.org/officeDocument/2006/relationships/image" Target="../media/image143.png"/><Relationship Id="rId50" Type="http://schemas.openxmlformats.org/officeDocument/2006/relationships/customXml" Target="../ink/ink145.xml"/><Relationship Id="rId104" Type="http://schemas.openxmlformats.org/officeDocument/2006/relationships/customXml" Target="../ink/ink172.xml"/><Relationship Id="rId125" Type="http://schemas.openxmlformats.org/officeDocument/2006/relationships/image" Target="../media/image186.png"/><Relationship Id="rId146" Type="http://schemas.openxmlformats.org/officeDocument/2006/relationships/customXml" Target="../ink/ink193.xml"/><Relationship Id="rId167" Type="http://schemas.openxmlformats.org/officeDocument/2006/relationships/image" Target="../media/image207.png"/><Relationship Id="rId188" Type="http://schemas.openxmlformats.org/officeDocument/2006/relationships/customXml" Target="../ink/ink214.xml"/><Relationship Id="rId71" Type="http://schemas.openxmlformats.org/officeDocument/2006/relationships/image" Target="../media/image159.png"/><Relationship Id="rId92" Type="http://schemas.openxmlformats.org/officeDocument/2006/relationships/customXml" Target="../ink/ink166.xml"/><Relationship Id="rId213" Type="http://schemas.openxmlformats.org/officeDocument/2006/relationships/image" Target="../media/image230.png"/><Relationship Id="rId2" Type="http://schemas.openxmlformats.org/officeDocument/2006/relationships/notesSlide" Target="../notesSlides/notesSlide7.xml"/><Relationship Id="rId29" Type="http://schemas.openxmlformats.org/officeDocument/2006/relationships/image" Target="../media/image138.png"/><Relationship Id="rId40" Type="http://schemas.openxmlformats.org/officeDocument/2006/relationships/customXml" Target="../ink/ink140.xml"/><Relationship Id="rId115" Type="http://schemas.openxmlformats.org/officeDocument/2006/relationships/image" Target="../media/image181.png"/><Relationship Id="rId136" Type="http://schemas.openxmlformats.org/officeDocument/2006/relationships/customXml" Target="../ink/ink188.xml"/><Relationship Id="rId157" Type="http://schemas.openxmlformats.org/officeDocument/2006/relationships/image" Target="../media/image202.png"/><Relationship Id="rId178" Type="http://schemas.openxmlformats.org/officeDocument/2006/relationships/customXml" Target="../ink/ink209.xml"/><Relationship Id="rId61" Type="http://schemas.openxmlformats.org/officeDocument/2006/relationships/image" Target="../media/image154.png"/><Relationship Id="rId82" Type="http://schemas.openxmlformats.org/officeDocument/2006/relationships/customXml" Target="../ink/ink161.xml"/><Relationship Id="rId199" Type="http://schemas.openxmlformats.org/officeDocument/2006/relationships/image" Target="../media/image223.png"/><Relationship Id="rId203" Type="http://schemas.openxmlformats.org/officeDocument/2006/relationships/image" Target="../media/image225.png"/><Relationship Id="rId19" Type="http://schemas.openxmlformats.org/officeDocument/2006/relationships/image" Target="../media/image133.png"/></Relationships>
</file>

<file path=ppt/slides/_rels/slide8.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customXml" Target="../ink/ink233.xml"/><Relationship Id="rId3" Type="http://schemas.openxmlformats.org/officeDocument/2006/relationships/image" Target="../media/image1.png"/><Relationship Id="rId7" Type="http://schemas.openxmlformats.org/officeDocument/2006/relationships/customXml" Target="../ink/ink230.xml"/><Relationship Id="rId12" Type="http://schemas.openxmlformats.org/officeDocument/2006/relationships/image" Target="../media/image23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4.png"/><Relationship Id="rId11" Type="http://schemas.openxmlformats.org/officeDocument/2006/relationships/customXml" Target="../ink/ink232.xml"/><Relationship Id="rId5" Type="http://schemas.openxmlformats.org/officeDocument/2006/relationships/customXml" Target="../ink/ink229.xml"/><Relationship Id="rId10" Type="http://schemas.openxmlformats.org/officeDocument/2006/relationships/image" Target="../media/image236.png"/><Relationship Id="rId4" Type="http://schemas.openxmlformats.org/officeDocument/2006/relationships/image" Target="../media/image233.png"/><Relationship Id="rId9" Type="http://schemas.openxmlformats.org/officeDocument/2006/relationships/customXml" Target="../ink/ink231.xml"/><Relationship Id="rId14" Type="http://schemas.openxmlformats.org/officeDocument/2006/relationships/image" Target="../media/image238.png"/></Relationships>
</file>

<file path=ppt/slides/_rels/slide9.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customXml" Target="../ink/ink238.xml"/><Relationship Id="rId3" Type="http://schemas.openxmlformats.org/officeDocument/2006/relationships/image" Target="../media/image1.png"/><Relationship Id="rId7" Type="http://schemas.openxmlformats.org/officeDocument/2006/relationships/customXml" Target="../ink/ink235.xml"/><Relationship Id="rId12" Type="http://schemas.openxmlformats.org/officeDocument/2006/relationships/image" Target="../media/image2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customXml" Target="../ink/ink237.xml"/><Relationship Id="rId5" Type="http://schemas.openxmlformats.org/officeDocument/2006/relationships/customXml" Target="../ink/ink234.xml"/><Relationship Id="rId10" Type="http://schemas.openxmlformats.org/officeDocument/2006/relationships/image" Target="../media/image242.png"/><Relationship Id="rId4" Type="http://schemas.openxmlformats.org/officeDocument/2006/relationships/image" Target="../media/image239.png"/><Relationship Id="rId9" Type="http://schemas.openxmlformats.org/officeDocument/2006/relationships/customXml" Target="../ink/ink236.xml"/><Relationship Id="rId14" Type="http://schemas.openxmlformats.org/officeDocument/2006/relationships/image" Target="../media/image2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544684" y="4819105"/>
            <a:ext cx="2985180" cy="1625038"/>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683" y="4754657"/>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לד:ז-יב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34:7-12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867839"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270024" y="338636"/>
            <a:ext cx="8223463" cy="5601533"/>
          </a:xfrm>
          <a:prstGeom prst="rect">
            <a:avLst/>
          </a:prstGeom>
          <a:noFill/>
        </p:spPr>
        <p:txBody>
          <a:bodyPr wrap="square">
            <a:spAutoFit/>
          </a:bodyPr>
          <a:lstStyle/>
          <a:p>
            <a:pPr algn="r"/>
            <a:r>
              <a:rPr lang="he-IL" sz="2800" b="1">
                <a:solidFill>
                  <a:srgbClr val="FFFF00"/>
                </a:solidFill>
                <a:cs typeface="+mj-cs"/>
              </a:rPr>
              <a:t>ספר בראשית פרק יט</a:t>
            </a:r>
          </a:p>
          <a:p>
            <a:pPr algn="r"/>
            <a:r>
              <a:rPr lang="he-IL" sz="2800">
                <a:solidFill>
                  <a:srgbClr val="FFFF00"/>
                </a:solidFill>
                <a:cs typeface="+mj-cs"/>
              </a:rPr>
              <a:t>כד   וַיהֹוָה הִמְטִיר עַל-סְדֹם וְעַל-עֲמֹרָה גָּפְרִית וָאֵשׁ מֵאֵת יְהוָֹה מִן-הַשָּׁמָיִם: </a:t>
            </a:r>
            <a:r>
              <a:rPr lang="he-IL" sz="2800">
                <a:solidFill>
                  <a:srgbClr val="FFC000"/>
                </a:solidFill>
                <a:cs typeface="+mj-cs"/>
              </a:rPr>
              <a:t>כה   וַיַּהֲפֹךְ אֶת-הֶעָרִים הָאֵל וְאֵת כָּל-הַכִּכָּר וְאֵת כָּל-ישְׁבֵי הֶעָרִים וְצֶמַח הָאֲדָמָה: </a:t>
            </a:r>
            <a:r>
              <a:rPr lang="he-IL" sz="2800">
                <a:solidFill>
                  <a:srgbClr val="92D050"/>
                </a:solidFill>
                <a:cs typeface="+mj-cs"/>
              </a:rPr>
              <a:t>כו   וַתַּבֵּט אִשְׁתּוֹ מֵאַחֲרָיו וַתְּהִי נְצִיב מֶלַח: </a:t>
            </a:r>
            <a:r>
              <a:rPr lang="he-IL" sz="2800">
                <a:solidFill>
                  <a:srgbClr val="00B0F0"/>
                </a:solidFill>
                <a:cs typeface="+mj-cs"/>
              </a:rPr>
              <a:t>כז   וַיַּשְׁכֵּם אַבְרָהָם בַּבֹּקֶר אֶל-הַמָּקוֹם אֲשֶׁר-עָמַד שָׁם אֶת-פְּנֵי יְהוָֹה: כח   וַיַּשְׁקֵף עַל-פְּנֵי סְדֹם וַעֲמֹרָה וְעַל כָּל-פְּנֵי אֶרֶץ הַכִּכָּר וַיַּרְא וְהִנֵּה עָלָה קִיטֹר הָאָרֶץ כְּקִיטֹר הַכִּבְשָׁן:</a:t>
            </a:r>
            <a:endParaRPr lang="he-IL" sz="2400">
              <a:solidFill>
                <a:srgbClr val="00B0F0"/>
              </a:solidFill>
              <a:cs typeface="+mj-cs"/>
            </a:endParaRPr>
          </a:p>
          <a:p>
            <a:r>
              <a:rPr lang="en-US" b="1">
                <a:solidFill>
                  <a:srgbClr val="FFC000"/>
                </a:solidFill>
              </a:rPr>
              <a:t>Bereshit / Genesis 19:24–28  </a:t>
            </a:r>
          </a:p>
          <a:p>
            <a:r>
              <a:rPr lang="en-US">
                <a:solidFill>
                  <a:srgbClr val="FFC000"/>
                </a:solidFill>
              </a:rPr>
              <a:t>19:24 Then the LORD rained upon Sodom and upon Gomorrah brimstone and fire from the LORD out of heaven; 19:25 And he overthrew those cities, and all the plain, and all the inhabitants of the cities, and that which grew upon the ground. 19:26 But his wife looked back from behind him, and she became a pillar of salt. 19:27 And Abraham gat up early in the morning to the place where he stood before the LORD: 19:28 And he looked toward Sodom and Gomorrah, and toward all the land of the plain, and beheld, and, lo, the smoke of the country went up as the smoke of a furnace.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88A9FC4-BDA7-5857-7040-C867748E1379}"/>
                  </a:ext>
                </a:extLst>
              </p14:cNvPr>
              <p14:cNvContentPartPr/>
              <p14:nvPr/>
            </p14:nvContentPartPr>
            <p14:xfrm>
              <a:off x="4089931" y="1192837"/>
              <a:ext cx="3740040" cy="61200"/>
            </p14:xfrm>
          </p:contentPart>
        </mc:Choice>
        <mc:Fallback>
          <p:pic>
            <p:nvPicPr>
              <p:cNvPr id="2" name="Ink 1">
                <a:extLst>
                  <a:ext uri="{FF2B5EF4-FFF2-40B4-BE49-F238E27FC236}">
                    <a16:creationId xmlns:a16="http://schemas.microsoft.com/office/drawing/2014/main" id="{088A9FC4-BDA7-5857-7040-C867748E1379}"/>
                  </a:ext>
                </a:extLst>
              </p:cNvPr>
              <p:cNvPicPr/>
              <p:nvPr/>
            </p:nvPicPr>
            <p:blipFill>
              <a:blip r:embed="rId5"/>
              <a:stretch>
                <a:fillRect/>
              </a:stretch>
            </p:blipFill>
            <p:spPr>
              <a:xfrm>
                <a:off x="4072291" y="1174837"/>
                <a:ext cx="3775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55A2D83-F1F0-C7C9-2863-3E5F02864A97}"/>
                  </a:ext>
                </a:extLst>
              </p14:cNvPr>
              <p14:cNvContentPartPr/>
              <p14:nvPr/>
            </p14:nvContentPartPr>
            <p14:xfrm>
              <a:off x="3183811" y="831037"/>
              <a:ext cx="851760" cy="434880"/>
            </p14:xfrm>
          </p:contentPart>
        </mc:Choice>
        <mc:Fallback>
          <p:pic>
            <p:nvPicPr>
              <p:cNvPr id="3" name="Ink 2">
                <a:extLst>
                  <a:ext uri="{FF2B5EF4-FFF2-40B4-BE49-F238E27FC236}">
                    <a16:creationId xmlns:a16="http://schemas.microsoft.com/office/drawing/2014/main" id="{C55A2D83-F1F0-C7C9-2863-3E5F02864A97}"/>
                  </a:ext>
                </a:extLst>
              </p:cNvPr>
              <p:cNvPicPr/>
              <p:nvPr/>
            </p:nvPicPr>
            <p:blipFill>
              <a:blip r:embed="rId7"/>
              <a:stretch>
                <a:fillRect/>
              </a:stretch>
            </p:blipFill>
            <p:spPr>
              <a:xfrm>
                <a:off x="3166171" y="813397"/>
                <a:ext cx="88740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8890A1C-9D42-45AF-488F-8C4B5AF6676C}"/>
                  </a:ext>
                </a:extLst>
              </p14:cNvPr>
              <p14:cNvContentPartPr/>
              <p14:nvPr/>
            </p14:nvContentPartPr>
            <p14:xfrm>
              <a:off x="787291" y="1263397"/>
              <a:ext cx="2379600" cy="106920"/>
            </p14:xfrm>
          </p:contentPart>
        </mc:Choice>
        <mc:Fallback>
          <p:pic>
            <p:nvPicPr>
              <p:cNvPr id="5" name="Ink 4">
                <a:extLst>
                  <a:ext uri="{FF2B5EF4-FFF2-40B4-BE49-F238E27FC236}">
                    <a16:creationId xmlns:a16="http://schemas.microsoft.com/office/drawing/2014/main" id="{D8890A1C-9D42-45AF-488F-8C4B5AF6676C}"/>
                  </a:ext>
                </a:extLst>
              </p:cNvPr>
              <p:cNvPicPr/>
              <p:nvPr/>
            </p:nvPicPr>
            <p:blipFill>
              <a:blip r:embed="rId9"/>
              <a:stretch>
                <a:fillRect/>
              </a:stretch>
            </p:blipFill>
            <p:spPr>
              <a:xfrm>
                <a:off x="769651" y="1245397"/>
                <a:ext cx="2415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4742CDD-1E97-02BD-2A65-B653D2C26490}"/>
                  </a:ext>
                </a:extLst>
              </p14:cNvPr>
              <p14:cNvContentPartPr/>
              <p14:nvPr/>
            </p14:nvContentPartPr>
            <p14:xfrm>
              <a:off x="7520371" y="1726357"/>
              <a:ext cx="786960" cy="48600"/>
            </p14:xfrm>
          </p:contentPart>
        </mc:Choice>
        <mc:Fallback>
          <p:pic>
            <p:nvPicPr>
              <p:cNvPr id="7" name="Ink 6">
                <a:extLst>
                  <a:ext uri="{FF2B5EF4-FFF2-40B4-BE49-F238E27FC236}">
                    <a16:creationId xmlns:a16="http://schemas.microsoft.com/office/drawing/2014/main" id="{74742CDD-1E97-02BD-2A65-B653D2C26490}"/>
                  </a:ext>
                </a:extLst>
              </p:cNvPr>
              <p:cNvPicPr/>
              <p:nvPr/>
            </p:nvPicPr>
            <p:blipFill>
              <a:blip r:embed="rId11"/>
              <a:stretch>
                <a:fillRect/>
              </a:stretch>
            </p:blipFill>
            <p:spPr>
              <a:xfrm>
                <a:off x="7502731" y="1708357"/>
                <a:ext cx="822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5AF1057-5FD8-FBC4-9BF1-A7EACC16B157}"/>
                  </a:ext>
                </a:extLst>
              </p14:cNvPr>
              <p14:cNvContentPartPr/>
              <p14:nvPr/>
            </p14:nvContentPartPr>
            <p14:xfrm>
              <a:off x="4448131" y="1692517"/>
              <a:ext cx="2316960" cy="69480"/>
            </p14:xfrm>
          </p:contentPart>
        </mc:Choice>
        <mc:Fallback>
          <p:pic>
            <p:nvPicPr>
              <p:cNvPr id="9" name="Ink 8">
                <a:extLst>
                  <a:ext uri="{FF2B5EF4-FFF2-40B4-BE49-F238E27FC236}">
                    <a16:creationId xmlns:a16="http://schemas.microsoft.com/office/drawing/2014/main" id="{A5AF1057-5FD8-FBC4-9BF1-A7EACC16B157}"/>
                  </a:ext>
                </a:extLst>
              </p:cNvPr>
              <p:cNvPicPr/>
              <p:nvPr/>
            </p:nvPicPr>
            <p:blipFill>
              <a:blip r:embed="rId13"/>
              <a:stretch>
                <a:fillRect/>
              </a:stretch>
            </p:blipFill>
            <p:spPr>
              <a:xfrm>
                <a:off x="4430491" y="1674517"/>
                <a:ext cx="2352600" cy="105120"/>
              </a:xfrm>
              <a:prstGeom prst="rect">
                <a:avLst/>
              </a:prstGeom>
            </p:spPr>
          </p:pic>
        </mc:Fallback>
      </mc:AlternateContent>
      <p:grpSp>
        <p:nvGrpSpPr>
          <p:cNvPr id="13" name="Group 12">
            <a:extLst>
              <a:ext uri="{FF2B5EF4-FFF2-40B4-BE49-F238E27FC236}">
                <a16:creationId xmlns:a16="http://schemas.microsoft.com/office/drawing/2014/main" id="{4A14CC4D-EC2B-E6C2-EB68-B5CE3103024A}"/>
              </a:ext>
            </a:extLst>
          </p:cNvPr>
          <p:cNvGrpSpPr/>
          <p:nvPr/>
        </p:nvGrpSpPr>
        <p:grpSpPr>
          <a:xfrm>
            <a:off x="849931" y="1647517"/>
            <a:ext cx="3441240" cy="133200"/>
            <a:chOff x="849931" y="1647517"/>
            <a:chExt cx="3441240" cy="13320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91821E3-E46C-24D6-158B-9A8C238502D5}"/>
                    </a:ext>
                  </a:extLst>
                </p14:cNvPr>
                <p14:cNvContentPartPr/>
                <p14:nvPr/>
              </p14:nvContentPartPr>
              <p14:xfrm>
                <a:off x="2647771" y="1666237"/>
                <a:ext cx="1643400" cy="55080"/>
              </p14:xfrm>
            </p:contentPart>
          </mc:Choice>
          <mc:Fallback>
            <p:pic>
              <p:nvPicPr>
                <p:cNvPr id="11" name="Ink 10">
                  <a:extLst>
                    <a:ext uri="{FF2B5EF4-FFF2-40B4-BE49-F238E27FC236}">
                      <a16:creationId xmlns:a16="http://schemas.microsoft.com/office/drawing/2014/main" id="{791821E3-E46C-24D6-158B-9A8C238502D5}"/>
                    </a:ext>
                  </a:extLst>
                </p:cNvPr>
                <p:cNvPicPr/>
                <p:nvPr/>
              </p:nvPicPr>
              <p:blipFill>
                <a:blip r:embed="rId15"/>
                <a:stretch>
                  <a:fillRect/>
                </a:stretch>
              </p:blipFill>
              <p:spPr>
                <a:xfrm>
                  <a:off x="2629771" y="1648237"/>
                  <a:ext cx="1679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0345212-0DFF-E6DD-3D8F-3F4EB8F0E07F}"/>
                    </a:ext>
                  </a:extLst>
                </p14:cNvPr>
                <p14:cNvContentPartPr/>
                <p14:nvPr/>
              </p14:nvContentPartPr>
              <p14:xfrm>
                <a:off x="849931" y="1647517"/>
                <a:ext cx="1509120" cy="133200"/>
              </p14:xfrm>
            </p:contentPart>
          </mc:Choice>
          <mc:Fallback>
            <p:pic>
              <p:nvPicPr>
                <p:cNvPr id="12" name="Ink 11">
                  <a:extLst>
                    <a:ext uri="{FF2B5EF4-FFF2-40B4-BE49-F238E27FC236}">
                      <a16:creationId xmlns:a16="http://schemas.microsoft.com/office/drawing/2014/main" id="{F0345212-0DFF-E6DD-3D8F-3F4EB8F0E07F}"/>
                    </a:ext>
                  </a:extLst>
                </p:cNvPr>
                <p:cNvPicPr/>
                <p:nvPr/>
              </p:nvPicPr>
              <p:blipFill>
                <a:blip r:embed="rId17"/>
                <a:stretch>
                  <a:fillRect/>
                </a:stretch>
              </p:blipFill>
              <p:spPr>
                <a:xfrm>
                  <a:off x="832291" y="1629517"/>
                  <a:ext cx="1544760" cy="168840"/>
                </a:xfrm>
                <a:prstGeom prst="rect">
                  <a:avLst/>
                </a:prstGeom>
              </p:spPr>
            </p:pic>
          </mc:Fallback>
        </mc:AlternateContent>
      </p:grpSp>
      <p:grpSp>
        <p:nvGrpSpPr>
          <p:cNvPr id="17" name="Group 16">
            <a:extLst>
              <a:ext uri="{FF2B5EF4-FFF2-40B4-BE49-F238E27FC236}">
                <a16:creationId xmlns:a16="http://schemas.microsoft.com/office/drawing/2014/main" id="{B0AD39B5-B771-A4A4-7646-F9D2B1F20602}"/>
              </a:ext>
            </a:extLst>
          </p:cNvPr>
          <p:cNvGrpSpPr/>
          <p:nvPr/>
        </p:nvGrpSpPr>
        <p:grpSpPr>
          <a:xfrm>
            <a:off x="5947891" y="2110117"/>
            <a:ext cx="2445120" cy="62280"/>
            <a:chOff x="5947891" y="2110117"/>
            <a:chExt cx="2445120" cy="622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B91A07C-5B8B-8452-8C32-72E43E09C53F}"/>
                    </a:ext>
                  </a:extLst>
                </p14:cNvPr>
                <p14:cNvContentPartPr/>
                <p14:nvPr/>
              </p14:nvContentPartPr>
              <p14:xfrm>
                <a:off x="7756891" y="2110117"/>
                <a:ext cx="636120" cy="21600"/>
              </p14:xfrm>
            </p:contentPart>
          </mc:Choice>
          <mc:Fallback>
            <p:pic>
              <p:nvPicPr>
                <p:cNvPr id="14" name="Ink 13">
                  <a:extLst>
                    <a:ext uri="{FF2B5EF4-FFF2-40B4-BE49-F238E27FC236}">
                      <a16:creationId xmlns:a16="http://schemas.microsoft.com/office/drawing/2014/main" id="{BB91A07C-5B8B-8452-8C32-72E43E09C53F}"/>
                    </a:ext>
                  </a:extLst>
                </p:cNvPr>
                <p:cNvPicPr/>
                <p:nvPr/>
              </p:nvPicPr>
              <p:blipFill>
                <a:blip r:embed="rId19"/>
                <a:stretch>
                  <a:fillRect/>
                </a:stretch>
              </p:blipFill>
              <p:spPr>
                <a:xfrm>
                  <a:off x="7738891" y="2092477"/>
                  <a:ext cx="671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9A6487E-168A-68CD-228F-12C955C9DCE0}"/>
                    </a:ext>
                  </a:extLst>
                </p14:cNvPr>
                <p14:cNvContentPartPr/>
                <p14:nvPr/>
              </p14:nvContentPartPr>
              <p14:xfrm>
                <a:off x="7500571" y="2164837"/>
                <a:ext cx="10800" cy="7560"/>
              </p14:xfrm>
            </p:contentPart>
          </mc:Choice>
          <mc:Fallback>
            <p:pic>
              <p:nvPicPr>
                <p:cNvPr id="15" name="Ink 14">
                  <a:extLst>
                    <a:ext uri="{FF2B5EF4-FFF2-40B4-BE49-F238E27FC236}">
                      <a16:creationId xmlns:a16="http://schemas.microsoft.com/office/drawing/2014/main" id="{C9A6487E-168A-68CD-228F-12C955C9DCE0}"/>
                    </a:ext>
                  </a:extLst>
                </p:cNvPr>
                <p:cNvPicPr/>
                <p:nvPr/>
              </p:nvPicPr>
              <p:blipFill>
                <a:blip r:embed="rId21"/>
                <a:stretch>
                  <a:fillRect/>
                </a:stretch>
              </p:blipFill>
              <p:spPr>
                <a:xfrm>
                  <a:off x="7482571" y="2147197"/>
                  <a:ext cx="46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640D129A-DB22-E26C-6352-AA7DDFC735F8}"/>
                    </a:ext>
                  </a:extLst>
                </p14:cNvPr>
                <p14:cNvContentPartPr/>
                <p14:nvPr/>
              </p14:nvContentPartPr>
              <p14:xfrm>
                <a:off x="5947891" y="2131357"/>
                <a:ext cx="1564560" cy="28440"/>
              </p14:xfrm>
            </p:contentPart>
          </mc:Choice>
          <mc:Fallback>
            <p:pic>
              <p:nvPicPr>
                <p:cNvPr id="16" name="Ink 15">
                  <a:extLst>
                    <a:ext uri="{FF2B5EF4-FFF2-40B4-BE49-F238E27FC236}">
                      <a16:creationId xmlns:a16="http://schemas.microsoft.com/office/drawing/2014/main" id="{640D129A-DB22-E26C-6352-AA7DDFC735F8}"/>
                    </a:ext>
                  </a:extLst>
                </p:cNvPr>
                <p:cNvPicPr/>
                <p:nvPr/>
              </p:nvPicPr>
              <p:blipFill>
                <a:blip r:embed="rId23"/>
                <a:stretch>
                  <a:fillRect/>
                </a:stretch>
              </p:blipFill>
              <p:spPr>
                <a:xfrm>
                  <a:off x="5930251" y="2113357"/>
                  <a:ext cx="1600200" cy="64080"/>
                </a:xfrm>
                <a:prstGeom prst="rect">
                  <a:avLst/>
                </a:prstGeom>
              </p:spPr>
            </p:pic>
          </mc:Fallback>
        </mc:AlternateContent>
      </p:grpSp>
      <p:grpSp>
        <p:nvGrpSpPr>
          <p:cNvPr id="22" name="Group 21">
            <a:extLst>
              <a:ext uri="{FF2B5EF4-FFF2-40B4-BE49-F238E27FC236}">
                <a16:creationId xmlns:a16="http://schemas.microsoft.com/office/drawing/2014/main" id="{F72C59AF-D510-2AC2-DABA-18E8967AAF9F}"/>
              </a:ext>
            </a:extLst>
          </p:cNvPr>
          <p:cNvGrpSpPr/>
          <p:nvPr/>
        </p:nvGrpSpPr>
        <p:grpSpPr>
          <a:xfrm>
            <a:off x="2977531" y="2149717"/>
            <a:ext cx="2170080" cy="68400"/>
            <a:chOff x="2977531" y="2149717"/>
            <a:chExt cx="2170080" cy="6840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C03D9078-3413-D06D-9D47-9BA04BD7F885}"/>
                    </a:ext>
                  </a:extLst>
                </p14:cNvPr>
                <p14:cNvContentPartPr/>
                <p14:nvPr/>
              </p14:nvContentPartPr>
              <p14:xfrm>
                <a:off x="4745131" y="2168077"/>
                <a:ext cx="402480" cy="11160"/>
              </p14:xfrm>
            </p:contentPart>
          </mc:Choice>
          <mc:Fallback>
            <p:pic>
              <p:nvPicPr>
                <p:cNvPr id="18" name="Ink 17">
                  <a:extLst>
                    <a:ext uri="{FF2B5EF4-FFF2-40B4-BE49-F238E27FC236}">
                      <a16:creationId xmlns:a16="http://schemas.microsoft.com/office/drawing/2014/main" id="{C03D9078-3413-D06D-9D47-9BA04BD7F885}"/>
                    </a:ext>
                  </a:extLst>
                </p:cNvPr>
                <p:cNvPicPr/>
                <p:nvPr/>
              </p:nvPicPr>
              <p:blipFill>
                <a:blip r:embed="rId25"/>
                <a:stretch>
                  <a:fillRect/>
                </a:stretch>
              </p:blipFill>
              <p:spPr>
                <a:xfrm>
                  <a:off x="4727131" y="2150077"/>
                  <a:ext cx="438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5996F0E-6902-05AE-3AAE-0AA3F8698048}"/>
                    </a:ext>
                  </a:extLst>
                </p14:cNvPr>
                <p14:cNvContentPartPr/>
                <p14:nvPr/>
              </p14:nvContentPartPr>
              <p14:xfrm>
                <a:off x="3958531" y="2199037"/>
                <a:ext cx="545760" cy="19080"/>
              </p14:xfrm>
            </p:contentPart>
          </mc:Choice>
          <mc:Fallback>
            <p:pic>
              <p:nvPicPr>
                <p:cNvPr id="19" name="Ink 18">
                  <a:extLst>
                    <a:ext uri="{FF2B5EF4-FFF2-40B4-BE49-F238E27FC236}">
                      <a16:creationId xmlns:a16="http://schemas.microsoft.com/office/drawing/2014/main" id="{35996F0E-6902-05AE-3AAE-0AA3F8698048}"/>
                    </a:ext>
                  </a:extLst>
                </p:cNvPr>
                <p:cNvPicPr/>
                <p:nvPr/>
              </p:nvPicPr>
              <p:blipFill>
                <a:blip r:embed="rId27"/>
                <a:stretch>
                  <a:fillRect/>
                </a:stretch>
              </p:blipFill>
              <p:spPr>
                <a:xfrm>
                  <a:off x="3940531" y="2181397"/>
                  <a:ext cx="581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1F778641-CAD6-F799-E4E4-86FDD772CB99}"/>
                    </a:ext>
                  </a:extLst>
                </p14:cNvPr>
                <p14:cNvContentPartPr/>
                <p14:nvPr/>
              </p14:nvContentPartPr>
              <p14:xfrm>
                <a:off x="2977531" y="2149717"/>
                <a:ext cx="869760" cy="45360"/>
              </p14:xfrm>
            </p:contentPart>
          </mc:Choice>
          <mc:Fallback>
            <p:pic>
              <p:nvPicPr>
                <p:cNvPr id="21" name="Ink 20">
                  <a:extLst>
                    <a:ext uri="{FF2B5EF4-FFF2-40B4-BE49-F238E27FC236}">
                      <a16:creationId xmlns:a16="http://schemas.microsoft.com/office/drawing/2014/main" id="{1F778641-CAD6-F799-E4E4-86FDD772CB99}"/>
                    </a:ext>
                  </a:extLst>
                </p:cNvPr>
                <p:cNvPicPr/>
                <p:nvPr/>
              </p:nvPicPr>
              <p:blipFill>
                <a:blip r:embed="rId29"/>
                <a:stretch>
                  <a:fillRect/>
                </a:stretch>
              </p:blipFill>
              <p:spPr>
                <a:xfrm>
                  <a:off x="2959891" y="2131717"/>
                  <a:ext cx="905400" cy="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60D825D9-FDCC-ED52-30CE-17D55532EA21}"/>
                  </a:ext>
                </a:extLst>
              </p14:cNvPr>
              <p14:cNvContentPartPr/>
              <p14:nvPr/>
            </p14:nvContentPartPr>
            <p14:xfrm>
              <a:off x="1139011" y="2124517"/>
              <a:ext cx="1761120" cy="36360"/>
            </p14:xfrm>
          </p:contentPart>
        </mc:Choice>
        <mc:Fallback>
          <p:pic>
            <p:nvPicPr>
              <p:cNvPr id="23" name="Ink 22">
                <a:extLst>
                  <a:ext uri="{FF2B5EF4-FFF2-40B4-BE49-F238E27FC236}">
                    <a16:creationId xmlns:a16="http://schemas.microsoft.com/office/drawing/2014/main" id="{60D825D9-FDCC-ED52-30CE-17D55532EA21}"/>
                  </a:ext>
                </a:extLst>
              </p:cNvPr>
              <p:cNvPicPr/>
              <p:nvPr/>
            </p:nvPicPr>
            <p:blipFill>
              <a:blip r:embed="rId31"/>
              <a:stretch>
                <a:fillRect/>
              </a:stretch>
            </p:blipFill>
            <p:spPr>
              <a:xfrm>
                <a:off x="1121371" y="2106877"/>
                <a:ext cx="1796760" cy="72000"/>
              </a:xfrm>
              <a:prstGeom prst="rect">
                <a:avLst/>
              </a:prstGeom>
            </p:spPr>
          </p:pic>
        </mc:Fallback>
      </mc:AlternateContent>
      <p:grpSp>
        <p:nvGrpSpPr>
          <p:cNvPr id="28" name="Group 27">
            <a:extLst>
              <a:ext uri="{FF2B5EF4-FFF2-40B4-BE49-F238E27FC236}">
                <a16:creationId xmlns:a16="http://schemas.microsoft.com/office/drawing/2014/main" id="{B67BE030-D429-B03A-902F-64005433D90E}"/>
              </a:ext>
            </a:extLst>
          </p:cNvPr>
          <p:cNvGrpSpPr/>
          <p:nvPr/>
        </p:nvGrpSpPr>
        <p:grpSpPr>
          <a:xfrm>
            <a:off x="1259251" y="2541397"/>
            <a:ext cx="7083000" cy="127440"/>
            <a:chOff x="1259251" y="2541397"/>
            <a:chExt cx="7083000" cy="12744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4A065C0-34F6-DEF4-7F7E-FF8297E8C4BD}"/>
                    </a:ext>
                  </a:extLst>
                </p14:cNvPr>
                <p14:cNvContentPartPr/>
                <p14:nvPr/>
              </p14:nvContentPartPr>
              <p14:xfrm>
                <a:off x="5987131" y="2545717"/>
                <a:ext cx="2355120" cy="123120"/>
              </p14:xfrm>
            </p:contentPart>
          </mc:Choice>
          <mc:Fallback>
            <p:pic>
              <p:nvPicPr>
                <p:cNvPr id="24" name="Ink 23">
                  <a:extLst>
                    <a:ext uri="{FF2B5EF4-FFF2-40B4-BE49-F238E27FC236}">
                      <a16:creationId xmlns:a16="http://schemas.microsoft.com/office/drawing/2014/main" id="{B4A065C0-34F6-DEF4-7F7E-FF8297E8C4BD}"/>
                    </a:ext>
                  </a:extLst>
                </p:cNvPr>
                <p:cNvPicPr/>
                <p:nvPr/>
              </p:nvPicPr>
              <p:blipFill>
                <a:blip r:embed="rId33"/>
                <a:stretch>
                  <a:fillRect/>
                </a:stretch>
              </p:blipFill>
              <p:spPr>
                <a:xfrm>
                  <a:off x="5969491" y="2527717"/>
                  <a:ext cx="2390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8F92A764-4A2A-9204-7A8D-DEE7ED5BDF78}"/>
                    </a:ext>
                  </a:extLst>
                </p14:cNvPr>
                <p14:cNvContentPartPr/>
                <p14:nvPr/>
              </p14:nvContentPartPr>
              <p14:xfrm>
                <a:off x="4574851" y="2570917"/>
                <a:ext cx="1293480" cy="43200"/>
              </p14:xfrm>
            </p:contentPart>
          </mc:Choice>
          <mc:Fallback>
            <p:pic>
              <p:nvPicPr>
                <p:cNvPr id="25" name="Ink 24">
                  <a:extLst>
                    <a:ext uri="{FF2B5EF4-FFF2-40B4-BE49-F238E27FC236}">
                      <a16:creationId xmlns:a16="http://schemas.microsoft.com/office/drawing/2014/main" id="{8F92A764-4A2A-9204-7A8D-DEE7ED5BDF78}"/>
                    </a:ext>
                  </a:extLst>
                </p:cNvPr>
                <p:cNvPicPr/>
                <p:nvPr/>
              </p:nvPicPr>
              <p:blipFill>
                <a:blip r:embed="rId35"/>
                <a:stretch>
                  <a:fillRect/>
                </a:stretch>
              </p:blipFill>
              <p:spPr>
                <a:xfrm>
                  <a:off x="4556851" y="2553277"/>
                  <a:ext cx="1329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E02D1963-0000-8A0D-D529-D8C2024D879A}"/>
                    </a:ext>
                  </a:extLst>
                </p14:cNvPr>
                <p14:cNvContentPartPr/>
                <p14:nvPr/>
              </p14:nvContentPartPr>
              <p14:xfrm>
                <a:off x="1259251" y="2541397"/>
                <a:ext cx="3251520" cy="103680"/>
              </p14:xfrm>
            </p:contentPart>
          </mc:Choice>
          <mc:Fallback>
            <p:pic>
              <p:nvPicPr>
                <p:cNvPr id="27" name="Ink 26">
                  <a:extLst>
                    <a:ext uri="{FF2B5EF4-FFF2-40B4-BE49-F238E27FC236}">
                      <a16:creationId xmlns:a16="http://schemas.microsoft.com/office/drawing/2014/main" id="{E02D1963-0000-8A0D-D529-D8C2024D879A}"/>
                    </a:ext>
                  </a:extLst>
                </p:cNvPr>
                <p:cNvPicPr/>
                <p:nvPr/>
              </p:nvPicPr>
              <p:blipFill>
                <a:blip r:embed="rId37"/>
                <a:stretch>
                  <a:fillRect/>
                </a:stretch>
              </p:blipFill>
              <p:spPr>
                <a:xfrm>
                  <a:off x="1241251" y="2523757"/>
                  <a:ext cx="3287160" cy="13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34B52330-9EEC-7345-E97C-CF02BF5F7A05}"/>
                  </a:ext>
                </a:extLst>
              </p14:cNvPr>
              <p14:cNvContentPartPr/>
              <p14:nvPr/>
            </p14:nvContentPartPr>
            <p14:xfrm>
              <a:off x="8385811" y="3030277"/>
              <a:ext cx="35280" cy="11160"/>
            </p14:xfrm>
          </p:contentPart>
        </mc:Choice>
        <mc:Fallback>
          <p:pic>
            <p:nvPicPr>
              <p:cNvPr id="29" name="Ink 28">
                <a:extLst>
                  <a:ext uri="{FF2B5EF4-FFF2-40B4-BE49-F238E27FC236}">
                    <a16:creationId xmlns:a16="http://schemas.microsoft.com/office/drawing/2014/main" id="{34B52330-9EEC-7345-E97C-CF02BF5F7A05}"/>
                  </a:ext>
                </a:extLst>
              </p:cNvPr>
              <p:cNvPicPr/>
              <p:nvPr/>
            </p:nvPicPr>
            <p:blipFill>
              <a:blip r:embed="rId39"/>
              <a:stretch>
                <a:fillRect/>
              </a:stretch>
            </p:blipFill>
            <p:spPr>
              <a:xfrm>
                <a:off x="8368171" y="3012277"/>
                <a:ext cx="70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52C049CC-F9E2-8643-4BCB-959EB3C4BD62}"/>
                  </a:ext>
                </a:extLst>
              </p14:cNvPr>
              <p14:cNvContentPartPr/>
              <p14:nvPr/>
            </p14:nvContentPartPr>
            <p14:xfrm>
              <a:off x="5207731" y="2983837"/>
              <a:ext cx="3230280" cy="63000"/>
            </p14:xfrm>
          </p:contentPart>
        </mc:Choice>
        <mc:Fallback>
          <p:pic>
            <p:nvPicPr>
              <p:cNvPr id="30" name="Ink 29">
                <a:extLst>
                  <a:ext uri="{FF2B5EF4-FFF2-40B4-BE49-F238E27FC236}">
                    <a16:creationId xmlns:a16="http://schemas.microsoft.com/office/drawing/2014/main" id="{52C049CC-F9E2-8643-4BCB-959EB3C4BD62}"/>
                  </a:ext>
                </a:extLst>
              </p:cNvPr>
              <p:cNvPicPr/>
              <p:nvPr/>
            </p:nvPicPr>
            <p:blipFill>
              <a:blip r:embed="rId41"/>
              <a:stretch>
                <a:fillRect/>
              </a:stretch>
            </p:blipFill>
            <p:spPr>
              <a:xfrm>
                <a:off x="5190091" y="2966197"/>
                <a:ext cx="3265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3ACD7935-4B88-E169-AFDC-EF462A0B37D4}"/>
                  </a:ext>
                </a:extLst>
              </p14:cNvPr>
              <p14:cNvContentPartPr/>
              <p14:nvPr/>
            </p14:nvContentPartPr>
            <p14:xfrm>
              <a:off x="2765131" y="2933797"/>
              <a:ext cx="2357640" cy="78840"/>
            </p14:xfrm>
          </p:contentPart>
        </mc:Choice>
        <mc:Fallback>
          <p:pic>
            <p:nvPicPr>
              <p:cNvPr id="31" name="Ink 30">
                <a:extLst>
                  <a:ext uri="{FF2B5EF4-FFF2-40B4-BE49-F238E27FC236}">
                    <a16:creationId xmlns:a16="http://schemas.microsoft.com/office/drawing/2014/main" id="{3ACD7935-4B88-E169-AFDC-EF462A0B37D4}"/>
                  </a:ext>
                </a:extLst>
              </p:cNvPr>
              <p:cNvPicPr/>
              <p:nvPr/>
            </p:nvPicPr>
            <p:blipFill>
              <a:blip r:embed="rId43"/>
              <a:stretch>
                <a:fillRect/>
              </a:stretch>
            </p:blipFill>
            <p:spPr>
              <a:xfrm>
                <a:off x="2747491" y="2915797"/>
                <a:ext cx="2393280" cy="114480"/>
              </a:xfrm>
              <a:prstGeom prst="rect">
                <a:avLst/>
              </a:prstGeom>
            </p:spPr>
          </p:pic>
        </mc:Fallback>
      </mc:AlternateContent>
      <p:grpSp>
        <p:nvGrpSpPr>
          <p:cNvPr id="35" name="Group 34">
            <a:extLst>
              <a:ext uri="{FF2B5EF4-FFF2-40B4-BE49-F238E27FC236}">
                <a16:creationId xmlns:a16="http://schemas.microsoft.com/office/drawing/2014/main" id="{26A09A64-28E0-38BB-AADA-C1E2108E2BF9}"/>
              </a:ext>
            </a:extLst>
          </p:cNvPr>
          <p:cNvGrpSpPr/>
          <p:nvPr/>
        </p:nvGrpSpPr>
        <p:grpSpPr>
          <a:xfrm>
            <a:off x="724291" y="2910757"/>
            <a:ext cx="1800000" cy="125280"/>
            <a:chOff x="724291" y="2910757"/>
            <a:chExt cx="1800000" cy="125280"/>
          </a:xfrm>
        </p:grpSpPr>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0DE2D4BB-97FB-3D7D-73FE-80AF41C8B9EB}"/>
                    </a:ext>
                  </a:extLst>
                </p14:cNvPr>
                <p14:cNvContentPartPr/>
                <p14:nvPr/>
              </p14:nvContentPartPr>
              <p14:xfrm>
                <a:off x="2015971" y="2937757"/>
                <a:ext cx="508320" cy="45720"/>
              </p14:xfrm>
            </p:contentPart>
          </mc:Choice>
          <mc:Fallback>
            <p:pic>
              <p:nvPicPr>
                <p:cNvPr id="32" name="Ink 31">
                  <a:extLst>
                    <a:ext uri="{FF2B5EF4-FFF2-40B4-BE49-F238E27FC236}">
                      <a16:creationId xmlns:a16="http://schemas.microsoft.com/office/drawing/2014/main" id="{0DE2D4BB-97FB-3D7D-73FE-80AF41C8B9EB}"/>
                    </a:ext>
                  </a:extLst>
                </p:cNvPr>
                <p:cNvPicPr/>
                <p:nvPr/>
              </p:nvPicPr>
              <p:blipFill>
                <a:blip r:embed="rId45"/>
                <a:stretch>
                  <a:fillRect/>
                </a:stretch>
              </p:blipFill>
              <p:spPr>
                <a:xfrm>
                  <a:off x="1998331" y="2920117"/>
                  <a:ext cx="543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353ED622-7508-F4A5-EA00-6542F2A8DE1C}"/>
                    </a:ext>
                  </a:extLst>
                </p14:cNvPr>
                <p14:cNvContentPartPr/>
                <p14:nvPr/>
              </p14:nvContentPartPr>
              <p14:xfrm>
                <a:off x="1342411" y="3018757"/>
                <a:ext cx="444240" cy="17280"/>
              </p14:xfrm>
            </p:contentPart>
          </mc:Choice>
          <mc:Fallback>
            <p:pic>
              <p:nvPicPr>
                <p:cNvPr id="33" name="Ink 32">
                  <a:extLst>
                    <a:ext uri="{FF2B5EF4-FFF2-40B4-BE49-F238E27FC236}">
                      <a16:creationId xmlns:a16="http://schemas.microsoft.com/office/drawing/2014/main" id="{353ED622-7508-F4A5-EA00-6542F2A8DE1C}"/>
                    </a:ext>
                  </a:extLst>
                </p:cNvPr>
                <p:cNvPicPr/>
                <p:nvPr/>
              </p:nvPicPr>
              <p:blipFill>
                <a:blip r:embed="rId47"/>
                <a:stretch>
                  <a:fillRect/>
                </a:stretch>
              </p:blipFill>
              <p:spPr>
                <a:xfrm>
                  <a:off x="1324771" y="3000757"/>
                  <a:ext cx="479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63FC07D8-8BB1-C693-20D8-A8C1DB5B4B65}"/>
                    </a:ext>
                  </a:extLst>
                </p14:cNvPr>
                <p14:cNvContentPartPr/>
                <p14:nvPr/>
              </p14:nvContentPartPr>
              <p14:xfrm>
                <a:off x="724291" y="2910757"/>
                <a:ext cx="407520" cy="66960"/>
              </p14:xfrm>
            </p:contentPart>
          </mc:Choice>
          <mc:Fallback>
            <p:pic>
              <p:nvPicPr>
                <p:cNvPr id="34" name="Ink 33">
                  <a:extLst>
                    <a:ext uri="{FF2B5EF4-FFF2-40B4-BE49-F238E27FC236}">
                      <a16:creationId xmlns:a16="http://schemas.microsoft.com/office/drawing/2014/main" id="{63FC07D8-8BB1-C693-20D8-A8C1DB5B4B65}"/>
                    </a:ext>
                  </a:extLst>
                </p:cNvPr>
                <p:cNvPicPr/>
                <p:nvPr/>
              </p:nvPicPr>
              <p:blipFill>
                <a:blip r:embed="rId49"/>
                <a:stretch>
                  <a:fillRect/>
                </a:stretch>
              </p:blipFill>
              <p:spPr>
                <a:xfrm>
                  <a:off x="706291" y="2893117"/>
                  <a:ext cx="443160" cy="102600"/>
                </a:xfrm>
                <a:prstGeom prst="rect">
                  <a:avLst/>
                </a:prstGeom>
              </p:spPr>
            </p:pic>
          </mc:Fallback>
        </mc:AlternateContent>
      </p:grpSp>
      <p:grpSp>
        <p:nvGrpSpPr>
          <p:cNvPr id="41" name="Group 40">
            <a:extLst>
              <a:ext uri="{FF2B5EF4-FFF2-40B4-BE49-F238E27FC236}">
                <a16:creationId xmlns:a16="http://schemas.microsoft.com/office/drawing/2014/main" id="{604650E0-3029-52FD-1851-5698AD4CF455}"/>
              </a:ext>
            </a:extLst>
          </p:cNvPr>
          <p:cNvGrpSpPr/>
          <p:nvPr/>
        </p:nvGrpSpPr>
        <p:grpSpPr>
          <a:xfrm>
            <a:off x="5347771" y="3439957"/>
            <a:ext cx="2939040" cy="101520"/>
            <a:chOff x="5347771" y="3439957"/>
            <a:chExt cx="2939040" cy="101520"/>
          </a:xfrm>
        </p:grpSpPr>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0FC67F01-582D-042D-4983-C070C24E65EB}"/>
                    </a:ext>
                  </a:extLst>
                </p14:cNvPr>
                <p14:cNvContentPartPr/>
                <p14:nvPr/>
              </p14:nvContentPartPr>
              <p14:xfrm>
                <a:off x="7833571" y="3472357"/>
                <a:ext cx="453240" cy="38160"/>
              </p14:xfrm>
            </p:contentPart>
          </mc:Choice>
          <mc:Fallback>
            <p:pic>
              <p:nvPicPr>
                <p:cNvPr id="36" name="Ink 35">
                  <a:extLst>
                    <a:ext uri="{FF2B5EF4-FFF2-40B4-BE49-F238E27FC236}">
                      <a16:creationId xmlns:a16="http://schemas.microsoft.com/office/drawing/2014/main" id="{0FC67F01-582D-042D-4983-C070C24E65EB}"/>
                    </a:ext>
                  </a:extLst>
                </p:cNvPr>
                <p:cNvPicPr/>
                <p:nvPr/>
              </p:nvPicPr>
              <p:blipFill>
                <a:blip r:embed="rId51"/>
                <a:stretch>
                  <a:fillRect/>
                </a:stretch>
              </p:blipFill>
              <p:spPr>
                <a:xfrm>
                  <a:off x="7815571" y="3454717"/>
                  <a:ext cx="488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3FDF6F99-E966-2988-31A3-BB8ED2DEDBB1}"/>
                    </a:ext>
                  </a:extLst>
                </p14:cNvPr>
                <p14:cNvContentPartPr/>
                <p14:nvPr/>
              </p14:nvContentPartPr>
              <p14:xfrm>
                <a:off x="7103131" y="3492157"/>
                <a:ext cx="535320" cy="49320"/>
              </p14:xfrm>
            </p:contentPart>
          </mc:Choice>
          <mc:Fallback>
            <p:pic>
              <p:nvPicPr>
                <p:cNvPr id="37" name="Ink 36">
                  <a:extLst>
                    <a:ext uri="{FF2B5EF4-FFF2-40B4-BE49-F238E27FC236}">
                      <a16:creationId xmlns:a16="http://schemas.microsoft.com/office/drawing/2014/main" id="{3FDF6F99-E966-2988-31A3-BB8ED2DEDBB1}"/>
                    </a:ext>
                  </a:extLst>
                </p:cNvPr>
                <p:cNvPicPr/>
                <p:nvPr/>
              </p:nvPicPr>
              <p:blipFill>
                <a:blip r:embed="rId53"/>
                <a:stretch>
                  <a:fillRect/>
                </a:stretch>
              </p:blipFill>
              <p:spPr>
                <a:xfrm>
                  <a:off x="7085131" y="3474517"/>
                  <a:ext cx="570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B7AE3FAF-BF70-5DFF-F451-C3090E41260A}"/>
                    </a:ext>
                  </a:extLst>
                </p14:cNvPr>
                <p14:cNvContentPartPr/>
                <p14:nvPr/>
              </p14:nvContentPartPr>
              <p14:xfrm>
                <a:off x="6259651" y="3453277"/>
                <a:ext cx="681120" cy="48960"/>
              </p14:xfrm>
            </p:contentPart>
          </mc:Choice>
          <mc:Fallback>
            <p:pic>
              <p:nvPicPr>
                <p:cNvPr id="38" name="Ink 37">
                  <a:extLst>
                    <a:ext uri="{FF2B5EF4-FFF2-40B4-BE49-F238E27FC236}">
                      <a16:creationId xmlns:a16="http://schemas.microsoft.com/office/drawing/2014/main" id="{B7AE3FAF-BF70-5DFF-F451-C3090E41260A}"/>
                    </a:ext>
                  </a:extLst>
                </p:cNvPr>
                <p:cNvPicPr/>
                <p:nvPr/>
              </p:nvPicPr>
              <p:blipFill>
                <a:blip r:embed="rId55"/>
                <a:stretch>
                  <a:fillRect/>
                </a:stretch>
              </p:blipFill>
              <p:spPr>
                <a:xfrm>
                  <a:off x="6241651" y="3435637"/>
                  <a:ext cx="716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5F218830-DCE3-2EEC-4080-60FEE97A3A63}"/>
                    </a:ext>
                  </a:extLst>
                </p14:cNvPr>
                <p14:cNvContentPartPr/>
                <p14:nvPr/>
              </p14:nvContentPartPr>
              <p14:xfrm>
                <a:off x="5347771" y="3439957"/>
                <a:ext cx="651960" cy="41760"/>
              </p14:xfrm>
            </p:contentPart>
          </mc:Choice>
          <mc:Fallback>
            <p:pic>
              <p:nvPicPr>
                <p:cNvPr id="40" name="Ink 39">
                  <a:extLst>
                    <a:ext uri="{FF2B5EF4-FFF2-40B4-BE49-F238E27FC236}">
                      <a16:creationId xmlns:a16="http://schemas.microsoft.com/office/drawing/2014/main" id="{5F218830-DCE3-2EEC-4080-60FEE97A3A63}"/>
                    </a:ext>
                  </a:extLst>
                </p:cNvPr>
                <p:cNvPicPr/>
                <p:nvPr/>
              </p:nvPicPr>
              <p:blipFill>
                <a:blip r:embed="rId57"/>
                <a:stretch>
                  <a:fillRect/>
                </a:stretch>
              </p:blipFill>
              <p:spPr>
                <a:xfrm>
                  <a:off x="5330131" y="3422317"/>
                  <a:ext cx="687600" cy="77400"/>
                </a:xfrm>
                <a:prstGeom prst="rect">
                  <a:avLst/>
                </a:prstGeom>
              </p:spPr>
            </p:pic>
          </mc:Fallback>
        </mc:AlternateContent>
      </p:grpSp>
    </p:spTree>
    <p:extLst>
      <p:ext uri="{BB962C8B-B14F-4D97-AF65-F5344CB8AC3E}">
        <p14:creationId xmlns:p14="http://schemas.microsoft.com/office/powerpoint/2010/main" val="84721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58792"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380211" y="291401"/>
            <a:ext cx="8598369" cy="5693866"/>
          </a:xfrm>
          <a:prstGeom prst="rect">
            <a:avLst/>
          </a:prstGeom>
          <a:noFill/>
        </p:spPr>
        <p:txBody>
          <a:bodyPr wrap="square">
            <a:spAutoFit/>
          </a:bodyPr>
          <a:lstStyle/>
          <a:p>
            <a:r>
              <a:rPr lang="en-US" sz="2800" b="1">
                <a:solidFill>
                  <a:srgbClr val="FFC000"/>
                </a:solidFill>
                <a:cs typeface="+mj-cs"/>
              </a:rPr>
              <a:t>Daniel 12:1-5</a:t>
            </a:r>
          </a:p>
          <a:p>
            <a:r>
              <a:rPr lang="en-US" sz="2400">
                <a:solidFill>
                  <a:srgbClr val="FFC000"/>
                </a:solidFill>
                <a:cs typeface="+mj-cs"/>
              </a:rPr>
              <a:t>12:1 And at that time shall Michael stand up, the great prince which standeth for the children of thy people: and there shall be a time of trouble, such as never was since there was a nation even to that same time: and at that time thy people shall be delivered, every one that shall be found written in the book. 12:2 And many of them that sleep in the dust of the earth shall awake, some to everlasting life, and some to shame and everlasting contempt. 12:3 And they that be wise shall shine as the brightness of the firmament; and they that turn many to righteousness as the stars for ever and ever. 12:4 But thou, O Daniel, shut up the words, and seal the book, even to the time of the end: many shall run to and fro, and knowledge shall be increased. 12:5 Then I Daniel looked, and, behold, there stood other two, the one on this side of the bank of the river, and the other on that side of the bank of the river.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D6AEDDD-8384-4614-EA79-F1A294826CE7}"/>
                  </a:ext>
                </a:extLst>
              </p14:cNvPr>
              <p14:cNvContentPartPr/>
              <p14:nvPr/>
            </p14:nvContentPartPr>
            <p14:xfrm>
              <a:off x="7693171" y="2182117"/>
              <a:ext cx="591480" cy="79200"/>
            </p14:xfrm>
          </p:contentPart>
        </mc:Choice>
        <mc:Fallback>
          <p:pic>
            <p:nvPicPr>
              <p:cNvPr id="2" name="Ink 1">
                <a:extLst>
                  <a:ext uri="{FF2B5EF4-FFF2-40B4-BE49-F238E27FC236}">
                    <a16:creationId xmlns:a16="http://schemas.microsoft.com/office/drawing/2014/main" id="{CD6AEDDD-8384-4614-EA79-F1A294826CE7}"/>
                  </a:ext>
                </a:extLst>
              </p:cNvPr>
              <p:cNvPicPr/>
              <p:nvPr/>
            </p:nvPicPr>
            <p:blipFill>
              <a:blip r:embed="rId5"/>
              <a:stretch>
                <a:fillRect/>
              </a:stretch>
            </p:blipFill>
            <p:spPr>
              <a:xfrm>
                <a:off x="7675531" y="2164477"/>
                <a:ext cx="627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ABEE1C4-226F-94EA-5F15-27C5B136DC13}"/>
                  </a:ext>
                </a:extLst>
              </p14:cNvPr>
              <p14:cNvContentPartPr/>
              <p14:nvPr/>
            </p14:nvContentPartPr>
            <p14:xfrm>
              <a:off x="530611" y="2529517"/>
              <a:ext cx="5063400" cy="149040"/>
            </p14:xfrm>
          </p:contentPart>
        </mc:Choice>
        <mc:Fallback>
          <p:pic>
            <p:nvPicPr>
              <p:cNvPr id="3" name="Ink 2">
                <a:extLst>
                  <a:ext uri="{FF2B5EF4-FFF2-40B4-BE49-F238E27FC236}">
                    <a16:creationId xmlns:a16="http://schemas.microsoft.com/office/drawing/2014/main" id="{7ABEE1C4-226F-94EA-5F15-27C5B136DC13}"/>
                  </a:ext>
                </a:extLst>
              </p:cNvPr>
              <p:cNvPicPr/>
              <p:nvPr/>
            </p:nvPicPr>
            <p:blipFill>
              <a:blip r:embed="rId7"/>
              <a:stretch>
                <a:fillRect/>
              </a:stretch>
            </p:blipFill>
            <p:spPr>
              <a:xfrm>
                <a:off x="512971" y="2511517"/>
                <a:ext cx="5099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21FD1F7-138D-6FC3-2F2B-F947308AA557}"/>
                  </a:ext>
                </a:extLst>
              </p14:cNvPr>
              <p14:cNvContentPartPr/>
              <p14:nvPr/>
            </p14:nvContentPartPr>
            <p14:xfrm>
              <a:off x="6514531" y="2607277"/>
              <a:ext cx="2068560" cy="38520"/>
            </p14:xfrm>
          </p:contentPart>
        </mc:Choice>
        <mc:Fallback>
          <p:pic>
            <p:nvPicPr>
              <p:cNvPr id="5" name="Ink 4">
                <a:extLst>
                  <a:ext uri="{FF2B5EF4-FFF2-40B4-BE49-F238E27FC236}">
                    <a16:creationId xmlns:a16="http://schemas.microsoft.com/office/drawing/2014/main" id="{321FD1F7-138D-6FC3-2F2B-F947308AA557}"/>
                  </a:ext>
                </a:extLst>
              </p:cNvPr>
              <p:cNvPicPr/>
              <p:nvPr/>
            </p:nvPicPr>
            <p:blipFill>
              <a:blip r:embed="rId9"/>
              <a:stretch>
                <a:fillRect/>
              </a:stretch>
            </p:blipFill>
            <p:spPr>
              <a:xfrm>
                <a:off x="6496531" y="2589637"/>
                <a:ext cx="2104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E2102E7-20CC-9C20-C92B-86667AA0B3B8}"/>
                  </a:ext>
                </a:extLst>
              </p14:cNvPr>
              <p14:cNvContentPartPr/>
              <p14:nvPr/>
            </p14:nvContentPartPr>
            <p14:xfrm>
              <a:off x="543571" y="2980237"/>
              <a:ext cx="5472360" cy="100080"/>
            </p14:xfrm>
          </p:contentPart>
        </mc:Choice>
        <mc:Fallback>
          <p:pic>
            <p:nvPicPr>
              <p:cNvPr id="7" name="Ink 6">
                <a:extLst>
                  <a:ext uri="{FF2B5EF4-FFF2-40B4-BE49-F238E27FC236}">
                    <a16:creationId xmlns:a16="http://schemas.microsoft.com/office/drawing/2014/main" id="{0E2102E7-20CC-9C20-C92B-86667AA0B3B8}"/>
                  </a:ext>
                </a:extLst>
              </p:cNvPr>
              <p:cNvPicPr/>
              <p:nvPr/>
            </p:nvPicPr>
            <p:blipFill>
              <a:blip r:embed="rId11"/>
              <a:stretch>
                <a:fillRect/>
              </a:stretch>
            </p:blipFill>
            <p:spPr>
              <a:xfrm>
                <a:off x="525571" y="2962597"/>
                <a:ext cx="5508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24D50CF-4E50-79B9-C710-A4C0D53F9A8B}"/>
                  </a:ext>
                </a:extLst>
              </p14:cNvPr>
              <p14:cNvContentPartPr/>
              <p14:nvPr/>
            </p14:nvContentPartPr>
            <p14:xfrm>
              <a:off x="6312931" y="2944237"/>
              <a:ext cx="2256840" cy="88200"/>
            </p14:xfrm>
          </p:contentPart>
        </mc:Choice>
        <mc:Fallback>
          <p:pic>
            <p:nvPicPr>
              <p:cNvPr id="9" name="Ink 8">
                <a:extLst>
                  <a:ext uri="{FF2B5EF4-FFF2-40B4-BE49-F238E27FC236}">
                    <a16:creationId xmlns:a16="http://schemas.microsoft.com/office/drawing/2014/main" id="{D24D50CF-4E50-79B9-C710-A4C0D53F9A8B}"/>
                  </a:ext>
                </a:extLst>
              </p:cNvPr>
              <p:cNvPicPr/>
              <p:nvPr/>
            </p:nvPicPr>
            <p:blipFill>
              <a:blip r:embed="rId13"/>
              <a:stretch>
                <a:fillRect/>
              </a:stretch>
            </p:blipFill>
            <p:spPr>
              <a:xfrm>
                <a:off x="6295291" y="2926597"/>
                <a:ext cx="2292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3C1246D-DE3A-20B6-10D7-2E57619C981F}"/>
                  </a:ext>
                </a:extLst>
              </p14:cNvPr>
              <p14:cNvContentPartPr/>
              <p14:nvPr/>
            </p14:nvContentPartPr>
            <p14:xfrm>
              <a:off x="389491" y="3271477"/>
              <a:ext cx="526680" cy="110880"/>
            </p14:xfrm>
          </p:contentPart>
        </mc:Choice>
        <mc:Fallback>
          <p:pic>
            <p:nvPicPr>
              <p:cNvPr id="11" name="Ink 10">
                <a:extLst>
                  <a:ext uri="{FF2B5EF4-FFF2-40B4-BE49-F238E27FC236}">
                    <a16:creationId xmlns:a16="http://schemas.microsoft.com/office/drawing/2014/main" id="{13C1246D-DE3A-20B6-10D7-2E57619C981F}"/>
                  </a:ext>
                </a:extLst>
              </p:cNvPr>
              <p:cNvPicPr/>
              <p:nvPr/>
            </p:nvPicPr>
            <p:blipFill>
              <a:blip r:embed="rId15"/>
              <a:stretch>
                <a:fillRect/>
              </a:stretch>
            </p:blipFill>
            <p:spPr>
              <a:xfrm>
                <a:off x="371491" y="3253477"/>
                <a:ext cx="562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1FD11D9-3BA1-B274-A273-92B0324E164A}"/>
                  </a:ext>
                </a:extLst>
              </p14:cNvPr>
              <p14:cNvContentPartPr/>
              <p14:nvPr/>
            </p14:nvContentPartPr>
            <p14:xfrm>
              <a:off x="1209571" y="3320437"/>
              <a:ext cx="5465520" cy="74880"/>
            </p14:xfrm>
          </p:contentPart>
        </mc:Choice>
        <mc:Fallback>
          <p:pic>
            <p:nvPicPr>
              <p:cNvPr id="12" name="Ink 11">
                <a:extLst>
                  <a:ext uri="{FF2B5EF4-FFF2-40B4-BE49-F238E27FC236}">
                    <a16:creationId xmlns:a16="http://schemas.microsoft.com/office/drawing/2014/main" id="{51FD11D9-3BA1-B274-A273-92B0324E164A}"/>
                  </a:ext>
                </a:extLst>
              </p:cNvPr>
              <p:cNvPicPr/>
              <p:nvPr/>
            </p:nvPicPr>
            <p:blipFill>
              <a:blip r:embed="rId17"/>
              <a:stretch>
                <a:fillRect/>
              </a:stretch>
            </p:blipFill>
            <p:spPr>
              <a:xfrm>
                <a:off x="1191571" y="3302797"/>
                <a:ext cx="5501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1BE0343-ADBB-A9B4-F311-766E32B0F418}"/>
                  </a:ext>
                </a:extLst>
              </p14:cNvPr>
              <p14:cNvContentPartPr/>
              <p14:nvPr/>
            </p14:nvContentPartPr>
            <p14:xfrm>
              <a:off x="8152891" y="2132077"/>
              <a:ext cx="772560" cy="450000"/>
            </p14:xfrm>
          </p:contentPart>
        </mc:Choice>
        <mc:Fallback>
          <p:pic>
            <p:nvPicPr>
              <p:cNvPr id="13" name="Ink 12">
                <a:extLst>
                  <a:ext uri="{FF2B5EF4-FFF2-40B4-BE49-F238E27FC236}">
                    <a16:creationId xmlns:a16="http://schemas.microsoft.com/office/drawing/2014/main" id="{71BE0343-ADBB-A9B4-F311-766E32B0F418}"/>
                  </a:ext>
                </a:extLst>
              </p:cNvPr>
              <p:cNvPicPr/>
              <p:nvPr/>
            </p:nvPicPr>
            <p:blipFill>
              <a:blip r:embed="rId19"/>
              <a:stretch>
                <a:fillRect/>
              </a:stretch>
            </p:blipFill>
            <p:spPr>
              <a:xfrm>
                <a:off x="8135251" y="2114437"/>
                <a:ext cx="8082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FA80080F-9FFE-073B-ECA2-D0C2C013A692}"/>
                  </a:ext>
                </a:extLst>
              </p14:cNvPr>
              <p14:cNvContentPartPr/>
              <p14:nvPr/>
            </p14:nvContentPartPr>
            <p14:xfrm>
              <a:off x="329731" y="2488477"/>
              <a:ext cx="5862600" cy="563400"/>
            </p14:xfrm>
          </p:contentPart>
        </mc:Choice>
        <mc:Fallback>
          <p:pic>
            <p:nvPicPr>
              <p:cNvPr id="14" name="Ink 13">
                <a:extLst>
                  <a:ext uri="{FF2B5EF4-FFF2-40B4-BE49-F238E27FC236}">
                    <a16:creationId xmlns:a16="http://schemas.microsoft.com/office/drawing/2014/main" id="{FA80080F-9FFE-073B-ECA2-D0C2C013A692}"/>
                  </a:ext>
                </a:extLst>
              </p:cNvPr>
              <p:cNvPicPr/>
              <p:nvPr/>
            </p:nvPicPr>
            <p:blipFill>
              <a:blip r:embed="rId21"/>
              <a:stretch>
                <a:fillRect/>
              </a:stretch>
            </p:blipFill>
            <p:spPr>
              <a:xfrm>
                <a:off x="311731" y="2470477"/>
                <a:ext cx="589824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1B61B299-DD05-EF84-C737-ABD1249566F5}"/>
                  </a:ext>
                </a:extLst>
              </p14:cNvPr>
              <p14:cNvContentPartPr/>
              <p14:nvPr/>
            </p14:nvContentPartPr>
            <p14:xfrm>
              <a:off x="3997771" y="2910037"/>
              <a:ext cx="2805840" cy="467280"/>
            </p14:xfrm>
          </p:contentPart>
        </mc:Choice>
        <mc:Fallback>
          <p:pic>
            <p:nvPicPr>
              <p:cNvPr id="15" name="Ink 14">
                <a:extLst>
                  <a:ext uri="{FF2B5EF4-FFF2-40B4-BE49-F238E27FC236}">
                    <a16:creationId xmlns:a16="http://schemas.microsoft.com/office/drawing/2014/main" id="{1B61B299-DD05-EF84-C737-ABD1249566F5}"/>
                  </a:ext>
                </a:extLst>
              </p:cNvPr>
              <p:cNvPicPr/>
              <p:nvPr/>
            </p:nvPicPr>
            <p:blipFill>
              <a:blip r:embed="rId23"/>
              <a:stretch>
                <a:fillRect/>
              </a:stretch>
            </p:blipFill>
            <p:spPr>
              <a:xfrm>
                <a:off x="3979771" y="2892397"/>
                <a:ext cx="2841480" cy="502920"/>
              </a:xfrm>
              <a:prstGeom prst="rect">
                <a:avLst/>
              </a:prstGeom>
            </p:spPr>
          </p:pic>
        </mc:Fallback>
      </mc:AlternateContent>
    </p:spTree>
    <p:extLst>
      <p:ext uri="{BB962C8B-B14F-4D97-AF65-F5344CB8AC3E}">
        <p14:creationId xmlns:p14="http://schemas.microsoft.com/office/powerpoint/2010/main" val="136019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867839"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7EB01B-7644-2C90-77A8-1B1AE95AD619}"/>
              </a:ext>
            </a:extLst>
          </p:cNvPr>
          <p:cNvPicPr>
            <a:picLocks noChangeAspect="1"/>
          </p:cNvPicPr>
          <p:nvPr/>
        </p:nvPicPr>
        <p:blipFill>
          <a:blip r:embed="rId4"/>
          <a:stretch>
            <a:fillRect/>
          </a:stretch>
        </p:blipFill>
        <p:spPr>
          <a:xfrm>
            <a:off x="539493" y="291401"/>
            <a:ext cx="7536683" cy="5995265"/>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86E75BD-DC22-E4C7-AC31-7D99846DF057}"/>
              </a:ext>
            </a:extLst>
          </p:cNvPr>
          <p:cNvSpPr txBox="1"/>
          <p:nvPr/>
        </p:nvSpPr>
        <p:spPr>
          <a:xfrm>
            <a:off x="2080136" y="5323917"/>
            <a:ext cx="2414444" cy="523220"/>
          </a:xfrm>
          <a:prstGeom prst="rect">
            <a:avLst/>
          </a:prstGeom>
          <a:noFill/>
        </p:spPr>
        <p:txBody>
          <a:bodyPr wrap="none" rtlCol="0">
            <a:spAutoFit/>
          </a:bodyPr>
          <a:lstStyle/>
          <a:p>
            <a:r>
              <a:rPr lang="en-US" sz="2800">
                <a:solidFill>
                  <a:srgbClr val="FFFF00"/>
                </a:solidFill>
              </a:rPr>
              <a:t>Isaiah 34:11-12</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5D934A34-0111-3049-6247-5EC24593B3D9}"/>
                  </a:ext>
                </a:extLst>
              </p14:cNvPr>
              <p14:cNvContentPartPr/>
              <p14:nvPr/>
            </p14:nvContentPartPr>
            <p14:xfrm>
              <a:off x="3974011" y="786757"/>
              <a:ext cx="395280" cy="2067840"/>
            </p14:xfrm>
          </p:contentPart>
        </mc:Choice>
        <mc:Fallback>
          <p:pic>
            <p:nvPicPr>
              <p:cNvPr id="3" name="Ink 2">
                <a:extLst>
                  <a:ext uri="{FF2B5EF4-FFF2-40B4-BE49-F238E27FC236}">
                    <a16:creationId xmlns:a16="http://schemas.microsoft.com/office/drawing/2014/main" id="{5D934A34-0111-3049-6247-5EC24593B3D9}"/>
                  </a:ext>
                </a:extLst>
              </p:cNvPr>
              <p:cNvPicPr/>
              <p:nvPr/>
            </p:nvPicPr>
            <p:blipFill>
              <a:blip r:embed="rId6"/>
              <a:stretch>
                <a:fillRect/>
              </a:stretch>
            </p:blipFill>
            <p:spPr>
              <a:xfrm>
                <a:off x="3956371" y="769117"/>
                <a:ext cx="430920" cy="2103480"/>
              </a:xfrm>
              <a:prstGeom prst="rect">
                <a:avLst/>
              </a:prstGeom>
            </p:spPr>
          </p:pic>
        </mc:Fallback>
      </mc:AlternateContent>
      <p:grpSp>
        <p:nvGrpSpPr>
          <p:cNvPr id="9" name="Group 8">
            <a:extLst>
              <a:ext uri="{FF2B5EF4-FFF2-40B4-BE49-F238E27FC236}">
                <a16:creationId xmlns:a16="http://schemas.microsoft.com/office/drawing/2014/main" id="{200DEDBB-89A2-22BE-7E05-4359496BDDA6}"/>
              </a:ext>
            </a:extLst>
          </p:cNvPr>
          <p:cNvGrpSpPr/>
          <p:nvPr/>
        </p:nvGrpSpPr>
        <p:grpSpPr>
          <a:xfrm>
            <a:off x="2758291" y="1846957"/>
            <a:ext cx="1175040" cy="285480"/>
            <a:chOff x="2758291" y="1846957"/>
            <a:chExt cx="1175040" cy="285480"/>
          </a:xfrm>
        </p:grpSpPr>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2DF6A7B9-BA66-9B35-7F7D-2C733FB28789}"/>
                    </a:ext>
                  </a:extLst>
                </p14:cNvPr>
                <p14:cNvContentPartPr/>
                <p14:nvPr/>
              </p14:nvContentPartPr>
              <p14:xfrm>
                <a:off x="2758291" y="2079877"/>
                <a:ext cx="1128240" cy="52560"/>
              </p14:xfrm>
            </p:contentPart>
          </mc:Choice>
          <mc:Fallback>
            <p:pic>
              <p:nvPicPr>
                <p:cNvPr id="4" name="Ink 3">
                  <a:extLst>
                    <a:ext uri="{FF2B5EF4-FFF2-40B4-BE49-F238E27FC236}">
                      <a16:creationId xmlns:a16="http://schemas.microsoft.com/office/drawing/2014/main" id="{2DF6A7B9-BA66-9B35-7F7D-2C733FB28789}"/>
                    </a:ext>
                  </a:extLst>
                </p:cNvPr>
                <p:cNvPicPr/>
                <p:nvPr/>
              </p:nvPicPr>
              <p:blipFill>
                <a:blip r:embed="rId8"/>
                <a:stretch>
                  <a:fillRect/>
                </a:stretch>
              </p:blipFill>
              <p:spPr>
                <a:xfrm>
                  <a:off x="2740291" y="2061877"/>
                  <a:ext cx="1163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FF3D16ED-F92E-BA86-D903-D75F9272A093}"/>
                    </a:ext>
                  </a:extLst>
                </p14:cNvPr>
                <p14:cNvContentPartPr/>
                <p14:nvPr/>
              </p14:nvContentPartPr>
              <p14:xfrm>
                <a:off x="3060331" y="1846957"/>
                <a:ext cx="873000" cy="38160"/>
              </p14:xfrm>
            </p:contentPart>
          </mc:Choice>
          <mc:Fallback>
            <p:pic>
              <p:nvPicPr>
                <p:cNvPr id="7" name="Ink 6">
                  <a:extLst>
                    <a:ext uri="{FF2B5EF4-FFF2-40B4-BE49-F238E27FC236}">
                      <a16:creationId xmlns:a16="http://schemas.microsoft.com/office/drawing/2014/main" id="{FF3D16ED-F92E-BA86-D903-D75F9272A093}"/>
                    </a:ext>
                  </a:extLst>
                </p:cNvPr>
                <p:cNvPicPr/>
                <p:nvPr/>
              </p:nvPicPr>
              <p:blipFill>
                <a:blip r:embed="rId10"/>
                <a:stretch>
                  <a:fillRect/>
                </a:stretch>
              </p:blipFill>
              <p:spPr>
                <a:xfrm>
                  <a:off x="3042331" y="1828957"/>
                  <a:ext cx="90864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C9A5541-00AE-CE98-C29C-F7DCA682311A}"/>
                  </a:ext>
                </a:extLst>
              </p14:cNvPr>
              <p14:cNvContentPartPr/>
              <p14:nvPr/>
            </p14:nvContentPartPr>
            <p14:xfrm>
              <a:off x="2679451" y="2584237"/>
              <a:ext cx="983160" cy="54720"/>
            </p14:xfrm>
          </p:contentPart>
        </mc:Choice>
        <mc:Fallback>
          <p:pic>
            <p:nvPicPr>
              <p:cNvPr id="11" name="Ink 10">
                <a:extLst>
                  <a:ext uri="{FF2B5EF4-FFF2-40B4-BE49-F238E27FC236}">
                    <a16:creationId xmlns:a16="http://schemas.microsoft.com/office/drawing/2014/main" id="{8C9A5541-00AE-CE98-C29C-F7DCA682311A}"/>
                  </a:ext>
                </a:extLst>
              </p:cNvPr>
              <p:cNvPicPr/>
              <p:nvPr/>
            </p:nvPicPr>
            <p:blipFill>
              <a:blip r:embed="rId12"/>
              <a:stretch>
                <a:fillRect/>
              </a:stretch>
            </p:blipFill>
            <p:spPr>
              <a:xfrm>
                <a:off x="2661811" y="2566597"/>
                <a:ext cx="1018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EEF18BE0-5E16-0913-A1EB-1DCE28CA7A75}"/>
                  </a:ext>
                </a:extLst>
              </p14:cNvPr>
              <p14:cNvContentPartPr/>
              <p14:nvPr/>
            </p14:nvContentPartPr>
            <p14:xfrm>
              <a:off x="4112611" y="3590077"/>
              <a:ext cx="151920" cy="1255680"/>
            </p14:xfrm>
          </p:contentPart>
        </mc:Choice>
        <mc:Fallback>
          <p:pic>
            <p:nvPicPr>
              <p:cNvPr id="12" name="Ink 11">
                <a:extLst>
                  <a:ext uri="{FF2B5EF4-FFF2-40B4-BE49-F238E27FC236}">
                    <a16:creationId xmlns:a16="http://schemas.microsoft.com/office/drawing/2014/main" id="{EEF18BE0-5E16-0913-A1EB-1DCE28CA7A75}"/>
                  </a:ext>
                </a:extLst>
              </p:cNvPr>
              <p:cNvPicPr/>
              <p:nvPr/>
            </p:nvPicPr>
            <p:blipFill>
              <a:blip r:embed="rId14"/>
              <a:stretch>
                <a:fillRect/>
              </a:stretch>
            </p:blipFill>
            <p:spPr>
              <a:xfrm>
                <a:off x="4094971" y="3572437"/>
                <a:ext cx="187560" cy="1291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B630307A-9A5F-74AE-5DE7-C94D7CA89094}"/>
                  </a:ext>
                </a:extLst>
              </p14:cNvPr>
              <p14:cNvContentPartPr/>
              <p14:nvPr/>
            </p14:nvContentPartPr>
            <p14:xfrm>
              <a:off x="6505171" y="602077"/>
              <a:ext cx="379080" cy="146880"/>
            </p14:xfrm>
          </p:contentPart>
        </mc:Choice>
        <mc:Fallback>
          <p:pic>
            <p:nvPicPr>
              <p:cNvPr id="13" name="Ink 12">
                <a:extLst>
                  <a:ext uri="{FF2B5EF4-FFF2-40B4-BE49-F238E27FC236}">
                    <a16:creationId xmlns:a16="http://schemas.microsoft.com/office/drawing/2014/main" id="{B630307A-9A5F-74AE-5DE7-C94D7CA89094}"/>
                  </a:ext>
                </a:extLst>
              </p:cNvPr>
              <p:cNvPicPr/>
              <p:nvPr/>
            </p:nvPicPr>
            <p:blipFill>
              <a:blip r:embed="rId16"/>
              <a:stretch>
                <a:fillRect/>
              </a:stretch>
            </p:blipFill>
            <p:spPr>
              <a:xfrm>
                <a:off x="6487171" y="584437"/>
                <a:ext cx="414720" cy="182520"/>
              </a:xfrm>
              <a:prstGeom prst="rect">
                <a:avLst/>
              </a:prstGeom>
            </p:spPr>
          </p:pic>
        </mc:Fallback>
      </mc:AlternateContent>
    </p:spTree>
    <p:extLst>
      <p:ext uri="{BB962C8B-B14F-4D97-AF65-F5344CB8AC3E}">
        <p14:creationId xmlns:p14="http://schemas.microsoft.com/office/powerpoint/2010/main" val="115431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58792" cy="638466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459991" y="165840"/>
            <a:ext cx="8598369" cy="5832366"/>
          </a:xfrm>
          <a:prstGeom prst="rect">
            <a:avLst/>
          </a:prstGeom>
          <a:noFill/>
        </p:spPr>
        <p:txBody>
          <a:bodyPr wrap="square">
            <a:spAutoFit/>
          </a:bodyPr>
          <a:lstStyle/>
          <a:p>
            <a:r>
              <a:rPr lang="en-US" sz="2800" b="1">
                <a:solidFill>
                  <a:srgbClr val="FFC000"/>
                </a:solidFill>
                <a:cs typeface="+mj-cs"/>
              </a:rPr>
              <a:t>Targum Jonathan son of Uziel Isaiah 34:7-12</a:t>
            </a:r>
          </a:p>
          <a:p>
            <a:r>
              <a:rPr lang="en-US" sz="2300">
                <a:solidFill>
                  <a:srgbClr val="FFC000"/>
                </a:solidFill>
                <a:cs typeface="+mj-cs"/>
              </a:rPr>
              <a:t>34:7 And the mighty men shall be slain with them, and the rulers, and the princes; and their land shall be drunken with their own blood; and their dust made fat with their own fat. </a:t>
            </a:r>
            <a:r>
              <a:rPr lang="en-US" sz="2300">
                <a:solidFill>
                  <a:srgbClr val="92D050"/>
                </a:solidFill>
                <a:cs typeface="+mj-cs"/>
              </a:rPr>
              <a:t>34:8 For it is the day of vengeance before the presence of the Lord; the year of recompense, to take vengeance of judgment on account of the ignominy of Zion. 34:9 And the rivers of Samaria shall be turned into pitch, and her dust into brimstone, and the land shall become burning pitch. </a:t>
            </a:r>
            <a:r>
              <a:rPr lang="en-US" sz="2300">
                <a:solidFill>
                  <a:srgbClr val="00B0F0"/>
                </a:solidFill>
                <a:cs typeface="+mj-cs"/>
              </a:rPr>
              <a:t>34:10 By night and by day it shall not be extinguished; her smoke shall ascend for ever: from generation to generation she shall lie waste; none shall pass through her to everlasting ages. 34:11 The pelican and the porcupine shall inherit her, and the owls and the ravens shall dwell in her: and the line of devastation shall be extended over her, and the plummet of desolation. 34:12 They said, we are the sons of free men, and they were not willing to accept over them a kingly government; and all her princes shall come to nothing. (TgJ)</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6169EB3-722F-7FDE-40C1-E8E9C87B0B5D}"/>
                  </a:ext>
                </a:extLst>
              </p14:cNvPr>
              <p14:cNvContentPartPr/>
              <p14:nvPr/>
            </p14:nvContentPartPr>
            <p14:xfrm>
              <a:off x="4528411" y="1736437"/>
              <a:ext cx="4320" cy="6120"/>
            </p14:xfrm>
          </p:contentPart>
        </mc:Choice>
        <mc:Fallback>
          <p:pic>
            <p:nvPicPr>
              <p:cNvPr id="2" name="Ink 1">
                <a:extLst>
                  <a:ext uri="{FF2B5EF4-FFF2-40B4-BE49-F238E27FC236}">
                    <a16:creationId xmlns:a16="http://schemas.microsoft.com/office/drawing/2014/main" id="{C6169EB3-722F-7FDE-40C1-E8E9C87B0B5D}"/>
                  </a:ext>
                </a:extLst>
              </p:cNvPr>
              <p:cNvPicPr/>
              <p:nvPr/>
            </p:nvPicPr>
            <p:blipFill>
              <a:blip r:embed="rId5"/>
              <a:stretch>
                <a:fillRect/>
              </a:stretch>
            </p:blipFill>
            <p:spPr>
              <a:xfrm>
                <a:off x="4510411" y="1718437"/>
                <a:ext cx="39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EB7A0694-098D-9475-BA5A-D126D9A4E33C}"/>
                  </a:ext>
                </a:extLst>
              </p14:cNvPr>
              <p14:cNvContentPartPr/>
              <p14:nvPr/>
            </p14:nvContentPartPr>
            <p14:xfrm>
              <a:off x="389131" y="2383717"/>
              <a:ext cx="700560" cy="744840"/>
            </p14:xfrm>
          </p:contentPart>
        </mc:Choice>
        <mc:Fallback>
          <p:pic>
            <p:nvPicPr>
              <p:cNvPr id="3" name="Ink 2">
                <a:extLst>
                  <a:ext uri="{FF2B5EF4-FFF2-40B4-BE49-F238E27FC236}">
                    <a16:creationId xmlns:a16="http://schemas.microsoft.com/office/drawing/2014/main" id="{EB7A0694-098D-9475-BA5A-D126D9A4E33C}"/>
                  </a:ext>
                </a:extLst>
              </p:cNvPr>
              <p:cNvPicPr/>
              <p:nvPr/>
            </p:nvPicPr>
            <p:blipFill>
              <a:blip r:embed="rId7"/>
              <a:stretch>
                <a:fillRect/>
              </a:stretch>
            </p:blipFill>
            <p:spPr>
              <a:xfrm>
                <a:off x="371491" y="2366077"/>
                <a:ext cx="736200" cy="78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BB00FE-B2AF-3657-0B63-7E3E0DB41ED5}"/>
                  </a:ext>
                </a:extLst>
              </p14:cNvPr>
              <p14:cNvContentPartPr/>
              <p14:nvPr/>
            </p14:nvContentPartPr>
            <p14:xfrm>
              <a:off x="8669851" y="2393437"/>
              <a:ext cx="350280" cy="406440"/>
            </p14:xfrm>
          </p:contentPart>
        </mc:Choice>
        <mc:Fallback>
          <p:pic>
            <p:nvPicPr>
              <p:cNvPr id="5" name="Ink 4">
                <a:extLst>
                  <a:ext uri="{FF2B5EF4-FFF2-40B4-BE49-F238E27FC236}">
                    <a16:creationId xmlns:a16="http://schemas.microsoft.com/office/drawing/2014/main" id="{7FBB00FE-B2AF-3657-0B63-7E3E0DB41ED5}"/>
                  </a:ext>
                </a:extLst>
              </p:cNvPr>
              <p:cNvPicPr/>
              <p:nvPr/>
            </p:nvPicPr>
            <p:blipFill>
              <a:blip r:embed="rId9"/>
              <a:stretch>
                <a:fillRect/>
              </a:stretch>
            </p:blipFill>
            <p:spPr>
              <a:xfrm>
                <a:off x="8651851" y="2375797"/>
                <a:ext cx="38592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8248581-9062-C8C4-F217-91EA6E9D9E15}"/>
                  </a:ext>
                </a:extLst>
              </p14:cNvPr>
              <p14:cNvContentPartPr/>
              <p14:nvPr/>
            </p14:nvContentPartPr>
            <p14:xfrm>
              <a:off x="3255091" y="2718517"/>
              <a:ext cx="791640" cy="17280"/>
            </p14:xfrm>
          </p:contentPart>
        </mc:Choice>
        <mc:Fallback>
          <p:pic>
            <p:nvPicPr>
              <p:cNvPr id="7" name="Ink 6">
                <a:extLst>
                  <a:ext uri="{FF2B5EF4-FFF2-40B4-BE49-F238E27FC236}">
                    <a16:creationId xmlns:a16="http://schemas.microsoft.com/office/drawing/2014/main" id="{28248581-9062-C8C4-F217-91EA6E9D9E15}"/>
                  </a:ext>
                </a:extLst>
              </p:cNvPr>
              <p:cNvPicPr/>
              <p:nvPr/>
            </p:nvPicPr>
            <p:blipFill>
              <a:blip r:embed="rId11"/>
              <a:stretch>
                <a:fillRect/>
              </a:stretch>
            </p:blipFill>
            <p:spPr>
              <a:xfrm>
                <a:off x="3237091" y="2700877"/>
                <a:ext cx="827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1BB4D68-C99C-F744-906E-34BDB654B866}"/>
                  </a:ext>
                </a:extLst>
              </p14:cNvPr>
              <p14:cNvContentPartPr/>
              <p14:nvPr/>
            </p14:nvContentPartPr>
            <p14:xfrm>
              <a:off x="3006691" y="4170397"/>
              <a:ext cx="1747800" cy="42120"/>
            </p14:xfrm>
          </p:contentPart>
        </mc:Choice>
        <mc:Fallback>
          <p:pic>
            <p:nvPicPr>
              <p:cNvPr id="9" name="Ink 8">
                <a:extLst>
                  <a:ext uri="{FF2B5EF4-FFF2-40B4-BE49-F238E27FC236}">
                    <a16:creationId xmlns:a16="http://schemas.microsoft.com/office/drawing/2014/main" id="{11BB4D68-C99C-F744-906E-34BDB654B866}"/>
                  </a:ext>
                </a:extLst>
              </p:cNvPr>
              <p:cNvPicPr/>
              <p:nvPr/>
            </p:nvPicPr>
            <p:blipFill>
              <a:blip r:embed="rId13"/>
              <a:stretch>
                <a:fillRect/>
              </a:stretch>
            </p:blipFill>
            <p:spPr>
              <a:xfrm>
                <a:off x="2988691" y="4152757"/>
                <a:ext cx="1783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D767CB0-1A5D-F6B9-E192-DD07708B9610}"/>
                  </a:ext>
                </a:extLst>
              </p14:cNvPr>
              <p14:cNvContentPartPr/>
              <p14:nvPr/>
            </p14:nvContentPartPr>
            <p14:xfrm>
              <a:off x="5324011" y="4105597"/>
              <a:ext cx="234720" cy="32040"/>
            </p14:xfrm>
          </p:contentPart>
        </mc:Choice>
        <mc:Fallback>
          <p:pic>
            <p:nvPicPr>
              <p:cNvPr id="11" name="Ink 10">
                <a:extLst>
                  <a:ext uri="{FF2B5EF4-FFF2-40B4-BE49-F238E27FC236}">
                    <a16:creationId xmlns:a16="http://schemas.microsoft.com/office/drawing/2014/main" id="{9D767CB0-1A5D-F6B9-E192-DD07708B9610}"/>
                  </a:ext>
                </a:extLst>
              </p:cNvPr>
              <p:cNvPicPr/>
              <p:nvPr/>
            </p:nvPicPr>
            <p:blipFill>
              <a:blip r:embed="rId15"/>
              <a:stretch>
                <a:fillRect/>
              </a:stretch>
            </p:blipFill>
            <p:spPr>
              <a:xfrm>
                <a:off x="5306011" y="4087957"/>
                <a:ext cx="270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7FBFBAC-BCA1-9DF3-795A-31A2A26CFF44}"/>
                  </a:ext>
                </a:extLst>
              </p14:cNvPr>
              <p14:cNvContentPartPr/>
              <p14:nvPr/>
            </p14:nvContentPartPr>
            <p14:xfrm>
              <a:off x="6375931" y="4084717"/>
              <a:ext cx="438480" cy="39960"/>
            </p14:xfrm>
          </p:contentPart>
        </mc:Choice>
        <mc:Fallback>
          <p:pic>
            <p:nvPicPr>
              <p:cNvPr id="12" name="Ink 11">
                <a:extLst>
                  <a:ext uri="{FF2B5EF4-FFF2-40B4-BE49-F238E27FC236}">
                    <a16:creationId xmlns:a16="http://schemas.microsoft.com/office/drawing/2014/main" id="{17FBFBAC-BCA1-9DF3-795A-31A2A26CFF44}"/>
                  </a:ext>
                </a:extLst>
              </p:cNvPr>
              <p:cNvPicPr/>
              <p:nvPr/>
            </p:nvPicPr>
            <p:blipFill>
              <a:blip r:embed="rId17"/>
              <a:stretch>
                <a:fillRect/>
              </a:stretch>
            </p:blipFill>
            <p:spPr>
              <a:xfrm>
                <a:off x="6358291" y="4067077"/>
                <a:ext cx="474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CD86D51-F043-604A-33DF-E0C378CD2622}"/>
                  </a:ext>
                </a:extLst>
              </p14:cNvPr>
              <p14:cNvContentPartPr/>
              <p14:nvPr/>
            </p14:nvContentPartPr>
            <p14:xfrm>
              <a:off x="730051" y="4504117"/>
              <a:ext cx="585000" cy="61920"/>
            </p14:xfrm>
          </p:contentPart>
        </mc:Choice>
        <mc:Fallback>
          <p:pic>
            <p:nvPicPr>
              <p:cNvPr id="13" name="Ink 12">
                <a:extLst>
                  <a:ext uri="{FF2B5EF4-FFF2-40B4-BE49-F238E27FC236}">
                    <a16:creationId xmlns:a16="http://schemas.microsoft.com/office/drawing/2014/main" id="{7CD86D51-F043-604A-33DF-E0C378CD2622}"/>
                  </a:ext>
                </a:extLst>
              </p:cNvPr>
              <p:cNvPicPr/>
              <p:nvPr/>
            </p:nvPicPr>
            <p:blipFill>
              <a:blip r:embed="rId19"/>
              <a:stretch>
                <a:fillRect/>
              </a:stretch>
            </p:blipFill>
            <p:spPr>
              <a:xfrm>
                <a:off x="712051" y="4486117"/>
                <a:ext cx="620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6992E0F-4A9A-5F4A-8C34-DC7193E5AA03}"/>
                  </a:ext>
                </a:extLst>
              </p14:cNvPr>
              <p14:cNvContentPartPr/>
              <p14:nvPr/>
            </p14:nvContentPartPr>
            <p14:xfrm>
              <a:off x="4906051" y="4447597"/>
              <a:ext cx="391320" cy="29160"/>
            </p14:xfrm>
          </p:contentPart>
        </mc:Choice>
        <mc:Fallback>
          <p:pic>
            <p:nvPicPr>
              <p:cNvPr id="14" name="Ink 13">
                <a:extLst>
                  <a:ext uri="{FF2B5EF4-FFF2-40B4-BE49-F238E27FC236}">
                    <a16:creationId xmlns:a16="http://schemas.microsoft.com/office/drawing/2014/main" id="{26992E0F-4A9A-5F4A-8C34-DC7193E5AA03}"/>
                  </a:ext>
                </a:extLst>
              </p:cNvPr>
              <p:cNvPicPr/>
              <p:nvPr/>
            </p:nvPicPr>
            <p:blipFill>
              <a:blip r:embed="rId21"/>
              <a:stretch>
                <a:fillRect/>
              </a:stretch>
            </p:blipFill>
            <p:spPr>
              <a:xfrm>
                <a:off x="4888051" y="4429597"/>
                <a:ext cx="426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072870E-FB49-170C-4629-CF768187882C}"/>
                  </a:ext>
                </a:extLst>
              </p14:cNvPr>
              <p14:cNvContentPartPr/>
              <p14:nvPr/>
            </p14:nvContentPartPr>
            <p14:xfrm>
              <a:off x="6601651" y="4463437"/>
              <a:ext cx="396000" cy="34200"/>
            </p14:xfrm>
          </p:contentPart>
        </mc:Choice>
        <mc:Fallback>
          <p:pic>
            <p:nvPicPr>
              <p:cNvPr id="15" name="Ink 14">
                <a:extLst>
                  <a:ext uri="{FF2B5EF4-FFF2-40B4-BE49-F238E27FC236}">
                    <a16:creationId xmlns:a16="http://schemas.microsoft.com/office/drawing/2014/main" id="{6072870E-FB49-170C-4629-CF768187882C}"/>
                  </a:ext>
                </a:extLst>
              </p:cNvPr>
              <p:cNvPicPr/>
              <p:nvPr/>
            </p:nvPicPr>
            <p:blipFill>
              <a:blip r:embed="rId23"/>
              <a:stretch>
                <a:fillRect/>
              </a:stretch>
            </p:blipFill>
            <p:spPr>
              <a:xfrm>
                <a:off x="6583651" y="4445437"/>
                <a:ext cx="431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3C42011-2B12-27FE-42C0-A803D23E2572}"/>
                  </a:ext>
                </a:extLst>
              </p14:cNvPr>
              <p14:cNvContentPartPr/>
              <p14:nvPr/>
            </p14:nvContentPartPr>
            <p14:xfrm>
              <a:off x="6752491" y="5520757"/>
              <a:ext cx="1266480" cy="60120"/>
            </p14:xfrm>
          </p:contentPart>
        </mc:Choice>
        <mc:Fallback>
          <p:pic>
            <p:nvPicPr>
              <p:cNvPr id="16" name="Ink 15">
                <a:extLst>
                  <a:ext uri="{FF2B5EF4-FFF2-40B4-BE49-F238E27FC236}">
                    <a16:creationId xmlns:a16="http://schemas.microsoft.com/office/drawing/2014/main" id="{83C42011-2B12-27FE-42C0-A803D23E2572}"/>
                  </a:ext>
                </a:extLst>
              </p:cNvPr>
              <p:cNvPicPr/>
              <p:nvPr/>
            </p:nvPicPr>
            <p:blipFill>
              <a:blip r:embed="rId25"/>
              <a:stretch>
                <a:fillRect/>
              </a:stretch>
            </p:blipFill>
            <p:spPr>
              <a:xfrm>
                <a:off x="6734851" y="5502757"/>
                <a:ext cx="1302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A894DD1-EEF5-2715-20F9-690423E56054}"/>
                  </a:ext>
                </a:extLst>
              </p14:cNvPr>
              <p14:cNvContentPartPr/>
              <p14:nvPr/>
            </p14:nvContentPartPr>
            <p14:xfrm>
              <a:off x="2178691" y="962437"/>
              <a:ext cx="4164480" cy="68760"/>
            </p14:xfrm>
          </p:contentPart>
        </mc:Choice>
        <mc:Fallback>
          <p:pic>
            <p:nvPicPr>
              <p:cNvPr id="17" name="Ink 16">
                <a:extLst>
                  <a:ext uri="{FF2B5EF4-FFF2-40B4-BE49-F238E27FC236}">
                    <a16:creationId xmlns:a16="http://schemas.microsoft.com/office/drawing/2014/main" id="{8A894DD1-EEF5-2715-20F9-690423E56054}"/>
                  </a:ext>
                </a:extLst>
              </p:cNvPr>
              <p:cNvPicPr/>
              <p:nvPr/>
            </p:nvPicPr>
            <p:blipFill>
              <a:blip r:embed="rId27"/>
              <a:stretch>
                <a:fillRect/>
              </a:stretch>
            </p:blipFill>
            <p:spPr>
              <a:xfrm>
                <a:off x="2160691" y="944797"/>
                <a:ext cx="4200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9C4EAA7-9F9F-85E1-EE47-999C8C7825B8}"/>
                  </a:ext>
                </a:extLst>
              </p14:cNvPr>
              <p14:cNvContentPartPr/>
              <p14:nvPr/>
            </p14:nvContentPartPr>
            <p14:xfrm>
              <a:off x="7340371" y="896197"/>
              <a:ext cx="763560" cy="79920"/>
            </p14:xfrm>
          </p:contentPart>
        </mc:Choice>
        <mc:Fallback>
          <p:pic>
            <p:nvPicPr>
              <p:cNvPr id="18" name="Ink 17">
                <a:extLst>
                  <a:ext uri="{FF2B5EF4-FFF2-40B4-BE49-F238E27FC236}">
                    <a16:creationId xmlns:a16="http://schemas.microsoft.com/office/drawing/2014/main" id="{C9C4EAA7-9F9F-85E1-EE47-999C8C7825B8}"/>
                  </a:ext>
                </a:extLst>
              </p:cNvPr>
              <p:cNvPicPr/>
              <p:nvPr/>
            </p:nvPicPr>
            <p:blipFill>
              <a:blip r:embed="rId29"/>
              <a:stretch>
                <a:fillRect/>
              </a:stretch>
            </p:blipFill>
            <p:spPr>
              <a:xfrm>
                <a:off x="7322731" y="878197"/>
                <a:ext cx="799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30AC1090-0D2C-419A-A7C5-29C6412581C7}"/>
                  </a:ext>
                </a:extLst>
              </p14:cNvPr>
              <p14:cNvContentPartPr/>
              <p14:nvPr/>
            </p14:nvContentPartPr>
            <p14:xfrm>
              <a:off x="1110211" y="1341157"/>
              <a:ext cx="632880" cy="43200"/>
            </p14:xfrm>
          </p:contentPart>
        </mc:Choice>
        <mc:Fallback>
          <p:pic>
            <p:nvPicPr>
              <p:cNvPr id="19" name="Ink 18">
                <a:extLst>
                  <a:ext uri="{FF2B5EF4-FFF2-40B4-BE49-F238E27FC236}">
                    <a16:creationId xmlns:a16="http://schemas.microsoft.com/office/drawing/2014/main" id="{30AC1090-0D2C-419A-A7C5-29C6412581C7}"/>
                  </a:ext>
                </a:extLst>
              </p:cNvPr>
              <p:cNvPicPr/>
              <p:nvPr/>
            </p:nvPicPr>
            <p:blipFill>
              <a:blip r:embed="rId31"/>
              <a:stretch>
                <a:fillRect/>
              </a:stretch>
            </p:blipFill>
            <p:spPr>
              <a:xfrm>
                <a:off x="1092211" y="1323157"/>
                <a:ext cx="668520" cy="78840"/>
              </a:xfrm>
              <a:prstGeom prst="rect">
                <a:avLst/>
              </a:prstGeom>
            </p:spPr>
          </p:pic>
        </mc:Fallback>
      </mc:AlternateContent>
    </p:spTree>
    <p:extLst>
      <p:ext uri="{BB962C8B-B14F-4D97-AF65-F5344CB8AC3E}">
        <p14:creationId xmlns:p14="http://schemas.microsoft.com/office/powerpoint/2010/main" val="64347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58792" cy="63846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380211" y="291401"/>
            <a:ext cx="8598369" cy="5693866"/>
          </a:xfrm>
          <a:prstGeom prst="rect">
            <a:avLst/>
          </a:prstGeom>
          <a:noFill/>
        </p:spPr>
        <p:txBody>
          <a:bodyPr wrap="square">
            <a:spAutoFit/>
          </a:bodyPr>
          <a:lstStyle/>
          <a:p>
            <a:r>
              <a:rPr lang="en-US" sz="2800" b="1">
                <a:solidFill>
                  <a:srgbClr val="FFC000"/>
                </a:solidFill>
                <a:cs typeface="+mj-cs"/>
              </a:rPr>
              <a:t>Midrash Tanchuma, Bo 4:7</a:t>
            </a:r>
          </a:p>
          <a:p>
            <a:pPr algn="r"/>
            <a:r>
              <a:rPr lang="he-IL" sz="2800">
                <a:solidFill>
                  <a:srgbClr val="FFFF00"/>
                </a:solidFill>
                <a:cs typeface="+mj-cs"/>
              </a:rPr>
              <a:t>רַבִּי מֵאִיר אוֹמֵר: וְיָרְדוּ רְאֵמִים עִמָּם (ישעיה לד, ז), וְיָרְדוּ עוֹבְדֵי עֲבוֹדָה זָרָה עִמָּם. בְּמִצְרַיִם, פָּרַע מֵאֱלִילֵיהֶם וְאַחַר כָּךְ פָּרַע מֵהֶם. וּבֶאֱדוֹם, פּוֹרֵעַ מִן הַשַּׂר שֶׁלָּהֶם תְּחִלָּה וְאַחַר כָּךְ מֵהֶם, שֶׁנֶּאֱמַר: וְהָיָה בַּיּוֹם הַהוּא יִפְקֹד ה' עַל צְבָא הַמָּרוֹם בַּמָרוֹם וְעַל מַלְכֵי הָאֲדָמָה עַל הָאֲדָמָה (ישעיה כד, כא).</a:t>
            </a:r>
          </a:p>
          <a:p>
            <a:r>
              <a:rPr lang="en-US" sz="2800">
                <a:solidFill>
                  <a:srgbClr val="FFC000"/>
                </a:solidFill>
                <a:cs typeface="+mj-cs"/>
              </a:rPr>
              <a:t>R. Meir said: And the wild oxen descended with them (</a:t>
            </a:r>
            <a:r>
              <a:rPr lang="en-US" sz="2800">
                <a:solidFill>
                  <a:srgbClr val="00B0F0"/>
                </a:solidFill>
                <a:cs typeface="+mj-cs"/>
              </a:rPr>
              <a:t>Isa. 34:7</a:t>
            </a:r>
            <a:r>
              <a:rPr lang="en-US" sz="2800">
                <a:solidFill>
                  <a:srgbClr val="FFC000"/>
                </a:solidFill>
                <a:cs typeface="+mj-cs"/>
              </a:rPr>
              <a:t>) implies that their idols were cast down with them. In Egypt He exacted retribution from their idols, and He also punished them in Edom. He destroyed their guardian angel, and after that He destroyed them, as it is said: And it shall come to pass in that day, that the Lord will punish the host of the high heaven on high, and the kings of the earth upon the earth (</a:t>
            </a:r>
            <a:r>
              <a:rPr lang="en-US" sz="2800">
                <a:solidFill>
                  <a:srgbClr val="00B0F0"/>
                </a:solidFill>
                <a:cs typeface="+mj-cs"/>
              </a:rPr>
              <a:t>ibid. 4:21</a:t>
            </a:r>
            <a:r>
              <a:rPr lang="en-US" sz="2800">
                <a:solidFill>
                  <a:srgbClr val="FFC000"/>
                </a:solidFill>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BCD1815-1A21-974C-458B-15507C41763A}"/>
                  </a:ext>
                </a:extLst>
              </p14:cNvPr>
              <p14:cNvContentPartPr/>
              <p14:nvPr/>
            </p14:nvContentPartPr>
            <p14:xfrm>
              <a:off x="3800851" y="2854237"/>
              <a:ext cx="4232880" cy="90000"/>
            </p14:xfrm>
          </p:contentPart>
        </mc:Choice>
        <mc:Fallback>
          <p:pic>
            <p:nvPicPr>
              <p:cNvPr id="2" name="Ink 1">
                <a:extLst>
                  <a:ext uri="{FF2B5EF4-FFF2-40B4-BE49-F238E27FC236}">
                    <a16:creationId xmlns:a16="http://schemas.microsoft.com/office/drawing/2014/main" id="{FBCD1815-1A21-974C-458B-15507C41763A}"/>
                  </a:ext>
                </a:extLst>
              </p:cNvPr>
              <p:cNvPicPr/>
              <p:nvPr/>
            </p:nvPicPr>
            <p:blipFill>
              <a:blip r:embed="rId5"/>
              <a:stretch>
                <a:fillRect/>
              </a:stretch>
            </p:blipFill>
            <p:spPr>
              <a:xfrm>
                <a:off x="3783211" y="2836597"/>
                <a:ext cx="426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68A527A-B27C-2D7A-278E-5F0827737509}"/>
                  </a:ext>
                </a:extLst>
              </p14:cNvPr>
              <p14:cNvContentPartPr/>
              <p14:nvPr/>
            </p14:nvContentPartPr>
            <p14:xfrm>
              <a:off x="1450051" y="3263917"/>
              <a:ext cx="6835680" cy="109800"/>
            </p14:xfrm>
          </p:contentPart>
        </mc:Choice>
        <mc:Fallback>
          <p:pic>
            <p:nvPicPr>
              <p:cNvPr id="3" name="Ink 2">
                <a:extLst>
                  <a:ext uri="{FF2B5EF4-FFF2-40B4-BE49-F238E27FC236}">
                    <a16:creationId xmlns:a16="http://schemas.microsoft.com/office/drawing/2014/main" id="{A68A527A-B27C-2D7A-278E-5F0827737509}"/>
                  </a:ext>
                </a:extLst>
              </p:cNvPr>
              <p:cNvPicPr/>
              <p:nvPr/>
            </p:nvPicPr>
            <p:blipFill>
              <a:blip r:embed="rId7"/>
              <a:stretch>
                <a:fillRect/>
              </a:stretch>
            </p:blipFill>
            <p:spPr>
              <a:xfrm>
                <a:off x="1432411" y="3245917"/>
                <a:ext cx="6871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A9D174B-73A3-5E74-75C6-C298D94D43E0}"/>
                  </a:ext>
                </a:extLst>
              </p14:cNvPr>
              <p14:cNvContentPartPr/>
              <p14:nvPr/>
            </p14:nvContentPartPr>
            <p14:xfrm>
              <a:off x="6614251" y="3735517"/>
              <a:ext cx="442440" cy="34200"/>
            </p14:xfrm>
          </p:contentPart>
        </mc:Choice>
        <mc:Fallback>
          <p:pic>
            <p:nvPicPr>
              <p:cNvPr id="5" name="Ink 4">
                <a:extLst>
                  <a:ext uri="{FF2B5EF4-FFF2-40B4-BE49-F238E27FC236}">
                    <a16:creationId xmlns:a16="http://schemas.microsoft.com/office/drawing/2014/main" id="{0A9D174B-73A3-5E74-75C6-C298D94D43E0}"/>
                  </a:ext>
                </a:extLst>
              </p:cNvPr>
              <p:cNvPicPr/>
              <p:nvPr/>
            </p:nvPicPr>
            <p:blipFill>
              <a:blip r:embed="rId9"/>
              <a:stretch>
                <a:fillRect/>
              </a:stretch>
            </p:blipFill>
            <p:spPr>
              <a:xfrm>
                <a:off x="6596611" y="3717517"/>
                <a:ext cx="478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FA52545-1C8D-0883-F491-A87D4BFD504E}"/>
                  </a:ext>
                </a:extLst>
              </p14:cNvPr>
              <p14:cNvContentPartPr/>
              <p14:nvPr/>
            </p14:nvContentPartPr>
            <p14:xfrm>
              <a:off x="3843331" y="4161397"/>
              <a:ext cx="500040" cy="22320"/>
            </p14:xfrm>
          </p:contentPart>
        </mc:Choice>
        <mc:Fallback>
          <p:pic>
            <p:nvPicPr>
              <p:cNvPr id="7" name="Ink 6">
                <a:extLst>
                  <a:ext uri="{FF2B5EF4-FFF2-40B4-BE49-F238E27FC236}">
                    <a16:creationId xmlns:a16="http://schemas.microsoft.com/office/drawing/2014/main" id="{4FA52545-1C8D-0883-F491-A87D4BFD504E}"/>
                  </a:ext>
                </a:extLst>
              </p:cNvPr>
              <p:cNvPicPr/>
              <p:nvPr/>
            </p:nvPicPr>
            <p:blipFill>
              <a:blip r:embed="rId11"/>
              <a:stretch>
                <a:fillRect/>
              </a:stretch>
            </p:blipFill>
            <p:spPr>
              <a:xfrm>
                <a:off x="3825691" y="4143757"/>
                <a:ext cx="535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A033F00-D7F8-38DE-6E74-C3B339B384E2}"/>
                  </a:ext>
                </a:extLst>
              </p14:cNvPr>
              <p14:cNvContentPartPr/>
              <p14:nvPr/>
            </p14:nvContentPartPr>
            <p14:xfrm>
              <a:off x="7612891" y="4199917"/>
              <a:ext cx="948240" cy="32400"/>
            </p14:xfrm>
          </p:contentPart>
        </mc:Choice>
        <mc:Fallback>
          <p:pic>
            <p:nvPicPr>
              <p:cNvPr id="9" name="Ink 8">
                <a:extLst>
                  <a:ext uri="{FF2B5EF4-FFF2-40B4-BE49-F238E27FC236}">
                    <a16:creationId xmlns:a16="http://schemas.microsoft.com/office/drawing/2014/main" id="{4A033F00-D7F8-38DE-6E74-C3B339B384E2}"/>
                  </a:ext>
                </a:extLst>
              </p:cNvPr>
              <p:cNvPicPr/>
              <p:nvPr/>
            </p:nvPicPr>
            <p:blipFill>
              <a:blip r:embed="rId13"/>
              <a:stretch>
                <a:fillRect/>
              </a:stretch>
            </p:blipFill>
            <p:spPr>
              <a:xfrm>
                <a:off x="7594891" y="4181917"/>
                <a:ext cx="983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0FD2A6E-C445-9F4B-3C99-061DB9CCE92E}"/>
                  </a:ext>
                </a:extLst>
              </p14:cNvPr>
              <p14:cNvContentPartPr/>
              <p14:nvPr/>
            </p14:nvContentPartPr>
            <p14:xfrm>
              <a:off x="462931" y="4571797"/>
              <a:ext cx="445320" cy="35640"/>
            </p14:xfrm>
          </p:contentPart>
        </mc:Choice>
        <mc:Fallback>
          <p:pic>
            <p:nvPicPr>
              <p:cNvPr id="11" name="Ink 10">
                <a:extLst>
                  <a:ext uri="{FF2B5EF4-FFF2-40B4-BE49-F238E27FC236}">
                    <a16:creationId xmlns:a16="http://schemas.microsoft.com/office/drawing/2014/main" id="{80FD2A6E-C445-9F4B-3C99-061DB9CCE92E}"/>
                  </a:ext>
                </a:extLst>
              </p:cNvPr>
              <p:cNvPicPr/>
              <p:nvPr/>
            </p:nvPicPr>
            <p:blipFill>
              <a:blip r:embed="rId15"/>
              <a:stretch>
                <a:fillRect/>
              </a:stretch>
            </p:blipFill>
            <p:spPr>
              <a:xfrm>
                <a:off x="444931" y="4554157"/>
                <a:ext cx="48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F8AE256-6279-7572-87BB-1CE3727416AA}"/>
                  </a:ext>
                </a:extLst>
              </p14:cNvPr>
              <p14:cNvContentPartPr/>
              <p14:nvPr/>
            </p14:nvContentPartPr>
            <p14:xfrm>
              <a:off x="4200451" y="4611397"/>
              <a:ext cx="1443600" cy="39240"/>
            </p14:xfrm>
          </p:contentPart>
        </mc:Choice>
        <mc:Fallback>
          <p:pic>
            <p:nvPicPr>
              <p:cNvPr id="12" name="Ink 11">
                <a:extLst>
                  <a:ext uri="{FF2B5EF4-FFF2-40B4-BE49-F238E27FC236}">
                    <a16:creationId xmlns:a16="http://schemas.microsoft.com/office/drawing/2014/main" id="{0F8AE256-6279-7572-87BB-1CE3727416AA}"/>
                  </a:ext>
                </a:extLst>
              </p:cNvPr>
              <p:cNvPicPr/>
              <p:nvPr/>
            </p:nvPicPr>
            <p:blipFill>
              <a:blip r:embed="rId17"/>
              <a:stretch>
                <a:fillRect/>
              </a:stretch>
            </p:blipFill>
            <p:spPr>
              <a:xfrm>
                <a:off x="4182451" y="4593757"/>
                <a:ext cx="1479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6008236-C206-8B39-B430-6C3AC8634EF8}"/>
                  </a:ext>
                </a:extLst>
              </p14:cNvPr>
              <p14:cNvContentPartPr/>
              <p14:nvPr/>
            </p14:nvContentPartPr>
            <p14:xfrm>
              <a:off x="5313571" y="5014957"/>
              <a:ext cx="2913840" cy="41760"/>
            </p14:xfrm>
          </p:contentPart>
        </mc:Choice>
        <mc:Fallback>
          <p:pic>
            <p:nvPicPr>
              <p:cNvPr id="13" name="Ink 12">
                <a:extLst>
                  <a:ext uri="{FF2B5EF4-FFF2-40B4-BE49-F238E27FC236}">
                    <a16:creationId xmlns:a16="http://schemas.microsoft.com/office/drawing/2014/main" id="{06008236-C206-8B39-B430-6C3AC8634EF8}"/>
                  </a:ext>
                </a:extLst>
              </p:cNvPr>
              <p:cNvPicPr/>
              <p:nvPr/>
            </p:nvPicPr>
            <p:blipFill>
              <a:blip r:embed="rId19"/>
              <a:stretch>
                <a:fillRect/>
              </a:stretch>
            </p:blipFill>
            <p:spPr>
              <a:xfrm>
                <a:off x="5295931" y="4997317"/>
                <a:ext cx="2949480" cy="77400"/>
              </a:xfrm>
              <a:prstGeom prst="rect">
                <a:avLst/>
              </a:prstGeom>
            </p:spPr>
          </p:pic>
        </mc:Fallback>
      </mc:AlternateContent>
      <p:grpSp>
        <p:nvGrpSpPr>
          <p:cNvPr id="17" name="Group 16">
            <a:extLst>
              <a:ext uri="{FF2B5EF4-FFF2-40B4-BE49-F238E27FC236}">
                <a16:creationId xmlns:a16="http://schemas.microsoft.com/office/drawing/2014/main" id="{865AA0EB-B0EE-C5BF-805F-0A604089B067}"/>
              </a:ext>
            </a:extLst>
          </p:cNvPr>
          <p:cNvGrpSpPr/>
          <p:nvPr/>
        </p:nvGrpSpPr>
        <p:grpSpPr>
          <a:xfrm>
            <a:off x="611971" y="5387557"/>
            <a:ext cx="7734960" cy="232200"/>
            <a:chOff x="611971" y="5387557"/>
            <a:chExt cx="7734960" cy="23220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804DA6E-00D3-09AC-E09F-A9ECF8C9CFCD}"/>
                    </a:ext>
                  </a:extLst>
                </p14:cNvPr>
                <p14:cNvContentPartPr/>
                <p14:nvPr/>
              </p14:nvContentPartPr>
              <p14:xfrm>
                <a:off x="611971" y="5387557"/>
                <a:ext cx="4705200" cy="175320"/>
              </p14:xfrm>
            </p:contentPart>
          </mc:Choice>
          <mc:Fallback>
            <p:pic>
              <p:nvPicPr>
                <p:cNvPr id="14" name="Ink 13">
                  <a:extLst>
                    <a:ext uri="{FF2B5EF4-FFF2-40B4-BE49-F238E27FC236}">
                      <a16:creationId xmlns:a16="http://schemas.microsoft.com/office/drawing/2014/main" id="{7804DA6E-00D3-09AC-E09F-A9ECF8C9CFCD}"/>
                    </a:ext>
                  </a:extLst>
                </p:cNvPr>
                <p:cNvPicPr/>
                <p:nvPr/>
              </p:nvPicPr>
              <p:blipFill>
                <a:blip r:embed="rId21"/>
                <a:stretch>
                  <a:fillRect/>
                </a:stretch>
              </p:blipFill>
              <p:spPr>
                <a:xfrm>
                  <a:off x="593971" y="5369917"/>
                  <a:ext cx="47408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7B11D16-B681-F580-DD03-2E6420E97535}"/>
                    </a:ext>
                  </a:extLst>
                </p14:cNvPr>
                <p14:cNvContentPartPr/>
                <p14:nvPr/>
              </p14:nvContentPartPr>
              <p14:xfrm>
                <a:off x="6115651" y="5577997"/>
                <a:ext cx="2231280" cy="41760"/>
              </p14:xfrm>
            </p:contentPart>
          </mc:Choice>
          <mc:Fallback>
            <p:pic>
              <p:nvPicPr>
                <p:cNvPr id="15" name="Ink 14">
                  <a:extLst>
                    <a:ext uri="{FF2B5EF4-FFF2-40B4-BE49-F238E27FC236}">
                      <a16:creationId xmlns:a16="http://schemas.microsoft.com/office/drawing/2014/main" id="{87B11D16-B681-F580-DD03-2E6420E97535}"/>
                    </a:ext>
                  </a:extLst>
                </p:cNvPr>
                <p:cNvPicPr/>
                <p:nvPr/>
              </p:nvPicPr>
              <p:blipFill>
                <a:blip r:embed="rId23"/>
                <a:stretch>
                  <a:fillRect/>
                </a:stretch>
              </p:blipFill>
              <p:spPr>
                <a:xfrm>
                  <a:off x="6098011" y="5559997"/>
                  <a:ext cx="2266920" cy="77400"/>
                </a:xfrm>
                <a:prstGeom prst="rect">
                  <a:avLst/>
                </a:prstGeom>
              </p:spPr>
            </p:pic>
          </mc:Fallback>
        </mc:AlternateContent>
      </p:grpSp>
      <p:grpSp>
        <p:nvGrpSpPr>
          <p:cNvPr id="20" name="Group 19">
            <a:extLst>
              <a:ext uri="{FF2B5EF4-FFF2-40B4-BE49-F238E27FC236}">
                <a16:creationId xmlns:a16="http://schemas.microsoft.com/office/drawing/2014/main" id="{A18FCDE9-4305-8381-792E-8F65F39CE465}"/>
              </a:ext>
            </a:extLst>
          </p:cNvPr>
          <p:cNvGrpSpPr/>
          <p:nvPr/>
        </p:nvGrpSpPr>
        <p:grpSpPr>
          <a:xfrm>
            <a:off x="1067371" y="5876077"/>
            <a:ext cx="3807720" cy="93240"/>
            <a:chOff x="1067371" y="5876077"/>
            <a:chExt cx="3807720" cy="9324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951D1E0-FF7E-CA44-2C68-AAEF35ADC2C5}"/>
                    </a:ext>
                  </a:extLst>
                </p14:cNvPr>
                <p14:cNvContentPartPr/>
                <p14:nvPr/>
              </p14:nvContentPartPr>
              <p14:xfrm>
                <a:off x="1067371" y="5932957"/>
                <a:ext cx="1976400" cy="36360"/>
              </p14:xfrm>
            </p:contentPart>
          </mc:Choice>
          <mc:Fallback>
            <p:pic>
              <p:nvPicPr>
                <p:cNvPr id="16" name="Ink 15">
                  <a:extLst>
                    <a:ext uri="{FF2B5EF4-FFF2-40B4-BE49-F238E27FC236}">
                      <a16:creationId xmlns:a16="http://schemas.microsoft.com/office/drawing/2014/main" id="{E951D1E0-FF7E-CA44-2C68-AAEF35ADC2C5}"/>
                    </a:ext>
                  </a:extLst>
                </p:cNvPr>
                <p:cNvPicPr/>
                <p:nvPr/>
              </p:nvPicPr>
              <p:blipFill>
                <a:blip r:embed="rId25"/>
                <a:stretch>
                  <a:fillRect/>
                </a:stretch>
              </p:blipFill>
              <p:spPr>
                <a:xfrm>
                  <a:off x="1049731" y="5915317"/>
                  <a:ext cx="2012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02BEF82-ED44-4D1A-BD13-33022947BB52}"/>
                    </a:ext>
                  </a:extLst>
                </p14:cNvPr>
                <p14:cNvContentPartPr/>
                <p14:nvPr/>
              </p14:nvContentPartPr>
              <p14:xfrm>
                <a:off x="3910651" y="5922157"/>
                <a:ext cx="286200" cy="15120"/>
              </p14:xfrm>
            </p:contentPart>
          </mc:Choice>
          <mc:Fallback>
            <p:pic>
              <p:nvPicPr>
                <p:cNvPr id="18" name="Ink 17">
                  <a:extLst>
                    <a:ext uri="{FF2B5EF4-FFF2-40B4-BE49-F238E27FC236}">
                      <a16:creationId xmlns:a16="http://schemas.microsoft.com/office/drawing/2014/main" id="{A02BEF82-ED44-4D1A-BD13-33022947BB52}"/>
                    </a:ext>
                  </a:extLst>
                </p:cNvPr>
                <p:cNvPicPr/>
                <p:nvPr/>
              </p:nvPicPr>
              <p:blipFill>
                <a:blip r:embed="rId27"/>
                <a:stretch>
                  <a:fillRect/>
                </a:stretch>
              </p:blipFill>
              <p:spPr>
                <a:xfrm>
                  <a:off x="3893011" y="5904157"/>
                  <a:ext cx="321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A5E6CDB-2633-A574-6EE4-FE827B248947}"/>
                    </a:ext>
                  </a:extLst>
                </p14:cNvPr>
                <p14:cNvContentPartPr/>
                <p14:nvPr/>
              </p14:nvContentPartPr>
              <p14:xfrm>
                <a:off x="4481251" y="5876077"/>
                <a:ext cx="393840" cy="33480"/>
              </p14:xfrm>
            </p:contentPart>
          </mc:Choice>
          <mc:Fallback>
            <p:pic>
              <p:nvPicPr>
                <p:cNvPr id="19" name="Ink 18">
                  <a:extLst>
                    <a:ext uri="{FF2B5EF4-FFF2-40B4-BE49-F238E27FC236}">
                      <a16:creationId xmlns:a16="http://schemas.microsoft.com/office/drawing/2014/main" id="{5A5E6CDB-2633-A574-6EE4-FE827B248947}"/>
                    </a:ext>
                  </a:extLst>
                </p:cNvPr>
                <p:cNvPicPr/>
                <p:nvPr/>
              </p:nvPicPr>
              <p:blipFill>
                <a:blip r:embed="rId29"/>
                <a:stretch>
                  <a:fillRect/>
                </a:stretch>
              </p:blipFill>
              <p:spPr>
                <a:xfrm>
                  <a:off x="4463611" y="5858077"/>
                  <a:ext cx="429480" cy="69120"/>
                </a:xfrm>
                <a:prstGeom prst="rect">
                  <a:avLst/>
                </a:prstGeom>
              </p:spPr>
            </p:pic>
          </mc:Fallback>
        </mc:AlternateContent>
      </p:grpSp>
    </p:spTree>
    <p:extLst>
      <p:ext uri="{BB962C8B-B14F-4D97-AF65-F5344CB8AC3E}">
        <p14:creationId xmlns:p14="http://schemas.microsoft.com/office/powerpoint/2010/main" val="53613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380211" y="164846"/>
            <a:ext cx="11462539" cy="5940088"/>
          </a:xfrm>
          <a:prstGeom prst="rect">
            <a:avLst/>
          </a:prstGeom>
          <a:noFill/>
        </p:spPr>
        <p:txBody>
          <a:bodyPr wrap="square">
            <a:spAutoFit/>
          </a:bodyPr>
          <a:lstStyle/>
          <a:p>
            <a:r>
              <a:rPr lang="en-US" sz="2800" b="1">
                <a:solidFill>
                  <a:srgbClr val="FFC000"/>
                </a:solidFill>
                <a:cs typeface="+mj-cs"/>
              </a:rPr>
              <a:t>Midrash Tanchuma, Bo 4:4</a:t>
            </a:r>
          </a:p>
          <a:p>
            <a:r>
              <a:rPr lang="en-US" sz="2200">
                <a:solidFill>
                  <a:srgbClr val="FFC000"/>
                </a:solidFill>
                <a:cs typeface="+mj-cs"/>
              </a:rPr>
              <a:t>All the plagues that the Lord brought against the Egyptians in Egypt, He will bring against Edom (Rome), as it is said: When the report cometh to Egypt, they shall be sorely pained at the report of Tyre (</a:t>
            </a:r>
            <a:r>
              <a:rPr lang="en-US" sz="2200">
                <a:solidFill>
                  <a:srgbClr val="00B0F0"/>
                </a:solidFill>
                <a:cs typeface="+mj-cs"/>
              </a:rPr>
              <a:t>Isa. 23:5</a:t>
            </a:r>
            <a:r>
              <a:rPr lang="en-US" sz="2200">
                <a:solidFill>
                  <a:srgbClr val="FFC000"/>
                </a:solidFill>
                <a:cs typeface="+mj-cs"/>
              </a:rPr>
              <a:t>). R. Eleazar said: Every time Scripture employs the complete spelling of the word Tyre, it refers to Egypt, but when the word Tyre (i.e., without the vav) is spelled defectively, it refers to Edom, which also oppressed Israel. The punishments visited upon the first nation will also be inflicted upon Edom. In the case of Egypt, He smote it with blood, and with reference to Edom, it is said: I will show wonders in the heavens and in the earth, blood and fire, and pillars of smoke. The sun shall be turned into darkness, and the moon into blood (</a:t>
            </a:r>
            <a:r>
              <a:rPr lang="en-US" sz="2200">
                <a:solidFill>
                  <a:srgbClr val="00B0F0"/>
                </a:solidFill>
                <a:cs typeface="+mj-cs"/>
              </a:rPr>
              <a:t>Joel 3:3</a:t>
            </a:r>
            <a:r>
              <a:rPr lang="en-US" sz="2200">
                <a:solidFill>
                  <a:srgbClr val="FFC000"/>
                </a:solidFill>
                <a:cs typeface="+mj-cs"/>
              </a:rPr>
              <a:t>). In Egypt the voices of frogs were harsh, while in Edom: Hark! an uproar from the city, hark! it cometh from the Temple (</a:t>
            </a:r>
            <a:r>
              <a:rPr lang="en-US" sz="2200">
                <a:solidFill>
                  <a:srgbClr val="00B0F0"/>
                </a:solidFill>
                <a:cs typeface="+mj-cs"/>
              </a:rPr>
              <a:t>Isa. 66:6</a:t>
            </a:r>
            <a:r>
              <a:rPr lang="en-US" sz="2200">
                <a:solidFill>
                  <a:srgbClr val="FFC000"/>
                </a:solidFill>
                <a:cs typeface="+mj-cs"/>
              </a:rPr>
              <a:t>). Gnats came upon Egypt: And He smote the dust of the earth, and in Edom: And the streams thereof shall be turned into pitch, and dust thereof into brimstone (</a:t>
            </a:r>
            <a:r>
              <a:rPr lang="en-US" sz="2200">
                <a:solidFill>
                  <a:srgbClr val="00B0F0"/>
                </a:solidFill>
                <a:cs typeface="+mj-cs"/>
              </a:rPr>
              <a:t>Isa. 34:9</a:t>
            </a:r>
            <a:r>
              <a:rPr lang="en-US" sz="2200">
                <a:solidFill>
                  <a:srgbClr val="FFC000"/>
                </a:solidFill>
                <a:cs typeface="+mj-cs"/>
              </a:rPr>
              <a:t>). In Egypt there were swarms, and in Edom: The pelican and the bittern shall possess it, and the owl and the raven shall dwell therein (</a:t>
            </a:r>
            <a:r>
              <a:rPr lang="en-US" sz="2200">
                <a:solidFill>
                  <a:srgbClr val="00B0F0"/>
                </a:solidFill>
                <a:cs typeface="+mj-cs"/>
              </a:rPr>
              <a:t>ibid., v. 11</a:t>
            </a:r>
            <a:r>
              <a:rPr lang="en-US" sz="2200">
                <a:solidFill>
                  <a:srgbClr val="FFC000"/>
                </a:solidFill>
                <a:cs typeface="+mj-cs"/>
              </a:rPr>
              <a:t>). R. Abba the son of Kahana said: Darkness and thick darkness were used as divine agents in Egypt, but void and waste never were and never will be used. When will they be used? Against a great city in Cappadocia, as it is said: And He shall stretch over it the line of confusion, and the plummet of emptiness (</a:t>
            </a:r>
            <a:r>
              <a:rPr lang="en-US" sz="2200">
                <a:solidFill>
                  <a:srgbClr val="00B0F0"/>
                </a:solidFill>
                <a:cs typeface="+mj-cs"/>
              </a:rPr>
              <a:t>ibid</a:t>
            </a:r>
            <a:r>
              <a:rPr lang="en-US" sz="2200">
                <a:solidFill>
                  <a:srgbClr val="FFC000"/>
                </a:solidFill>
                <a:cs typeface="+mj-cs"/>
              </a:rPr>
              <a:t>.).</a:t>
            </a:r>
          </a:p>
        </p:txBody>
      </p:sp>
      <p:grpSp>
        <p:nvGrpSpPr>
          <p:cNvPr id="5" name="Group 4">
            <a:extLst>
              <a:ext uri="{FF2B5EF4-FFF2-40B4-BE49-F238E27FC236}">
                <a16:creationId xmlns:a16="http://schemas.microsoft.com/office/drawing/2014/main" id="{A8189076-4859-C036-E2EE-64D3E023276D}"/>
              </a:ext>
            </a:extLst>
          </p:cNvPr>
          <p:cNvGrpSpPr/>
          <p:nvPr/>
        </p:nvGrpSpPr>
        <p:grpSpPr>
          <a:xfrm>
            <a:off x="1025611" y="901597"/>
            <a:ext cx="917280" cy="67320"/>
            <a:chOff x="1025611" y="901597"/>
            <a:chExt cx="917280" cy="673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8423E81-EEBB-F958-4B40-386AAF7EA115}"/>
                    </a:ext>
                  </a:extLst>
                </p14:cNvPr>
                <p14:cNvContentPartPr/>
                <p14:nvPr/>
              </p14:nvContentPartPr>
              <p14:xfrm>
                <a:off x="1025611" y="935797"/>
                <a:ext cx="184320" cy="22320"/>
              </p14:xfrm>
            </p:contentPart>
          </mc:Choice>
          <mc:Fallback>
            <p:pic>
              <p:nvPicPr>
                <p:cNvPr id="2" name="Ink 1">
                  <a:extLst>
                    <a:ext uri="{FF2B5EF4-FFF2-40B4-BE49-F238E27FC236}">
                      <a16:creationId xmlns:a16="http://schemas.microsoft.com/office/drawing/2014/main" id="{28423E81-EEBB-F958-4B40-386AAF7EA115}"/>
                    </a:ext>
                  </a:extLst>
                </p:cNvPr>
                <p:cNvPicPr/>
                <p:nvPr/>
              </p:nvPicPr>
              <p:blipFill>
                <a:blip r:embed="rId5"/>
                <a:stretch>
                  <a:fillRect/>
                </a:stretch>
              </p:blipFill>
              <p:spPr>
                <a:xfrm>
                  <a:off x="1007611" y="917797"/>
                  <a:ext cx="219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041B7D45-F8BE-8F29-7A29-28E2DB584652}"/>
                    </a:ext>
                  </a:extLst>
                </p14:cNvPr>
                <p14:cNvContentPartPr/>
                <p14:nvPr/>
              </p14:nvContentPartPr>
              <p14:xfrm>
                <a:off x="1203811" y="901597"/>
                <a:ext cx="739080" cy="67320"/>
              </p14:xfrm>
            </p:contentPart>
          </mc:Choice>
          <mc:Fallback>
            <p:pic>
              <p:nvPicPr>
                <p:cNvPr id="3" name="Ink 2">
                  <a:extLst>
                    <a:ext uri="{FF2B5EF4-FFF2-40B4-BE49-F238E27FC236}">
                      <a16:creationId xmlns:a16="http://schemas.microsoft.com/office/drawing/2014/main" id="{041B7D45-F8BE-8F29-7A29-28E2DB584652}"/>
                    </a:ext>
                  </a:extLst>
                </p:cNvPr>
                <p:cNvPicPr/>
                <p:nvPr/>
              </p:nvPicPr>
              <p:blipFill>
                <a:blip r:embed="rId7"/>
                <a:stretch>
                  <a:fillRect/>
                </a:stretch>
              </p:blipFill>
              <p:spPr>
                <a:xfrm>
                  <a:off x="1185811" y="883597"/>
                  <a:ext cx="77472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69FFA3C-DEA5-EFC6-1875-C2FAECBFE467}"/>
                  </a:ext>
                </a:extLst>
              </p14:cNvPr>
              <p14:cNvContentPartPr/>
              <p14:nvPr/>
            </p14:nvContentPartPr>
            <p14:xfrm>
              <a:off x="1023451" y="953077"/>
              <a:ext cx="1019160" cy="100080"/>
            </p14:xfrm>
          </p:contentPart>
        </mc:Choice>
        <mc:Fallback>
          <p:pic>
            <p:nvPicPr>
              <p:cNvPr id="7" name="Ink 6">
                <a:extLst>
                  <a:ext uri="{FF2B5EF4-FFF2-40B4-BE49-F238E27FC236}">
                    <a16:creationId xmlns:a16="http://schemas.microsoft.com/office/drawing/2014/main" id="{869FFA3C-DEA5-EFC6-1875-C2FAECBFE467}"/>
                  </a:ext>
                </a:extLst>
              </p:cNvPr>
              <p:cNvPicPr/>
              <p:nvPr/>
            </p:nvPicPr>
            <p:blipFill>
              <a:blip r:embed="rId9"/>
              <a:stretch>
                <a:fillRect/>
              </a:stretch>
            </p:blipFill>
            <p:spPr>
              <a:xfrm>
                <a:off x="1005811" y="935437"/>
                <a:ext cx="1054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F116BF3-35E7-F166-BB17-D0EED019BB11}"/>
                  </a:ext>
                </a:extLst>
              </p14:cNvPr>
              <p14:cNvContentPartPr/>
              <p14:nvPr/>
            </p14:nvContentPartPr>
            <p14:xfrm>
              <a:off x="3562891" y="966037"/>
              <a:ext cx="4407120" cy="80280"/>
            </p14:xfrm>
          </p:contentPart>
        </mc:Choice>
        <mc:Fallback>
          <p:pic>
            <p:nvPicPr>
              <p:cNvPr id="9" name="Ink 8">
                <a:extLst>
                  <a:ext uri="{FF2B5EF4-FFF2-40B4-BE49-F238E27FC236}">
                    <a16:creationId xmlns:a16="http://schemas.microsoft.com/office/drawing/2014/main" id="{5F116BF3-35E7-F166-BB17-D0EED019BB11}"/>
                  </a:ext>
                </a:extLst>
              </p:cNvPr>
              <p:cNvPicPr/>
              <p:nvPr/>
            </p:nvPicPr>
            <p:blipFill>
              <a:blip r:embed="rId11"/>
              <a:stretch>
                <a:fillRect/>
              </a:stretch>
            </p:blipFill>
            <p:spPr>
              <a:xfrm>
                <a:off x="3544891" y="948037"/>
                <a:ext cx="4442760" cy="115920"/>
              </a:xfrm>
              <a:prstGeom prst="rect">
                <a:avLst/>
              </a:prstGeom>
            </p:spPr>
          </p:pic>
        </mc:Fallback>
      </mc:AlternateContent>
      <p:grpSp>
        <p:nvGrpSpPr>
          <p:cNvPr id="13" name="Group 12">
            <a:extLst>
              <a:ext uri="{FF2B5EF4-FFF2-40B4-BE49-F238E27FC236}">
                <a16:creationId xmlns:a16="http://schemas.microsoft.com/office/drawing/2014/main" id="{94621685-1B18-9277-A7B6-B7541D882C4D}"/>
              </a:ext>
            </a:extLst>
          </p:cNvPr>
          <p:cNvGrpSpPr/>
          <p:nvPr/>
        </p:nvGrpSpPr>
        <p:grpSpPr>
          <a:xfrm>
            <a:off x="10540051" y="978637"/>
            <a:ext cx="641520" cy="89640"/>
            <a:chOff x="10540051" y="978637"/>
            <a:chExt cx="641520" cy="8964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1A93003-2A70-E877-CF7D-4E6B400AA727}"/>
                    </a:ext>
                  </a:extLst>
                </p14:cNvPr>
                <p14:cNvContentPartPr/>
                <p14:nvPr/>
              </p14:nvContentPartPr>
              <p14:xfrm>
                <a:off x="10640491" y="1020037"/>
                <a:ext cx="369360" cy="48240"/>
              </p14:xfrm>
            </p:contentPart>
          </mc:Choice>
          <mc:Fallback>
            <p:pic>
              <p:nvPicPr>
                <p:cNvPr id="11" name="Ink 10">
                  <a:extLst>
                    <a:ext uri="{FF2B5EF4-FFF2-40B4-BE49-F238E27FC236}">
                      <a16:creationId xmlns:a16="http://schemas.microsoft.com/office/drawing/2014/main" id="{C1A93003-2A70-E877-CF7D-4E6B400AA727}"/>
                    </a:ext>
                  </a:extLst>
                </p:cNvPr>
                <p:cNvPicPr/>
                <p:nvPr/>
              </p:nvPicPr>
              <p:blipFill>
                <a:blip r:embed="rId13"/>
                <a:stretch>
                  <a:fillRect/>
                </a:stretch>
              </p:blipFill>
              <p:spPr>
                <a:xfrm>
                  <a:off x="10622851" y="1002397"/>
                  <a:ext cx="405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16AB94A-4509-2477-A468-AF9FD82EA57D}"/>
                    </a:ext>
                  </a:extLst>
                </p14:cNvPr>
                <p14:cNvContentPartPr/>
                <p14:nvPr/>
              </p14:nvContentPartPr>
              <p14:xfrm>
                <a:off x="10540051" y="978637"/>
                <a:ext cx="641520" cy="41760"/>
              </p14:xfrm>
            </p:contentPart>
          </mc:Choice>
          <mc:Fallback>
            <p:pic>
              <p:nvPicPr>
                <p:cNvPr id="12" name="Ink 11">
                  <a:extLst>
                    <a:ext uri="{FF2B5EF4-FFF2-40B4-BE49-F238E27FC236}">
                      <a16:creationId xmlns:a16="http://schemas.microsoft.com/office/drawing/2014/main" id="{016AB94A-4509-2477-A468-AF9FD82EA57D}"/>
                    </a:ext>
                  </a:extLst>
                </p:cNvPr>
                <p:cNvPicPr/>
                <p:nvPr/>
              </p:nvPicPr>
              <p:blipFill>
                <a:blip r:embed="rId15"/>
                <a:stretch>
                  <a:fillRect/>
                </a:stretch>
              </p:blipFill>
              <p:spPr>
                <a:xfrm>
                  <a:off x="10522051" y="960997"/>
                  <a:ext cx="67716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90AD915-10A7-7DBD-34B2-830DA1166403}"/>
                  </a:ext>
                </a:extLst>
              </p14:cNvPr>
              <p14:cNvContentPartPr/>
              <p14:nvPr/>
            </p14:nvContentPartPr>
            <p14:xfrm>
              <a:off x="554371" y="1260157"/>
              <a:ext cx="654840" cy="74520"/>
            </p14:xfrm>
          </p:contentPart>
        </mc:Choice>
        <mc:Fallback>
          <p:pic>
            <p:nvPicPr>
              <p:cNvPr id="14" name="Ink 13">
                <a:extLst>
                  <a:ext uri="{FF2B5EF4-FFF2-40B4-BE49-F238E27FC236}">
                    <a16:creationId xmlns:a16="http://schemas.microsoft.com/office/drawing/2014/main" id="{690AD915-10A7-7DBD-34B2-830DA1166403}"/>
                  </a:ext>
                </a:extLst>
              </p:cNvPr>
              <p:cNvPicPr/>
              <p:nvPr/>
            </p:nvPicPr>
            <p:blipFill>
              <a:blip r:embed="rId17"/>
              <a:stretch>
                <a:fillRect/>
              </a:stretch>
            </p:blipFill>
            <p:spPr>
              <a:xfrm>
                <a:off x="536731" y="1242517"/>
                <a:ext cx="690480" cy="110160"/>
              </a:xfrm>
              <a:prstGeom prst="rect">
                <a:avLst/>
              </a:prstGeom>
            </p:spPr>
          </p:pic>
        </mc:Fallback>
      </mc:AlternateContent>
      <p:grpSp>
        <p:nvGrpSpPr>
          <p:cNvPr id="21" name="Group 20">
            <a:extLst>
              <a:ext uri="{FF2B5EF4-FFF2-40B4-BE49-F238E27FC236}">
                <a16:creationId xmlns:a16="http://schemas.microsoft.com/office/drawing/2014/main" id="{5F782C1F-33A3-342D-A0F0-668FD4CEF086}"/>
              </a:ext>
            </a:extLst>
          </p:cNvPr>
          <p:cNvGrpSpPr/>
          <p:nvPr/>
        </p:nvGrpSpPr>
        <p:grpSpPr>
          <a:xfrm>
            <a:off x="210571" y="1282837"/>
            <a:ext cx="2633040" cy="1087200"/>
            <a:chOff x="210571" y="1282837"/>
            <a:chExt cx="2633040" cy="108720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01D0472-6CE9-A942-19C1-509034C229AD}"/>
                    </a:ext>
                  </a:extLst>
                </p14:cNvPr>
                <p14:cNvContentPartPr/>
                <p14:nvPr/>
              </p14:nvContentPartPr>
              <p14:xfrm>
                <a:off x="369331" y="1942717"/>
                <a:ext cx="620640" cy="81720"/>
              </p14:xfrm>
            </p:contentPart>
          </mc:Choice>
          <mc:Fallback>
            <p:pic>
              <p:nvPicPr>
                <p:cNvPr id="15" name="Ink 14">
                  <a:extLst>
                    <a:ext uri="{FF2B5EF4-FFF2-40B4-BE49-F238E27FC236}">
                      <a16:creationId xmlns:a16="http://schemas.microsoft.com/office/drawing/2014/main" id="{701D0472-6CE9-A942-19C1-509034C229AD}"/>
                    </a:ext>
                  </a:extLst>
                </p:cNvPr>
                <p:cNvPicPr/>
                <p:nvPr/>
              </p:nvPicPr>
              <p:blipFill>
                <a:blip r:embed="rId19"/>
                <a:stretch>
                  <a:fillRect/>
                </a:stretch>
              </p:blipFill>
              <p:spPr>
                <a:xfrm>
                  <a:off x="351331" y="1925077"/>
                  <a:ext cx="656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9014926-979A-B273-9554-71829BD1AC21}"/>
                    </a:ext>
                  </a:extLst>
                </p14:cNvPr>
                <p14:cNvContentPartPr/>
                <p14:nvPr/>
              </p14:nvContentPartPr>
              <p14:xfrm>
                <a:off x="1349611" y="1952797"/>
                <a:ext cx="1494000" cy="48600"/>
              </p14:xfrm>
            </p:contentPart>
          </mc:Choice>
          <mc:Fallback>
            <p:pic>
              <p:nvPicPr>
                <p:cNvPr id="16" name="Ink 15">
                  <a:extLst>
                    <a:ext uri="{FF2B5EF4-FFF2-40B4-BE49-F238E27FC236}">
                      <a16:creationId xmlns:a16="http://schemas.microsoft.com/office/drawing/2014/main" id="{49014926-979A-B273-9554-71829BD1AC21}"/>
                    </a:ext>
                  </a:extLst>
                </p:cNvPr>
                <p:cNvPicPr/>
                <p:nvPr/>
              </p:nvPicPr>
              <p:blipFill>
                <a:blip r:embed="rId21"/>
                <a:stretch>
                  <a:fillRect/>
                </a:stretch>
              </p:blipFill>
              <p:spPr>
                <a:xfrm>
                  <a:off x="1331611" y="1934797"/>
                  <a:ext cx="1529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A44225FF-F1EE-28CA-72B1-721E75B20021}"/>
                    </a:ext>
                  </a:extLst>
                </p14:cNvPr>
                <p14:cNvContentPartPr/>
                <p14:nvPr/>
              </p14:nvContentPartPr>
              <p14:xfrm>
                <a:off x="752011" y="2302357"/>
                <a:ext cx="627840" cy="49320"/>
              </p14:xfrm>
            </p:contentPart>
          </mc:Choice>
          <mc:Fallback>
            <p:pic>
              <p:nvPicPr>
                <p:cNvPr id="18" name="Ink 17">
                  <a:extLst>
                    <a:ext uri="{FF2B5EF4-FFF2-40B4-BE49-F238E27FC236}">
                      <a16:creationId xmlns:a16="http://schemas.microsoft.com/office/drawing/2014/main" id="{A44225FF-F1EE-28CA-72B1-721E75B20021}"/>
                    </a:ext>
                  </a:extLst>
                </p:cNvPr>
                <p:cNvPicPr/>
                <p:nvPr/>
              </p:nvPicPr>
              <p:blipFill>
                <a:blip r:embed="rId23"/>
                <a:stretch>
                  <a:fillRect/>
                </a:stretch>
              </p:blipFill>
              <p:spPr>
                <a:xfrm>
                  <a:off x="734011" y="2284357"/>
                  <a:ext cx="66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D0902E7-7168-6497-BD14-D41887D53A71}"/>
                    </a:ext>
                  </a:extLst>
                </p14:cNvPr>
                <p14:cNvContentPartPr/>
                <p14:nvPr/>
              </p14:nvContentPartPr>
              <p14:xfrm>
                <a:off x="210571" y="1282837"/>
                <a:ext cx="303480" cy="1007640"/>
              </p14:xfrm>
            </p:contentPart>
          </mc:Choice>
          <mc:Fallback>
            <p:pic>
              <p:nvPicPr>
                <p:cNvPr id="19" name="Ink 18">
                  <a:extLst>
                    <a:ext uri="{FF2B5EF4-FFF2-40B4-BE49-F238E27FC236}">
                      <a16:creationId xmlns:a16="http://schemas.microsoft.com/office/drawing/2014/main" id="{2D0902E7-7168-6497-BD14-D41887D53A71}"/>
                    </a:ext>
                  </a:extLst>
                </p:cNvPr>
                <p:cNvPicPr/>
                <p:nvPr/>
              </p:nvPicPr>
              <p:blipFill>
                <a:blip r:embed="rId25"/>
                <a:stretch>
                  <a:fillRect/>
                </a:stretch>
              </p:blipFill>
              <p:spPr>
                <a:xfrm>
                  <a:off x="192931" y="1264837"/>
                  <a:ext cx="339120" cy="1043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600AB1F2-35A6-EB6E-B3FE-265E3F77EDC4}"/>
                    </a:ext>
                  </a:extLst>
                </p14:cNvPr>
                <p14:cNvContentPartPr/>
                <p14:nvPr/>
              </p14:nvContentPartPr>
              <p14:xfrm>
                <a:off x="224611" y="2149357"/>
                <a:ext cx="246240" cy="220680"/>
              </p14:xfrm>
            </p:contentPart>
          </mc:Choice>
          <mc:Fallback>
            <p:pic>
              <p:nvPicPr>
                <p:cNvPr id="20" name="Ink 19">
                  <a:extLst>
                    <a:ext uri="{FF2B5EF4-FFF2-40B4-BE49-F238E27FC236}">
                      <a16:creationId xmlns:a16="http://schemas.microsoft.com/office/drawing/2014/main" id="{600AB1F2-35A6-EB6E-B3FE-265E3F77EDC4}"/>
                    </a:ext>
                  </a:extLst>
                </p:cNvPr>
                <p:cNvPicPr/>
                <p:nvPr/>
              </p:nvPicPr>
              <p:blipFill>
                <a:blip r:embed="rId27"/>
                <a:stretch>
                  <a:fillRect/>
                </a:stretch>
              </p:blipFill>
              <p:spPr>
                <a:xfrm>
                  <a:off x="206971" y="2131357"/>
                  <a:ext cx="281880" cy="25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4A182DB6-0B4A-6D31-F6FB-94081422E380}"/>
                  </a:ext>
                </a:extLst>
              </p14:cNvPr>
              <p14:cNvContentPartPr/>
              <p14:nvPr/>
            </p14:nvContentPartPr>
            <p14:xfrm>
              <a:off x="7481131" y="932917"/>
              <a:ext cx="569520" cy="109440"/>
            </p14:xfrm>
          </p:contentPart>
        </mc:Choice>
        <mc:Fallback>
          <p:pic>
            <p:nvPicPr>
              <p:cNvPr id="22" name="Ink 21">
                <a:extLst>
                  <a:ext uri="{FF2B5EF4-FFF2-40B4-BE49-F238E27FC236}">
                    <a16:creationId xmlns:a16="http://schemas.microsoft.com/office/drawing/2014/main" id="{4A182DB6-0B4A-6D31-F6FB-94081422E380}"/>
                  </a:ext>
                </a:extLst>
              </p:cNvPr>
              <p:cNvPicPr/>
              <p:nvPr/>
            </p:nvPicPr>
            <p:blipFill>
              <a:blip r:embed="rId29"/>
              <a:stretch>
                <a:fillRect/>
              </a:stretch>
            </p:blipFill>
            <p:spPr>
              <a:xfrm>
                <a:off x="7463491" y="915277"/>
                <a:ext cx="605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8F0D7302-B9E6-0023-DCBF-AF1E5A642F9F}"/>
                  </a:ext>
                </a:extLst>
              </p14:cNvPr>
              <p14:cNvContentPartPr/>
              <p14:nvPr/>
            </p14:nvContentPartPr>
            <p14:xfrm>
              <a:off x="5072371" y="2327197"/>
              <a:ext cx="213480" cy="16560"/>
            </p14:xfrm>
          </p:contentPart>
        </mc:Choice>
        <mc:Fallback>
          <p:pic>
            <p:nvPicPr>
              <p:cNvPr id="23" name="Ink 22">
                <a:extLst>
                  <a:ext uri="{FF2B5EF4-FFF2-40B4-BE49-F238E27FC236}">
                    <a16:creationId xmlns:a16="http://schemas.microsoft.com/office/drawing/2014/main" id="{8F0D7302-B9E6-0023-DCBF-AF1E5A642F9F}"/>
                  </a:ext>
                </a:extLst>
              </p:cNvPr>
              <p:cNvPicPr/>
              <p:nvPr/>
            </p:nvPicPr>
            <p:blipFill>
              <a:blip r:embed="rId31"/>
              <a:stretch>
                <a:fillRect/>
              </a:stretch>
            </p:blipFill>
            <p:spPr>
              <a:xfrm>
                <a:off x="5054371" y="2309557"/>
                <a:ext cx="249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C36FA4A-EF23-10D8-8ADB-DFC10B924132}"/>
                  </a:ext>
                </a:extLst>
              </p14:cNvPr>
              <p14:cNvContentPartPr/>
              <p14:nvPr/>
            </p14:nvContentPartPr>
            <p14:xfrm>
              <a:off x="2121091" y="2616637"/>
              <a:ext cx="617400" cy="26640"/>
            </p14:xfrm>
          </p:contentPart>
        </mc:Choice>
        <mc:Fallback>
          <p:pic>
            <p:nvPicPr>
              <p:cNvPr id="24" name="Ink 23">
                <a:extLst>
                  <a:ext uri="{FF2B5EF4-FFF2-40B4-BE49-F238E27FC236}">
                    <a16:creationId xmlns:a16="http://schemas.microsoft.com/office/drawing/2014/main" id="{4C36FA4A-EF23-10D8-8ADB-DFC10B924132}"/>
                  </a:ext>
                </a:extLst>
              </p:cNvPr>
              <p:cNvPicPr/>
              <p:nvPr/>
            </p:nvPicPr>
            <p:blipFill>
              <a:blip r:embed="rId33"/>
              <a:stretch>
                <a:fillRect/>
              </a:stretch>
            </p:blipFill>
            <p:spPr>
              <a:xfrm>
                <a:off x="2103451" y="2598997"/>
                <a:ext cx="653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DCC1EA12-7BD9-E8DE-2FE4-CEA305CD4A74}"/>
                  </a:ext>
                </a:extLst>
              </p14:cNvPr>
              <p14:cNvContentPartPr/>
              <p14:nvPr/>
            </p14:nvContentPartPr>
            <p14:xfrm>
              <a:off x="4596091" y="2614117"/>
              <a:ext cx="309960" cy="19080"/>
            </p14:xfrm>
          </p:contentPart>
        </mc:Choice>
        <mc:Fallback>
          <p:pic>
            <p:nvPicPr>
              <p:cNvPr id="25" name="Ink 24">
                <a:extLst>
                  <a:ext uri="{FF2B5EF4-FFF2-40B4-BE49-F238E27FC236}">
                    <a16:creationId xmlns:a16="http://schemas.microsoft.com/office/drawing/2014/main" id="{DCC1EA12-7BD9-E8DE-2FE4-CEA305CD4A74}"/>
                  </a:ext>
                </a:extLst>
              </p:cNvPr>
              <p:cNvPicPr/>
              <p:nvPr/>
            </p:nvPicPr>
            <p:blipFill>
              <a:blip r:embed="rId35"/>
              <a:stretch>
                <a:fillRect/>
              </a:stretch>
            </p:blipFill>
            <p:spPr>
              <a:xfrm>
                <a:off x="4578091" y="2596477"/>
                <a:ext cx="3456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9D20CC66-DA53-C845-2561-E1DFC584E94F}"/>
                  </a:ext>
                </a:extLst>
              </p14:cNvPr>
              <p14:cNvContentPartPr/>
              <p14:nvPr/>
            </p14:nvContentPartPr>
            <p14:xfrm>
              <a:off x="10617451" y="2649397"/>
              <a:ext cx="321120" cy="7200"/>
            </p14:xfrm>
          </p:contentPart>
        </mc:Choice>
        <mc:Fallback>
          <p:pic>
            <p:nvPicPr>
              <p:cNvPr id="26" name="Ink 25">
                <a:extLst>
                  <a:ext uri="{FF2B5EF4-FFF2-40B4-BE49-F238E27FC236}">
                    <a16:creationId xmlns:a16="http://schemas.microsoft.com/office/drawing/2014/main" id="{9D20CC66-DA53-C845-2561-E1DFC584E94F}"/>
                  </a:ext>
                </a:extLst>
              </p:cNvPr>
              <p:cNvPicPr/>
              <p:nvPr/>
            </p:nvPicPr>
            <p:blipFill>
              <a:blip r:embed="rId37"/>
              <a:stretch>
                <a:fillRect/>
              </a:stretch>
            </p:blipFill>
            <p:spPr>
              <a:xfrm>
                <a:off x="10599451" y="2631757"/>
                <a:ext cx="356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6955B058-56B1-F69C-C0FA-E2F6A178DCCB}"/>
                  </a:ext>
                </a:extLst>
              </p14:cNvPr>
              <p14:cNvContentPartPr/>
              <p14:nvPr/>
            </p14:nvContentPartPr>
            <p14:xfrm>
              <a:off x="7212571" y="2969437"/>
              <a:ext cx="1205640" cy="46080"/>
            </p14:xfrm>
          </p:contentPart>
        </mc:Choice>
        <mc:Fallback>
          <p:pic>
            <p:nvPicPr>
              <p:cNvPr id="27" name="Ink 26">
                <a:extLst>
                  <a:ext uri="{FF2B5EF4-FFF2-40B4-BE49-F238E27FC236}">
                    <a16:creationId xmlns:a16="http://schemas.microsoft.com/office/drawing/2014/main" id="{6955B058-56B1-F69C-C0FA-E2F6A178DCCB}"/>
                  </a:ext>
                </a:extLst>
              </p:cNvPr>
              <p:cNvPicPr/>
              <p:nvPr/>
            </p:nvPicPr>
            <p:blipFill>
              <a:blip r:embed="rId39"/>
              <a:stretch>
                <a:fillRect/>
              </a:stretch>
            </p:blipFill>
            <p:spPr>
              <a:xfrm>
                <a:off x="7194931" y="2951797"/>
                <a:ext cx="1241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D77AB703-78D1-85CE-A96F-21239EBC5539}"/>
                  </a:ext>
                </a:extLst>
              </p14:cNvPr>
              <p14:cNvContentPartPr/>
              <p14:nvPr/>
            </p14:nvContentPartPr>
            <p14:xfrm>
              <a:off x="9333691" y="2966917"/>
              <a:ext cx="1441440" cy="99000"/>
            </p14:xfrm>
          </p:contentPart>
        </mc:Choice>
        <mc:Fallback>
          <p:pic>
            <p:nvPicPr>
              <p:cNvPr id="28" name="Ink 27">
                <a:extLst>
                  <a:ext uri="{FF2B5EF4-FFF2-40B4-BE49-F238E27FC236}">
                    <a16:creationId xmlns:a16="http://schemas.microsoft.com/office/drawing/2014/main" id="{D77AB703-78D1-85CE-A96F-21239EBC5539}"/>
                  </a:ext>
                </a:extLst>
              </p:cNvPr>
              <p:cNvPicPr/>
              <p:nvPr/>
            </p:nvPicPr>
            <p:blipFill>
              <a:blip r:embed="rId41"/>
              <a:stretch>
                <a:fillRect/>
              </a:stretch>
            </p:blipFill>
            <p:spPr>
              <a:xfrm>
                <a:off x="9316051" y="2949277"/>
                <a:ext cx="1477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161D748E-7792-E1B4-C33D-4DD2BF6E7B39}"/>
                  </a:ext>
                </a:extLst>
              </p14:cNvPr>
              <p14:cNvContentPartPr/>
              <p14:nvPr/>
            </p14:nvContentPartPr>
            <p14:xfrm>
              <a:off x="5612371" y="3305677"/>
              <a:ext cx="1203120" cy="57960"/>
            </p14:xfrm>
          </p:contentPart>
        </mc:Choice>
        <mc:Fallback>
          <p:pic>
            <p:nvPicPr>
              <p:cNvPr id="29" name="Ink 28">
                <a:extLst>
                  <a:ext uri="{FF2B5EF4-FFF2-40B4-BE49-F238E27FC236}">
                    <a16:creationId xmlns:a16="http://schemas.microsoft.com/office/drawing/2014/main" id="{161D748E-7792-E1B4-C33D-4DD2BF6E7B39}"/>
                  </a:ext>
                </a:extLst>
              </p:cNvPr>
              <p:cNvPicPr/>
              <p:nvPr/>
            </p:nvPicPr>
            <p:blipFill>
              <a:blip r:embed="rId43"/>
              <a:stretch>
                <a:fillRect/>
              </a:stretch>
            </p:blipFill>
            <p:spPr>
              <a:xfrm>
                <a:off x="5594731" y="3288037"/>
                <a:ext cx="1238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7F99FAC6-EE30-B98D-9671-D8D03F79A97B}"/>
                  </a:ext>
                </a:extLst>
              </p14:cNvPr>
              <p14:cNvContentPartPr/>
              <p14:nvPr/>
            </p14:nvContentPartPr>
            <p14:xfrm>
              <a:off x="2264371" y="3300637"/>
              <a:ext cx="1779480" cy="54360"/>
            </p14:xfrm>
          </p:contentPart>
        </mc:Choice>
        <mc:Fallback>
          <p:pic>
            <p:nvPicPr>
              <p:cNvPr id="30" name="Ink 29">
                <a:extLst>
                  <a:ext uri="{FF2B5EF4-FFF2-40B4-BE49-F238E27FC236}">
                    <a16:creationId xmlns:a16="http://schemas.microsoft.com/office/drawing/2014/main" id="{7F99FAC6-EE30-B98D-9671-D8D03F79A97B}"/>
                  </a:ext>
                </a:extLst>
              </p:cNvPr>
              <p:cNvPicPr/>
              <p:nvPr/>
            </p:nvPicPr>
            <p:blipFill>
              <a:blip r:embed="rId45"/>
              <a:stretch>
                <a:fillRect/>
              </a:stretch>
            </p:blipFill>
            <p:spPr>
              <a:xfrm>
                <a:off x="2246731" y="3282637"/>
                <a:ext cx="1815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F477E0F7-345C-E094-95C3-430900622487}"/>
                  </a:ext>
                </a:extLst>
              </p14:cNvPr>
              <p14:cNvContentPartPr/>
              <p14:nvPr/>
            </p14:nvContentPartPr>
            <p14:xfrm>
              <a:off x="10918771" y="3334477"/>
              <a:ext cx="520560" cy="46800"/>
            </p14:xfrm>
          </p:contentPart>
        </mc:Choice>
        <mc:Fallback>
          <p:pic>
            <p:nvPicPr>
              <p:cNvPr id="31" name="Ink 30">
                <a:extLst>
                  <a:ext uri="{FF2B5EF4-FFF2-40B4-BE49-F238E27FC236}">
                    <a16:creationId xmlns:a16="http://schemas.microsoft.com/office/drawing/2014/main" id="{F477E0F7-345C-E094-95C3-430900622487}"/>
                  </a:ext>
                </a:extLst>
              </p:cNvPr>
              <p:cNvPicPr/>
              <p:nvPr/>
            </p:nvPicPr>
            <p:blipFill>
              <a:blip r:embed="rId47"/>
              <a:stretch>
                <a:fillRect/>
              </a:stretch>
            </p:blipFill>
            <p:spPr>
              <a:xfrm>
                <a:off x="10900771" y="3316837"/>
                <a:ext cx="556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95BB78DE-3A56-6880-CBDD-81A700B54862}"/>
                  </a:ext>
                </a:extLst>
              </p14:cNvPr>
              <p14:cNvContentPartPr/>
              <p14:nvPr/>
            </p14:nvContentPartPr>
            <p14:xfrm>
              <a:off x="1285171" y="3961957"/>
              <a:ext cx="594360" cy="15120"/>
            </p14:xfrm>
          </p:contentPart>
        </mc:Choice>
        <mc:Fallback>
          <p:pic>
            <p:nvPicPr>
              <p:cNvPr id="32" name="Ink 31">
                <a:extLst>
                  <a:ext uri="{FF2B5EF4-FFF2-40B4-BE49-F238E27FC236}">
                    <a16:creationId xmlns:a16="http://schemas.microsoft.com/office/drawing/2014/main" id="{95BB78DE-3A56-6880-CBDD-81A700B54862}"/>
                  </a:ext>
                </a:extLst>
              </p:cNvPr>
              <p:cNvPicPr/>
              <p:nvPr/>
            </p:nvPicPr>
            <p:blipFill>
              <a:blip r:embed="rId49"/>
              <a:stretch>
                <a:fillRect/>
              </a:stretch>
            </p:blipFill>
            <p:spPr>
              <a:xfrm>
                <a:off x="1267171" y="3943957"/>
                <a:ext cx="630000" cy="50760"/>
              </a:xfrm>
              <a:prstGeom prst="rect">
                <a:avLst/>
              </a:prstGeom>
            </p:spPr>
          </p:pic>
        </mc:Fallback>
      </mc:AlternateContent>
      <p:grpSp>
        <p:nvGrpSpPr>
          <p:cNvPr id="35" name="Group 34">
            <a:extLst>
              <a:ext uri="{FF2B5EF4-FFF2-40B4-BE49-F238E27FC236}">
                <a16:creationId xmlns:a16="http://schemas.microsoft.com/office/drawing/2014/main" id="{F4DC36B4-2A48-ECF1-C920-3F956C2BC182}"/>
              </a:ext>
            </a:extLst>
          </p:cNvPr>
          <p:cNvGrpSpPr/>
          <p:nvPr/>
        </p:nvGrpSpPr>
        <p:grpSpPr>
          <a:xfrm>
            <a:off x="5010811" y="3966997"/>
            <a:ext cx="1784880" cy="48600"/>
            <a:chOff x="5010811" y="3966997"/>
            <a:chExt cx="1784880" cy="48600"/>
          </a:xfrm>
        </p:grpSpPr>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96299F94-7D2D-FA33-59DF-AC0E5CF9C3F1}"/>
                    </a:ext>
                  </a:extLst>
                </p14:cNvPr>
                <p14:cNvContentPartPr/>
                <p14:nvPr/>
              </p14:nvContentPartPr>
              <p14:xfrm>
                <a:off x="5010811" y="4003357"/>
                <a:ext cx="254520" cy="12240"/>
              </p14:xfrm>
            </p:contentPart>
          </mc:Choice>
          <mc:Fallback>
            <p:pic>
              <p:nvPicPr>
                <p:cNvPr id="33" name="Ink 32">
                  <a:extLst>
                    <a:ext uri="{FF2B5EF4-FFF2-40B4-BE49-F238E27FC236}">
                      <a16:creationId xmlns:a16="http://schemas.microsoft.com/office/drawing/2014/main" id="{96299F94-7D2D-FA33-59DF-AC0E5CF9C3F1}"/>
                    </a:ext>
                  </a:extLst>
                </p:cNvPr>
                <p:cNvPicPr/>
                <p:nvPr/>
              </p:nvPicPr>
              <p:blipFill>
                <a:blip r:embed="rId51"/>
                <a:stretch>
                  <a:fillRect/>
                </a:stretch>
              </p:blipFill>
              <p:spPr>
                <a:xfrm>
                  <a:off x="4993171" y="3985357"/>
                  <a:ext cx="2901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D028937B-4A44-2750-22A9-A725408A8789}"/>
                    </a:ext>
                  </a:extLst>
                </p14:cNvPr>
                <p14:cNvContentPartPr/>
                <p14:nvPr/>
              </p14:nvContentPartPr>
              <p14:xfrm>
                <a:off x="6172531" y="3966997"/>
                <a:ext cx="623160" cy="23400"/>
              </p14:xfrm>
            </p:contentPart>
          </mc:Choice>
          <mc:Fallback>
            <p:pic>
              <p:nvPicPr>
                <p:cNvPr id="34" name="Ink 33">
                  <a:extLst>
                    <a:ext uri="{FF2B5EF4-FFF2-40B4-BE49-F238E27FC236}">
                      <a16:creationId xmlns:a16="http://schemas.microsoft.com/office/drawing/2014/main" id="{D028937B-4A44-2750-22A9-A725408A8789}"/>
                    </a:ext>
                  </a:extLst>
                </p:cNvPr>
                <p:cNvPicPr/>
                <p:nvPr/>
              </p:nvPicPr>
              <p:blipFill>
                <a:blip r:embed="rId53"/>
                <a:stretch>
                  <a:fillRect/>
                </a:stretch>
              </p:blipFill>
              <p:spPr>
                <a:xfrm>
                  <a:off x="6154531" y="3948997"/>
                  <a:ext cx="65880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DAEBB482-76B8-5845-D7C5-10D1D05F848B}"/>
                  </a:ext>
                </a:extLst>
              </p14:cNvPr>
              <p14:cNvContentPartPr/>
              <p14:nvPr/>
            </p14:nvContentPartPr>
            <p14:xfrm>
              <a:off x="9038851" y="3970597"/>
              <a:ext cx="428040" cy="25560"/>
            </p14:xfrm>
          </p:contentPart>
        </mc:Choice>
        <mc:Fallback>
          <p:pic>
            <p:nvPicPr>
              <p:cNvPr id="36" name="Ink 35">
                <a:extLst>
                  <a:ext uri="{FF2B5EF4-FFF2-40B4-BE49-F238E27FC236}">
                    <a16:creationId xmlns:a16="http://schemas.microsoft.com/office/drawing/2014/main" id="{DAEBB482-76B8-5845-D7C5-10D1D05F848B}"/>
                  </a:ext>
                </a:extLst>
              </p:cNvPr>
              <p:cNvPicPr/>
              <p:nvPr/>
            </p:nvPicPr>
            <p:blipFill>
              <a:blip r:embed="rId55"/>
              <a:stretch>
                <a:fillRect/>
              </a:stretch>
            </p:blipFill>
            <p:spPr>
              <a:xfrm>
                <a:off x="9021211" y="3952597"/>
                <a:ext cx="463680" cy="61200"/>
              </a:xfrm>
              <a:prstGeom prst="rect">
                <a:avLst/>
              </a:prstGeom>
            </p:spPr>
          </p:pic>
        </mc:Fallback>
      </mc:AlternateContent>
      <p:grpSp>
        <p:nvGrpSpPr>
          <p:cNvPr id="39" name="Group 38">
            <a:extLst>
              <a:ext uri="{FF2B5EF4-FFF2-40B4-BE49-F238E27FC236}">
                <a16:creationId xmlns:a16="http://schemas.microsoft.com/office/drawing/2014/main" id="{0BDC5D25-A497-5915-C62A-BED93F7842CC}"/>
              </a:ext>
            </a:extLst>
          </p:cNvPr>
          <p:cNvGrpSpPr/>
          <p:nvPr/>
        </p:nvGrpSpPr>
        <p:grpSpPr>
          <a:xfrm>
            <a:off x="3617251" y="4280917"/>
            <a:ext cx="1760760" cy="85320"/>
            <a:chOff x="3617251" y="4280917"/>
            <a:chExt cx="1760760" cy="85320"/>
          </a:xfrm>
        </p:grpSpPr>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AFF8715B-4670-E907-DC9F-F7465E9E43D3}"/>
                    </a:ext>
                  </a:extLst>
                </p14:cNvPr>
                <p14:cNvContentPartPr/>
                <p14:nvPr/>
              </p14:nvContentPartPr>
              <p14:xfrm>
                <a:off x="3617251" y="4280917"/>
                <a:ext cx="465480" cy="46800"/>
              </p14:xfrm>
            </p:contentPart>
          </mc:Choice>
          <mc:Fallback>
            <p:pic>
              <p:nvPicPr>
                <p:cNvPr id="37" name="Ink 36">
                  <a:extLst>
                    <a:ext uri="{FF2B5EF4-FFF2-40B4-BE49-F238E27FC236}">
                      <a16:creationId xmlns:a16="http://schemas.microsoft.com/office/drawing/2014/main" id="{AFF8715B-4670-E907-DC9F-F7465E9E43D3}"/>
                    </a:ext>
                  </a:extLst>
                </p:cNvPr>
                <p:cNvPicPr/>
                <p:nvPr/>
              </p:nvPicPr>
              <p:blipFill>
                <a:blip r:embed="rId57"/>
                <a:stretch>
                  <a:fillRect/>
                </a:stretch>
              </p:blipFill>
              <p:spPr>
                <a:xfrm>
                  <a:off x="3599251" y="4262917"/>
                  <a:ext cx="501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42134D31-E7DB-8904-9305-BB7C30275934}"/>
                    </a:ext>
                  </a:extLst>
                </p14:cNvPr>
                <p14:cNvContentPartPr/>
                <p14:nvPr/>
              </p14:nvContentPartPr>
              <p14:xfrm>
                <a:off x="4982011" y="4345717"/>
                <a:ext cx="396000" cy="20520"/>
              </p14:xfrm>
            </p:contentPart>
          </mc:Choice>
          <mc:Fallback>
            <p:pic>
              <p:nvPicPr>
                <p:cNvPr id="38" name="Ink 37">
                  <a:extLst>
                    <a:ext uri="{FF2B5EF4-FFF2-40B4-BE49-F238E27FC236}">
                      <a16:creationId xmlns:a16="http://schemas.microsoft.com/office/drawing/2014/main" id="{42134D31-E7DB-8904-9305-BB7C30275934}"/>
                    </a:ext>
                  </a:extLst>
                </p:cNvPr>
                <p:cNvPicPr/>
                <p:nvPr/>
              </p:nvPicPr>
              <p:blipFill>
                <a:blip r:embed="rId59"/>
                <a:stretch>
                  <a:fillRect/>
                </a:stretch>
              </p:blipFill>
              <p:spPr>
                <a:xfrm>
                  <a:off x="4964011" y="4328077"/>
                  <a:ext cx="43164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8FDC6336-AE10-D101-1069-00FFBEDD43B7}"/>
                  </a:ext>
                </a:extLst>
              </p14:cNvPr>
              <p14:cNvContentPartPr/>
              <p14:nvPr/>
            </p14:nvContentPartPr>
            <p14:xfrm>
              <a:off x="7020331" y="4274437"/>
              <a:ext cx="633240" cy="57240"/>
            </p14:xfrm>
          </p:contentPart>
        </mc:Choice>
        <mc:Fallback>
          <p:pic>
            <p:nvPicPr>
              <p:cNvPr id="40" name="Ink 39">
                <a:extLst>
                  <a:ext uri="{FF2B5EF4-FFF2-40B4-BE49-F238E27FC236}">
                    <a16:creationId xmlns:a16="http://schemas.microsoft.com/office/drawing/2014/main" id="{8FDC6336-AE10-D101-1069-00FFBEDD43B7}"/>
                  </a:ext>
                </a:extLst>
              </p:cNvPr>
              <p:cNvPicPr/>
              <p:nvPr/>
            </p:nvPicPr>
            <p:blipFill>
              <a:blip r:embed="rId61"/>
              <a:stretch>
                <a:fillRect/>
              </a:stretch>
            </p:blipFill>
            <p:spPr>
              <a:xfrm>
                <a:off x="7002691" y="4256437"/>
                <a:ext cx="668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3884166E-368D-08BE-1F81-5215FE165314}"/>
                  </a:ext>
                </a:extLst>
              </p14:cNvPr>
              <p14:cNvContentPartPr/>
              <p14:nvPr/>
            </p14:nvContentPartPr>
            <p14:xfrm>
              <a:off x="607651" y="4679077"/>
              <a:ext cx="450360" cy="30600"/>
            </p14:xfrm>
          </p:contentPart>
        </mc:Choice>
        <mc:Fallback>
          <p:pic>
            <p:nvPicPr>
              <p:cNvPr id="41" name="Ink 40">
                <a:extLst>
                  <a:ext uri="{FF2B5EF4-FFF2-40B4-BE49-F238E27FC236}">
                    <a16:creationId xmlns:a16="http://schemas.microsoft.com/office/drawing/2014/main" id="{3884166E-368D-08BE-1F81-5215FE165314}"/>
                  </a:ext>
                </a:extLst>
              </p:cNvPr>
              <p:cNvPicPr/>
              <p:nvPr/>
            </p:nvPicPr>
            <p:blipFill>
              <a:blip r:embed="rId63"/>
              <a:stretch>
                <a:fillRect/>
              </a:stretch>
            </p:blipFill>
            <p:spPr>
              <a:xfrm>
                <a:off x="590011" y="4661077"/>
                <a:ext cx="486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1A8D4A6A-8BCE-C7B8-C0BC-4A6A72CE2469}"/>
                  </a:ext>
                </a:extLst>
              </p14:cNvPr>
              <p14:cNvContentPartPr/>
              <p14:nvPr/>
            </p14:nvContentPartPr>
            <p14:xfrm>
              <a:off x="3819571" y="4651357"/>
              <a:ext cx="463680" cy="24120"/>
            </p14:xfrm>
          </p:contentPart>
        </mc:Choice>
        <mc:Fallback>
          <p:pic>
            <p:nvPicPr>
              <p:cNvPr id="42" name="Ink 41">
                <a:extLst>
                  <a:ext uri="{FF2B5EF4-FFF2-40B4-BE49-F238E27FC236}">
                    <a16:creationId xmlns:a16="http://schemas.microsoft.com/office/drawing/2014/main" id="{1A8D4A6A-8BCE-C7B8-C0BC-4A6A72CE2469}"/>
                  </a:ext>
                </a:extLst>
              </p:cNvPr>
              <p:cNvPicPr/>
              <p:nvPr/>
            </p:nvPicPr>
            <p:blipFill>
              <a:blip r:embed="rId65"/>
              <a:stretch>
                <a:fillRect/>
              </a:stretch>
            </p:blipFill>
            <p:spPr>
              <a:xfrm>
                <a:off x="3801931" y="4633357"/>
                <a:ext cx="499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A5856541-B314-0D82-0301-499816CC3696}"/>
                  </a:ext>
                </a:extLst>
              </p14:cNvPr>
              <p14:cNvContentPartPr/>
              <p14:nvPr/>
            </p14:nvContentPartPr>
            <p14:xfrm>
              <a:off x="5558011" y="4656397"/>
              <a:ext cx="334080" cy="29520"/>
            </p14:xfrm>
          </p:contentPart>
        </mc:Choice>
        <mc:Fallback>
          <p:pic>
            <p:nvPicPr>
              <p:cNvPr id="43" name="Ink 42">
                <a:extLst>
                  <a:ext uri="{FF2B5EF4-FFF2-40B4-BE49-F238E27FC236}">
                    <a16:creationId xmlns:a16="http://schemas.microsoft.com/office/drawing/2014/main" id="{A5856541-B314-0D82-0301-499816CC3696}"/>
                  </a:ext>
                </a:extLst>
              </p:cNvPr>
              <p:cNvPicPr/>
              <p:nvPr/>
            </p:nvPicPr>
            <p:blipFill>
              <a:blip r:embed="rId67"/>
              <a:stretch>
                <a:fillRect/>
              </a:stretch>
            </p:blipFill>
            <p:spPr>
              <a:xfrm>
                <a:off x="5540371" y="4638757"/>
                <a:ext cx="369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D72A7369-5612-37F1-3221-F71C885A9760}"/>
                  </a:ext>
                </a:extLst>
              </p14:cNvPr>
              <p14:cNvContentPartPr/>
              <p14:nvPr/>
            </p14:nvContentPartPr>
            <p14:xfrm>
              <a:off x="9013651" y="4657477"/>
              <a:ext cx="371880" cy="12960"/>
            </p14:xfrm>
          </p:contentPart>
        </mc:Choice>
        <mc:Fallback>
          <p:pic>
            <p:nvPicPr>
              <p:cNvPr id="44" name="Ink 43">
                <a:extLst>
                  <a:ext uri="{FF2B5EF4-FFF2-40B4-BE49-F238E27FC236}">
                    <a16:creationId xmlns:a16="http://schemas.microsoft.com/office/drawing/2014/main" id="{D72A7369-5612-37F1-3221-F71C885A9760}"/>
                  </a:ext>
                </a:extLst>
              </p:cNvPr>
              <p:cNvPicPr/>
              <p:nvPr/>
            </p:nvPicPr>
            <p:blipFill>
              <a:blip r:embed="rId69"/>
              <a:stretch>
                <a:fillRect/>
              </a:stretch>
            </p:blipFill>
            <p:spPr>
              <a:xfrm>
                <a:off x="8996011" y="4639477"/>
                <a:ext cx="407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15A2C23A-0E22-593A-9AE5-00833DA86160}"/>
                  </a:ext>
                </a:extLst>
              </p14:cNvPr>
              <p14:cNvContentPartPr/>
              <p14:nvPr/>
            </p14:nvContentPartPr>
            <p14:xfrm>
              <a:off x="10501171" y="4644157"/>
              <a:ext cx="439920" cy="24840"/>
            </p14:xfrm>
          </p:contentPart>
        </mc:Choice>
        <mc:Fallback>
          <p:pic>
            <p:nvPicPr>
              <p:cNvPr id="45" name="Ink 44">
                <a:extLst>
                  <a:ext uri="{FF2B5EF4-FFF2-40B4-BE49-F238E27FC236}">
                    <a16:creationId xmlns:a16="http://schemas.microsoft.com/office/drawing/2014/main" id="{15A2C23A-0E22-593A-9AE5-00833DA86160}"/>
                  </a:ext>
                </a:extLst>
              </p:cNvPr>
              <p:cNvPicPr/>
              <p:nvPr/>
            </p:nvPicPr>
            <p:blipFill>
              <a:blip r:embed="rId71"/>
              <a:stretch>
                <a:fillRect/>
              </a:stretch>
            </p:blipFill>
            <p:spPr>
              <a:xfrm>
                <a:off x="10483531" y="4626157"/>
                <a:ext cx="475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22B92E1B-7A21-2EEE-7599-76F284576D5E}"/>
                  </a:ext>
                </a:extLst>
              </p14:cNvPr>
              <p14:cNvContentPartPr/>
              <p14:nvPr/>
            </p14:nvContentPartPr>
            <p14:xfrm>
              <a:off x="7372771" y="4980037"/>
              <a:ext cx="3054600" cy="29160"/>
            </p14:xfrm>
          </p:contentPart>
        </mc:Choice>
        <mc:Fallback>
          <p:pic>
            <p:nvPicPr>
              <p:cNvPr id="46" name="Ink 45">
                <a:extLst>
                  <a:ext uri="{FF2B5EF4-FFF2-40B4-BE49-F238E27FC236}">
                    <a16:creationId xmlns:a16="http://schemas.microsoft.com/office/drawing/2014/main" id="{22B92E1B-7A21-2EEE-7599-76F284576D5E}"/>
                  </a:ext>
                </a:extLst>
              </p:cNvPr>
              <p:cNvPicPr/>
              <p:nvPr/>
            </p:nvPicPr>
            <p:blipFill>
              <a:blip r:embed="rId73"/>
              <a:stretch>
                <a:fillRect/>
              </a:stretch>
            </p:blipFill>
            <p:spPr>
              <a:xfrm>
                <a:off x="7355131" y="4962037"/>
                <a:ext cx="3090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E22288FA-8D72-FBC5-5CB7-CA1C52A90A8A}"/>
                  </a:ext>
                </a:extLst>
              </p14:cNvPr>
              <p14:cNvContentPartPr/>
              <p14:nvPr/>
            </p14:nvContentPartPr>
            <p14:xfrm>
              <a:off x="864691" y="5287117"/>
              <a:ext cx="2240280" cy="142920"/>
            </p14:xfrm>
          </p:contentPart>
        </mc:Choice>
        <mc:Fallback>
          <p:pic>
            <p:nvPicPr>
              <p:cNvPr id="47" name="Ink 46">
                <a:extLst>
                  <a:ext uri="{FF2B5EF4-FFF2-40B4-BE49-F238E27FC236}">
                    <a16:creationId xmlns:a16="http://schemas.microsoft.com/office/drawing/2014/main" id="{E22288FA-8D72-FBC5-5CB7-CA1C52A90A8A}"/>
                  </a:ext>
                </a:extLst>
              </p:cNvPr>
              <p:cNvPicPr/>
              <p:nvPr/>
            </p:nvPicPr>
            <p:blipFill>
              <a:blip r:embed="rId75"/>
              <a:stretch>
                <a:fillRect/>
              </a:stretch>
            </p:blipFill>
            <p:spPr>
              <a:xfrm>
                <a:off x="847051" y="5269117"/>
                <a:ext cx="2275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F89DFCA3-8AD1-6B9D-2089-5B3F692F9C4A}"/>
                  </a:ext>
                </a:extLst>
              </p14:cNvPr>
              <p14:cNvContentPartPr/>
              <p14:nvPr/>
            </p14:nvContentPartPr>
            <p14:xfrm>
              <a:off x="3778531" y="4956997"/>
              <a:ext cx="1773720" cy="409320"/>
            </p14:xfrm>
          </p:contentPart>
        </mc:Choice>
        <mc:Fallback>
          <p:pic>
            <p:nvPicPr>
              <p:cNvPr id="48" name="Ink 47">
                <a:extLst>
                  <a:ext uri="{FF2B5EF4-FFF2-40B4-BE49-F238E27FC236}">
                    <a16:creationId xmlns:a16="http://schemas.microsoft.com/office/drawing/2014/main" id="{F89DFCA3-8AD1-6B9D-2089-5B3F692F9C4A}"/>
                  </a:ext>
                </a:extLst>
              </p:cNvPr>
              <p:cNvPicPr/>
              <p:nvPr/>
            </p:nvPicPr>
            <p:blipFill>
              <a:blip r:embed="rId77"/>
              <a:stretch>
                <a:fillRect/>
              </a:stretch>
            </p:blipFill>
            <p:spPr>
              <a:xfrm>
                <a:off x="3760531" y="4939357"/>
                <a:ext cx="180936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EB348152-C6F1-7B7B-4C62-067CFE33C263}"/>
                  </a:ext>
                </a:extLst>
              </p14:cNvPr>
              <p14:cNvContentPartPr/>
              <p14:nvPr/>
            </p14:nvContentPartPr>
            <p14:xfrm>
              <a:off x="3738571" y="5662237"/>
              <a:ext cx="1168200" cy="30960"/>
            </p14:xfrm>
          </p:contentPart>
        </mc:Choice>
        <mc:Fallback>
          <p:pic>
            <p:nvPicPr>
              <p:cNvPr id="49" name="Ink 48">
                <a:extLst>
                  <a:ext uri="{FF2B5EF4-FFF2-40B4-BE49-F238E27FC236}">
                    <a16:creationId xmlns:a16="http://schemas.microsoft.com/office/drawing/2014/main" id="{EB348152-C6F1-7B7B-4C62-067CFE33C263}"/>
                  </a:ext>
                </a:extLst>
              </p:cNvPr>
              <p:cNvPicPr/>
              <p:nvPr/>
            </p:nvPicPr>
            <p:blipFill>
              <a:blip r:embed="rId79"/>
              <a:stretch>
                <a:fillRect/>
              </a:stretch>
            </p:blipFill>
            <p:spPr>
              <a:xfrm>
                <a:off x="3720571" y="5644237"/>
                <a:ext cx="1203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CB12FAE8-FC64-F612-8AAE-DBA3941E39D6}"/>
                  </a:ext>
                </a:extLst>
              </p14:cNvPr>
              <p14:cNvContentPartPr/>
              <p14:nvPr/>
            </p14:nvContentPartPr>
            <p14:xfrm>
              <a:off x="4254091" y="6062557"/>
              <a:ext cx="779760" cy="36360"/>
            </p14:xfrm>
          </p:contentPart>
        </mc:Choice>
        <mc:Fallback>
          <p:pic>
            <p:nvPicPr>
              <p:cNvPr id="50" name="Ink 49">
                <a:extLst>
                  <a:ext uri="{FF2B5EF4-FFF2-40B4-BE49-F238E27FC236}">
                    <a16:creationId xmlns:a16="http://schemas.microsoft.com/office/drawing/2014/main" id="{CB12FAE8-FC64-F612-8AAE-DBA3941E39D6}"/>
                  </a:ext>
                </a:extLst>
              </p:cNvPr>
              <p:cNvPicPr/>
              <p:nvPr/>
            </p:nvPicPr>
            <p:blipFill>
              <a:blip r:embed="rId81"/>
              <a:stretch>
                <a:fillRect/>
              </a:stretch>
            </p:blipFill>
            <p:spPr>
              <a:xfrm>
                <a:off x="4236091" y="6044917"/>
                <a:ext cx="815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903037FA-4327-3103-C8D4-8C2888C0B965}"/>
                  </a:ext>
                </a:extLst>
              </p14:cNvPr>
              <p14:cNvContentPartPr/>
              <p14:nvPr/>
            </p14:nvContentPartPr>
            <p14:xfrm>
              <a:off x="344491" y="5649637"/>
              <a:ext cx="1335960" cy="418320"/>
            </p14:xfrm>
          </p:contentPart>
        </mc:Choice>
        <mc:Fallback>
          <p:pic>
            <p:nvPicPr>
              <p:cNvPr id="51" name="Ink 50">
                <a:extLst>
                  <a:ext uri="{FF2B5EF4-FFF2-40B4-BE49-F238E27FC236}">
                    <a16:creationId xmlns:a16="http://schemas.microsoft.com/office/drawing/2014/main" id="{903037FA-4327-3103-C8D4-8C2888C0B965}"/>
                  </a:ext>
                </a:extLst>
              </p:cNvPr>
              <p:cNvPicPr/>
              <p:nvPr/>
            </p:nvPicPr>
            <p:blipFill>
              <a:blip r:embed="rId83"/>
              <a:stretch>
                <a:fillRect/>
              </a:stretch>
            </p:blipFill>
            <p:spPr>
              <a:xfrm>
                <a:off x="326491" y="5631637"/>
                <a:ext cx="137160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12310EF3-D163-B712-DA78-C731FD6C7514}"/>
                  </a:ext>
                </a:extLst>
              </p14:cNvPr>
              <p14:cNvContentPartPr/>
              <p14:nvPr/>
            </p14:nvContentPartPr>
            <p14:xfrm>
              <a:off x="4025491" y="5634157"/>
              <a:ext cx="1236240" cy="437040"/>
            </p14:xfrm>
          </p:contentPart>
        </mc:Choice>
        <mc:Fallback>
          <p:pic>
            <p:nvPicPr>
              <p:cNvPr id="52" name="Ink 51">
                <a:extLst>
                  <a:ext uri="{FF2B5EF4-FFF2-40B4-BE49-F238E27FC236}">
                    <a16:creationId xmlns:a16="http://schemas.microsoft.com/office/drawing/2014/main" id="{12310EF3-D163-B712-DA78-C731FD6C7514}"/>
                  </a:ext>
                </a:extLst>
              </p:cNvPr>
              <p:cNvPicPr/>
              <p:nvPr/>
            </p:nvPicPr>
            <p:blipFill>
              <a:blip r:embed="rId85"/>
              <a:stretch>
                <a:fillRect/>
              </a:stretch>
            </p:blipFill>
            <p:spPr>
              <a:xfrm>
                <a:off x="4007491" y="5616157"/>
                <a:ext cx="1271880" cy="472680"/>
              </a:xfrm>
              <a:prstGeom prst="rect">
                <a:avLst/>
              </a:prstGeom>
            </p:spPr>
          </p:pic>
        </mc:Fallback>
      </mc:AlternateContent>
    </p:spTree>
    <p:extLst>
      <p:ext uri="{BB962C8B-B14F-4D97-AF65-F5344CB8AC3E}">
        <p14:creationId xmlns:p14="http://schemas.microsoft.com/office/powerpoint/2010/main" val="6633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FF1B20EB-A26D-D3E9-39EF-B97E90B8E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20" y="291401"/>
            <a:ext cx="3946181" cy="56919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8818F4-DF89-3E55-8569-B76A63D44EF4}"/>
              </a:ext>
            </a:extLst>
          </p:cNvPr>
          <p:cNvSpPr txBox="1"/>
          <p:nvPr/>
        </p:nvSpPr>
        <p:spPr>
          <a:xfrm>
            <a:off x="4805203" y="418699"/>
            <a:ext cx="7081997" cy="4524315"/>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The </a:t>
            </a:r>
            <a:r>
              <a:rPr lang="en-US" sz="2400" b="0" i="0" u="none" strike="noStrike">
                <a:solidFill>
                  <a:srgbClr val="00B0F0"/>
                </a:solidFill>
                <a:effectLst/>
                <a:latin typeface="Arial" panose="020B0604020202020204" pitchFamily="34" charset="0"/>
              </a:rPr>
              <a:t>bittern</a:t>
            </a:r>
            <a:r>
              <a:rPr lang="en-US" sz="2400" b="0" i="0" u="none" strike="noStrike">
                <a:solidFill>
                  <a:srgbClr val="FFC000"/>
                </a:solidFill>
                <a:effectLst/>
                <a:latin typeface="Arial" panose="020B0604020202020204" pitchFamily="34" charset="0"/>
              </a:rPr>
              <a:t> is a solitary bird and seeks its food in desolate places and so the bird is looked upon as an unlucky bird. The </a:t>
            </a:r>
            <a:r>
              <a:rPr lang="en-US" sz="2400" b="0" i="0" u="none" strike="noStrike">
                <a:solidFill>
                  <a:srgbClr val="00B0F0"/>
                </a:solidFill>
                <a:effectLst/>
                <a:latin typeface="Arial" panose="020B0604020202020204" pitchFamily="34" charset="0"/>
              </a:rPr>
              <a:t>pelican</a:t>
            </a:r>
            <a:r>
              <a:rPr lang="en-US" sz="2400" b="0" i="0" u="none" strike="noStrike">
                <a:solidFill>
                  <a:srgbClr val="FFC000"/>
                </a:solidFill>
                <a:effectLst/>
                <a:latin typeface="Arial" panose="020B0604020202020204" pitchFamily="34" charset="0"/>
              </a:rPr>
              <a:t> is a kind of bird that occupies the cliffs by the sea, feeds on fish, and is extremely voracious, and is the emblem of a glutton. It is not certain why pelican is used here but the word denotes a water-fowl and to a bird that inhabits desolate places. These things describe the desolation of the land of Edom, the beast of the field and the fowl of the air will inhabit these places due to the people being driven from the land and/or killed due to their sins.</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B60135B-0F05-A124-00FC-35D58DB321D8}"/>
                  </a:ext>
                </a:extLst>
              </p14:cNvPr>
              <p14:cNvContentPartPr/>
              <p14:nvPr/>
            </p14:nvContentPartPr>
            <p14:xfrm>
              <a:off x="1016611" y="3556237"/>
              <a:ext cx="759960" cy="127800"/>
            </p14:xfrm>
          </p:contentPart>
        </mc:Choice>
        <mc:Fallback>
          <p:pic>
            <p:nvPicPr>
              <p:cNvPr id="2" name="Ink 1">
                <a:extLst>
                  <a:ext uri="{FF2B5EF4-FFF2-40B4-BE49-F238E27FC236}">
                    <a16:creationId xmlns:a16="http://schemas.microsoft.com/office/drawing/2014/main" id="{4B60135B-0F05-A124-00FC-35D58DB321D8}"/>
                  </a:ext>
                </a:extLst>
              </p:cNvPr>
              <p:cNvPicPr/>
              <p:nvPr/>
            </p:nvPicPr>
            <p:blipFill>
              <a:blip r:embed="rId6"/>
              <a:stretch>
                <a:fillRect/>
              </a:stretch>
            </p:blipFill>
            <p:spPr>
              <a:xfrm>
                <a:off x="998611" y="3538597"/>
                <a:ext cx="795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B25334D-9251-EA22-3EC3-DEC34916E532}"/>
                  </a:ext>
                </a:extLst>
              </p14:cNvPr>
              <p14:cNvContentPartPr/>
              <p14:nvPr/>
            </p14:nvContentPartPr>
            <p14:xfrm>
              <a:off x="1052251" y="3577117"/>
              <a:ext cx="649440" cy="117360"/>
            </p14:xfrm>
          </p:contentPart>
        </mc:Choice>
        <mc:Fallback>
          <p:pic>
            <p:nvPicPr>
              <p:cNvPr id="4" name="Ink 3">
                <a:extLst>
                  <a:ext uri="{FF2B5EF4-FFF2-40B4-BE49-F238E27FC236}">
                    <a16:creationId xmlns:a16="http://schemas.microsoft.com/office/drawing/2014/main" id="{CB25334D-9251-EA22-3EC3-DEC34916E532}"/>
                  </a:ext>
                </a:extLst>
              </p:cNvPr>
              <p:cNvPicPr/>
              <p:nvPr/>
            </p:nvPicPr>
            <p:blipFill>
              <a:blip r:embed="rId8"/>
              <a:stretch>
                <a:fillRect/>
              </a:stretch>
            </p:blipFill>
            <p:spPr>
              <a:xfrm>
                <a:off x="1034251" y="3559477"/>
                <a:ext cx="685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901244BE-DE8A-ABA8-7167-86038FAFF1AA}"/>
                  </a:ext>
                </a:extLst>
              </p14:cNvPr>
              <p14:cNvContentPartPr/>
              <p14:nvPr/>
            </p14:nvContentPartPr>
            <p14:xfrm>
              <a:off x="3113611" y="923197"/>
              <a:ext cx="868320" cy="47520"/>
            </p14:xfrm>
          </p:contentPart>
        </mc:Choice>
        <mc:Fallback>
          <p:pic>
            <p:nvPicPr>
              <p:cNvPr id="5" name="Ink 4">
                <a:extLst>
                  <a:ext uri="{FF2B5EF4-FFF2-40B4-BE49-F238E27FC236}">
                    <a16:creationId xmlns:a16="http://schemas.microsoft.com/office/drawing/2014/main" id="{901244BE-DE8A-ABA8-7167-86038FAFF1AA}"/>
                  </a:ext>
                </a:extLst>
              </p:cNvPr>
              <p:cNvPicPr/>
              <p:nvPr/>
            </p:nvPicPr>
            <p:blipFill>
              <a:blip r:embed="rId10"/>
              <a:stretch>
                <a:fillRect/>
              </a:stretch>
            </p:blipFill>
            <p:spPr>
              <a:xfrm>
                <a:off x="3095971" y="905557"/>
                <a:ext cx="9039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587D7AB2-98BA-6DA5-8629-96C9AB840D95}"/>
                  </a:ext>
                </a:extLst>
              </p14:cNvPr>
              <p14:cNvContentPartPr/>
              <p14:nvPr/>
            </p14:nvContentPartPr>
            <p14:xfrm>
              <a:off x="4891651" y="1200037"/>
              <a:ext cx="1685520" cy="106200"/>
            </p14:xfrm>
          </p:contentPart>
        </mc:Choice>
        <mc:Fallback>
          <p:pic>
            <p:nvPicPr>
              <p:cNvPr id="7" name="Ink 6">
                <a:extLst>
                  <a:ext uri="{FF2B5EF4-FFF2-40B4-BE49-F238E27FC236}">
                    <a16:creationId xmlns:a16="http://schemas.microsoft.com/office/drawing/2014/main" id="{587D7AB2-98BA-6DA5-8629-96C9AB840D95}"/>
                  </a:ext>
                </a:extLst>
              </p:cNvPr>
              <p:cNvPicPr/>
              <p:nvPr/>
            </p:nvPicPr>
            <p:blipFill>
              <a:blip r:embed="rId12"/>
              <a:stretch>
                <a:fillRect/>
              </a:stretch>
            </p:blipFill>
            <p:spPr>
              <a:xfrm>
                <a:off x="4873651" y="1182397"/>
                <a:ext cx="1721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EB9F1FB-CF5F-511C-25AE-8FA0E7297C87}"/>
                  </a:ext>
                </a:extLst>
              </p14:cNvPr>
              <p14:cNvContentPartPr/>
              <p14:nvPr/>
            </p14:nvContentPartPr>
            <p14:xfrm>
              <a:off x="5417971" y="1531957"/>
              <a:ext cx="1368360" cy="94680"/>
            </p14:xfrm>
          </p:contentPart>
        </mc:Choice>
        <mc:Fallback>
          <p:pic>
            <p:nvPicPr>
              <p:cNvPr id="9" name="Ink 8">
                <a:extLst>
                  <a:ext uri="{FF2B5EF4-FFF2-40B4-BE49-F238E27FC236}">
                    <a16:creationId xmlns:a16="http://schemas.microsoft.com/office/drawing/2014/main" id="{0EB9F1FB-CF5F-511C-25AE-8FA0E7297C87}"/>
                  </a:ext>
                </a:extLst>
              </p:cNvPr>
              <p:cNvPicPr/>
              <p:nvPr/>
            </p:nvPicPr>
            <p:blipFill>
              <a:blip r:embed="rId14"/>
              <a:stretch>
                <a:fillRect/>
              </a:stretch>
            </p:blipFill>
            <p:spPr>
              <a:xfrm>
                <a:off x="5400331" y="1513957"/>
                <a:ext cx="1404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7AFC9E16-DA3D-3D0B-D919-864AB17E79FE}"/>
                  </a:ext>
                </a:extLst>
              </p14:cNvPr>
              <p14:cNvContentPartPr/>
              <p14:nvPr/>
            </p14:nvContentPartPr>
            <p14:xfrm>
              <a:off x="8211571" y="1596397"/>
              <a:ext cx="358560" cy="34560"/>
            </p14:xfrm>
          </p:contentPart>
        </mc:Choice>
        <mc:Fallback>
          <p:pic>
            <p:nvPicPr>
              <p:cNvPr id="11" name="Ink 10">
                <a:extLst>
                  <a:ext uri="{FF2B5EF4-FFF2-40B4-BE49-F238E27FC236}">
                    <a16:creationId xmlns:a16="http://schemas.microsoft.com/office/drawing/2014/main" id="{7AFC9E16-DA3D-3D0B-D919-864AB17E79FE}"/>
                  </a:ext>
                </a:extLst>
              </p:cNvPr>
              <p:cNvPicPr/>
              <p:nvPr/>
            </p:nvPicPr>
            <p:blipFill>
              <a:blip r:embed="rId16"/>
              <a:stretch>
                <a:fillRect/>
              </a:stretch>
            </p:blipFill>
            <p:spPr>
              <a:xfrm>
                <a:off x="8193931" y="1578397"/>
                <a:ext cx="394200" cy="70200"/>
              </a:xfrm>
              <a:prstGeom prst="rect">
                <a:avLst/>
              </a:prstGeom>
            </p:spPr>
          </p:pic>
        </mc:Fallback>
      </mc:AlternateContent>
      <p:grpSp>
        <p:nvGrpSpPr>
          <p:cNvPr id="14" name="Group 13">
            <a:extLst>
              <a:ext uri="{FF2B5EF4-FFF2-40B4-BE49-F238E27FC236}">
                <a16:creationId xmlns:a16="http://schemas.microsoft.com/office/drawing/2014/main" id="{3DE5E133-EF5B-BD12-4B56-45BC920F6594}"/>
              </a:ext>
            </a:extLst>
          </p:cNvPr>
          <p:cNvGrpSpPr/>
          <p:nvPr/>
        </p:nvGrpSpPr>
        <p:grpSpPr>
          <a:xfrm>
            <a:off x="6899011" y="1942717"/>
            <a:ext cx="3595320" cy="55800"/>
            <a:chOff x="6899011" y="1942717"/>
            <a:chExt cx="3595320" cy="55800"/>
          </a:xfrm>
        </p:grpSpPr>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35C43B5-5F1E-F3A3-0FE3-BF3D657140FF}"/>
                    </a:ext>
                  </a:extLst>
                </p14:cNvPr>
                <p14:cNvContentPartPr/>
                <p14:nvPr/>
              </p14:nvContentPartPr>
              <p14:xfrm>
                <a:off x="6899011" y="1944517"/>
                <a:ext cx="1668960" cy="54000"/>
              </p14:xfrm>
            </p:contentPart>
          </mc:Choice>
          <mc:Fallback>
            <p:pic>
              <p:nvPicPr>
                <p:cNvPr id="12" name="Ink 11">
                  <a:extLst>
                    <a:ext uri="{FF2B5EF4-FFF2-40B4-BE49-F238E27FC236}">
                      <a16:creationId xmlns:a16="http://schemas.microsoft.com/office/drawing/2014/main" id="{635C43B5-5F1E-F3A3-0FE3-BF3D657140FF}"/>
                    </a:ext>
                  </a:extLst>
                </p:cNvPr>
                <p:cNvPicPr/>
                <p:nvPr/>
              </p:nvPicPr>
              <p:blipFill>
                <a:blip r:embed="rId18"/>
                <a:stretch>
                  <a:fillRect/>
                </a:stretch>
              </p:blipFill>
              <p:spPr>
                <a:xfrm>
                  <a:off x="6881371" y="1926877"/>
                  <a:ext cx="1704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E20CC74B-CA5C-8C29-0652-57C38259C213}"/>
                    </a:ext>
                  </a:extLst>
                </p14:cNvPr>
                <p14:cNvContentPartPr/>
                <p14:nvPr/>
              </p14:nvContentPartPr>
              <p14:xfrm>
                <a:off x="9269971" y="1942717"/>
                <a:ext cx="1224360" cy="39600"/>
              </p14:xfrm>
            </p:contentPart>
          </mc:Choice>
          <mc:Fallback>
            <p:pic>
              <p:nvPicPr>
                <p:cNvPr id="13" name="Ink 12">
                  <a:extLst>
                    <a:ext uri="{FF2B5EF4-FFF2-40B4-BE49-F238E27FC236}">
                      <a16:creationId xmlns:a16="http://schemas.microsoft.com/office/drawing/2014/main" id="{E20CC74B-CA5C-8C29-0652-57C38259C213}"/>
                    </a:ext>
                  </a:extLst>
                </p:cNvPr>
                <p:cNvPicPr/>
                <p:nvPr/>
              </p:nvPicPr>
              <p:blipFill>
                <a:blip r:embed="rId20"/>
                <a:stretch>
                  <a:fillRect/>
                </a:stretch>
              </p:blipFill>
              <p:spPr>
                <a:xfrm>
                  <a:off x="9252331" y="1925077"/>
                  <a:ext cx="1260000" cy="7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6E4CAAF2-6008-CF18-2668-C9466BD37766}"/>
                  </a:ext>
                </a:extLst>
              </p14:cNvPr>
              <p14:cNvContentPartPr/>
              <p14:nvPr/>
            </p14:nvContentPartPr>
            <p14:xfrm>
              <a:off x="6387451" y="2329357"/>
              <a:ext cx="935280" cy="46440"/>
            </p14:xfrm>
          </p:contentPart>
        </mc:Choice>
        <mc:Fallback>
          <p:pic>
            <p:nvPicPr>
              <p:cNvPr id="15" name="Ink 14">
                <a:extLst>
                  <a:ext uri="{FF2B5EF4-FFF2-40B4-BE49-F238E27FC236}">
                    <a16:creationId xmlns:a16="http://schemas.microsoft.com/office/drawing/2014/main" id="{6E4CAAF2-6008-CF18-2668-C9466BD37766}"/>
                  </a:ext>
                </a:extLst>
              </p:cNvPr>
              <p:cNvPicPr/>
              <p:nvPr/>
            </p:nvPicPr>
            <p:blipFill>
              <a:blip r:embed="rId22"/>
              <a:stretch>
                <a:fillRect/>
              </a:stretch>
            </p:blipFill>
            <p:spPr>
              <a:xfrm>
                <a:off x="6369451" y="2311717"/>
                <a:ext cx="970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95DEA381-4754-BB65-BA34-16B7EC8103C3}"/>
                  </a:ext>
                </a:extLst>
              </p14:cNvPr>
              <p14:cNvContentPartPr/>
              <p14:nvPr/>
            </p14:nvContentPartPr>
            <p14:xfrm>
              <a:off x="9370771" y="2327197"/>
              <a:ext cx="588240" cy="18360"/>
            </p14:xfrm>
          </p:contentPart>
        </mc:Choice>
        <mc:Fallback>
          <p:pic>
            <p:nvPicPr>
              <p:cNvPr id="16" name="Ink 15">
                <a:extLst>
                  <a:ext uri="{FF2B5EF4-FFF2-40B4-BE49-F238E27FC236}">
                    <a16:creationId xmlns:a16="http://schemas.microsoft.com/office/drawing/2014/main" id="{95DEA381-4754-BB65-BA34-16B7EC8103C3}"/>
                  </a:ext>
                </a:extLst>
              </p:cNvPr>
              <p:cNvPicPr/>
              <p:nvPr/>
            </p:nvPicPr>
            <p:blipFill>
              <a:blip r:embed="rId24"/>
              <a:stretch>
                <a:fillRect/>
              </a:stretch>
            </p:blipFill>
            <p:spPr>
              <a:xfrm>
                <a:off x="9352771" y="2309197"/>
                <a:ext cx="623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011323D0-9E8E-DC19-A1BF-7849D6B5D004}"/>
                  </a:ext>
                </a:extLst>
              </p14:cNvPr>
              <p14:cNvContentPartPr/>
              <p14:nvPr/>
            </p14:nvContentPartPr>
            <p14:xfrm>
              <a:off x="5012971" y="2674237"/>
              <a:ext cx="633960" cy="61560"/>
            </p14:xfrm>
          </p:contentPart>
        </mc:Choice>
        <mc:Fallback>
          <p:pic>
            <p:nvPicPr>
              <p:cNvPr id="17" name="Ink 16">
                <a:extLst>
                  <a:ext uri="{FF2B5EF4-FFF2-40B4-BE49-F238E27FC236}">
                    <a16:creationId xmlns:a16="http://schemas.microsoft.com/office/drawing/2014/main" id="{011323D0-9E8E-DC19-A1BF-7849D6B5D004}"/>
                  </a:ext>
                </a:extLst>
              </p:cNvPr>
              <p:cNvPicPr/>
              <p:nvPr/>
            </p:nvPicPr>
            <p:blipFill>
              <a:blip r:embed="rId26"/>
              <a:stretch>
                <a:fillRect/>
              </a:stretch>
            </p:blipFill>
            <p:spPr>
              <a:xfrm>
                <a:off x="4994971" y="2656237"/>
                <a:ext cx="669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21067ABA-274F-5659-3AFC-B8F67BE5FB59}"/>
                  </a:ext>
                </a:extLst>
              </p14:cNvPr>
              <p14:cNvContentPartPr/>
              <p14:nvPr/>
            </p14:nvContentPartPr>
            <p14:xfrm>
              <a:off x="8191051" y="2988877"/>
              <a:ext cx="1058760" cy="51840"/>
            </p14:xfrm>
          </p:contentPart>
        </mc:Choice>
        <mc:Fallback>
          <p:pic>
            <p:nvPicPr>
              <p:cNvPr id="18" name="Ink 17">
                <a:extLst>
                  <a:ext uri="{FF2B5EF4-FFF2-40B4-BE49-F238E27FC236}">
                    <a16:creationId xmlns:a16="http://schemas.microsoft.com/office/drawing/2014/main" id="{21067ABA-274F-5659-3AFC-B8F67BE5FB59}"/>
                  </a:ext>
                </a:extLst>
              </p:cNvPr>
              <p:cNvPicPr/>
              <p:nvPr/>
            </p:nvPicPr>
            <p:blipFill>
              <a:blip r:embed="rId28"/>
              <a:stretch>
                <a:fillRect/>
              </a:stretch>
            </p:blipFill>
            <p:spPr>
              <a:xfrm>
                <a:off x="8173051" y="2971237"/>
                <a:ext cx="1094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B9E2ECC8-C7D2-1387-5B7A-E8EF4FC3EC94}"/>
                  </a:ext>
                </a:extLst>
              </p14:cNvPr>
              <p14:cNvContentPartPr/>
              <p14:nvPr/>
            </p14:nvContentPartPr>
            <p14:xfrm>
              <a:off x="8407411" y="3354637"/>
              <a:ext cx="5400" cy="16560"/>
            </p14:xfrm>
          </p:contentPart>
        </mc:Choice>
        <mc:Fallback>
          <p:pic>
            <p:nvPicPr>
              <p:cNvPr id="19" name="Ink 18">
                <a:extLst>
                  <a:ext uri="{FF2B5EF4-FFF2-40B4-BE49-F238E27FC236}">
                    <a16:creationId xmlns:a16="http://schemas.microsoft.com/office/drawing/2014/main" id="{B9E2ECC8-C7D2-1387-5B7A-E8EF4FC3EC94}"/>
                  </a:ext>
                </a:extLst>
              </p:cNvPr>
              <p:cNvPicPr/>
              <p:nvPr/>
            </p:nvPicPr>
            <p:blipFill>
              <a:blip r:embed="rId30"/>
              <a:stretch>
                <a:fillRect/>
              </a:stretch>
            </p:blipFill>
            <p:spPr>
              <a:xfrm>
                <a:off x="8389771" y="3336997"/>
                <a:ext cx="41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FFEC016E-91A9-77E9-59BA-2EBBC4A31A6B}"/>
                  </a:ext>
                </a:extLst>
              </p14:cNvPr>
              <p14:cNvContentPartPr/>
              <p14:nvPr/>
            </p14:nvContentPartPr>
            <p14:xfrm>
              <a:off x="6897211" y="4479637"/>
              <a:ext cx="4299480" cy="57960"/>
            </p14:xfrm>
          </p:contentPart>
        </mc:Choice>
        <mc:Fallback>
          <p:pic>
            <p:nvPicPr>
              <p:cNvPr id="20" name="Ink 19">
                <a:extLst>
                  <a:ext uri="{FF2B5EF4-FFF2-40B4-BE49-F238E27FC236}">
                    <a16:creationId xmlns:a16="http://schemas.microsoft.com/office/drawing/2014/main" id="{FFEC016E-91A9-77E9-59BA-2EBBC4A31A6B}"/>
                  </a:ext>
                </a:extLst>
              </p:cNvPr>
              <p:cNvPicPr/>
              <p:nvPr/>
            </p:nvPicPr>
            <p:blipFill>
              <a:blip r:embed="rId32"/>
              <a:stretch>
                <a:fillRect/>
              </a:stretch>
            </p:blipFill>
            <p:spPr>
              <a:xfrm>
                <a:off x="6879211" y="4461637"/>
                <a:ext cx="4335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AEAC62C2-951F-90E9-3BC5-3A1B9CD20B95}"/>
                  </a:ext>
                </a:extLst>
              </p14:cNvPr>
              <p14:cNvContentPartPr/>
              <p14:nvPr/>
            </p14:nvContentPartPr>
            <p14:xfrm>
              <a:off x="5132131" y="4882477"/>
              <a:ext cx="4336560" cy="126000"/>
            </p14:xfrm>
          </p:contentPart>
        </mc:Choice>
        <mc:Fallback>
          <p:pic>
            <p:nvPicPr>
              <p:cNvPr id="21" name="Ink 20">
                <a:extLst>
                  <a:ext uri="{FF2B5EF4-FFF2-40B4-BE49-F238E27FC236}">
                    <a16:creationId xmlns:a16="http://schemas.microsoft.com/office/drawing/2014/main" id="{AEAC62C2-951F-90E9-3BC5-3A1B9CD20B95}"/>
                  </a:ext>
                </a:extLst>
              </p:cNvPr>
              <p:cNvPicPr/>
              <p:nvPr/>
            </p:nvPicPr>
            <p:blipFill>
              <a:blip r:embed="rId34"/>
              <a:stretch>
                <a:fillRect/>
              </a:stretch>
            </p:blipFill>
            <p:spPr>
              <a:xfrm>
                <a:off x="5114491" y="4864477"/>
                <a:ext cx="4372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AB96E2B8-CF08-2B4D-9F8E-E6E664F0B1CD}"/>
                  </a:ext>
                </a:extLst>
              </p14:cNvPr>
              <p14:cNvContentPartPr/>
              <p14:nvPr/>
            </p14:nvContentPartPr>
            <p14:xfrm>
              <a:off x="5059411" y="1198237"/>
              <a:ext cx="1975680" cy="64800"/>
            </p14:xfrm>
          </p:contentPart>
        </mc:Choice>
        <mc:Fallback>
          <p:pic>
            <p:nvPicPr>
              <p:cNvPr id="22" name="Ink 21">
                <a:extLst>
                  <a:ext uri="{FF2B5EF4-FFF2-40B4-BE49-F238E27FC236}">
                    <a16:creationId xmlns:a16="http://schemas.microsoft.com/office/drawing/2014/main" id="{AB96E2B8-CF08-2B4D-9F8E-E6E664F0B1CD}"/>
                  </a:ext>
                </a:extLst>
              </p:cNvPr>
              <p:cNvPicPr/>
              <p:nvPr/>
            </p:nvPicPr>
            <p:blipFill>
              <a:blip r:embed="rId36"/>
              <a:stretch>
                <a:fillRect/>
              </a:stretch>
            </p:blipFill>
            <p:spPr>
              <a:xfrm>
                <a:off x="5041411" y="1180237"/>
                <a:ext cx="2011320" cy="100440"/>
              </a:xfrm>
              <a:prstGeom prst="rect">
                <a:avLst/>
              </a:prstGeom>
            </p:spPr>
          </p:pic>
        </mc:Fallback>
      </mc:AlternateContent>
    </p:spTree>
    <p:extLst>
      <p:ext uri="{BB962C8B-B14F-4D97-AF65-F5344CB8AC3E}">
        <p14:creationId xmlns:p14="http://schemas.microsoft.com/office/powerpoint/2010/main" val="113726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58792"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380211" y="291401"/>
            <a:ext cx="8598369" cy="5524589"/>
          </a:xfrm>
          <a:prstGeom prst="rect">
            <a:avLst/>
          </a:prstGeom>
          <a:noFill/>
        </p:spPr>
        <p:txBody>
          <a:bodyPr wrap="square">
            <a:spAutoFit/>
          </a:bodyPr>
          <a:lstStyle/>
          <a:p>
            <a:r>
              <a:rPr lang="en-US" sz="2800" b="1">
                <a:solidFill>
                  <a:srgbClr val="FFC000"/>
                </a:solidFill>
                <a:cs typeface="+mj-cs"/>
              </a:rPr>
              <a:t>Talmud Bavli Moed Katan 25b:2</a:t>
            </a:r>
          </a:p>
          <a:p>
            <a:r>
              <a:rPr lang="en-US" sz="2500">
                <a:solidFill>
                  <a:srgbClr val="FFC000"/>
                </a:solidFill>
                <a:cs typeface="+mj-cs"/>
              </a:rPr>
              <a:t>When they reached Tiberias a certain child opened his eulogy saying as follows: The shoot of an ancient line, i.e., Rabba bar Rav Huna, who was the descendant of great people, has ascended from Babylonia, and with him is the book of wars, i.e., Rav Hamnuna, who was great in Torah, which is referred to as the book of the Wars of the Lord (</a:t>
            </a:r>
            <a:r>
              <a:rPr lang="en-US" sz="2500">
                <a:solidFill>
                  <a:srgbClr val="00B0F0"/>
                </a:solidFill>
                <a:cs typeface="+mj-cs"/>
              </a:rPr>
              <a:t>Numbers 21:14</a:t>
            </a:r>
            <a:r>
              <a:rPr lang="en-US" sz="2500">
                <a:solidFill>
                  <a:srgbClr val="FFC000"/>
                </a:solidFill>
                <a:cs typeface="+mj-cs"/>
              </a:rPr>
              <a:t>). The curses of the pelican and the bittern, which are symbols of the destruction of the Temple (</a:t>
            </a:r>
            <a:r>
              <a:rPr lang="en-US" sz="2500">
                <a:solidFill>
                  <a:srgbClr val="00B0F0"/>
                </a:solidFill>
                <a:cs typeface="+mj-cs"/>
              </a:rPr>
              <a:t>Isaiah 34:11</a:t>
            </a:r>
            <a:r>
              <a:rPr lang="en-US" sz="2500">
                <a:solidFill>
                  <a:srgbClr val="FFC000"/>
                </a:solidFill>
                <a:cs typeface="+mj-cs"/>
              </a:rPr>
              <a:t>), have been doubled, to see the ruin and brokenness that has come from Shinar, i.e., Babylonia. The Lord became angry with His world and seized souls from it, and He rejoices over them when they come to Him like a new bride. God who rides upon the clouds is joyous and happy when an innocent and righteous soul comes to Him.</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890FBEF-02FC-8592-E061-2A2706E93C79}"/>
                  </a:ext>
                </a:extLst>
              </p14:cNvPr>
              <p14:cNvContentPartPr/>
              <p14:nvPr/>
            </p14:nvContentPartPr>
            <p14:xfrm>
              <a:off x="3159331" y="1482637"/>
              <a:ext cx="3904200" cy="114480"/>
            </p14:xfrm>
          </p:contentPart>
        </mc:Choice>
        <mc:Fallback>
          <p:pic>
            <p:nvPicPr>
              <p:cNvPr id="2" name="Ink 1">
                <a:extLst>
                  <a:ext uri="{FF2B5EF4-FFF2-40B4-BE49-F238E27FC236}">
                    <a16:creationId xmlns:a16="http://schemas.microsoft.com/office/drawing/2014/main" id="{0890FBEF-02FC-8592-E061-2A2706E93C79}"/>
                  </a:ext>
                </a:extLst>
              </p:cNvPr>
              <p:cNvPicPr/>
              <p:nvPr/>
            </p:nvPicPr>
            <p:blipFill>
              <a:blip r:embed="rId5"/>
              <a:stretch>
                <a:fillRect/>
              </a:stretch>
            </p:blipFill>
            <p:spPr>
              <a:xfrm>
                <a:off x="3141331" y="1464637"/>
                <a:ext cx="3939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1BCABBE4-DCCC-2670-A946-4C0B4DDC4A1A}"/>
                  </a:ext>
                </a:extLst>
              </p14:cNvPr>
              <p14:cNvContentPartPr/>
              <p14:nvPr/>
            </p14:nvContentPartPr>
            <p14:xfrm>
              <a:off x="757771" y="2002117"/>
              <a:ext cx="29520" cy="2880"/>
            </p14:xfrm>
          </p:contentPart>
        </mc:Choice>
        <mc:Fallback>
          <p:pic>
            <p:nvPicPr>
              <p:cNvPr id="3" name="Ink 2">
                <a:extLst>
                  <a:ext uri="{FF2B5EF4-FFF2-40B4-BE49-F238E27FC236}">
                    <a16:creationId xmlns:a16="http://schemas.microsoft.com/office/drawing/2014/main" id="{1BCABBE4-DCCC-2670-A946-4C0B4DDC4A1A}"/>
                  </a:ext>
                </a:extLst>
              </p:cNvPr>
              <p:cNvPicPr/>
              <p:nvPr/>
            </p:nvPicPr>
            <p:blipFill>
              <a:blip r:embed="rId7"/>
              <a:stretch>
                <a:fillRect/>
              </a:stretch>
            </p:blipFill>
            <p:spPr>
              <a:xfrm>
                <a:off x="739771" y="1984477"/>
                <a:ext cx="65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7D891BB-EB6B-37D9-989D-E40ACC00FC14}"/>
                  </a:ext>
                </a:extLst>
              </p14:cNvPr>
              <p14:cNvContentPartPr/>
              <p14:nvPr/>
            </p14:nvContentPartPr>
            <p14:xfrm>
              <a:off x="1351771" y="2434117"/>
              <a:ext cx="35280" cy="19080"/>
            </p14:xfrm>
          </p:contentPart>
        </mc:Choice>
        <mc:Fallback>
          <p:pic>
            <p:nvPicPr>
              <p:cNvPr id="5" name="Ink 4">
                <a:extLst>
                  <a:ext uri="{FF2B5EF4-FFF2-40B4-BE49-F238E27FC236}">
                    <a16:creationId xmlns:a16="http://schemas.microsoft.com/office/drawing/2014/main" id="{D7D891BB-EB6B-37D9-989D-E40ACC00FC14}"/>
                  </a:ext>
                </a:extLst>
              </p:cNvPr>
              <p:cNvPicPr/>
              <p:nvPr/>
            </p:nvPicPr>
            <p:blipFill>
              <a:blip r:embed="rId9"/>
              <a:stretch>
                <a:fillRect/>
              </a:stretch>
            </p:blipFill>
            <p:spPr>
              <a:xfrm>
                <a:off x="1334131" y="2416117"/>
                <a:ext cx="70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4E4F400-D4B0-7D3C-00BB-63D69CEB6C3F}"/>
                  </a:ext>
                </a:extLst>
              </p14:cNvPr>
              <p14:cNvContentPartPr/>
              <p14:nvPr/>
            </p14:nvContentPartPr>
            <p14:xfrm>
              <a:off x="7152091" y="3361477"/>
              <a:ext cx="1374120" cy="38520"/>
            </p14:xfrm>
          </p:contentPart>
        </mc:Choice>
        <mc:Fallback>
          <p:pic>
            <p:nvPicPr>
              <p:cNvPr id="7" name="Ink 6">
                <a:extLst>
                  <a:ext uri="{FF2B5EF4-FFF2-40B4-BE49-F238E27FC236}">
                    <a16:creationId xmlns:a16="http://schemas.microsoft.com/office/drawing/2014/main" id="{84E4F400-D4B0-7D3C-00BB-63D69CEB6C3F}"/>
                  </a:ext>
                </a:extLst>
              </p:cNvPr>
              <p:cNvPicPr/>
              <p:nvPr/>
            </p:nvPicPr>
            <p:blipFill>
              <a:blip r:embed="rId11"/>
              <a:stretch>
                <a:fillRect/>
              </a:stretch>
            </p:blipFill>
            <p:spPr>
              <a:xfrm>
                <a:off x="7134091" y="3343477"/>
                <a:ext cx="1409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263C9EE-6373-E5BF-9CD4-2DD7D63E514E}"/>
                  </a:ext>
                </a:extLst>
              </p14:cNvPr>
              <p14:cNvContentPartPr/>
              <p14:nvPr/>
            </p14:nvContentPartPr>
            <p14:xfrm>
              <a:off x="564091" y="3807517"/>
              <a:ext cx="1103040" cy="41760"/>
            </p14:xfrm>
          </p:contentPart>
        </mc:Choice>
        <mc:Fallback>
          <p:pic>
            <p:nvPicPr>
              <p:cNvPr id="9" name="Ink 8">
                <a:extLst>
                  <a:ext uri="{FF2B5EF4-FFF2-40B4-BE49-F238E27FC236}">
                    <a16:creationId xmlns:a16="http://schemas.microsoft.com/office/drawing/2014/main" id="{3263C9EE-6373-E5BF-9CD4-2DD7D63E514E}"/>
                  </a:ext>
                </a:extLst>
              </p:cNvPr>
              <p:cNvPicPr/>
              <p:nvPr/>
            </p:nvPicPr>
            <p:blipFill>
              <a:blip r:embed="rId13"/>
              <a:stretch>
                <a:fillRect/>
              </a:stretch>
            </p:blipFill>
            <p:spPr>
              <a:xfrm>
                <a:off x="546451" y="3789877"/>
                <a:ext cx="1138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843EAA9-47C5-D686-1E04-0AFD3BFD694D}"/>
                  </a:ext>
                </a:extLst>
              </p14:cNvPr>
              <p14:cNvContentPartPr/>
              <p14:nvPr/>
            </p14:nvContentPartPr>
            <p14:xfrm>
              <a:off x="5396731" y="4158517"/>
              <a:ext cx="1682640" cy="63360"/>
            </p14:xfrm>
          </p:contentPart>
        </mc:Choice>
        <mc:Fallback>
          <p:pic>
            <p:nvPicPr>
              <p:cNvPr id="11" name="Ink 10">
                <a:extLst>
                  <a:ext uri="{FF2B5EF4-FFF2-40B4-BE49-F238E27FC236}">
                    <a16:creationId xmlns:a16="http://schemas.microsoft.com/office/drawing/2014/main" id="{5843EAA9-47C5-D686-1E04-0AFD3BFD694D}"/>
                  </a:ext>
                </a:extLst>
              </p:cNvPr>
              <p:cNvPicPr/>
              <p:nvPr/>
            </p:nvPicPr>
            <p:blipFill>
              <a:blip r:embed="rId15"/>
              <a:stretch>
                <a:fillRect/>
              </a:stretch>
            </p:blipFill>
            <p:spPr>
              <a:xfrm>
                <a:off x="5379091" y="4140877"/>
                <a:ext cx="1718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7972BAB-E0D1-211F-0F14-BD03C9411CA5}"/>
                  </a:ext>
                </a:extLst>
              </p14:cNvPr>
              <p14:cNvContentPartPr/>
              <p14:nvPr/>
            </p14:nvContentPartPr>
            <p14:xfrm>
              <a:off x="8310931" y="4935397"/>
              <a:ext cx="216720" cy="626760"/>
            </p14:xfrm>
          </p:contentPart>
        </mc:Choice>
        <mc:Fallback>
          <p:pic>
            <p:nvPicPr>
              <p:cNvPr id="14" name="Ink 13">
                <a:extLst>
                  <a:ext uri="{FF2B5EF4-FFF2-40B4-BE49-F238E27FC236}">
                    <a16:creationId xmlns:a16="http://schemas.microsoft.com/office/drawing/2014/main" id="{47972BAB-E0D1-211F-0F14-BD03C9411CA5}"/>
                  </a:ext>
                </a:extLst>
              </p:cNvPr>
              <p:cNvPicPr/>
              <p:nvPr/>
            </p:nvPicPr>
            <p:blipFill>
              <a:blip r:embed="rId17"/>
              <a:stretch>
                <a:fillRect/>
              </a:stretch>
            </p:blipFill>
            <p:spPr>
              <a:xfrm>
                <a:off x="8293291" y="4917397"/>
                <a:ext cx="252360" cy="662400"/>
              </a:xfrm>
              <a:prstGeom prst="rect">
                <a:avLst/>
              </a:prstGeom>
            </p:spPr>
          </p:pic>
        </mc:Fallback>
      </mc:AlternateContent>
      <p:grpSp>
        <p:nvGrpSpPr>
          <p:cNvPr id="16" name="Group 15">
            <a:extLst>
              <a:ext uri="{FF2B5EF4-FFF2-40B4-BE49-F238E27FC236}">
                <a16:creationId xmlns:a16="http://schemas.microsoft.com/office/drawing/2014/main" id="{08B2816E-8230-03D0-023F-D2EE3919DB6A}"/>
              </a:ext>
            </a:extLst>
          </p:cNvPr>
          <p:cNvGrpSpPr/>
          <p:nvPr/>
        </p:nvGrpSpPr>
        <p:grpSpPr>
          <a:xfrm>
            <a:off x="234331" y="4918477"/>
            <a:ext cx="8006040" cy="871920"/>
            <a:chOff x="234331" y="4918477"/>
            <a:chExt cx="8006040" cy="87192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EDF28FF4-525A-BCA5-5899-53DCA058ED37}"/>
                    </a:ext>
                  </a:extLst>
                </p14:cNvPr>
                <p14:cNvContentPartPr/>
                <p14:nvPr/>
              </p14:nvContentPartPr>
              <p14:xfrm>
                <a:off x="806011" y="5224477"/>
                <a:ext cx="7434360" cy="169920"/>
              </p14:xfrm>
            </p:contentPart>
          </mc:Choice>
          <mc:Fallback>
            <p:pic>
              <p:nvPicPr>
                <p:cNvPr id="12" name="Ink 11">
                  <a:extLst>
                    <a:ext uri="{FF2B5EF4-FFF2-40B4-BE49-F238E27FC236}">
                      <a16:creationId xmlns:a16="http://schemas.microsoft.com/office/drawing/2014/main" id="{EDF28FF4-525A-BCA5-5899-53DCA058ED37}"/>
                    </a:ext>
                  </a:extLst>
                </p:cNvPr>
                <p:cNvPicPr/>
                <p:nvPr/>
              </p:nvPicPr>
              <p:blipFill>
                <a:blip r:embed="rId19"/>
                <a:stretch>
                  <a:fillRect/>
                </a:stretch>
              </p:blipFill>
              <p:spPr>
                <a:xfrm>
                  <a:off x="788371" y="5206477"/>
                  <a:ext cx="7470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B7ABA0A0-CB74-A54B-97B7-45BC1BA3EF39}"/>
                    </a:ext>
                  </a:extLst>
                </p14:cNvPr>
                <p14:cNvContentPartPr/>
                <p14:nvPr/>
              </p14:nvContentPartPr>
              <p14:xfrm>
                <a:off x="636811" y="5709037"/>
                <a:ext cx="5024160" cy="81360"/>
              </p14:xfrm>
            </p:contentPart>
          </mc:Choice>
          <mc:Fallback>
            <p:pic>
              <p:nvPicPr>
                <p:cNvPr id="13" name="Ink 12">
                  <a:extLst>
                    <a:ext uri="{FF2B5EF4-FFF2-40B4-BE49-F238E27FC236}">
                      <a16:creationId xmlns:a16="http://schemas.microsoft.com/office/drawing/2014/main" id="{B7ABA0A0-CB74-A54B-97B7-45BC1BA3EF39}"/>
                    </a:ext>
                  </a:extLst>
                </p:cNvPr>
                <p:cNvPicPr/>
                <p:nvPr/>
              </p:nvPicPr>
              <p:blipFill>
                <a:blip r:embed="rId21"/>
                <a:stretch>
                  <a:fillRect/>
                </a:stretch>
              </p:blipFill>
              <p:spPr>
                <a:xfrm>
                  <a:off x="619171" y="5691397"/>
                  <a:ext cx="5059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0366DBB-E1BC-D167-11D7-78AE6B4008C6}"/>
                    </a:ext>
                  </a:extLst>
                </p14:cNvPr>
                <p14:cNvContentPartPr/>
                <p14:nvPr/>
              </p14:nvContentPartPr>
              <p14:xfrm>
                <a:off x="234331" y="4918477"/>
                <a:ext cx="335520" cy="844560"/>
              </p14:xfrm>
            </p:contentPart>
          </mc:Choice>
          <mc:Fallback>
            <p:pic>
              <p:nvPicPr>
                <p:cNvPr id="15" name="Ink 14">
                  <a:extLst>
                    <a:ext uri="{FF2B5EF4-FFF2-40B4-BE49-F238E27FC236}">
                      <a16:creationId xmlns:a16="http://schemas.microsoft.com/office/drawing/2014/main" id="{90366DBB-E1BC-D167-11D7-78AE6B4008C6}"/>
                    </a:ext>
                  </a:extLst>
                </p:cNvPr>
                <p:cNvPicPr/>
                <p:nvPr/>
              </p:nvPicPr>
              <p:blipFill>
                <a:blip r:embed="rId23"/>
                <a:stretch>
                  <a:fillRect/>
                </a:stretch>
              </p:blipFill>
              <p:spPr>
                <a:xfrm>
                  <a:off x="216331" y="4900477"/>
                  <a:ext cx="371160" cy="88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A65259D-B0B4-71C0-B0DE-D6EABEB9F43F}"/>
                  </a:ext>
                </a:extLst>
              </p14:cNvPr>
              <p14:cNvContentPartPr/>
              <p14:nvPr/>
            </p14:nvContentPartPr>
            <p14:xfrm>
              <a:off x="5574211" y="4530397"/>
              <a:ext cx="1092240" cy="107640"/>
            </p14:xfrm>
          </p:contentPart>
        </mc:Choice>
        <mc:Fallback>
          <p:pic>
            <p:nvPicPr>
              <p:cNvPr id="17" name="Ink 16">
                <a:extLst>
                  <a:ext uri="{FF2B5EF4-FFF2-40B4-BE49-F238E27FC236}">
                    <a16:creationId xmlns:a16="http://schemas.microsoft.com/office/drawing/2014/main" id="{DA65259D-B0B4-71C0-B0DE-D6EABEB9F43F}"/>
                  </a:ext>
                </a:extLst>
              </p:cNvPr>
              <p:cNvPicPr/>
              <p:nvPr/>
            </p:nvPicPr>
            <p:blipFill>
              <a:blip r:embed="rId25"/>
              <a:stretch>
                <a:fillRect/>
              </a:stretch>
            </p:blipFill>
            <p:spPr>
              <a:xfrm>
                <a:off x="5556571" y="4512397"/>
                <a:ext cx="1127880" cy="143280"/>
              </a:xfrm>
              <a:prstGeom prst="rect">
                <a:avLst/>
              </a:prstGeom>
            </p:spPr>
          </p:pic>
        </mc:Fallback>
      </mc:AlternateContent>
    </p:spTree>
    <p:extLst>
      <p:ext uri="{BB962C8B-B14F-4D97-AF65-F5344CB8AC3E}">
        <p14:creationId xmlns:p14="http://schemas.microsoft.com/office/powerpoint/2010/main" val="2356069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358792"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A3FC7AD-1C16-B74E-2AB5-F9E3D7F8799B}"/>
              </a:ext>
            </a:extLst>
          </p:cNvPr>
          <p:cNvSpPr txBox="1"/>
          <p:nvPr/>
        </p:nvSpPr>
        <p:spPr>
          <a:xfrm>
            <a:off x="423169" y="187074"/>
            <a:ext cx="8598369" cy="5863144"/>
          </a:xfrm>
          <a:prstGeom prst="rect">
            <a:avLst/>
          </a:prstGeom>
          <a:noFill/>
        </p:spPr>
        <p:txBody>
          <a:bodyPr wrap="square">
            <a:spAutoFit/>
          </a:bodyPr>
          <a:lstStyle/>
          <a:p>
            <a:r>
              <a:rPr lang="en-US" sz="2800" b="1">
                <a:solidFill>
                  <a:srgbClr val="FFC000"/>
                </a:solidFill>
                <a:cs typeface="+mj-cs"/>
              </a:rPr>
              <a:t>Rashi on Isaiah 34:11 Parts 1-3</a:t>
            </a:r>
          </a:p>
          <a:p>
            <a:pPr algn="r"/>
            <a:r>
              <a:rPr lang="he-IL" sz="2500">
                <a:solidFill>
                  <a:srgbClr val="FFFF00"/>
                </a:solidFill>
                <a:cs typeface="+mj-cs"/>
              </a:rPr>
              <a:t>וקפוד. עוף הפורח בלילה צואיט"א בלע"ז:</a:t>
            </a:r>
          </a:p>
          <a:p>
            <a:r>
              <a:rPr lang="en-US" sz="2500">
                <a:solidFill>
                  <a:srgbClr val="FFC000"/>
                </a:solidFill>
                <a:cs typeface="+mj-cs"/>
              </a:rPr>
              <a:t>owl (</a:t>
            </a:r>
            <a:r>
              <a:rPr lang="he-IL" sz="2500">
                <a:solidFill>
                  <a:srgbClr val="FFFF00"/>
                </a:solidFill>
                <a:cs typeface="+mj-cs"/>
              </a:rPr>
              <a:t>קִפֹּד</a:t>
            </a:r>
            <a:r>
              <a:rPr lang="he-IL" sz="2500">
                <a:solidFill>
                  <a:srgbClr val="FFC000"/>
                </a:solidFill>
                <a:cs typeface="+mj-cs"/>
              </a:rPr>
              <a:t>) </a:t>
            </a:r>
            <a:r>
              <a:rPr lang="en-US" sz="2500">
                <a:solidFill>
                  <a:srgbClr val="FFC000"/>
                </a:solidFill>
                <a:cs typeface="+mj-cs"/>
              </a:rPr>
              <a:t> a bird that flies at night (chouette in French), an owl.</a:t>
            </a:r>
          </a:p>
          <a:p>
            <a:pPr algn="r"/>
            <a:r>
              <a:rPr lang="he-IL" sz="2500">
                <a:solidFill>
                  <a:srgbClr val="FFFF00"/>
                </a:solidFill>
                <a:cs typeface="+mj-cs"/>
              </a:rPr>
              <a:t>קו תהו. משפט של שממה:</a:t>
            </a:r>
          </a:p>
          <a:p>
            <a:r>
              <a:rPr lang="en-US" sz="2500">
                <a:solidFill>
                  <a:srgbClr val="FFC000"/>
                </a:solidFill>
                <a:cs typeface="+mj-cs"/>
              </a:rPr>
              <a:t>a line of waste A judgment of desolation.</a:t>
            </a:r>
          </a:p>
          <a:p>
            <a:pPr algn="r"/>
            <a:r>
              <a:rPr lang="he-IL" sz="2500">
                <a:solidFill>
                  <a:srgbClr val="FFFF00"/>
                </a:solidFill>
                <a:cs typeface="+mj-cs"/>
              </a:rPr>
              <a:t>ואבני בהו. משקלות של דין חורבן כמו (דברים כה) אבן שלמה:</a:t>
            </a:r>
          </a:p>
          <a:p>
            <a:r>
              <a:rPr lang="en-US" sz="2500">
                <a:solidFill>
                  <a:srgbClr val="FFC000"/>
                </a:solidFill>
                <a:cs typeface="+mj-cs"/>
              </a:rPr>
              <a:t>and weights of destruction Weights of the judgment of destruction. (</a:t>
            </a:r>
            <a:r>
              <a:rPr lang="he-IL" sz="2500">
                <a:solidFill>
                  <a:srgbClr val="FFFF00"/>
                </a:solidFill>
                <a:cs typeface="+mj-cs"/>
              </a:rPr>
              <a:t>אַבְנֵי</a:t>
            </a:r>
            <a:r>
              <a:rPr lang="he-IL" sz="2500">
                <a:solidFill>
                  <a:srgbClr val="FFC000"/>
                </a:solidFill>
                <a:cs typeface="+mj-cs"/>
              </a:rPr>
              <a:t>, </a:t>
            </a:r>
            <a:r>
              <a:rPr lang="en-US" sz="2500">
                <a:solidFill>
                  <a:srgbClr val="FFC000"/>
                </a:solidFill>
                <a:cs typeface="+mj-cs"/>
              </a:rPr>
              <a:t> lit., stones.) Comp. (</a:t>
            </a:r>
            <a:r>
              <a:rPr lang="en-US" sz="2500">
                <a:solidFill>
                  <a:srgbClr val="00B0F0"/>
                </a:solidFill>
                <a:cs typeface="+mj-cs"/>
              </a:rPr>
              <a:t>Deut. 25:15</a:t>
            </a:r>
            <a:r>
              <a:rPr lang="en-US" sz="2500">
                <a:solidFill>
                  <a:srgbClr val="FFC000"/>
                </a:solidFill>
                <a:cs typeface="+mj-cs"/>
              </a:rPr>
              <a:t>) </a:t>
            </a:r>
            <a:r>
              <a:rPr lang="en-US" sz="2500">
                <a:solidFill>
                  <a:srgbClr val="00B0F0"/>
                </a:solidFill>
                <a:cs typeface="+mj-cs"/>
              </a:rPr>
              <a:t>“a whole weight</a:t>
            </a:r>
            <a:r>
              <a:rPr lang="en-US" sz="2500">
                <a:solidFill>
                  <a:srgbClr val="FFC000"/>
                </a:solidFill>
                <a:cs typeface="+mj-cs"/>
              </a:rPr>
              <a:t> </a:t>
            </a:r>
            <a:r>
              <a:rPr lang="en-US" sz="2500">
                <a:solidFill>
                  <a:srgbClr val="00B0F0"/>
                </a:solidFill>
                <a:cs typeface="+mj-cs"/>
              </a:rPr>
              <a:t>(</a:t>
            </a:r>
            <a:r>
              <a:rPr lang="he-IL" sz="2500">
                <a:solidFill>
                  <a:srgbClr val="FFFF00"/>
                </a:solidFill>
                <a:cs typeface="+mj-cs"/>
              </a:rPr>
              <a:t>אֶבֶן</a:t>
            </a:r>
            <a:r>
              <a:rPr lang="he-IL" sz="2500">
                <a:solidFill>
                  <a:srgbClr val="00B0F0"/>
                </a:solidFill>
                <a:cs typeface="+mj-cs"/>
              </a:rPr>
              <a:t>).”</a:t>
            </a:r>
          </a:p>
          <a:p>
            <a:r>
              <a:rPr lang="he-IL" sz="2500">
                <a:solidFill>
                  <a:srgbClr val="FFC000"/>
                </a:solidFill>
                <a:cs typeface="+mj-cs"/>
              </a:rPr>
              <a:t>34:12</a:t>
            </a:r>
          </a:p>
          <a:p>
            <a:pPr algn="r"/>
            <a:r>
              <a:rPr lang="he-IL" sz="2500">
                <a:solidFill>
                  <a:srgbClr val="FFFF00"/>
                </a:solidFill>
                <a:cs typeface="+mj-cs"/>
              </a:rPr>
              <a:t>חוריה ואין שם מלוכה יקראו. שרים שלה עומדים ואין אחד מהם קורא על עצמו שם שררה ומלוכה:</a:t>
            </a:r>
          </a:p>
          <a:p>
            <a:r>
              <a:rPr lang="en-US" sz="2500">
                <a:solidFill>
                  <a:srgbClr val="FFC000"/>
                </a:solidFill>
                <a:cs typeface="+mj-cs"/>
              </a:rPr>
              <a:t>As for its nobles, there are none who proclaim the kingdom Its princes stand, and none of them calls upon himself the name of ruling and kingdom.</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A95603A-ED0F-E80E-A2B4-EAD7B4768584}"/>
                  </a:ext>
                </a:extLst>
              </p14:cNvPr>
              <p14:cNvContentPartPr/>
              <p14:nvPr/>
            </p14:nvContentPartPr>
            <p14:xfrm>
              <a:off x="606211" y="1386517"/>
              <a:ext cx="311760" cy="90000"/>
            </p14:xfrm>
          </p:contentPart>
        </mc:Choice>
        <mc:Fallback>
          <p:pic>
            <p:nvPicPr>
              <p:cNvPr id="2" name="Ink 1">
                <a:extLst>
                  <a:ext uri="{FF2B5EF4-FFF2-40B4-BE49-F238E27FC236}">
                    <a16:creationId xmlns:a16="http://schemas.microsoft.com/office/drawing/2014/main" id="{7A95603A-ED0F-E80E-A2B4-EAD7B4768584}"/>
                  </a:ext>
                </a:extLst>
              </p:cNvPr>
              <p:cNvPicPr/>
              <p:nvPr/>
            </p:nvPicPr>
            <p:blipFill>
              <a:blip r:embed="rId5"/>
              <a:stretch>
                <a:fillRect/>
              </a:stretch>
            </p:blipFill>
            <p:spPr>
              <a:xfrm>
                <a:off x="588571" y="1368877"/>
                <a:ext cx="347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8475B742-7A38-36F7-0372-92A5698C41D1}"/>
                  </a:ext>
                </a:extLst>
              </p14:cNvPr>
              <p14:cNvContentPartPr/>
              <p14:nvPr/>
            </p14:nvContentPartPr>
            <p14:xfrm>
              <a:off x="2285251" y="1460317"/>
              <a:ext cx="2104920" cy="84240"/>
            </p14:xfrm>
          </p:contentPart>
        </mc:Choice>
        <mc:Fallback>
          <p:pic>
            <p:nvPicPr>
              <p:cNvPr id="3" name="Ink 2">
                <a:extLst>
                  <a:ext uri="{FF2B5EF4-FFF2-40B4-BE49-F238E27FC236}">
                    <a16:creationId xmlns:a16="http://schemas.microsoft.com/office/drawing/2014/main" id="{8475B742-7A38-36F7-0372-92A5698C41D1}"/>
                  </a:ext>
                </a:extLst>
              </p:cNvPr>
              <p:cNvPicPr/>
              <p:nvPr/>
            </p:nvPicPr>
            <p:blipFill>
              <a:blip r:embed="rId7"/>
              <a:stretch>
                <a:fillRect/>
              </a:stretch>
            </p:blipFill>
            <p:spPr>
              <a:xfrm>
                <a:off x="2267251" y="1442317"/>
                <a:ext cx="2140560" cy="119880"/>
              </a:xfrm>
              <a:prstGeom prst="rect">
                <a:avLst/>
              </a:prstGeom>
            </p:spPr>
          </p:pic>
        </mc:Fallback>
      </mc:AlternateContent>
      <p:grpSp>
        <p:nvGrpSpPr>
          <p:cNvPr id="9" name="Group 8">
            <a:extLst>
              <a:ext uri="{FF2B5EF4-FFF2-40B4-BE49-F238E27FC236}">
                <a16:creationId xmlns:a16="http://schemas.microsoft.com/office/drawing/2014/main" id="{56419ECA-C0BF-0FA0-0543-B57CA3E253AE}"/>
              </a:ext>
            </a:extLst>
          </p:cNvPr>
          <p:cNvGrpSpPr/>
          <p:nvPr/>
        </p:nvGrpSpPr>
        <p:grpSpPr>
          <a:xfrm>
            <a:off x="393811" y="1786117"/>
            <a:ext cx="5089320" cy="471960"/>
            <a:chOff x="393811" y="1786117"/>
            <a:chExt cx="5089320" cy="47196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8199462-CDD8-0D43-9887-5F3571342846}"/>
                    </a:ext>
                  </a:extLst>
                </p14:cNvPr>
                <p14:cNvContentPartPr/>
                <p14:nvPr/>
              </p14:nvContentPartPr>
              <p14:xfrm>
                <a:off x="2570371" y="2153677"/>
                <a:ext cx="2912760" cy="104400"/>
              </p14:xfrm>
            </p:contentPart>
          </mc:Choice>
          <mc:Fallback>
            <p:pic>
              <p:nvPicPr>
                <p:cNvPr id="5" name="Ink 4">
                  <a:extLst>
                    <a:ext uri="{FF2B5EF4-FFF2-40B4-BE49-F238E27FC236}">
                      <a16:creationId xmlns:a16="http://schemas.microsoft.com/office/drawing/2014/main" id="{98199462-CDD8-0D43-9887-5F3571342846}"/>
                    </a:ext>
                  </a:extLst>
                </p:cNvPr>
                <p:cNvPicPr/>
                <p:nvPr/>
              </p:nvPicPr>
              <p:blipFill>
                <a:blip r:embed="rId9"/>
                <a:stretch>
                  <a:fillRect/>
                </a:stretch>
              </p:blipFill>
              <p:spPr>
                <a:xfrm>
                  <a:off x="2552731" y="2135677"/>
                  <a:ext cx="2948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C38777F-719B-9605-D59C-AF596FF52BDD}"/>
                    </a:ext>
                  </a:extLst>
                </p14:cNvPr>
                <p14:cNvContentPartPr/>
                <p14:nvPr/>
              </p14:nvContentPartPr>
              <p14:xfrm>
                <a:off x="393811" y="1786117"/>
                <a:ext cx="2022120" cy="432000"/>
              </p14:xfrm>
            </p:contentPart>
          </mc:Choice>
          <mc:Fallback>
            <p:pic>
              <p:nvPicPr>
                <p:cNvPr id="7" name="Ink 6">
                  <a:extLst>
                    <a:ext uri="{FF2B5EF4-FFF2-40B4-BE49-F238E27FC236}">
                      <a16:creationId xmlns:a16="http://schemas.microsoft.com/office/drawing/2014/main" id="{FC38777F-719B-9605-D59C-AF596FF52BDD}"/>
                    </a:ext>
                  </a:extLst>
                </p:cNvPr>
                <p:cNvPicPr/>
                <p:nvPr/>
              </p:nvPicPr>
              <p:blipFill>
                <a:blip r:embed="rId11"/>
                <a:stretch>
                  <a:fillRect/>
                </a:stretch>
              </p:blipFill>
              <p:spPr>
                <a:xfrm>
                  <a:off x="376171" y="1768477"/>
                  <a:ext cx="2057760" cy="46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FA2B7F2-6C5A-090F-3E41-BCF0C03E82A2}"/>
                  </a:ext>
                </a:extLst>
              </p14:cNvPr>
              <p14:cNvContentPartPr/>
              <p14:nvPr/>
            </p14:nvContentPartPr>
            <p14:xfrm>
              <a:off x="1362931" y="3679357"/>
              <a:ext cx="2880" cy="10800"/>
            </p14:xfrm>
          </p:contentPart>
        </mc:Choice>
        <mc:Fallback>
          <p:pic>
            <p:nvPicPr>
              <p:cNvPr id="11" name="Ink 10">
                <a:extLst>
                  <a:ext uri="{FF2B5EF4-FFF2-40B4-BE49-F238E27FC236}">
                    <a16:creationId xmlns:a16="http://schemas.microsoft.com/office/drawing/2014/main" id="{EFA2B7F2-6C5A-090F-3E41-BCF0C03E82A2}"/>
                  </a:ext>
                </a:extLst>
              </p:cNvPr>
              <p:cNvPicPr/>
              <p:nvPr/>
            </p:nvPicPr>
            <p:blipFill>
              <a:blip r:embed="rId13"/>
              <a:stretch>
                <a:fillRect/>
              </a:stretch>
            </p:blipFill>
            <p:spPr>
              <a:xfrm>
                <a:off x="1345291" y="3661717"/>
                <a:ext cx="38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CDE602D-ED03-9D73-E66E-FA1D23DEA2C4}"/>
                  </a:ext>
                </a:extLst>
              </p14:cNvPr>
              <p14:cNvContentPartPr/>
              <p14:nvPr/>
            </p14:nvContentPartPr>
            <p14:xfrm>
              <a:off x="1788091" y="5187397"/>
              <a:ext cx="651600" cy="42120"/>
            </p14:xfrm>
          </p:contentPart>
        </mc:Choice>
        <mc:Fallback>
          <p:pic>
            <p:nvPicPr>
              <p:cNvPr id="12" name="Ink 11">
                <a:extLst>
                  <a:ext uri="{FF2B5EF4-FFF2-40B4-BE49-F238E27FC236}">
                    <a16:creationId xmlns:a16="http://schemas.microsoft.com/office/drawing/2014/main" id="{6CDE602D-ED03-9D73-E66E-FA1D23DEA2C4}"/>
                  </a:ext>
                </a:extLst>
              </p:cNvPr>
              <p:cNvPicPr/>
              <p:nvPr/>
            </p:nvPicPr>
            <p:blipFill>
              <a:blip r:embed="rId15"/>
              <a:stretch>
                <a:fillRect/>
              </a:stretch>
            </p:blipFill>
            <p:spPr>
              <a:xfrm>
                <a:off x="1770091" y="5169397"/>
                <a:ext cx="687240" cy="77760"/>
              </a:xfrm>
              <a:prstGeom prst="rect">
                <a:avLst/>
              </a:prstGeom>
            </p:spPr>
          </p:pic>
        </mc:Fallback>
      </mc:AlternateContent>
      <p:grpSp>
        <p:nvGrpSpPr>
          <p:cNvPr id="15" name="Group 14">
            <a:extLst>
              <a:ext uri="{FF2B5EF4-FFF2-40B4-BE49-F238E27FC236}">
                <a16:creationId xmlns:a16="http://schemas.microsoft.com/office/drawing/2014/main" id="{E9276C22-9219-D740-95E5-31D915860900}"/>
              </a:ext>
            </a:extLst>
          </p:cNvPr>
          <p:cNvGrpSpPr/>
          <p:nvPr/>
        </p:nvGrpSpPr>
        <p:grpSpPr>
          <a:xfrm>
            <a:off x="4128091" y="5219077"/>
            <a:ext cx="4088520" cy="108360"/>
            <a:chOff x="4128091" y="5219077"/>
            <a:chExt cx="4088520" cy="10836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1360587-24CF-8CA4-29B4-D0CD3847DFE6}"/>
                    </a:ext>
                  </a:extLst>
                </p14:cNvPr>
                <p14:cNvContentPartPr/>
                <p14:nvPr/>
              </p14:nvContentPartPr>
              <p14:xfrm>
                <a:off x="5371531" y="5219077"/>
                <a:ext cx="2845080" cy="79560"/>
              </p14:xfrm>
            </p:contentPart>
          </mc:Choice>
          <mc:Fallback>
            <p:pic>
              <p:nvPicPr>
                <p:cNvPr id="13" name="Ink 12">
                  <a:extLst>
                    <a:ext uri="{FF2B5EF4-FFF2-40B4-BE49-F238E27FC236}">
                      <a16:creationId xmlns:a16="http://schemas.microsoft.com/office/drawing/2014/main" id="{21360587-24CF-8CA4-29B4-D0CD3847DFE6}"/>
                    </a:ext>
                  </a:extLst>
                </p:cNvPr>
                <p:cNvPicPr/>
                <p:nvPr/>
              </p:nvPicPr>
              <p:blipFill>
                <a:blip r:embed="rId17"/>
                <a:stretch>
                  <a:fillRect/>
                </a:stretch>
              </p:blipFill>
              <p:spPr>
                <a:xfrm>
                  <a:off x="5353891" y="5201437"/>
                  <a:ext cx="2880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806EE1B-E403-66BF-96B1-5BF83A0689F8}"/>
                    </a:ext>
                  </a:extLst>
                </p14:cNvPr>
                <p14:cNvContentPartPr/>
                <p14:nvPr/>
              </p14:nvContentPartPr>
              <p14:xfrm>
                <a:off x="4128091" y="5272717"/>
                <a:ext cx="1103400" cy="54720"/>
              </p14:xfrm>
            </p:contentPart>
          </mc:Choice>
          <mc:Fallback>
            <p:pic>
              <p:nvPicPr>
                <p:cNvPr id="14" name="Ink 13">
                  <a:extLst>
                    <a:ext uri="{FF2B5EF4-FFF2-40B4-BE49-F238E27FC236}">
                      <a16:creationId xmlns:a16="http://schemas.microsoft.com/office/drawing/2014/main" id="{B806EE1B-E403-66BF-96B1-5BF83A0689F8}"/>
                    </a:ext>
                  </a:extLst>
                </p:cNvPr>
                <p:cNvPicPr/>
                <p:nvPr/>
              </p:nvPicPr>
              <p:blipFill>
                <a:blip r:embed="rId19"/>
                <a:stretch>
                  <a:fillRect/>
                </a:stretch>
              </p:blipFill>
              <p:spPr>
                <a:xfrm>
                  <a:off x="4110451" y="5255077"/>
                  <a:ext cx="1139040" cy="90360"/>
                </a:xfrm>
                <a:prstGeom prst="rect">
                  <a:avLst/>
                </a:prstGeom>
              </p:spPr>
            </p:pic>
          </mc:Fallback>
        </mc:AlternateContent>
      </p:grpSp>
    </p:spTree>
    <p:extLst>
      <p:ext uri="{BB962C8B-B14F-4D97-AF65-F5344CB8AC3E}">
        <p14:creationId xmlns:p14="http://schemas.microsoft.com/office/powerpoint/2010/main" val="385594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34:7-12</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לד:ז-יב</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846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9164" y="106871"/>
            <a:ext cx="9483278" cy="6170920"/>
          </a:xfrm>
          <a:prstGeom prst="rect">
            <a:avLst/>
          </a:prstGeom>
          <a:noFill/>
        </p:spPr>
        <p:txBody>
          <a:bodyPr wrap="square" rtlCol="0">
            <a:spAutoFit/>
          </a:bodyPr>
          <a:lstStyle/>
          <a:p>
            <a:pPr algn="r"/>
            <a:r>
              <a:rPr lang="he-IL" sz="3600" b="1">
                <a:solidFill>
                  <a:srgbClr val="FFFF00"/>
                </a:solidFill>
                <a:cs typeface="+mj-cs"/>
              </a:rPr>
              <a:t>ספר במדבר פרק כ</a:t>
            </a:r>
          </a:p>
          <a:p>
            <a:pPr algn="r"/>
            <a:r>
              <a:rPr lang="he-IL" sz="3200">
                <a:solidFill>
                  <a:srgbClr val="FFFF00"/>
                </a:solidFill>
                <a:cs typeface="+mj-cs"/>
              </a:rPr>
              <a:t>יד   וַיִּשְׁלַח מֹשֶׁה מַלְאָכִים מִקָּדֵשׁ אֶל-מֶלֶךְ אֱדוֹם כֹּה אָמַר אָחִיךָ יִשְֹרָאֵל אַתָּה יָדַעְתָּ אֵת כָּל-הַתְּלָאָה אֲשֶׁר מְצָאָתְנוּ: </a:t>
            </a:r>
            <a:r>
              <a:rPr lang="he-IL" sz="3200">
                <a:solidFill>
                  <a:srgbClr val="FFC000"/>
                </a:solidFill>
                <a:cs typeface="+mj-cs"/>
              </a:rPr>
              <a:t>טו   וַיֵּרְדוּ אֲבֹתֵינוּ מִצְרַיְמָה וַנֵּשֶׁב בְּמִצְרַיִם יָמִים רַבִּים וַיָּרֵעוּ לָנוּ מִצְרַיִם וְלַאֲבֹתֵינוּ: </a:t>
            </a:r>
            <a:r>
              <a:rPr lang="he-IL" sz="3200">
                <a:solidFill>
                  <a:srgbClr val="92D050"/>
                </a:solidFill>
                <a:cs typeface="+mj-cs"/>
              </a:rPr>
              <a:t>טז   וַנִּצְעַק אֶל-יְהוָֹה וַיִּשְׁמַע קֹלֵנוּ וַיִּשְׁלַח מַלְאָךְ וַיֹּצִאֵנוּ מִמִּצְרָיִם וְהִנֵּה אֲנַחְנוּ בְקָדֵשׁ עִיר קְצֵה גְבוּלֶךָ: </a:t>
            </a:r>
            <a:r>
              <a:rPr lang="he-IL" sz="3200">
                <a:solidFill>
                  <a:srgbClr val="00B0F0"/>
                </a:solidFill>
                <a:cs typeface="+mj-cs"/>
              </a:rPr>
              <a:t>יז   נַעְבְּרָה-נָּא בְאַרְצֶךָ לֹא נַעֲבֹר בְּשָֹדֶה וּבְכֶרֶם וְלֹא נִשְׁתֶּה מֵי בְאֵר דֶּרֶךְ הַמֶּלֶךְ נֵלֵךְ לֹא נִטֶּה יָמִין וּשְֹמֹאול עַד אֲשֶׁר-נַעֲבֹר גְּבֻלֶךָ: </a:t>
            </a:r>
            <a:r>
              <a:rPr lang="he-IL" sz="3200">
                <a:solidFill>
                  <a:srgbClr val="FFFF00"/>
                </a:solidFill>
                <a:cs typeface="+mj-cs"/>
              </a:rPr>
              <a:t>יח   וַיֹּאמֶר אֵלָיו אֱדוֹם לֹא תַעֲבֹר בִּי פֶּן-בַּחֶרֶב אֵצֵא לִקְרָאתֶךָ: יט   וַיֹּאמְרוּ אֵלָיו בְּנֵי-יִשְֹרָאֵל בַּמְסִלָּה נַעֲלֶה וְאִם-מֵימֶיךָ נִשְׁתֶּה אֲנִי וּמִקְנַי וְנָתַתִּי מִכְרָם רַק אֵין-דָּבָר בְּרַגְלַי אֶעֱבֹרָה: </a:t>
            </a:r>
            <a:r>
              <a:rPr lang="he-IL" sz="3200">
                <a:solidFill>
                  <a:srgbClr val="FFC000"/>
                </a:solidFill>
                <a:cs typeface="+mj-cs"/>
              </a:rPr>
              <a:t>כ   וַיֹּאמֶר לֹא תַעֲבֹר וַיֵּצֵא אֱדוֹם לִקְרָאתוֹ בְּעַם כָּבֵד וּבְיָד חֲזָקָה:</a:t>
            </a:r>
            <a:r>
              <a:rPr lang="he-IL" sz="3200">
                <a:solidFill>
                  <a:srgbClr val="FFFF00"/>
                </a:solidFill>
                <a:cs typeface="+mj-cs"/>
              </a:rPr>
              <a:t> </a:t>
            </a:r>
            <a:r>
              <a:rPr lang="he-IL" sz="3200">
                <a:solidFill>
                  <a:srgbClr val="92D050"/>
                </a:solidFill>
                <a:cs typeface="+mj-cs"/>
              </a:rPr>
              <a:t>כא   וַיְמָאֵן | אֱדוֹם נְתֹן אֶת-יִשְֹרָאֵל עֲבֹר בִּגְבֻלוֹ וַיֵּט יִשְֹרָאֵל מֵעָלָיו</a:t>
            </a:r>
            <a:endParaRPr lang="he-IL" sz="32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A987AA0-F367-C90E-2E09-89A02BAEB785}"/>
                  </a:ext>
                </a:extLst>
              </p14:cNvPr>
              <p14:cNvContentPartPr/>
              <p14:nvPr/>
            </p14:nvContentPartPr>
            <p14:xfrm>
              <a:off x="9478411" y="741757"/>
              <a:ext cx="2880" cy="1080"/>
            </p14:xfrm>
          </p:contentPart>
        </mc:Choice>
        <mc:Fallback>
          <p:pic>
            <p:nvPicPr>
              <p:cNvPr id="2" name="Ink 1">
                <a:extLst>
                  <a:ext uri="{FF2B5EF4-FFF2-40B4-BE49-F238E27FC236}">
                    <a16:creationId xmlns:a16="http://schemas.microsoft.com/office/drawing/2014/main" id="{6A987AA0-F367-C90E-2E09-89A02BAEB785}"/>
                  </a:ext>
                </a:extLst>
              </p:cNvPr>
              <p:cNvPicPr/>
              <p:nvPr/>
            </p:nvPicPr>
            <p:blipFill>
              <a:blip r:embed="rId5"/>
              <a:stretch>
                <a:fillRect/>
              </a:stretch>
            </p:blipFill>
            <p:spPr>
              <a:xfrm>
                <a:off x="9460411" y="724117"/>
                <a:ext cx="38520" cy="36720"/>
              </a:xfrm>
              <a:prstGeom prst="rect">
                <a:avLst/>
              </a:prstGeom>
            </p:spPr>
          </p:pic>
        </mc:Fallback>
      </mc:AlternateContent>
      <p:grpSp>
        <p:nvGrpSpPr>
          <p:cNvPr id="11" name="Group 10">
            <a:extLst>
              <a:ext uri="{FF2B5EF4-FFF2-40B4-BE49-F238E27FC236}">
                <a16:creationId xmlns:a16="http://schemas.microsoft.com/office/drawing/2014/main" id="{31387021-72BF-E0F7-01C2-32EBF728034E}"/>
              </a:ext>
            </a:extLst>
          </p:cNvPr>
          <p:cNvGrpSpPr/>
          <p:nvPr/>
        </p:nvGrpSpPr>
        <p:grpSpPr>
          <a:xfrm>
            <a:off x="6549451" y="624037"/>
            <a:ext cx="3055320" cy="155880"/>
            <a:chOff x="6549451" y="624037"/>
            <a:chExt cx="3055320" cy="155880"/>
          </a:xfrm>
        </p:grpSpPr>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6CBFF3C2-3ADF-BDAF-BF1D-75CE518CB979}"/>
                    </a:ext>
                  </a:extLst>
                </p14:cNvPr>
                <p14:cNvContentPartPr/>
                <p14:nvPr/>
              </p14:nvContentPartPr>
              <p14:xfrm>
                <a:off x="8020771" y="676597"/>
                <a:ext cx="1584000" cy="103320"/>
              </p14:xfrm>
            </p:contentPart>
          </mc:Choice>
          <mc:Fallback>
            <p:pic>
              <p:nvPicPr>
                <p:cNvPr id="7" name="Ink 6">
                  <a:extLst>
                    <a:ext uri="{FF2B5EF4-FFF2-40B4-BE49-F238E27FC236}">
                      <a16:creationId xmlns:a16="http://schemas.microsoft.com/office/drawing/2014/main" id="{6CBFF3C2-3ADF-BDAF-BF1D-75CE518CB979}"/>
                    </a:ext>
                  </a:extLst>
                </p:cNvPr>
                <p:cNvPicPr/>
                <p:nvPr/>
              </p:nvPicPr>
              <p:blipFill>
                <a:blip r:embed="rId7"/>
                <a:stretch>
                  <a:fillRect/>
                </a:stretch>
              </p:blipFill>
              <p:spPr>
                <a:xfrm>
                  <a:off x="8002771" y="658597"/>
                  <a:ext cx="1619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5282668A-AB4B-B076-253D-D9EB430E6900}"/>
                    </a:ext>
                  </a:extLst>
                </p14:cNvPr>
                <p14:cNvContentPartPr/>
                <p14:nvPr/>
              </p14:nvContentPartPr>
              <p14:xfrm>
                <a:off x="6549451" y="624037"/>
                <a:ext cx="1085040" cy="51840"/>
              </p14:xfrm>
            </p:contentPart>
          </mc:Choice>
          <mc:Fallback>
            <p:pic>
              <p:nvPicPr>
                <p:cNvPr id="9" name="Ink 8">
                  <a:extLst>
                    <a:ext uri="{FF2B5EF4-FFF2-40B4-BE49-F238E27FC236}">
                      <a16:creationId xmlns:a16="http://schemas.microsoft.com/office/drawing/2014/main" id="{5282668A-AB4B-B076-253D-D9EB430E6900}"/>
                    </a:ext>
                  </a:extLst>
                </p:cNvPr>
                <p:cNvPicPr/>
                <p:nvPr/>
              </p:nvPicPr>
              <p:blipFill>
                <a:blip r:embed="rId9"/>
                <a:stretch>
                  <a:fillRect/>
                </a:stretch>
              </p:blipFill>
              <p:spPr>
                <a:xfrm>
                  <a:off x="6531451" y="606037"/>
                  <a:ext cx="112068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D8B32CB5-DA8A-CA6E-DB41-52FC35EE95EF}"/>
                  </a:ext>
                </a:extLst>
              </p14:cNvPr>
              <p14:cNvContentPartPr/>
              <p14:nvPr/>
            </p14:nvContentPartPr>
            <p14:xfrm>
              <a:off x="9327571" y="1159357"/>
              <a:ext cx="371160" cy="81720"/>
            </p14:xfrm>
          </p:contentPart>
        </mc:Choice>
        <mc:Fallback>
          <p:pic>
            <p:nvPicPr>
              <p:cNvPr id="12" name="Ink 11">
                <a:extLst>
                  <a:ext uri="{FF2B5EF4-FFF2-40B4-BE49-F238E27FC236}">
                    <a16:creationId xmlns:a16="http://schemas.microsoft.com/office/drawing/2014/main" id="{D8B32CB5-DA8A-CA6E-DB41-52FC35EE95EF}"/>
                  </a:ext>
                </a:extLst>
              </p:cNvPr>
              <p:cNvPicPr/>
              <p:nvPr/>
            </p:nvPicPr>
            <p:blipFill>
              <a:blip r:embed="rId11"/>
              <a:stretch>
                <a:fillRect/>
              </a:stretch>
            </p:blipFill>
            <p:spPr>
              <a:xfrm>
                <a:off x="9309571" y="1141717"/>
                <a:ext cx="406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31E478D4-D938-1DF2-E528-3B32BF2000AB}"/>
                  </a:ext>
                </a:extLst>
              </p14:cNvPr>
              <p14:cNvContentPartPr/>
              <p14:nvPr/>
            </p14:nvContentPartPr>
            <p14:xfrm>
              <a:off x="5162371" y="5593477"/>
              <a:ext cx="238320" cy="67320"/>
            </p14:xfrm>
          </p:contentPart>
        </mc:Choice>
        <mc:Fallback>
          <p:pic>
            <p:nvPicPr>
              <p:cNvPr id="13" name="Ink 12">
                <a:extLst>
                  <a:ext uri="{FF2B5EF4-FFF2-40B4-BE49-F238E27FC236}">
                    <a16:creationId xmlns:a16="http://schemas.microsoft.com/office/drawing/2014/main" id="{31E478D4-D938-1DF2-E528-3B32BF2000AB}"/>
                  </a:ext>
                </a:extLst>
              </p:cNvPr>
              <p:cNvPicPr/>
              <p:nvPr/>
            </p:nvPicPr>
            <p:blipFill>
              <a:blip r:embed="rId13"/>
              <a:stretch>
                <a:fillRect/>
              </a:stretch>
            </p:blipFill>
            <p:spPr>
              <a:xfrm>
                <a:off x="5144371" y="5575477"/>
                <a:ext cx="273960" cy="102960"/>
              </a:xfrm>
              <a:prstGeom prst="rect">
                <a:avLst/>
              </a:prstGeom>
            </p:spPr>
          </p:pic>
        </mc:Fallback>
      </mc:AlternateContent>
      <p:grpSp>
        <p:nvGrpSpPr>
          <p:cNvPr id="21" name="Group 20">
            <a:extLst>
              <a:ext uri="{FF2B5EF4-FFF2-40B4-BE49-F238E27FC236}">
                <a16:creationId xmlns:a16="http://schemas.microsoft.com/office/drawing/2014/main" id="{0E64D96C-1265-2DEE-14D0-4CC84802EB76}"/>
              </a:ext>
            </a:extLst>
          </p:cNvPr>
          <p:cNvGrpSpPr/>
          <p:nvPr/>
        </p:nvGrpSpPr>
        <p:grpSpPr>
          <a:xfrm>
            <a:off x="3212611" y="1165837"/>
            <a:ext cx="5789520" cy="140400"/>
            <a:chOff x="3212611" y="1165837"/>
            <a:chExt cx="5789520" cy="140400"/>
          </a:xfrm>
        </p:grpSpPr>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BBD99C4E-B98F-330E-A431-75D1AC136DBF}"/>
                    </a:ext>
                  </a:extLst>
                </p14:cNvPr>
                <p14:cNvContentPartPr/>
                <p14:nvPr/>
              </p14:nvContentPartPr>
              <p14:xfrm>
                <a:off x="8297611" y="1224517"/>
                <a:ext cx="704520" cy="37800"/>
              </p14:xfrm>
            </p:contentPart>
          </mc:Choice>
          <mc:Fallback>
            <p:pic>
              <p:nvPicPr>
                <p:cNvPr id="14" name="Ink 13">
                  <a:extLst>
                    <a:ext uri="{FF2B5EF4-FFF2-40B4-BE49-F238E27FC236}">
                      <a16:creationId xmlns:a16="http://schemas.microsoft.com/office/drawing/2014/main" id="{BBD99C4E-B98F-330E-A431-75D1AC136DBF}"/>
                    </a:ext>
                  </a:extLst>
                </p:cNvPr>
                <p:cNvPicPr/>
                <p:nvPr/>
              </p:nvPicPr>
              <p:blipFill>
                <a:blip r:embed="rId15"/>
                <a:stretch>
                  <a:fillRect/>
                </a:stretch>
              </p:blipFill>
              <p:spPr>
                <a:xfrm>
                  <a:off x="8279611" y="1206877"/>
                  <a:ext cx="740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4C0CADE7-9364-DAE5-ECD4-F671DC6AA34D}"/>
                    </a:ext>
                  </a:extLst>
                </p14:cNvPr>
                <p14:cNvContentPartPr/>
                <p14:nvPr/>
              </p14:nvContentPartPr>
              <p14:xfrm>
                <a:off x="7526491" y="1194277"/>
                <a:ext cx="465120" cy="44280"/>
              </p14:xfrm>
            </p:contentPart>
          </mc:Choice>
          <mc:Fallback>
            <p:pic>
              <p:nvPicPr>
                <p:cNvPr id="15" name="Ink 14">
                  <a:extLst>
                    <a:ext uri="{FF2B5EF4-FFF2-40B4-BE49-F238E27FC236}">
                      <a16:creationId xmlns:a16="http://schemas.microsoft.com/office/drawing/2014/main" id="{4C0CADE7-9364-DAE5-ECD4-F671DC6AA34D}"/>
                    </a:ext>
                  </a:extLst>
                </p:cNvPr>
                <p:cNvPicPr/>
                <p:nvPr/>
              </p:nvPicPr>
              <p:blipFill>
                <a:blip r:embed="rId17"/>
                <a:stretch>
                  <a:fillRect/>
                </a:stretch>
              </p:blipFill>
              <p:spPr>
                <a:xfrm>
                  <a:off x="7508491" y="1176637"/>
                  <a:ext cx="500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A3CBFD2-BF22-DBF3-601D-6ED0BE07E2E3}"/>
                    </a:ext>
                  </a:extLst>
                </p14:cNvPr>
                <p14:cNvContentPartPr/>
                <p14:nvPr/>
              </p14:nvContentPartPr>
              <p14:xfrm>
                <a:off x="6386731" y="1220197"/>
                <a:ext cx="996840" cy="86040"/>
              </p14:xfrm>
            </p:contentPart>
          </mc:Choice>
          <mc:Fallback>
            <p:pic>
              <p:nvPicPr>
                <p:cNvPr id="16" name="Ink 15">
                  <a:extLst>
                    <a:ext uri="{FF2B5EF4-FFF2-40B4-BE49-F238E27FC236}">
                      <a16:creationId xmlns:a16="http://schemas.microsoft.com/office/drawing/2014/main" id="{BA3CBFD2-BF22-DBF3-601D-6ED0BE07E2E3}"/>
                    </a:ext>
                  </a:extLst>
                </p:cNvPr>
                <p:cNvPicPr/>
                <p:nvPr/>
              </p:nvPicPr>
              <p:blipFill>
                <a:blip r:embed="rId19"/>
                <a:stretch>
                  <a:fillRect/>
                </a:stretch>
              </p:blipFill>
              <p:spPr>
                <a:xfrm>
                  <a:off x="6369091" y="1202197"/>
                  <a:ext cx="1032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2AA4AE1F-FBF8-B14F-9A9C-20EAE23D41B4}"/>
                    </a:ext>
                  </a:extLst>
                </p14:cNvPr>
                <p14:cNvContentPartPr/>
                <p14:nvPr/>
              </p14:nvContentPartPr>
              <p14:xfrm>
                <a:off x="5482051" y="1234237"/>
                <a:ext cx="781200" cy="30240"/>
              </p14:xfrm>
            </p:contentPart>
          </mc:Choice>
          <mc:Fallback>
            <p:pic>
              <p:nvPicPr>
                <p:cNvPr id="18" name="Ink 17">
                  <a:extLst>
                    <a:ext uri="{FF2B5EF4-FFF2-40B4-BE49-F238E27FC236}">
                      <a16:creationId xmlns:a16="http://schemas.microsoft.com/office/drawing/2014/main" id="{2AA4AE1F-FBF8-B14F-9A9C-20EAE23D41B4}"/>
                    </a:ext>
                  </a:extLst>
                </p:cNvPr>
                <p:cNvPicPr/>
                <p:nvPr/>
              </p:nvPicPr>
              <p:blipFill>
                <a:blip r:embed="rId21"/>
                <a:stretch>
                  <a:fillRect/>
                </a:stretch>
              </p:blipFill>
              <p:spPr>
                <a:xfrm>
                  <a:off x="5464051" y="1216597"/>
                  <a:ext cx="816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A0D5F1EB-1187-AEA7-FC92-521EA6E4F8A0}"/>
                    </a:ext>
                  </a:extLst>
                </p14:cNvPr>
                <p14:cNvContentPartPr/>
                <p14:nvPr/>
              </p14:nvContentPartPr>
              <p14:xfrm>
                <a:off x="3212611" y="1165837"/>
                <a:ext cx="2040840" cy="97200"/>
              </p14:xfrm>
            </p:contentPart>
          </mc:Choice>
          <mc:Fallback>
            <p:pic>
              <p:nvPicPr>
                <p:cNvPr id="20" name="Ink 19">
                  <a:extLst>
                    <a:ext uri="{FF2B5EF4-FFF2-40B4-BE49-F238E27FC236}">
                      <a16:creationId xmlns:a16="http://schemas.microsoft.com/office/drawing/2014/main" id="{A0D5F1EB-1187-AEA7-FC92-521EA6E4F8A0}"/>
                    </a:ext>
                  </a:extLst>
                </p:cNvPr>
                <p:cNvPicPr/>
                <p:nvPr/>
              </p:nvPicPr>
              <p:blipFill>
                <a:blip r:embed="rId23"/>
                <a:stretch>
                  <a:fillRect/>
                </a:stretch>
              </p:blipFill>
              <p:spPr>
                <a:xfrm>
                  <a:off x="3194611" y="1147837"/>
                  <a:ext cx="2076480" cy="132840"/>
                </a:xfrm>
                <a:prstGeom prst="rect">
                  <a:avLst/>
                </a:prstGeom>
              </p:spPr>
            </p:pic>
          </mc:Fallback>
        </mc:AlternateContent>
      </p:grpSp>
      <p:grpSp>
        <p:nvGrpSpPr>
          <p:cNvPr id="25" name="Group 24">
            <a:extLst>
              <a:ext uri="{FF2B5EF4-FFF2-40B4-BE49-F238E27FC236}">
                <a16:creationId xmlns:a16="http://schemas.microsoft.com/office/drawing/2014/main" id="{3D1015C1-5968-AC88-3ABC-E8F81C5EACEB}"/>
              </a:ext>
            </a:extLst>
          </p:cNvPr>
          <p:cNvGrpSpPr/>
          <p:nvPr/>
        </p:nvGrpSpPr>
        <p:grpSpPr>
          <a:xfrm>
            <a:off x="473011" y="1171597"/>
            <a:ext cx="2833920" cy="115920"/>
            <a:chOff x="473011" y="1171597"/>
            <a:chExt cx="2833920" cy="115920"/>
          </a:xfrm>
        </p:grpSpPr>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0D56BEB4-E564-8DC1-5345-7A4D2456C94E}"/>
                    </a:ext>
                  </a:extLst>
                </p14:cNvPr>
                <p14:cNvContentPartPr/>
                <p14:nvPr/>
              </p14:nvContentPartPr>
              <p14:xfrm>
                <a:off x="2528971" y="1216237"/>
                <a:ext cx="777960" cy="33840"/>
              </p14:xfrm>
            </p:contentPart>
          </mc:Choice>
          <mc:Fallback>
            <p:pic>
              <p:nvPicPr>
                <p:cNvPr id="22" name="Ink 21">
                  <a:extLst>
                    <a:ext uri="{FF2B5EF4-FFF2-40B4-BE49-F238E27FC236}">
                      <a16:creationId xmlns:a16="http://schemas.microsoft.com/office/drawing/2014/main" id="{0D56BEB4-E564-8DC1-5345-7A4D2456C94E}"/>
                    </a:ext>
                  </a:extLst>
                </p:cNvPr>
                <p:cNvPicPr/>
                <p:nvPr/>
              </p:nvPicPr>
              <p:blipFill>
                <a:blip r:embed="rId25"/>
                <a:stretch>
                  <a:fillRect/>
                </a:stretch>
              </p:blipFill>
              <p:spPr>
                <a:xfrm>
                  <a:off x="2511331" y="1198597"/>
                  <a:ext cx="813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8B768B5B-0471-1B4F-CB51-299A98BFF4A0}"/>
                    </a:ext>
                  </a:extLst>
                </p14:cNvPr>
                <p14:cNvContentPartPr/>
                <p14:nvPr/>
              </p14:nvContentPartPr>
              <p14:xfrm>
                <a:off x="1554091" y="1171597"/>
                <a:ext cx="673920" cy="65160"/>
              </p14:xfrm>
            </p:contentPart>
          </mc:Choice>
          <mc:Fallback>
            <p:pic>
              <p:nvPicPr>
                <p:cNvPr id="23" name="Ink 22">
                  <a:extLst>
                    <a:ext uri="{FF2B5EF4-FFF2-40B4-BE49-F238E27FC236}">
                      <a16:creationId xmlns:a16="http://schemas.microsoft.com/office/drawing/2014/main" id="{8B768B5B-0471-1B4F-CB51-299A98BFF4A0}"/>
                    </a:ext>
                  </a:extLst>
                </p:cNvPr>
                <p:cNvPicPr/>
                <p:nvPr/>
              </p:nvPicPr>
              <p:blipFill>
                <a:blip r:embed="rId27"/>
                <a:stretch>
                  <a:fillRect/>
                </a:stretch>
              </p:blipFill>
              <p:spPr>
                <a:xfrm>
                  <a:off x="1536091" y="1153957"/>
                  <a:ext cx="709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8CD5D745-1C72-53AB-9457-9260DD1B43FA}"/>
                    </a:ext>
                  </a:extLst>
                </p14:cNvPr>
                <p14:cNvContentPartPr/>
                <p14:nvPr/>
              </p14:nvContentPartPr>
              <p14:xfrm>
                <a:off x="473011" y="1194277"/>
                <a:ext cx="943200" cy="93240"/>
              </p14:xfrm>
            </p:contentPart>
          </mc:Choice>
          <mc:Fallback>
            <p:pic>
              <p:nvPicPr>
                <p:cNvPr id="24" name="Ink 23">
                  <a:extLst>
                    <a:ext uri="{FF2B5EF4-FFF2-40B4-BE49-F238E27FC236}">
                      <a16:creationId xmlns:a16="http://schemas.microsoft.com/office/drawing/2014/main" id="{8CD5D745-1C72-53AB-9457-9260DD1B43FA}"/>
                    </a:ext>
                  </a:extLst>
                </p:cNvPr>
                <p:cNvPicPr/>
                <p:nvPr/>
              </p:nvPicPr>
              <p:blipFill>
                <a:blip r:embed="rId29"/>
                <a:stretch>
                  <a:fillRect/>
                </a:stretch>
              </p:blipFill>
              <p:spPr>
                <a:xfrm>
                  <a:off x="455371" y="1176637"/>
                  <a:ext cx="978840" cy="128880"/>
                </a:xfrm>
                <a:prstGeom prst="rect">
                  <a:avLst/>
                </a:prstGeom>
              </p:spPr>
            </p:pic>
          </mc:Fallback>
        </mc:AlternateContent>
      </p:grpSp>
      <p:grpSp>
        <p:nvGrpSpPr>
          <p:cNvPr id="31" name="Group 30">
            <a:extLst>
              <a:ext uri="{FF2B5EF4-FFF2-40B4-BE49-F238E27FC236}">
                <a16:creationId xmlns:a16="http://schemas.microsoft.com/office/drawing/2014/main" id="{7B0893A2-16FA-0465-B6E0-D7A1A8088B51}"/>
              </a:ext>
            </a:extLst>
          </p:cNvPr>
          <p:cNvGrpSpPr/>
          <p:nvPr/>
        </p:nvGrpSpPr>
        <p:grpSpPr>
          <a:xfrm>
            <a:off x="4425091" y="1589197"/>
            <a:ext cx="5071680" cy="224280"/>
            <a:chOff x="4425091" y="1589197"/>
            <a:chExt cx="5071680" cy="224280"/>
          </a:xfrm>
        </p:grpSpPr>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8FE813BD-14E5-7BDE-0ED6-E078801DC7E6}"/>
                    </a:ext>
                  </a:extLst>
                </p14:cNvPr>
                <p14:cNvContentPartPr/>
                <p14:nvPr/>
              </p14:nvContentPartPr>
              <p14:xfrm>
                <a:off x="8395531" y="1738597"/>
                <a:ext cx="1101240" cy="51480"/>
              </p14:xfrm>
            </p:contentPart>
          </mc:Choice>
          <mc:Fallback>
            <p:pic>
              <p:nvPicPr>
                <p:cNvPr id="26" name="Ink 25">
                  <a:extLst>
                    <a:ext uri="{FF2B5EF4-FFF2-40B4-BE49-F238E27FC236}">
                      <a16:creationId xmlns:a16="http://schemas.microsoft.com/office/drawing/2014/main" id="{8FE813BD-14E5-7BDE-0ED6-E078801DC7E6}"/>
                    </a:ext>
                  </a:extLst>
                </p:cNvPr>
                <p:cNvPicPr/>
                <p:nvPr/>
              </p:nvPicPr>
              <p:blipFill>
                <a:blip r:embed="rId31"/>
                <a:stretch>
                  <a:fillRect/>
                </a:stretch>
              </p:blipFill>
              <p:spPr>
                <a:xfrm>
                  <a:off x="8377891" y="1720957"/>
                  <a:ext cx="1136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9AA8B11E-9AE0-E06E-C912-6DDF78F158FE}"/>
                    </a:ext>
                  </a:extLst>
                </p14:cNvPr>
                <p14:cNvContentPartPr/>
                <p14:nvPr/>
              </p14:nvContentPartPr>
              <p14:xfrm>
                <a:off x="6185491" y="1687837"/>
                <a:ext cx="2005200" cy="125640"/>
              </p14:xfrm>
            </p:contentPart>
          </mc:Choice>
          <mc:Fallback>
            <p:pic>
              <p:nvPicPr>
                <p:cNvPr id="27" name="Ink 26">
                  <a:extLst>
                    <a:ext uri="{FF2B5EF4-FFF2-40B4-BE49-F238E27FC236}">
                      <a16:creationId xmlns:a16="http://schemas.microsoft.com/office/drawing/2014/main" id="{9AA8B11E-9AE0-E06E-C912-6DDF78F158FE}"/>
                    </a:ext>
                  </a:extLst>
                </p:cNvPr>
                <p:cNvPicPr/>
                <p:nvPr/>
              </p:nvPicPr>
              <p:blipFill>
                <a:blip r:embed="rId33"/>
                <a:stretch>
                  <a:fillRect/>
                </a:stretch>
              </p:blipFill>
              <p:spPr>
                <a:xfrm>
                  <a:off x="6167491" y="1669837"/>
                  <a:ext cx="2040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60E2E4A7-D9B0-D13F-9E7B-E7DB5AAF141E}"/>
                    </a:ext>
                  </a:extLst>
                </p14:cNvPr>
                <p14:cNvContentPartPr/>
                <p14:nvPr/>
              </p14:nvContentPartPr>
              <p14:xfrm>
                <a:off x="5600851" y="1589197"/>
                <a:ext cx="476640" cy="47520"/>
              </p14:xfrm>
            </p:contentPart>
          </mc:Choice>
          <mc:Fallback>
            <p:pic>
              <p:nvPicPr>
                <p:cNvPr id="29" name="Ink 28">
                  <a:extLst>
                    <a:ext uri="{FF2B5EF4-FFF2-40B4-BE49-F238E27FC236}">
                      <a16:creationId xmlns:a16="http://schemas.microsoft.com/office/drawing/2014/main" id="{60E2E4A7-D9B0-D13F-9E7B-E7DB5AAF141E}"/>
                    </a:ext>
                  </a:extLst>
                </p:cNvPr>
                <p:cNvPicPr/>
                <p:nvPr/>
              </p:nvPicPr>
              <p:blipFill>
                <a:blip r:embed="rId35"/>
                <a:stretch>
                  <a:fillRect/>
                </a:stretch>
              </p:blipFill>
              <p:spPr>
                <a:xfrm>
                  <a:off x="5582851" y="1571197"/>
                  <a:ext cx="512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059D8E8E-06A3-725E-B5EC-B49FEA531CCB}"/>
                    </a:ext>
                  </a:extLst>
                </p14:cNvPr>
                <p14:cNvContentPartPr/>
                <p14:nvPr/>
              </p14:nvContentPartPr>
              <p14:xfrm>
                <a:off x="4425091" y="1681717"/>
                <a:ext cx="934920" cy="56520"/>
              </p14:xfrm>
            </p:contentPart>
          </mc:Choice>
          <mc:Fallback>
            <p:pic>
              <p:nvPicPr>
                <p:cNvPr id="30" name="Ink 29">
                  <a:extLst>
                    <a:ext uri="{FF2B5EF4-FFF2-40B4-BE49-F238E27FC236}">
                      <a16:creationId xmlns:a16="http://schemas.microsoft.com/office/drawing/2014/main" id="{059D8E8E-06A3-725E-B5EC-B49FEA531CCB}"/>
                    </a:ext>
                  </a:extLst>
                </p:cNvPr>
                <p:cNvPicPr/>
                <p:nvPr/>
              </p:nvPicPr>
              <p:blipFill>
                <a:blip r:embed="rId37"/>
                <a:stretch>
                  <a:fillRect/>
                </a:stretch>
              </p:blipFill>
              <p:spPr>
                <a:xfrm>
                  <a:off x="4407091" y="1664077"/>
                  <a:ext cx="970560" cy="92160"/>
                </a:xfrm>
                <a:prstGeom prst="rect">
                  <a:avLst/>
                </a:prstGeom>
              </p:spPr>
            </p:pic>
          </mc:Fallback>
        </mc:AlternateContent>
      </p:grpSp>
      <p:grpSp>
        <p:nvGrpSpPr>
          <p:cNvPr id="36" name="Group 35">
            <a:extLst>
              <a:ext uri="{FF2B5EF4-FFF2-40B4-BE49-F238E27FC236}">
                <a16:creationId xmlns:a16="http://schemas.microsoft.com/office/drawing/2014/main" id="{AA152042-F7EB-E256-D51E-20A6A6C5A5FC}"/>
              </a:ext>
            </a:extLst>
          </p:cNvPr>
          <p:cNvGrpSpPr/>
          <p:nvPr/>
        </p:nvGrpSpPr>
        <p:grpSpPr>
          <a:xfrm>
            <a:off x="575611" y="1587397"/>
            <a:ext cx="3082680" cy="188280"/>
            <a:chOff x="575611" y="1587397"/>
            <a:chExt cx="3082680" cy="188280"/>
          </a:xfrm>
        </p:grpSpPr>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CFB5D4FC-116E-617B-4E7F-C3DAA764AE8B}"/>
                    </a:ext>
                  </a:extLst>
                </p14:cNvPr>
                <p14:cNvContentPartPr/>
                <p14:nvPr/>
              </p14:nvContentPartPr>
              <p14:xfrm>
                <a:off x="2721571" y="1696837"/>
                <a:ext cx="936720" cy="78840"/>
              </p14:xfrm>
            </p:contentPart>
          </mc:Choice>
          <mc:Fallback>
            <p:pic>
              <p:nvPicPr>
                <p:cNvPr id="32" name="Ink 31">
                  <a:extLst>
                    <a:ext uri="{FF2B5EF4-FFF2-40B4-BE49-F238E27FC236}">
                      <a16:creationId xmlns:a16="http://schemas.microsoft.com/office/drawing/2014/main" id="{CFB5D4FC-116E-617B-4E7F-C3DAA764AE8B}"/>
                    </a:ext>
                  </a:extLst>
                </p:cNvPr>
                <p:cNvPicPr/>
                <p:nvPr/>
              </p:nvPicPr>
              <p:blipFill>
                <a:blip r:embed="rId39"/>
                <a:stretch>
                  <a:fillRect/>
                </a:stretch>
              </p:blipFill>
              <p:spPr>
                <a:xfrm>
                  <a:off x="2703571" y="1679197"/>
                  <a:ext cx="972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B2A21EF1-668D-2FC4-4844-18AF7F765896}"/>
                    </a:ext>
                  </a:extLst>
                </p14:cNvPr>
                <p14:cNvContentPartPr/>
                <p14:nvPr/>
              </p14:nvContentPartPr>
              <p14:xfrm>
                <a:off x="1847491" y="1677397"/>
                <a:ext cx="1072800" cy="67680"/>
              </p14:xfrm>
            </p:contentPart>
          </mc:Choice>
          <mc:Fallback>
            <p:pic>
              <p:nvPicPr>
                <p:cNvPr id="33" name="Ink 32">
                  <a:extLst>
                    <a:ext uri="{FF2B5EF4-FFF2-40B4-BE49-F238E27FC236}">
                      <a16:creationId xmlns:a16="http://schemas.microsoft.com/office/drawing/2014/main" id="{B2A21EF1-668D-2FC4-4844-18AF7F765896}"/>
                    </a:ext>
                  </a:extLst>
                </p:cNvPr>
                <p:cNvPicPr/>
                <p:nvPr/>
              </p:nvPicPr>
              <p:blipFill>
                <a:blip r:embed="rId41"/>
                <a:stretch>
                  <a:fillRect/>
                </a:stretch>
              </p:blipFill>
              <p:spPr>
                <a:xfrm>
                  <a:off x="1829851" y="1659757"/>
                  <a:ext cx="110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7FDA8087-40F6-309B-0222-5C687BCE889B}"/>
                    </a:ext>
                  </a:extLst>
                </p14:cNvPr>
                <p14:cNvContentPartPr/>
                <p14:nvPr/>
              </p14:nvContentPartPr>
              <p14:xfrm>
                <a:off x="575611" y="1587397"/>
                <a:ext cx="1245600" cy="144720"/>
              </p14:xfrm>
            </p:contentPart>
          </mc:Choice>
          <mc:Fallback>
            <p:pic>
              <p:nvPicPr>
                <p:cNvPr id="35" name="Ink 34">
                  <a:extLst>
                    <a:ext uri="{FF2B5EF4-FFF2-40B4-BE49-F238E27FC236}">
                      <a16:creationId xmlns:a16="http://schemas.microsoft.com/office/drawing/2014/main" id="{7FDA8087-40F6-309B-0222-5C687BCE889B}"/>
                    </a:ext>
                  </a:extLst>
                </p:cNvPr>
                <p:cNvPicPr/>
                <p:nvPr/>
              </p:nvPicPr>
              <p:blipFill>
                <a:blip r:embed="rId43"/>
                <a:stretch>
                  <a:fillRect/>
                </a:stretch>
              </p:blipFill>
              <p:spPr>
                <a:xfrm>
                  <a:off x="557971" y="1569397"/>
                  <a:ext cx="1281240" cy="18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04472AB7-64F3-7AFB-44F9-9A5A85EE56AD}"/>
                  </a:ext>
                </a:extLst>
              </p14:cNvPr>
              <p14:cNvContentPartPr/>
              <p14:nvPr/>
            </p14:nvContentPartPr>
            <p14:xfrm>
              <a:off x="9023371" y="2214517"/>
              <a:ext cx="640440" cy="51840"/>
            </p14:xfrm>
          </p:contentPart>
        </mc:Choice>
        <mc:Fallback>
          <p:pic>
            <p:nvPicPr>
              <p:cNvPr id="37" name="Ink 36">
                <a:extLst>
                  <a:ext uri="{FF2B5EF4-FFF2-40B4-BE49-F238E27FC236}">
                    <a16:creationId xmlns:a16="http://schemas.microsoft.com/office/drawing/2014/main" id="{04472AB7-64F3-7AFB-44F9-9A5A85EE56AD}"/>
                  </a:ext>
                </a:extLst>
              </p:cNvPr>
              <p:cNvPicPr/>
              <p:nvPr/>
            </p:nvPicPr>
            <p:blipFill>
              <a:blip r:embed="rId45"/>
              <a:stretch>
                <a:fillRect/>
              </a:stretch>
            </p:blipFill>
            <p:spPr>
              <a:xfrm>
                <a:off x="9005731" y="2196877"/>
                <a:ext cx="676080" cy="87480"/>
              </a:xfrm>
              <a:prstGeom prst="rect">
                <a:avLst/>
              </a:prstGeom>
            </p:spPr>
          </p:pic>
        </mc:Fallback>
      </mc:AlternateContent>
      <p:grpSp>
        <p:nvGrpSpPr>
          <p:cNvPr id="45" name="Group 44">
            <a:extLst>
              <a:ext uri="{FF2B5EF4-FFF2-40B4-BE49-F238E27FC236}">
                <a16:creationId xmlns:a16="http://schemas.microsoft.com/office/drawing/2014/main" id="{EDFF75D0-F64C-8C5B-D15C-5612F2C7E8B0}"/>
              </a:ext>
            </a:extLst>
          </p:cNvPr>
          <p:cNvGrpSpPr/>
          <p:nvPr/>
        </p:nvGrpSpPr>
        <p:grpSpPr>
          <a:xfrm>
            <a:off x="2878891" y="2064757"/>
            <a:ext cx="6044040" cy="194040"/>
            <a:chOff x="2878891" y="2064757"/>
            <a:chExt cx="6044040" cy="194040"/>
          </a:xfrm>
        </p:grpSpPr>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6DFA3B01-D595-56EF-FDC5-45705BB17F16}"/>
                    </a:ext>
                  </a:extLst>
                </p14:cNvPr>
                <p14:cNvContentPartPr/>
                <p14:nvPr/>
              </p14:nvContentPartPr>
              <p14:xfrm>
                <a:off x="7026091" y="2064757"/>
                <a:ext cx="1896840" cy="135000"/>
              </p14:xfrm>
            </p:contentPart>
          </mc:Choice>
          <mc:Fallback>
            <p:pic>
              <p:nvPicPr>
                <p:cNvPr id="38" name="Ink 37">
                  <a:extLst>
                    <a:ext uri="{FF2B5EF4-FFF2-40B4-BE49-F238E27FC236}">
                      <a16:creationId xmlns:a16="http://schemas.microsoft.com/office/drawing/2014/main" id="{6DFA3B01-D595-56EF-FDC5-45705BB17F16}"/>
                    </a:ext>
                  </a:extLst>
                </p:cNvPr>
                <p:cNvPicPr/>
                <p:nvPr/>
              </p:nvPicPr>
              <p:blipFill>
                <a:blip r:embed="rId47"/>
                <a:stretch>
                  <a:fillRect/>
                </a:stretch>
              </p:blipFill>
              <p:spPr>
                <a:xfrm>
                  <a:off x="7008451" y="2047117"/>
                  <a:ext cx="1932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051DD641-9C70-431F-8373-28FFC293A123}"/>
                    </a:ext>
                  </a:extLst>
                </p14:cNvPr>
                <p14:cNvContentPartPr/>
                <p14:nvPr/>
              </p14:nvContentPartPr>
              <p14:xfrm>
                <a:off x="6372691" y="2165917"/>
                <a:ext cx="594000" cy="44640"/>
              </p14:xfrm>
            </p:contentPart>
          </mc:Choice>
          <mc:Fallback>
            <p:pic>
              <p:nvPicPr>
                <p:cNvPr id="39" name="Ink 38">
                  <a:extLst>
                    <a:ext uri="{FF2B5EF4-FFF2-40B4-BE49-F238E27FC236}">
                      <a16:creationId xmlns:a16="http://schemas.microsoft.com/office/drawing/2014/main" id="{051DD641-9C70-431F-8373-28FFC293A123}"/>
                    </a:ext>
                  </a:extLst>
                </p:cNvPr>
                <p:cNvPicPr/>
                <p:nvPr/>
              </p:nvPicPr>
              <p:blipFill>
                <a:blip r:embed="rId49"/>
                <a:stretch>
                  <a:fillRect/>
                </a:stretch>
              </p:blipFill>
              <p:spPr>
                <a:xfrm>
                  <a:off x="6354691" y="2147917"/>
                  <a:ext cx="629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8AC7F2FD-3503-5E5B-2D4C-809387712B0A}"/>
                    </a:ext>
                  </a:extLst>
                </p14:cNvPr>
                <p14:cNvContentPartPr/>
                <p14:nvPr/>
              </p14:nvContentPartPr>
              <p14:xfrm>
                <a:off x="5638291" y="2201557"/>
                <a:ext cx="561600" cy="55800"/>
              </p14:xfrm>
            </p:contentPart>
          </mc:Choice>
          <mc:Fallback>
            <p:pic>
              <p:nvPicPr>
                <p:cNvPr id="41" name="Ink 40">
                  <a:extLst>
                    <a:ext uri="{FF2B5EF4-FFF2-40B4-BE49-F238E27FC236}">
                      <a16:creationId xmlns:a16="http://schemas.microsoft.com/office/drawing/2014/main" id="{8AC7F2FD-3503-5E5B-2D4C-809387712B0A}"/>
                    </a:ext>
                  </a:extLst>
                </p:cNvPr>
                <p:cNvPicPr/>
                <p:nvPr/>
              </p:nvPicPr>
              <p:blipFill>
                <a:blip r:embed="rId51"/>
                <a:stretch>
                  <a:fillRect/>
                </a:stretch>
              </p:blipFill>
              <p:spPr>
                <a:xfrm>
                  <a:off x="5620291" y="2183917"/>
                  <a:ext cx="597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98E4CC46-4204-D214-23EA-3817B595E93C}"/>
                    </a:ext>
                  </a:extLst>
                </p14:cNvPr>
                <p14:cNvContentPartPr/>
                <p14:nvPr/>
              </p14:nvContentPartPr>
              <p14:xfrm>
                <a:off x="4949611" y="2191117"/>
                <a:ext cx="508320" cy="67680"/>
              </p14:xfrm>
            </p:contentPart>
          </mc:Choice>
          <mc:Fallback>
            <p:pic>
              <p:nvPicPr>
                <p:cNvPr id="42" name="Ink 41">
                  <a:extLst>
                    <a:ext uri="{FF2B5EF4-FFF2-40B4-BE49-F238E27FC236}">
                      <a16:creationId xmlns:a16="http://schemas.microsoft.com/office/drawing/2014/main" id="{98E4CC46-4204-D214-23EA-3817B595E93C}"/>
                    </a:ext>
                  </a:extLst>
                </p:cNvPr>
                <p:cNvPicPr/>
                <p:nvPr/>
              </p:nvPicPr>
              <p:blipFill>
                <a:blip r:embed="rId53"/>
                <a:stretch>
                  <a:fillRect/>
                </a:stretch>
              </p:blipFill>
              <p:spPr>
                <a:xfrm>
                  <a:off x="4931971" y="2173477"/>
                  <a:ext cx="543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3C25BD65-6381-DF77-2E2D-17895CBCDC21}"/>
                    </a:ext>
                  </a:extLst>
                </p14:cNvPr>
                <p14:cNvContentPartPr/>
                <p14:nvPr/>
              </p14:nvContentPartPr>
              <p14:xfrm>
                <a:off x="3991291" y="2191477"/>
                <a:ext cx="824400" cy="35640"/>
              </p14:xfrm>
            </p:contentPart>
          </mc:Choice>
          <mc:Fallback>
            <p:pic>
              <p:nvPicPr>
                <p:cNvPr id="43" name="Ink 42">
                  <a:extLst>
                    <a:ext uri="{FF2B5EF4-FFF2-40B4-BE49-F238E27FC236}">
                      <a16:creationId xmlns:a16="http://schemas.microsoft.com/office/drawing/2014/main" id="{3C25BD65-6381-DF77-2E2D-17895CBCDC21}"/>
                    </a:ext>
                  </a:extLst>
                </p:cNvPr>
                <p:cNvPicPr/>
                <p:nvPr/>
              </p:nvPicPr>
              <p:blipFill>
                <a:blip r:embed="rId55"/>
                <a:stretch>
                  <a:fillRect/>
                </a:stretch>
              </p:blipFill>
              <p:spPr>
                <a:xfrm>
                  <a:off x="3973651" y="2173837"/>
                  <a:ext cx="860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1EB3DC41-4369-48CD-25F3-EBABA380C247}"/>
                    </a:ext>
                  </a:extLst>
                </p14:cNvPr>
                <p14:cNvContentPartPr/>
                <p14:nvPr/>
              </p14:nvContentPartPr>
              <p14:xfrm>
                <a:off x="2878891" y="2206957"/>
                <a:ext cx="1085760" cy="38880"/>
              </p14:xfrm>
            </p:contentPart>
          </mc:Choice>
          <mc:Fallback>
            <p:pic>
              <p:nvPicPr>
                <p:cNvPr id="44" name="Ink 43">
                  <a:extLst>
                    <a:ext uri="{FF2B5EF4-FFF2-40B4-BE49-F238E27FC236}">
                      <a16:creationId xmlns:a16="http://schemas.microsoft.com/office/drawing/2014/main" id="{1EB3DC41-4369-48CD-25F3-EBABA380C247}"/>
                    </a:ext>
                  </a:extLst>
                </p:cNvPr>
                <p:cNvPicPr/>
                <p:nvPr/>
              </p:nvPicPr>
              <p:blipFill>
                <a:blip r:embed="rId57"/>
                <a:stretch>
                  <a:fillRect/>
                </a:stretch>
              </p:blipFill>
              <p:spPr>
                <a:xfrm>
                  <a:off x="2860891" y="2188957"/>
                  <a:ext cx="1121400" cy="74520"/>
                </a:xfrm>
                <a:prstGeom prst="rect">
                  <a:avLst/>
                </a:prstGeom>
              </p:spPr>
            </p:pic>
          </mc:Fallback>
        </mc:AlternateContent>
      </p:grpSp>
      <p:grpSp>
        <p:nvGrpSpPr>
          <p:cNvPr id="49" name="Group 48">
            <a:extLst>
              <a:ext uri="{FF2B5EF4-FFF2-40B4-BE49-F238E27FC236}">
                <a16:creationId xmlns:a16="http://schemas.microsoft.com/office/drawing/2014/main" id="{4804A56D-5105-696A-0412-1AEDCDAE6736}"/>
              </a:ext>
            </a:extLst>
          </p:cNvPr>
          <p:cNvGrpSpPr/>
          <p:nvPr/>
        </p:nvGrpSpPr>
        <p:grpSpPr>
          <a:xfrm>
            <a:off x="480931" y="2136397"/>
            <a:ext cx="1382400" cy="70560"/>
            <a:chOff x="480931" y="2136397"/>
            <a:chExt cx="1382400" cy="70560"/>
          </a:xfrm>
        </p:grpSpPr>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6518AE48-E3D3-6B60-9408-E6243B1F5A8A}"/>
                    </a:ext>
                  </a:extLst>
                </p14:cNvPr>
                <p14:cNvContentPartPr/>
                <p14:nvPr/>
              </p14:nvContentPartPr>
              <p14:xfrm>
                <a:off x="1069891" y="2136397"/>
                <a:ext cx="793440" cy="36000"/>
              </p14:xfrm>
            </p:contentPart>
          </mc:Choice>
          <mc:Fallback>
            <p:pic>
              <p:nvPicPr>
                <p:cNvPr id="46" name="Ink 45">
                  <a:extLst>
                    <a:ext uri="{FF2B5EF4-FFF2-40B4-BE49-F238E27FC236}">
                      <a16:creationId xmlns:a16="http://schemas.microsoft.com/office/drawing/2014/main" id="{6518AE48-E3D3-6B60-9408-E6243B1F5A8A}"/>
                    </a:ext>
                  </a:extLst>
                </p:cNvPr>
                <p:cNvPicPr/>
                <p:nvPr/>
              </p:nvPicPr>
              <p:blipFill>
                <a:blip r:embed="rId59"/>
                <a:stretch>
                  <a:fillRect/>
                </a:stretch>
              </p:blipFill>
              <p:spPr>
                <a:xfrm>
                  <a:off x="1052251" y="2118757"/>
                  <a:ext cx="829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AEFBE417-A03E-90B3-3E74-FECC8A54384E}"/>
                    </a:ext>
                  </a:extLst>
                </p14:cNvPr>
                <p14:cNvContentPartPr/>
                <p14:nvPr/>
              </p14:nvContentPartPr>
              <p14:xfrm>
                <a:off x="480931" y="2174917"/>
                <a:ext cx="462960" cy="32040"/>
              </p14:xfrm>
            </p:contentPart>
          </mc:Choice>
          <mc:Fallback>
            <p:pic>
              <p:nvPicPr>
                <p:cNvPr id="47" name="Ink 46">
                  <a:extLst>
                    <a:ext uri="{FF2B5EF4-FFF2-40B4-BE49-F238E27FC236}">
                      <a16:creationId xmlns:a16="http://schemas.microsoft.com/office/drawing/2014/main" id="{AEFBE417-A03E-90B3-3E74-FECC8A54384E}"/>
                    </a:ext>
                  </a:extLst>
                </p:cNvPr>
                <p:cNvPicPr/>
                <p:nvPr/>
              </p:nvPicPr>
              <p:blipFill>
                <a:blip r:embed="rId61"/>
                <a:stretch>
                  <a:fillRect/>
                </a:stretch>
              </p:blipFill>
              <p:spPr>
                <a:xfrm>
                  <a:off x="462931" y="2157277"/>
                  <a:ext cx="49860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99AB9573-E57B-1A48-F947-530E68D04910}"/>
                  </a:ext>
                </a:extLst>
              </p14:cNvPr>
              <p14:cNvContentPartPr/>
              <p14:nvPr/>
            </p14:nvContentPartPr>
            <p14:xfrm>
              <a:off x="9020131" y="2637877"/>
              <a:ext cx="636120" cy="34560"/>
            </p14:xfrm>
          </p:contentPart>
        </mc:Choice>
        <mc:Fallback>
          <p:pic>
            <p:nvPicPr>
              <p:cNvPr id="48" name="Ink 47">
                <a:extLst>
                  <a:ext uri="{FF2B5EF4-FFF2-40B4-BE49-F238E27FC236}">
                    <a16:creationId xmlns:a16="http://schemas.microsoft.com/office/drawing/2014/main" id="{99AB9573-E57B-1A48-F947-530E68D04910}"/>
                  </a:ext>
                </a:extLst>
              </p:cNvPr>
              <p:cNvPicPr/>
              <p:nvPr/>
            </p:nvPicPr>
            <p:blipFill>
              <a:blip r:embed="rId63"/>
              <a:stretch>
                <a:fillRect/>
              </a:stretch>
            </p:blipFill>
            <p:spPr>
              <a:xfrm>
                <a:off x="9002491" y="2620237"/>
                <a:ext cx="671760" cy="70200"/>
              </a:xfrm>
              <a:prstGeom prst="rect">
                <a:avLst/>
              </a:prstGeom>
            </p:spPr>
          </p:pic>
        </mc:Fallback>
      </mc:AlternateContent>
      <p:grpSp>
        <p:nvGrpSpPr>
          <p:cNvPr id="59" name="Group 58">
            <a:extLst>
              <a:ext uri="{FF2B5EF4-FFF2-40B4-BE49-F238E27FC236}">
                <a16:creationId xmlns:a16="http://schemas.microsoft.com/office/drawing/2014/main" id="{C7008755-D3B2-EFC4-9D7E-070FF2A1E99A}"/>
              </a:ext>
            </a:extLst>
          </p:cNvPr>
          <p:cNvGrpSpPr/>
          <p:nvPr/>
        </p:nvGrpSpPr>
        <p:grpSpPr>
          <a:xfrm>
            <a:off x="3516451" y="2646877"/>
            <a:ext cx="5122440" cy="169920"/>
            <a:chOff x="3516451" y="2646877"/>
            <a:chExt cx="5122440" cy="169920"/>
          </a:xfrm>
        </p:grpSpPr>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02B198D5-B12C-EBA9-DF7C-8370C63690B1}"/>
                    </a:ext>
                  </a:extLst>
                </p14:cNvPr>
                <p14:cNvContentPartPr/>
                <p14:nvPr/>
              </p14:nvContentPartPr>
              <p14:xfrm>
                <a:off x="7984051" y="2735077"/>
                <a:ext cx="654840" cy="81720"/>
              </p14:xfrm>
            </p:contentPart>
          </mc:Choice>
          <mc:Fallback>
            <p:pic>
              <p:nvPicPr>
                <p:cNvPr id="50" name="Ink 49">
                  <a:extLst>
                    <a:ext uri="{FF2B5EF4-FFF2-40B4-BE49-F238E27FC236}">
                      <a16:creationId xmlns:a16="http://schemas.microsoft.com/office/drawing/2014/main" id="{02B198D5-B12C-EBA9-DF7C-8370C63690B1}"/>
                    </a:ext>
                  </a:extLst>
                </p:cNvPr>
                <p:cNvPicPr/>
                <p:nvPr/>
              </p:nvPicPr>
              <p:blipFill>
                <a:blip r:embed="rId65"/>
                <a:stretch>
                  <a:fillRect/>
                </a:stretch>
              </p:blipFill>
              <p:spPr>
                <a:xfrm>
                  <a:off x="7966051" y="2717437"/>
                  <a:ext cx="690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9F261536-DE91-60ED-B347-44EE7D50A30E}"/>
                    </a:ext>
                  </a:extLst>
                </p14:cNvPr>
                <p14:cNvContentPartPr/>
                <p14:nvPr/>
              </p14:nvContentPartPr>
              <p14:xfrm>
                <a:off x="7436491" y="2679637"/>
                <a:ext cx="582480" cy="23400"/>
              </p14:xfrm>
            </p:contentPart>
          </mc:Choice>
          <mc:Fallback>
            <p:pic>
              <p:nvPicPr>
                <p:cNvPr id="51" name="Ink 50">
                  <a:extLst>
                    <a:ext uri="{FF2B5EF4-FFF2-40B4-BE49-F238E27FC236}">
                      <a16:creationId xmlns:a16="http://schemas.microsoft.com/office/drawing/2014/main" id="{9F261536-DE91-60ED-B347-44EE7D50A30E}"/>
                    </a:ext>
                  </a:extLst>
                </p:cNvPr>
                <p:cNvPicPr/>
                <p:nvPr/>
              </p:nvPicPr>
              <p:blipFill>
                <a:blip r:embed="rId67"/>
                <a:stretch>
                  <a:fillRect/>
                </a:stretch>
              </p:blipFill>
              <p:spPr>
                <a:xfrm>
                  <a:off x="7418851" y="2661637"/>
                  <a:ext cx="618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Ink 52">
                  <a:extLst>
                    <a:ext uri="{FF2B5EF4-FFF2-40B4-BE49-F238E27FC236}">
                      <a16:creationId xmlns:a16="http://schemas.microsoft.com/office/drawing/2014/main" id="{17030C76-BABA-B3A3-F087-547C9E230DDF}"/>
                    </a:ext>
                  </a:extLst>
                </p14:cNvPr>
                <p14:cNvContentPartPr/>
                <p14:nvPr/>
              </p14:nvContentPartPr>
              <p14:xfrm>
                <a:off x="6684811" y="2646877"/>
                <a:ext cx="693360" cy="57960"/>
              </p14:xfrm>
            </p:contentPart>
          </mc:Choice>
          <mc:Fallback>
            <p:pic>
              <p:nvPicPr>
                <p:cNvPr id="53" name="Ink 52">
                  <a:extLst>
                    <a:ext uri="{FF2B5EF4-FFF2-40B4-BE49-F238E27FC236}">
                      <a16:creationId xmlns:a16="http://schemas.microsoft.com/office/drawing/2014/main" id="{17030C76-BABA-B3A3-F087-547C9E230DDF}"/>
                    </a:ext>
                  </a:extLst>
                </p:cNvPr>
                <p:cNvPicPr/>
                <p:nvPr/>
              </p:nvPicPr>
              <p:blipFill>
                <a:blip r:embed="rId69"/>
                <a:stretch>
                  <a:fillRect/>
                </a:stretch>
              </p:blipFill>
              <p:spPr>
                <a:xfrm>
                  <a:off x="6667171" y="2629237"/>
                  <a:ext cx="729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Ink 54">
                  <a:extLst>
                    <a:ext uri="{FF2B5EF4-FFF2-40B4-BE49-F238E27FC236}">
                      <a16:creationId xmlns:a16="http://schemas.microsoft.com/office/drawing/2014/main" id="{CA3B18F6-2038-96AF-8E49-D4FB3F268BD0}"/>
                    </a:ext>
                  </a:extLst>
                </p14:cNvPr>
                <p14:cNvContentPartPr/>
                <p14:nvPr/>
              </p14:nvContentPartPr>
              <p14:xfrm>
                <a:off x="5760331" y="2692597"/>
                <a:ext cx="455400" cy="58680"/>
              </p14:xfrm>
            </p:contentPart>
          </mc:Choice>
          <mc:Fallback>
            <p:pic>
              <p:nvPicPr>
                <p:cNvPr id="55" name="Ink 54">
                  <a:extLst>
                    <a:ext uri="{FF2B5EF4-FFF2-40B4-BE49-F238E27FC236}">
                      <a16:creationId xmlns:a16="http://schemas.microsoft.com/office/drawing/2014/main" id="{CA3B18F6-2038-96AF-8E49-D4FB3F268BD0}"/>
                    </a:ext>
                  </a:extLst>
                </p:cNvPr>
                <p:cNvPicPr/>
                <p:nvPr/>
              </p:nvPicPr>
              <p:blipFill>
                <a:blip r:embed="rId71"/>
                <a:stretch>
                  <a:fillRect/>
                </a:stretch>
              </p:blipFill>
              <p:spPr>
                <a:xfrm>
                  <a:off x="5742331" y="2674597"/>
                  <a:ext cx="491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Ink 55">
                  <a:extLst>
                    <a:ext uri="{FF2B5EF4-FFF2-40B4-BE49-F238E27FC236}">
                      <a16:creationId xmlns:a16="http://schemas.microsoft.com/office/drawing/2014/main" id="{C121B58C-321E-7694-77B4-18EB625E3A55}"/>
                    </a:ext>
                  </a:extLst>
                </p14:cNvPr>
                <p14:cNvContentPartPr/>
                <p14:nvPr/>
              </p14:nvContentPartPr>
              <p14:xfrm>
                <a:off x="4725691" y="2669557"/>
                <a:ext cx="727560" cy="29880"/>
              </p14:xfrm>
            </p:contentPart>
          </mc:Choice>
          <mc:Fallback>
            <p:pic>
              <p:nvPicPr>
                <p:cNvPr id="56" name="Ink 55">
                  <a:extLst>
                    <a:ext uri="{FF2B5EF4-FFF2-40B4-BE49-F238E27FC236}">
                      <a16:creationId xmlns:a16="http://schemas.microsoft.com/office/drawing/2014/main" id="{C121B58C-321E-7694-77B4-18EB625E3A55}"/>
                    </a:ext>
                  </a:extLst>
                </p:cNvPr>
                <p:cNvPicPr/>
                <p:nvPr/>
              </p:nvPicPr>
              <p:blipFill>
                <a:blip r:embed="rId73"/>
                <a:stretch>
                  <a:fillRect/>
                </a:stretch>
              </p:blipFill>
              <p:spPr>
                <a:xfrm>
                  <a:off x="4708051" y="2651917"/>
                  <a:ext cx="763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Ink 57">
                  <a:extLst>
                    <a:ext uri="{FF2B5EF4-FFF2-40B4-BE49-F238E27FC236}">
                      <a16:creationId xmlns:a16="http://schemas.microsoft.com/office/drawing/2014/main" id="{996E3655-A4CE-377F-ED55-F0A0A4B9540F}"/>
                    </a:ext>
                  </a:extLst>
                </p14:cNvPr>
                <p14:cNvContentPartPr/>
                <p14:nvPr/>
              </p14:nvContentPartPr>
              <p14:xfrm>
                <a:off x="3516451" y="2701237"/>
                <a:ext cx="956160" cy="45000"/>
              </p14:xfrm>
            </p:contentPart>
          </mc:Choice>
          <mc:Fallback>
            <p:pic>
              <p:nvPicPr>
                <p:cNvPr id="58" name="Ink 57">
                  <a:extLst>
                    <a:ext uri="{FF2B5EF4-FFF2-40B4-BE49-F238E27FC236}">
                      <a16:creationId xmlns:a16="http://schemas.microsoft.com/office/drawing/2014/main" id="{996E3655-A4CE-377F-ED55-F0A0A4B9540F}"/>
                    </a:ext>
                  </a:extLst>
                </p:cNvPr>
                <p:cNvPicPr/>
                <p:nvPr/>
              </p:nvPicPr>
              <p:blipFill>
                <a:blip r:embed="rId75"/>
                <a:stretch>
                  <a:fillRect/>
                </a:stretch>
              </p:blipFill>
              <p:spPr>
                <a:xfrm>
                  <a:off x="3498451" y="2683237"/>
                  <a:ext cx="991800" cy="80640"/>
                </a:xfrm>
                <a:prstGeom prst="rect">
                  <a:avLst/>
                </a:prstGeom>
              </p:spPr>
            </p:pic>
          </mc:Fallback>
        </mc:AlternateContent>
      </p:grpSp>
      <p:grpSp>
        <p:nvGrpSpPr>
          <p:cNvPr id="64" name="Group 63">
            <a:extLst>
              <a:ext uri="{FF2B5EF4-FFF2-40B4-BE49-F238E27FC236}">
                <a16:creationId xmlns:a16="http://schemas.microsoft.com/office/drawing/2014/main" id="{2B0C9B1E-B2D2-0517-F46A-358F925ED044}"/>
              </a:ext>
            </a:extLst>
          </p:cNvPr>
          <p:cNvGrpSpPr/>
          <p:nvPr/>
        </p:nvGrpSpPr>
        <p:grpSpPr>
          <a:xfrm>
            <a:off x="379051" y="2625277"/>
            <a:ext cx="2924640" cy="83160"/>
            <a:chOff x="379051" y="2625277"/>
            <a:chExt cx="2924640" cy="83160"/>
          </a:xfrm>
        </p:grpSpPr>
        <mc:AlternateContent xmlns:mc="http://schemas.openxmlformats.org/markup-compatibility/2006">
          <mc:Choice xmlns:p14="http://schemas.microsoft.com/office/powerpoint/2010/main" Requires="p14">
            <p:contentPart p14:bwMode="auto" r:id="rId76">
              <p14:nvContentPartPr>
                <p14:cNvPr id="60" name="Ink 59">
                  <a:extLst>
                    <a:ext uri="{FF2B5EF4-FFF2-40B4-BE49-F238E27FC236}">
                      <a16:creationId xmlns:a16="http://schemas.microsoft.com/office/drawing/2014/main" id="{CC032E5C-FC1F-F81F-4369-FF23B0B25C5D}"/>
                    </a:ext>
                  </a:extLst>
                </p14:cNvPr>
                <p14:cNvContentPartPr/>
                <p14:nvPr/>
              </p14:nvContentPartPr>
              <p14:xfrm>
                <a:off x="1870891" y="2649397"/>
                <a:ext cx="1432800" cy="59040"/>
              </p14:xfrm>
            </p:contentPart>
          </mc:Choice>
          <mc:Fallback>
            <p:pic>
              <p:nvPicPr>
                <p:cNvPr id="60" name="Ink 59">
                  <a:extLst>
                    <a:ext uri="{FF2B5EF4-FFF2-40B4-BE49-F238E27FC236}">
                      <a16:creationId xmlns:a16="http://schemas.microsoft.com/office/drawing/2014/main" id="{CC032E5C-FC1F-F81F-4369-FF23B0B25C5D}"/>
                    </a:ext>
                  </a:extLst>
                </p:cNvPr>
                <p:cNvPicPr/>
                <p:nvPr/>
              </p:nvPicPr>
              <p:blipFill>
                <a:blip r:embed="rId77"/>
                <a:stretch>
                  <a:fillRect/>
                </a:stretch>
              </p:blipFill>
              <p:spPr>
                <a:xfrm>
                  <a:off x="1852891" y="2631757"/>
                  <a:ext cx="1468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E38EB374-9BE4-1B8C-7126-5F8189F0D08F}"/>
                    </a:ext>
                  </a:extLst>
                </p14:cNvPr>
                <p14:cNvContentPartPr/>
                <p14:nvPr/>
              </p14:nvContentPartPr>
              <p14:xfrm>
                <a:off x="1197691" y="2625277"/>
                <a:ext cx="603000" cy="54720"/>
              </p14:xfrm>
            </p:contentPart>
          </mc:Choice>
          <mc:Fallback>
            <p:pic>
              <p:nvPicPr>
                <p:cNvPr id="61" name="Ink 60">
                  <a:extLst>
                    <a:ext uri="{FF2B5EF4-FFF2-40B4-BE49-F238E27FC236}">
                      <a16:creationId xmlns:a16="http://schemas.microsoft.com/office/drawing/2014/main" id="{E38EB374-9BE4-1B8C-7126-5F8189F0D08F}"/>
                    </a:ext>
                  </a:extLst>
                </p:cNvPr>
                <p:cNvPicPr/>
                <p:nvPr/>
              </p:nvPicPr>
              <p:blipFill>
                <a:blip r:embed="rId79"/>
                <a:stretch>
                  <a:fillRect/>
                </a:stretch>
              </p:blipFill>
              <p:spPr>
                <a:xfrm>
                  <a:off x="1180051" y="2607637"/>
                  <a:ext cx="638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4E3B8F5A-468C-959C-E52F-C4705FC7B201}"/>
                    </a:ext>
                  </a:extLst>
                </p14:cNvPr>
                <p14:cNvContentPartPr/>
                <p14:nvPr/>
              </p14:nvContentPartPr>
              <p14:xfrm>
                <a:off x="379051" y="2631037"/>
                <a:ext cx="514080" cy="58320"/>
              </p14:xfrm>
            </p:contentPart>
          </mc:Choice>
          <mc:Fallback>
            <p:pic>
              <p:nvPicPr>
                <p:cNvPr id="62" name="Ink 61">
                  <a:extLst>
                    <a:ext uri="{FF2B5EF4-FFF2-40B4-BE49-F238E27FC236}">
                      <a16:creationId xmlns:a16="http://schemas.microsoft.com/office/drawing/2014/main" id="{4E3B8F5A-468C-959C-E52F-C4705FC7B201}"/>
                    </a:ext>
                  </a:extLst>
                </p:cNvPr>
                <p:cNvPicPr/>
                <p:nvPr/>
              </p:nvPicPr>
              <p:blipFill>
                <a:blip r:embed="rId81"/>
                <a:stretch>
                  <a:fillRect/>
                </a:stretch>
              </p:blipFill>
              <p:spPr>
                <a:xfrm>
                  <a:off x="361051" y="2613397"/>
                  <a:ext cx="549720" cy="93960"/>
                </a:xfrm>
                <a:prstGeom prst="rect">
                  <a:avLst/>
                </a:prstGeom>
              </p:spPr>
            </p:pic>
          </mc:Fallback>
        </mc:AlternateContent>
      </p:grpSp>
      <p:grpSp>
        <p:nvGrpSpPr>
          <p:cNvPr id="66" name="Group 65">
            <a:extLst>
              <a:ext uri="{FF2B5EF4-FFF2-40B4-BE49-F238E27FC236}">
                <a16:creationId xmlns:a16="http://schemas.microsoft.com/office/drawing/2014/main" id="{9309A940-AC5A-6066-06D8-75364D3BC9D6}"/>
              </a:ext>
            </a:extLst>
          </p:cNvPr>
          <p:cNvGrpSpPr/>
          <p:nvPr/>
        </p:nvGrpSpPr>
        <p:grpSpPr>
          <a:xfrm>
            <a:off x="8152171" y="3129997"/>
            <a:ext cx="1511640" cy="71280"/>
            <a:chOff x="8152171" y="3129997"/>
            <a:chExt cx="1511640" cy="71280"/>
          </a:xfrm>
        </p:grpSpPr>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F9E5DE49-E27E-976D-47DA-E790A6BA3CB3}"/>
                    </a:ext>
                  </a:extLst>
                </p14:cNvPr>
                <p14:cNvContentPartPr/>
                <p14:nvPr/>
              </p14:nvContentPartPr>
              <p14:xfrm>
                <a:off x="9282931" y="3129997"/>
                <a:ext cx="380880" cy="63000"/>
              </p14:xfrm>
            </p:contentPart>
          </mc:Choice>
          <mc:Fallback>
            <p:pic>
              <p:nvPicPr>
                <p:cNvPr id="63" name="Ink 62">
                  <a:extLst>
                    <a:ext uri="{FF2B5EF4-FFF2-40B4-BE49-F238E27FC236}">
                      <a16:creationId xmlns:a16="http://schemas.microsoft.com/office/drawing/2014/main" id="{F9E5DE49-E27E-976D-47DA-E790A6BA3CB3}"/>
                    </a:ext>
                  </a:extLst>
                </p:cNvPr>
                <p:cNvPicPr/>
                <p:nvPr/>
              </p:nvPicPr>
              <p:blipFill>
                <a:blip r:embed="rId83"/>
                <a:stretch>
                  <a:fillRect/>
                </a:stretch>
              </p:blipFill>
              <p:spPr>
                <a:xfrm>
                  <a:off x="9264931" y="3112357"/>
                  <a:ext cx="416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C4A6A7CD-A5A3-17CF-6E32-2485881CFFB2}"/>
                    </a:ext>
                  </a:extLst>
                </p14:cNvPr>
                <p14:cNvContentPartPr/>
                <p14:nvPr/>
              </p14:nvContentPartPr>
              <p14:xfrm>
                <a:off x="8152171" y="3169957"/>
                <a:ext cx="908280" cy="31320"/>
              </p14:xfrm>
            </p:contentPart>
          </mc:Choice>
          <mc:Fallback>
            <p:pic>
              <p:nvPicPr>
                <p:cNvPr id="65" name="Ink 64">
                  <a:extLst>
                    <a:ext uri="{FF2B5EF4-FFF2-40B4-BE49-F238E27FC236}">
                      <a16:creationId xmlns:a16="http://schemas.microsoft.com/office/drawing/2014/main" id="{C4A6A7CD-A5A3-17CF-6E32-2485881CFFB2}"/>
                    </a:ext>
                  </a:extLst>
                </p:cNvPr>
                <p:cNvPicPr/>
                <p:nvPr/>
              </p:nvPicPr>
              <p:blipFill>
                <a:blip r:embed="rId85"/>
                <a:stretch>
                  <a:fillRect/>
                </a:stretch>
              </p:blipFill>
              <p:spPr>
                <a:xfrm>
                  <a:off x="8134531" y="3151957"/>
                  <a:ext cx="94392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033247B8-DC3B-7627-21DC-7DA65CA4466B}"/>
                  </a:ext>
                </a:extLst>
              </p14:cNvPr>
              <p14:cNvContentPartPr/>
              <p14:nvPr/>
            </p14:nvContentPartPr>
            <p14:xfrm>
              <a:off x="4908931" y="3134317"/>
              <a:ext cx="2538360" cy="155520"/>
            </p14:xfrm>
          </p:contentPart>
        </mc:Choice>
        <mc:Fallback>
          <p:pic>
            <p:nvPicPr>
              <p:cNvPr id="67" name="Ink 66">
                <a:extLst>
                  <a:ext uri="{FF2B5EF4-FFF2-40B4-BE49-F238E27FC236}">
                    <a16:creationId xmlns:a16="http://schemas.microsoft.com/office/drawing/2014/main" id="{033247B8-DC3B-7627-21DC-7DA65CA4466B}"/>
                  </a:ext>
                </a:extLst>
              </p:cNvPr>
              <p:cNvPicPr/>
              <p:nvPr/>
            </p:nvPicPr>
            <p:blipFill>
              <a:blip r:embed="rId87"/>
              <a:stretch>
                <a:fillRect/>
              </a:stretch>
            </p:blipFill>
            <p:spPr>
              <a:xfrm>
                <a:off x="4891291" y="3116677"/>
                <a:ext cx="2574000" cy="191160"/>
              </a:xfrm>
              <a:prstGeom prst="rect">
                <a:avLst/>
              </a:prstGeom>
            </p:spPr>
          </p:pic>
        </mc:Fallback>
      </mc:AlternateContent>
      <p:grpSp>
        <p:nvGrpSpPr>
          <p:cNvPr id="70" name="Group 69">
            <a:extLst>
              <a:ext uri="{FF2B5EF4-FFF2-40B4-BE49-F238E27FC236}">
                <a16:creationId xmlns:a16="http://schemas.microsoft.com/office/drawing/2014/main" id="{EDEDA38E-F02F-BF27-DF3D-14C4C94BBD85}"/>
              </a:ext>
            </a:extLst>
          </p:cNvPr>
          <p:cNvGrpSpPr/>
          <p:nvPr/>
        </p:nvGrpSpPr>
        <p:grpSpPr>
          <a:xfrm>
            <a:off x="342691" y="3113437"/>
            <a:ext cx="4512600" cy="135360"/>
            <a:chOff x="342691" y="3113437"/>
            <a:chExt cx="4512600" cy="135360"/>
          </a:xfrm>
        </p:grpSpPr>
        <mc:AlternateContent xmlns:mc="http://schemas.openxmlformats.org/markup-compatibility/2006">
          <mc:Choice xmlns:p14="http://schemas.microsoft.com/office/powerpoint/2010/main" Requires="p14">
            <p:contentPart p14:bwMode="auto" r:id="rId88">
              <p14:nvContentPartPr>
                <p14:cNvPr id="68" name="Ink 67">
                  <a:extLst>
                    <a:ext uri="{FF2B5EF4-FFF2-40B4-BE49-F238E27FC236}">
                      <a16:creationId xmlns:a16="http://schemas.microsoft.com/office/drawing/2014/main" id="{0E0C72D0-B007-40AE-B4CF-2706078A568A}"/>
                    </a:ext>
                  </a:extLst>
                </p14:cNvPr>
                <p14:cNvContentPartPr/>
                <p14:nvPr/>
              </p14:nvContentPartPr>
              <p14:xfrm>
                <a:off x="2831011" y="3113437"/>
                <a:ext cx="2024280" cy="68760"/>
              </p14:xfrm>
            </p:contentPart>
          </mc:Choice>
          <mc:Fallback>
            <p:pic>
              <p:nvPicPr>
                <p:cNvPr id="68" name="Ink 67">
                  <a:extLst>
                    <a:ext uri="{FF2B5EF4-FFF2-40B4-BE49-F238E27FC236}">
                      <a16:creationId xmlns:a16="http://schemas.microsoft.com/office/drawing/2014/main" id="{0E0C72D0-B007-40AE-B4CF-2706078A568A}"/>
                    </a:ext>
                  </a:extLst>
                </p:cNvPr>
                <p:cNvPicPr/>
                <p:nvPr/>
              </p:nvPicPr>
              <p:blipFill>
                <a:blip r:embed="rId89"/>
                <a:stretch>
                  <a:fillRect/>
                </a:stretch>
              </p:blipFill>
              <p:spPr>
                <a:xfrm>
                  <a:off x="2813011" y="3095797"/>
                  <a:ext cx="2059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Ink 68">
                  <a:extLst>
                    <a:ext uri="{FF2B5EF4-FFF2-40B4-BE49-F238E27FC236}">
                      <a16:creationId xmlns:a16="http://schemas.microsoft.com/office/drawing/2014/main" id="{B513359E-AE2B-3999-4F42-67DB049966E3}"/>
                    </a:ext>
                  </a:extLst>
                </p14:cNvPr>
                <p14:cNvContentPartPr/>
                <p14:nvPr/>
              </p14:nvContentPartPr>
              <p14:xfrm>
                <a:off x="342691" y="3145117"/>
                <a:ext cx="2462760" cy="103680"/>
              </p14:xfrm>
            </p:contentPart>
          </mc:Choice>
          <mc:Fallback>
            <p:pic>
              <p:nvPicPr>
                <p:cNvPr id="69" name="Ink 68">
                  <a:extLst>
                    <a:ext uri="{FF2B5EF4-FFF2-40B4-BE49-F238E27FC236}">
                      <a16:creationId xmlns:a16="http://schemas.microsoft.com/office/drawing/2014/main" id="{B513359E-AE2B-3999-4F42-67DB049966E3}"/>
                    </a:ext>
                  </a:extLst>
                </p:cNvPr>
                <p:cNvPicPr/>
                <p:nvPr/>
              </p:nvPicPr>
              <p:blipFill>
                <a:blip r:embed="rId91"/>
                <a:stretch>
                  <a:fillRect/>
                </a:stretch>
              </p:blipFill>
              <p:spPr>
                <a:xfrm>
                  <a:off x="325051" y="3127477"/>
                  <a:ext cx="2498400" cy="139320"/>
                </a:xfrm>
                <a:prstGeom prst="rect">
                  <a:avLst/>
                </a:prstGeom>
              </p:spPr>
            </p:pic>
          </mc:Fallback>
        </mc:AlternateContent>
      </p:grpSp>
      <p:grpSp>
        <p:nvGrpSpPr>
          <p:cNvPr id="73" name="Group 72">
            <a:extLst>
              <a:ext uri="{FF2B5EF4-FFF2-40B4-BE49-F238E27FC236}">
                <a16:creationId xmlns:a16="http://schemas.microsoft.com/office/drawing/2014/main" id="{A8162460-A093-63D4-7463-CFE66664C6CF}"/>
              </a:ext>
            </a:extLst>
          </p:cNvPr>
          <p:cNvGrpSpPr/>
          <p:nvPr/>
        </p:nvGrpSpPr>
        <p:grpSpPr>
          <a:xfrm>
            <a:off x="386611" y="3074557"/>
            <a:ext cx="1300680" cy="119520"/>
            <a:chOff x="386611" y="3074557"/>
            <a:chExt cx="1300680" cy="119520"/>
          </a:xfrm>
        </p:grpSpPr>
        <mc:AlternateContent xmlns:mc="http://schemas.openxmlformats.org/markup-compatibility/2006">
          <mc:Choice xmlns:p14="http://schemas.microsoft.com/office/powerpoint/2010/main" Requires="p14">
            <p:contentPart p14:bwMode="auto" r:id="rId92">
              <p14:nvContentPartPr>
                <p14:cNvPr id="71" name="Ink 70">
                  <a:extLst>
                    <a:ext uri="{FF2B5EF4-FFF2-40B4-BE49-F238E27FC236}">
                      <a16:creationId xmlns:a16="http://schemas.microsoft.com/office/drawing/2014/main" id="{BF986BC2-2B88-7D01-7EC2-3AC1A2002637}"/>
                    </a:ext>
                  </a:extLst>
                </p14:cNvPr>
                <p14:cNvContentPartPr/>
                <p14:nvPr/>
              </p14:nvContentPartPr>
              <p14:xfrm>
                <a:off x="386611" y="3074557"/>
                <a:ext cx="829440" cy="89280"/>
              </p14:xfrm>
            </p:contentPart>
          </mc:Choice>
          <mc:Fallback>
            <p:pic>
              <p:nvPicPr>
                <p:cNvPr id="71" name="Ink 70">
                  <a:extLst>
                    <a:ext uri="{FF2B5EF4-FFF2-40B4-BE49-F238E27FC236}">
                      <a16:creationId xmlns:a16="http://schemas.microsoft.com/office/drawing/2014/main" id="{BF986BC2-2B88-7D01-7EC2-3AC1A2002637}"/>
                    </a:ext>
                  </a:extLst>
                </p:cNvPr>
                <p:cNvPicPr/>
                <p:nvPr/>
              </p:nvPicPr>
              <p:blipFill>
                <a:blip r:embed="rId93"/>
                <a:stretch>
                  <a:fillRect/>
                </a:stretch>
              </p:blipFill>
              <p:spPr>
                <a:xfrm>
                  <a:off x="368971" y="3056917"/>
                  <a:ext cx="865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2" name="Ink 71">
                  <a:extLst>
                    <a:ext uri="{FF2B5EF4-FFF2-40B4-BE49-F238E27FC236}">
                      <a16:creationId xmlns:a16="http://schemas.microsoft.com/office/drawing/2014/main" id="{205A2D09-7A4B-B393-0642-A42487C14710}"/>
                    </a:ext>
                  </a:extLst>
                </p14:cNvPr>
                <p14:cNvContentPartPr/>
                <p14:nvPr/>
              </p14:nvContentPartPr>
              <p14:xfrm>
                <a:off x="488491" y="3099397"/>
                <a:ext cx="1198800" cy="94680"/>
              </p14:xfrm>
            </p:contentPart>
          </mc:Choice>
          <mc:Fallback>
            <p:pic>
              <p:nvPicPr>
                <p:cNvPr id="72" name="Ink 71">
                  <a:extLst>
                    <a:ext uri="{FF2B5EF4-FFF2-40B4-BE49-F238E27FC236}">
                      <a16:creationId xmlns:a16="http://schemas.microsoft.com/office/drawing/2014/main" id="{205A2D09-7A4B-B393-0642-A42487C14710}"/>
                    </a:ext>
                  </a:extLst>
                </p:cNvPr>
                <p:cNvPicPr/>
                <p:nvPr/>
              </p:nvPicPr>
              <p:blipFill>
                <a:blip r:embed="rId95"/>
                <a:stretch>
                  <a:fillRect/>
                </a:stretch>
              </p:blipFill>
              <p:spPr>
                <a:xfrm>
                  <a:off x="470851" y="3081397"/>
                  <a:ext cx="1234440" cy="13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74" name="Ink 73">
                <a:extLst>
                  <a:ext uri="{FF2B5EF4-FFF2-40B4-BE49-F238E27FC236}">
                    <a16:creationId xmlns:a16="http://schemas.microsoft.com/office/drawing/2014/main" id="{AA1D4261-B264-7F58-EB10-FB8184FB4F55}"/>
                  </a:ext>
                </a:extLst>
              </p14:cNvPr>
              <p14:cNvContentPartPr/>
              <p14:nvPr/>
            </p14:nvContentPartPr>
            <p14:xfrm>
              <a:off x="9353131" y="3606997"/>
              <a:ext cx="324360" cy="26640"/>
            </p14:xfrm>
          </p:contentPart>
        </mc:Choice>
        <mc:Fallback>
          <p:pic>
            <p:nvPicPr>
              <p:cNvPr id="74" name="Ink 73">
                <a:extLst>
                  <a:ext uri="{FF2B5EF4-FFF2-40B4-BE49-F238E27FC236}">
                    <a16:creationId xmlns:a16="http://schemas.microsoft.com/office/drawing/2014/main" id="{AA1D4261-B264-7F58-EB10-FB8184FB4F55}"/>
                  </a:ext>
                </a:extLst>
              </p:cNvPr>
              <p:cNvPicPr/>
              <p:nvPr/>
            </p:nvPicPr>
            <p:blipFill>
              <a:blip r:embed="rId97"/>
              <a:stretch>
                <a:fillRect/>
              </a:stretch>
            </p:blipFill>
            <p:spPr>
              <a:xfrm>
                <a:off x="9335491" y="3588997"/>
                <a:ext cx="360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5" name="Ink 74">
                <a:extLst>
                  <a:ext uri="{FF2B5EF4-FFF2-40B4-BE49-F238E27FC236}">
                    <a16:creationId xmlns:a16="http://schemas.microsoft.com/office/drawing/2014/main" id="{11DAA664-6408-8897-C482-A4020E9AAA69}"/>
                  </a:ext>
                </a:extLst>
              </p14:cNvPr>
              <p14:cNvContentPartPr/>
              <p14:nvPr/>
            </p14:nvContentPartPr>
            <p14:xfrm>
              <a:off x="8690011" y="3591877"/>
              <a:ext cx="545760" cy="43560"/>
            </p14:xfrm>
          </p:contentPart>
        </mc:Choice>
        <mc:Fallback>
          <p:pic>
            <p:nvPicPr>
              <p:cNvPr id="75" name="Ink 74">
                <a:extLst>
                  <a:ext uri="{FF2B5EF4-FFF2-40B4-BE49-F238E27FC236}">
                    <a16:creationId xmlns:a16="http://schemas.microsoft.com/office/drawing/2014/main" id="{11DAA664-6408-8897-C482-A4020E9AAA69}"/>
                  </a:ext>
                </a:extLst>
              </p:cNvPr>
              <p:cNvPicPr/>
              <p:nvPr/>
            </p:nvPicPr>
            <p:blipFill>
              <a:blip r:embed="rId99"/>
              <a:stretch>
                <a:fillRect/>
              </a:stretch>
            </p:blipFill>
            <p:spPr>
              <a:xfrm>
                <a:off x="8672011" y="3573877"/>
                <a:ext cx="581400" cy="79200"/>
              </a:xfrm>
              <a:prstGeom prst="rect">
                <a:avLst/>
              </a:prstGeom>
            </p:spPr>
          </p:pic>
        </mc:Fallback>
      </mc:AlternateContent>
      <p:grpSp>
        <p:nvGrpSpPr>
          <p:cNvPr id="83" name="Group 82">
            <a:extLst>
              <a:ext uri="{FF2B5EF4-FFF2-40B4-BE49-F238E27FC236}">
                <a16:creationId xmlns:a16="http://schemas.microsoft.com/office/drawing/2014/main" id="{2E12C4B4-9566-CC0D-C468-BFB1F2579425}"/>
              </a:ext>
            </a:extLst>
          </p:cNvPr>
          <p:cNvGrpSpPr/>
          <p:nvPr/>
        </p:nvGrpSpPr>
        <p:grpSpPr>
          <a:xfrm>
            <a:off x="3757651" y="3577477"/>
            <a:ext cx="4806720" cy="106200"/>
            <a:chOff x="3757651" y="3577477"/>
            <a:chExt cx="4806720" cy="106200"/>
          </a:xfrm>
        </p:grpSpPr>
        <mc:AlternateContent xmlns:mc="http://schemas.openxmlformats.org/markup-compatibility/2006">
          <mc:Choice xmlns:p14="http://schemas.microsoft.com/office/powerpoint/2010/main" Requires="p14">
            <p:contentPart p14:bwMode="auto" r:id="rId100">
              <p14:nvContentPartPr>
                <p14:cNvPr id="76" name="Ink 75">
                  <a:extLst>
                    <a:ext uri="{FF2B5EF4-FFF2-40B4-BE49-F238E27FC236}">
                      <a16:creationId xmlns:a16="http://schemas.microsoft.com/office/drawing/2014/main" id="{2BBCD46C-5CD7-0BAB-5DF6-96186D4B82AB}"/>
                    </a:ext>
                  </a:extLst>
                </p14:cNvPr>
                <p14:cNvContentPartPr/>
                <p14:nvPr/>
              </p14:nvContentPartPr>
              <p14:xfrm>
                <a:off x="7247491" y="3589357"/>
                <a:ext cx="1316880" cy="67320"/>
              </p14:xfrm>
            </p:contentPart>
          </mc:Choice>
          <mc:Fallback>
            <p:pic>
              <p:nvPicPr>
                <p:cNvPr id="76" name="Ink 75">
                  <a:extLst>
                    <a:ext uri="{FF2B5EF4-FFF2-40B4-BE49-F238E27FC236}">
                      <a16:creationId xmlns:a16="http://schemas.microsoft.com/office/drawing/2014/main" id="{2BBCD46C-5CD7-0BAB-5DF6-96186D4B82AB}"/>
                    </a:ext>
                  </a:extLst>
                </p:cNvPr>
                <p:cNvPicPr/>
                <p:nvPr/>
              </p:nvPicPr>
              <p:blipFill>
                <a:blip r:embed="rId101"/>
                <a:stretch>
                  <a:fillRect/>
                </a:stretch>
              </p:blipFill>
              <p:spPr>
                <a:xfrm>
                  <a:off x="7229851" y="3571357"/>
                  <a:ext cx="1352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7" name="Ink 76">
                  <a:extLst>
                    <a:ext uri="{FF2B5EF4-FFF2-40B4-BE49-F238E27FC236}">
                      <a16:creationId xmlns:a16="http://schemas.microsoft.com/office/drawing/2014/main" id="{2ADE69B0-58DA-C445-1778-70E267440310}"/>
                    </a:ext>
                  </a:extLst>
                </p14:cNvPr>
                <p14:cNvContentPartPr/>
                <p14:nvPr/>
              </p14:nvContentPartPr>
              <p14:xfrm>
                <a:off x="6585451" y="3634717"/>
                <a:ext cx="408240" cy="30960"/>
              </p14:xfrm>
            </p:contentPart>
          </mc:Choice>
          <mc:Fallback>
            <p:pic>
              <p:nvPicPr>
                <p:cNvPr id="77" name="Ink 76">
                  <a:extLst>
                    <a:ext uri="{FF2B5EF4-FFF2-40B4-BE49-F238E27FC236}">
                      <a16:creationId xmlns:a16="http://schemas.microsoft.com/office/drawing/2014/main" id="{2ADE69B0-58DA-C445-1778-70E267440310}"/>
                    </a:ext>
                  </a:extLst>
                </p:cNvPr>
                <p:cNvPicPr/>
                <p:nvPr/>
              </p:nvPicPr>
              <p:blipFill>
                <a:blip r:embed="rId103"/>
                <a:stretch>
                  <a:fillRect/>
                </a:stretch>
              </p:blipFill>
              <p:spPr>
                <a:xfrm>
                  <a:off x="6567811" y="3617077"/>
                  <a:ext cx="443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56A90D3A-AF8E-1939-5825-CBD7A8289537}"/>
                    </a:ext>
                  </a:extLst>
                </p14:cNvPr>
                <p14:cNvContentPartPr/>
                <p14:nvPr/>
              </p14:nvContentPartPr>
              <p14:xfrm>
                <a:off x="5569171" y="3577477"/>
                <a:ext cx="865080" cy="71280"/>
              </p14:xfrm>
            </p:contentPart>
          </mc:Choice>
          <mc:Fallback>
            <p:pic>
              <p:nvPicPr>
                <p:cNvPr id="79" name="Ink 78">
                  <a:extLst>
                    <a:ext uri="{FF2B5EF4-FFF2-40B4-BE49-F238E27FC236}">
                      <a16:creationId xmlns:a16="http://schemas.microsoft.com/office/drawing/2014/main" id="{56A90D3A-AF8E-1939-5825-CBD7A8289537}"/>
                    </a:ext>
                  </a:extLst>
                </p:cNvPr>
                <p:cNvPicPr/>
                <p:nvPr/>
              </p:nvPicPr>
              <p:blipFill>
                <a:blip r:embed="rId105"/>
                <a:stretch>
                  <a:fillRect/>
                </a:stretch>
              </p:blipFill>
              <p:spPr>
                <a:xfrm>
                  <a:off x="5551171" y="3559837"/>
                  <a:ext cx="900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1C34BE1C-B716-8D64-4055-52BDD29A8341}"/>
                    </a:ext>
                  </a:extLst>
                </p14:cNvPr>
                <p14:cNvContentPartPr/>
                <p14:nvPr/>
              </p14:nvContentPartPr>
              <p14:xfrm>
                <a:off x="4823251" y="3615997"/>
                <a:ext cx="614520" cy="37440"/>
              </p14:xfrm>
            </p:contentPart>
          </mc:Choice>
          <mc:Fallback>
            <p:pic>
              <p:nvPicPr>
                <p:cNvPr id="81" name="Ink 80">
                  <a:extLst>
                    <a:ext uri="{FF2B5EF4-FFF2-40B4-BE49-F238E27FC236}">
                      <a16:creationId xmlns:a16="http://schemas.microsoft.com/office/drawing/2014/main" id="{1C34BE1C-B716-8D64-4055-52BDD29A8341}"/>
                    </a:ext>
                  </a:extLst>
                </p:cNvPr>
                <p:cNvPicPr/>
                <p:nvPr/>
              </p:nvPicPr>
              <p:blipFill>
                <a:blip r:embed="rId107"/>
                <a:stretch>
                  <a:fillRect/>
                </a:stretch>
              </p:blipFill>
              <p:spPr>
                <a:xfrm>
                  <a:off x="4805251" y="3597997"/>
                  <a:ext cx="650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Ink 81">
                  <a:extLst>
                    <a:ext uri="{FF2B5EF4-FFF2-40B4-BE49-F238E27FC236}">
                      <a16:creationId xmlns:a16="http://schemas.microsoft.com/office/drawing/2014/main" id="{696C9ADF-BC7E-8B4D-80AA-C91DB4F50ABD}"/>
                    </a:ext>
                  </a:extLst>
                </p14:cNvPr>
                <p14:cNvContentPartPr/>
                <p14:nvPr/>
              </p14:nvContentPartPr>
              <p14:xfrm>
                <a:off x="3757651" y="3622837"/>
                <a:ext cx="1068480" cy="60840"/>
              </p14:xfrm>
            </p:contentPart>
          </mc:Choice>
          <mc:Fallback>
            <p:pic>
              <p:nvPicPr>
                <p:cNvPr id="82" name="Ink 81">
                  <a:extLst>
                    <a:ext uri="{FF2B5EF4-FFF2-40B4-BE49-F238E27FC236}">
                      <a16:creationId xmlns:a16="http://schemas.microsoft.com/office/drawing/2014/main" id="{696C9ADF-BC7E-8B4D-80AA-C91DB4F50ABD}"/>
                    </a:ext>
                  </a:extLst>
                </p:cNvPr>
                <p:cNvPicPr/>
                <p:nvPr/>
              </p:nvPicPr>
              <p:blipFill>
                <a:blip r:embed="rId109"/>
                <a:stretch>
                  <a:fillRect/>
                </a:stretch>
              </p:blipFill>
              <p:spPr>
                <a:xfrm>
                  <a:off x="3740011" y="3604837"/>
                  <a:ext cx="1104120" cy="96480"/>
                </a:xfrm>
                <a:prstGeom prst="rect">
                  <a:avLst/>
                </a:prstGeom>
              </p:spPr>
            </p:pic>
          </mc:Fallback>
        </mc:AlternateContent>
      </p:grpSp>
      <p:grpSp>
        <p:nvGrpSpPr>
          <p:cNvPr id="87" name="Group 86">
            <a:extLst>
              <a:ext uri="{FF2B5EF4-FFF2-40B4-BE49-F238E27FC236}">
                <a16:creationId xmlns:a16="http://schemas.microsoft.com/office/drawing/2014/main" id="{209D4501-E8AC-81F5-4F49-086F82768F37}"/>
              </a:ext>
            </a:extLst>
          </p:cNvPr>
          <p:cNvGrpSpPr/>
          <p:nvPr/>
        </p:nvGrpSpPr>
        <p:grpSpPr>
          <a:xfrm>
            <a:off x="923731" y="3592597"/>
            <a:ext cx="2701440" cy="144000"/>
            <a:chOff x="923731" y="3592597"/>
            <a:chExt cx="2701440" cy="144000"/>
          </a:xfrm>
        </p:grpSpPr>
        <mc:AlternateContent xmlns:mc="http://schemas.openxmlformats.org/markup-compatibility/2006">
          <mc:Choice xmlns:p14="http://schemas.microsoft.com/office/powerpoint/2010/main" Requires="p14">
            <p:contentPart p14:bwMode="auto" r:id="rId110">
              <p14:nvContentPartPr>
                <p14:cNvPr id="84" name="Ink 83">
                  <a:extLst>
                    <a:ext uri="{FF2B5EF4-FFF2-40B4-BE49-F238E27FC236}">
                      <a16:creationId xmlns:a16="http://schemas.microsoft.com/office/drawing/2014/main" id="{AC766255-C989-0258-A4C9-94EED2E592FC}"/>
                    </a:ext>
                  </a:extLst>
                </p14:cNvPr>
                <p14:cNvContentPartPr/>
                <p14:nvPr/>
              </p14:nvContentPartPr>
              <p14:xfrm>
                <a:off x="3570451" y="3631477"/>
                <a:ext cx="14400" cy="7560"/>
              </p14:xfrm>
            </p:contentPart>
          </mc:Choice>
          <mc:Fallback>
            <p:pic>
              <p:nvPicPr>
                <p:cNvPr id="84" name="Ink 83">
                  <a:extLst>
                    <a:ext uri="{FF2B5EF4-FFF2-40B4-BE49-F238E27FC236}">
                      <a16:creationId xmlns:a16="http://schemas.microsoft.com/office/drawing/2014/main" id="{AC766255-C989-0258-A4C9-94EED2E592FC}"/>
                    </a:ext>
                  </a:extLst>
                </p:cNvPr>
                <p:cNvPicPr/>
                <p:nvPr/>
              </p:nvPicPr>
              <p:blipFill>
                <a:blip r:embed="rId111"/>
                <a:stretch>
                  <a:fillRect/>
                </a:stretch>
              </p:blipFill>
              <p:spPr>
                <a:xfrm>
                  <a:off x="3552811" y="3613837"/>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5" name="Ink 84">
                  <a:extLst>
                    <a:ext uri="{FF2B5EF4-FFF2-40B4-BE49-F238E27FC236}">
                      <a16:creationId xmlns:a16="http://schemas.microsoft.com/office/drawing/2014/main" id="{BF507BB9-629A-5513-DC03-D15496CAB571}"/>
                    </a:ext>
                  </a:extLst>
                </p14:cNvPr>
                <p14:cNvContentPartPr/>
                <p14:nvPr/>
              </p14:nvContentPartPr>
              <p14:xfrm>
                <a:off x="1686211" y="3610957"/>
                <a:ext cx="1938960" cy="125640"/>
              </p14:xfrm>
            </p:contentPart>
          </mc:Choice>
          <mc:Fallback>
            <p:pic>
              <p:nvPicPr>
                <p:cNvPr id="85" name="Ink 84">
                  <a:extLst>
                    <a:ext uri="{FF2B5EF4-FFF2-40B4-BE49-F238E27FC236}">
                      <a16:creationId xmlns:a16="http://schemas.microsoft.com/office/drawing/2014/main" id="{BF507BB9-629A-5513-DC03-D15496CAB571}"/>
                    </a:ext>
                  </a:extLst>
                </p:cNvPr>
                <p:cNvPicPr/>
                <p:nvPr/>
              </p:nvPicPr>
              <p:blipFill>
                <a:blip r:embed="rId113"/>
                <a:stretch>
                  <a:fillRect/>
                </a:stretch>
              </p:blipFill>
              <p:spPr>
                <a:xfrm>
                  <a:off x="1668571" y="3592957"/>
                  <a:ext cx="1974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6" name="Ink 85">
                  <a:extLst>
                    <a:ext uri="{FF2B5EF4-FFF2-40B4-BE49-F238E27FC236}">
                      <a16:creationId xmlns:a16="http://schemas.microsoft.com/office/drawing/2014/main" id="{6DCADBD5-E728-ECEF-9785-A80DD7251491}"/>
                    </a:ext>
                  </a:extLst>
                </p14:cNvPr>
                <p14:cNvContentPartPr/>
                <p14:nvPr/>
              </p14:nvContentPartPr>
              <p14:xfrm>
                <a:off x="923731" y="3592597"/>
                <a:ext cx="729720" cy="71280"/>
              </p14:xfrm>
            </p:contentPart>
          </mc:Choice>
          <mc:Fallback>
            <p:pic>
              <p:nvPicPr>
                <p:cNvPr id="86" name="Ink 85">
                  <a:extLst>
                    <a:ext uri="{FF2B5EF4-FFF2-40B4-BE49-F238E27FC236}">
                      <a16:creationId xmlns:a16="http://schemas.microsoft.com/office/drawing/2014/main" id="{6DCADBD5-E728-ECEF-9785-A80DD7251491}"/>
                    </a:ext>
                  </a:extLst>
                </p:cNvPr>
                <p:cNvPicPr/>
                <p:nvPr/>
              </p:nvPicPr>
              <p:blipFill>
                <a:blip r:embed="rId115"/>
                <a:stretch>
                  <a:fillRect/>
                </a:stretch>
              </p:blipFill>
              <p:spPr>
                <a:xfrm>
                  <a:off x="905731" y="3574597"/>
                  <a:ext cx="765360" cy="106920"/>
                </a:xfrm>
                <a:prstGeom prst="rect">
                  <a:avLst/>
                </a:prstGeom>
              </p:spPr>
            </p:pic>
          </mc:Fallback>
        </mc:AlternateContent>
      </p:grpSp>
      <p:grpSp>
        <p:nvGrpSpPr>
          <p:cNvPr id="97" name="Group 96">
            <a:extLst>
              <a:ext uri="{FF2B5EF4-FFF2-40B4-BE49-F238E27FC236}">
                <a16:creationId xmlns:a16="http://schemas.microsoft.com/office/drawing/2014/main" id="{FEB0895A-0D86-99F8-EFD8-99CFC666BC43}"/>
              </a:ext>
            </a:extLst>
          </p:cNvPr>
          <p:cNvGrpSpPr/>
          <p:nvPr/>
        </p:nvGrpSpPr>
        <p:grpSpPr>
          <a:xfrm>
            <a:off x="2086531" y="4021717"/>
            <a:ext cx="7423200" cy="195480"/>
            <a:chOff x="2086531" y="4021717"/>
            <a:chExt cx="7423200" cy="195480"/>
          </a:xfrm>
        </p:grpSpPr>
        <mc:AlternateContent xmlns:mc="http://schemas.openxmlformats.org/markup-compatibility/2006">
          <mc:Choice xmlns:p14="http://schemas.microsoft.com/office/powerpoint/2010/main" Requires="p14">
            <p:contentPart p14:bwMode="auto" r:id="rId116">
              <p14:nvContentPartPr>
                <p14:cNvPr id="88" name="Ink 87">
                  <a:extLst>
                    <a:ext uri="{FF2B5EF4-FFF2-40B4-BE49-F238E27FC236}">
                      <a16:creationId xmlns:a16="http://schemas.microsoft.com/office/drawing/2014/main" id="{7A854DC9-13EB-AF5D-C1E6-A25C364CADFF}"/>
                    </a:ext>
                  </a:extLst>
                </p14:cNvPr>
                <p14:cNvContentPartPr/>
                <p14:nvPr/>
              </p14:nvContentPartPr>
              <p14:xfrm>
                <a:off x="7346851" y="4053037"/>
                <a:ext cx="2162880" cy="142920"/>
              </p14:xfrm>
            </p:contentPart>
          </mc:Choice>
          <mc:Fallback>
            <p:pic>
              <p:nvPicPr>
                <p:cNvPr id="88" name="Ink 87">
                  <a:extLst>
                    <a:ext uri="{FF2B5EF4-FFF2-40B4-BE49-F238E27FC236}">
                      <a16:creationId xmlns:a16="http://schemas.microsoft.com/office/drawing/2014/main" id="{7A854DC9-13EB-AF5D-C1E6-A25C364CADFF}"/>
                    </a:ext>
                  </a:extLst>
                </p:cNvPr>
                <p:cNvPicPr/>
                <p:nvPr/>
              </p:nvPicPr>
              <p:blipFill>
                <a:blip r:embed="rId117"/>
                <a:stretch>
                  <a:fillRect/>
                </a:stretch>
              </p:blipFill>
              <p:spPr>
                <a:xfrm>
                  <a:off x="7329211" y="4035037"/>
                  <a:ext cx="2198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9" name="Ink 88">
                  <a:extLst>
                    <a:ext uri="{FF2B5EF4-FFF2-40B4-BE49-F238E27FC236}">
                      <a16:creationId xmlns:a16="http://schemas.microsoft.com/office/drawing/2014/main" id="{A8F728C4-DDCF-7C87-048E-3DEF1D169AE8}"/>
                    </a:ext>
                  </a:extLst>
                </p14:cNvPr>
                <p14:cNvContentPartPr/>
                <p14:nvPr/>
              </p14:nvContentPartPr>
              <p14:xfrm>
                <a:off x="6126091" y="4058797"/>
                <a:ext cx="1071720" cy="86400"/>
              </p14:xfrm>
            </p:contentPart>
          </mc:Choice>
          <mc:Fallback>
            <p:pic>
              <p:nvPicPr>
                <p:cNvPr id="89" name="Ink 88">
                  <a:extLst>
                    <a:ext uri="{FF2B5EF4-FFF2-40B4-BE49-F238E27FC236}">
                      <a16:creationId xmlns:a16="http://schemas.microsoft.com/office/drawing/2014/main" id="{A8F728C4-DDCF-7C87-048E-3DEF1D169AE8}"/>
                    </a:ext>
                  </a:extLst>
                </p:cNvPr>
                <p:cNvPicPr/>
                <p:nvPr/>
              </p:nvPicPr>
              <p:blipFill>
                <a:blip r:embed="rId119"/>
                <a:stretch>
                  <a:fillRect/>
                </a:stretch>
              </p:blipFill>
              <p:spPr>
                <a:xfrm>
                  <a:off x="6108091" y="4040797"/>
                  <a:ext cx="1107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0" name="Ink 89">
                  <a:extLst>
                    <a:ext uri="{FF2B5EF4-FFF2-40B4-BE49-F238E27FC236}">
                      <a16:creationId xmlns:a16="http://schemas.microsoft.com/office/drawing/2014/main" id="{38E5174B-BA65-E2DE-DD74-A3EA8F50333F}"/>
                    </a:ext>
                  </a:extLst>
                </p14:cNvPr>
                <p14:cNvContentPartPr/>
                <p14:nvPr/>
              </p14:nvContentPartPr>
              <p14:xfrm>
                <a:off x="5617411" y="4069957"/>
                <a:ext cx="337320" cy="29520"/>
              </p14:xfrm>
            </p:contentPart>
          </mc:Choice>
          <mc:Fallback>
            <p:pic>
              <p:nvPicPr>
                <p:cNvPr id="90" name="Ink 89">
                  <a:extLst>
                    <a:ext uri="{FF2B5EF4-FFF2-40B4-BE49-F238E27FC236}">
                      <a16:creationId xmlns:a16="http://schemas.microsoft.com/office/drawing/2014/main" id="{38E5174B-BA65-E2DE-DD74-A3EA8F50333F}"/>
                    </a:ext>
                  </a:extLst>
                </p:cNvPr>
                <p:cNvPicPr/>
                <p:nvPr/>
              </p:nvPicPr>
              <p:blipFill>
                <a:blip r:embed="rId121"/>
                <a:stretch>
                  <a:fillRect/>
                </a:stretch>
              </p:blipFill>
              <p:spPr>
                <a:xfrm>
                  <a:off x="5599771" y="4051957"/>
                  <a:ext cx="372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2" name="Ink 91">
                  <a:extLst>
                    <a:ext uri="{FF2B5EF4-FFF2-40B4-BE49-F238E27FC236}">
                      <a16:creationId xmlns:a16="http://schemas.microsoft.com/office/drawing/2014/main" id="{A79F25A2-13A3-FF62-B03F-EEF934C550B6}"/>
                    </a:ext>
                  </a:extLst>
                </p14:cNvPr>
                <p14:cNvContentPartPr/>
                <p14:nvPr/>
              </p14:nvContentPartPr>
              <p14:xfrm>
                <a:off x="5556211" y="4037557"/>
                <a:ext cx="19080" cy="18360"/>
              </p14:xfrm>
            </p:contentPart>
          </mc:Choice>
          <mc:Fallback>
            <p:pic>
              <p:nvPicPr>
                <p:cNvPr id="92" name="Ink 91">
                  <a:extLst>
                    <a:ext uri="{FF2B5EF4-FFF2-40B4-BE49-F238E27FC236}">
                      <a16:creationId xmlns:a16="http://schemas.microsoft.com/office/drawing/2014/main" id="{A79F25A2-13A3-FF62-B03F-EEF934C550B6}"/>
                    </a:ext>
                  </a:extLst>
                </p:cNvPr>
                <p:cNvPicPr/>
                <p:nvPr/>
              </p:nvPicPr>
              <p:blipFill>
                <a:blip r:embed="rId123"/>
                <a:stretch>
                  <a:fillRect/>
                </a:stretch>
              </p:blipFill>
              <p:spPr>
                <a:xfrm>
                  <a:off x="5538571" y="4019917"/>
                  <a:ext cx="54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3" name="Ink 92">
                  <a:extLst>
                    <a:ext uri="{FF2B5EF4-FFF2-40B4-BE49-F238E27FC236}">
                      <a16:creationId xmlns:a16="http://schemas.microsoft.com/office/drawing/2014/main" id="{A21262B0-61E6-106D-92B9-AE67F489D8DF}"/>
                    </a:ext>
                  </a:extLst>
                </p14:cNvPr>
                <p14:cNvContentPartPr/>
                <p14:nvPr/>
              </p14:nvContentPartPr>
              <p14:xfrm>
                <a:off x="4260931" y="4021717"/>
                <a:ext cx="1345320" cy="154800"/>
              </p14:xfrm>
            </p:contentPart>
          </mc:Choice>
          <mc:Fallback>
            <p:pic>
              <p:nvPicPr>
                <p:cNvPr id="93" name="Ink 92">
                  <a:extLst>
                    <a:ext uri="{FF2B5EF4-FFF2-40B4-BE49-F238E27FC236}">
                      <a16:creationId xmlns:a16="http://schemas.microsoft.com/office/drawing/2014/main" id="{A21262B0-61E6-106D-92B9-AE67F489D8DF}"/>
                    </a:ext>
                  </a:extLst>
                </p:cNvPr>
                <p:cNvPicPr/>
                <p:nvPr/>
              </p:nvPicPr>
              <p:blipFill>
                <a:blip r:embed="rId125"/>
                <a:stretch>
                  <a:fillRect/>
                </a:stretch>
              </p:blipFill>
              <p:spPr>
                <a:xfrm>
                  <a:off x="4243291" y="4004077"/>
                  <a:ext cx="1380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4" name="Ink 93">
                  <a:extLst>
                    <a:ext uri="{FF2B5EF4-FFF2-40B4-BE49-F238E27FC236}">
                      <a16:creationId xmlns:a16="http://schemas.microsoft.com/office/drawing/2014/main" id="{1D008CE5-227E-15BC-8B40-4D1F76CC241D}"/>
                    </a:ext>
                  </a:extLst>
                </p14:cNvPr>
                <p14:cNvContentPartPr/>
                <p14:nvPr/>
              </p14:nvContentPartPr>
              <p14:xfrm>
                <a:off x="3638491" y="4118197"/>
                <a:ext cx="670680" cy="53280"/>
              </p14:xfrm>
            </p:contentPart>
          </mc:Choice>
          <mc:Fallback>
            <p:pic>
              <p:nvPicPr>
                <p:cNvPr id="94" name="Ink 93">
                  <a:extLst>
                    <a:ext uri="{FF2B5EF4-FFF2-40B4-BE49-F238E27FC236}">
                      <a16:creationId xmlns:a16="http://schemas.microsoft.com/office/drawing/2014/main" id="{1D008CE5-227E-15BC-8B40-4D1F76CC241D}"/>
                    </a:ext>
                  </a:extLst>
                </p:cNvPr>
                <p:cNvPicPr/>
                <p:nvPr/>
              </p:nvPicPr>
              <p:blipFill>
                <a:blip r:embed="rId127"/>
                <a:stretch>
                  <a:fillRect/>
                </a:stretch>
              </p:blipFill>
              <p:spPr>
                <a:xfrm>
                  <a:off x="3620491" y="4100557"/>
                  <a:ext cx="706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6" name="Ink 95">
                  <a:extLst>
                    <a:ext uri="{FF2B5EF4-FFF2-40B4-BE49-F238E27FC236}">
                      <a16:creationId xmlns:a16="http://schemas.microsoft.com/office/drawing/2014/main" id="{52218BC7-989E-F6AC-B08E-EA651E9133E7}"/>
                    </a:ext>
                  </a:extLst>
                </p14:cNvPr>
                <p14:cNvContentPartPr/>
                <p14:nvPr/>
              </p14:nvContentPartPr>
              <p14:xfrm>
                <a:off x="2086531" y="4113517"/>
                <a:ext cx="1469160" cy="103680"/>
              </p14:xfrm>
            </p:contentPart>
          </mc:Choice>
          <mc:Fallback>
            <p:pic>
              <p:nvPicPr>
                <p:cNvPr id="96" name="Ink 95">
                  <a:extLst>
                    <a:ext uri="{FF2B5EF4-FFF2-40B4-BE49-F238E27FC236}">
                      <a16:creationId xmlns:a16="http://schemas.microsoft.com/office/drawing/2014/main" id="{52218BC7-989E-F6AC-B08E-EA651E9133E7}"/>
                    </a:ext>
                  </a:extLst>
                </p:cNvPr>
                <p:cNvPicPr/>
                <p:nvPr/>
              </p:nvPicPr>
              <p:blipFill>
                <a:blip r:embed="rId129"/>
                <a:stretch>
                  <a:fillRect/>
                </a:stretch>
              </p:blipFill>
              <p:spPr>
                <a:xfrm>
                  <a:off x="2068531" y="4095877"/>
                  <a:ext cx="1504800" cy="13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98" name="Ink 97">
                <a:extLst>
                  <a:ext uri="{FF2B5EF4-FFF2-40B4-BE49-F238E27FC236}">
                    <a16:creationId xmlns:a16="http://schemas.microsoft.com/office/drawing/2014/main" id="{AD423E57-52C4-D824-8970-20C21012BA12}"/>
                  </a:ext>
                </a:extLst>
              </p14:cNvPr>
              <p14:cNvContentPartPr/>
              <p14:nvPr/>
            </p14:nvContentPartPr>
            <p14:xfrm>
              <a:off x="480931" y="4098757"/>
              <a:ext cx="1219320" cy="129600"/>
            </p14:xfrm>
          </p:contentPart>
        </mc:Choice>
        <mc:Fallback>
          <p:pic>
            <p:nvPicPr>
              <p:cNvPr id="98" name="Ink 97">
                <a:extLst>
                  <a:ext uri="{FF2B5EF4-FFF2-40B4-BE49-F238E27FC236}">
                    <a16:creationId xmlns:a16="http://schemas.microsoft.com/office/drawing/2014/main" id="{AD423E57-52C4-D824-8970-20C21012BA12}"/>
                  </a:ext>
                </a:extLst>
              </p:cNvPr>
              <p:cNvPicPr/>
              <p:nvPr/>
            </p:nvPicPr>
            <p:blipFill>
              <a:blip r:embed="rId131"/>
              <a:stretch>
                <a:fillRect/>
              </a:stretch>
            </p:blipFill>
            <p:spPr>
              <a:xfrm>
                <a:off x="462931" y="4081117"/>
                <a:ext cx="1254960" cy="165240"/>
              </a:xfrm>
              <a:prstGeom prst="rect">
                <a:avLst/>
              </a:prstGeom>
            </p:spPr>
          </p:pic>
        </mc:Fallback>
      </mc:AlternateContent>
      <p:grpSp>
        <p:nvGrpSpPr>
          <p:cNvPr id="149" name="Group 148">
            <a:extLst>
              <a:ext uri="{FF2B5EF4-FFF2-40B4-BE49-F238E27FC236}">
                <a16:creationId xmlns:a16="http://schemas.microsoft.com/office/drawing/2014/main" id="{21BE85E4-4DCF-01C9-D09F-37C27D8E47BF}"/>
              </a:ext>
            </a:extLst>
          </p:cNvPr>
          <p:cNvGrpSpPr/>
          <p:nvPr/>
        </p:nvGrpSpPr>
        <p:grpSpPr>
          <a:xfrm>
            <a:off x="284371" y="4542997"/>
            <a:ext cx="9341640" cy="1280520"/>
            <a:chOff x="284371" y="4542997"/>
            <a:chExt cx="9341640" cy="1280520"/>
          </a:xfrm>
        </p:grpSpPr>
        <mc:AlternateContent xmlns:mc="http://schemas.openxmlformats.org/markup-compatibility/2006">
          <mc:Choice xmlns:p14="http://schemas.microsoft.com/office/powerpoint/2010/main" Requires="p14">
            <p:contentPart p14:bwMode="auto" r:id="rId132">
              <p14:nvContentPartPr>
                <p14:cNvPr id="146" name="Ink 145">
                  <a:extLst>
                    <a:ext uri="{FF2B5EF4-FFF2-40B4-BE49-F238E27FC236}">
                      <a16:creationId xmlns:a16="http://schemas.microsoft.com/office/drawing/2014/main" id="{EFD15E08-75FC-CB50-D877-B401CD9B991D}"/>
                    </a:ext>
                  </a:extLst>
                </p14:cNvPr>
                <p14:cNvContentPartPr/>
                <p14:nvPr/>
              </p14:nvContentPartPr>
              <p14:xfrm>
                <a:off x="284371" y="5063197"/>
                <a:ext cx="4654440" cy="760320"/>
              </p14:xfrm>
            </p:contentPart>
          </mc:Choice>
          <mc:Fallback>
            <p:pic>
              <p:nvPicPr>
                <p:cNvPr id="146" name="Ink 145">
                  <a:extLst>
                    <a:ext uri="{FF2B5EF4-FFF2-40B4-BE49-F238E27FC236}">
                      <a16:creationId xmlns:a16="http://schemas.microsoft.com/office/drawing/2014/main" id="{EFD15E08-75FC-CB50-D877-B401CD9B991D}"/>
                    </a:ext>
                  </a:extLst>
                </p:cNvPr>
                <p:cNvPicPr/>
                <p:nvPr/>
              </p:nvPicPr>
              <p:blipFill>
                <a:blip r:embed="rId133"/>
                <a:stretch>
                  <a:fillRect/>
                </a:stretch>
              </p:blipFill>
              <p:spPr>
                <a:xfrm>
                  <a:off x="266371" y="5045197"/>
                  <a:ext cx="4690080" cy="795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Ink 98">
                  <a:extLst>
                    <a:ext uri="{FF2B5EF4-FFF2-40B4-BE49-F238E27FC236}">
                      <a16:creationId xmlns:a16="http://schemas.microsoft.com/office/drawing/2014/main" id="{E23878E7-4272-91A8-B204-DC0E764864E9}"/>
                    </a:ext>
                  </a:extLst>
                </p14:cNvPr>
                <p14:cNvContentPartPr/>
                <p14:nvPr/>
              </p14:nvContentPartPr>
              <p14:xfrm>
                <a:off x="9146131" y="4542997"/>
                <a:ext cx="405720" cy="53280"/>
              </p14:xfrm>
            </p:contentPart>
          </mc:Choice>
          <mc:Fallback>
            <p:pic>
              <p:nvPicPr>
                <p:cNvPr id="99" name="Ink 98">
                  <a:extLst>
                    <a:ext uri="{FF2B5EF4-FFF2-40B4-BE49-F238E27FC236}">
                      <a16:creationId xmlns:a16="http://schemas.microsoft.com/office/drawing/2014/main" id="{E23878E7-4272-91A8-B204-DC0E764864E9}"/>
                    </a:ext>
                  </a:extLst>
                </p:cNvPr>
                <p:cNvPicPr/>
                <p:nvPr/>
              </p:nvPicPr>
              <p:blipFill>
                <a:blip r:embed="rId135"/>
                <a:stretch>
                  <a:fillRect/>
                </a:stretch>
              </p:blipFill>
              <p:spPr>
                <a:xfrm>
                  <a:off x="9128131" y="4524997"/>
                  <a:ext cx="441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C877944E-56A3-12E7-7892-435A357A284A}"/>
                    </a:ext>
                  </a:extLst>
                </p14:cNvPr>
                <p14:cNvContentPartPr/>
                <p14:nvPr/>
              </p14:nvContentPartPr>
              <p14:xfrm>
                <a:off x="7492291" y="4640557"/>
                <a:ext cx="1405080" cy="48960"/>
              </p14:xfrm>
            </p:contentPart>
          </mc:Choice>
          <mc:Fallback>
            <p:pic>
              <p:nvPicPr>
                <p:cNvPr id="100" name="Ink 99">
                  <a:extLst>
                    <a:ext uri="{FF2B5EF4-FFF2-40B4-BE49-F238E27FC236}">
                      <a16:creationId xmlns:a16="http://schemas.microsoft.com/office/drawing/2014/main" id="{C877944E-56A3-12E7-7892-435A357A284A}"/>
                    </a:ext>
                  </a:extLst>
                </p:cNvPr>
                <p:cNvPicPr/>
                <p:nvPr/>
              </p:nvPicPr>
              <p:blipFill>
                <a:blip r:embed="rId137"/>
                <a:stretch>
                  <a:fillRect/>
                </a:stretch>
              </p:blipFill>
              <p:spPr>
                <a:xfrm>
                  <a:off x="7474291" y="4622917"/>
                  <a:ext cx="1440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Ink 101">
                  <a:extLst>
                    <a:ext uri="{FF2B5EF4-FFF2-40B4-BE49-F238E27FC236}">
                      <a16:creationId xmlns:a16="http://schemas.microsoft.com/office/drawing/2014/main" id="{DCF3F933-28D3-E4B4-BACD-3730967C4C85}"/>
                    </a:ext>
                  </a:extLst>
                </p14:cNvPr>
                <p14:cNvContentPartPr/>
                <p14:nvPr/>
              </p14:nvContentPartPr>
              <p14:xfrm>
                <a:off x="6737731" y="4599157"/>
                <a:ext cx="530640" cy="50400"/>
              </p14:xfrm>
            </p:contentPart>
          </mc:Choice>
          <mc:Fallback>
            <p:pic>
              <p:nvPicPr>
                <p:cNvPr id="102" name="Ink 101">
                  <a:extLst>
                    <a:ext uri="{FF2B5EF4-FFF2-40B4-BE49-F238E27FC236}">
                      <a16:creationId xmlns:a16="http://schemas.microsoft.com/office/drawing/2014/main" id="{DCF3F933-28D3-E4B4-BACD-3730967C4C85}"/>
                    </a:ext>
                  </a:extLst>
                </p:cNvPr>
                <p:cNvPicPr/>
                <p:nvPr/>
              </p:nvPicPr>
              <p:blipFill>
                <a:blip r:embed="rId139"/>
                <a:stretch>
                  <a:fillRect/>
                </a:stretch>
              </p:blipFill>
              <p:spPr>
                <a:xfrm>
                  <a:off x="6720091" y="4581517"/>
                  <a:ext cx="566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C99CF8E0-BB55-2B0D-1E75-3BB99DDFBB72}"/>
                    </a:ext>
                  </a:extLst>
                </p14:cNvPr>
                <p14:cNvContentPartPr/>
                <p14:nvPr/>
              </p14:nvContentPartPr>
              <p14:xfrm>
                <a:off x="5706691" y="4686637"/>
                <a:ext cx="635400" cy="20520"/>
              </p14:xfrm>
            </p:contentPart>
          </mc:Choice>
          <mc:Fallback>
            <p:pic>
              <p:nvPicPr>
                <p:cNvPr id="103" name="Ink 102">
                  <a:extLst>
                    <a:ext uri="{FF2B5EF4-FFF2-40B4-BE49-F238E27FC236}">
                      <a16:creationId xmlns:a16="http://schemas.microsoft.com/office/drawing/2014/main" id="{C99CF8E0-BB55-2B0D-1E75-3BB99DDFBB72}"/>
                    </a:ext>
                  </a:extLst>
                </p:cNvPr>
                <p:cNvPicPr/>
                <p:nvPr/>
              </p:nvPicPr>
              <p:blipFill>
                <a:blip r:embed="rId141"/>
                <a:stretch>
                  <a:fillRect/>
                </a:stretch>
              </p:blipFill>
              <p:spPr>
                <a:xfrm>
                  <a:off x="5688691" y="4668997"/>
                  <a:ext cx="671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5" name="Ink 104">
                  <a:extLst>
                    <a:ext uri="{FF2B5EF4-FFF2-40B4-BE49-F238E27FC236}">
                      <a16:creationId xmlns:a16="http://schemas.microsoft.com/office/drawing/2014/main" id="{9F01ADF0-6398-3D84-CD56-B05DA990DF62}"/>
                    </a:ext>
                  </a:extLst>
                </p14:cNvPr>
                <p14:cNvContentPartPr/>
                <p14:nvPr/>
              </p14:nvContentPartPr>
              <p14:xfrm>
                <a:off x="4979491" y="4638397"/>
                <a:ext cx="588240" cy="46080"/>
              </p14:xfrm>
            </p:contentPart>
          </mc:Choice>
          <mc:Fallback>
            <p:pic>
              <p:nvPicPr>
                <p:cNvPr id="105" name="Ink 104">
                  <a:extLst>
                    <a:ext uri="{FF2B5EF4-FFF2-40B4-BE49-F238E27FC236}">
                      <a16:creationId xmlns:a16="http://schemas.microsoft.com/office/drawing/2014/main" id="{9F01ADF0-6398-3D84-CD56-B05DA990DF62}"/>
                    </a:ext>
                  </a:extLst>
                </p:cNvPr>
                <p:cNvPicPr/>
                <p:nvPr/>
              </p:nvPicPr>
              <p:blipFill>
                <a:blip r:embed="rId143"/>
                <a:stretch>
                  <a:fillRect/>
                </a:stretch>
              </p:blipFill>
              <p:spPr>
                <a:xfrm>
                  <a:off x="4961491" y="4620397"/>
                  <a:ext cx="623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6" name="Ink 105">
                  <a:extLst>
                    <a:ext uri="{FF2B5EF4-FFF2-40B4-BE49-F238E27FC236}">
                      <a16:creationId xmlns:a16="http://schemas.microsoft.com/office/drawing/2014/main" id="{2470AD21-58B9-EDE2-5172-B831EC8D7E9D}"/>
                    </a:ext>
                  </a:extLst>
                </p14:cNvPr>
                <p14:cNvContentPartPr/>
                <p14:nvPr/>
              </p14:nvContentPartPr>
              <p14:xfrm>
                <a:off x="4865731" y="4633357"/>
                <a:ext cx="1080" cy="2880"/>
              </p14:xfrm>
            </p:contentPart>
          </mc:Choice>
          <mc:Fallback>
            <p:pic>
              <p:nvPicPr>
                <p:cNvPr id="106" name="Ink 105">
                  <a:extLst>
                    <a:ext uri="{FF2B5EF4-FFF2-40B4-BE49-F238E27FC236}">
                      <a16:creationId xmlns:a16="http://schemas.microsoft.com/office/drawing/2014/main" id="{2470AD21-58B9-EDE2-5172-B831EC8D7E9D}"/>
                    </a:ext>
                  </a:extLst>
                </p:cNvPr>
                <p:cNvPicPr/>
                <p:nvPr/>
              </p:nvPicPr>
              <p:blipFill>
                <a:blip r:embed="rId145"/>
                <a:stretch>
                  <a:fillRect/>
                </a:stretch>
              </p:blipFill>
              <p:spPr>
                <a:xfrm>
                  <a:off x="4848091" y="4615357"/>
                  <a:ext cx="36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7" name="Ink 106">
                  <a:extLst>
                    <a:ext uri="{FF2B5EF4-FFF2-40B4-BE49-F238E27FC236}">
                      <a16:creationId xmlns:a16="http://schemas.microsoft.com/office/drawing/2014/main" id="{7BAA68DB-7BC3-F907-7AA3-8D51EF83295C}"/>
                    </a:ext>
                  </a:extLst>
                </p14:cNvPr>
                <p14:cNvContentPartPr/>
                <p14:nvPr/>
              </p14:nvContentPartPr>
              <p14:xfrm>
                <a:off x="4135291" y="4643077"/>
                <a:ext cx="752400" cy="36360"/>
              </p14:xfrm>
            </p:contentPart>
          </mc:Choice>
          <mc:Fallback>
            <p:pic>
              <p:nvPicPr>
                <p:cNvPr id="107" name="Ink 106">
                  <a:extLst>
                    <a:ext uri="{FF2B5EF4-FFF2-40B4-BE49-F238E27FC236}">
                      <a16:creationId xmlns:a16="http://schemas.microsoft.com/office/drawing/2014/main" id="{7BAA68DB-7BC3-F907-7AA3-8D51EF83295C}"/>
                    </a:ext>
                  </a:extLst>
                </p:cNvPr>
                <p:cNvPicPr/>
                <p:nvPr/>
              </p:nvPicPr>
              <p:blipFill>
                <a:blip r:embed="rId147"/>
                <a:stretch>
                  <a:fillRect/>
                </a:stretch>
              </p:blipFill>
              <p:spPr>
                <a:xfrm>
                  <a:off x="4117291" y="4625437"/>
                  <a:ext cx="788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CED48EBC-F64E-74F6-4235-A7074EA62461}"/>
                    </a:ext>
                  </a:extLst>
                </p14:cNvPr>
                <p14:cNvContentPartPr/>
                <p14:nvPr/>
              </p14:nvContentPartPr>
              <p14:xfrm>
                <a:off x="3319531" y="4646317"/>
                <a:ext cx="642600" cy="28440"/>
              </p14:xfrm>
            </p:contentPart>
          </mc:Choice>
          <mc:Fallback>
            <p:pic>
              <p:nvPicPr>
                <p:cNvPr id="109" name="Ink 108">
                  <a:extLst>
                    <a:ext uri="{FF2B5EF4-FFF2-40B4-BE49-F238E27FC236}">
                      <a16:creationId xmlns:a16="http://schemas.microsoft.com/office/drawing/2014/main" id="{CED48EBC-F64E-74F6-4235-A7074EA62461}"/>
                    </a:ext>
                  </a:extLst>
                </p:cNvPr>
                <p:cNvPicPr/>
                <p:nvPr/>
              </p:nvPicPr>
              <p:blipFill>
                <a:blip r:embed="rId149"/>
                <a:stretch>
                  <a:fillRect/>
                </a:stretch>
              </p:blipFill>
              <p:spPr>
                <a:xfrm>
                  <a:off x="3301891" y="4628677"/>
                  <a:ext cx="678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1" name="Ink 110">
                  <a:extLst>
                    <a:ext uri="{FF2B5EF4-FFF2-40B4-BE49-F238E27FC236}">
                      <a16:creationId xmlns:a16="http://schemas.microsoft.com/office/drawing/2014/main" id="{728618B6-702B-EAD1-12DF-D3DEADC2CD74}"/>
                    </a:ext>
                  </a:extLst>
                </p14:cNvPr>
                <p14:cNvContentPartPr/>
                <p14:nvPr/>
              </p14:nvContentPartPr>
              <p14:xfrm>
                <a:off x="2789971" y="4634437"/>
                <a:ext cx="251280" cy="27000"/>
              </p14:xfrm>
            </p:contentPart>
          </mc:Choice>
          <mc:Fallback>
            <p:pic>
              <p:nvPicPr>
                <p:cNvPr id="111" name="Ink 110">
                  <a:extLst>
                    <a:ext uri="{FF2B5EF4-FFF2-40B4-BE49-F238E27FC236}">
                      <a16:creationId xmlns:a16="http://schemas.microsoft.com/office/drawing/2014/main" id="{728618B6-702B-EAD1-12DF-D3DEADC2CD74}"/>
                    </a:ext>
                  </a:extLst>
                </p:cNvPr>
                <p:cNvPicPr/>
                <p:nvPr/>
              </p:nvPicPr>
              <p:blipFill>
                <a:blip r:embed="rId151"/>
                <a:stretch>
                  <a:fillRect/>
                </a:stretch>
              </p:blipFill>
              <p:spPr>
                <a:xfrm>
                  <a:off x="2771971" y="4616437"/>
                  <a:ext cx="2869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2" name="Ink 111">
                  <a:extLst>
                    <a:ext uri="{FF2B5EF4-FFF2-40B4-BE49-F238E27FC236}">
                      <a16:creationId xmlns:a16="http://schemas.microsoft.com/office/drawing/2014/main" id="{32194EED-86E3-F7E0-2D87-86595C939F55}"/>
                    </a:ext>
                  </a:extLst>
                </p14:cNvPr>
                <p14:cNvContentPartPr/>
                <p14:nvPr/>
              </p14:nvContentPartPr>
              <p14:xfrm>
                <a:off x="1886371" y="4615357"/>
                <a:ext cx="731520" cy="47880"/>
              </p14:xfrm>
            </p:contentPart>
          </mc:Choice>
          <mc:Fallback>
            <p:pic>
              <p:nvPicPr>
                <p:cNvPr id="112" name="Ink 111">
                  <a:extLst>
                    <a:ext uri="{FF2B5EF4-FFF2-40B4-BE49-F238E27FC236}">
                      <a16:creationId xmlns:a16="http://schemas.microsoft.com/office/drawing/2014/main" id="{32194EED-86E3-F7E0-2D87-86595C939F55}"/>
                    </a:ext>
                  </a:extLst>
                </p:cNvPr>
                <p:cNvPicPr/>
                <p:nvPr/>
              </p:nvPicPr>
              <p:blipFill>
                <a:blip r:embed="rId153"/>
                <a:stretch>
                  <a:fillRect/>
                </a:stretch>
              </p:blipFill>
              <p:spPr>
                <a:xfrm>
                  <a:off x="1868731" y="4597357"/>
                  <a:ext cx="767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 name="Ink 113">
                  <a:extLst>
                    <a:ext uri="{FF2B5EF4-FFF2-40B4-BE49-F238E27FC236}">
                      <a16:creationId xmlns:a16="http://schemas.microsoft.com/office/drawing/2014/main" id="{B04EF795-A66E-2922-3BFC-51AF283C9E73}"/>
                    </a:ext>
                  </a:extLst>
                </p14:cNvPr>
                <p14:cNvContentPartPr/>
                <p14:nvPr/>
              </p14:nvContentPartPr>
              <p14:xfrm>
                <a:off x="899611" y="4664317"/>
                <a:ext cx="839160" cy="55800"/>
              </p14:xfrm>
            </p:contentPart>
          </mc:Choice>
          <mc:Fallback>
            <p:pic>
              <p:nvPicPr>
                <p:cNvPr id="114" name="Ink 113">
                  <a:extLst>
                    <a:ext uri="{FF2B5EF4-FFF2-40B4-BE49-F238E27FC236}">
                      <a16:creationId xmlns:a16="http://schemas.microsoft.com/office/drawing/2014/main" id="{B04EF795-A66E-2922-3BFC-51AF283C9E73}"/>
                    </a:ext>
                  </a:extLst>
                </p:cNvPr>
                <p:cNvPicPr/>
                <p:nvPr/>
              </p:nvPicPr>
              <p:blipFill>
                <a:blip r:embed="rId155"/>
                <a:stretch>
                  <a:fillRect/>
                </a:stretch>
              </p:blipFill>
              <p:spPr>
                <a:xfrm>
                  <a:off x="881971" y="4646317"/>
                  <a:ext cx="874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Ink 115">
                  <a:extLst>
                    <a:ext uri="{FF2B5EF4-FFF2-40B4-BE49-F238E27FC236}">
                      <a16:creationId xmlns:a16="http://schemas.microsoft.com/office/drawing/2014/main" id="{4F4A7235-3FB2-C212-CF1C-58FE95D605BF}"/>
                    </a:ext>
                  </a:extLst>
                </p14:cNvPr>
                <p14:cNvContentPartPr/>
                <p14:nvPr/>
              </p14:nvContentPartPr>
              <p14:xfrm>
                <a:off x="9064771" y="5115037"/>
                <a:ext cx="561240" cy="19800"/>
              </p14:xfrm>
            </p:contentPart>
          </mc:Choice>
          <mc:Fallback>
            <p:pic>
              <p:nvPicPr>
                <p:cNvPr id="116" name="Ink 115">
                  <a:extLst>
                    <a:ext uri="{FF2B5EF4-FFF2-40B4-BE49-F238E27FC236}">
                      <a16:creationId xmlns:a16="http://schemas.microsoft.com/office/drawing/2014/main" id="{4F4A7235-3FB2-C212-CF1C-58FE95D605BF}"/>
                    </a:ext>
                  </a:extLst>
                </p:cNvPr>
                <p:cNvPicPr/>
                <p:nvPr/>
              </p:nvPicPr>
              <p:blipFill>
                <a:blip r:embed="rId157"/>
                <a:stretch>
                  <a:fillRect/>
                </a:stretch>
              </p:blipFill>
              <p:spPr>
                <a:xfrm>
                  <a:off x="9046771" y="5097397"/>
                  <a:ext cx="596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 name="Ink 116">
                  <a:extLst>
                    <a:ext uri="{FF2B5EF4-FFF2-40B4-BE49-F238E27FC236}">
                      <a16:creationId xmlns:a16="http://schemas.microsoft.com/office/drawing/2014/main" id="{DAFA3BE6-7E7C-A989-4B2F-3C8353B5F8F4}"/>
                    </a:ext>
                  </a:extLst>
                </p14:cNvPr>
                <p14:cNvContentPartPr/>
                <p14:nvPr/>
              </p14:nvContentPartPr>
              <p14:xfrm>
                <a:off x="8546011" y="5114677"/>
                <a:ext cx="303480" cy="17640"/>
              </p14:xfrm>
            </p:contentPart>
          </mc:Choice>
          <mc:Fallback>
            <p:pic>
              <p:nvPicPr>
                <p:cNvPr id="117" name="Ink 116">
                  <a:extLst>
                    <a:ext uri="{FF2B5EF4-FFF2-40B4-BE49-F238E27FC236}">
                      <a16:creationId xmlns:a16="http://schemas.microsoft.com/office/drawing/2014/main" id="{DAFA3BE6-7E7C-A989-4B2F-3C8353B5F8F4}"/>
                    </a:ext>
                  </a:extLst>
                </p:cNvPr>
                <p:cNvPicPr/>
                <p:nvPr/>
              </p:nvPicPr>
              <p:blipFill>
                <a:blip r:embed="rId159"/>
                <a:stretch>
                  <a:fillRect/>
                </a:stretch>
              </p:blipFill>
              <p:spPr>
                <a:xfrm>
                  <a:off x="8528011" y="5097037"/>
                  <a:ext cx="339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8" name="Ink 117">
                  <a:extLst>
                    <a:ext uri="{FF2B5EF4-FFF2-40B4-BE49-F238E27FC236}">
                      <a16:creationId xmlns:a16="http://schemas.microsoft.com/office/drawing/2014/main" id="{7B169206-B961-EB75-A02E-E11D61E081B4}"/>
                    </a:ext>
                  </a:extLst>
                </p14:cNvPr>
                <p14:cNvContentPartPr/>
                <p14:nvPr/>
              </p14:nvContentPartPr>
              <p14:xfrm>
                <a:off x="7985131" y="5102437"/>
                <a:ext cx="366840" cy="8640"/>
              </p14:xfrm>
            </p:contentPart>
          </mc:Choice>
          <mc:Fallback>
            <p:pic>
              <p:nvPicPr>
                <p:cNvPr id="118" name="Ink 117">
                  <a:extLst>
                    <a:ext uri="{FF2B5EF4-FFF2-40B4-BE49-F238E27FC236}">
                      <a16:creationId xmlns:a16="http://schemas.microsoft.com/office/drawing/2014/main" id="{7B169206-B961-EB75-A02E-E11D61E081B4}"/>
                    </a:ext>
                  </a:extLst>
                </p:cNvPr>
                <p:cNvPicPr/>
                <p:nvPr/>
              </p:nvPicPr>
              <p:blipFill>
                <a:blip r:embed="rId161"/>
                <a:stretch>
                  <a:fillRect/>
                </a:stretch>
              </p:blipFill>
              <p:spPr>
                <a:xfrm>
                  <a:off x="7967491" y="5084797"/>
                  <a:ext cx="40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9" name="Ink 118">
                  <a:extLst>
                    <a:ext uri="{FF2B5EF4-FFF2-40B4-BE49-F238E27FC236}">
                      <a16:creationId xmlns:a16="http://schemas.microsoft.com/office/drawing/2014/main" id="{24AA3512-1760-E673-35C8-2C73062A4BDC}"/>
                    </a:ext>
                  </a:extLst>
                </p14:cNvPr>
                <p14:cNvContentPartPr/>
                <p14:nvPr/>
              </p14:nvContentPartPr>
              <p14:xfrm>
                <a:off x="7166851" y="5127277"/>
                <a:ext cx="632880" cy="19440"/>
              </p14:xfrm>
            </p:contentPart>
          </mc:Choice>
          <mc:Fallback>
            <p:pic>
              <p:nvPicPr>
                <p:cNvPr id="119" name="Ink 118">
                  <a:extLst>
                    <a:ext uri="{FF2B5EF4-FFF2-40B4-BE49-F238E27FC236}">
                      <a16:creationId xmlns:a16="http://schemas.microsoft.com/office/drawing/2014/main" id="{24AA3512-1760-E673-35C8-2C73062A4BDC}"/>
                    </a:ext>
                  </a:extLst>
                </p:cNvPr>
                <p:cNvPicPr/>
                <p:nvPr/>
              </p:nvPicPr>
              <p:blipFill>
                <a:blip r:embed="rId163"/>
                <a:stretch>
                  <a:fillRect/>
                </a:stretch>
              </p:blipFill>
              <p:spPr>
                <a:xfrm>
                  <a:off x="7149211" y="5109277"/>
                  <a:ext cx="668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Ink 120">
                  <a:extLst>
                    <a:ext uri="{FF2B5EF4-FFF2-40B4-BE49-F238E27FC236}">
                      <a16:creationId xmlns:a16="http://schemas.microsoft.com/office/drawing/2014/main" id="{F663D1A2-C6ED-4879-EE94-464BF88D313F}"/>
                    </a:ext>
                  </a:extLst>
                </p14:cNvPr>
                <p14:cNvContentPartPr/>
                <p14:nvPr/>
              </p14:nvContentPartPr>
              <p14:xfrm>
                <a:off x="6324091" y="5108197"/>
                <a:ext cx="718560" cy="52200"/>
              </p14:xfrm>
            </p:contentPart>
          </mc:Choice>
          <mc:Fallback>
            <p:pic>
              <p:nvPicPr>
                <p:cNvPr id="121" name="Ink 120">
                  <a:extLst>
                    <a:ext uri="{FF2B5EF4-FFF2-40B4-BE49-F238E27FC236}">
                      <a16:creationId xmlns:a16="http://schemas.microsoft.com/office/drawing/2014/main" id="{F663D1A2-C6ED-4879-EE94-464BF88D313F}"/>
                    </a:ext>
                  </a:extLst>
                </p:cNvPr>
                <p:cNvPicPr/>
                <p:nvPr/>
              </p:nvPicPr>
              <p:blipFill>
                <a:blip r:embed="rId165"/>
                <a:stretch>
                  <a:fillRect/>
                </a:stretch>
              </p:blipFill>
              <p:spPr>
                <a:xfrm>
                  <a:off x="6306451" y="5090197"/>
                  <a:ext cx="754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 name="Ink 122">
                  <a:extLst>
                    <a:ext uri="{FF2B5EF4-FFF2-40B4-BE49-F238E27FC236}">
                      <a16:creationId xmlns:a16="http://schemas.microsoft.com/office/drawing/2014/main" id="{427B09B4-3E80-23B0-675F-929D837C4090}"/>
                    </a:ext>
                  </a:extLst>
                </p14:cNvPr>
                <p14:cNvContentPartPr/>
                <p14:nvPr/>
              </p14:nvContentPartPr>
              <p14:xfrm>
                <a:off x="5234371" y="5099917"/>
                <a:ext cx="881280" cy="50400"/>
              </p14:xfrm>
            </p:contentPart>
          </mc:Choice>
          <mc:Fallback>
            <p:pic>
              <p:nvPicPr>
                <p:cNvPr id="123" name="Ink 122">
                  <a:extLst>
                    <a:ext uri="{FF2B5EF4-FFF2-40B4-BE49-F238E27FC236}">
                      <a16:creationId xmlns:a16="http://schemas.microsoft.com/office/drawing/2014/main" id="{427B09B4-3E80-23B0-675F-929D837C4090}"/>
                    </a:ext>
                  </a:extLst>
                </p:cNvPr>
                <p:cNvPicPr/>
                <p:nvPr/>
              </p:nvPicPr>
              <p:blipFill>
                <a:blip r:embed="rId167"/>
                <a:stretch>
                  <a:fillRect/>
                </a:stretch>
              </p:blipFill>
              <p:spPr>
                <a:xfrm>
                  <a:off x="5216371" y="5082277"/>
                  <a:ext cx="916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5" name="Ink 124">
                  <a:extLst>
                    <a:ext uri="{FF2B5EF4-FFF2-40B4-BE49-F238E27FC236}">
                      <a16:creationId xmlns:a16="http://schemas.microsoft.com/office/drawing/2014/main" id="{7EDFEF26-9070-A0F0-EB43-D05B31B1B4A5}"/>
                    </a:ext>
                  </a:extLst>
                </p14:cNvPr>
                <p14:cNvContentPartPr/>
                <p14:nvPr/>
              </p14:nvContentPartPr>
              <p14:xfrm>
                <a:off x="5094691" y="4611397"/>
                <a:ext cx="2048760" cy="575280"/>
              </p14:xfrm>
            </p:contentPart>
          </mc:Choice>
          <mc:Fallback>
            <p:pic>
              <p:nvPicPr>
                <p:cNvPr id="125" name="Ink 124">
                  <a:extLst>
                    <a:ext uri="{FF2B5EF4-FFF2-40B4-BE49-F238E27FC236}">
                      <a16:creationId xmlns:a16="http://schemas.microsoft.com/office/drawing/2014/main" id="{7EDFEF26-9070-A0F0-EB43-D05B31B1B4A5}"/>
                    </a:ext>
                  </a:extLst>
                </p:cNvPr>
                <p:cNvPicPr/>
                <p:nvPr/>
              </p:nvPicPr>
              <p:blipFill>
                <a:blip r:embed="rId169"/>
                <a:stretch>
                  <a:fillRect/>
                </a:stretch>
              </p:blipFill>
              <p:spPr>
                <a:xfrm>
                  <a:off x="5076691" y="4593397"/>
                  <a:ext cx="208440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Ink 126">
                  <a:extLst>
                    <a:ext uri="{FF2B5EF4-FFF2-40B4-BE49-F238E27FC236}">
                      <a16:creationId xmlns:a16="http://schemas.microsoft.com/office/drawing/2014/main" id="{246EA987-2486-E8AD-560D-A85AE75DD410}"/>
                    </a:ext>
                  </a:extLst>
                </p14:cNvPr>
                <p14:cNvContentPartPr/>
                <p14:nvPr/>
              </p14:nvContentPartPr>
              <p14:xfrm>
                <a:off x="4541731" y="5058517"/>
                <a:ext cx="1800" cy="14040"/>
              </p14:xfrm>
            </p:contentPart>
          </mc:Choice>
          <mc:Fallback>
            <p:pic>
              <p:nvPicPr>
                <p:cNvPr id="127" name="Ink 126">
                  <a:extLst>
                    <a:ext uri="{FF2B5EF4-FFF2-40B4-BE49-F238E27FC236}">
                      <a16:creationId xmlns:a16="http://schemas.microsoft.com/office/drawing/2014/main" id="{246EA987-2486-E8AD-560D-A85AE75DD410}"/>
                    </a:ext>
                  </a:extLst>
                </p:cNvPr>
                <p:cNvPicPr/>
                <p:nvPr/>
              </p:nvPicPr>
              <p:blipFill>
                <a:blip r:embed="rId171"/>
                <a:stretch>
                  <a:fillRect/>
                </a:stretch>
              </p:blipFill>
              <p:spPr>
                <a:xfrm>
                  <a:off x="4524091" y="5040517"/>
                  <a:ext cx="37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8" name="Ink 127">
                  <a:extLst>
                    <a:ext uri="{FF2B5EF4-FFF2-40B4-BE49-F238E27FC236}">
                      <a16:creationId xmlns:a16="http://schemas.microsoft.com/office/drawing/2014/main" id="{607A1533-04A0-50BA-3788-9E14012CE1FE}"/>
                    </a:ext>
                  </a:extLst>
                </p14:cNvPr>
                <p14:cNvContentPartPr/>
                <p14:nvPr/>
              </p14:nvContentPartPr>
              <p14:xfrm>
                <a:off x="3097051" y="5036557"/>
                <a:ext cx="1438920" cy="75600"/>
              </p14:xfrm>
            </p:contentPart>
          </mc:Choice>
          <mc:Fallback>
            <p:pic>
              <p:nvPicPr>
                <p:cNvPr id="128" name="Ink 127">
                  <a:extLst>
                    <a:ext uri="{FF2B5EF4-FFF2-40B4-BE49-F238E27FC236}">
                      <a16:creationId xmlns:a16="http://schemas.microsoft.com/office/drawing/2014/main" id="{607A1533-04A0-50BA-3788-9E14012CE1FE}"/>
                    </a:ext>
                  </a:extLst>
                </p:cNvPr>
                <p:cNvPicPr/>
                <p:nvPr/>
              </p:nvPicPr>
              <p:blipFill>
                <a:blip r:embed="rId173"/>
                <a:stretch>
                  <a:fillRect/>
                </a:stretch>
              </p:blipFill>
              <p:spPr>
                <a:xfrm>
                  <a:off x="3079051" y="5018917"/>
                  <a:ext cx="1474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0" name="Ink 129">
                  <a:extLst>
                    <a:ext uri="{FF2B5EF4-FFF2-40B4-BE49-F238E27FC236}">
                      <a16:creationId xmlns:a16="http://schemas.microsoft.com/office/drawing/2014/main" id="{52F00065-392B-D0A4-9314-2854307B49A1}"/>
                    </a:ext>
                  </a:extLst>
                </p14:cNvPr>
                <p14:cNvContentPartPr/>
                <p14:nvPr/>
              </p14:nvContentPartPr>
              <p14:xfrm>
                <a:off x="2463451" y="4998037"/>
                <a:ext cx="807120" cy="120960"/>
              </p14:xfrm>
            </p:contentPart>
          </mc:Choice>
          <mc:Fallback>
            <p:pic>
              <p:nvPicPr>
                <p:cNvPr id="130" name="Ink 129">
                  <a:extLst>
                    <a:ext uri="{FF2B5EF4-FFF2-40B4-BE49-F238E27FC236}">
                      <a16:creationId xmlns:a16="http://schemas.microsoft.com/office/drawing/2014/main" id="{52F00065-392B-D0A4-9314-2854307B49A1}"/>
                    </a:ext>
                  </a:extLst>
                </p:cNvPr>
                <p:cNvPicPr/>
                <p:nvPr/>
              </p:nvPicPr>
              <p:blipFill>
                <a:blip r:embed="rId175"/>
                <a:stretch>
                  <a:fillRect/>
                </a:stretch>
              </p:blipFill>
              <p:spPr>
                <a:xfrm>
                  <a:off x="2445451" y="4980037"/>
                  <a:ext cx="842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1" name="Ink 130">
                  <a:extLst>
                    <a:ext uri="{FF2B5EF4-FFF2-40B4-BE49-F238E27FC236}">
                      <a16:creationId xmlns:a16="http://schemas.microsoft.com/office/drawing/2014/main" id="{A033D35C-0A3F-FFE0-5A98-2B61B5FE9BB1}"/>
                    </a:ext>
                  </a:extLst>
                </p14:cNvPr>
                <p14:cNvContentPartPr/>
                <p14:nvPr/>
              </p14:nvContentPartPr>
              <p14:xfrm>
                <a:off x="1688371" y="5037637"/>
                <a:ext cx="712440" cy="51480"/>
              </p14:xfrm>
            </p:contentPart>
          </mc:Choice>
          <mc:Fallback>
            <p:pic>
              <p:nvPicPr>
                <p:cNvPr id="131" name="Ink 130">
                  <a:extLst>
                    <a:ext uri="{FF2B5EF4-FFF2-40B4-BE49-F238E27FC236}">
                      <a16:creationId xmlns:a16="http://schemas.microsoft.com/office/drawing/2014/main" id="{A033D35C-0A3F-FFE0-5A98-2B61B5FE9BB1}"/>
                    </a:ext>
                  </a:extLst>
                </p:cNvPr>
                <p:cNvPicPr/>
                <p:nvPr/>
              </p:nvPicPr>
              <p:blipFill>
                <a:blip r:embed="rId177"/>
                <a:stretch>
                  <a:fillRect/>
                </a:stretch>
              </p:blipFill>
              <p:spPr>
                <a:xfrm>
                  <a:off x="1670371" y="5019997"/>
                  <a:ext cx="748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Ink 132">
                  <a:extLst>
                    <a:ext uri="{FF2B5EF4-FFF2-40B4-BE49-F238E27FC236}">
                      <a16:creationId xmlns:a16="http://schemas.microsoft.com/office/drawing/2014/main" id="{76DE1545-BA10-EBD1-AFBC-ED68DC269F38}"/>
                    </a:ext>
                  </a:extLst>
                </p14:cNvPr>
                <p14:cNvContentPartPr/>
                <p14:nvPr/>
              </p14:nvContentPartPr>
              <p14:xfrm>
                <a:off x="836971" y="5120797"/>
                <a:ext cx="741960" cy="63000"/>
              </p14:xfrm>
            </p:contentPart>
          </mc:Choice>
          <mc:Fallback>
            <p:pic>
              <p:nvPicPr>
                <p:cNvPr id="133" name="Ink 132">
                  <a:extLst>
                    <a:ext uri="{FF2B5EF4-FFF2-40B4-BE49-F238E27FC236}">
                      <a16:creationId xmlns:a16="http://schemas.microsoft.com/office/drawing/2014/main" id="{76DE1545-BA10-EBD1-AFBC-ED68DC269F38}"/>
                    </a:ext>
                  </a:extLst>
                </p:cNvPr>
                <p:cNvPicPr/>
                <p:nvPr/>
              </p:nvPicPr>
              <p:blipFill>
                <a:blip r:embed="rId179"/>
                <a:stretch>
                  <a:fillRect/>
                </a:stretch>
              </p:blipFill>
              <p:spPr>
                <a:xfrm>
                  <a:off x="819331" y="5103157"/>
                  <a:ext cx="777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Ink 133">
                  <a:extLst>
                    <a:ext uri="{FF2B5EF4-FFF2-40B4-BE49-F238E27FC236}">
                      <a16:creationId xmlns:a16="http://schemas.microsoft.com/office/drawing/2014/main" id="{197D24EA-44AB-288A-392F-DE63028B7D1F}"/>
                    </a:ext>
                  </a:extLst>
                </p14:cNvPr>
                <p14:cNvContentPartPr/>
                <p14:nvPr/>
              </p14:nvContentPartPr>
              <p14:xfrm>
                <a:off x="8602891" y="5535877"/>
                <a:ext cx="1012680" cy="84600"/>
              </p14:xfrm>
            </p:contentPart>
          </mc:Choice>
          <mc:Fallback>
            <p:pic>
              <p:nvPicPr>
                <p:cNvPr id="134" name="Ink 133">
                  <a:extLst>
                    <a:ext uri="{FF2B5EF4-FFF2-40B4-BE49-F238E27FC236}">
                      <a16:creationId xmlns:a16="http://schemas.microsoft.com/office/drawing/2014/main" id="{197D24EA-44AB-288A-392F-DE63028B7D1F}"/>
                    </a:ext>
                  </a:extLst>
                </p:cNvPr>
                <p:cNvPicPr/>
                <p:nvPr/>
              </p:nvPicPr>
              <p:blipFill>
                <a:blip r:embed="rId181"/>
                <a:stretch>
                  <a:fillRect/>
                </a:stretch>
              </p:blipFill>
              <p:spPr>
                <a:xfrm>
                  <a:off x="8584891" y="5517877"/>
                  <a:ext cx="1048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6" name="Ink 135">
                  <a:extLst>
                    <a:ext uri="{FF2B5EF4-FFF2-40B4-BE49-F238E27FC236}">
                      <a16:creationId xmlns:a16="http://schemas.microsoft.com/office/drawing/2014/main" id="{F1652B51-32C5-99A5-E497-B6E17CD2035E}"/>
                    </a:ext>
                  </a:extLst>
                </p14:cNvPr>
                <p14:cNvContentPartPr/>
                <p14:nvPr/>
              </p14:nvContentPartPr>
              <p14:xfrm>
                <a:off x="7993411" y="5553517"/>
                <a:ext cx="506160" cy="34920"/>
              </p14:xfrm>
            </p:contentPart>
          </mc:Choice>
          <mc:Fallback>
            <p:pic>
              <p:nvPicPr>
                <p:cNvPr id="136" name="Ink 135">
                  <a:extLst>
                    <a:ext uri="{FF2B5EF4-FFF2-40B4-BE49-F238E27FC236}">
                      <a16:creationId xmlns:a16="http://schemas.microsoft.com/office/drawing/2014/main" id="{F1652B51-32C5-99A5-E497-B6E17CD2035E}"/>
                    </a:ext>
                  </a:extLst>
                </p:cNvPr>
                <p:cNvPicPr/>
                <p:nvPr/>
              </p:nvPicPr>
              <p:blipFill>
                <a:blip r:embed="rId183"/>
                <a:stretch>
                  <a:fillRect/>
                </a:stretch>
              </p:blipFill>
              <p:spPr>
                <a:xfrm>
                  <a:off x="7975771" y="5535877"/>
                  <a:ext cx="541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 name="Ink 136">
                  <a:extLst>
                    <a:ext uri="{FF2B5EF4-FFF2-40B4-BE49-F238E27FC236}">
                      <a16:creationId xmlns:a16="http://schemas.microsoft.com/office/drawing/2014/main" id="{81F6EFAE-F8CF-5632-B28A-2D2C64EB328C}"/>
                    </a:ext>
                  </a:extLst>
                </p14:cNvPr>
                <p14:cNvContentPartPr/>
                <p14:nvPr/>
              </p14:nvContentPartPr>
              <p14:xfrm>
                <a:off x="7343251" y="5626237"/>
                <a:ext cx="455400" cy="45720"/>
              </p14:xfrm>
            </p:contentPart>
          </mc:Choice>
          <mc:Fallback>
            <p:pic>
              <p:nvPicPr>
                <p:cNvPr id="137" name="Ink 136">
                  <a:extLst>
                    <a:ext uri="{FF2B5EF4-FFF2-40B4-BE49-F238E27FC236}">
                      <a16:creationId xmlns:a16="http://schemas.microsoft.com/office/drawing/2014/main" id="{81F6EFAE-F8CF-5632-B28A-2D2C64EB328C}"/>
                    </a:ext>
                  </a:extLst>
                </p:cNvPr>
                <p:cNvPicPr/>
                <p:nvPr/>
              </p:nvPicPr>
              <p:blipFill>
                <a:blip r:embed="rId185"/>
                <a:stretch>
                  <a:fillRect/>
                </a:stretch>
              </p:blipFill>
              <p:spPr>
                <a:xfrm>
                  <a:off x="7325251" y="5608237"/>
                  <a:ext cx="491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9" name="Ink 138">
                  <a:extLst>
                    <a:ext uri="{FF2B5EF4-FFF2-40B4-BE49-F238E27FC236}">
                      <a16:creationId xmlns:a16="http://schemas.microsoft.com/office/drawing/2014/main" id="{0148123E-9876-38C8-068B-DCE4F0AF9859}"/>
                    </a:ext>
                  </a:extLst>
                </p14:cNvPr>
                <p14:cNvContentPartPr/>
                <p14:nvPr/>
              </p14:nvContentPartPr>
              <p14:xfrm>
                <a:off x="6469171" y="5597077"/>
                <a:ext cx="655200" cy="54000"/>
              </p14:xfrm>
            </p:contentPart>
          </mc:Choice>
          <mc:Fallback>
            <p:pic>
              <p:nvPicPr>
                <p:cNvPr id="139" name="Ink 138">
                  <a:extLst>
                    <a:ext uri="{FF2B5EF4-FFF2-40B4-BE49-F238E27FC236}">
                      <a16:creationId xmlns:a16="http://schemas.microsoft.com/office/drawing/2014/main" id="{0148123E-9876-38C8-068B-DCE4F0AF9859}"/>
                    </a:ext>
                  </a:extLst>
                </p:cNvPr>
                <p:cNvPicPr/>
                <p:nvPr/>
              </p:nvPicPr>
              <p:blipFill>
                <a:blip r:embed="rId187"/>
                <a:stretch>
                  <a:fillRect/>
                </a:stretch>
              </p:blipFill>
              <p:spPr>
                <a:xfrm>
                  <a:off x="6451531" y="5579077"/>
                  <a:ext cx="690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Ink 140">
                  <a:extLst>
                    <a:ext uri="{FF2B5EF4-FFF2-40B4-BE49-F238E27FC236}">
                      <a16:creationId xmlns:a16="http://schemas.microsoft.com/office/drawing/2014/main" id="{485931AE-6B52-065A-D387-DD9A162E2351}"/>
                    </a:ext>
                  </a:extLst>
                </p14:cNvPr>
                <p14:cNvContentPartPr/>
                <p14:nvPr/>
              </p14:nvContentPartPr>
              <p14:xfrm>
                <a:off x="5768611" y="5636677"/>
                <a:ext cx="685440" cy="32400"/>
              </p14:xfrm>
            </p:contentPart>
          </mc:Choice>
          <mc:Fallback>
            <p:pic>
              <p:nvPicPr>
                <p:cNvPr id="141" name="Ink 140">
                  <a:extLst>
                    <a:ext uri="{FF2B5EF4-FFF2-40B4-BE49-F238E27FC236}">
                      <a16:creationId xmlns:a16="http://schemas.microsoft.com/office/drawing/2014/main" id="{485931AE-6B52-065A-D387-DD9A162E2351}"/>
                    </a:ext>
                  </a:extLst>
                </p:cNvPr>
                <p:cNvPicPr/>
                <p:nvPr/>
              </p:nvPicPr>
              <p:blipFill>
                <a:blip r:embed="rId189"/>
                <a:stretch>
                  <a:fillRect/>
                </a:stretch>
              </p:blipFill>
              <p:spPr>
                <a:xfrm>
                  <a:off x="5750611" y="5619037"/>
                  <a:ext cx="721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3" name="Ink 142">
                  <a:extLst>
                    <a:ext uri="{FF2B5EF4-FFF2-40B4-BE49-F238E27FC236}">
                      <a16:creationId xmlns:a16="http://schemas.microsoft.com/office/drawing/2014/main" id="{B83768F2-0571-0D0A-0AE2-848A964BAB56}"/>
                    </a:ext>
                  </a:extLst>
                </p14:cNvPr>
                <p14:cNvContentPartPr/>
                <p14:nvPr/>
              </p14:nvContentPartPr>
              <p14:xfrm>
                <a:off x="6130051" y="5563237"/>
                <a:ext cx="1800" cy="10800"/>
              </p14:xfrm>
            </p:contentPart>
          </mc:Choice>
          <mc:Fallback>
            <p:pic>
              <p:nvPicPr>
                <p:cNvPr id="143" name="Ink 142">
                  <a:extLst>
                    <a:ext uri="{FF2B5EF4-FFF2-40B4-BE49-F238E27FC236}">
                      <a16:creationId xmlns:a16="http://schemas.microsoft.com/office/drawing/2014/main" id="{B83768F2-0571-0D0A-0AE2-848A964BAB56}"/>
                    </a:ext>
                  </a:extLst>
                </p:cNvPr>
                <p:cNvPicPr/>
                <p:nvPr/>
              </p:nvPicPr>
              <p:blipFill>
                <a:blip r:embed="rId191"/>
                <a:stretch>
                  <a:fillRect/>
                </a:stretch>
              </p:blipFill>
              <p:spPr>
                <a:xfrm>
                  <a:off x="6112051" y="5545237"/>
                  <a:ext cx="37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4" name="Ink 143">
                  <a:extLst>
                    <a:ext uri="{FF2B5EF4-FFF2-40B4-BE49-F238E27FC236}">
                      <a16:creationId xmlns:a16="http://schemas.microsoft.com/office/drawing/2014/main" id="{13EDB9DD-D918-84AC-544B-74DD3662265E}"/>
                    </a:ext>
                  </a:extLst>
                </p14:cNvPr>
                <p14:cNvContentPartPr/>
                <p14:nvPr/>
              </p14:nvContentPartPr>
              <p14:xfrm>
                <a:off x="5673931" y="5133397"/>
                <a:ext cx="1479960" cy="525960"/>
              </p14:xfrm>
            </p:contentPart>
          </mc:Choice>
          <mc:Fallback>
            <p:pic>
              <p:nvPicPr>
                <p:cNvPr id="144" name="Ink 143">
                  <a:extLst>
                    <a:ext uri="{FF2B5EF4-FFF2-40B4-BE49-F238E27FC236}">
                      <a16:creationId xmlns:a16="http://schemas.microsoft.com/office/drawing/2014/main" id="{13EDB9DD-D918-84AC-544B-74DD3662265E}"/>
                    </a:ext>
                  </a:extLst>
                </p:cNvPr>
                <p:cNvPicPr/>
                <p:nvPr/>
              </p:nvPicPr>
              <p:blipFill>
                <a:blip r:embed="rId193"/>
                <a:stretch>
                  <a:fillRect/>
                </a:stretch>
              </p:blipFill>
              <p:spPr>
                <a:xfrm>
                  <a:off x="5655931" y="5115397"/>
                  <a:ext cx="1515600" cy="56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147" name="Ink 146">
                <a:extLst>
                  <a:ext uri="{FF2B5EF4-FFF2-40B4-BE49-F238E27FC236}">
                    <a16:creationId xmlns:a16="http://schemas.microsoft.com/office/drawing/2014/main" id="{08FFADD0-2120-4945-ECF2-AB2DE6AFD635}"/>
                  </a:ext>
                </a:extLst>
              </p14:cNvPr>
              <p14:cNvContentPartPr/>
              <p14:nvPr/>
            </p14:nvContentPartPr>
            <p14:xfrm>
              <a:off x="6143731" y="5518237"/>
              <a:ext cx="3588480" cy="700920"/>
            </p14:xfrm>
          </p:contentPart>
        </mc:Choice>
        <mc:Fallback>
          <p:pic>
            <p:nvPicPr>
              <p:cNvPr id="147" name="Ink 146">
                <a:extLst>
                  <a:ext uri="{FF2B5EF4-FFF2-40B4-BE49-F238E27FC236}">
                    <a16:creationId xmlns:a16="http://schemas.microsoft.com/office/drawing/2014/main" id="{08FFADD0-2120-4945-ECF2-AB2DE6AFD635}"/>
                  </a:ext>
                </a:extLst>
              </p:cNvPr>
              <p:cNvPicPr/>
              <p:nvPr/>
            </p:nvPicPr>
            <p:blipFill>
              <a:blip r:embed="rId195"/>
              <a:stretch>
                <a:fillRect/>
              </a:stretch>
            </p:blipFill>
            <p:spPr>
              <a:xfrm>
                <a:off x="6126091" y="5500237"/>
                <a:ext cx="362412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0" name="Ink 149">
                <a:extLst>
                  <a:ext uri="{FF2B5EF4-FFF2-40B4-BE49-F238E27FC236}">
                    <a16:creationId xmlns:a16="http://schemas.microsoft.com/office/drawing/2014/main" id="{9FB74571-B0C9-1F2A-CCBD-B72ABBCB0A0B}"/>
                  </a:ext>
                </a:extLst>
              </p14:cNvPr>
              <p14:cNvContentPartPr/>
              <p14:nvPr/>
            </p14:nvContentPartPr>
            <p14:xfrm>
              <a:off x="8735011" y="6025477"/>
              <a:ext cx="25200" cy="119520"/>
            </p14:xfrm>
          </p:contentPart>
        </mc:Choice>
        <mc:Fallback>
          <p:pic>
            <p:nvPicPr>
              <p:cNvPr id="150" name="Ink 149">
                <a:extLst>
                  <a:ext uri="{FF2B5EF4-FFF2-40B4-BE49-F238E27FC236}">
                    <a16:creationId xmlns:a16="http://schemas.microsoft.com/office/drawing/2014/main" id="{9FB74571-B0C9-1F2A-CCBD-B72ABBCB0A0B}"/>
                  </a:ext>
                </a:extLst>
              </p:cNvPr>
              <p:cNvPicPr/>
              <p:nvPr/>
            </p:nvPicPr>
            <p:blipFill>
              <a:blip r:embed="rId197"/>
              <a:stretch>
                <a:fillRect/>
              </a:stretch>
            </p:blipFill>
            <p:spPr>
              <a:xfrm>
                <a:off x="8717011" y="6007837"/>
                <a:ext cx="60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1" name="Ink 150">
                <a:extLst>
                  <a:ext uri="{FF2B5EF4-FFF2-40B4-BE49-F238E27FC236}">
                    <a16:creationId xmlns:a16="http://schemas.microsoft.com/office/drawing/2014/main" id="{AB631498-2EAD-9E7F-859B-83110EA02676}"/>
                  </a:ext>
                </a:extLst>
              </p14:cNvPr>
              <p14:cNvContentPartPr/>
              <p14:nvPr/>
            </p14:nvContentPartPr>
            <p14:xfrm>
              <a:off x="6163171" y="5588437"/>
              <a:ext cx="2622960" cy="674640"/>
            </p14:xfrm>
          </p:contentPart>
        </mc:Choice>
        <mc:Fallback>
          <p:pic>
            <p:nvPicPr>
              <p:cNvPr id="151" name="Ink 150">
                <a:extLst>
                  <a:ext uri="{FF2B5EF4-FFF2-40B4-BE49-F238E27FC236}">
                    <a16:creationId xmlns:a16="http://schemas.microsoft.com/office/drawing/2014/main" id="{AB631498-2EAD-9E7F-859B-83110EA02676}"/>
                  </a:ext>
                </a:extLst>
              </p:cNvPr>
              <p:cNvPicPr/>
              <p:nvPr/>
            </p:nvPicPr>
            <p:blipFill>
              <a:blip r:embed="rId199"/>
              <a:stretch>
                <a:fillRect/>
              </a:stretch>
            </p:blipFill>
            <p:spPr>
              <a:xfrm>
                <a:off x="6145531" y="5570437"/>
                <a:ext cx="2658600" cy="710280"/>
              </a:xfrm>
              <a:prstGeom prst="rect">
                <a:avLst/>
              </a:prstGeom>
            </p:spPr>
          </p:pic>
        </mc:Fallback>
      </mc:AlternateContent>
      <p:grpSp>
        <p:nvGrpSpPr>
          <p:cNvPr id="157" name="Group 156">
            <a:extLst>
              <a:ext uri="{FF2B5EF4-FFF2-40B4-BE49-F238E27FC236}">
                <a16:creationId xmlns:a16="http://schemas.microsoft.com/office/drawing/2014/main" id="{589D1A72-E92D-E7BD-9DB5-E6C61E78FC29}"/>
              </a:ext>
            </a:extLst>
          </p:cNvPr>
          <p:cNvGrpSpPr/>
          <p:nvPr/>
        </p:nvGrpSpPr>
        <p:grpSpPr>
          <a:xfrm>
            <a:off x="5558731" y="5726317"/>
            <a:ext cx="434880" cy="588240"/>
            <a:chOff x="5558731" y="5726317"/>
            <a:chExt cx="434880" cy="588240"/>
          </a:xfrm>
        </p:grpSpPr>
        <mc:AlternateContent xmlns:mc="http://schemas.openxmlformats.org/markup-compatibility/2006">
          <mc:Choice xmlns:p14="http://schemas.microsoft.com/office/powerpoint/2010/main" Requires="p14">
            <p:contentPart p14:bwMode="auto" r:id="rId200">
              <p14:nvContentPartPr>
                <p14:cNvPr id="152" name="Ink 151">
                  <a:extLst>
                    <a:ext uri="{FF2B5EF4-FFF2-40B4-BE49-F238E27FC236}">
                      <a16:creationId xmlns:a16="http://schemas.microsoft.com/office/drawing/2014/main" id="{257512BC-3D6B-7170-9D57-85DC43A5A893}"/>
                    </a:ext>
                  </a:extLst>
                </p14:cNvPr>
                <p14:cNvContentPartPr/>
                <p14:nvPr/>
              </p14:nvContentPartPr>
              <p14:xfrm>
                <a:off x="5625691" y="5918557"/>
                <a:ext cx="338760" cy="236880"/>
              </p14:xfrm>
            </p:contentPart>
          </mc:Choice>
          <mc:Fallback>
            <p:pic>
              <p:nvPicPr>
                <p:cNvPr id="152" name="Ink 151">
                  <a:extLst>
                    <a:ext uri="{FF2B5EF4-FFF2-40B4-BE49-F238E27FC236}">
                      <a16:creationId xmlns:a16="http://schemas.microsoft.com/office/drawing/2014/main" id="{257512BC-3D6B-7170-9D57-85DC43A5A893}"/>
                    </a:ext>
                  </a:extLst>
                </p:cNvPr>
                <p:cNvPicPr/>
                <p:nvPr/>
              </p:nvPicPr>
              <p:blipFill>
                <a:blip r:embed="rId201"/>
                <a:stretch>
                  <a:fillRect/>
                </a:stretch>
              </p:blipFill>
              <p:spPr>
                <a:xfrm>
                  <a:off x="5607691" y="5900557"/>
                  <a:ext cx="374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3" name="Ink 152">
                  <a:extLst>
                    <a:ext uri="{FF2B5EF4-FFF2-40B4-BE49-F238E27FC236}">
                      <a16:creationId xmlns:a16="http://schemas.microsoft.com/office/drawing/2014/main" id="{B2983EC1-D206-9959-F9D1-25804A2DB2BF}"/>
                    </a:ext>
                  </a:extLst>
                </p14:cNvPr>
                <p14:cNvContentPartPr/>
                <p14:nvPr/>
              </p14:nvContentPartPr>
              <p14:xfrm>
                <a:off x="5675731" y="5801197"/>
                <a:ext cx="317880" cy="452880"/>
              </p14:xfrm>
            </p:contentPart>
          </mc:Choice>
          <mc:Fallback>
            <p:pic>
              <p:nvPicPr>
                <p:cNvPr id="153" name="Ink 152">
                  <a:extLst>
                    <a:ext uri="{FF2B5EF4-FFF2-40B4-BE49-F238E27FC236}">
                      <a16:creationId xmlns:a16="http://schemas.microsoft.com/office/drawing/2014/main" id="{B2983EC1-D206-9959-F9D1-25804A2DB2BF}"/>
                    </a:ext>
                  </a:extLst>
                </p:cNvPr>
                <p:cNvPicPr/>
                <p:nvPr/>
              </p:nvPicPr>
              <p:blipFill>
                <a:blip r:embed="rId203"/>
                <a:stretch>
                  <a:fillRect/>
                </a:stretch>
              </p:blipFill>
              <p:spPr>
                <a:xfrm>
                  <a:off x="5657731" y="5783197"/>
                  <a:ext cx="35352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5" name="Ink 154">
                  <a:extLst>
                    <a:ext uri="{FF2B5EF4-FFF2-40B4-BE49-F238E27FC236}">
                      <a16:creationId xmlns:a16="http://schemas.microsoft.com/office/drawing/2014/main" id="{3D21CBF4-7E8E-6118-3CAF-7989B809F248}"/>
                    </a:ext>
                  </a:extLst>
                </p14:cNvPr>
                <p14:cNvContentPartPr/>
                <p14:nvPr/>
              </p14:nvContentPartPr>
              <p14:xfrm>
                <a:off x="5558731" y="5726317"/>
                <a:ext cx="365400" cy="552240"/>
              </p14:xfrm>
            </p:contentPart>
          </mc:Choice>
          <mc:Fallback>
            <p:pic>
              <p:nvPicPr>
                <p:cNvPr id="155" name="Ink 154">
                  <a:extLst>
                    <a:ext uri="{FF2B5EF4-FFF2-40B4-BE49-F238E27FC236}">
                      <a16:creationId xmlns:a16="http://schemas.microsoft.com/office/drawing/2014/main" id="{3D21CBF4-7E8E-6118-3CAF-7989B809F248}"/>
                    </a:ext>
                  </a:extLst>
                </p:cNvPr>
                <p:cNvPicPr/>
                <p:nvPr/>
              </p:nvPicPr>
              <p:blipFill>
                <a:blip r:embed="rId205"/>
                <a:stretch>
                  <a:fillRect/>
                </a:stretch>
              </p:blipFill>
              <p:spPr>
                <a:xfrm>
                  <a:off x="5541091" y="5708677"/>
                  <a:ext cx="401040" cy="587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6" name="Ink 155">
                  <a:extLst>
                    <a:ext uri="{FF2B5EF4-FFF2-40B4-BE49-F238E27FC236}">
                      <a16:creationId xmlns:a16="http://schemas.microsoft.com/office/drawing/2014/main" id="{31F7E3AB-3DA8-6443-F2AA-8A131E648B93}"/>
                    </a:ext>
                  </a:extLst>
                </p14:cNvPr>
                <p14:cNvContentPartPr/>
                <p14:nvPr/>
              </p14:nvContentPartPr>
              <p14:xfrm>
                <a:off x="5671771" y="5843317"/>
                <a:ext cx="239040" cy="471240"/>
              </p14:xfrm>
            </p:contentPart>
          </mc:Choice>
          <mc:Fallback>
            <p:pic>
              <p:nvPicPr>
                <p:cNvPr id="156" name="Ink 155">
                  <a:extLst>
                    <a:ext uri="{FF2B5EF4-FFF2-40B4-BE49-F238E27FC236}">
                      <a16:creationId xmlns:a16="http://schemas.microsoft.com/office/drawing/2014/main" id="{31F7E3AB-3DA8-6443-F2AA-8A131E648B93}"/>
                    </a:ext>
                  </a:extLst>
                </p:cNvPr>
                <p:cNvPicPr/>
                <p:nvPr/>
              </p:nvPicPr>
              <p:blipFill>
                <a:blip r:embed="rId207"/>
                <a:stretch>
                  <a:fillRect/>
                </a:stretch>
              </p:blipFill>
              <p:spPr>
                <a:xfrm>
                  <a:off x="5653771" y="5825677"/>
                  <a:ext cx="274680" cy="506880"/>
                </a:xfrm>
                <a:prstGeom prst="rect">
                  <a:avLst/>
                </a:prstGeom>
              </p:spPr>
            </p:pic>
          </mc:Fallback>
        </mc:AlternateContent>
      </p:grpSp>
      <p:grpSp>
        <p:nvGrpSpPr>
          <p:cNvPr id="161" name="Group 160">
            <a:extLst>
              <a:ext uri="{FF2B5EF4-FFF2-40B4-BE49-F238E27FC236}">
                <a16:creationId xmlns:a16="http://schemas.microsoft.com/office/drawing/2014/main" id="{6CABDEA4-2CDF-7F42-A752-410AB412D7A5}"/>
              </a:ext>
            </a:extLst>
          </p:cNvPr>
          <p:cNvGrpSpPr/>
          <p:nvPr/>
        </p:nvGrpSpPr>
        <p:grpSpPr>
          <a:xfrm>
            <a:off x="749491" y="3055837"/>
            <a:ext cx="7861320" cy="769680"/>
            <a:chOff x="749491" y="3055837"/>
            <a:chExt cx="7861320" cy="769680"/>
          </a:xfrm>
        </p:grpSpPr>
        <mc:AlternateContent xmlns:mc="http://schemas.openxmlformats.org/markup-compatibility/2006">
          <mc:Choice xmlns:p14="http://schemas.microsoft.com/office/powerpoint/2010/main" Requires="p14">
            <p:contentPart p14:bwMode="auto" r:id="rId208">
              <p14:nvContentPartPr>
                <p14:cNvPr id="158" name="Ink 157">
                  <a:extLst>
                    <a:ext uri="{FF2B5EF4-FFF2-40B4-BE49-F238E27FC236}">
                      <a16:creationId xmlns:a16="http://schemas.microsoft.com/office/drawing/2014/main" id="{EF281F67-1DB3-1594-2FB8-6C610ADC3CDA}"/>
                    </a:ext>
                  </a:extLst>
                </p14:cNvPr>
                <p14:cNvContentPartPr/>
                <p14:nvPr/>
              </p14:nvContentPartPr>
              <p14:xfrm>
                <a:off x="749491" y="3055837"/>
                <a:ext cx="7861320" cy="769680"/>
              </p14:xfrm>
            </p:contentPart>
          </mc:Choice>
          <mc:Fallback>
            <p:pic>
              <p:nvPicPr>
                <p:cNvPr id="158" name="Ink 157">
                  <a:extLst>
                    <a:ext uri="{FF2B5EF4-FFF2-40B4-BE49-F238E27FC236}">
                      <a16:creationId xmlns:a16="http://schemas.microsoft.com/office/drawing/2014/main" id="{EF281F67-1DB3-1594-2FB8-6C610ADC3CDA}"/>
                    </a:ext>
                  </a:extLst>
                </p:cNvPr>
                <p:cNvPicPr/>
                <p:nvPr/>
              </p:nvPicPr>
              <p:blipFill>
                <a:blip r:embed="rId209"/>
                <a:stretch>
                  <a:fillRect/>
                </a:stretch>
              </p:blipFill>
              <p:spPr>
                <a:xfrm>
                  <a:off x="731491" y="3038197"/>
                  <a:ext cx="789696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Ink 158">
                  <a:extLst>
                    <a:ext uri="{FF2B5EF4-FFF2-40B4-BE49-F238E27FC236}">
                      <a16:creationId xmlns:a16="http://schemas.microsoft.com/office/drawing/2014/main" id="{A99053CE-1D37-C720-792C-01E32867211B}"/>
                    </a:ext>
                  </a:extLst>
                </p14:cNvPr>
                <p14:cNvContentPartPr/>
                <p14:nvPr/>
              </p14:nvContentPartPr>
              <p14:xfrm>
                <a:off x="3742531" y="3584677"/>
                <a:ext cx="945720" cy="92160"/>
              </p14:xfrm>
            </p:contentPart>
          </mc:Choice>
          <mc:Fallback>
            <p:pic>
              <p:nvPicPr>
                <p:cNvPr id="159" name="Ink 158">
                  <a:extLst>
                    <a:ext uri="{FF2B5EF4-FFF2-40B4-BE49-F238E27FC236}">
                      <a16:creationId xmlns:a16="http://schemas.microsoft.com/office/drawing/2014/main" id="{A99053CE-1D37-C720-792C-01E32867211B}"/>
                    </a:ext>
                  </a:extLst>
                </p:cNvPr>
                <p:cNvPicPr/>
                <p:nvPr/>
              </p:nvPicPr>
              <p:blipFill>
                <a:blip r:embed="rId211"/>
                <a:stretch>
                  <a:fillRect/>
                </a:stretch>
              </p:blipFill>
              <p:spPr>
                <a:xfrm>
                  <a:off x="3724531" y="3566677"/>
                  <a:ext cx="98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0" name="Ink 159">
                  <a:extLst>
                    <a:ext uri="{FF2B5EF4-FFF2-40B4-BE49-F238E27FC236}">
                      <a16:creationId xmlns:a16="http://schemas.microsoft.com/office/drawing/2014/main" id="{5FFD06DE-BB63-013B-C51E-19A69C344E91}"/>
                    </a:ext>
                  </a:extLst>
                </p14:cNvPr>
                <p14:cNvContentPartPr/>
                <p14:nvPr/>
              </p14:nvContentPartPr>
              <p14:xfrm>
                <a:off x="4805251" y="3640117"/>
                <a:ext cx="575640" cy="103320"/>
              </p14:xfrm>
            </p:contentPart>
          </mc:Choice>
          <mc:Fallback>
            <p:pic>
              <p:nvPicPr>
                <p:cNvPr id="160" name="Ink 159">
                  <a:extLst>
                    <a:ext uri="{FF2B5EF4-FFF2-40B4-BE49-F238E27FC236}">
                      <a16:creationId xmlns:a16="http://schemas.microsoft.com/office/drawing/2014/main" id="{5FFD06DE-BB63-013B-C51E-19A69C344E91}"/>
                    </a:ext>
                  </a:extLst>
                </p:cNvPr>
                <p:cNvPicPr/>
                <p:nvPr/>
              </p:nvPicPr>
              <p:blipFill>
                <a:blip r:embed="rId213"/>
                <a:stretch>
                  <a:fillRect/>
                </a:stretch>
              </p:blipFill>
              <p:spPr>
                <a:xfrm>
                  <a:off x="4787611" y="3622477"/>
                  <a:ext cx="611280" cy="13896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109842"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5423" y="55497"/>
            <a:ext cx="9278995" cy="6186309"/>
          </a:xfrm>
          <a:prstGeom prst="rect">
            <a:avLst/>
          </a:prstGeom>
          <a:noFill/>
        </p:spPr>
        <p:txBody>
          <a:bodyPr wrap="square" rtlCol="0">
            <a:spAutoFit/>
          </a:bodyPr>
          <a:lstStyle/>
          <a:p>
            <a:r>
              <a:rPr lang="en-US" sz="2800" b="1">
                <a:solidFill>
                  <a:srgbClr val="FFC000"/>
                </a:solidFill>
                <a:cs typeface="+mj-cs"/>
              </a:rPr>
              <a:t>Romans 6:15–23  </a:t>
            </a:r>
          </a:p>
          <a:p>
            <a:r>
              <a:rPr lang="en-US" sz="2300">
                <a:solidFill>
                  <a:srgbClr val="FFC000"/>
                </a:solidFill>
                <a:cs typeface="+mj-cs"/>
              </a:rPr>
              <a:t>6:15 What then? shall we sin, because we are not under the law, but under grace? God forbid. 6:16 Know ye not, that to whom ye yield yourselves servants to obey, his servants ye are to whom ye obey; whether of sin unto death, or of obedience unto righteousness? 6:17 But God be thanked, that ye were the servants of sin, but ye have obeyed from the heart that form of doctrine which was delivered you. 6:18 Being then made free from sin, ye became the servants of righteousness. 6:19 I speak after the manner of men because of the infirmity of your flesh: for as ye have yielded your members servants to uncleanness and to iniquity unto iniquity; even so now yield your members servants to righteousness unto holiness. 6:20 For when ye were the servants of sin, ye were free from righteousness. 6:21 What fruit had ye then in those things whereof ye are now ashamed? for the end of those things is death. 6:22 But now being made free from sin, and become servants to God, ye have your fruit unto holiness, and the end everlasting life. 6:23 For the wages of sin is death; but the gift of God is eternal life through Jesus Christ our Lord.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85ED6F3-45F6-C078-8CDB-501EE3A9471F}"/>
                  </a:ext>
                </a:extLst>
              </p14:cNvPr>
              <p14:cNvContentPartPr/>
              <p14:nvPr/>
            </p14:nvContentPartPr>
            <p14:xfrm>
              <a:off x="1292731" y="812317"/>
              <a:ext cx="2513160" cy="84240"/>
            </p14:xfrm>
          </p:contentPart>
        </mc:Choice>
        <mc:Fallback>
          <p:pic>
            <p:nvPicPr>
              <p:cNvPr id="2" name="Ink 1">
                <a:extLst>
                  <a:ext uri="{FF2B5EF4-FFF2-40B4-BE49-F238E27FC236}">
                    <a16:creationId xmlns:a16="http://schemas.microsoft.com/office/drawing/2014/main" id="{A85ED6F3-45F6-C078-8CDB-501EE3A9471F}"/>
                  </a:ext>
                </a:extLst>
              </p:cNvPr>
              <p:cNvPicPr/>
              <p:nvPr/>
            </p:nvPicPr>
            <p:blipFill>
              <a:blip r:embed="rId5"/>
              <a:stretch>
                <a:fillRect/>
              </a:stretch>
            </p:blipFill>
            <p:spPr>
              <a:xfrm>
                <a:off x="1274731" y="794677"/>
                <a:ext cx="2548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41BE5F1-F7F7-527F-7EC6-7227A7DE2013}"/>
                  </a:ext>
                </a:extLst>
              </p14:cNvPr>
              <p14:cNvContentPartPr/>
              <p14:nvPr/>
            </p14:nvContentPartPr>
            <p14:xfrm>
              <a:off x="6712531" y="1205797"/>
              <a:ext cx="1624680" cy="59760"/>
            </p14:xfrm>
          </p:contentPart>
        </mc:Choice>
        <mc:Fallback>
          <p:pic>
            <p:nvPicPr>
              <p:cNvPr id="4" name="Ink 3">
                <a:extLst>
                  <a:ext uri="{FF2B5EF4-FFF2-40B4-BE49-F238E27FC236}">
                    <a16:creationId xmlns:a16="http://schemas.microsoft.com/office/drawing/2014/main" id="{F41BE5F1-F7F7-527F-7EC6-7227A7DE2013}"/>
                  </a:ext>
                </a:extLst>
              </p:cNvPr>
              <p:cNvPicPr/>
              <p:nvPr/>
            </p:nvPicPr>
            <p:blipFill>
              <a:blip r:embed="rId7"/>
              <a:stretch>
                <a:fillRect/>
              </a:stretch>
            </p:blipFill>
            <p:spPr>
              <a:xfrm>
                <a:off x="6694891" y="1187797"/>
                <a:ext cx="1660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C6F8882-97F1-6482-96FA-E1D5BF82C667}"/>
                  </a:ext>
                </a:extLst>
              </p14:cNvPr>
              <p14:cNvContentPartPr/>
              <p14:nvPr/>
            </p14:nvContentPartPr>
            <p14:xfrm>
              <a:off x="742651" y="1553197"/>
              <a:ext cx="1184760" cy="79200"/>
            </p14:xfrm>
          </p:contentPart>
        </mc:Choice>
        <mc:Fallback>
          <p:pic>
            <p:nvPicPr>
              <p:cNvPr id="5" name="Ink 4">
                <a:extLst>
                  <a:ext uri="{FF2B5EF4-FFF2-40B4-BE49-F238E27FC236}">
                    <a16:creationId xmlns:a16="http://schemas.microsoft.com/office/drawing/2014/main" id="{1C6F8882-97F1-6482-96FA-E1D5BF82C667}"/>
                  </a:ext>
                </a:extLst>
              </p:cNvPr>
              <p:cNvPicPr/>
              <p:nvPr/>
            </p:nvPicPr>
            <p:blipFill>
              <a:blip r:embed="rId9"/>
              <a:stretch>
                <a:fillRect/>
              </a:stretch>
            </p:blipFill>
            <p:spPr>
              <a:xfrm>
                <a:off x="725011" y="1535197"/>
                <a:ext cx="1220400" cy="114840"/>
              </a:xfrm>
              <a:prstGeom prst="rect">
                <a:avLst/>
              </a:prstGeom>
            </p:spPr>
          </p:pic>
        </mc:Fallback>
      </mc:AlternateContent>
      <p:grpSp>
        <p:nvGrpSpPr>
          <p:cNvPr id="14" name="Group 13">
            <a:extLst>
              <a:ext uri="{FF2B5EF4-FFF2-40B4-BE49-F238E27FC236}">
                <a16:creationId xmlns:a16="http://schemas.microsoft.com/office/drawing/2014/main" id="{F8975EF0-9BEB-7C0B-67E0-60AC2C25FB66}"/>
              </a:ext>
            </a:extLst>
          </p:cNvPr>
          <p:cNvGrpSpPr/>
          <p:nvPr/>
        </p:nvGrpSpPr>
        <p:grpSpPr>
          <a:xfrm>
            <a:off x="2727331" y="1543837"/>
            <a:ext cx="6461280" cy="96120"/>
            <a:chOff x="2727331" y="1543837"/>
            <a:chExt cx="6461280" cy="961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F116703-A364-36EC-B161-0780442B1ADA}"/>
                    </a:ext>
                  </a:extLst>
                </p14:cNvPr>
                <p14:cNvContentPartPr/>
                <p14:nvPr/>
              </p14:nvContentPartPr>
              <p14:xfrm>
                <a:off x="2727331" y="1543837"/>
                <a:ext cx="3785040" cy="92880"/>
              </p14:xfrm>
            </p:contentPart>
          </mc:Choice>
          <mc:Fallback>
            <p:pic>
              <p:nvPicPr>
                <p:cNvPr id="7" name="Ink 6">
                  <a:extLst>
                    <a:ext uri="{FF2B5EF4-FFF2-40B4-BE49-F238E27FC236}">
                      <a16:creationId xmlns:a16="http://schemas.microsoft.com/office/drawing/2014/main" id="{6F116703-A364-36EC-B161-0780442B1ADA}"/>
                    </a:ext>
                  </a:extLst>
                </p:cNvPr>
                <p:cNvPicPr/>
                <p:nvPr/>
              </p:nvPicPr>
              <p:blipFill>
                <a:blip r:embed="rId11"/>
                <a:stretch>
                  <a:fillRect/>
                </a:stretch>
              </p:blipFill>
              <p:spPr>
                <a:xfrm>
                  <a:off x="2709331" y="1526197"/>
                  <a:ext cx="3820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B368400-6881-8236-2BEC-B6C1AAED1BAE}"/>
                    </a:ext>
                  </a:extLst>
                </p14:cNvPr>
                <p14:cNvContentPartPr/>
                <p14:nvPr/>
              </p14:nvContentPartPr>
              <p14:xfrm>
                <a:off x="7512091" y="1576597"/>
                <a:ext cx="1676520" cy="63360"/>
              </p14:xfrm>
            </p:contentPart>
          </mc:Choice>
          <mc:Fallback>
            <p:pic>
              <p:nvPicPr>
                <p:cNvPr id="9" name="Ink 8">
                  <a:extLst>
                    <a:ext uri="{FF2B5EF4-FFF2-40B4-BE49-F238E27FC236}">
                      <a16:creationId xmlns:a16="http://schemas.microsoft.com/office/drawing/2014/main" id="{AB368400-6881-8236-2BEC-B6C1AAED1BAE}"/>
                    </a:ext>
                  </a:extLst>
                </p:cNvPr>
                <p:cNvPicPr/>
                <p:nvPr/>
              </p:nvPicPr>
              <p:blipFill>
                <a:blip r:embed="rId13"/>
                <a:stretch>
                  <a:fillRect/>
                </a:stretch>
              </p:blipFill>
              <p:spPr>
                <a:xfrm>
                  <a:off x="7494451" y="1558957"/>
                  <a:ext cx="1712160" cy="99000"/>
                </a:xfrm>
                <a:prstGeom prst="rect">
                  <a:avLst/>
                </a:prstGeom>
              </p:spPr>
            </p:pic>
          </mc:Fallback>
        </mc:AlternateContent>
      </p:grpSp>
      <p:grpSp>
        <p:nvGrpSpPr>
          <p:cNvPr id="13" name="Group 12">
            <a:extLst>
              <a:ext uri="{FF2B5EF4-FFF2-40B4-BE49-F238E27FC236}">
                <a16:creationId xmlns:a16="http://schemas.microsoft.com/office/drawing/2014/main" id="{FDE01CBF-79F8-6CCB-F06E-4F1636CDDBEF}"/>
              </a:ext>
            </a:extLst>
          </p:cNvPr>
          <p:cNvGrpSpPr/>
          <p:nvPr/>
        </p:nvGrpSpPr>
        <p:grpSpPr>
          <a:xfrm>
            <a:off x="523411" y="1884397"/>
            <a:ext cx="4831200" cy="137880"/>
            <a:chOff x="523411" y="1884397"/>
            <a:chExt cx="4831200" cy="1378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95CF5C6-CF10-DCF4-A50D-F6A6CF46D8FF}"/>
                    </a:ext>
                  </a:extLst>
                </p14:cNvPr>
                <p14:cNvContentPartPr/>
                <p14:nvPr/>
              </p14:nvContentPartPr>
              <p14:xfrm>
                <a:off x="523411" y="1966837"/>
                <a:ext cx="484920" cy="55440"/>
              </p14:xfrm>
            </p:contentPart>
          </mc:Choice>
          <mc:Fallback>
            <p:pic>
              <p:nvPicPr>
                <p:cNvPr id="11" name="Ink 10">
                  <a:extLst>
                    <a:ext uri="{FF2B5EF4-FFF2-40B4-BE49-F238E27FC236}">
                      <a16:creationId xmlns:a16="http://schemas.microsoft.com/office/drawing/2014/main" id="{995CF5C6-CF10-DCF4-A50D-F6A6CF46D8FF}"/>
                    </a:ext>
                  </a:extLst>
                </p:cNvPr>
                <p:cNvPicPr/>
                <p:nvPr/>
              </p:nvPicPr>
              <p:blipFill>
                <a:blip r:embed="rId15"/>
                <a:stretch>
                  <a:fillRect/>
                </a:stretch>
              </p:blipFill>
              <p:spPr>
                <a:xfrm>
                  <a:off x="505771" y="1948837"/>
                  <a:ext cx="520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8138121-2686-A2FE-C6FB-845CDD63CDDE}"/>
                    </a:ext>
                  </a:extLst>
                </p14:cNvPr>
                <p14:cNvContentPartPr/>
                <p14:nvPr/>
              </p14:nvContentPartPr>
              <p14:xfrm>
                <a:off x="1985731" y="1884397"/>
                <a:ext cx="3368880" cy="59760"/>
              </p14:xfrm>
            </p:contentPart>
          </mc:Choice>
          <mc:Fallback>
            <p:pic>
              <p:nvPicPr>
                <p:cNvPr id="12" name="Ink 11">
                  <a:extLst>
                    <a:ext uri="{FF2B5EF4-FFF2-40B4-BE49-F238E27FC236}">
                      <a16:creationId xmlns:a16="http://schemas.microsoft.com/office/drawing/2014/main" id="{08138121-2686-A2FE-C6FB-845CDD63CDDE}"/>
                    </a:ext>
                  </a:extLst>
                </p:cNvPr>
                <p:cNvPicPr/>
                <p:nvPr/>
              </p:nvPicPr>
              <p:blipFill>
                <a:blip r:embed="rId17"/>
                <a:stretch>
                  <a:fillRect/>
                </a:stretch>
              </p:blipFill>
              <p:spPr>
                <a:xfrm>
                  <a:off x="1968091" y="1866397"/>
                  <a:ext cx="340452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0527374C-6057-427E-DD88-39BA8E395959}"/>
                  </a:ext>
                </a:extLst>
              </p14:cNvPr>
              <p14:cNvContentPartPr/>
              <p14:nvPr/>
            </p14:nvContentPartPr>
            <p14:xfrm>
              <a:off x="8376091" y="3681517"/>
              <a:ext cx="983880" cy="50040"/>
            </p14:xfrm>
          </p:contentPart>
        </mc:Choice>
        <mc:Fallback>
          <p:pic>
            <p:nvPicPr>
              <p:cNvPr id="15" name="Ink 14">
                <a:extLst>
                  <a:ext uri="{FF2B5EF4-FFF2-40B4-BE49-F238E27FC236}">
                    <a16:creationId xmlns:a16="http://schemas.microsoft.com/office/drawing/2014/main" id="{0527374C-6057-427E-DD88-39BA8E395959}"/>
                  </a:ext>
                </a:extLst>
              </p:cNvPr>
              <p:cNvPicPr/>
              <p:nvPr/>
            </p:nvPicPr>
            <p:blipFill>
              <a:blip r:embed="rId19"/>
              <a:stretch>
                <a:fillRect/>
              </a:stretch>
            </p:blipFill>
            <p:spPr>
              <a:xfrm>
                <a:off x="8358451" y="3663517"/>
                <a:ext cx="1019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50A78FCA-8EF5-B6A8-1777-7D83563AD571}"/>
                  </a:ext>
                </a:extLst>
              </p14:cNvPr>
              <p14:cNvContentPartPr/>
              <p14:nvPr/>
            </p14:nvContentPartPr>
            <p14:xfrm>
              <a:off x="626011" y="3987517"/>
              <a:ext cx="5770800" cy="119880"/>
            </p14:xfrm>
          </p:contentPart>
        </mc:Choice>
        <mc:Fallback>
          <p:pic>
            <p:nvPicPr>
              <p:cNvPr id="16" name="Ink 15">
                <a:extLst>
                  <a:ext uri="{FF2B5EF4-FFF2-40B4-BE49-F238E27FC236}">
                    <a16:creationId xmlns:a16="http://schemas.microsoft.com/office/drawing/2014/main" id="{50A78FCA-8EF5-B6A8-1777-7D83563AD571}"/>
                  </a:ext>
                </a:extLst>
              </p:cNvPr>
              <p:cNvPicPr/>
              <p:nvPr/>
            </p:nvPicPr>
            <p:blipFill>
              <a:blip r:embed="rId21"/>
              <a:stretch>
                <a:fillRect/>
              </a:stretch>
            </p:blipFill>
            <p:spPr>
              <a:xfrm>
                <a:off x="608371" y="3969517"/>
                <a:ext cx="5806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4863F07-14AF-94C7-7B44-80C554559B39}"/>
                  </a:ext>
                </a:extLst>
              </p14:cNvPr>
              <p14:cNvContentPartPr/>
              <p14:nvPr/>
            </p14:nvContentPartPr>
            <p14:xfrm>
              <a:off x="1645531" y="5035477"/>
              <a:ext cx="520560" cy="76680"/>
            </p14:xfrm>
          </p:contentPart>
        </mc:Choice>
        <mc:Fallback>
          <p:pic>
            <p:nvPicPr>
              <p:cNvPr id="17" name="Ink 16">
                <a:extLst>
                  <a:ext uri="{FF2B5EF4-FFF2-40B4-BE49-F238E27FC236}">
                    <a16:creationId xmlns:a16="http://schemas.microsoft.com/office/drawing/2014/main" id="{44863F07-14AF-94C7-7B44-80C554559B39}"/>
                  </a:ext>
                </a:extLst>
              </p:cNvPr>
              <p:cNvPicPr/>
              <p:nvPr/>
            </p:nvPicPr>
            <p:blipFill>
              <a:blip r:embed="rId23"/>
              <a:stretch>
                <a:fillRect/>
              </a:stretch>
            </p:blipFill>
            <p:spPr>
              <a:xfrm>
                <a:off x="1627891" y="5017477"/>
                <a:ext cx="556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BFDB0EB-5FC0-3591-D276-71C10BE719B0}"/>
                  </a:ext>
                </a:extLst>
              </p14:cNvPr>
              <p14:cNvContentPartPr/>
              <p14:nvPr/>
            </p14:nvContentPartPr>
            <p14:xfrm>
              <a:off x="3342211" y="5374597"/>
              <a:ext cx="2611800" cy="85680"/>
            </p14:xfrm>
          </p:contentPart>
        </mc:Choice>
        <mc:Fallback>
          <p:pic>
            <p:nvPicPr>
              <p:cNvPr id="18" name="Ink 17">
                <a:extLst>
                  <a:ext uri="{FF2B5EF4-FFF2-40B4-BE49-F238E27FC236}">
                    <a16:creationId xmlns:a16="http://schemas.microsoft.com/office/drawing/2014/main" id="{DBFDB0EB-5FC0-3591-D276-71C10BE719B0}"/>
                  </a:ext>
                </a:extLst>
              </p:cNvPr>
              <p:cNvPicPr/>
              <p:nvPr/>
            </p:nvPicPr>
            <p:blipFill>
              <a:blip r:embed="rId25"/>
              <a:stretch>
                <a:fillRect/>
              </a:stretch>
            </p:blipFill>
            <p:spPr>
              <a:xfrm>
                <a:off x="3324211" y="5356957"/>
                <a:ext cx="2647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2D9C7DF-B52B-47A3-7FC9-4C7DD3E1E4AB}"/>
                  </a:ext>
                </a:extLst>
              </p14:cNvPr>
              <p14:cNvContentPartPr/>
              <p14:nvPr/>
            </p14:nvContentPartPr>
            <p14:xfrm>
              <a:off x="7429651" y="5437597"/>
              <a:ext cx="1425240" cy="45360"/>
            </p14:xfrm>
          </p:contentPart>
        </mc:Choice>
        <mc:Fallback>
          <p:pic>
            <p:nvPicPr>
              <p:cNvPr id="19" name="Ink 18">
                <a:extLst>
                  <a:ext uri="{FF2B5EF4-FFF2-40B4-BE49-F238E27FC236}">
                    <a16:creationId xmlns:a16="http://schemas.microsoft.com/office/drawing/2014/main" id="{72D9C7DF-B52B-47A3-7FC9-4C7DD3E1E4AB}"/>
                  </a:ext>
                </a:extLst>
              </p:cNvPr>
              <p:cNvPicPr/>
              <p:nvPr/>
            </p:nvPicPr>
            <p:blipFill>
              <a:blip r:embed="rId27"/>
              <a:stretch>
                <a:fillRect/>
              </a:stretch>
            </p:blipFill>
            <p:spPr>
              <a:xfrm>
                <a:off x="7411651" y="5419597"/>
                <a:ext cx="1460880" cy="81000"/>
              </a:xfrm>
              <a:prstGeom prst="rect">
                <a:avLst/>
              </a:prstGeom>
            </p:spPr>
          </p:pic>
        </mc:Fallback>
      </mc:AlternateContent>
      <p:grpSp>
        <p:nvGrpSpPr>
          <p:cNvPr id="24" name="Group 23">
            <a:extLst>
              <a:ext uri="{FF2B5EF4-FFF2-40B4-BE49-F238E27FC236}">
                <a16:creationId xmlns:a16="http://schemas.microsoft.com/office/drawing/2014/main" id="{1F00FAB2-18E3-674C-D560-569BAF38831B}"/>
              </a:ext>
            </a:extLst>
          </p:cNvPr>
          <p:cNvGrpSpPr/>
          <p:nvPr/>
        </p:nvGrpSpPr>
        <p:grpSpPr>
          <a:xfrm>
            <a:off x="484891" y="5709037"/>
            <a:ext cx="8343720" cy="166320"/>
            <a:chOff x="484891" y="5709037"/>
            <a:chExt cx="8343720" cy="16632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08BC2479-6A81-385C-EE19-732B47B38E75}"/>
                    </a:ext>
                  </a:extLst>
                </p14:cNvPr>
                <p14:cNvContentPartPr/>
                <p14:nvPr/>
              </p14:nvContentPartPr>
              <p14:xfrm>
                <a:off x="484891" y="5762317"/>
                <a:ext cx="364320" cy="15480"/>
              </p14:xfrm>
            </p:contentPart>
          </mc:Choice>
          <mc:Fallback>
            <p:pic>
              <p:nvPicPr>
                <p:cNvPr id="20" name="Ink 19">
                  <a:extLst>
                    <a:ext uri="{FF2B5EF4-FFF2-40B4-BE49-F238E27FC236}">
                      <a16:creationId xmlns:a16="http://schemas.microsoft.com/office/drawing/2014/main" id="{08BC2479-6A81-385C-EE19-732B47B38E75}"/>
                    </a:ext>
                  </a:extLst>
                </p:cNvPr>
                <p:cNvPicPr/>
                <p:nvPr/>
              </p:nvPicPr>
              <p:blipFill>
                <a:blip r:embed="rId29"/>
                <a:stretch>
                  <a:fillRect/>
                </a:stretch>
              </p:blipFill>
              <p:spPr>
                <a:xfrm>
                  <a:off x="466891" y="5744317"/>
                  <a:ext cx="399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404CAC23-55F8-78E7-C707-33E91F35B09B}"/>
                    </a:ext>
                  </a:extLst>
                </p14:cNvPr>
                <p14:cNvContentPartPr/>
                <p14:nvPr/>
              </p14:nvContentPartPr>
              <p14:xfrm>
                <a:off x="1765771" y="5709037"/>
                <a:ext cx="3062880" cy="54000"/>
              </p14:xfrm>
            </p:contentPart>
          </mc:Choice>
          <mc:Fallback>
            <p:pic>
              <p:nvPicPr>
                <p:cNvPr id="21" name="Ink 20">
                  <a:extLst>
                    <a:ext uri="{FF2B5EF4-FFF2-40B4-BE49-F238E27FC236}">
                      <a16:creationId xmlns:a16="http://schemas.microsoft.com/office/drawing/2014/main" id="{404CAC23-55F8-78E7-C707-33E91F35B09B}"/>
                    </a:ext>
                  </a:extLst>
                </p:cNvPr>
                <p:cNvPicPr/>
                <p:nvPr/>
              </p:nvPicPr>
              <p:blipFill>
                <a:blip r:embed="rId31"/>
                <a:stretch>
                  <a:fillRect/>
                </a:stretch>
              </p:blipFill>
              <p:spPr>
                <a:xfrm>
                  <a:off x="1747771" y="5691037"/>
                  <a:ext cx="3098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B5F6376F-0FE8-37EC-442F-6058598EA123}"/>
                    </a:ext>
                  </a:extLst>
                </p14:cNvPr>
                <p14:cNvContentPartPr/>
                <p14:nvPr/>
              </p14:nvContentPartPr>
              <p14:xfrm>
                <a:off x="5461531" y="5800117"/>
                <a:ext cx="3367080" cy="75240"/>
              </p14:xfrm>
            </p:contentPart>
          </mc:Choice>
          <mc:Fallback>
            <p:pic>
              <p:nvPicPr>
                <p:cNvPr id="22" name="Ink 21">
                  <a:extLst>
                    <a:ext uri="{FF2B5EF4-FFF2-40B4-BE49-F238E27FC236}">
                      <a16:creationId xmlns:a16="http://schemas.microsoft.com/office/drawing/2014/main" id="{B5F6376F-0FE8-37EC-442F-6058598EA123}"/>
                    </a:ext>
                  </a:extLst>
                </p:cNvPr>
                <p:cNvPicPr/>
                <p:nvPr/>
              </p:nvPicPr>
              <p:blipFill>
                <a:blip r:embed="rId33"/>
                <a:stretch>
                  <a:fillRect/>
                </a:stretch>
              </p:blipFill>
              <p:spPr>
                <a:xfrm>
                  <a:off x="5443531" y="5782117"/>
                  <a:ext cx="340272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1F8A65B3-DA9A-B42D-7051-FF2E91D3B70E}"/>
                  </a:ext>
                </a:extLst>
              </p14:cNvPr>
              <p14:cNvContentPartPr/>
              <p14:nvPr/>
            </p14:nvContentPartPr>
            <p14:xfrm>
              <a:off x="890611" y="6056797"/>
              <a:ext cx="3177360" cy="79560"/>
            </p14:xfrm>
          </p:contentPart>
        </mc:Choice>
        <mc:Fallback>
          <p:pic>
            <p:nvPicPr>
              <p:cNvPr id="23" name="Ink 22">
                <a:extLst>
                  <a:ext uri="{FF2B5EF4-FFF2-40B4-BE49-F238E27FC236}">
                    <a16:creationId xmlns:a16="http://schemas.microsoft.com/office/drawing/2014/main" id="{1F8A65B3-DA9A-B42D-7051-FF2E91D3B70E}"/>
                  </a:ext>
                </a:extLst>
              </p:cNvPr>
              <p:cNvPicPr/>
              <p:nvPr/>
            </p:nvPicPr>
            <p:blipFill>
              <a:blip r:embed="rId35"/>
              <a:stretch>
                <a:fillRect/>
              </a:stretch>
            </p:blipFill>
            <p:spPr>
              <a:xfrm>
                <a:off x="872971" y="6039157"/>
                <a:ext cx="3213000" cy="115200"/>
              </a:xfrm>
              <a:prstGeom prst="rect">
                <a:avLst/>
              </a:prstGeom>
            </p:spPr>
          </p:pic>
        </mc:Fallback>
      </mc:AlternateContent>
    </p:spTree>
    <p:extLst>
      <p:ext uri="{BB962C8B-B14F-4D97-AF65-F5344CB8AC3E}">
        <p14:creationId xmlns:p14="http://schemas.microsoft.com/office/powerpoint/2010/main" val="224904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43712" y="380632"/>
            <a:ext cx="9483278" cy="5432256"/>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לד</a:t>
            </a:r>
            <a:endParaRPr lang="he-IL" sz="4300" b="1" dirty="0">
              <a:solidFill>
                <a:srgbClr val="FFFF00"/>
              </a:solidFill>
              <a:cs typeface="+mj-cs"/>
            </a:endParaRPr>
          </a:p>
          <a:p>
            <a:pPr algn="r"/>
            <a:r>
              <a:rPr lang="he-IL" sz="3800">
                <a:solidFill>
                  <a:srgbClr val="FFFF00"/>
                </a:solidFill>
                <a:cs typeface="+mj-cs"/>
              </a:rPr>
              <a:t>﻿ז   וְיָרְדוּ רְאֵמִים עִמָּם וּפָרִים עִם-אַבִּירִים וְרִוְּתָה אַרְצָם מִדָּם וַעֲפָרָם מֵחֵלֶב יְדֻשָּׁן: ח   כִּי יוֹם נָקָם לַיהֹוָה שְׁנַת שִׁלּוּמִים לְרִיב צִיּוֹן: </a:t>
            </a:r>
            <a:r>
              <a:rPr lang="he-IL" sz="3800">
                <a:solidFill>
                  <a:srgbClr val="FFC000"/>
                </a:solidFill>
                <a:cs typeface="+mj-cs"/>
              </a:rPr>
              <a:t>ט   וְנֶהֶפְכוּ נְחָלֶיהָ לְזֶפֶת וַעֲפָרָהּ לְגָפְרִית וְהָיְתָה אַרְצָהּ לְזֶפֶת בֹּעֵרָה: י   לַיְלָה וְיוֹמָם לֹא תִכְבֶּה לְעוֹלָם יַעֲלֶה עֲשָׁנָהּ מִדּוֹר לָדוֹר תֶּחֱרָב לְנֵצַח נְצָחִים אֵין עֹבֵר בָּהּ: </a:t>
            </a:r>
            <a:r>
              <a:rPr lang="he-IL" sz="3800">
                <a:solidFill>
                  <a:srgbClr val="92D050"/>
                </a:solidFill>
                <a:cs typeface="+mj-cs"/>
              </a:rPr>
              <a:t>יא   וִירֵשׁוּהָ קָאַת וְקִפּוֹד וְיַנְשׁוֹף וְעֹרֵב יִשְׁכְּנוּ-בָהּ וְנָטָה עָלֶיהָ קַו-תֹהוּ וְאַבְנֵי-בֹהוּ: יב   חֹרֶיהָ וְאֵין-שָׁם מְלוּכָה יִקְרָאוּ וְכָל-שָֹרֶיהָ יִהְיוּ אָפֶס:</a:t>
            </a:r>
            <a:endParaRPr lang="he-IL" sz="38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25B45B-9312-A29E-E19A-B5E755F155D2}"/>
                  </a:ext>
                </a:extLst>
              </p14:cNvPr>
              <p14:cNvContentPartPr/>
              <p14:nvPr/>
            </p14:nvContentPartPr>
            <p14:xfrm>
              <a:off x="9374371" y="1674877"/>
              <a:ext cx="267840" cy="93600"/>
            </p14:xfrm>
          </p:contentPart>
        </mc:Choice>
        <mc:Fallback>
          <p:pic>
            <p:nvPicPr>
              <p:cNvPr id="2" name="Ink 1">
                <a:extLst>
                  <a:ext uri="{FF2B5EF4-FFF2-40B4-BE49-F238E27FC236}">
                    <a16:creationId xmlns:a16="http://schemas.microsoft.com/office/drawing/2014/main" id="{8025B45B-9312-A29E-E19A-B5E755F155D2}"/>
                  </a:ext>
                </a:extLst>
              </p:cNvPr>
              <p:cNvPicPr/>
              <p:nvPr/>
            </p:nvPicPr>
            <p:blipFill>
              <a:blip r:embed="rId5"/>
              <a:stretch>
                <a:fillRect/>
              </a:stretch>
            </p:blipFill>
            <p:spPr>
              <a:xfrm>
                <a:off x="9356731" y="1657237"/>
                <a:ext cx="303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2899774-20B4-26A8-A28E-F56A57664ADA}"/>
                  </a:ext>
                </a:extLst>
              </p14:cNvPr>
              <p14:cNvContentPartPr/>
              <p14:nvPr/>
            </p14:nvContentPartPr>
            <p14:xfrm>
              <a:off x="6152011" y="2165557"/>
              <a:ext cx="308880" cy="126360"/>
            </p14:xfrm>
          </p:contentPart>
        </mc:Choice>
        <mc:Fallback>
          <p:pic>
            <p:nvPicPr>
              <p:cNvPr id="4" name="Ink 3">
                <a:extLst>
                  <a:ext uri="{FF2B5EF4-FFF2-40B4-BE49-F238E27FC236}">
                    <a16:creationId xmlns:a16="http://schemas.microsoft.com/office/drawing/2014/main" id="{72899774-20B4-26A8-A28E-F56A57664ADA}"/>
                  </a:ext>
                </a:extLst>
              </p:cNvPr>
              <p:cNvPicPr/>
              <p:nvPr/>
            </p:nvPicPr>
            <p:blipFill>
              <a:blip r:embed="rId7"/>
              <a:stretch>
                <a:fillRect/>
              </a:stretch>
            </p:blipFill>
            <p:spPr>
              <a:xfrm>
                <a:off x="6134011" y="2147557"/>
                <a:ext cx="344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6687DBB9-553B-8CFF-ECEF-440285336FAD}"/>
                  </a:ext>
                </a:extLst>
              </p14:cNvPr>
              <p14:cNvContentPartPr/>
              <p14:nvPr/>
            </p14:nvContentPartPr>
            <p14:xfrm>
              <a:off x="8378251" y="1739677"/>
              <a:ext cx="763920" cy="51840"/>
            </p14:xfrm>
          </p:contentPart>
        </mc:Choice>
        <mc:Fallback>
          <p:pic>
            <p:nvPicPr>
              <p:cNvPr id="12" name="Ink 11">
                <a:extLst>
                  <a:ext uri="{FF2B5EF4-FFF2-40B4-BE49-F238E27FC236}">
                    <a16:creationId xmlns:a16="http://schemas.microsoft.com/office/drawing/2014/main" id="{6687DBB9-553B-8CFF-ECEF-440285336FAD}"/>
                  </a:ext>
                </a:extLst>
              </p:cNvPr>
              <p:cNvPicPr/>
              <p:nvPr/>
            </p:nvPicPr>
            <p:blipFill>
              <a:blip r:embed="rId9"/>
              <a:stretch>
                <a:fillRect/>
              </a:stretch>
            </p:blipFill>
            <p:spPr>
              <a:xfrm>
                <a:off x="8360251" y="1721677"/>
                <a:ext cx="799560" cy="87480"/>
              </a:xfrm>
              <a:prstGeom prst="rect">
                <a:avLst/>
              </a:prstGeom>
            </p:spPr>
          </p:pic>
        </mc:Fallback>
      </mc:AlternateContent>
      <p:grpSp>
        <p:nvGrpSpPr>
          <p:cNvPr id="28" name="Group 27">
            <a:extLst>
              <a:ext uri="{FF2B5EF4-FFF2-40B4-BE49-F238E27FC236}">
                <a16:creationId xmlns:a16="http://schemas.microsoft.com/office/drawing/2014/main" id="{E5412339-DAC8-926A-2D7B-DAE92824BB6B}"/>
              </a:ext>
            </a:extLst>
          </p:cNvPr>
          <p:cNvGrpSpPr/>
          <p:nvPr/>
        </p:nvGrpSpPr>
        <p:grpSpPr>
          <a:xfrm>
            <a:off x="6688051" y="2290117"/>
            <a:ext cx="2965680" cy="94680"/>
            <a:chOff x="6688051" y="2290117"/>
            <a:chExt cx="2965680" cy="94680"/>
          </a:xfrm>
        </p:grpSpPr>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98C11E16-E718-F4CD-DF12-4CF26CA0E3BB}"/>
                    </a:ext>
                  </a:extLst>
                </p14:cNvPr>
                <p14:cNvContentPartPr/>
                <p14:nvPr/>
              </p14:nvContentPartPr>
              <p14:xfrm>
                <a:off x="8803411" y="2327557"/>
                <a:ext cx="850320" cy="57240"/>
              </p14:xfrm>
            </p:contentPart>
          </mc:Choice>
          <mc:Fallback>
            <p:pic>
              <p:nvPicPr>
                <p:cNvPr id="24" name="Ink 23">
                  <a:extLst>
                    <a:ext uri="{FF2B5EF4-FFF2-40B4-BE49-F238E27FC236}">
                      <a16:creationId xmlns:a16="http://schemas.microsoft.com/office/drawing/2014/main" id="{98C11E16-E718-F4CD-DF12-4CF26CA0E3BB}"/>
                    </a:ext>
                  </a:extLst>
                </p:cNvPr>
                <p:cNvPicPr/>
                <p:nvPr/>
              </p:nvPicPr>
              <p:blipFill>
                <a:blip r:embed="rId11"/>
                <a:stretch>
                  <a:fillRect/>
                </a:stretch>
              </p:blipFill>
              <p:spPr>
                <a:xfrm>
                  <a:off x="8785771" y="2309557"/>
                  <a:ext cx="88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7194C8C6-9AA6-7BED-C6BB-68D3D60E3A93}"/>
                    </a:ext>
                  </a:extLst>
                </p14:cNvPr>
                <p14:cNvContentPartPr/>
                <p14:nvPr/>
              </p14:nvContentPartPr>
              <p14:xfrm>
                <a:off x="7764451" y="2290117"/>
                <a:ext cx="675360" cy="26640"/>
              </p14:xfrm>
            </p:contentPart>
          </mc:Choice>
          <mc:Fallback>
            <p:pic>
              <p:nvPicPr>
                <p:cNvPr id="25" name="Ink 24">
                  <a:extLst>
                    <a:ext uri="{FF2B5EF4-FFF2-40B4-BE49-F238E27FC236}">
                      <a16:creationId xmlns:a16="http://schemas.microsoft.com/office/drawing/2014/main" id="{7194C8C6-9AA6-7BED-C6BB-68D3D60E3A93}"/>
                    </a:ext>
                  </a:extLst>
                </p:cNvPr>
                <p:cNvPicPr/>
                <p:nvPr/>
              </p:nvPicPr>
              <p:blipFill>
                <a:blip r:embed="rId13"/>
                <a:stretch>
                  <a:fillRect/>
                </a:stretch>
              </p:blipFill>
              <p:spPr>
                <a:xfrm>
                  <a:off x="7746811" y="2272117"/>
                  <a:ext cx="711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9F976A2D-E162-9CBD-9BC5-18CEB7E0E79A}"/>
                    </a:ext>
                  </a:extLst>
                </p14:cNvPr>
                <p14:cNvContentPartPr/>
                <p14:nvPr/>
              </p14:nvContentPartPr>
              <p14:xfrm>
                <a:off x="6688051" y="2294437"/>
                <a:ext cx="846360" cy="36000"/>
              </p14:xfrm>
            </p:contentPart>
          </mc:Choice>
          <mc:Fallback>
            <p:pic>
              <p:nvPicPr>
                <p:cNvPr id="27" name="Ink 26">
                  <a:extLst>
                    <a:ext uri="{FF2B5EF4-FFF2-40B4-BE49-F238E27FC236}">
                      <a16:creationId xmlns:a16="http://schemas.microsoft.com/office/drawing/2014/main" id="{9F976A2D-E162-9CBD-9BC5-18CEB7E0E79A}"/>
                    </a:ext>
                  </a:extLst>
                </p:cNvPr>
                <p:cNvPicPr/>
                <p:nvPr/>
              </p:nvPicPr>
              <p:blipFill>
                <a:blip r:embed="rId15"/>
                <a:stretch>
                  <a:fillRect/>
                </a:stretch>
              </p:blipFill>
              <p:spPr>
                <a:xfrm>
                  <a:off x="6670411" y="2276797"/>
                  <a:ext cx="882000" cy="71640"/>
                </a:xfrm>
                <a:prstGeom prst="rect">
                  <a:avLst/>
                </a:prstGeom>
              </p:spPr>
            </p:pic>
          </mc:Fallback>
        </mc:AlternateContent>
      </p:grpSp>
      <p:grpSp>
        <p:nvGrpSpPr>
          <p:cNvPr id="31" name="Group 30">
            <a:extLst>
              <a:ext uri="{FF2B5EF4-FFF2-40B4-BE49-F238E27FC236}">
                <a16:creationId xmlns:a16="http://schemas.microsoft.com/office/drawing/2014/main" id="{58893188-C8E2-D111-EC88-F4E5C4B1E26D}"/>
              </a:ext>
            </a:extLst>
          </p:cNvPr>
          <p:cNvGrpSpPr/>
          <p:nvPr/>
        </p:nvGrpSpPr>
        <p:grpSpPr>
          <a:xfrm>
            <a:off x="437011" y="1101757"/>
            <a:ext cx="9034560" cy="715320"/>
            <a:chOff x="437011" y="1101757"/>
            <a:chExt cx="9034560" cy="715320"/>
          </a:xfrm>
        </p:grpSpPr>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4C61665C-BFA3-6B96-AE0A-CD815DFB14C6}"/>
                    </a:ext>
                  </a:extLst>
                </p14:cNvPr>
                <p14:cNvContentPartPr/>
                <p14:nvPr/>
              </p14:nvContentPartPr>
              <p14:xfrm>
                <a:off x="7287451" y="1101757"/>
                <a:ext cx="2184120" cy="157320"/>
              </p14:xfrm>
            </p:contentPart>
          </mc:Choice>
          <mc:Fallback>
            <p:pic>
              <p:nvPicPr>
                <p:cNvPr id="5" name="Ink 4">
                  <a:extLst>
                    <a:ext uri="{FF2B5EF4-FFF2-40B4-BE49-F238E27FC236}">
                      <a16:creationId xmlns:a16="http://schemas.microsoft.com/office/drawing/2014/main" id="{4C61665C-BFA3-6B96-AE0A-CD815DFB14C6}"/>
                    </a:ext>
                  </a:extLst>
                </p:cNvPr>
                <p:cNvPicPr/>
                <p:nvPr/>
              </p:nvPicPr>
              <p:blipFill>
                <a:blip r:embed="rId17"/>
                <a:stretch>
                  <a:fillRect/>
                </a:stretch>
              </p:blipFill>
              <p:spPr>
                <a:xfrm>
                  <a:off x="7269811" y="1083757"/>
                  <a:ext cx="2219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0CBE572E-9F45-6278-2131-5CEEF2605B0F}"/>
                    </a:ext>
                  </a:extLst>
                </p14:cNvPr>
                <p14:cNvContentPartPr/>
                <p14:nvPr/>
              </p14:nvContentPartPr>
              <p14:xfrm>
                <a:off x="6550531" y="1165117"/>
                <a:ext cx="546840" cy="32760"/>
              </p14:xfrm>
            </p:contentPart>
          </mc:Choice>
          <mc:Fallback>
            <p:pic>
              <p:nvPicPr>
                <p:cNvPr id="7" name="Ink 6">
                  <a:extLst>
                    <a:ext uri="{FF2B5EF4-FFF2-40B4-BE49-F238E27FC236}">
                      <a16:creationId xmlns:a16="http://schemas.microsoft.com/office/drawing/2014/main" id="{0CBE572E-9F45-6278-2131-5CEEF2605B0F}"/>
                    </a:ext>
                  </a:extLst>
                </p:cNvPr>
                <p:cNvPicPr/>
                <p:nvPr/>
              </p:nvPicPr>
              <p:blipFill>
                <a:blip r:embed="rId19"/>
                <a:stretch>
                  <a:fillRect/>
                </a:stretch>
              </p:blipFill>
              <p:spPr>
                <a:xfrm>
                  <a:off x="6532891" y="1147117"/>
                  <a:ext cx="5824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2BD32570-271D-F935-CE7A-26B3684D59EA}"/>
                    </a:ext>
                  </a:extLst>
                </p14:cNvPr>
                <p14:cNvContentPartPr/>
                <p14:nvPr/>
              </p14:nvContentPartPr>
              <p14:xfrm>
                <a:off x="5873011" y="1124077"/>
                <a:ext cx="474120" cy="15840"/>
              </p14:xfrm>
            </p:contentPart>
          </mc:Choice>
          <mc:Fallback>
            <p:pic>
              <p:nvPicPr>
                <p:cNvPr id="9" name="Ink 8">
                  <a:extLst>
                    <a:ext uri="{FF2B5EF4-FFF2-40B4-BE49-F238E27FC236}">
                      <a16:creationId xmlns:a16="http://schemas.microsoft.com/office/drawing/2014/main" id="{2BD32570-271D-F935-CE7A-26B3684D59EA}"/>
                    </a:ext>
                  </a:extLst>
                </p:cNvPr>
                <p:cNvPicPr/>
                <p:nvPr/>
              </p:nvPicPr>
              <p:blipFill>
                <a:blip r:embed="rId21"/>
                <a:stretch>
                  <a:fillRect/>
                </a:stretch>
              </p:blipFill>
              <p:spPr>
                <a:xfrm>
                  <a:off x="5855371" y="1106077"/>
                  <a:ext cx="509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C5A3F28E-B323-0929-1B04-7A3C66702403}"/>
                    </a:ext>
                  </a:extLst>
                </p14:cNvPr>
                <p14:cNvContentPartPr/>
                <p14:nvPr/>
              </p14:nvContentPartPr>
              <p14:xfrm>
                <a:off x="7248211" y="1729957"/>
                <a:ext cx="993960" cy="51480"/>
              </p14:xfrm>
            </p:contentPart>
          </mc:Choice>
          <mc:Fallback>
            <p:pic>
              <p:nvPicPr>
                <p:cNvPr id="13" name="Ink 12">
                  <a:extLst>
                    <a:ext uri="{FF2B5EF4-FFF2-40B4-BE49-F238E27FC236}">
                      <a16:creationId xmlns:a16="http://schemas.microsoft.com/office/drawing/2014/main" id="{C5A3F28E-B323-0929-1B04-7A3C66702403}"/>
                    </a:ext>
                  </a:extLst>
                </p:cNvPr>
                <p:cNvPicPr/>
                <p:nvPr/>
              </p:nvPicPr>
              <p:blipFill>
                <a:blip r:embed="rId23"/>
                <a:stretch>
                  <a:fillRect/>
                </a:stretch>
              </p:blipFill>
              <p:spPr>
                <a:xfrm>
                  <a:off x="7230571" y="1711957"/>
                  <a:ext cx="1029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1FC7DFD9-370A-183F-816F-23D477D12FF7}"/>
                    </a:ext>
                  </a:extLst>
                </p14:cNvPr>
                <p14:cNvContentPartPr/>
                <p14:nvPr/>
              </p14:nvContentPartPr>
              <p14:xfrm>
                <a:off x="6428851" y="1738957"/>
                <a:ext cx="613440" cy="32760"/>
              </p14:xfrm>
            </p:contentPart>
          </mc:Choice>
          <mc:Fallback>
            <p:pic>
              <p:nvPicPr>
                <p:cNvPr id="14" name="Ink 13">
                  <a:extLst>
                    <a:ext uri="{FF2B5EF4-FFF2-40B4-BE49-F238E27FC236}">
                      <a16:creationId xmlns:a16="http://schemas.microsoft.com/office/drawing/2014/main" id="{1FC7DFD9-370A-183F-816F-23D477D12FF7}"/>
                    </a:ext>
                  </a:extLst>
                </p:cNvPr>
                <p:cNvPicPr/>
                <p:nvPr/>
              </p:nvPicPr>
              <p:blipFill>
                <a:blip r:embed="rId25"/>
                <a:stretch>
                  <a:fillRect/>
                </a:stretch>
              </p:blipFill>
              <p:spPr>
                <a:xfrm>
                  <a:off x="6410851" y="1720957"/>
                  <a:ext cx="649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E1E3F35C-58BA-A79D-78E1-3F02741B4DD0}"/>
                    </a:ext>
                  </a:extLst>
                </p14:cNvPr>
                <p14:cNvContentPartPr/>
                <p14:nvPr/>
              </p14:nvContentPartPr>
              <p14:xfrm>
                <a:off x="5351731" y="1743277"/>
                <a:ext cx="879120" cy="73800"/>
              </p14:xfrm>
            </p:contentPart>
          </mc:Choice>
          <mc:Fallback>
            <p:pic>
              <p:nvPicPr>
                <p:cNvPr id="16" name="Ink 15">
                  <a:extLst>
                    <a:ext uri="{FF2B5EF4-FFF2-40B4-BE49-F238E27FC236}">
                      <a16:creationId xmlns:a16="http://schemas.microsoft.com/office/drawing/2014/main" id="{E1E3F35C-58BA-A79D-78E1-3F02741B4DD0}"/>
                    </a:ext>
                  </a:extLst>
                </p:cNvPr>
                <p:cNvPicPr/>
                <p:nvPr/>
              </p:nvPicPr>
              <p:blipFill>
                <a:blip r:embed="rId27"/>
                <a:stretch>
                  <a:fillRect/>
                </a:stretch>
              </p:blipFill>
              <p:spPr>
                <a:xfrm>
                  <a:off x="5333731" y="1725637"/>
                  <a:ext cx="914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0F609FE2-65BE-633C-DF6A-1B92F6D0933A}"/>
                    </a:ext>
                  </a:extLst>
                </p14:cNvPr>
                <p14:cNvContentPartPr/>
                <p14:nvPr/>
              </p14:nvContentPartPr>
              <p14:xfrm>
                <a:off x="4712731" y="1734997"/>
                <a:ext cx="365040" cy="13320"/>
              </p14:xfrm>
            </p:contentPart>
          </mc:Choice>
          <mc:Fallback>
            <p:pic>
              <p:nvPicPr>
                <p:cNvPr id="17" name="Ink 16">
                  <a:extLst>
                    <a:ext uri="{FF2B5EF4-FFF2-40B4-BE49-F238E27FC236}">
                      <a16:creationId xmlns:a16="http://schemas.microsoft.com/office/drawing/2014/main" id="{0F609FE2-65BE-633C-DF6A-1B92F6D0933A}"/>
                    </a:ext>
                  </a:extLst>
                </p:cNvPr>
                <p:cNvPicPr/>
                <p:nvPr/>
              </p:nvPicPr>
              <p:blipFill>
                <a:blip r:embed="rId29"/>
                <a:stretch>
                  <a:fillRect/>
                </a:stretch>
              </p:blipFill>
              <p:spPr>
                <a:xfrm>
                  <a:off x="4695091" y="1716997"/>
                  <a:ext cx="4006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6E01032D-6B64-532D-A902-FFFC06459466}"/>
                    </a:ext>
                  </a:extLst>
                </p14:cNvPr>
                <p14:cNvContentPartPr/>
                <p14:nvPr/>
              </p14:nvContentPartPr>
              <p14:xfrm>
                <a:off x="3704371" y="1711237"/>
                <a:ext cx="836640" cy="45000"/>
              </p14:xfrm>
            </p:contentPart>
          </mc:Choice>
          <mc:Fallback>
            <p:pic>
              <p:nvPicPr>
                <p:cNvPr id="18" name="Ink 17">
                  <a:extLst>
                    <a:ext uri="{FF2B5EF4-FFF2-40B4-BE49-F238E27FC236}">
                      <a16:creationId xmlns:a16="http://schemas.microsoft.com/office/drawing/2014/main" id="{6E01032D-6B64-532D-A902-FFFC06459466}"/>
                    </a:ext>
                  </a:extLst>
                </p:cNvPr>
                <p:cNvPicPr/>
                <p:nvPr/>
              </p:nvPicPr>
              <p:blipFill>
                <a:blip r:embed="rId31"/>
                <a:stretch>
                  <a:fillRect/>
                </a:stretch>
              </p:blipFill>
              <p:spPr>
                <a:xfrm>
                  <a:off x="3686371" y="1693237"/>
                  <a:ext cx="872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E0082256-D86A-4B4F-FE0D-3FBB505878A7}"/>
                    </a:ext>
                  </a:extLst>
                </p14:cNvPr>
                <p14:cNvContentPartPr/>
                <p14:nvPr/>
              </p14:nvContentPartPr>
              <p14:xfrm>
                <a:off x="2372371" y="1734997"/>
                <a:ext cx="817200" cy="61200"/>
              </p14:xfrm>
            </p:contentPart>
          </mc:Choice>
          <mc:Fallback>
            <p:pic>
              <p:nvPicPr>
                <p:cNvPr id="20" name="Ink 19">
                  <a:extLst>
                    <a:ext uri="{FF2B5EF4-FFF2-40B4-BE49-F238E27FC236}">
                      <a16:creationId xmlns:a16="http://schemas.microsoft.com/office/drawing/2014/main" id="{E0082256-D86A-4B4F-FE0D-3FBB505878A7}"/>
                    </a:ext>
                  </a:extLst>
                </p:cNvPr>
                <p:cNvPicPr/>
                <p:nvPr/>
              </p:nvPicPr>
              <p:blipFill>
                <a:blip r:embed="rId33"/>
                <a:stretch>
                  <a:fillRect/>
                </a:stretch>
              </p:blipFill>
              <p:spPr>
                <a:xfrm>
                  <a:off x="2354371" y="1717357"/>
                  <a:ext cx="852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119299B-DEAE-1563-2F12-1D32CC7E317F}"/>
                    </a:ext>
                  </a:extLst>
                </p14:cNvPr>
                <p14:cNvContentPartPr/>
                <p14:nvPr/>
              </p14:nvContentPartPr>
              <p14:xfrm>
                <a:off x="1343131" y="1678477"/>
                <a:ext cx="699840" cy="79200"/>
              </p14:xfrm>
            </p:contentPart>
          </mc:Choice>
          <mc:Fallback>
            <p:pic>
              <p:nvPicPr>
                <p:cNvPr id="21" name="Ink 20">
                  <a:extLst>
                    <a:ext uri="{FF2B5EF4-FFF2-40B4-BE49-F238E27FC236}">
                      <a16:creationId xmlns:a16="http://schemas.microsoft.com/office/drawing/2014/main" id="{B119299B-DEAE-1563-2F12-1D32CC7E317F}"/>
                    </a:ext>
                  </a:extLst>
                </p:cNvPr>
                <p:cNvPicPr/>
                <p:nvPr/>
              </p:nvPicPr>
              <p:blipFill>
                <a:blip r:embed="rId35"/>
                <a:stretch>
                  <a:fillRect/>
                </a:stretch>
              </p:blipFill>
              <p:spPr>
                <a:xfrm>
                  <a:off x="1325131" y="1660477"/>
                  <a:ext cx="73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2E82FD9F-2398-F64F-071C-098C72E2197C}"/>
                    </a:ext>
                  </a:extLst>
                </p14:cNvPr>
                <p14:cNvContentPartPr/>
                <p14:nvPr/>
              </p14:nvContentPartPr>
              <p14:xfrm>
                <a:off x="437011" y="1726717"/>
                <a:ext cx="615240" cy="33120"/>
              </p14:xfrm>
            </p:contentPart>
          </mc:Choice>
          <mc:Fallback>
            <p:pic>
              <p:nvPicPr>
                <p:cNvPr id="22" name="Ink 21">
                  <a:extLst>
                    <a:ext uri="{FF2B5EF4-FFF2-40B4-BE49-F238E27FC236}">
                      <a16:creationId xmlns:a16="http://schemas.microsoft.com/office/drawing/2014/main" id="{2E82FD9F-2398-F64F-071C-098C72E2197C}"/>
                    </a:ext>
                  </a:extLst>
                </p:cNvPr>
                <p:cNvPicPr/>
                <p:nvPr/>
              </p:nvPicPr>
              <p:blipFill>
                <a:blip r:embed="rId37"/>
                <a:stretch>
                  <a:fillRect/>
                </a:stretch>
              </p:blipFill>
              <p:spPr>
                <a:xfrm>
                  <a:off x="419371" y="1708717"/>
                  <a:ext cx="650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08132E01-CCF9-EF3E-3D14-ED3237C64B69}"/>
                    </a:ext>
                  </a:extLst>
                </p14:cNvPr>
                <p14:cNvContentPartPr/>
                <p14:nvPr/>
              </p14:nvContentPartPr>
              <p14:xfrm>
                <a:off x="7065331" y="1109677"/>
                <a:ext cx="2161800" cy="693000"/>
              </p14:xfrm>
            </p:contentPart>
          </mc:Choice>
          <mc:Fallback>
            <p:pic>
              <p:nvPicPr>
                <p:cNvPr id="29" name="Ink 28">
                  <a:extLst>
                    <a:ext uri="{FF2B5EF4-FFF2-40B4-BE49-F238E27FC236}">
                      <a16:creationId xmlns:a16="http://schemas.microsoft.com/office/drawing/2014/main" id="{08132E01-CCF9-EF3E-3D14-ED3237C64B69}"/>
                    </a:ext>
                  </a:extLst>
                </p:cNvPr>
                <p:cNvPicPr/>
                <p:nvPr/>
              </p:nvPicPr>
              <p:blipFill>
                <a:blip r:embed="rId39"/>
                <a:stretch>
                  <a:fillRect/>
                </a:stretch>
              </p:blipFill>
              <p:spPr>
                <a:xfrm>
                  <a:off x="7047691" y="1091677"/>
                  <a:ext cx="219744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D901AEB3-429D-8A48-92B0-E44CC6B9E5F4}"/>
                    </a:ext>
                  </a:extLst>
                </p14:cNvPr>
                <p14:cNvContentPartPr/>
                <p14:nvPr/>
              </p14:nvContentPartPr>
              <p14:xfrm>
                <a:off x="8318851" y="1610077"/>
                <a:ext cx="111600" cy="39960"/>
              </p14:xfrm>
            </p:contentPart>
          </mc:Choice>
          <mc:Fallback>
            <p:pic>
              <p:nvPicPr>
                <p:cNvPr id="30" name="Ink 29">
                  <a:extLst>
                    <a:ext uri="{FF2B5EF4-FFF2-40B4-BE49-F238E27FC236}">
                      <a16:creationId xmlns:a16="http://schemas.microsoft.com/office/drawing/2014/main" id="{D901AEB3-429D-8A48-92B0-E44CC6B9E5F4}"/>
                    </a:ext>
                  </a:extLst>
                </p:cNvPr>
                <p:cNvPicPr/>
                <p:nvPr/>
              </p:nvPicPr>
              <p:blipFill>
                <a:blip r:embed="rId41"/>
                <a:stretch>
                  <a:fillRect/>
                </a:stretch>
              </p:blipFill>
              <p:spPr>
                <a:xfrm>
                  <a:off x="8301211" y="1592437"/>
                  <a:ext cx="147240" cy="75600"/>
                </a:xfrm>
                <a:prstGeom prst="rect">
                  <a:avLst/>
                </a:prstGeom>
              </p:spPr>
            </p:pic>
          </mc:Fallback>
        </mc:AlternateContent>
      </p:grpSp>
      <p:grpSp>
        <p:nvGrpSpPr>
          <p:cNvPr id="36" name="Group 35">
            <a:extLst>
              <a:ext uri="{FF2B5EF4-FFF2-40B4-BE49-F238E27FC236}">
                <a16:creationId xmlns:a16="http://schemas.microsoft.com/office/drawing/2014/main" id="{693E09C6-C177-242A-0FBE-8D4D2E86B909}"/>
              </a:ext>
            </a:extLst>
          </p:cNvPr>
          <p:cNvGrpSpPr/>
          <p:nvPr/>
        </p:nvGrpSpPr>
        <p:grpSpPr>
          <a:xfrm>
            <a:off x="877291" y="2217757"/>
            <a:ext cx="4935600" cy="167760"/>
            <a:chOff x="877291" y="2217757"/>
            <a:chExt cx="4935600" cy="167760"/>
          </a:xfrm>
        </p:grpSpPr>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799432DA-CB04-8FE5-9E4C-68BAD1D56918}"/>
                    </a:ext>
                  </a:extLst>
                </p14:cNvPr>
                <p14:cNvContentPartPr/>
                <p14:nvPr/>
              </p14:nvContentPartPr>
              <p14:xfrm>
                <a:off x="4201171" y="2217757"/>
                <a:ext cx="1611720" cy="101880"/>
              </p14:xfrm>
            </p:contentPart>
          </mc:Choice>
          <mc:Fallback>
            <p:pic>
              <p:nvPicPr>
                <p:cNvPr id="32" name="Ink 31">
                  <a:extLst>
                    <a:ext uri="{FF2B5EF4-FFF2-40B4-BE49-F238E27FC236}">
                      <a16:creationId xmlns:a16="http://schemas.microsoft.com/office/drawing/2014/main" id="{799432DA-CB04-8FE5-9E4C-68BAD1D56918}"/>
                    </a:ext>
                  </a:extLst>
                </p:cNvPr>
                <p:cNvPicPr/>
                <p:nvPr/>
              </p:nvPicPr>
              <p:blipFill>
                <a:blip r:embed="rId43"/>
                <a:stretch>
                  <a:fillRect/>
                </a:stretch>
              </p:blipFill>
              <p:spPr>
                <a:xfrm>
                  <a:off x="4183171" y="2199757"/>
                  <a:ext cx="1647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C7EC32BA-FA20-9765-0AAD-67BC44C6EA6A}"/>
                    </a:ext>
                  </a:extLst>
                </p14:cNvPr>
                <p14:cNvContentPartPr/>
                <p14:nvPr/>
              </p14:nvContentPartPr>
              <p14:xfrm>
                <a:off x="3208651" y="2280757"/>
                <a:ext cx="737280" cy="68400"/>
              </p14:xfrm>
            </p:contentPart>
          </mc:Choice>
          <mc:Fallback>
            <p:pic>
              <p:nvPicPr>
                <p:cNvPr id="33" name="Ink 32">
                  <a:extLst>
                    <a:ext uri="{FF2B5EF4-FFF2-40B4-BE49-F238E27FC236}">
                      <a16:creationId xmlns:a16="http://schemas.microsoft.com/office/drawing/2014/main" id="{C7EC32BA-FA20-9765-0AAD-67BC44C6EA6A}"/>
                    </a:ext>
                  </a:extLst>
                </p:cNvPr>
                <p:cNvPicPr/>
                <p:nvPr/>
              </p:nvPicPr>
              <p:blipFill>
                <a:blip r:embed="rId45"/>
                <a:stretch>
                  <a:fillRect/>
                </a:stretch>
              </p:blipFill>
              <p:spPr>
                <a:xfrm>
                  <a:off x="3190651" y="2262757"/>
                  <a:ext cx="772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6E9D4EF3-C071-342B-8740-33B1008ED569}"/>
                    </a:ext>
                  </a:extLst>
                </p14:cNvPr>
                <p14:cNvContentPartPr/>
                <p14:nvPr/>
              </p14:nvContentPartPr>
              <p14:xfrm>
                <a:off x="2334931" y="2321797"/>
                <a:ext cx="592200" cy="36360"/>
              </p14:xfrm>
            </p:contentPart>
          </mc:Choice>
          <mc:Fallback>
            <p:pic>
              <p:nvPicPr>
                <p:cNvPr id="34" name="Ink 33">
                  <a:extLst>
                    <a:ext uri="{FF2B5EF4-FFF2-40B4-BE49-F238E27FC236}">
                      <a16:creationId xmlns:a16="http://schemas.microsoft.com/office/drawing/2014/main" id="{6E9D4EF3-C071-342B-8740-33B1008ED569}"/>
                    </a:ext>
                  </a:extLst>
                </p:cNvPr>
                <p:cNvPicPr/>
                <p:nvPr/>
              </p:nvPicPr>
              <p:blipFill>
                <a:blip r:embed="rId47"/>
                <a:stretch>
                  <a:fillRect/>
                </a:stretch>
              </p:blipFill>
              <p:spPr>
                <a:xfrm>
                  <a:off x="2316931" y="2303797"/>
                  <a:ext cx="627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7FC553A4-A681-ED38-C471-71112A8D06AA}"/>
                    </a:ext>
                  </a:extLst>
                </p14:cNvPr>
                <p14:cNvContentPartPr/>
                <p14:nvPr/>
              </p14:nvContentPartPr>
              <p14:xfrm>
                <a:off x="877291" y="2313877"/>
                <a:ext cx="1122480" cy="71640"/>
              </p14:xfrm>
            </p:contentPart>
          </mc:Choice>
          <mc:Fallback>
            <p:pic>
              <p:nvPicPr>
                <p:cNvPr id="35" name="Ink 34">
                  <a:extLst>
                    <a:ext uri="{FF2B5EF4-FFF2-40B4-BE49-F238E27FC236}">
                      <a16:creationId xmlns:a16="http://schemas.microsoft.com/office/drawing/2014/main" id="{7FC553A4-A681-ED38-C471-71112A8D06AA}"/>
                    </a:ext>
                  </a:extLst>
                </p:cNvPr>
                <p:cNvPicPr/>
                <p:nvPr/>
              </p:nvPicPr>
              <p:blipFill>
                <a:blip r:embed="rId49"/>
                <a:stretch>
                  <a:fillRect/>
                </a:stretch>
              </p:blipFill>
              <p:spPr>
                <a:xfrm>
                  <a:off x="859291" y="2295877"/>
                  <a:ext cx="1158120" cy="107280"/>
                </a:xfrm>
                <a:prstGeom prst="rect">
                  <a:avLst/>
                </a:prstGeom>
              </p:spPr>
            </p:pic>
          </mc:Fallback>
        </mc:AlternateContent>
      </p:grpSp>
      <p:grpSp>
        <p:nvGrpSpPr>
          <p:cNvPr id="41" name="Group 40">
            <a:extLst>
              <a:ext uri="{FF2B5EF4-FFF2-40B4-BE49-F238E27FC236}">
                <a16:creationId xmlns:a16="http://schemas.microsoft.com/office/drawing/2014/main" id="{4AED1A10-B31F-B895-91B6-3B778A3E8A94}"/>
              </a:ext>
            </a:extLst>
          </p:cNvPr>
          <p:cNvGrpSpPr/>
          <p:nvPr/>
        </p:nvGrpSpPr>
        <p:grpSpPr>
          <a:xfrm>
            <a:off x="8202571" y="2822557"/>
            <a:ext cx="1464120" cy="124560"/>
            <a:chOff x="8202571" y="2822557"/>
            <a:chExt cx="1464120" cy="124560"/>
          </a:xfrm>
        </p:grpSpPr>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0CCFA7A0-0377-8075-E24F-6677FFF17535}"/>
                    </a:ext>
                  </a:extLst>
                </p14:cNvPr>
                <p14:cNvContentPartPr/>
                <p14:nvPr/>
              </p14:nvContentPartPr>
              <p14:xfrm>
                <a:off x="9006091" y="2877997"/>
                <a:ext cx="660600" cy="26280"/>
              </p14:xfrm>
            </p:contentPart>
          </mc:Choice>
          <mc:Fallback>
            <p:pic>
              <p:nvPicPr>
                <p:cNvPr id="37" name="Ink 36">
                  <a:extLst>
                    <a:ext uri="{FF2B5EF4-FFF2-40B4-BE49-F238E27FC236}">
                      <a16:creationId xmlns:a16="http://schemas.microsoft.com/office/drawing/2014/main" id="{0CCFA7A0-0377-8075-E24F-6677FFF17535}"/>
                    </a:ext>
                  </a:extLst>
                </p:cNvPr>
                <p:cNvPicPr/>
                <p:nvPr/>
              </p:nvPicPr>
              <p:blipFill>
                <a:blip r:embed="rId51"/>
                <a:stretch>
                  <a:fillRect/>
                </a:stretch>
              </p:blipFill>
              <p:spPr>
                <a:xfrm>
                  <a:off x="8988091" y="2859997"/>
                  <a:ext cx="696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BFF23603-DACF-1E09-CD4A-E57422CB68C8}"/>
                    </a:ext>
                  </a:extLst>
                </p14:cNvPr>
                <p14:cNvContentPartPr/>
                <p14:nvPr/>
              </p14:nvContentPartPr>
              <p14:xfrm>
                <a:off x="8202571" y="2919757"/>
                <a:ext cx="541080" cy="27360"/>
              </p14:xfrm>
            </p:contentPart>
          </mc:Choice>
          <mc:Fallback>
            <p:pic>
              <p:nvPicPr>
                <p:cNvPr id="38" name="Ink 37">
                  <a:extLst>
                    <a:ext uri="{FF2B5EF4-FFF2-40B4-BE49-F238E27FC236}">
                      <a16:creationId xmlns:a16="http://schemas.microsoft.com/office/drawing/2014/main" id="{BFF23603-DACF-1E09-CD4A-E57422CB68C8}"/>
                    </a:ext>
                  </a:extLst>
                </p:cNvPr>
                <p:cNvPicPr/>
                <p:nvPr/>
              </p:nvPicPr>
              <p:blipFill>
                <a:blip r:embed="rId53"/>
                <a:stretch>
                  <a:fillRect/>
                </a:stretch>
              </p:blipFill>
              <p:spPr>
                <a:xfrm>
                  <a:off x="8184931" y="2902117"/>
                  <a:ext cx="576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4D56FE10-0A37-4E8E-21D4-8EECED9E7AF9}"/>
                    </a:ext>
                  </a:extLst>
                </p14:cNvPr>
                <p14:cNvContentPartPr/>
                <p14:nvPr/>
              </p14:nvContentPartPr>
              <p14:xfrm>
                <a:off x="8978011" y="2822557"/>
                <a:ext cx="553680" cy="79560"/>
              </p14:xfrm>
            </p:contentPart>
          </mc:Choice>
          <mc:Fallback>
            <p:pic>
              <p:nvPicPr>
                <p:cNvPr id="40" name="Ink 39">
                  <a:extLst>
                    <a:ext uri="{FF2B5EF4-FFF2-40B4-BE49-F238E27FC236}">
                      <a16:creationId xmlns:a16="http://schemas.microsoft.com/office/drawing/2014/main" id="{4D56FE10-0A37-4E8E-21D4-8EECED9E7AF9}"/>
                    </a:ext>
                  </a:extLst>
                </p:cNvPr>
                <p:cNvPicPr/>
                <p:nvPr/>
              </p:nvPicPr>
              <p:blipFill>
                <a:blip r:embed="rId55"/>
                <a:stretch>
                  <a:fillRect/>
                </a:stretch>
              </p:blipFill>
              <p:spPr>
                <a:xfrm>
                  <a:off x="8960371" y="2804557"/>
                  <a:ext cx="58932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3E0A3A96-322B-A85B-2A62-166D8F676999}"/>
                  </a:ext>
                </a:extLst>
              </p14:cNvPr>
              <p14:cNvContentPartPr/>
              <p14:nvPr/>
            </p14:nvContentPartPr>
            <p14:xfrm>
              <a:off x="6246691" y="1115437"/>
              <a:ext cx="2949480" cy="694080"/>
            </p14:xfrm>
          </p:contentPart>
        </mc:Choice>
        <mc:Fallback>
          <p:pic>
            <p:nvPicPr>
              <p:cNvPr id="45" name="Ink 44">
                <a:extLst>
                  <a:ext uri="{FF2B5EF4-FFF2-40B4-BE49-F238E27FC236}">
                    <a16:creationId xmlns:a16="http://schemas.microsoft.com/office/drawing/2014/main" id="{3E0A3A96-322B-A85B-2A62-166D8F676999}"/>
                  </a:ext>
                </a:extLst>
              </p:cNvPr>
              <p:cNvPicPr/>
              <p:nvPr/>
            </p:nvPicPr>
            <p:blipFill>
              <a:blip r:embed="rId57"/>
              <a:stretch>
                <a:fillRect/>
              </a:stretch>
            </p:blipFill>
            <p:spPr>
              <a:xfrm>
                <a:off x="6229051" y="1097797"/>
                <a:ext cx="2985120" cy="729720"/>
              </a:xfrm>
              <a:prstGeom prst="rect">
                <a:avLst/>
              </a:prstGeom>
            </p:spPr>
          </p:pic>
        </mc:Fallback>
      </mc:AlternateContent>
      <p:grpSp>
        <p:nvGrpSpPr>
          <p:cNvPr id="48" name="Group 47">
            <a:extLst>
              <a:ext uri="{FF2B5EF4-FFF2-40B4-BE49-F238E27FC236}">
                <a16:creationId xmlns:a16="http://schemas.microsoft.com/office/drawing/2014/main" id="{A01737FB-9341-389B-F51E-E16947691A39}"/>
              </a:ext>
            </a:extLst>
          </p:cNvPr>
          <p:cNvGrpSpPr/>
          <p:nvPr/>
        </p:nvGrpSpPr>
        <p:grpSpPr>
          <a:xfrm>
            <a:off x="7061731" y="1130197"/>
            <a:ext cx="2106720" cy="643320"/>
            <a:chOff x="7061731" y="1130197"/>
            <a:chExt cx="2106720" cy="643320"/>
          </a:xfrm>
        </p:grpSpPr>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C711A91A-8468-C84F-A497-254F8CA72FBA}"/>
                    </a:ext>
                  </a:extLst>
                </p14:cNvPr>
                <p14:cNvContentPartPr/>
                <p14:nvPr/>
              </p14:nvContentPartPr>
              <p14:xfrm>
                <a:off x="9045331" y="1734277"/>
                <a:ext cx="4320" cy="10800"/>
              </p14:xfrm>
            </p:contentPart>
          </mc:Choice>
          <mc:Fallback>
            <p:pic>
              <p:nvPicPr>
                <p:cNvPr id="42" name="Ink 41">
                  <a:extLst>
                    <a:ext uri="{FF2B5EF4-FFF2-40B4-BE49-F238E27FC236}">
                      <a16:creationId xmlns:a16="http://schemas.microsoft.com/office/drawing/2014/main" id="{C711A91A-8468-C84F-A497-254F8CA72FBA}"/>
                    </a:ext>
                  </a:extLst>
                </p:cNvPr>
                <p:cNvPicPr/>
                <p:nvPr/>
              </p:nvPicPr>
              <p:blipFill>
                <a:blip r:embed="rId59"/>
                <a:stretch>
                  <a:fillRect/>
                </a:stretch>
              </p:blipFill>
              <p:spPr>
                <a:xfrm>
                  <a:off x="9027331" y="1716637"/>
                  <a:ext cx="39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CA4BF687-400B-0E8D-3B5C-313AC446C48F}"/>
                    </a:ext>
                  </a:extLst>
                </p14:cNvPr>
                <p14:cNvContentPartPr/>
                <p14:nvPr/>
              </p14:nvContentPartPr>
              <p14:xfrm>
                <a:off x="7750411" y="1715557"/>
                <a:ext cx="1418040" cy="57960"/>
              </p14:xfrm>
            </p:contentPart>
          </mc:Choice>
          <mc:Fallback>
            <p:pic>
              <p:nvPicPr>
                <p:cNvPr id="43" name="Ink 42">
                  <a:extLst>
                    <a:ext uri="{FF2B5EF4-FFF2-40B4-BE49-F238E27FC236}">
                      <a16:creationId xmlns:a16="http://schemas.microsoft.com/office/drawing/2014/main" id="{CA4BF687-400B-0E8D-3B5C-313AC446C48F}"/>
                    </a:ext>
                  </a:extLst>
                </p:cNvPr>
                <p:cNvPicPr/>
                <p:nvPr/>
              </p:nvPicPr>
              <p:blipFill>
                <a:blip r:embed="rId61"/>
                <a:stretch>
                  <a:fillRect/>
                </a:stretch>
              </p:blipFill>
              <p:spPr>
                <a:xfrm>
                  <a:off x="7732411" y="1697557"/>
                  <a:ext cx="1453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3A0D206E-C9F8-FABD-616A-D46FB98933F0}"/>
                    </a:ext>
                  </a:extLst>
                </p14:cNvPr>
                <p14:cNvContentPartPr/>
                <p14:nvPr/>
              </p14:nvContentPartPr>
              <p14:xfrm>
                <a:off x="7061731" y="1130197"/>
                <a:ext cx="1227600" cy="605520"/>
              </p14:xfrm>
            </p:contentPart>
          </mc:Choice>
          <mc:Fallback>
            <p:pic>
              <p:nvPicPr>
                <p:cNvPr id="47" name="Ink 46">
                  <a:extLst>
                    <a:ext uri="{FF2B5EF4-FFF2-40B4-BE49-F238E27FC236}">
                      <a16:creationId xmlns:a16="http://schemas.microsoft.com/office/drawing/2014/main" id="{3A0D206E-C9F8-FABD-616A-D46FB98933F0}"/>
                    </a:ext>
                  </a:extLst>
                </p:cNvPr>
                <p:cNvPicPr/>
                <p:nvPr/>
              </p:nvPicPr>
              <p:blipFill>
                <a:blip r:embed="rId63"/>
                <a:stretch>
                  <a:fillRect/>
                </a:stretch>
              </p:blipFill>
              <p:spPr>
                <a:xfrm>
                  <a:off x="7044091" y="1112197"/>
                  <a:ext cx="1263240" cy="64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69BDE150-D39D-7409-64DB-EAB43184DE01}"/>
                  </a:ext>
                </a:extLst>
              </p14:cNvPr>
              <p14:cNvContentPartPr/>
              <p14:nvPr/>
            </p14:nvContentPartPr>
            <p14:xfrm>
              <a:off x="7282051" y="1713757"/>
              <a:ext cx="403560" cy="13680"/>
            </p14:xfrm>
          </p:contentPart>
        </mc:Choice>
        <mc:Fallback>
          <p:pic>
            <p:nvPicPr>
              <p:cNvPr id="49" name="Ink 48">
                <a:extLst>
                  <a:ext uri="{FF2B5EF4-FFF2-40B4-BE49-F238E27FC236}">
                    <a16:creationId xmlns:a16="http://schemas.microsoft.com/office/drawing/2014/main" id="{69BDE150-D39D-7409-64DB-EAB43184DE01}"/>
                  </a:ext>
                </a:extLst>
              </p:cNvPr>
              <p:cNvPicPr/>
              <p:nvPr/>
            </p:nvPicPr>
            <p:blipFill>
              <a:blip r:embed="rId65"/>
              <a:stretch>
                <a:fillRect/>
              </a:stretch>
            </p:blipFill>
            <p:spPr>
              <a:xfrm>
                <a:off x="7264051" y="1696117"/>
                <a:ext cx="439200" cy="49320"/>
              </a:xfrm>
              <a:prstGeom prst="rect">
                <a:avLst/>
              </a:prstGeom>
            </p:spPr>
          </p:pic>
        </mc:Fallback>
      </mc:AlternateContent>
      <p:grpSp>
        <p:nvGrpSpPr>
          <p:cNvPr id="67" name="Group 66">
            <a:extLst>
              <a:ext uri="{FF2B5EF4-FFF2-40B4-BE49-F238E27FC236}">
                <a16:creationId xmlns:a16="http://schemas.microsoft.com/office/drawing/2014/main" id="{400F114D-57DD-A7E2-BB24-0E6843818C71}"/>
              </a:ext>
            </a:extLst>
          </p:cNvPr>
          <p:cNvGrpSpPr/>
          <p:nvPr/>
        </p:nvGrpSpPr>
        <p:grpSpPr>
          <a:xfrm>
            <a:off x="659131" y="2260237"/>
            <a:ext cx="6673320" cy="753480"/>
            <a:chOff x="659131" y="2260237"/>
            <a:chExt cx="6673320" cy="753480"/>
          </a:xfrm>
        </p:grpSpPr>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2A30B415-C246-06C6-2D29-1CB5A36839BB}"/>
                    </a:ext>
                  </a:extLst>
                </p14:cNvPr>
                <p14:cNvContentPartPr/>
                <p14:nvPr/>
              </p14:nvContentPartPr>
              <p14:xfrm>
                <a:off x="6429931" y="2883037"/>
                <a:ext cx="902520" cy="20520"/>
              </p14:xfrm>
            </p:contentPart>
          </mc:Choice>
          <mc:Fallback>
            <p:pic>
              <p:nvPicPr>
                <p:cNvPr id="50" name="Ink 49">
                  <a:extLst>
                    <a:ext uri="{FF2B5EF4-FFF2-40B4-BE49-F238E27FC236}">
                      <a16:creationId xmlns:a16="http://schemas.microsoft.com/office/drawing/2014/main" id="{2A30B415-C246-06C6-2D29-1CB5A36839BB}"/>
                    </a:ext>
                  </a:extLst>
                </p:cNvPr>
                <p:cNvPicPr/>
                <p:nvPr/>
              </p:nvPicPr>
              <p:blipFill>
                <a:blip r:embed="rId67"/>
                <a:stretch>
                  <a:fillRect/>
                </a:stretch>
              </p:blipFill>
              <p:spPr>
                <a:xfrm>
                  <a:off x="6412291" y="2865037"/>
                  <a:ext cx="938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A3AD4EC2-B513-DD51-6ECF-99149D63EEAE}"/>
                    </a:ext>
                  </a:extLst>
                </p14:cNvPr>
                <p14:cNvContentPartPr/>
                <p14:nvPr/>
              </p14:nvContentPartPr>
              <p14:xfrm>
                <a:off x="5215651" y="2894557"/>
                <a:ext cx="916200" cy="18720"/>
              </p14:xfrm>
            </p:contentPart>
          </mc:Choice>
          <mc:Fallback>
            <p:pic>
              <p:nvPicPr>
                <p:cNvPr id="51" name="Ink 50">
                  <a:extLst>
                    <a:ext uri="{FF2B5EF4-FFF2-40B4-BE49-F238E27FC236}">
                      <a16:creationId xmlns:a16="http://schemas.microsoft.com/office/drawing/2014/main" id="{A3AD4EC2-B513-DD51-6ECF-99149D63EEAE}"/>
                    </a:ext>
                  </a:extLst>
                </p:cNvPr>
                <p:cNvPicPr/>
                <p:nvPr/>
              </p:nvPicPr>
              <p:blipFill>
                <a:blip r:embed="rId69"/>
                <a:stretch>
                  <a:fillRect/>
                </a:stretch>
              </p:blipFill>
              <p:spPr>
                <a:xfrm>
                  <a:off x="5197651" y="2876917"/>
                  <a:ext cx="951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4340AA01-17DF-85A3-66A7-BA8EB5FDAEC7}"/>
                    </a:ext>
                  </a:extLst>
                </p14:cNvPr>
                <p14:cNvContentPartPr/>
                <p14:nvPr/>
              </p14:nvContentPartPr>
              <p14:xfrm>
                <a:off x="4281091" y="2890957"/>
                <a:ext cx="736560" cy="46440"/>
              </p14:xfrm>
            </p:contentPart>
          </mc:Choice>
          <mc:Fallback>
            <p:pic>
              <p:nvPicPr>
                <p:cNvPr id="53" name="Ink 52">
                  <a:extLst>
                    <a:ext uri="{FF2B5EF4-FFF2-40B4-BE49-F238E27FC236}">
                      <a16:creationId xmlns:a16="http://schemas.microsoft.com/office/drawing/2014/main" id="{4340AA01-17DF-85A3-66A7-BA8EB5FDAEC7}"/>
                    </a:ext>
                  </a:extLst>
                </p:cNvPr>
                <p:cNvPicPr/>
                <p:nvPr/>
              </p:nvPicPr>
              <p:blipFill>
                <a:blip r:embed="rId71"/>
                <a:stretch>
                  <a:fillRect/>
                </a:stretch>
              </p:blipFill>
              <p:spPr>
                <a:xfrm>
                  <a:off x="4263451" y="2872957"/>
                  <a:ext cx="772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Ink 54">
                  <a:extLst>
                    <a:ext uri="{FF2B5EF4-FFF2-40B4-BE49-F238E27FC236}">
                      <a16:creationId xmlns:a16="http://schemas.microsoft.com/office/drawing/2014/main" id="{B5D948E2-4790-B15B-B87D-0BB3716EF4E5}"/>
                    </a:ext>
                  </a:extLst>
                </p14:cNvPr>
                <p14:cNvContentPartPr/>
                <p14:nvPr/>
              </p14:nvContentPartPr>
              <p14:xfrm>
                <a:off x="3191011" y="2865037"/>
                <a:ext cx="1042560" cy="60120"/>
              </p14:xfrm>
            </p:contentPart>
          </mc:Choice>
          <mc:Fallback>
            <p:pic>
              <p:nvPicPr>
                <p:cNvPr id="55" name="Ink 54">
                  <a:extLst>
                    <a:ext uri="{FF2B5EF4-FFF2-40B4-BE49-F238E27FC236}">
                      <a16:creationId xmlns:a16="http://schemas.microsoft.com/office/drawing/2014/main" id="{B5D948E2-4790-B15B-B87D-0BB3716EF4E5}"/>
                    </a:ext>
                  </a:extLst>
                </p:cNvPr>
                <p:cNvPicPr/>
                <p:nvPr/>
              </p:nvPicPr>
              <p:blipFill>
                <a:blip r:embed="rId73"/>
                <a:stretch>
                  <a:fillRect/>
                </a:stretch>
              </p:blipFill>
              <p:spPr>
                <a:xfrm>
                  <a:off x="3173371" y="2847037"/>
                  <a:ext cx="107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Ink 56">
                  <a:extLst>
                    <a:ext uri="{FF2B5EF4-FFF2-40B4-BE49-F238E27FC236}">
                      <a16:creationId xmlns:a16="http://schemas.microsoft.com/office/drawing/2014/main" id="{11EC82CF-69D4-F726-05FC-44EEBF2854B0}"/>
                    </a:ext>
                  </a:extLst>
                </p14:cNvPr>
                <p14:cNvContentPartPr/>
                <p14:nvPr/>
              </p14:nvContentPartPr>
              <p14:xfrm>
                <a:off x="2036131" y="2870077"/>
                <a:ext cx="985680" cy="46080"/>
              </p14:xfrm>
            </p:contentPart>
          </mc:Choice>
          <mc:Fallback>
            <p:pic>
              <p:nvPicPr>
                <p:cNvPr id="57" name="Ink 56">
                  <a:extLst>
                    <a:ext uri="{FF2B5EF4-FFF2-40B4-BE49-F238E27FC236}">
                      <a16:creationId xmlns:a16="http://schemas.microsoft.com/office/drawing/2014/main" id="{11EC82CF-69D4-F726-05FC-44EEBF2854B0}"/>
                    </a:ext>
                  </a:extLst>
                </p:cNvPr>
                <p:cNvPicPr/>
                <p:nvPr/>
              </p:nvPicPr>
              <p:blipFill>
                <a:blip r:embed="rId75"/>
                <a:stretch>
                  <a:fillRect/>
                </a:stretch>
              </p:blipFill>
              <p:spPr>
                <a:xfrm>
                  <a:off x="2018131" y="2852437"/>
                  <a:ext cx="102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Ink 58">
                  <a:extLst>
                    <a:ext uri="{FF2B5EF4-FFF2-40B4-BE49-F238E27FC236}">
                      <a16:creationId xmlns:a16="http://schemas.microsoft.com/office/drawing/2014/main" id="{EAC8F660-947F-3833-0A27-0B6FAAD76E16}"/>
                    </a:ext>
                  </a:extLst>
                </p14:cNvPr>
                <p14:cNvContentPartPr/>
                <p14:nvPr/>
              </p14:nvContentPartPr>
              <p14:xfrm>
                <a:off x="659131" y="2837317"/>
                <a:ext cx="1136160" cy="59040"/>
              </p14:xfrm>
            </p:contentPart>
          </mc:Choice>
          <mc:Fallback>
            <p:pic>
              <p:nvPicPr>
                <p:cNvPr id="59" name="Ink 58">
                  <a:extLst>
                    <a:ext uri="{FF2B5EF4-FFF2-40B4-BE49-F238E27FC236}">
                      <a16:creationId xmlns:a16="http://schemas.microsoft.com/office/drawing/2014/main" id="{EAC8F660-947F-3833-0A27-0B6FAAD76E16}"/>
                    </a:ext>
                  </a:extLst>
                </p:cNvPr>
                <p:cNvPicPr/>
                <p:nvPr/>
              </p:nvPicPr>
              <p:blipFill>
                <a:blip r:embed="rId77"/>
                <a:stretch>
                  <a:fillRect/>
                </a:stretch>
              </p:blipFill>
              <p:spPr>
                <a:xfrm>
                  <a:off x="641131" y="2819317"/>
                  <a:ext cx="117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Ink 65">
                  <a:extLst>
                    <a:ext uri="{FF2B5EF4-FFF2-40B4-BE49-F238E27FC236}">
                      <a16:creationId xmlns:a16="http://schemas.microsoft.com/office/drawing/2014/main" id="{820B096C-8C1D-FB1F-1DBC-74FCB5C56BF4}"/>
                    </a:ext>
                  </a:extLst>
                </p14:cNvPr>
                <p14:cNvContentPartPr/>
                <p14:nvPr/>
              </p14:nvContentPartPr>
              <p14:xfrm>
                <a:off x="1667491" y="2260237"/>
                <a:ext cx="1362960" cy="753480"/>
              </p14:xfrm>
            </p:contentPart>
          </mc:Choice>
          <mc:Fallback>
            <p:pic>
              <p:nvPicPr>
                <p:cNvPr id="66" name="Ink 65">
                  <a:extLst>
                    <a:ext uri="{FF2B5EF4-FFF2-40B4-BE49-F238E27FC236}">
                      <a16:creationId xmlns:a16="http://schemas.microsoft.com/office/drawing/2014/main" id="{820B096C-8C1D-FB1F-1DBC-74FCB5C56BF4}"/>
                    </a:ext>
                  </a:extLst>
                </p:cNvPr>
                <p:cNvPicPr/>
                <p:nvPr/>
              </p:nvPicPr>
              <p:blipFill>
                <a:blip r:embed="rId79"/>
                <a:stretch>
                  <a:fillRect/>
                </a:stretch>
              </p:blipFill>
              <p:spPr>
                <a:xfrm>
                  <a:off x="1649851" y="2242597"/>
                  <a:ext cx="1398600" cy="78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FFFA6E7A-3370-0D03-A5A0-D2A7F2DA444E}"/>
                  </a:ext>
                </a:extLst>
              </p14:cNvPr>
              <p14:cNvContentPartPr/>
              <p14:nvPr/>
            </p14:nvContentPartPr>
            <p14:xfrm>
              <a:off x="8845891" y="3370837"/>
              <a:ext cx="829440" cy="74520"/>
            </p14:xfrm>
          </p:contentPart>
        </mc:Choice>
        <mc:Fallback>
          <p:pic>
            <p:nvPicPr>
              <p:cNvPr id="61" name="Ink 60">
                <a:extLst>
                  <a:ext uri="{FF2B5EF4-FFF2-40B4-BE49-F238E27FC236}">
                    <a16:creationId xmlns:a16="http://schemas.microsoft.com/office/drawing/2014/main" id="{FFFA6E7A-3370-0D03-A5A0-D2A7F2DA444E}"/>
                  </a:ext>
                </a:extLst>
              </p:cNvPr>
              <p:cNvPicPr/>
              <p:nvPr/>
            </p:nvPicPr>
            <p:blipFill>
              <a:blip r:embed="rId81"/>
              <a:stretch>
                <a:fillRect/>
              </a:stretch>
            </p:blipFill>
            <p:spPr>
              <a:xfrm>
                <a:off x="8828251" y="3352837"/>
                <a:ext cx="865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a:extLst>
                  <a:ext uri="{FF2B5EF4-FFF2-40B4-BE49-F238E27FC236}">
                    <a16:creationId xmlns:a16="http://schemas.microsoft.com/office/drawing/2014/main" id="{75E3A8AB-4727-6F51-ED59-3C3BA474019D}"/>
                  </a:ext>
                </a:extLst>
              </p14:cNvPr>
              <p14:cNvContentPartPr/>
              <p14:nvPr/>
            </p14:nvContentPartPr>
            <p14:xfrm>
              <a:off x="8008891" y="3539317"/>
              <a:ext cx="739800" cy="25200"/>
            </p14:xfrm>
          </p:contentPart>
        </mc:Choice>
        <mc:Fallback>
          <p:pic>
            <p:nvPicPr>
              <p:cNvPr id="62" name="Ink 61">
                <a:extLst>
                  <a:ext uri="{FF2B5EF4-FFF2-40B4-BE49-F238E27FC236}">
                    <a16:creationId xmlns:a16="http://schemas.microsoft.com/office/drawing/2014/main" id="{75E3A8AB-4727-6F51-ED59-3C3BA474019D}"/>
                  </a:ext>
                </a:extLst>
              </p:cNvPr>
              <p:cNvPicPr/>
              <p:nvPr/>
            </p:nvPicPr>
            <p:blipFill>
              <a:blip r:embed="rId83"/>
              <a:stretch>
                <a:fillRect/>
              </a:stretch>
            </p:blipFill>
            <p:spPr>
              <a:xfrm>
                <a:off x="7991251" y="3521677"/>
                <a:ext cx="775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3D9977AD-8DEF-86F1-0112-CE520A79A8B1}"/>
                  </a:ext>
                </a:extLst>
              </p14:cNvPr>
              <p14:cNvContentPartPr/>
              <p14:nvPr/>
            </p14:nvContentPartPr>
            <p14:xfrm>
              <a:off x="6708931" y="3410797"/>
              <a:ext cx="1151640" cy="27000"/>
            </p14:xfrm>
          </p:contentPart>
        </mc:Choice>
        <mc:Fallback>
          <p:pic>
            <p:nvPicPr>
              <p:cNvPr id="64" name="Ink 63">
                <a:extLst>
                  <a:ext uri="{FF2B5EF4-FFF2-40B4-BE49-F238E27FC236}">
                    <a16:creationId xmlns:a16="http://schemas.microsoft.com/office/drawing/2014/main" id="{3D9977AD-8DEF-86F1-0112-CE520A79A8B1}"/>
                  </a:ext>
                </a:extLst>
              </p:cNvPr>
              <p:cNvPicPr/>
              <p:nvPr/>
            </p:nvPicPr>
            <p:blipFill>
              <a:blip r:embed="rId85"/>
              <a:stretch>
                <a:fillRect/>
              </a:stretch>
            </p:blipFill>
            <p:spPr>
              <a:xfrm>
                <a:off x="6690931" y="3393157"/>
                <a:ext cx="1187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8" name="Ink 67">
                <a:extLst>
                  <a:ext uri="{FF2B5EF4-FFF2-40B4-BE49-F238E27FC236}">
                    <a16:creationId xmlns:a16="http://schemas.microsoft.com/office/drawing/2014/main" id="{77738A39-892F-D267-1C35-30133DFF9664}"/>
                  </a:ext>
                </a:extLst>
              </p14:cNvPr>
              <p14:cNvContentPartPr/>
              <p14:nvPr/>
            </p14:nvContentPartPr>
            <p14:xfrm>
              <a:off x="4363171" y="3431677"/>
              <a:ext cx="1727280" cy="23400"/>
            </p14:xfrm>
          </p:contentPart>
        </mc:Choice>
        <mc:Fallback>
          <p:pic>
            <p:nvPicPr>
              <p:cNvPr id="68" name="Ink 67">
                <a:extLst>
                  <a:ext uri="{FF2B5EF4-FFF2-40B4-BE49-F238E27FC236}">
                    <a16:creationId xmlns:a16="http://schemas.microsoft.com/office/drawing/2014/main" id="{77738A39-892F-D267-1C35-30133DFF9664}"/>
                  </a:ext>
                </a:extLst>
              </p:cNvPr>
              <p:cNvPicPr/>
              <p:nvPr/>
            </p:nvPicPr>
            <p:blipFill>
              <a:blip r:embed="rId87"/>
              <a:stretch>
                <a:fillRect/>
              </a:stretch>
            </p:blipFill>
            <p:spPr>
              <a:xfrm>
                <a:off x="4345171" y="3413677"/>
                <a:ext cx="1762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041FF013-A340-31BD-FDF4-CA8779751D4F}"/>
                  </a:ext>
                </a:extLst>
              </p14:cNvPr>
              <p14:cNvContentPartPr/>
              <p14:nvPr/>
            </p14:nvContentPartPr>
            <p14:xfrm>
              <a:off x="3864931" y="3316117"/>
              <a:ext cx="392040" cy="51480"/>
            </p14:xfrm>
          </p:contentPart>
        </mc:Choice>
        <mc:Fallback>
          <p:pic>
            <p:nvPicPr>
              <p:cNvPr id="69" name="Ink 68">
                <a:extLst>
                  <a:ext uri="{FF2B5EF4-FFF2-40B4-BE49-F238E27FC236}">
                    <a16:creationId xmlns:a16="http://schemas.microsoft.com/office/drawing/2014/main" id="{041FF013-A340-31BD-FDF4-CA8779751D4F}"/>
                  </a:ext>
                </a:extLst>
              </p:cNvPr>
              <p:cNvPicPr/>
              <p:nvPr/>
            </p:nvPicPr>
            <p:blipFill>
              <a:blip r:embed="rId89"/>
              <a:stretch>
                <a:fillRect/>
              </a:stretch>
            </p:blipFill>
            <p:spPr>
              <a:xfrm>
                <a:off x="3846931" y="3298117"/>
                <a:ext cx="427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Ink 69">
                <a:extLst>
                  <a:ext uri="{FF2B5EF4-FFF2-40B4-BE49-F238E27FC236}">
                    <a16:creationId xmlns:a16="http://schemas.microsoft.com/office/drawing/2014/main" id="{481DE939-AC9D-EAF4-6DF3-AE8E00047BBB}"/>
                  </a:ext>
                </a:extLst>
              </p14:cNvPr>
              <p14:cNvContentPartPr/>
              <p14:nvPr/>
            </p14:nvContentPartPr>
            <p14:xfrm>
              <a:off x="2765131" y="3423757"/>
              <a:ext cx="901800" cy="42840"/>
            </p14:xfrm>
          </p:contentPart>
        </mc:Choice>
        <mc:Fallback>
          <p:pic>
            <p:nvPicPr>
              <p:cNvPr id="70" name="Ink 69">
                <a:extLst>
                  <a:ext uri="{FF2B5EF4-FFF2-40B4-BE49-F238E27FC236}">
                    <a16:creationId xmlns:a16="http://schemas.microsoft.com/office/drawing/2014/main" id="{481DE939-AC9D-EAF4-6DF3-AE8E00047BBB}"/>
                  </a:ext>
                </a:extLst>
              </p:cNvPr>
              <p:cNvPicPr/>
              <p:nvPr/>
            </p:nvPicPr>
            <p:blipFill>
              <a:blip r:embed="rId91"/>
              <a:stretch>
                <a:fillRect/>
              </a:stretch>
            </p:blipFill>
            <p:spPr>
              <a:xfrm>
                <a:off x="2747491" y="3406117"/>
                <a:ext cx="937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1" name="Ink 70">
                <a:extLst>
                  <a:ext uri="{FF2B5EF4-FFF2-40B4-BE49-F238E27FC236}">
                    <a16:creationId xmlns:a16="http://schemas.microsoft.com/office/drawing/2014/main" id="{C8E2DC77-6B05-FA5B-070D-AE91ED2E91A3}"/>
                  </a:ext>
                </a:extLst>
              </p14:cNvPr>
              <p14:cNvContentPartPr/>
              <p14:nvPr/>
            </p14:nvContentPartPr>
            <p14:xfrm>
              <a:off x="1586131" y="3428437"/>
              <a:ext cx="1008360" cy="98280"/>
            </p14:xfrm>
          </p:contentPart>
        </mc:Choice>
        <mc:Fallback>
          <p:pic>
            <p:nvPicPr>
              <p:cNvPr id="71" name="Ink 70">
                <a:extLst>
                  <a:ext uri="{FF2B5EF4-FFF2-40B4-BE49-F238E27FC236}">
                    <a16:creationId xmlns:a16="http://schemas.microsoft.com/office/drawing/2014/main" id="{C8E2DC77-6B05-FA5B-070D-AE91ED2E91A3}"/>
                  </a:ext>
                </a:extLst>
              </p:cNvPr>
              <p:cNvPicPr/>
              <p:nvPr/>
            </p:nvPicPr>
            <p:blipFill>
              <a:blip r:embed="rId93"/>
              <a:stretch>
                <a:fillRect/>
              </a:stretch>
            </p:blipFill>
            <p:spPr>
              <a:xfrm>
                <a:off x="1568491" y="3410437"/>
                <a:ext cx="1044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Ink 72">
                <a:extLst>
                  <a:ext uri="{FF2B5EF4-FFF2-40B4-BE49-F238E27FC236}">
                    <a16:creationId xmlns:a16="http://schemas.microsoft.com/office/drawing/2014/main" id="{7D4E9309-A119-5B44-94BE-1F1E37D6CB5D}"/>
                  </a:ext>
                </a:extLst>
              </p14:cNvPr>
              <p14:cNvContentPartPr/>
              <p14:nvPr/>
            </p14:nvContentPartPr>
            <p14:xfrm>
              <a:off x="563371" y="3421597"/>
              <a:ext cx="878040" cy="75600"/>
            </p14:xfrm>
          </p:contentPart>
        </mc:Choice>
        <mc:Fallback>
          <p:pic>
            <p:nvPicPr>
              <p:cNvPr id="73" name="Ink 72">
                <a:extLst>
                  <a:ext uri="{FF2B5EF4-FFF2-40B4-BE49-F238E27FC236}">
                    <a16:creationId xmlns:a16="http://schemas.microsoft.com/office/drawing/2014/main" id="{7D4E9309-A119-5B44-94BE-1F1E37D6CB5D}"/>
                  </a:ext>
                </a:extLst>
              </p:cNvPr>
              <p:cNvPicPr/>
              <p:nvPr/>
            </p:nvPicPr>
            <p:blipFill>
              <a:blip r:embed="rId95"/>
              <a:stretch>
                <a:fillRect/>
              </a:stretch>
            </p:blipFill>
            <p:spPr>
              <a:xfrm>
                <a:off x="545731" y="3403597"/>
                <a:ext cx="913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7" name="Ink 86">
                <a:extLst>
                  <a:ext uri="{FF2B5EF4-FFF2-40B4-BE49-F238E27FC236}">
                    <a16:creationId xmlns:a16="http://schemas.microsoft.com/office/drawing/2014/main" id="{39549A1E-C50E-E7F7-111B-23A3CB601956}"/>
                  </a:ext>
                </a:extLst>
              </p14:cNvPr>
              <p14:cNvContentPartPr/>
              <p14:nvPr/>
            </p14:nvContentPartPr>
            <p14:xfrm>
              <a:off x="6831331" y="3447517"/>
              <a:ext cx="1888920" cy="601920"/>
            </p14:xfrm>
          </p:contentPart>
        </mc:Choice>
        <mc:Fallback>
          <p:pic>
            <p:nvPicPr>
              <p:cNvPr id="87" name="Ink 86">
                <a:extLst>
                  <a:ext uri="{FF2B5EF4-FFF2-40B4-BE49-F238E27FC236}">
                    <a16:creationId xmlns:a16="http://schemas.microsoft.com/office/drawing/2014/main" id="{39549A1E-C50E-E7F7-111B-23A3CB601956}"/>
                  </a:ext>
                </a:extLst>
              </p:cNvPr>
              <p:cNvPicPr/>
              <p:nvPr/>
            </p:nvPicPr>
            <p:blipFill>
              <a:blip r:embed="rId97"/>
              <a:stretch>
                <a:fillRect/>
              </a:stretch>
            </p:blipFill>
            <p:spPr>
              <a:xfrm>
                <a:off x="6813331" y="3429877"/>
                <a:ext cx="192456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Ink 88">
                <a:extLst>
                  <a:ext uri="{FF2B5EF4-FFF2-40B4-BE49-F238E27FC236}">
                    <a16:creationId xmlns:a16="http://schemas.microsoft.com/office/drawing/2014/main" id="{BDEF9405-9ADA-FB46-439D-AE5C3B3C7AD5}"/>
                  </a:ext>
                </a:extLst>
              </p14:cNvPr>
              <p14:cNvContentPartPr/>
              <p14:nvPr/>
            </p14:nvContentPartPr>
            <p14:xfrm>
              <a:off x="534211" y="2243317"/>
              <a:ext cx="9226080" cy="1869120"/>
            </p14:xfrm>
          </p:contentPart>
        </mc:Choice>
        <mc:Fallback>
          <p:pic>
            <p:nvPicPr>
              <p:cNvPr id="89" name="Ink 88">
                <a:extLst>
                  <a:ext uri="{FF2B5EF4-FFF2-40B4-BE49-F238E27FC236}">
                    <a16:creationId xmlns:a16="http://schemas.microsoft.com/office/drawing/2014/main" id="{BDEF9405-9ADA-FB46-439D-AE5C3B3C7AD5}"/>
                  </a:ext>
                </a:extLst>
              </p:cNvPr>
              <p:cNvPicPr/>
              <p:nvPr/>
            </p:nvPicPr>
            <p:blipFill>
              <a:blip r:embed="rId99"/>
              <a:stretch>
                <a:fillRect/>
              </a:stretch>
            </p:blipFill>
            <p:spPr>
              <a:xfrm>
                <a:off x="516211" y="2225317"/>
                <a:ext cx="9261720" cy="190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3672CEAC-CBF7-1D4C-6165-875E12338328}"/>
                  </a:ext>
                </a:extLst>
              </p14:cNvPr>
              <p14:cNvContentPartPr/>
              <p14:nvPr/>
            </p14:nvContentPartPr>
            <p14:xfrm>
              <a:off x="8757691" y="4011637"/>
              <a:ext cx="979200" cy="61920"/>
            </p14:xfrm>
          </p:contentPart>
        </mc:Choice>
        <mc:Fallback>
          <p:pic>
            <p:nvPicPr>
              <p:cNvPr id="74" name="Ink 73">
                <a:extLst>
                  <a:ext uri="{FF2B5EF4-FFF2-40B4-BE49-F238E27FC236}">
                    <a16:creationId xmlns:a16="http://schemas.microsoft.com/office/drawing/2014/main" id="{3672CEAC-CBF7-1D4C-6165-875E12338328}"/>
                  </a:ext>
                </a:extLst>
              </p:cNvPr>
              <p:cNvPicPr/>
              <p:nvPr/>
            </p:nvPicPr>
            <p:blipFill>
              <a:blip r:embed="rId101"/>
              <a:stretch>
                <a:fillRect/>
              </a:stretch>
            </p:blipFill>
            <p:spPr>
              <a:xfrm>
                <a:off x="8739691" y="3993997"/>
                <a:ext cx="1014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261ECF22-418E-384C-04E7-E8508FA10930}"/>
                  </a:ext>
                </a:extLst>
              </p14:cNvPr>
              <p14:cNvContentPartPr/>
              <p14:nvPr/>
            </p14:nvContentPartPr>
            <p14:xfrm>
              <a:off x="8029771" y="3980317"/>
              <a:ext cx="672840" cy="81000"/>
            </p14:xfrm>
          </p:contentPart>
        </mc:Choice>
        <mc:Fallback>
          <p:pic>
            <p:nvPicPr>
              <p:cNvPr id="75" name="Ink 74">
                <a:extLst>
                  <a:ext uri="{FF2B5EF4-FFF2-40B4-BE49-F238E27FC236}">
                    <a16:creationId xmlns:a16="http://schemas.microsoft.com/office/drawing/2014/main" id="{261ECF22-418E-384C-04E7-E8508FA10930}"/>
                  </a:ext>
                </a:extLst>
              </p:cNvPr>
              <p:cNvPicPr/>
              <p:nvPr/>
            </p:nvPicPr>
            <p:blipFill>
              <a:blip r:embed="rId103"/>
              <a:stretch>
                <a:fillRect/>
              </a:stretch>
            </p:blipFill>
            <p:spPr>
              <a:xfrm>
                <a:off x="8011771" y="3962677"/>
                <a:ext cx="708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7A2D5B9B-2ED5-D64F-AD54-938296727206}"/>
                  </a:ext>
                </a:extLst>
              </p14:cNvPr>
              <p14:cNvContentPartPr/>
              <p14:nvPr/>
            </p14:nvContentPartPr>
            <p14:xfrm>
              <a:off x="6955171" y="3960877"/>
              <a:ext cx="841320" cy="56160"/>
            </p14:xfrm>
          </p:contentPart>
        </mc:Choice>
        <mc:Fallback>
          <p:pic>
            <p:nvPicPr>
              <p:cNvPr id="76" name="Ink 75">
                <a:extLst>
                  <a:ext uri="{FF2B5EF4-FFF2-40B4-BE49-F238E27FC236}">
                    <a16:creationId xmlns:a16="http://schemas.microsoft.com/office/drawing/2014/main" id="{7A2D5B9B-2ED5-D64F-AD54-938296727206}"/>
                  </a:ext>
                </a:extLst>
              </p:cNvPr>
              <p:cNvPicPr/>
              <p:nvPr/>
            </p:nvPicPr>
            <p:blipFill>
              <a:blip r:embed="rId105"/>
              <a:stretch>
                <a:fillRect/>
              </a:stretch>
            </p:blipFill>
            <p:spPr>
              <a:xfrm>
                <a:off x="6937531" y="3943237"/>
                <a:ext cx="876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5B953541-2158-3430-1AFD-E3E8578EDAEA}"/>
                  </a:ext>
                </a:extLst>
              </p14:cNvPr>
              <p14:cNvContentPartPr/>
              <p14:nvPr/>
            </p14:nvContentPartPr>
            <p14:xfrm>
              <a:off x="5831251" y="4033957"/>
              <a:ext cx="1019880" cy="65520"/>
            </p14:xfrm>
          </p:contentPart>
        </mc:Choice>
        <mc:Fallback>
          <p:pic>
            <p:nvPicPr>
              <p:cNvPr id="78" name="Ink 77">
                <a:extLst>
                  <a:ext uri="{FF2B5EF4-FFF2-40B4-BE49-F238E27FC236}">
                    <a16:creationId xmlns:a16="http://schemas.microsoft.com/office/drawing/2014/main" id="{5B953541-2158-3430-1AFD-E3E8578EDAEA}"/>
                  </a:ext>
                </a:extLst>
              </p:cNvPr>
              <p:cNvPicPr/>
              <p:nvPr/>
            </p:nvPicPr>
            <p:blipFill>
              <a:blip r:embed="rId107"/>
              <a:stretch>
                <a:fillRect/>
              </a:stretch>
            </p:blipFill>
            <p:spPr>
              <a:xfrm>
                <a:off x="5813251" y="4015957"/>
                <a:ext cx="1055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BCF1C875-47E1-6F4F-4539-E8141D4CCB95}"/>
                  </a:ext>
                </a:extLst>
              </p14:cNvPr>
              <p14:cNvContentPartPr/>
              <p14:nvPr/>
            </p14:nvContentPartPr>
            <p14:xfrm>
              <a:off x="4996771" y="3939637"/>
              <a:ext cx="753480" cy="57240"/>
            </p14:xfrm>
          </p:contentPart>
        </mc:Choice>
        <mc:Fallback>
          <p:pic>
            <p:nvPicPr>
              <p:cNvPr id="79" name="Ink 78">
                <a:extLst>
                  <a:ext uri="{FF2B5EF4-FFF2-40B4-BE49-F238E27FC236}">
                    <a16:creationId xmlns:a16="http://schemas.microsoft.com/office/drawing/2014/main" id="{BCF1C875-47E1-6F4F-4539-E8141D4CCB95}"/>
                  </a:ext>
                </a:extLst>
              </p:cNvPr>
              <p:cNvPicPr/>
              <p:nvPr/>
            </p:nvPicPr>
            <p:blipFill>
              <a:blip r:embed="rId109"/>
              <a:stretch>
                <a:fillRect/>
              </a:stretch>
            </p:blipFill>
            <p:spPr>
              <a:xfrm>
                <a:off x="4978771" y="3921637"/>
                <a:ext cx="789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4D6069FA-1DAA-DF86-9888-900CB34133A9}"/>
                  </a:ext>
                </a:extLst>
              </p14:cNvPr>
              <p14:cNvContentPartPr/>
              <p14:nvPr/>
            </p14:nvContentPartPr>
            <p14:xfrm>
              <a:off x="3914611" y="4049797"/>
              <a:ext cx="987840" cy="29520"/>
            </p14:xfrm>
          </p:contentPart>
        </mc:Choice>
        <mc:Fallback>
          <p:pic>
            <p:nvPicPr>
              <p:cNvPr id="81" name="Ink 80">
                <a:extLst>
                  <a:ext uri="{FF2B5EF4-FFF2-40B4-BE49-F238E27FC236}">
                    <a16:creationId xmlns:a16="http://schemas.microsoft.com/office/drawing/2014/main" id="{4D6069FA-1DAA-DF86-9888-900CB34133A9}"/>
                  </a:ext>
                </a:extLst>
              </p:cNvPr>
              <p:cNvPicPr/>
              <p:nvPr/>
            </p:nvPicPr>
            <p:blipFill>
              <a:blip r:embed="rId111"/>
              <a:stretch>
                <a:fillRect/>
              </a:stretch>
            </p:blipFill>
            <p:spPr>
              <a:xfrm>
                <a:off x="3896611" y="4032157"/>
                <a:ext cx="1023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17B5F289-7984-EBB2-FEE4-C48299C5C80B}"/>
                  </a:ext>
                </a:extLst>
              </p14:cNvPr>
              <p14:cNvContentPartPr/>
              <p14:nvPr/>
            </p14:nvContentPartPr>
            <p14:xfrm>
              <a:off x="3375691" y="4015957"/>
              <a:ext cx="342360" cy="40320"/>
            </p14:xfrm>
          </p:contentPart>
        </mc:Choice>
        <mc:Fallback>
          <p:pic>
            <p:nvPicPr>
              <p:cNvPr id="83" name="Ink 82">
                <a:extLst>
                  <a:ext uri="{FF2B5EF4-FFF2-40B4-BE49-F238E27FC236}">
                    <a16:creationId xmlns:a16="http://schemas.microsoft.com/office/drawing/2014/main" id="{17B5F289-7984-EBB2-FEE4-C48299C5C80B}"/>
                  </a:ext>
                </a:extLst>
              </p:cNvPr>
              <p:cNvPicPr/>
              <p:nvPr/>
            </p:nvPicPr>
            <p:blipFill>
              <a:blip r:embed="rId113"/>
              <a:stretch>
                <a:fillRect/>
              </a:stretch>
            </p:blipFill>
            <p:spPr>
              <a:xfrm>
                <a:off x="3358051" y="3997957"/>
                <a:ext cx="378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45BBCFC8-E4D4-6BB3-BE58-92A5FA614AA1}"/>
                  </a:ext>
                </a:extLst>
              </p14:cNvPr>
              <p14:cNvContentPartPr/>
              <p14:nvPr/>
            </p14:nvContentPartPr>
            <p14:xfrm>
              <a:off x="2656051" y="4005517"/>
              <a:ext cx="453960" cy="29160"/>
            </p14:xfrm>
          </p:contentPart>
        </mc:Choice>
        <mc:Fallback>
          <p:pic>
            <p:nvPicPr>
              <p:cNvPr id="84" name="Ink 83">
                <a:extLst>
                  <a:ext uri="{FF2B5EF4-FFF2-40B4-BE49-F238E27FC236}">
                    <a16:creationId xmlns:a16="http://schemas.microsoft.com/office/drawing/2014/main" id="{45BBCFC8-E4D4-6BB3-BE58-92A5FA614AA1}"/>
                  </a:ext>
                </a:extLst>
              </p:cNvPr>
              <p:cNvPicPr/>
              <p:nvPr/>
            </p:nvPicPr>
            <p:blipFill>
              <a:blip r:embed="rId115"/>
              <a:stretch>
                <a:fillRect/>
              </a:stretch>
            </p:blipFill>
            <p:spPr>
              <a:xfrm>
                <a:off x="2638411" y="3987877"/>
                <a:ext cx="489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F06488A7-17E2-5EF7-16E9-A841EB58B36B}"/>
                  </a:ext>
                </a:extLst>
              </p14:cNvPr>
              <p14:cNvContentPartPr/>
              <p14:nvPr/>
            </p14:nvContentPartPr>
            <p14:xfrm>
              <a:off x="1867651" y="3965557"/>
              <a:ext cx="456120" cy="27720"/>
            </p14:xfrm>
          </p:contentPart>
        </mc:Choice>
        <mc:Fallback>
          <p:pic>
            <p:nvPicPr>
              <p:cNvPr id="85" name="Ink 84">
                <a:extLst>
                  <a:ext uri="{FF2B5EF4-FFF2-40B4-BE49-F238E27FC236}">
                    <a16:creationId xmlns:a16="http://schemas.microsoft.com/office/drawing/2014/main" id="{F06488A7-17E2-5EF7-16E9-A841EB58B36B}"/>
                  </a:ext>
                </a:extLst>
              </p:cNvPr>
              <p:cNvPicPr/>
              <p:nvPr/>
            </p:nvPicPr>
            <p:blipFill>
              <a:blip r:embed="rId117"/>
              <a:stretch>
                <a:fillRect/>
              </a:stretch>
            </p:blipFill>
            <p:spPr>
              <a:xfrm>
                <a:off x="1850011" y="3947557"/>
                <a:ext cx="491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8" name="Ink 117">
                <a:extLst>
                  <a:ext uri="{FF2B5EF4-FFF2-40B4-BE49-F238E27FC236}">
                    <a16:creationId xmlns:a16="http://schemas.microsoft.com/office/drawing/2014/main" id="{CD8FDDC2-6BD9-C6F4-D10F-EEFEAC724E26}"/>
                  </a:ext>
                </a:extLst>
              </p14:cNvPr>
              <p14:cNvContentPartPr/>
              <p14:nvPr/>
            </p14:nvContentPartPr>
            <p14:xfrm>
              <a:off x="311011" y="4004437"/>
              <a:ext cx="2459880" cy="675360"/>
            </p14:xfrm>
          </p:contentPart>
        </mc:Choice>
        <mc:Fallback>
          <p:pic>
            <p:nvPicPr>
              <p:cNvPr id="118" name="Ink 117">
                <a:extLst>
                  <a:ext uri="{FF2B5EF4-FFF2-40B4-BE49-F238E27FC236}">
                    <a16:creationId xmlns:a16="http://schemas.microsoft.com/office/drawing/2014/main" id="{CD8FDDC2-6BD9-C6F4-D10F-EEFEAC724E26}"/>
                  </a:ext>
                </a:extLst>
              </p:cNvPr>
              <p:cNvPicPr/>
              <p:nvPr/>
            </p:nvPicPr>
            <p:blipFill>
              <a:blip r:embed="rId119"/>
              <a:stretch>
                <a:fillRect/>
              </a:stretch>
            </p:blipFill>
            <p:spPr>
              <a:xfrm>
                <a:off x="293371" y="3986797"/>
                <a:ext cx="249552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2" name="Ink 131">
                <a:extLst>
                  <a:ext uri="{FF2B5EF4-FFF2-40B4-BE49-F238E27FC236}">
                    <a16:creationId xmlns:a16="http://schemas.microsoft.com/office/drawing/2014/main" id="{0F4E5C5C-111E-A6C6-3346-66189C52D31A}"/>
                  </a:ext>
                </a:extLst>
              </p14:cNvPr>
              <p14:cNvContentPartPr/>
              <p14:nvPr/>
            </p14:nvContentPartPr>
            <p14:xfrm>
              <a:off x="5627491" y="5219077"/>
              <a:ext cx="669960" cy="73800"/>
            </p14:xfrm>
          </p:contentPart>
        </mc:Choice>
        <mc:Fallback>
          <p:pic>
            <p:nvPicPr>
              <p:cNvPr id="132" name="Ink 131">
                <a:extLst>
                  <a:ext uri="{FF2B5EF4-FFF2-40B4-BE49-F238E27FC236}">
                    <a16:creationId xmlns:a16="http://schemas.microsoft.com/office/drawing/2014/main" id="{0F4E5C5C-111E-A6C6-3346-66189C52D31A}"/>
                  </a:ext>
                </a:extLst>
              </p:cNvPr>
              <p:cNvPicPr/>
              <p:nvPr/>
            </p:nvPicPr>
            <p:blipFill>
              <a:blip r:embed="rId121"/>
              <a:stretch>
                <a:fillRect/>
              </a:stretch>
            </p:blipFill>
            <p:spPr>
              <a:xfrm>
                <a:off x="5609491" y="5201437"/>
                <a:ext cx="705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4" name="Ink 133">
                <a:extLst>
                  <a:ext uri="{FF2B5EF4-FFF2-40B4-BE49-F238E27FC236}">
                    <a16:creationId xmlns:a16="http://schemas.microsoft.com/office/drawing/2014/main" id="{7F10CF4C-2F49-46BA-9DF6-780B3A26FA6A}"/>
                  </a:ext>
                </a:extLst>
              </p14:cNvPr>
              <p14:cNvContentPartPr/>
              <p14:nvPr/>
            </p14:nvContentPartPr>
            <p14:xfrm>
              <a:off x="3363451" y="5184157"/>
              <a:ext cx="1805400" cy="89640"/>
            </p14:xfrm>
          </p:contentPart>
        </mc:Choice>
        <mc:Fallback>
          <p:pic>
            <p:nvPicPr>
              <p:cNvPr id="134" name="Ink 133">
                <a:extLst>
                  <a:ext uri="{FF2B5EF4-FFF2-40B4-BE49-F238E27FC236}">
                    <a16:creationId xmlns:a16="http://schemas.microsoft.com/office/drawing/2014/main" id="{7F10CF4C-2F49-46BA-9DF6-780B3A26FA6A}"/>
                  </a:ext>
                </a:extLst>
              </p:cNvPr>
              <p:cNvPicPr/>
              <p:nvPr/>
            </p:nvPicPr>
            <p:blipFill>
              <a:blip r:embed="rId123"/>
              <a:stretch>
                <a:fillRect/>
              </a:stretch>
            </p:blipFill>
            <p:spPr>
              <a:xfrm>
                <a:off x="3345811" y="5166157"/>
                <a:ext cx="1841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7" name="Ink 126">
                <a:extLst>
                  <a:ext uri="{FF2B5EF4-FFF2-40B4-BE49-F238E27FC236}">
                    <a16:creationId xmlns:a16="http://schemas.microsoft.com/office/drawing/2014/main" id="{85C2F2F9-C66F-F2A6-0C48-3B567C444064}"/>
                  </a:ext>
                </a:extLst>
              </p14:cNvPr>
              <p14:cNvContentPartPr/>
              <p14:nvPr/>
            </p14:nvContentPartPr>
            <p14:xfrm>
              <a:off x="8931211" y="5748997"/>
              <a:ext cx="740520" cy="63720"/>
            </p14:xfrm>
          </p:contentPart>
        </mc:Choice>
        <mc:Fallback>
          <p:pic>
            <p:nvPicPr>
              <p:cNvPr id="127" name="Ink 126">
                <a:extLst>
                  <a:ext uri="{FF2B5EF4-FFF2-40B4-BE49-F238E27FC236}">
                    <a16:creationId xmlns:a16="http://schemas.microsoft.com/office/drawing/2014/main" id="{85C2F2F9-C66F-F2A6-0C48-3B567C444064}"/>
                  </a:ext>
                </a:extLst>
              </p:cNvPr>
              <p:cNvPicPr/>
              <p:nvPr/>
            </p:nvPicPr>
            <p:blipFill>
              <a:blip r:embed="rId125"/>
              <a:stretch>
                <a:fillRect/>
              </a:stretch>
            </p:blipFill>
            <p:spPr>
              <a:xfrm>
                <a:off x="8913211" y="5730997"/>
                <a:ext cx="776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8" name="Ink 127">
                <a:extLst>
                  <a:ext uri="{FF2B5EF4-FFF2-40B4-BE49-F238E27FC236}">
                    <a16:creationId xmlns:a16="http://schemas.microsoft.com/office/drawing/2014/main" id="{A3B93DE4-E598-4B4B-E06F-7BAF44F3376F}"/>
                  </a:ext>
                </a:extLst>
              </p14:cNvPr>
              <p14:cNvContentPartPr/>
              <p14:nvPr/>
            </p14:nvContentPartPr>
            <p14:xfrm>
              <a:off x="8242531" y="5741437"/>
              <a:ext cx="435240" cy="45720"/>
            </p14:xfrm>
          </p:contentPart>
        </mc:Choice>
        <mc:Fallback>
          <p:pic>
            <p:nvPicPr>
              <p:cNvPr id="128" name="Ink 127">
                <a:extLst>
                  <a:ext uri="{FF2B5EF4-FFF2-40B4-BE49-F238E27FC236}">
                    <a16:creationId xmlns:a16="http://schemas.microsoft.com/office/drawing/2014/main" id="{A3B93DE4-E598-4B4B-E06F-7BAF44F3376F}"/>
                  </a:ext>
                </a:extLst>
              </p:cNvPr>
              <p:cNvPicPr/>
              <p:nvPr/>
            </p:nvPicPr>
            <p:blipFill>
              <a:blip r:embed="rId127"/>
              <a:stretch>
                <a:fillRect/>
              </a:stretch>
            </p:blipFill>
            <p:spPr>
              <a:xfrm>
                <a:off x="8224891" y="5723797"/>
                <a:ext cx="470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9" name="Ink 128">
                <a:extLst>
                  <a:ext uri="{FF2B5EF4-FFF2-40B4-BE49-F238E27FC236}">
                    <a16:creationId xmlns:a16="http://schemas.microsoft.com/office/drawing/2014/main" id="{BF2CFDF3-458C-85A1-AD1C-6AA408014FFB}"/>
                  </a:ext>
                </a:extLst>
              </p14:cNvPr>
              <p14:cNvContentPartPr/>
              <p14:nvPr/>
            </p14:nvContentPartPr>
            <p14:xfrm>
              <a:off x="7380691" y="5785717"/>
              <a:ext cx="581760" cy="32040"/>
            </p14:xfrm>
          </p:contentPart>
        </mc:Choice>
        <mc:Fallback>
          <p:pic>
            <p:nvPicPr>
              <p:cNvPr id="129" name="Ink 128">
                <a:extLst>
                  <a:ext uri="{FF2B5EF4-FFF2-40B4-BE49-F238E27FC236}">
                    <a16:creationId xmlns:a16="http://schemas.microsoft.com/office/drawing/2014/main" id="{BF2CFDF3-458C-85A1-AD1C-6AA408014FFB}"/>
                  </a:ext>
                </a:extLst>
              </p:cNvPr>
              <p:cNvPicPr/>
              <p:nvPr/>
            </p:nvPicPr>
            <p:blipFill>
              <a:blip r:embed="rId129"/>
              <a:stretch>
                <a:fillRect/>
              </a:stretch>
            </p:blipFill>
            <p:spPr>
              <a:xfrm>
                <a:off x="7362691" y="5767717"/>
                <a:ext cx="617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6" name="Ink 135">
                <a:extLst>
                  <a:ext uri="{FF2B5EF4-FFF2-40B4-BE49-F238E27FC236}">
                    <a16:creationId xmlns:a16="http://schemas.microsoft.com/office/drawing/2014/main" id="{CCD8CC1C-8B2F-ABDE-6E0F-93634C285599}"/>
                  </a:ext>
                </a:extLst>
              </p14:cNvPr>
              <p14:cNvContentPartPr/>
              <p14:nvPr/>
            </p14:nvContentPartPr>
            <p14:xfrm>
              <a:off x="1107331" y="5090197"/>
              <a:ext cx="631440" cy="230760"/>
            </p14:xfrm>
          </p:contentPart>
        </mc:Choice>
        <mc:Fallback>
          <p:pic>
            <p:nvPicPr>
              <p:cNvPr id="136" name="Ink 135">
                <a:extLst>
                  <a:ext uri="{FF2B5EF4-FFF2-40B4-BE49-F238E27FC236}">
                    <a16:creationId xmlns:a16="http://schemas.microsoft.com/office/drawing/2014/main" id="{CCD8CC1C-8B2F-ABDE-6E0F-93634C285599}"/>
                  </a:ext>
                </a:extLst>
              </p:cNvPr>
              <p:cNvPicPr/>
              <p:nvPr/>
            </p:nvPicPr>
            <p:blipFill>
              <a:blip r:embed="rId131"/>
              <a:stretch>
                <a:fillRect/>
              </a:stretch>
            </p:blipFill>
            <p:spPr>
              <a:xfrm>
                <a:off x="1089691" y="5072197"/>
                <a:ext cx="6670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7" name="Ink 136">
                <a:extLst>
                  <a:ext uri="{FF2B5EF4-FFF2-40B4-BE49-F238E27FC236}">
                    <a16:creationId xmlns:a16="http://schemas.microsoft.com/office/drawing/2014/main" id="{734FF2F6-42C9-D8B2-0696-C41970439E5A}"/>
                  </a:ext>
                </a:extLst>
              </p14:cNvPr>
              <p14:cNvContentPartPr/>
              <p14:nvPr/>
            </p14:nvContentPartPr>
            <p14:xfrm>
              <a:off x="7115011" y="5142037"/>
              <a:ext cx="2668320" cy="666000"/>
            </p14:xfrm>
          </p:contentPart>
        </mc:Choice>
        <mc:Fallback>
          <p:pic>
            <p:nvPicPr>
              <p:cNvPr id="137" name="Ink 136">
                <a:extLst>
                  <a:ext uri="{FF2B5EF4-FFF2-40B4-BE49-F238E27FC236}">
                    <a16:creationId xmlns:a16="http://schemas.microsoft.com/office/drawing/2014/main" id="{734FF2F6-42C9-D8B2-0696-C41970439E5A}"/>
                  </a:ext>
                </a:extLst>
              </p:cNvPr>
              <p:cNvPicPr/>
              <p:nvPr/>
            </p:nvPicPr>
            <p:blipFill>
              <a:blip r:embed="rId133"/>
              <a:stretch>
                <a:fillRect/>
              </a:stretch>
            </p:blipFill>
            <p:spPr>
              <a:xfrm>
                <a:off x="7097011" y="5124037"/>
                <a:ext cx="2703960" cy="701640"/>
              </a:xfrm>
              <a:prstGeom prst="rect">
                <a:avLst/>
              </a:prstGeom>
            </p:spPr>
          </p:pic>
        </mc:Fallback>
      </mc:AlternateContent>
      <p:grpSp>
        <p:nvGrpSpPr>
          <p:cNvPr id="141" name="Group 140">
            <a:extLst>
              <a:ext uri="{FF2B5EF4-FFF2-40B4-BE49-F238E27FC236}">
                <a16:creationId xmlns:a16="http://schemas.microsoft.com/office/drawing/2014/main" id="{5A06B711-1B22-A234-C584-A4A17987EF37}"/>
              </a:ext>
            </a:extLst>
          </p:cNvPr>
          <p:cNvGrpSpPr/>
          <p:nvPr/>
        </p:nvGrpSpPr>
        <p:grpSpPr>
          <a:xfrm>
            <a:off x="604771" y="4371277"/>
            <a:ext cx="9126720" cy="899280"/>
            <a:chOff x="604771" y="4371277"/>
            <a:chExt cx="9126720" cy="899280"/>
          </a:xfrm>
        </p:grpSpPr>
        <mc:AlternateContent xmlns:mc="http://schemas.openxmlformats.org/markup-compatibility/2006">
          <mc:Choice xmlns:p14="http://schemas.microsoft.com/office/powerpoint/2010/main" Requires="p14">
            <p:contentPart p14:bwMode="auto" r:id="rId134">
              <p14:nvContentPartPr>
                <p14:cNvPr id="90" name="Ink 89">
                  <a:extLst>
                    <a:ext uri="{FF2B5EF4-FFF2-40B4-BE49-F238E27FC236}">
                      <a16:creationId xmlns:a16="http://schemas.microsoft.com/office/drawing/2014/main" id="{64B16A41-4B72-401A-9147-E169D558EC93}"/>
                    </a:ext>
                  </a:extLst>
                </p14:cNvPr>
                <p14:cNvContentPartPr/>
                <p14:nvPr/>
              </p14:nvContentPartPr>
              <p14:xfrm>
                <a:off x="8581291" y="4582237"/>
                <a:ext cx="1053720" cy="70200"/>
              </p14:xfrm>
            </p:contentPart>
          </mc:Choice>
          <mc:Fallback>
            <p:pic>
              <p:nvPicPr>
                <p:cNvPr id="90" name="Ink 89">
                  <a:extLst>
                    <a:ext uri="{FF2B5EF4-FFF2-40B4-BE49-F238E27FC236}">
                      <a16:creationId xmlns:a16="http://schemas.microsoft.com/office/drawing/2014/main" id="{64B16A41-4B72-401A-9147-E169D558EC93}"/>
                    </a:ext>
                  </a:extLst>
                </p:cNvPr>
                <p:cNvPicPr/>
                <p:nvPr/>
              </p:nvPicPr>
              <p:blipFill>
                <a:blip r:embed="rId135"/>
                <a:stretch>
                  <a:fillRect/>
                </a:stretch>
              </p:blipFill>
              <p:spPr>
                <a:xfrm>
                  <a:off x="8563651" y="4564237"/>
                  <a:ext cx="1089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1" name="Ink 90">
                  <a:extLst>
                    <a:ext uri="{FF2B5EF4-FFF2-40B4-BE49-F238E27FC236}">
                      <a16:creationId xmlns:a16="http://schemas.microsoft.com/office/drawing/2014/main" id="{1166C3F8-9950-D830-C27D-E0C078E1223F}"/>
                    </a:ext>
                  </a:extLst>
                </p14:cNvPr>
                <p14:cNvContentPartPr/>
                <p14:nvPr/>
              </p14:nvContentPartPr>
              <p14:xfrm>
                <a:off x="7761931" y="4606717"/>
                <a:ext cx="560520" cy="51840"/>
              </p14:xfrm>
            </p:contentPart>
          </mc:Choice>
          <mc:Fallback>
            <p:pic>
              <p:nvPicPr>
                <p:cNvPr id="91" name="Ink 90">
                  <a:extLst>
                    <a:ext uri="{FF2B5EF4-FFF2-40B4-BE49-F238E27FC236}">
                      <a16:creationId xmlns:a16="http://schemas.microsoft.com/office/drawing/2014/main" id="{1166C3F8-9950-D830-C27D-E0C078E1223F}"/>
                    </a:ext>
                  </a:extLst>
                </p:cNvPr>
                <p:cNvPicPr/>
                <p:nvPr/>
              </p:nvPicPr>
              <p:blipFill>
                <a:blip r:embed="rId137"/>
                <a:stretch>
                  <a:fillRect/>
                </a:stretch>
              </p:blipFill>
              <p:spPr>
                <a:xfrm>
                  <a:off x="7743931" y="4589077"/>
                  <a:ext cx="596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3" name="Ink 92">
                  <a:extLst>
                    <a:ext uri="{FF2B5EF4-FFF2-40B4-BE49-F238E27FC236}">
                      <a16:creationId xmlns:a16="http://schemas.microsoft.com/office/drawing/2014/main" id="{F35CCEDF-6995-DBC6-0430-1B6D6D07431D}"/>
                    </a:ext>
                  </a:extLst>
                </p14:cNvPr>
                <p14:cNvContentPartPr/>
                <p14:nvPr/>
              </p14:nvContentPartPr>
              <p14:xfrm>
                <a:off x="6776611" y="4604917"/>
                <a:ext cx="714600" cy="56520"/>
              </p14:xfrm>
            </p:contentPart>
          </mc:Choice>
          <mc:Fallback>
            <p:pic>
              <p:nvPicPr>
                <p:cNvPr id="93" name="Ink 92">
                  <a:extLst>
                    <a:ext uri="{FF2B5EF4-FFF2-40B4-BE49-F238E27FC236}">
                      <a16:creationId xmlns:a16="http://schemas.microsoft.com/office/drawing/2014/main" id="{F35CCEDF-6995-DBC6-0430-1B6D6D07431D}"/>
                    </a:ext>
                  </a:extLst>
                </p:cNvPr>
                <p:cNvPicPr/>
                <p:nvPr/>
              </p:nvPicPr>
              <p:blipFill>
                <a:blip r:embed="rId139"/>
                <a:stretch>
                  <a:fillRect/>
                </a:stretch>
              </p:blipFill>
              <p:spPr>
                <a:xfrm>
                  <a:off x="6758611" y="4586917"/>
                  <a:ext cx="750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5" name="Ink 94">
                  <a:extLst>
                    <a:ext uri="{FF2B5EF4-FFF2-40B4-BE49-F238E27FC236}">
                      <a16:creationId xmlns:a16="http://schemas.microsoft.com/office/drawing/2014/main" id="{6383FFF1-3A53-728C-F80C-43AC9641FBA3}"/>
                    </a:ext>
                  </a:extLst>
                </p14:cNvPr>
                <p14:cNvContentPartPr/>
                <p14:nvPr/>
              </p14:nvContentPartPr>
              <p14:xfrm>
                <a:off x="5794531" y="4615717"/>
                <a:ext cx="677880" cy="28800"/>
              </p14:xfrm>
            </p:contentPart>
          </mc:Choice>
          <mc:Fallback>
            <p:pic>
              <p:nvPicPr>
                <p:cNvPr id="95" name="Ink 94">
                  <a:extLst>
                    <a:ext uri="{FF2B5EF4-FFF2-40B4-BE49-F238E27FC236}">
                      <a16:creationId xmlns:a16="http://schemas.microsoft.com/office/drawing/2014/main" id="{6383FFF1-3A53-728C-F80C-43AC9641FBA3}"/>
                    </a:ext>
                  </a:extLst>
                </p:cNvPr>
                <p:cNvPicPr/>
                <p:nvPr/>
              </p:nvPicPr>
              <p:blipFill>
                <a:blip r:embed="rId141"/>
                <a:stretch>
                  <a:fillRect/>
                </a:stretch>
              </p:blipFill>
              <p:spPr>
                <a:xfrm>
                  <a:off x="5776531" y="4598077"/>
                  <a:ext cx="713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7" name="Ink 96">
                  <a:extLst>
                    <a:ext uri="{FF2B5EF4-FFF2-40B4-BE49-F238E27FC236}">
                      <a16:creationId xmlns:a16="http://schemas.microsoft.com/office/drawing/2014/main" id="{5527A951-C4A8-3223-2C51-5BE95FACA008}"/>
                    </a:ext>
                  </a:extLst>
                </p14:cNvPr>
                <p14:cNvContentPartPr/>
                <p14:nvPr/>
              </p14:nvContentPartPr>
              <p14:xfrm>
                <a:off x="4687531" y="4608157"/>
                <a:ext cx="576000" cy="14040"/>
              </p14:xfrm>
            </p:contentPart>
          </mc:Choice>
          <mc:Fallback>
            <p:pic>
              <p:nvPicPr>
                <p:cNvPr id="97" name="Ink 96">
                  <a:extLst>
                    <a:ext uri="{FF2B5EF4-FFF2-40B4-BE49-F238E27FC236}">
                      <a16:creationId xmlns:a16="http://schemas.microsoft.com/office/drawing/2014/main" id="{5527A951-C4A8-3223-2C51-5BE95FACA008}"/>
                    </a:ext>
                  </a:extLst>
                </p:cNvPr>
                <p:cNvPicPr/>
                <p:nvPr/>
              </p:nvPicPr>
              <p:blipFill>
                <a:blip r:embed="rId143"/>
                <a:stretch>
                  <a:fillRect/>
                </a:stretch>
              </p:blipFill>
              <p:spPr>
                <a:xfrm>
                  <a:off x="4669891" y="4590157"/>
                  <a:ext cx="611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8" name="Ink 97">
                  <a:extLst>
                    <a:ext uri="{FF2B5EF4-FFF2-40B4-BE49-F238E27FC236}">
                      <a16:creationId xmlns:a16="http://schemas.microsoft.com/office/drawing/2014/main" id="{9C396035-960D-63AD-D763-E8E61D19DEC5}"/>
                    </a:ext>
                  </a:extLst>
                </p14:cNvPr>
                <p14:cNvContentPartPr/>
                <p14:nvPr/>
              </p14:nvContentPartPr>
              <p14:xfrm>
                <a:off x="3524011" y="4542997"/>
                <a:ext cx="936000" cy="76320"/>
              </p14:xfrm>
            </p:contentPart>
          </mc:Choice>
          <mc:Fallback>
            <p:pic>
              <p:nvPicPr>
                <p:cNvPr id="98" name="Ink 97">
                  <a:extLst>
                    <a:ext uri="{FF2B5EF4-FFF2-40B4-BE49-F238E27FC236}">
                      <a16:creationId xmlns:a16="http://schemas.microsoft.com/office/drawing/2014/main" id="{9C396035-960D-63AD-D763-E8E61D19DEC5}"/>
                    </a:ext>
                  </a:extLst>
                </p:cNvPr>
                <p:cNvPicPr/>
                <p:nvPr/>
              </p:nvPicPr>
              <p:blipFill>
                <a:blip r:embed="rId145"/>
                <a:stretch>
                  <a:fillRect/>
                </a:stretch>
              </p:blipFill>
              <p:spPr>
                <a:xfrm>
                  <a:off x="3506371" y="4524997"/>
                  <a:ext cx="971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 name="Ink 99">
                  <a:extLst>
                    <a:ext uri="{FF2B5EF4-FFF2-40B4-BE49-F238E27FC236}">
                      <a16:creationId xmlns:a16="http://schemas.microsoft.com/office/drawing/2014/main" id="{B838F9A3-5422-7573-AB74-908A1F37B2CF}"/>
                    </a:ext>
                  </a:extLst>
                </p14:cNvPr>
                <p14:cNvContentPartPr/>
                <p14:nvPr/>
              </p14:nvContentPartPr>
              <p14:xfrm>
                <a:off x="2931451" y="4621117"/>
                <a:ext cx="380160" cy="37440"/>
              </p14:xfrm>
            </p:contentPart>
          </mc:Choice>
          <mc:Fallback>
            <p:pic>
              <p:nvPicPr>
                <p:cNvPr id="100" name="Ink 99">
                  <a:extLst>
                    <a:ext uri="{FF2B5EF4-FFF2-40B4-BE49-F238E27FC236}">
                      <a16:creationId xmlns:a16="http://schemas.microsoft.com/office/drawing/2014/main" id="{B838F9A3-5422-7573-AB74-908A1F37B2CF}"/>
                    </a:ext>
                  </a:extLst>
                </p:cNvPr>
                <p:cNvPicPr/>
                <p:nvPr/>
              </p:nvPicPr>
              <p:blipFill>
                <a:blip r:embed="rId147"/>
                <a:stretch>
                  <a:fillRect/>
                </a:stretch>
              </p:blipFill>
              <p:spPr>
                <a:xfrm>
                  <a:off x="2913451" y="4603117"/>
                  <a:ext cx="415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2" name="Ink 101">
                  <a:extLst>
                    <a:ext uri="{FF2B5EF4-FFF2-40B4-BE49-F238E27FC236}">
                      <a16:creationId xmlns:a16="http://schemas.microsoft.com/office/drawing/2014/main" id="{7F590598-45CC-2658-05A2-783314125EF9}"/>
                    </a:ext>
                  </a:extLst>
                </p14:cNvPr>
                <p14:cNvContentPartPr/>
                <p14:nvPr/>
              </p14:nvContentPartPr>
              <p14:xfrm>
                <a:off x="2098051" y="4674037"/>
                <a:ext cx="663120" cy="20880"/>
              </p14:xfrm>
            </p:contentPart>
          </mc:Choice>
          <mc:Fallback>
            <p:pic>
              <p:nvPicPr>
                <p:cNvPr id="102" name="Ink 101">
                  <a:extLst>
                    <a:ext uri="{FF2B5EF4-FFF2-40B4-BE49-F238E27FC236}">
                      <a16:creationId xmlns:a16="http://schemas.microsoft.com/office/drawing/2014/main" id="{7F590598-45CC-2658-05A2-783314125EF9}"/>
                    </a:ext>
                  </a:extLst>
                </p:cNvPr>
                <p:cNvPicPr/>
                <p:nvPr/>
              </p:nvPicPr>
              <p:blipFill>
                <a:blip r:embed="rId149"/>
                <a:stretch>
                  <a:fillRect/>
                </a:stretch>
              </p:blipFill>
              <p:spPr>
                <a:xfrm>
                  <a:off x="2080051" y="4656397"/>
                  <a:ext cx="698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3" name="Ink 102">
                  <a:extLst>
                    <a:ext uri="{FF2B5EF4-FFF2-40B4-BE49-F238E27FC236}">
                      <a16:creationId xmlns:a16="http://schemas.microsoft.com/office/drawing/2014/main" id="{DC6A94CD-CE61-8FD8-9F88-45B5800D4E3A}"/>
                    </a:ext>
                  </a:extLst>
                </p14:cNvPr>
                <p14:cNvContentPartPr/>
                <p14:nvPr/>
              </p14:nvContentPartPr>
              <p14:xfrm>
                <a:off x="1177171" y="4643437"/>
                <a:ext cx="734040" cy="24840"/>
              </p14:xfrm>
            </p:contentPart>
          </mc:Choice>
          <mc:Fallback>
            <p:pic>
              <p:nvPicPr>
                <p:cNvPr id="103" name="Ink 102">
                  <a:extLst>
                    <a:ext uri="{FF2B5EF4-FFF2-40B4-BE49-F238E27FC236}">
                      <a16:creationId xmlns:a16="http://schemas.microsoft.com/office/drawing/2014/main" id="{DC6A94CD-CE61-8FD8-9F88-45B5800D4E3A}"/>
                    </a:ext>
                  </a:extLst>
                </p:cNvPr>
                <p:cNvPicPr/>
                <p:nvPr/>
              </p:nvPicPr>
              <p:blipFill>
                <a:blip r:embed="rId151"/>
                <a:stretch>
                  <a:fillRect/>
                </a:stretch>
              </p:blipFill>
              <p:spPr>
                <a:xfrm>
                  <a:off x="1159531" y="4625437"/>
                  <a:ext cx="769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4" name="Ink 103">
                  <a:extLst>
                    <a:ext uri="{FF2B5EF4-FFF2-40B4-BE49-F238E27FC236}">
                      <a16:creationId xmlns:a16="http://schemas.microsoft.com/office/drawing/2014/main" id="{B5CEABA8-DE2E-2953-359D-FF9F5D0418BB}"/>
                    </a:ext>
                  </a:extLst>
                </p14:cNvPr>
                <p14:cNvContentPartPr/>
                <p14:nvPr/>
              </p14:nvContentPartPr>
              <p14:xfrm>
                <a:off x="604771" y="4627957"/>
                <a:ext cx="312120" cy="46080"/>
              </p14:xfrm>
            </p:contentPart>
          </mc:Choice>
          <mc:Fallback>
            <p:pic>
              <p:nvPicPr>
                <p:cNvPr id="104" name="Ink 103">
                  <a:extLst>
                    <a:ext uri="{FF2B5EF4-FFF2-40B4-BE49-F238E27FC236}">
                      <a16:creationId xmlns:a16="http://schemas.microsoft.com/office/drawing/2014/main" id="{B5CEABA8-DE2E-2953-359D-FF9F5D0418BB}"/>
                    </a:ext>
                  </a:extLst>
                </p:cNvPr>
                <p:cNvPicPr/>
                <p:nvPr/>
              </p:nvPicPr>
              <p:blipFill>
                <a:blip r:embed="rId153"/>
                <a:stretch>
                  <a:fillRect/>
                </a:stretch>
              </p:blipFill>
              <p:spPr>
                <a:xfrm>
                  <a:off x="587131" y="4610317"/>
                  <a:ext cx="347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Ink 105">
                  <a:extLst>
                    <a:ext uri="{FF2B5EF4-FFF2-40B4-BE49-F238E27FC236}">
                      <a16:creationId xmlns:a16="http://schemas.microsoft.com/office/drawing/2014/main" id="{189BE633-2820-5758-50D4-05E50419F2AD}"/>
                    </a:ext>
                  </a:extLst>
                </p14:cNvPr>
                <p14:cNvContentPartPr/>
                <p14:nvPr/>
              </p14:nvContentPartPr>
              <p14:xfrm>
                <a:off x="9252691" y="5184157"/>
                <a:ext cx="328320" cy="37440"/>
              </p14:xfrm>
            </p:contentPart>
          </mc:Choice>
          <mc:Fallback>
            <p:pic>
              <p:nvPicPr>
                <p:cNvPr id="106" name="Ink 105">
                  <a:extLst>
                    <a:ext uri="{FF2B5EF4-FFF2-40B4-BE49-F238E27FC236}">
                      <a16:creationId xmlns:a16="http://schemas.microsoft.com/office/drawing/2014/main" id="{189BE633-2820-5758-50D4-05E50419F2AD}"/>
                    </a:ext>
                  </a:extLst>
                </p:cNvPr>
                <p:cNvPicPr/>
                <p:nvPr/>
              </p:nvPicPr>
              <p:blipFill>
                <a:blip r:embed="rId155"/>
                <a:stretch>
                  <a:fillRect/>
                </a:stretch>
              </p:blipFill>
              <p:spPr>
                <a:xfrm>
                  <a:off x="9234691" y="5166157"/>
                  <a:ext cx="363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Ink 106">
                  <a:extLst>
                    <a:ext uri="{FF2B5EF4-FFF2-40B4-BE49-F238E27FC236}">
                      <a16:creationId xmlns:a16="http://schemas.microsoft.com/office/drawing/2014/main" id="{47F39B02-18E4-4278-CB8C-148945EF1D41}"/>
                    </a:ext>
                  </a:extLst>
                </p14:cNvPr>
                <p14:cNvContentPartPr/>
                <p14:nvPr/>
              </p14:nvContentPartPr>
              <p14:xfrm>
                <a:off x="8219491" y="5198917"/>
                <a:ext cx="694800" cy="54720"/>
              </p14:xfrm>
            </p:contentPart>
          </mc:Choice>
          <mc:Fallback>
            <p:pic>
              <p:nvPicPr>
                <p:cNvPr id="107" name="Ink 106">
                  <a:extLst>
                    <a:ext uri="{FF2B5EF4-FFF2-40B4-BE49-F238E27FC236}">
                      <a16:creationId xmlns:a16="http://schemas.microsoft.com/office/drawing/2014/main" id="{47F39B02-18E4-4278-CB8C-148945EF1D41}"/>
                    </a:ext>
                  </a:extLst>
                </p:cNvPr>
                <p:cNvPicPr/>
                <p:nvPr/>
              </p:nvPicPr>
              <p:blipFill>
                <a:blip r:embed="rId157"/>
                <a:stretch>
                  <a:fillRect/>
                </a:stretch>
              </p:blipFill>
              <p:spPr>
                <a:xfrm>
                  <a:off x="8201491" y="5180917"/>
                  <a:ext cx="730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Ink 108">
                  <a:extLst>
                    <a:ext uri="{FF2B5EF4-FFF2-40B4-BE49-F238E27FC236}">
                      <a16:creationId xmlns:a16="http://schemas.microsoft.com/office/drawing/2014/main" id="{ACF8A4ED-25B3-96BE-A4FB-90DAED6EC762}"/>
                    </a:ext>
                  </a:extLst>
                </p14:cNvPr>
                <p14:cNvContentPartPr/>
                <p14:nvPr/>
              </p14:nvContentPartPr>
              <p14:xfrm>
                <a:off x="7644571" y="5141677"/>
                <a:ext cx="180360" cy="77040"/>
              </p14:xfrm>
            </p:contentPart>
          </mc:Choice>
          <mc:Fallback>
            <p:pic>
              <p:nvPicPr>
                <p:cNvPr id="109" name="Ink 108">
                  <a:extLst>
                    <a:ext uri="{FF2B5EF4-FFF2-40B4-BE49-F238E27FC236}">
                      <a16:creationId xmlns:a16="http://schemas.microsoft.com/office/drawing/2014/main" id="{ACF8A4ED-25B3-96BE-A4FB-90DAED6EC762}"/>
                    </a:ext>
                  </a:extLst>
                </p:cNvPr>
                <p:cNvPicPr/>
                <p:nvPr/>
              </p:nvPicPr>
              <p:blipFill>
                <a:blip r:embed="rId159"/>
                <a:stretch>
                  <a:fillRect/>
                </a:stretch>
              </p:blipFill>
              <p:spPr>
                <a:xfrm>
                  <a:off x="7626571" y="5124037"/>
                  <a:ext cx="216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0" name="Ink 109">
                  <a:extLst>
                    <a:ext uri="{FF2B5EF4-FFF2-40B4-BE49-F238E27FC236}">
                      <a16:creationId xmlns:a16="http://schemas.microsoft.com/office/drawing/2014/main" id="{A9FCB5C2-07B4-B1ED-0DF8-1C577208E2F1}"/>
                    </a:ext>
                  </a:extLst>
                </p14:cNvPr>
                <p14:cNvContentPartPr/>
                <p14:nvPr/>
              </p14:nvContentPartPr>
              <p14:xfrm>
                <a:off x="7192051" y="5115757"/>
                <a:ext cx="632880" cy="40320"/>
              </p14:xfrm>
            </p:contentPart>
          </mc:Choice>
          <mc:Fallback>
            <p:pic>
              <p:nvPicPr>
                <p:cNvPr id="110" name="Ink 109">
                  <a:extLst>
                    <a:ext uri="{FF2B5EF4-FFF2-40B4-BE49-F238E27FC236}">
                      <a16:creationId xmlns:a16="http://schemas.microsoft.com/office/drawing/2014/main" id="{A9FCB5C2-07B4-B1ED-0DF8-1C577208E2F1}"/>
                    </a:ext>
                  </a:extLst>
                </p:cNvPr>
                <p:cNvPicPr/>
                <p:nvPr/>
              </p:nvPicPr>
              <p:blipFill>
                <a:blip r:embed="rId161"/>
                <a:stretch>
                  <a:fillRect/>
                </a:stretch>
              </p:blipFill>
              <p:spPr>
                <a:xfrm>
                  <a:off x="7174411" y="5098117"/>
                  <a:ext cx="668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Ink 111">
                  <a:extLst>
                    <a:ext uri="{FF2B5EF4-FFF2-40B4-BE49-F238E27FC236}">
                      <a16:creationId xmlns:a16="http://schemas.microsoft.com/office/drawing/2014/main" id="{695112A7-F6B9-A830-610A-57EE6A28379E}"/>
                    </a:ext>
                  </a:extLst>
                </p14:cNvPr>
                <p14:cNvContentPartPr/>
                <p14:nvPr/>
              </p14:nvContentPartPr>
              <p14:xfrm>
                <a:off x="7210051" y="5128717"/>
                <a:ext cx="1237680" cy="105480"/>
              </p14:xfrm>
            </p:contentPart>
          </mc:Choice>
          <mc:Fallback>
            <p:pic>
              <p:nvPicPr>
                <p:cNvPr id="112" name="Ink 111">
                  <a:extLst>
                    <a:ext uri="{FF2B5EF4-FFF2-40B4-BE49-F238E27FC236}">
                      <a16:creationId xmlns:a16="http://schemas.microsoft.com/office/drawing/2014/main" id="{695112A7-F6B9-A830-610A-57EE6A28379E}"/>
                    </a:ext>
                  </a:extLst>
                </p:cNvPr>
                <p:cNvPicPr/>
                <p:nvPr/>
              </p:nvPicPr>
              <p:blipFill>
                <a:blip r:embed="rId163"/>
                <a:stretch>
                  <a:fillRect/>
                </a:stretch>
              </p:blipFill>
              <p:spPr>
                <a:xfrm>
                  <a:off x="7192411" y="5111077"/>
                  <a:ext cx="1273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Ink 112">
                  <a:extLst>
                    <a:ext uri="{FF2B5EF4-FFF2-40B4-BE49-F238E27FC236}">
                      <a16:creationId xmlns:a16="http://schemas.microsoft.com/office/drawing/2014/main" id="{F8E3950C-A80F-0599-3C86-F34FC5F8B9C3}"/>
                    </a:ext>
                  </a:extLst>
                </p14:cNvPr>
                <p14:cNvContentPartPr/>
                <p14:nvPr/>
              </p14:nvContentPartPr>
              <p14:xfrm>
                <a:off x="7176211" y="4587997"/>
                <a:ext cx="1821960" cy="680760"/>
              </p14:xfrm>
            </p:contentPart>
          </mc:Choice>
          <mc:Fallback>
            <p:pic>
              <p:nvPicPr>
                <p:cNvPr id="113" name="Ink 112">
                  <a:extLst>
                    <a:ext uri="{FF2B5EF4-FFF2-40B4-BE49-F238E27FC236}">
                      <a16:creationId xmlns:a16="http://schemas.microsoft.com/office/drawing/2014/main" id="{F8E3950C-A80F-0599-3C86-F34FC5F8B9C3}"/>
                    </a:ext>
                  </a:extLst>
                </p:cNvPr>
                <p:cNvPicPr/>
                <p:nvPr/>
              </p:nvPicPr>
              <p:blipFill>
                <a:blip r:embed="rId165"/>
                <a:stretch>
                  <a:fillRect/>
                </a:stretch>
              </p:blipFill>
              <p:spPr>
                <a:xfrm>
                  <a:off x="7158571" y="4570357"/>
                  <a:ext cx="185760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 name="Ink 113">
                  <a:extLst>
                    <a:ext uri="{FF2B5EF4-FFF2-40B4-BE49-F238E27FC236}">
                      <a16:creationId xmlns:a16="http://schemas.microsoft.com/office/drawing/2014/main" id="{CDE2B543-DEB9-BD7B-F495-1C927C04C985}"/>
                    </a:ext>
                  </a:extLst>
                </p14:cNvPr>
                <p14:cNvContentPartPr/>
                <p14:nvPr/>
              </p14:nvContentPartPr>
              <p14:xfrm>
                <a:off x="8962891" y="4371277"/>
                <a:ext cx="768600" cy="839160"/>
              </p14:xfrm>
            </p:contentPart>
          </mc:Choice>
          <mc:Fallback>
            <p:pic>
              <p:nvPicPr>
                <p:cNvPr id="114" name="Ink 113">
                  <a:extLst>
                    <a:ext uri="{FF2B5EF4-FFF2-40B4-BE49-F238E27FC236}">
                      <a16:creationId xmlns:a16="http://schemas.microsoft.com/office/drawing/2014/main" id="{CDE2B543-DEB9-BD7B-F495-1C927C04C985}"/>
                    </a:ext>
                  </a:extLst>
                </p:cNvPr>
                <p:cNvPicPr/>
                <p:nvPr/>
              </p:nvPicPr>
              <p:blipFill>
                <a:blip r:embed="rId167"/>
                <a:stretch>
                  <a:fillRect/>
                </a:stretch>
              </p:blipFill>
              <p:spPr>
                <a:xfrm>
                  <a:off x="8945251" y="4353637"/>
                  <a:ext cx="804240" cy="874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Ink 115">
                  <a:extLst>
                    <a:ext uri="{FF2B5EF4-FFF2-40B4-BE49-F238E27FC236}">
                      <a16:creationId xmlns:a16="http://schemas.microsoft.com/office/drawing/2014/main" id="{F3F393F2-4672-7ADC-DD8D-362962BEDF7B}"/>
                    </a:ext>
                  </a:extLst>
                </p14:cNvPr>
                <p14:cNvContentPartPr/>
                <p14:nvPr/>
              </p14:nvContentPartPr>
              <p14:xfrm>
                <a:off x="929851" y="4542637"/>
                <a:ext cx="158040" cy="70920"/>
              </p14:xfrm>
            </p:contentPart>
          </mc:Choice>
          <mc:Fallback>
            <p:pic>
              <p:nvPicPr>
                <p:cNvPr id="116" name="Ink 115">
                  <a:extLst>
                    <a:ext uri="{FF2B5EF4-FFF2-40B4-BE49-F238E27FC236}">
                      <a16:creationId xmlns:a16="http://schemas.microsoft.com/office/drawing/2014/main" id="{F3F393F2-4672-7ADC-DD8D-362962BEDF7B}"/>
                    </a:ext>
                  </a:extLst>
                </p:cNvPr>
                <p:cNvPicPr/>
                <p:nvPr/>
              </p:nvPicPr>
              <p:blipFill>
                <a:blip r:embed="rId169"/>
                <a:stretch>
                  <a:fillRect/>
                </a:stretch>
              </p:blipFill>
              <p:spPr>
                <a:xfrm>
                  <a:off x="912211" y="4524637"/>
                  <a:ext cx="193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Ink 116">
                  <a:extLst>
                    <a:ext uri="{FF2B5EF4-FFF2-40B4-BE49-F238E27FC236}">
                      <a16:creationId xmlns:a16="http://schemas.microsoft.com/office/drawing/2014/main" id="{7E95FCDA-C0A1-E184-F94C-36BCF539810A}"/>
                    </a:ext>
                  </a:extLst>
                </p14:cNvPr>
                <p14:cNvContentPartPr/>
                <p14:nvPr/>
              </p14:nvContentPartPr>
              <p14:xfrm>
                <a:off x="960811" y="4572517"/>
                <a:ext cx="13680" cy="52560"/>
              </p14:xfrm>
            </p:contentPart>
          </mc:Choice>
          <mc:Fallback>
            <p:pic>
              <p:nvPicPr>
                <p:cNvPr id="117" name="Ink 116">
                  <a:extLst>
                    <a:ext uri="{FF2B5EF4-FFF2-40B4-BE49-F238E27FC236}">
                      <a16:creationId xmlns:a16="http://schemas.microsoft.com/office/drawing/2014/main" id="{7E95FCDA-C0A1-E184-F94C-36BCF539810A}"/>
                    </a:ext>
                  </a:extLst>
                </p:cNvPr>
                <p:cNvPicPr/>
                <p:nvPr/>
              </p:nvPicPr>
              <p:blipFill>
                <a:blip r:embed="rId171"/>
                <a:stretch>
                  <a:fillRect/>
                </a:stretch>
              </p:blipFill>
              <p:spPr>
                <a:xfrm>
                  <a:off x="942811" y="4554877"/>
                  <a:ext cx="49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0" name="Ink 119">
                  <a:extLst>
                    <a:ext uri="{FF2B5EF4-FFF2-40B4-BE49-F238E27FC236}">
                      <a16:creationId xmlns:a16="http://schemas.microsoft.com/office/drawing/2014/main" id="{7A5FA534-ABBE-387E-45FA-DD3BC3DC12F9}"/>
                    </a:ext>
                  </a:extLst>
                </p14:cNvPr>
                <p14:cNvContentPartPr/>
                <p14:nvPr/>
              </p14:nvContentPartPr>
              <p14:xfrm>
                <a:off x="5641531" y="5157877"/>
                <a:ext cx="682920" cy="68040"/>
              </p14:xfrm>
            </p:contentPart>
          </mc:Choice>
          <mc:Fallback>
            <p:pic>
              <p:nvPicPr>
                <p:cNvPr id="120" name="Ink 119">
                  <a:extLst>
                    <a:ext uri="{FF2B5EF4-FFF2-40B4-BE49-F238E27FC236}">
                      <a16:creationId xmlns:a16="http://schemas.microsoft.com/office/drawing/2014/main" id="{7A5FA534-ABBE-387E-45FA-DD3BC3DC12F9}"/>
                    </a:ext>
                  </a:extLst>
                </p:cNvPr>
                <p:cNvPicPr/>
                <p:nvPr/>
              </p:nvPicPr>
              <p:blipFill>
                <a:blip r:embed="rId173"/>
                <a:stretch>
                  <a:fillRect/>
                </a:stretch>
              </p:blipFill>
              <p:spPr>
                <a:xfrm>
                  <a:off x="5623531" y="5139877"/>
                  <a:ext cx="718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1" name="Ink 120">
                  <a:extLst>
                    <a:ext uri="{FF2B5EF4-FFF2-40B4-BE49-F238E27FC236}">
                      <a16:creationId xmlns:a16="http://schemas.microsoft.com/office/drawing/2014/main" id="{B814CB00-6CC4-2D56-23D2-0D37AB06D59B}"/>
                    </a:ext>
                  </a:extLst>
                </p14:cNvPr>
                <p14:cNvContentPartPr/>
                <p14:nvPr/>
              </p14:nvContentPartPr>
              <p14:xfrm>
                <a:off x="4904971" y="5162197"/>
                <a:ext cx="474840" cy="42480"/>
              </p14:xfrm>
            </p:contentPart>
          </mc:Choice>
          <mc:Fallback>
            <p:pic>
              <p:nvPicPr>
                <p:cNvPr id="121" name="Ink 120">
                  <a:extLst>
                    <a:ext uri="{FF2B5EF4-FFF2-40B4-BE49-F238E27FC236}">
                      <a16:creationId xmlns:a16="http://schemas.microsoft.com/office/drawing/2014/main" id="{B814CB00-6CC4-2D56-23D2-0D37AB06D59B}"/>
                    </a:ext>
                  </a:extLst>
                </p:cNvPr>
                <p:cNvPicPr/>
                <p:nvPr/>
              </p:nvPicPr>
              <p:blipFill>
                <a:blip r:embed="rId175"/>
                <a:stretch>
                  <a:fillRect/>
                </a:stretch>
              </p:blipFill>
              <p:spPr>
                <a:xfrm>
                  <a:off x="4887331" y="5144557"/>
                  <a:ext cx="510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2" name="Ink 121">
                  <a:extLst>
                    <a:ext uri="{FF2B5EF4-FFF2-40B4-BE49-F238E27FC236}">
                      <a16:creationId xmlns:a16="http://schemas.microsoft.com/office/drawing/2014/main" id="{B832E933-8053-81C1-E499-1D8795347AC6}"/>
                    </a:ext>
                  </a:extLst>
                </p14:cNvPr>
                <p14:cNvContentPartPr/>
                <p14:nvPr/>
              </p14:nvContentPartPr>
              <p14:xfrm>
                <a:off x="4312771" y="5195317"/>
                <a:ext cx="346320" cy="39600"/>
              </p14:xfrm>
            </p:contentPart>
          </mc:Choice>
          <mc:Fallback>
            <p:pic>
              <p:nvPicPr>
                <p:cNvPr id="122" name="Ink 121">
                  <a:extLst>
                    <a:ext uri="{FF2B5EF4-FFF2-40B4-BE49-F238E27FC236}">
                      <a16:creationId xmlns:a16="http://schemas.microsoft.com/office/drawing/2014/main" id="{B832E933-8053-81C1-E499-1D8795347AC6}"/>
                    </a:ext>
                  </a:extLst>
                </p:cNvPr>
                <p:cNvPicPr/>
                <p:nvPr/>
              </p:nvPicPr>
              <p:blipFill>
                <a:blip r:embed="rId177"/>
                <a:stretch>
                  <a:fillRect/>
                </a:stretch>
              </p:blipFill>
              <p:spPr>
                <a:xfrm>
                  <a:off x="4294771" y="5177317"/>
                  <a:ext cx="381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3" name="Ink 122">
                  <a:extLst>
                    <a:ext uri="{FF2B5EF4-FFF2-40B4-BE49-F238E27FC236}">
                      <a16:creationId xmlns:a16="http://schemas.microsoft.com/office/drawing/2014/main" id="{E90EB10D-877E-2A8E-4DDA-0F336D911582}"/>
                    </a:ext>
                  </a:extLst>
                </p14:cNvPr>
                <p14:cNvContentPartPr/>
                <p14:nvPr/>
              </p14:nvContentPartPr>
              <p14:xfrm>
                <a:off x="3288571" y="5178757"/>
                <a:ext cx="603720" cy="77040"/>
              </p14:xfrm>
            </p:contentPart>
          </mc:Choice>
          <mc:Fallback>
            <p:pic>
              <p:nvPicPr>
                <p:cNvPr id="123" name="Ink 122">
                  <a:extLst>
                    <a:ext uri="{FF2B5EF4-FFF2-40B4-BE49-F238E27FC236}">
                      <a16:creationId xmlns:a16="http://schemas.microsoft.com/office/drawing/2014/main" id="{E90EB10D-877E-2A8E-4DDA-0F336D911582}"/>
                    </a:ext>
                  </a:extLst>
                </p:cNvPr>
                <p:cNvPicPr/>
                <p:nvPr/>
              </p:nvPicPr>
              <p:blipFill>
                <a:blip r:embed="rId179"/>
                <a:stretch>
                  <a:fillRect/>
                </a:stretch>
              </p:blipFill>
              <p:spPr>
                <a:xfrm>
                  <a:off x="3270931" y="5161117"/>
                  <a:ext cx="639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5" name="Ink 124">
                  <a:extLst>
                    <a:ext uri="{FF2B5EF4-FFF2-40B4-BE49-F238E27FC236}">
                      <a16:creationId xmlns:a16="http://schemas.microsoft.com/office/drawing/2014/main" id="{79B94334-6802-423A-BB2C-03438A03D272}"/>
                    </a:ext>
                  </a:extLst>
                </p14:cNvPr>
                <p14:cNvContentPartPr/>
                <p14:nvPr/>
              </p14:nvContentPartPr>
              <p14:xfrm>
                <a:off x="2059171" y="5102797"/>
                <a:ext cx="860040" cy="41400"/>
              </p14:xfrm>
            </p:contentPart>
          </mc:Choice>
          <mc:Fallback>
            <p:pic>
              <p:nvPicPr>
                <p:cNvPr id="125" name="Ink 124">
                  <a:extLst>
                    <a:ext uri="{FF2B5EF4-FFF2-40B4-BE49-F238E27FC236}">
                      <a16:creationId xmlns:a16="http://schemas.microsoft.com/office/drawing/2014/main" id="{79B94334-6802-423A-BB2C-03438A03D272}"/>
                    </a:ext>
                  </a:extLst>
                </p:cNvPr>
                <p:cNvPicPr/>
                <p:nvPr/>
              </p:nvPicPr>
              <p:blipFill>
                <a:blip r:embed="rId181"/>
                <a:stretch>
                  <a:fillRect/>
                </a:stretch>
              </p:blipFill>
              <p:spPr>
                <a:xfrm>
                  <a:off x="2041531" y="5084797"/>
                  <a:ext cx="895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6" name="Ink 125">
                  <a:extLst>
                    <a:ext uri="{FF2B5EF4-FFF2-40B4-BE49-F238E27FC236}">
                      <a16:creationId xmlns:a16="http://schemas.microsoft.com/office/drawing/2014/main" id="{54D5E7B1-1B3D-F467-B4B5-E101544CAF97}"/>
                    </a:ext>
                  </a:extLst>
                </p14:cNvPr>
                <p14:cNvContentPartPr/>
                <p14:nvPr/>
              </p14:nvContentPartPr>
              <p14:xfrm>
                <a:off x="1203811" y="5180197"/>
                <a:ext cx="592920" cy="25920"/>
              </p14:xfrm>
            </p:contentPart>
          </mc:Choice>
          <mc:Fallback>
            <p:pic>
              <p:nvPicPr>
                <p:cNvPr id="126" name="Ink 125">
                  <a:extLst>
                    <a:ext uri="{FF2B5EF4-FFF2-40B4-BE49-F238E27FC236}">
                      <a16:creationId xmlns:a16="http://schemas.microsoft.com/office/drawing/2014/main" id="{54D5E7B1-1B3D-F467-B4B5-E101544CAF97}"/>
                    </a:ext>
                  </a:extLst>
                </p:cNvPr>
                <p:cNvPicPr/>
                <p:nvPr/>
              </p:nvPicPr>
              <p:blipFill>
                <a:blip r:embed="rId183"/>
                <a:stretch>
                  <a:fillRect/>
                </a:stretch>
              </p:blipFill>
              <p:spPr>
                <a:xfrm>
                  <a:off x="1185811" y="5162197"/>
                  <a:ext cx="628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0" name="Ink 139">
                  <a:extLst>
                    <a:ext uri="{FF2B5EF4-FFF2-40B4-BE49-F238E27FC236}">
                      <a16:creationId xmlns:a16="http://schemas.microsoft.com/office/drawing/2014/main" id="{1F93A0ED-DF9D-9BB8-DE76-39504779D4EB}"/>
                    </a:ext>
                  </a:extLst>
                </p14:cNvPr>
                <p14:cNvContentPartPr/>
                <p14:nvPr/>
              </p14:nvContentPartPr>
              <p14:xfrm>
                <a:off x="996811" y="4633717"/>
                <a:ext cx="868680" cy="636840"/>
              </p14:xfrm>
            </p:contentPart>
          </mc:Choice>
          <mc:Fallback>
            <p:pic>
              <p:nvPicPr>
                <p:cNvPr id="140" name="Ink 139">
                  <a:extLst>
                    <a:ext uri="{FF2B5EF4-FFF2-40B4-BE49-F238E27FC236}">
                      <a16:creationId xmlns:a16="http://schemas.microsoft.com/office/drawing/2014/main" id="{1F93A0ED-DF9D-9BB8-DE76-39504779D4EB}"/>
                    </a:ext>
                  </a:extLst>
                </p:cNvPr>
                <p:cNvPicPr/>
                <p:nvPr/>
              </p:nvPicPr>
              <p:blipFill>
                <a:blip r:embed="rId185"/>
                <a:stretch>
                  <a:fillRect/>
                </a:stretch>
              </p:blipFill>
              <p:spPr>
                <a:xfrm>
                  <a:off x="979171" y="4615717"/>
                  <a:ext cx="904320" cy="67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142" name="Ink 141">
                <a:extLst>
                  <a:ext uri="{FF2B5EF4-FFF2-40B4-BE49-F238E27FC236}">
                    <a16:creationId xmlns:a16="http://schemas.microsoft.com/office/drawing/2014/main" id="{5C86A88A-0F7A-3D9F-EDE4-1E591FD750A1}"/>
                  </a:ext>
                </a:extLst>
              </p14:cNvPr>
              <p14:cNvContentPartPr/>
              <p14:nvPr/>
            </p14:nvContentPartPr>
            <p14:xfrm>
              <a:off x="429811" y="3958357"/>
              <a:ext cx="2409120" cy="757800"/>
            </p14:xfrm>
          </p:contentPart>
        </mc:Choice>
        <mc:Fallback>
          <p:pic>
            <p:nvPicPr>
              <p:cNvPr id="142" name="Ink 141">
                <a:extLst>
                  <a:ext uri="{FF2B5EF4-FFF2-40B4-BE49-F238E27FC236}">
                    <a16:creationId xmlns:a16="http://schemas.microsoft.com/office/drawing/2014/main" id="{5C86A88A-0F7A-3D9F-EDE4-1E591FD750A1}"/>
                  </a:ext>
                </a:extLst>
              </p:cNvPr>
              <p:cNvPicPr/>
              <p:nvPr/>
            </p:nvPicPr>
            <p:blipFill>
              <a:blip r:embed="rId187"/>
              <a:stretch>
                <a:fillRect/>
              </a:stretch>
            </p:blipFill>
            <p:spPr>
              <a:xfrm>
                <a:off x="412171" y="3940357"/>
                <a:ext cx="244476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Ink 142">
                <a:extLst>
                  <a:ext uri="{FF2B5EF4-FFF2-40B4-BE49-F238E27FC236}">
                    <a16:creationId xmlns:a16="http://schemas.microsoft.com/office/drawing/2014/main" id="{874709E7-A99F-7153-A3F9-3C83B7922148}"/>
                  </a:ext>
                </a:extLst>
              </p14:cNvPr>
              <p14:cNvContentPartPr/>
              <p14:nvPr/>
            </p14:nvContentPartPr>
            <p14:xfrm>
              <a:off x="8943811" y="4553797"/>
              <a:ext cx="757800" cy="602280"/>
            </p14:xfrm>
          </p:contentPart>
        </mc:Choice>
        <mc:Fallback>
          <p:pic>
            <p:nvPicPr>
              <p:cNvPr id="143" name="Ink 142">
                <a:extLst>
                  <a:ext uri="{FF2B5EF4-FFF2-40B4-BE49-F238E27FC236}">
                    <a16:creationId xmlns:a16="http://schemas.microsoft.com/office/drawing/2014/main" id="{874709E7-A99F-7153-A3F9-3C83B7922148}"/>
                  </a:ext>
                </a:extLst>
              </p:cNvPr>
              <p:cNvPicPr/>
              <p:nvPr/>
            </p:nvPicPr>
            <p:blipFill>
              <a:blip r:embed="rId189"/>
              <a:stretch>
                <a:fillRect/>
              </a:stretch>
            </p:blipFill>
            <p:spPr>
              <a:xfrm>
                <a:off x="8925811" y="4535797"/>
                <a:ext cx="793440" cy="637920"/>
              </a:xfrm>
              <a:prstGeom prst="rect">
                <a:avLst/>
              </a:prstGeom>
            </p:spPr>
          </p:pic>
        </mc:Fallback>
      </mc:AlternateContent>
      <p:grpSp>
        <p:nvGrpSpPr>
          <p:cNvPr id="160" name="Group 159">
            <a:extLst>
              <a:ext uri="{FF2B5EF4-FFF2-40B4-BE49-F238E27FC236}">
                <a16:creationId xmlns:a16="http://schemas.microsoft.com/office/drawing/2014/main" id="{F690BF3D-59F9-1648-B2A9-2E67B9C00202}"/>
              </a:ext>
            </a:extLst>
          </p:cNvPr>
          <p:cNvGrpSpPr/>
          <p:nvPr/>
        </p:nvGrpSpPr>
        <p:grpSpPr>
          <a:xfrm>
            <a:off x="7048411" y="2504317"/>
            <a:ext cx="4406760" cy="2685600"/>
            <a:chOff x="7048411" y="2504317"/>
            <a:chExt cx="4406760" cy="2685600"/>
          </a:xfrm>
        </p:grpSpPr>
        <mc:AlternateContent xmlns:mc="http://schemas.openxmlformats.org/markup-compatibility/2006">
          <mc:Choice xmlns:p14="http://schemas.microsoft.com/office/powerpoint/2010/main" Requires="p14">
            <p:contentPart p14:bwMode="auto" r:id="rId190">
              <p14:nvContentPartPr>
                <p14:cNvPr id="144" name="Ink 143">
                  <a:extLst>
                    <a:ext uri="{FF2B5EF4-FFF2-40B4-BE49-F238E27FC236}">
                      <a16:creationId xmlns:a16="http://schemas.microsoft.com/office/drawing/2014/main" id="{564C008D-2941-B2D8-9ACE-3329BE749D9A}"/>
                    </a:ext>
                  </a:extLst>
                </p14:cNvPr>
                <p14:cNvContentPartPr/>
                <p14:nvPr/>
              </p14:nvContentPartPr>
              <p14:xfrm>
                <a:off x="9799891" y="4391077"/>
                <a:ext cx="347040" cy="210960"/>
              </p14:xfrm>
            </p:contentPart>
          </mc:Choice>
          <mc:Fallback>
            <p:pic>
              <p:nvPicPr>
                <p:cNvPr id="144" name="Ink 143">
                  <a:extLst>
                    <a:ext uri="{FF2B5EF4-FFF2-40B4-BE49-F238E27FC236}">
                      <a16:creationId xmlns:a16="http://schemas.microsoft.com/office/drawing/2014/main" id="{564C008D-2941-B2D8-9ACE-3329BE749D9A}"/>
                    </a:ext>
                  </a:extLst>
                </p:cNvPr>
                <p:cNvPicPr/>
                <p:nvPr/>
              </p:nvPicPr>
              <p:blipFill>
                <a:blip r:embed="rId191"/>
                <a:stretch>
                  <a:fillRect/>
                </a:stretch>
              </p:blipFill>
              <p:spPr>
                <a:xfrm>
                  <a:off x="9782251" y="4373437"/>
                  <a:ext cx="3826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5" name="Ink 144">
                  <a:extLst>
                    <a:ext uri="{FF2B5EF4-FFF2-40B4-BE49-F238E27FC236}">
                      <a16:creationId xmlns:a16="http://schemas.microsoft.com/office/drawing/2014/main" id="{4814B71D-36E4-3CFC-BA7B-49212E0AB6B3}"/>
                    </a:ext>
                  </a:extLst>
                </p14:cNvPr>
                <p14:cNvContentPartPr/>
                <p14:nvPr/>
              </p14:nvContentPartPr>
              <p14:xfrm>
                <a:off x="9946771" y="3343837"/>
                <a:ext cx="295920" cy="433080"/>
              </p14:xfrm>
            </p:contentPart>
          </mc:Choice>
          <mc:Fallback>
            <p:pic>
              <p:nvPicPr>
                <p:cNvPr id="145" name="Ink 144">
                  <a:extLst>
                    <a:ext uri="{FF2B5EF4-FFF2-40B4-BE49-F238E27FC236}">
                      <a16:creationId xmlns:a16="http://schemas.microsoft.com/office/drawing/2014/main" id="{4814B71D-36E4-3CFC-BA7B-49212E0AB6B3}"/>
                    </a:ext>
                  </a:extLst>
                </p:cNvPr>
                <p:cNvPicPr/>
                <p:nvPr/>
              </p:nvPicPr>
              <p:blipFill>
                <a:blip r:embed="rId193"/>
                <a:stretch>
                  <a:fillRect/>
                </a:stretch>
              </p:blipFill>
              <p:spPr>
                <a:xfrm>
                  <a:off x="9929131" y="3326197"/>
                  <a:ext cx="33156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6" name="Ink 145">
                  <a:extLst>
                    <a:ext uri="{FF2B5EF4-FFF2-40B4-BE49-F238E27FC236}">
                      <a16:creationId xmlns:a16="http://schemas.microsoft.com/office/drawing/2014/main" id="{B2F4C21A-C6AE-865F-CB8E-F06AFA72A06B}"/>
                    </a:ext>
                  </a:extLst>
                </p14:cNvPr>
                <p14:cNvContentPartPr/>
                <p14:nvPr/>
              </p14:nvContentPartPr>
              <p14:xfrm>
                <a:off x="10213171" y="3231517"/>
                <a:ext cx="252720" cy="227520"/>
              </p14:xfrm>
            </p:contentPart>
          </mc:Choice>
          <mc:Fallback>
            <p:pic>
              <p:nvPicPr>
                <p:cNvPr id="146" name="Ink 145">
                  <a:extLst>
                    <a:ext uri="{FF2B5EF4-FFF2-40B4-BE49-F238E27FC236}">
                      <a16:creationId xmlns:a16="http://schemas.microsoft.com/office/drawing/2014/main" id="{B2F4C21A-C6AE-865F-CB8E-F06AFA72A06B}"/>
                    </a:ext>
                  </a:extLst>
                </p:cNvPr>
                <p:cNvPicPr/>
                <p:nvPr/>
              </p:nvPicPr>
              <p:blipFill>
                <a:blip r:embed="rId195"/>
                <a:stretch>
                  <a:fillRect/>
                </a:stretch>
              </p:blipFill>
              <p:spPr>
                <a:xfrm>
                  <a:off x="10195531" y="3213877"/>
                  <a:ext cx="2883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Ink 146">
                  <a:extLst>
                    <a:ext uri="{FF2B5EF4-FFF2-40B4-BE49-F238E27FC236}">
                      <a16:creationId xmlns:a16="http://schemas.microsoft.com/office/drawing/2014/main" id="{085F8316-3E0C-5B4F-F592-9CA5FB226442}"/>
                    </a:ext>
                  </a:extLst>
                </p14:cNvPr>
                <p14:cNvContentPartPr/>
                <p14:nvPr/>
              </p14:nvContentPartPr>
              <p14:xfrm>
                <a:off x="10425571" y="3070957"/>
                <a:ext cx="350280" cy="244080"/>
              </p14:xfrm>
            </p:contentPart>
          </mc:Choice>
          <mc:Fallback>
            <p:pic>
              <p:nvPicPr>
                <p:cNvPr id="147" name="Ink 146">
                  <a:extLst>
                    <a:ext uri="{FF2B5EF4-FFF2-40B4-BE49-F238E27FC236}">
                      <a16:creationId xmlns:a16="http://schemas.microsoft.com/office/drawing/2014/main" id="{085F8316-3E0C-5B4F-F592-9CA5FB226442}"/>
                    </a:ext>
                  </a:extLst>
                </p:cNvPr>
                <p:cNvPicPr/>
                <p:nvPr/>
              </p:nvPicPr>
              <p:blipFill>
                <a:blip r:embed="rId197"/>
                <a:stretch>
                  <a:fillRect/>
                </a:stretch>
              </p:blipFill>
              <p:spPr>
                <a:xfrm>
                  <a:off x="10407931" y="3052957"/>
                  <a:ext cx="3859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Ink 147">
                  <a:extLst>
                    <a:ext uri="{FF2B5EF4-FFF2-40B4-BE49-F238E27FC236}">
                      <a16:creationId xmlns:a16="http://schemas.microsoft.com/office/drawing/2014/main" id="{6046651A-C640-755C-5A23-246E8050B891}"/>
                    </a:ext>
                  </a:extLst>
                </p14:cNvPr>
                <p14:cNvContentPartPr/>
                <p14:nvPr/>
              </p14:nvContentPartPr>
              <p14:xfrm>
                <a:off x="10829131" y="3133957"/>
                <a:ext cx="23400" cy="50760"/>
              </p14:xfrm>
            </p:contentPart>
          </mc:Choice>
          <mc:Fallback>
            <p:pic>
              <p:nvPicPr>
                <p:cNvPr id="148" name="Ink 147">
                  <a:extLst>
                    <a:ext uri="{FF2B5EF4-FFF2-40B4-BE49-F238E27FC236}">
                      <a16:creationId xmlns:a16="http://schemas.microsoft.com/office/drawing/2014/main" id="{6046651A-C640-755C-5A23-246E8050B891}"/>
                    </a:ext>
                  </a:extLst>
                </p:cNvPr>
                <p:cNvPicPr/>
                <p:nvPr/>
              </p:nvPicPr>
              <p:blipFill>
                <a:blip r:embed="rId199"/>
                <a:stretch>
                  <a:fillRect/>
                </a:stretch>
              </p:blipFill>
              <p:spPr>
                <a:xfrm>
                  <a:off x="10811491" y="3116317"/>
                  <a:ext cx="59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Ink 149">
                  <a:extLst>
                    <a:ext uri="{FF2B5EF4-FFF2-40B4-BE49-F238E27FC236}">
                      <a16:creationId xmlns:a16="http://schemas.microsoft.com/office/drawing/2014/main" id="{D9F2875A-D5C2-2A01-26C4-661A511B6AC3}"/>
                    </a:ext>
                  </a:extLst>
                </p14:cNvPr>
                <p14:cNvContentPartPr/>
                <p14:nvPr/>
              </p14:nvContentPartPr>
              <p14:xfrm>
                <a:off x="10929211" y="2695117"/>
                <a:ext cx="108720" cy="315720"/>
              </p14:xfrm>
            </p:contentPart>
          </mc:Choice>
          <mc:Fallback>
            <p:pic>
              <p:nvPicPr>
                <p:cNvPr id="150" name="Ink 149">
                  <a:extLst>
                    <a:ext uri="{FF2B5EF4-FFF2-40B4-BE49-F238E27FC236}">
                      <a16:creationId xmlns:a16="http://schemas.microsoft.com/office/drawing/2014/main" id="{D9F2875A-D5C2-2A01-26C4-661A511B6AC3}"/>
                    </a:ext>
                  </a:extLst>
                </p:cNvPr>
                <p:cNvPicPr/>
                <p:nvPr/>
              </p:nvPicPr>
              <p:blipFill>
                <a:blip r:embed="rId201"/>
                <a:stretch>
                  <a:fillRect/>
                </a:stretch>
              </p:blipFill>
              <p:spPr>
                <a:xfrm>
                  <a:off x="10911571" y="2677477"/>
                  <a:ext cx="1443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1" name="Ink 150">
                  <a:extLst>
                    <a:ext uri="{FF2B5EF4-FFF2-40B4-BE49-F238E27FC236}">
                      <a16:creationId xmlns:a16="http://schemas.microsoft.com/office/drawing/2014/main" id="{7975E505-13A9-1EAF-AF78-D4222CC1C0DE}"/>
                    </a:ext>
                  </a:extLst>
                </p14:cNvPr>
                <p14:cNvContentPartPr/>
                <p14:nvPr/>
              </p14:nvContentPartPr>
              <p14:xfrm>
                <a:off x="11095531" y="2676037"/>
                <a:ext cx="16560" cy="72720"/>
              </p14:xfrm>
            </p:contentPart>
          </mc:Choice>
          <mc:Fallback>
            <p:pic>
              <p:nvPicPr>
                <p:cNvPr id="151" name="Ink 150">
                  <a:extLst>
                    <a:ext uri="{FF2B5EF4-FFF2-40B4-BE49-F238E27FC236}">
                      <a16:creationId xmlns:a16="http://schemas.microsoft.com/office/drawing/2014/main" id="{7975E505-13A9-1EAF-AF78-D4222CC1C0DE}"/>
                    </a:ext>
                  </a:extLst>
                </p:cNvPr>
                <p:cNvPicPr/>
                <p:nvPr/>
              </p:nvPicPr>
              <p:blipFill>
                <a:blip r:embed="rId203"/>
                <a:stretch>
                  <a:fillRect/>
                </a:stretch>
              </p:blipFill>
              <p:spPr>
                <a:xfrm>
                  <a:off x="11077891" y="2658037"/>
                  <a:ext cx="52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2" name="Ink 151">
                  <a:extLst>
                    <a:ext uri="{FF2B5EF4-FFF2-40B4-BE49-F238E27FC236}">
                      <a16:creationId xmlns:a16="http://schemas.microsoft.com/office/drawing/2014/main" id="{6DB065DA-FAFE-4B50-622D-318F578E8C89}"/>
                    </a:ext>
                  </a:extLst>
                </p14:cNvPr>
                <p14:cNvContentPartPr/>
                <p14:nvPr/>
              </p14:nvContentPartPr>
              <p14:xfrm>
                <a:off x="11096611" y="2895997"/>
                <a:ext cx="28800" cy="20160"/>
              </p14:xfrm>
            </p:contentPart>
          </mc:Choice>
          <mc:Fallback>
            <p:pic>
              <p:nvPicPr>
                <p:cNvPr id="152" name="Ink 151">
                  <a:extLst>
                    <a:ext uri="{FF2B5EF4-FFF2-40B4-BE49-F238E27FC236}">
                      <a16:creationId xmlns:a16="http://schemas.microsoft.com/office/drawing/2014/main" id="{6DB065DA-FAFE-4B50-622D-318F578E8C89}"/>
                    </a:ext>
                  </a:extLst>
                </p:cNvPr>
                <p:cNvPicPr/>
                <p:nvPr/>
              </p:nvPicPr>
              <p:blipFill>
                <a:blip r:embed="rId205"/>
                <a:stretch>
                  <a:fillRect/>
                </a:stretch>
              </p:blipFill>
              <p:spPr>
                <a:xfrm>
                  <a:off x="11078971" y="2877997"/>
                  <a:ext cx="64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3" name="Ink 152">
                  <a:extLst>
                    <a:ext uri="{FF2B5EF4-FFF2-40B4-BE49-F238E27FC236}">
                      <a16:creationId xmlns:a16="http://schemas.microsoft.com/office/drawing/2014/main" id="{F5D5AA47-F852-2318-C48E-0518CF71E60B}"/>
                    </a:ext>
                  </a:extLst>
                </p14:cNvPr>
                <p14:cNvContentPartPr/>
                <p14:nvPr/>
              </p14:nvContentPartPr>
              <p14:xfrm>
                <a:off x="11222971" y="2504317"/>
                <a:ext cx="232200" cy="345600"/>
              </p14:xfrm>
            </p:contentPart>
          </mc:Choice>
          <mc:Fallback>
            <p:pic>
              <p:nvPicPr>
                <p:cNvPr id="153" name="Ink 152">
                  <a:extLst>
                    <a:ext uri="{FF2B5EF4-FFF2-40B4-BE49-F238E27FC236}">
                      <a16:creationId xmlns:a16="http://schemas.microsoft.com/office/drawing/2014/main" id="{F5D5AA47-F852-2318-C48E-0518CF71E60B}"/>
                    </a:ext>
                  </a:extLst>
                </p:cNvPr>
                <p:cNvPicPr/>
                <p:nvPr/>
              </p:nvPicPr>
              <p:blipFill>
                <a:blip r:embed="rId207"/>
                <a:stretch>
                  <a:fillRect/>
                </a:stretch>
              </p:blipFill>
              <p:spPr>
                <a:xfrm>
                  <a:off x="11204971" y="2486677"/>
                  <a:ext cx="2678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Ink 154">
                  <a:extLst>
                    <a:ext uri="{FF2B5EF4-FFF2-40B4-BE49-F238E27FC236}">
                      <a16:creationId xmlns:a16="http://schemas.microsoft.com/office/drawing/2014/main" id="{3BDD586F-4D6E-C656-F227-5A93BFED37E3}"/>
                    </a:ext>
                  </a:extLst>
                </p14:cNvPr>
                <p14:cNvContentPartPr/>
                <p14:nvPr/>
              </p14:nvContentPartPr>
              <p14:xfrm>
                <a:off x="8935531" y="4540117"/>
                <a:ext cx="852840" cy="631800"/>
              </p14:xfrm>
            </p:contentPart>
          </mc:Choice>
          <mc:Fallback>
            <p:pic>
              <p:nvPicPr>
                <p:cNvPr id="155" name="Ink 154">
                  <a:extLst>
                    <a:ext uri="{FF2B5EF4-FFF2-40B4-BE49-F238E27FC236}">
                      <a16:creationId xmlns:a16="http://schemas.microsoft.com/office/drawing/2014/main" id="{3BDD586F-4D6E-C656-F227-5A93BFED37E3}"/>
                    </a:ext>
                  </a:extLst>
                </p:cNvPr>
                <p:cNvPicPr/>
                <p:nvPr/>
              </p:nvPicPr>
              <p:blipFill>
                <a:blip r:embed="rId209"/>
                <a:stretch>
                  <a:fillRect/>
                </a:stretch>
              </p:blipFill>
              <p:spPr>
                <a:xfrm>
                  <a:off x="8917891" y="4522477"/>
                  <a:ext cx="88848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Ink 155">
                  <a:extLst>
                    <a:ext uri="{FF2B5EF4-FFF2-40B4-BE49-F238E27FC236}">
                      <a16:creationId xmlns:a16="http://schemas.microsoft.com/office/drawing/2014/main" id="{B9F8D5F8-0433-81B9-6AC0-0A3225BAC0AA}"/>
                    </a:ext>
                  </a:extLst>
                </p14:cNvPr>
                <p14:cNvContentPartPr/>
                <p14:nvPr/>
              </p14:nvContentPartPr>
              <p14:xfrm>
                <a:off x="7048411" y="4508437"/>
                <a:ext cx="959400" cy="681480"/>
              </p14:xfrm>
            </p:contentPart>
          </mc:Choice>
          <mc:Fallback>
            <p:pic>
              <p:nvPicPr>
                <p:cNvPr id="156" name="Ink 155">
                  <a:extLst>
                    <a:ext uri="{FF2B5EF4-FFF2-40B4-BE49-F238E27FC236}">
                      <a16:creationId xmlns:a16="http://schemas.microsoft.com/office/drawing/2014/main" id="{B9F8D5F8-0433-81B9-6AC0-0A3225BAC0AA}"/>
                    </a:ext>
                  </a:extLst>
                </p:cNvPr>
                <p:cNvPicPr/>
                <p:nvPr/>
              </p:nvPicPr>
              <p:blipFill>
                <a:blip r:embed="rId211"/>
                <a:stretch>
                  <a:fillRect/>
                </a:stretch>
              </p:blipFill>
              <p:spPr>
                <a:xfrm>
                  <a:off x="7030771" y="4490797"/>
                  <a:ext cx="99504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7" name="Ink 156">
                  <a:extLst>
                    <a:ext uri="{FF2B5EF4-FFF2-40B4-BE49-F238E27FC236}">
                      <a16:creationId xmlns:a16="http://schemas.microsoft.com/office/drawing/2014/main" id="{4AAEA3B1-96B2-5110-3B72-499F79E6E084}"/>
                    </a:ext>
                  </a:extLst>
                </p14:cNvPr>
                <p14:cNvContentPartPr/>
                <p14:nvPr/>
              </p14:nvContentPartPr>
              <p14:xfrm>
                <a:off x="7907731" y="4449397"/>
                <a:ext cx="44640" cy="89280"/>
              </p14:xfrm>
            </p:contentPart>
          </mc:Choice>
          <mc:Fallback>
            <p:pic>
              <p:nvPicPr>
                <p:cNvPr id="157" name="Ink 156">
                  <a:extLst>
                    <a:ext uri="{FF2B5EF4-FFF2-40B4-BE49-F238E27FC236}">
                      <a16:creationId xmlns:a16="http://schemas.microsoft.com/office/drawing/2014/main" id="{4AAEA3B1-96B2-5110-3B72-499F79E6E084}"/>
                    </a:ext>
                  </a:extLst>
                </p:cNvPr>
                <p:cNvPicPr/>
                <p:nvPr/>
              </p:nvPicPr>
              <p:blipFill>
                <a:blip r:embed="rId213"/>
                <a:stretch>
                  <a:fillRect/>
                </a:stretch>
              </p:blipFill>
              <p:spPr>
                <a:xfrm>
                  <a:off x="7890091" y="4431397"/>
                  <a:ext cx="80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8" name="Ink 157">
                  <a:extLst>
                    <a:ext uri="{FF2B5EF4-FFF2-40B4-BE49-F238E27FC236}">
                      <a16:creationId xmlns:a16="http://schemas.microsoft.com/office/drawing/2014/main" id="{EADAAB02-4BE5-B929-9DCC-79B8BB3EEE0B}"/>
                    </a:ext>
                  </a:extLst>
                </p14:cNvPr>
                <p14:cNvContentPartPr/>
                <p14:nvPr/>
              </p14:nvContentPartPr>
              <p14:xfrm>
                <a:off x="7846171" y="3842797"/>
                <a:ext cx="2058480" cy="686880"/>
              </p14:xfrm>
            </p:contentPart>
          </mc:Choice>
          <mc:Fallback>
            <p:pic>
              <p:nvPicPr>
                <p:cNvPr id="158" name="Ink 157">
                  <a:extLst>
                    <a:ext uri="{FF2B5EF4-FFF2-40B4-BE49-F238E27FC236}">
                      <a16:creationId xmlns:a16="http://schemas.microsoft.com/office/drawing/2014/main" id="{EADAAB02-4BE5-B929-9DCC-79B8BB3EEE0B}"/>
                    </a:ext>
                  </a:extLst>
                </p:cNvPr>
                <p:cNvPicPr/>
                <p:nvPr/>
              </p:nvPicPr>
              <p:blipFill>
                <a:blip r:embed="rId215"/>
                <a:stretch>
                  <a:fillRect/>
                </a:stretch>
              </p:blipFill>
              <p:spPr>
                <a:xfrm>
                  <a:off x="7828531" y="3824797"/>
                  <a:ext cx="209412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9" name="Ink 158">
                  <a:extLst>
                    <a:ext uri="{FF2B5EF4-FFF2-40B4-BE49-F238E27FC236}">
                      <a16:creationId xmlns:a16="http://schemas.microsoft.com/office/drawing/2014/main" id="{03FF9C0F-6DA5-B48B-4F1F-6479F53FDCCD}"/>
                    </a:ext>
                  </a:extLst>
                </p14:cNvPr>
                <p14:cNvContentPartPr/>
                <p14:nvPr/>
              </p14:nvContentPartPr>
              <p14:xfrm>
                <a:off x="9466171" y="3826237"/>
                <a:ext cx="495720" cy="846000"/>
              </p14:xfrm>
            </p:contentPart>
          </mc:Choice>
          <mc:Fallback>
            <p:pic>
              <p:nvPicPr>
                <p:cNvPr id="159" name="Ink 158">
                  <a:extLst>
                    <a:ext uri="{FF2B5EF4-FFF2-40B4-BE49-F238E27FC236}">
                      <a16:creationId xmlns:a16="http://schemas.microsoft.com/office/drawing/2014/main" id="{03FF9C0F-6DA5-B48B-4F1F-6479F53FDCCD}"/>
                    </a:ext>
                  </a:extLst>
                </p:cNvPr>
                <p:cNvPicPr/>
                <p:nvPr/>
              </p:nvPicPr>
              <p:blipFill>
                <a:blip r:embed="rId217"/>
                <a:stretch>
                  <a:fillRect/>
                </a:stretch>
              </p:blipFill>
              <p:spPr>
                <a:xfrm>
                  <a:off x="9448171" y="3808597"/>
                  <a:ext cx="531360" cy="881640"/>
                </a:xfrm>
                <a:prstGeom prst="rect">
                  <a:avLst/>
                </a:prstGeom>
              </p:spPr>
            </p:pic>
          </mc:Fallback>
        </mc:AlternateContent>
      </p:grpSp>
    </p:spTree>
    <p:extLst>
      <p:ext uri="{BB962C8B-B14F-4D97-AF65-F5344CB8AC3E}">
        <p14:creationId xmlns:p14="http://schemas.microsoft.com/office/powerpoint/2010/main" val="49338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6CF7D620-C9DC-9D0E-BAA2-F6F871B06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953" y="401071"/>
            <a:ext cx="7604189" cy="5690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388A7D-E5B4-6D3C-EC29-C06CC4D05ECE}"/>
              </a:ext>
            </a:extLst>
          </p:cNvPr>
          <p:cNvSpPr txBox="1"/>
          <p:nvPr/>
        </p:nvSpPr>
        <p:spPr>
          <a:xfrm>
            <a:off x="1097953" y="5368999"/>
            <a:ext cx="7604189" cy="523220"/>
          </a:xfrm>
          <a:prstGeom prst="rect">
            <a:avLst/>
          </a:prstGeom>
          <a:noFill/>
        </p:spPr>
        <p:txBody>
          <a:bodyPr wrap="square">
            <a:spAutoFit/>
          </a:bodyPr>
          <a:lstStyle/>
          <a:p>
            <a:pPr algn="ctr"/>
            <a:r>
              <a:rPr lang="en-US" sz="2800" b="1" i="0" u="none" strike="noStrike">
                <a:effectLst/>
                <a:latin typeface="Arial" panose="020B0604020202020204" pitchFamily="34" charset="0"/>
              </a:rPr>
              <a:t>The word </a:t>
            </a:r>
            <a:r>
              <a:rPr lang="he-IL" sz="2800" b="1" i="0" u="none" strike="noStrike">
                <a:effectLst/>
                <a:latin typeface="Arial" panose="020B0604020202020204" pitchFamily="34" charset="0"/>
              </a:rPr>
              <a:t>רְאֵמִים </a:t>
            </a:r>
            <a:r>
              <a:rPr lang="en-US" sz="2800" b="1" i="0" u="none" strike="noStrike">
                <a:effectLst/>
                <a:latin typeface="Arial" panose="020B0604020202020204" pitchFamily="34" charset="0"/>
              </a:rPr>
              <a:t> translates as “young ox”</a:t>
            </a:r>
            <a:endParaRPr lang="en-US" sz="2800" b="1"/>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8CC33BA-913E-B24F-7595-B27ECB57479B}"/>
                  </a:ext>
                </a:extLst>
              </p14:cNvPr>
              <p14:cNvContentPartPr/>
              <p14:nvPr/>
            </p14:nvContentPartPr>
            <p14:xfrm>
              <a:off x="3282091" y="5868157"/>
              <a:ext cx="742680" cy="86040"/>
            </p14:xfrm>
          </p:contentPart>
        </mc:Choice>
        <mc:Fallback>
          <p:pic>
            <p:nvPicPr>
              <p:cNvPr id="2" name="Ink 1">
                <a:extLst>
                  <a:ext uri="{FF2B5EF4-FFF2-40B4-BE49-F238E27FC236}">
                    <a16:creationId xmlns:a16="http://schemas.microsoft.com/office/drawing/2014/main" id="{78CC33BA-913E-B24F-7595-B27ECB57479B}"/>
                  </a:ext>
                </a:extLst>
              </p:cNvPr>
              <p:cNvPicPr/>
              <p:nvPr/>
            </p:nvPicPr>
            <p:blipFill>
              <a:blip r:embed="rId6"/>
              <a:stretch>
                <a:fillRect/>
              </a:stretch>
            </p:blipFill>
            <p:spPr>
              <a:xfrm>
                <a:off x="3264091" y="5850517"/>
                <a:ext cx="778320" cy="121680"/>
              </a:xfrm>
              <a:prstGeom prst="rect">
                <a:avLst/>
              </a:prstGeom>
            </p:spPr>
          </p:pic>
        </mc:Fallback>
      </mc:AlternateContent>
      <p:grpSp>
        <p:nvGrpSpPr>
          <p:cNvPr id="12" name="Group 11">
            <a:extLst>
              <a:ext uri="{FF2B5EF4-FFF2-40B4-BE49-F238E27FC236}">
                <a16:creationId xmlns:a16="http://schemas.microsoft.com/office/drawing/2014/main" id="{1E89E84C-131B-5748-A29D-D08B6A13C092}"/>
              </a:ext>
            </a:extLst>
          </p:cNvPr>
          <p:cNvGrpSpPr/>
          <p:nvPr/>
        </p:nvGrpSpPr>
        <p:grpSpPr>
          <a:xfrm>
            <a:off x="6788851" y="5880037"/>
            <a:ext cx="1505520" cy="91440"/>
            <a:chOff x="6788851" y="5880037"/>
            <a:chExt cx="1505520" cy="91440"/>
          </a:xfrm>
        </p:grpSpPr>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A154086F-864D-CB7B-BDCD-4169C32715D9}"/>
                    </a:ext>
                  </a:extLst>
                </p14:cNvPr>
                <p14:cNvContentPartPr/>
                <p14:nvPr/>
              </p14:nvContentPartPr>
              <p14:xfrm>
                <a:off x="6804331" y="5883997"/>
                <a:ext cx="710280" cy="67320"/>
              </p14:xfrm>
            </p:contentPart>
          </mc:Choice>
          <mc:Fallback>
            <p:pic>
              <p:nvPicPr>
                <p:cNvPr id="3" name="Ink 2">
                  <a:extLst>
                    <a:ext uri="{FF2B5EF4-FFF2-40B4-BE49-F238E27FC236}">
                      <a16:creationId xmlns:a16="http://schemas.microsoft.com/office/drawing/2014/main" id="{A154086F-864D-CB7B-BDCD-4169C32715D9}"/>
                    </a:ext>
                  </a:extLst>
                </p:cNvPr>
                <p:cNvPicPr/>
                <p:nvPr/>
              </p:nvPicPr>
              <p:blipFill>
                <a:blip r:embed="rId8"/>
                <a:stretch>
                  <a:fillRect/>
                </a:stretch>
              </p:blipFill>
              <p:spPr>
                <a:xfrm>
                  <a:off x="6786331" y="5865997"/>
                  <a:ext cx="745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3E02C45A-DAAC-6D16-84F9-B49BF492F6C4}"/>
                    </a:ext>
                  </a:extLst>
                </p14:cNvPr>
                <p14:cNvContentPartPr/>
                <p14:nvPr/>
              </p14:nvContentPartPr>
              <p14:xfrm>
                <a:off x="7773451" y="5880037"/>
                <a:ext cx="520920" cy="40320"/>
              </p14:xfrm>
            </p:contentPart>
          </mc:Choice>
          <mc:Fallback>
            <p:pic>
              <p:nvPicPr>
                <p:cNvPr id="5" name="Ink 4">
                  <a:extLst>
                    <a:ext uri="{FF2B5EF4-FFF2-40B4-BE49-F238E27FC236}">
                      <a16:creationId xmlns:a16="http://schemas.microsoft.com/office/drawing/2014/main" id="{3E02C45A-DAAC-6D16-84F9-B49BF492F6C4}"/>
                    </a:ext>
                  </a:extLst>
                </p:cNvPr>
                <p:cNvPicPr/>
                <p:nvPr/>
              </p:nvPicPr>
              <p:blipFill>
                <a:blip r:embed="rId10"/>
                <a:stretch>
                  <a:fillRect/>
                </a:stretch>
              </p:blipFill>
              <p:spPr>
                <a:xfrm>
                  <a:off x="7755811" y="5862037"/>
                  <a:ext cx="556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F8D17762-DE34-3EE6-5F1E-B3FB2C9322BA}"/>
                    </a:ext>
                  </a:extLst>
                </p14:cNvPr>
                <p14:cNvContentPartPr/>
                <p14:nvPr/>
              </p14:nvContentPartPr>
              <p14:xfrm>
                <a:off x="6788851" y="5902357"/>
                <a:ext cx="694800" cy="53280"/>
              </p14:xfrm>
            </p:contentPart>
          </mc:Choice>
          <mc:Fallback>
            <p:pic>
              <p:nvPicPr>
                <p:cNvPr id="7" name="Ink 6">
                  <a:extLst>
                    <a:ext uri="{FF2B5EF4-FFF2-40B4-BE49-F238E27FC236}">
                      <a16:creationId xmlns:a16="http://schemas.microsoft.com/office/drawing/2014/main" id="{F8D17762-DE34-3EE6-5F1E-B3FB2C9322BA}"/>
                    </a:ext>
                  </a:extLst>
                </p:cNvPr>
                <p:cNvPicPr/>
                <p:nvPr/>
              </p:nvPicPr>
              <p:blipFill>
                <a:blip r:embed="rId12"/>
                <a:stretch>
                  <a:fillRect/>
                </a:stretch>
              </p:blipFill>
              <p:spPr>
                <a:xfrm>
                  <a:off x="6770851" y="5884717"/>
                  <a:ext cx="730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F3CD425-2B3F-9C04-6B35-7F5C51AA0868}"/>
                    </a:ext>
                  </a:extLst>
                </p14:cNvPr>
                <p14:cNvContentPartPr/>
                <p14:nvPr/>
              </p14:nvContentPartPr>
              <p14:xfrm>
                <a:off x="7857331" y="5910997"/>
                <a:ext cx="322560" cy="60480"/>
              </p14:xfrm>
            </p:contentPart>
          </mc:Choice>
          <mc:Fallback>
            <p:pic>
              <p:nvPicPr>
                <p:cNvPr id="11" name="Ink 10">
                  <a:extLst>
                    <a:ext uri="{FF2B5EF4-FFF2-40B4-BE49-F238E27FC236}">
                      <a16:creationId xmlns:a16="http://schemas.microsoft.com/office/drawing/2014/main" id="{BF3CD425-2B3F-9C04-6B35-7F5C51AA0868}"/>
                    </a:ext>
                  </a:extLst>
                </p:cNvPr>
                <p:cNvPicPr/>
                <p:nvPr/>
              </p:nvPicPr>
              <p:blipFill>
                <a:blip r:embed="rId14"/>
                <a:stretch>
                  <a:fillRect/>
                </a:stretch>
              </p:blipFill>
              <p:spPr>
                <a:xfrm>
                  <a:off x="7839331" y="5892997"/>
                  <a:ext cx="358200" cy="96120"/>
                </a:xfrm>
                <a:prstGeom prst="rect">
                  <a:avLst/>
                </a:prstGeom>
              </p:spPr>
            </p:pic>
          </mc:Fallback>
        </mc:AlternateContent>
      </p:grpSp>
    </p:spTree>
    <p:extLst>
      <p:ext uri="{BB962C8B-B14F-4D97-AF65-F5344CB8AC3E}">
        <p14:creationId xmlns:p14="http://schemas.microsoft.com/office/powerpoint/2010/main" val="88773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867839"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AE37914E-BDBE-178D-57FA-ACC63FB933FE}"/>
              </a:ext>
            </a:extLst>
          </p:cNvPr>
          <p:cNvPicPr>
            <a:picLocks noChangeAspect="1"/>
          </p:cNvPicPr>
          <p:nvPr/>
        </p:nvPicPr>
        <p:blipFill>
          <a:blip r:embed="rId4"/>
          <a:stretch>
            <a:fillRect/>
          </a:stretch>
        </p:blipFill>
        <p:spPr>
          <a:xfrm>
            <a:off x="404301" y="402637"/>
            <a:ext cx="7923489" cy="5908078"/>
          </a:xfrm>
          <a:prstGeom prst="rect">
            <a:avLst/>
          </a:prstGeom>
        </p:spPr>
      </p:pic>
      <p:sp>
        <p:nvSpPr>
          <p:cNvPr id="5" name="TextBox 4">
            <a:extLst>
              <a:ext uri="{FF2B5EF4-FFF2-40B4-BE49-F238E27FC236}">
                <a16:creationId xmlns:a16="http://schemas.microsoft.com/office/drawing/2014/main" id="{87619B81-765E-326C-B989-C27C93D012D0}"/>
              </a:ext>
            </a:extLst>
          </p:cNvPr>
          <p:cNvSpPr txBox="1"/>
          <p:nvPr/>
        </p:nvSpPr>
        <p:spPr>
          <a:xfrm>
            <a:off x="2209673" y="5215111"/>
            <a:ext cx="2048959" cy="523220"/>
          </a:xfrm>
          <a:prstGeom prst="rect">
            <a:avLst/>
          </a:prstGeom>
          <a:noFill/>
        </p:spPr>
        <p:txBody>
          <a:bodyPr wrap="none" rtlCol="0">
            <a:spAutoFit/>
          </a:bodyPr>
          <a:lstStyle/>
          <a:p>
            <a:r>
              <a:rPr lang="en-US" sz="2800">
                <a:solidFill>
                  <a:srgbClr val="FFFF00"/>
                </a:solidFill>
              </a:rPr>
              <a:t>Isaiah 34:7-8</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4BD94CF-E284-4B1E-ABB8-A23B9A9B33A3}"/>
                  </a:ext>
                </a:extLst>
              </p14:cNvPr>
              <p14:cNvContentPartPr/>
              <p14:nvPr/>
            </p14:nvContentPartPr>
            <p14:xfrm>
              <a:off x="3968611" y="850117"/>
              <a:ext cx="465480" cy="2173320"/>
            </p14:xfrm>
          </p:contentPart>
        </mc:Choice>
        <mc:Fallback>
          <p:pic>
            <p:nvPicPr>
              <p:cNvPr id="2" name="Ink 1">
                <a:extLst>
                  <a:ext uri="{FF2B5EF4-FFF2-40B4-BE49-F238E27FC236}">
                    <a16:creationId xmlns:a16="http://schemas.microsoft.com/office/drawing/2014/main" id="{B4BD94CF-E284-4B1E-ABB8-A23B9A9B33A3}"/>
                  </a:ext>
                </a:extLst>
              </p:cNvPr>
              <p:cNvPicPr/>
              <p:nvPr/>
            </p:nvPicPr>
            <p:blipFill>
              <a:blip r:embed="rId6"/>
              <a:stretch>
                <a:fillRect/>
              </a:stretch>
            </p:blipFill>
            <p:spPr>
              <a:xfrm>
                <a:off x="3950971" y="832117"/>
                <a:ext cx="501120" cy="220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CD5B83A4-DF85-E20B-0EFA-64AD1DFC0F43}"/>
                  </a:ext>
                </a:extLst>
              </p14:cNvPr>
              <p14:cNvContentPartPr/>
              <p14:nvPr/>
            </p14:nvContentPartPr>
            <p14:xfrm>
              <a:off x="3134491" y="1729957"/>
              <a:ext cx="423000" cy="29880"/>
            </p14:xfrm>
          </p:contentPart>
        </mc:Choice>
        <mc:Fallback>
          <p:pic>
            <p:nvPicPr>
              <p:cNvPr id="4" name="Ink 3">
                <a:extLst>
                  <a:ext uri="{FF2B5EF4-FFF2-40B4-BE49-F238E27FC236}">
                    <a16:creationId xmlns:a16="http://schemas.microsoft.com/office/drawing/2014/main" id="{CD5B83A4-DF85-E20B-0EFA-64AD1DFC0F43}"/>
                  </a:ext>
                </a:extLst>
              </p:cNvPr>
              <p:cNvPicPr/>
              <p:nvPr/>
            </p:nvPicPr>
            <p:blipFill>
              <a:blip r:embed="rId8"/>
              <a:stretch>
                <a:fillRect/>
              </a:stretch>
            </p:blipFill>
            <p:spPr>
              <a:xfrm>
                <a:off x="3116851" y="1711957"/>
                <a:ext cx="458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916E14BB-9FB5-2986-7305-B6F5D5EE8B2A}"/>
                  </a:ext>
                </a:extLst>
              </p14:cNvPr>
              <p14:cNvContentPartPr/>
              <p14:nvPr/>
            </p14:nvContentPartPr>
            <p14:xfrm>
              <a:off x="4266331" y="3622117"/>
              <a:ext cx="97560" cy="1301040"/>
            </p14:xfrm>
          </p:contentPart>
        </mc:Choice>
        <mc:Fallback>
          <p:pic>
            <p:nvPicPr>
              <p:cNvPr id="7" name="Ink 6">
                <a:extLst>
                  <a:ext uri="{FF2B5EF4-FFF2-40B4-BE49-F238E27FC236}">
                    <a16:creationId xmlns:a16="http://schemas.microsoft.com/office/drawing/2014/main" id="{916E14BB-9FB5-2986-7305-B6F5D5EE8B2A}"/>
                  </a:ext>
                </a:extLst>
              </p:cNvPr>
              <p:cNvPicPr/>
              <p:nvPr/>
            </p:nvPicPr>
            <p:blipFill>
              <a:blip r:embed="rId10"/>
              <a:stretch>
                <a:fillRect/>
              </a:stretch>
            </p:blipFill>
            <p:spPr>
              <a:xfrm>
                <a:off x="4248331" y="3604117"/>
                <a:ext cx="133200" cy="1336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19344AFB-607B-A2D8-34E6-3C9F0C7ACE99}"/>
                  </a:ext>
                </a:extLst>
              </p14:cNvPr>
              <p14:cNvContentPartPr/>
              <p14:nvPr/>
            </p14:nvContentPartPr>
            <p14:xfrm>
              <a:off x="6478531" y="730957"/>
              <a:ext cx="430200" cy="196920"/>
            </p14:xfrm>
          </p:contentPart>
        </mc:Choice>
        <mc:Fallback>
          <p:pic>
            <p:nvPicPr>
              <p:cNvPr id="9" name="Ink 8">
                <a:extLst>
                  <a:ext uri="{FF2B5EF4-FFF2-40B4-BE49-F238E27FC236}">
                    <a16:creationId xmlns:a16="http://schemas.microsoft.com/office/drawing/2014/main" id="{19344AFB-607B-A2D8-34E6-3C9F0C7ACE99}"/>
                  </a:ext>
                </a:extLst>
              </p:cNvPr>
              <p:cNvPicPr/>
              <p:nvPr/>
            </p:nvPicPr>
            <p:blipFill>
              <a:blip r:embed="rId12"/>
              <a:stretch>
                <a:fillRect/>
              </a:stretch>
            </p:blipFill>
            <p:spPr>
              <a:xfrm>
                <a:off x="6460891" y="712957"/>
                <a:ext cx="465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47F3CFD2-3D83-9FBA-5D27-6574C2A7273A}"/>
                  </a:ext>
                </a:extLst>
              </p14:cNvPr>
              <p14:cNvContentPartPr/>
              <p14:nvPr/>
            </p14:nvContentPartPr>
            <p14:xfrm>
              <a:off x="8126251" y="906637"/>
              <a:ext cx="324720" cy="4244400"/>
            </p14:xfrm>
          </p:contentPart>
        </mc:Choice>
        <mc:Fallback>
          <p:pic>
            <p:nvPicPr>
              <p:cNvPr id="11" name="Ink 10">
                <a:extLst>
                  <a:ext uri="{FF2B5EF4-FFF2-40B4-BE49-F238E27FC236}">
                    <a16:creationId xmlns:a16="http://schemas.microsoft.com/office/drawing/2014/main" id="{47F3CFD2-3D83-9FBA-5D27-6574C2A7273A}"/>
                  </a:ext>
                </a:extLst>
              </p:cNvPr>
              <p:cNvPicPr/>
              <p:nvPr/>
            </p:nvPicPr>
            <p:blipFill>
              <a:blip r:embed="rId14"/>
              <a:stretch>
                <a:fillRect/>
              </a:stretch>
            </p:blipFill>
            <p:spPr>
              <a:xfrm>
                <a:off x="8108251" y="888637"/>
                <a:ext cx="360360" cy="4280040"/>
              </a:xfrm>
              <a:prstGeom prst="rect">
                <a:avLst/>
              </a:prstGeom>
            </p:spPr>
          </p:pic>
        </mc:Fallback>
      </mc:AlternateContent>
    </p:spTree>
    <p:extLst>
      <p:ext uri="{BB962C8B-B14F-4D97-AF65-F5344CB8AC3E}">
        <p14:creationId xmlns:p14="http://schemas.microsoft.com/office/powerpoint/2010/main" val="421546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18895</TotalTime>
  <Words>2389</Words>
  <Application>Microsoft Office PowerPoint</Application>
  <PresentationFormat>Widescreen</PresentationFormat>
  <Paragraphs>121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92</cp:revision>
  <dcterms:created xsi:type="dcterms:W3CDTF">2021-02-18T19:11:41Z</dcterms:created>
  <dcterms:modified xsi:type="dcterms:W3CDTF">2023-04-13T00:26:32Z</dcterms:modified>
</cp:coreProperties>
</file>