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notesSlides/notesSlide5.xml" ContentType="application/vnd.openxmlformats-officedocument.presentationml.notesSlide+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notesSlides/notesSlide6.xml" ContentType="application/vnd.openxmlformats-officedocument.presentationml.notesSlide+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notesSlides/notesSlide7.xml" ContentType="application/vnd.openxmlformats-officedocument.presentationml.notesSlide+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notesSlides/notesSlide10.xml" ContentType="application/vnd.openxmlformats-officedocument.presentationml.notesSlide+xml"/>
  <Override PartName="/ppt/ink/ink285.xml" ContentType="application/inkml+xml"/>
  <Override PartName="/ppt/ink/ink286.xml" ContentType="application/inkml+xml"/>
  <Override PartName="/ppt/ink/ink287.xml" ContentType="application/inkml+xml"/>
  <Override PartName="/ppt/notesSlides/notesSlide11.xml" ContentType="application/vnd.openxmlformats-officedocument.presentationml.notesSlide+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notesSlides/notesSlide14.xml" ContentType="application/vnd.openxmlformats-officedocument.presentationml.notesSlide+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notesSlides/notesSlide15.xml" ContentType="application/vnd.openxmlformats-officedocument.presentationml.notesSlide+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notesSlides/notesSlide16.xml" ContentType="application/vnd.openxmlformats-officedocument.presentationml.notesSlide+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9" r:id="rId2"/>
    <p:sldId id="265" r:id="rId3"/>
    <p:sldId id="268" r:id="rId4"/>
    <p:sldId id="270" r:id="rId5"/>
    <p:sldId id="274" r:id="rId6"/>
    <p:sldId id="275" r:id="rId7"/>
    <p:sldId id="276" r:id="rId8"/>
    <p:sldId id="272" r:id="rId9"/>
    <p:sldId id="273" r:id="rId10"/>
    <p:sldId id="277" r:id="rId11"/>
    <p:sldId id="278" r:id="rId12"/>
    <p:sldId id="271" r:id="rId13"/>
    <p:sldId id="280" r:id="rId14"/>
    <p:sldId id="279" r:id="rId15"/>
    <p:sldId id="281" r:id="rId16"/>
    <p:sldId id="28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9A51"/>
    <a:srgbClr val="4E1A04"/>
    <a:srgbClr val="CD6205"/>
    <a:srgbClr val="080808"/>
    <a:srgbClr val="818181"/>
    <a:srgbClr val="787878"/>
    <a:srgbClr val="000000"/>
    <a:srgbClr val="5D411F"/>
    <a:srgbClr val="88784C"/>
    <a:srgbClr val="7356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89" autoAdjust="0"/>
    <p:restoredTop sz="75074" autoAdjust="0"/>
  </p:normalViewPr>
  <p:slideViewPr>
    <p:cSldViewPr snapToGrid="0">
      <p:cViewPr varScale="1">
        <p:scale>
          <a:sx n="69" d="100"/>
          <a:sy n="69" d="100"/>
        </p:scale>
        <p:origin x="846" y="24"/>
      </p:cViewPr>
      <p:guideLst/>
    </p:cSldViewPr>
  </p:slideViewPr>
  <p:outlineViewPr>
    <p:cViewPr>
      <p:scale>
        <a:sx n="33" d="100"/>
        <a:sy n="33" d="100"/>
      </p:scale>
      <p:origin x="0" y="0"/>
    </p:cViewPr>
  </p:outlineViewPr>
  <p:notesTextViewPr>
    <p:cViewPr>
      <p:scale>
        <a:sx n="175" d="100"/>
        <a:sy n="175" d="100"/>
      </p:scale>
      <p:origin x="0" y="0"/>
    </p:cViewPr>
  </p:notesTextViewPr>
  <p:sorterViewPr>
    <p:cViewPr>
      <p:scale>
        <a:sx n="100" d="100"/>
        <a:sy n="100" d="100"/>
      </p:scale>
      <p:origin x="0" y="0"/>
    </p:cViewPr>
  </p:sorterViewPr>
  <p:notesViewPr>
    <p:cSldViewPr snapToGrid="0">
      <p:cViewPr varScale="1">
        <p:scale>
          <a:sx n="73" d="100"/>
          <a:sy n="73" d="100"/>
        </p:scale>
        <p:origin x="2694" y="2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ane Miller" userId="086b8d4e5ca37aec" providerId="LiveId" clId="{8600B205-5857-4272-BDD5-49CF70AF260D}"/>
    <pc:docChg chg="modSld">
      <pc:chgData name="Duane Miller" userId="086b8d4e5ca37aec" providerId="LiveId" clId="{8600B205-5857-4272-BDD5-49CF70AF260D}" dt="2023-04-20T10:33:03.210" v="2" actId="6549"/>
      <pc:docMkLst>
        <pc:docMk/>
      </pc:docMkLst>
      <pc:sldChg chg="modNotesTx">
        <pc:chgData name="Duane Miller" userId="086b8d4e5ca37aec" providerId="LiveId" clId="{8600B205-5857-4272-BDD5-49CF70AF260D}" dt="2023-04-20T10:32:58.988" v="1" actId="6549"/>
        <pc:sldMkLst>
          <pc:docMk/>
          <pc:sldMk cId="36915125" sldId="273"/>
        </pc:sldMkLst>
      </pc:sldChg>
      <pc:sldChg chg="modNotesTx">
        <pc:chgData name="Duane Miller" userId="086b8d4e5ca37aec" providerId="LiveId" clId="{8600B205-5857-4272-BDD5-49CF70AF260D}" dt="2023-04-20T10:32:54.123" v="0" actId="6549"/>
        <pc:sldMkLst>
          <pc:docMk/>
          <pc:sldMk cId="414324019" sldId="274"/>
        </pc:sldMkLst>
      </pc:sldChg>
      <pc:sldChg chg="modNotesTx">
        <pc:chgData name="Duane Miller" userId="086b8d4e5ca37aec" providerId="LiveId" clId="{8600B205-5857-4272-BDD5-49CF70AF260D}" dt="2023-04-20T10:33:03.210" v="2" actId="6549"/>
        <pc:sldMkLst>
          <pc:docMk/>
          <pc:sldMk cId="1525520742" sldId="278"/>
        </pc:sldMkLst>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2:34:11.404"/>
    </inkml:context>
    <inkml:brush xml:id="br0">
      <inkml:brushProperty name="width" value="0.1" units="cm"/>
      <inkml:brushProperty name="height" value="0.1" units="cm"/>
      <inkml:brushProperty name="color" value="#F4F91B"/>
    </inkml:brush>
  </inkml:definitions>
  <inkml:trace contextRef="#ctx0" brushRef="#br0">1 70 3823 0 0,'0'1'8'0'0,"1"-1"0"0"0,-1 0 0 0 0,0 0-1 0 0,1 1 1 0 0,-1-1 0 0 0,0 0-1 0 0,1 0 1 0 0,-1 0 0 0 0,1 1 0 0 0,-1-1-1 0 0,0 0 1 0 0,1 0 0 0 0,-1 0-1 0 0,1 0 1 0 0,-1 0 0 0 0,1 0 0 0 0,-1 0-1 0 0,0 0 1 0 0,1 0 0 0 0,-1 0-1 0 0,1 0 1 0 0,-1 0 0 0 0,0 0 0 0 0,1-1-1 0 0,-1 1 1 0 0,1 0 0 0 0,-1 0-1 0 0,0 0 1 0 0,1-1 0 0 0,-1 1-1 0 0,1-1 1 0 0,0-13 168 0 0,-1 5-149 0 0,2 7 279 0 0,0 1 0 0 0,0 0 1 0 0,0 0-1 0 0,0 0 0 0 0,0 0 0 0 0,4-1 1 0 0,4 1-131 0 0,-1 0-1 0 0,1 0 1 0 0,-1 1 0 0 0,1 0 0 0 0,-1 1 0 0 0,1 0-1 0 0,17 4 1 0 0,-16-3-102 0 0,0 0-1 0 0,0 0 0 0 0,0-1 1 0 0,1-1-1 0 0,19-1 0 0 0,-6-3 149 0 0,-10 1 73 0 0,0 1-1 0 0,0 0 1 0 0,26 1-1 0 0,-23 1-101 0 0,-14 0-167 0 0,0 0 0 0 0,0 0-1 0 0,0 1 1 0 0,0-1 0 0 0,1 1 0 0 0,-1 0-1 0 0,0 0 1 0 0,-1 0 0 0 0,1 1 0 0 0,5 1-1 0 0,10 9 48 0 0,19 14 0 0 0,-22-14-28 0 0,32 18 0 0 0,-14-12-60 0 0,-17-8 68 0 0,1-2-1 0 0,22 9 1 0 0,-33-15-10 0 0,0 0-1 0 0,0 0 1 0 0,0-1 0 0 0,0 0-1 0 0,1 0 1 0 0,-1-1 0 0 0,0 0-1 0 0,1 0 1 0 0,10-3 0 0 0,38-5 600 0 0,112-3 0 0 0,-124 9-591 0 0,0-2-1 0 0,0-1 0 0 0,-1-2 0 0 0,82-26 0 0 0,126-48 317 0 0,-234 75-329 0 0,1 2 0 0 0,-1 0-1 0 0,1 1 1 0 0,0 1 0 0 0,0 1-1 0 0,22 0 1 0 0,108 16 15 0 0,-82-7-43 0 0,-47-7-11 0 0,0-1 0 0 0,0-1 0 0 0,34-6 0 0 0,-13 2 0 0 0,20-3 79 0 0,-20 2 90 0 0,53 0-1 0 0,-53 4-43 0 0,-26 1-93 0 0,-1 1 1 0 0,1 0-1 0 0,-1 0 1 0 0,1 1-1 0 0,0 1 1 0 0,25 6-1 0 0,-38-7-29 0 0,1 0 0 0 0,0 0 0 0 0,0 0 0 0 0,-1 0 0 0 0,1 0 0 0 0,-1 0 0 0 0,1 0 1 0 0,-1 1-1 0 0,1-1 0 0 0,-1 1 0 0 0,0-1 0 0 0,0 1 0 0 0,0-1 0 0 0,0 1 0 0 0,0 0 0 0 0,0-1 0 0 0,0 1 0 0 0,0 0 0 0 0,0 0 0 0 0,-1-1 0 0 0,1 1 0 0 0,-1 0 0 0 0,0 0 0 0 0,1 3 0 0 0,-1 4-181 0 0,0 0 0 0 0,0 0 1 0 0,0 0-1 0 0,-3 8 0 0 0,2-11-154 0 0,-3 24-4275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2:35:39.440"/>
    </inkml:context>
    <inkml:brush xml:id="br0">
      <inkml:brushProperty name="width" value="0.1" units="cm"/>
      <inkml:brushProperty name="height" value="0.1" units="cm"/>
      <inkml:brushProperty name="color" value="#E71224"/>
    </inkml:brush>
  </inkml:definitions>
  <inkml:trace contextRef="#ctx0" brushRef="#br0">65 44 919 0 0,'-7'3'564'0'0,"-1"0"-1"0"0,1 0 0 0 0,-1-1 0 0 0,1 0 1 0 0,-1-1-1 0 0,-10 2 0 0 0,18-4-514 0 0,1 1 0 0 0,-1 0 0 0 0,0 0 0 0 0,1 0 0 0 0,-1 0 0 0 0,0 0 0 0 0,1 0 0 0 0,-1-1 0 0 0,0 1 0 0 0,1 0 0 0 0,-1 0 0 0 0,0 0 0 0 0,0-1 0 0 0,1 1 0 0 0,-1 0 0 0 0,0 0 0 0 0,0-1 0 0 0,1 1 0 0 0,-1 0 0 0 0,0-1 0 0 0,0 1 0 0 0,0 0 0 0 0,0-1-1 0 0,0 1 1 0 0,1 0 0 0 0,-1-1 0 0 0,0 1 0 0 0,0 0 0 0 0,0-1 0 0 0,0 1 0 0 0,0 0 0 0 0,0-1 0 0 0,0 1 0 0 0,0 0 0 0 0,0-1 0 0 0,0 1 0 0 0,0 0 0 0 0,0-1 0 0 0,-1 1 0 0 0,1-1 0 0 0,0 1 0 0 0,0 0 0 0 0,0 0 0 0 0,0-1 0 0 0,-1 1 0 0 0,1 0 0 0 0,0-1 0 0 0,0 1 0 0 0,0 0 0 0 0,-1 0 0 0 0,1-1 0 0 0,0 1 0 0 0,0 0 0 0 0,-1 0 0 0 0,1 0 0 0 0,0-1 0 0 0,-1 1 0 0 0,1 0 0 0 0,0 0 0 0 0,-1 0 0 0 0,1 0 0 0 0,0 0-1 0 0,-1 0 1 0 0,1-1 0 0 0,0 1 0 0 0,-1 0 0 0 0,10-2 262 0 0,1-1-1 0 0,-1 2 0 0 0,1-1 0 0 0,14 1 1 0 0,-12 0-239 0 0,64-8 111 0 0,14 0 148 0 0,-80 8-274 0 0,102 0 540 0 0,27 0-122 0 0,-51 0-294 0 0,-15 1-49 0 0,347-8 883 0 0,-324 4-612 0 0,171 14-1 0 0,-217-2-453 0 0,0 2 0 0 0,-2 2 0 0 0,1 2-1 0 0,81 35 1 0 0,-84-29-205 0 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2:45:35.238"/>
    </inkml:context>
    <inkml:brush xml:id="br0">
      <inkml:brushProperty name="width" value="0.1" units="cm"/>
      <inkml:brushProperty name="height" value="0.1" units="cm"/>
      <inkml:brushProperty name="color" value="#E71224"/>
    </inkml:brush>
  </inkml:definitions>
  <inkml:trace contextRef="#ctx0" brushRef="#br0">2598 1462 1375 0 0,'1'0'88'0'0,"-1"1"0"0"0,0-1 0 0 0,0 0-1 0 0,1 1 1 0 0,-1-1 0 0 0,1 0 0 0 0,-1 1 0 0 0,0-1-1 0 0,1 0 1 0 0,-1 0 0 0 0,0 0 0 0 0,1 1-1 0 0,-1-1 1 0 0,1 0 0 0 0,-1 0 0 0 0,1 0-1 0 0,-1 0 1 0 0,0 0 0 0 0,1 0 0 0 0,-1 0-1 0 0,1 0 1 0 0,-1 0 0 0 0,1 0 0 0 0,-1 0-1 0 0,1 0 1 0 0,-1 0 0 0 0,0 0 0 0 0,1 0-1 0 0,-1 0 1 0 0,1 0 0 0 0,0-1 0 0 0,0 1 208 0 0,1-1 0 0 0,0 1 0 0 0,-1 0 0 0 0,1-1 0 0 0,0 0-1 0 0,-1 1 1 0 0,1-1 0 0 0,5-2 1262 0 0,-8 9-971 0 0,-2 4-390 0 0,3-9-125 0 0,-1 0 0 0 0,1 0 0 0 0,-1-1 0 0 0,0 1 0 0 0,0 0-1 0 0,1 0 1 0 0,-1-1 0 0 0,0 1 0 0 0,0 0 0 0 0,0-1 0 0 0,0 1 0 0 0,0-1 0 0 0,1 1 0 0 0,-1-1 0 0 0,0 0 0 0 0,0 1 0 0 0,0-1 0 0 0,0 0 0 0 0,-2 1 0 0 0,-21 1 1259 0 0,23-2-1289 0 0,0 0 0 0 0,0 0-1 0 0,-1 0 1 0 0,1 0 0 0 0,0 0-1 0 0,0 0 1 0 0,0 0-1 0 0,0 1 1 0 0,0-1 0 0 0,0 0-1 0 0,0 1 1 0 0,0-1 0 0 0,0 1-1 0 0,0-1 1 0 0,0 1 0 0 0,0-1-1 0 0,0 1 1 0 0,0-1 0 0 0,0 1-1 0 0,0 0 1 0 0,0 0-1 0 0,0 0 1 0 0,1-1 0 0 0,-1 1-1 0 0,0 0 1 0 0,1 0 0 0 0,-1 0-1 0 0,1 0 1 0 0,-1 2 0 0 0,-1-2 40 0 0,0 0 1 0 0,0 1-1 0 0,1-1 1 0 0,-1 0 0 0 0,0 0-1 0 0,0 0 1 0 0,0 0-1 0 0,0 0 1 0 0,0-1 0 0 0,0 1-1 0 0,0-1 1 0 0,0 1-1 0 0,-1-1 1 0 0,1 0 0 0 0,-3 0-1 0 0,-5 2 223 0 0,7-1-247 0 0,0 0 7 0 0,1 0-1 0 0,-1-1 1 0 0,0 1 0 0 0,1-1 0 0 0,-1 1-1 0 0,1-1 1 0 0,-1 0 0 0 0,0 0 0 0 0,1 0-1 0 0,-1-1 1 0 0,0 1 0 0 0,1-1 0 0 0,-3 0-1 0 0,2 0 5 0 0,3 1-45 0 0,-1 0 0 0 0,0 0 1 0 0,1 0-1 0 0,-1 0 0 0 0,1 0 0 0 0,-1-1 0 0 0,1 1 0 0 0,-1 0 1 0 0,1 0-1 0 0,-1-1 0 0 0,1 1 0 0 0,0 0 0 0 0,-1-1 0 0 0,1 1 1 0 0,-1-1-1 0 0,1 1 0 0 0,0 0 0 0 0,-1-1 0 0 0,1 1-22 0 0,0 0-1 0 0,0 0 1 0 0,0 0-1 0 0,0 0 1 0 0,0 0-1 0 0,0 0 1 0 0,0 0-1 0 0,0 0 1 0 0,0 0-1 0 0,0 0 1 0 0,0 0-1 0 0,0 0 1 0 0,0 0 0 0 0,0 0-1 0 0,0 0 1 0 0,-1 0-1 0 0,1 0 1 0 0,0 0-1 0 0,0 0 1 0 0,0 0-1 0 0,0 0 1 0 0,0 0-1 0 0,0 0 1 0 0,0 0-1 0 0,0 0 1 0 0,0 0-1 0 0,0 0 1 0 0,0 0-1 0 0,0 0 1 0 0,0 0-1 0 0,0 0 1 0 0,0 0-1 0 0,0 0 1 0 0,0 0-1 0 0,0 0 1 0 0,0 0-1 0 0,0 0 1 0 0,0 0-1 0 0,0 0 1 0 0,0 0-1 0 0,0 0 1 0 0,0 0 0 0 0,0 0-1 0 0,-1 0 1 0 0,1 0-1 0 0,0 0 1 0 0,0 0-1 0 0,0 0 1 0 0,0-1-1 0 0,-1 4 67 0 0,1-3-66 0 0,0 0 0 0 0,0 0-1 0 0,0 0 1 0 0,0 0-1 0 0,0 0 1 0 0,-1 0 0 0 0,1 0-1 0 0,0 0 1 0 0,0 0 0 0 0,0 0-1 0 0,0 0 1 0 0,0 0-1 0 0,-1 0 1 0 0,1 0 0 0 0,0 0-1 0 0,0 0 1 0 0,0 0 0 0 0,0 0-1 0 0,0 0 1 0 0,-1 0-1 0 0,1 0 1 0 0,0 0 0 0 0,0 0-1 0 0,0 0 1 0 0,0 0 0 0 0,0 0-1 0 0,-1 0 1 0 0,1-1-1 0 0,0 1 1 0 0,0 0 0 0 0,0 0-1 0 0,0 0 1 0 0,0 0 0 0 0,0 0-1 0 0,0 0 1 0 0,0 0 0 0 0,0-1-1 0 0,-1 1 1 0 0,1 0-1 0 0,0 0 1 0 0,0 0 0 0 0,0 0-1 0 0,0 0 1 0 0,0-1 0 0 0,0 1-1 0 0,-4-7 39 0 0,4 6-27 0 0,-16-35 941 0 0,16 36-952 0 0,-1 0 1 0 0,1 0-1 0 0,0-1 1 0 0,0 1 0 0 0,0 0-1 0 0,-1 0 1 0 0,1 0-1 0 0,0-1 1 0 0,0 1-1 0 0,0 0 1 0 0,-1 0 0 0 0,1 0-1 0 0,0 0 1 0 0,0 0-1 0 0,-1 0 1 0 0,1-1 0 0 0,0 1-1 0 0,0 0 1 0 0,-1 0-1 0 0,1 0 1 0 0,0 0 0 0 0,-1 0-1 0 0,1 0 1 0 0,0 0-1 0 0,0 0 1 0 0,-1 0-1 0 0,1 0 1 0 0,0 0 0 0 0,0 0-1 0 0,-1 1 1 0 0,1-1-1 0 0,0 0 1 0 0,-1 0 0 0 0,-9 5 54 0 0,8-4-52 0 0,-7 3-5 0 0,1-2 0 0 0,-1 1 0 0 0,0-1 0 0 0,-1 0 0 0 0,-11 0 0 0 0,14-1 0 0 0,-10 1 0 0 0,9-1 20 0 0,-1-1 0 0 0,1 2 0 0 0,0-1 0 0 0,0 1 0 0 0,1 0 0 0 0,-15 7 0 0 0,10-3 1003 0 0,5-2-1124 0 0,1-1 0 0 0,-1 1 0 0 0,0-1 0 0 0,0-1 0 0 0,0 1 0 0 0,-1-1 0 0 0,1-1-1 0 0,0 1 1 0 0,-15 0 0 0 0,10-3 101 0 0,-1 0 0 0 0,1-1 0 0 0,-20-6 0 0 0,0 0 0 0 0,25 7 0 0 0,0 1 0 0 0,0 0 0 0 0,-1 0 0 0 0,1 1 0 0 0,-11 1 0 0 0,-17 2 0 0 0,10-4-99 0 0,14 1 384 0 0,-1-1 1 0 0,1 0-1 0 0,-17-3 1 0 0,-51-7-1480 0 0,6 2 1281 0 0,41 1-87 0 0,15 3 0 0 0,1 1 0 0 0,0 1 0 0 0,-1 0 0 0 0,-28 1 0 0 0,36 1 0 0 0,0 0 0 0 0,0-1 0 0 0,-18-3 0 0 0,-16-1 0 0 0,-116 13 0 0 0,128-7 0 0 0,-1-1 0 0 0,-34-5 0 0 0,54 4 0 0 0,4 0 0 0 0,1 2 0 0 0,-1-1 0 0 0,-10 2 0 0 0,11 0 0 0 0,-1-1 0 0 0,1-1 0 0 0,0 1 0 0 0,-10-2 0 0 0,-54-13 0 0 0,6 1 0 0 0,43 11 0 0 0,0 0 0 0 0,0 2 0 0 0,-1 1 0 0 0,1 1 0 0 0,-32 6 0 0 0,46-7 0 0 0,0-1 0 0 0,0 0 0 0 0,0 0 0 0 0,0-1 0 0 0,1 1 0 0 0,-14-5 0 0 0,-8 0 0 0 0,-34 3 0 0 0,53 2 0 0 0,-17 0 16 0 0,1 0 0 0 0,0 2 0 0 0,-41 8 0 0 0,60-9-16 0 0,0 0 1 0 0,0 0-1 0 0,-13-2 0 0 0,8 1 10 0 0,3 0 15 0 0,-1-1-1 0 0,0-1 1 0 0,-10-2 0 0 0,11 2 10 0 0,-1 0 1 0 0,0 1 0 0 0,-11-1-1 0 0,14 2-25 0 0,0 0-1 0 0,0 1 1 0 0,0 0-1 0 0,0 0 1 0 0,0 1-1 0 0,0-1 1 0 0,-8 5-1 0 0,7-4-9 0 0,1-1 0 0 0,0 1 0 0 0,-1-1 0 0 0,1 0 0 0 0,-1-1 0 0 0,-11-1 0 0 0,7 1 0 0 0,-59-6 128 0 0,58 8-110 0 0,12-2-15 0 0,-1 0 1 0 0,1 1-1 0 0,-1-1 0 0 0,1 0 0 0 0,-1 0 0 0 0,1 0 0 0 0,0 0 0 0 0,-1 0 0 0 0,1 0 0 0 0,-1 0 0 0 0,1-1 0 0 0,-1 1 0 0 0,1 0 0 0 0,-2-2 0 0 0,2 2 2 0 0,0-1-1 0 0,-1 1 1 0 0,1 0-1 0 0,-1-1 0 0 0,1 1 1 0 0,-1 0-1 0 0,1 0 1 0 0,0-1-1 0 0,-1 1 1 0 0,1 0-1 0 0,-3 1 1 0 0,-3-1 5 0 0,6 0-4 0 0,1 0 0 0 0,-1-1-1 0 0,0 1 1 0 0,1 0 0 0 0,-1 0-1 0 0,1-1 1 0 0,-1 1-1 0 0,1-1 1 0 0,-1 1 0 0 0,1 0-1 0 0,-1-1 1 0 0,1 1 0 0 0,-1-1-1 0 0,1 1 1 0 0,-1-1 0 0 0,1 1-1 0 0,0-1 1 0 0,-1 0 0 0 0,1 1-1 0 0,0-1 1 0 0,-1 0 0 0 0,1 1-1 0 0,0-1 1 0 0,0 1 0 0 0,0-1-1 0 0,0 0 1 0 0,0 1 0 0 0,0-1-1 0 0,0 0 1 0 0,0 1 0 0 0,0-1-1 0 0,0 0 1 0 0,0 1 0 0 0,0-1-1 0 0,0-1 1 0 0,5-24 518 0 0,-5 21-502 0 0,1 1 0 0 0,-1 0-1 0 0,0 0 1 0 0,0 0 0 0 0,-1-7-1 0 0,1-14 57 0 0,1 3-9 0 0,0 13-9 0 0,0 0 1 0 0,0 1-1 0 0,1-1 0 0 0,2-9 1 0 0,0 2 14 0 0,4-23 0 0 0,-2 7-4 0 0,0 11 1 0 0,-3 10 0 0 0,-1 1 0 0 0,0-1 0 0 0,1-15 0 0 0,-3 21-60 0 0,-1 1-1 0 0,0-1 0 0 0,0 1 1 0 0,0-1-1 0 0,0 1 0 0 0,-1-1 0 0 0,0 1 1 0 0,-3-6-1 0 0,2 3 9 0 0,0 1 0 0 0,0 0 0 0 0,-2-10 0 0 0,1-5 91 0 0,1-1 1 0 0,1 0 0 0 0,1-26-1 0 0,0 31-83 0 0,-1 0-1 0 0,-1 0 1 0 0,-1 0-1 0 0,0 1 1 0 0,-9-24-1 0 0,7 25-1 0 0,1 0-1 0 0,1 0 0 0 0,0 0 1 0 0,1 0-1 0 0,1-1 0 0 0,-1-30 1 0 0,6-2 17 0 0,1 6 46 0 0,-4-64 0 0 0,-3 65-68 0 0,0 12 33 0 0,1-1-1 0 0,4-48 1 0 0,1 59-18 0 0,1 0 1 0 0,0 0 0 0 0,12-29-1 0 0,-15 44-32 0 0,1 1 0 0 0,0-1 0 0 0,0 1 0 0 0,0 0 0 0 0,0 0 0 0 0,0 0-1 0 0,1 0 1 0 0,-1 0 0 0 0,1 0 0 0 0,0 0 0 0 0,0 1 0 0 0,0 0 0 0 0,0-1 0 0 0,0 1-1 0 0,0 0 1 0 0,1 1 0 0 0,-1-1 0 0 0,1 1 0 0 0,5-3 0 0 0,5 1-6 0 0,1 0-1 0 0,0 1 1 0 0,27-1-1 0 0,14-2 7 0 0,-37 1-4 0 0,0-2 0 0 0,25-10 0 0 0,-31 10 0 0 0,1 1 0 0 0,0 0 0 0 0,1 1 0 0 0,-1 0 0 0 0,23-2 0 0 0,-20 7 0 0 0,0 0 0 0 0,0 1 0 0 0,-1 0 0 0 0,0 1 0 0 0,26 9 0 0 0,28 5 0 0 0,-37-11 0 0 0,1-2 0 0 0,0-1 0 0 0,66-4 0 0 0,-23-5 0 0 0,114-14 0 0 0,-145 13 0 0 0,193-37 0 0 0,-169 31 0 0 0,1 4 0 0 0,-1 2 0 0 0,118 4 0 0 0,-112 7 0 0 0,40 0 0 0 0,-72-6 0 0 0,-29 0 0 0 0,1 1 0 0 0,17 2 0 0 0,1-1 0 0 0,-26-1 0 0 0,-1 1 0 0 0,0 0 0 0 0,0 0 0 0 0,14 3 0 0 0,3 2 0 0 0,29 1 0 0 0,20 5 0 0 0,-65-9 0 0 0,1 0 0 0 0,-1 1 0 0 0,0-1 0 0 0,0 2 0 0 0,-1-1 0 0 0,12 8 0 0 0,-9-3-22 0 0,0 0 0 0 0,14 16 0 0 0,-14-14 16 0 0,-2-3 6 0 0,0-1 0 0 0,0 0 0 0 0,1 0 0 0 0,0-1 0 0 0,0 0 0 0 0,18 7 0 0 0,5 2 0 0 0,-29-12-3 0 0,-1 0 0 0 0,1 1 0 0 0,0-1 0 0 0,0 0 0 0 0,-1 1 0 0 0,1 0 0 0 0,-1-1 0 0 0,0 1 0 0 0,0 0-1 0 0,0 0 1 0 0,0 0 0 0 0,-1 1 0 0 0,1-1 0 0 0,1 5 0 0 0,1 6-6 0 0,1 0-1 0 0,1 15 1 0 0,-3-6-22 0 0,0 0 0 0 0,-2 29 0 0 0,0-4 6 0 0,1 7 25 0 0,3 0 0 0 0,2 0 0 0 0,22 79 0 0 0,11-10 0 0 0,-38-117 0 0 0,0 0 0 0 0,-1 1 0 0 0,1 0 0 0 0,-1-1 0 0 0,-1 1 0 0 0,0-1 0 0 0,0 1 0 0 0,0 0 0 0 0,-1 0 0 0 0,0-1 0 0 0,-1 1 0 0 0,1-1 0 0 0,-6 12 0 0 0,3-3-2 0 0,-8 24-77 0 0,-19 43-1 0 0,-50 103-1988 0 0,51-120 337 0 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2:45:37.803"/>
    </inkml:context>
    <inkml:brush xml:id="br0">
      <inkml:brushProperty name="width" value="0.1" units="cm"/>
      <inkml:brushProperty name="height" value="0.1" units="cm"/>
      <inkml:brushProperty name="color" value="#E71224"/>
    </inkml:brush>
  </inkml:definitions>
  <inkml:trace contextRef="#ctx0" brushRef="#br0">1817 1313 3679 0 0,'1'-1'111'0'0,"-1"0"0"0"0,1 1-1 0 0,-1-1 1 0 0,0 1-1 0 0,0-1 1 0 0,1 0-1 0 0,-1 1 1 0 0,0-1 0 0 0,0 1-1 0 0,0-1 1 0 0,0 0-1 0 0,0 1 1 0 0,0-1-1 0 0,0 0 1 0 0,0 1-1 0 0,0-2 1 0 0,0 2-98 0 0,0 0-1 0 0,0 0 0 0 0,-1-1 1 0 0,1 1-1 0 0,0 0 1 0 0,0 0-1 0 0,0 0 1 0 0,-1 0-1 0 0,1 0 1 0 0,0 0-1 0 0,0 0 1 0 0,-1 0-1 0 0,1 0 1 0 0,0 0-1 0 0,0 0 1 0 0,-1 0-1 0 0,1 0 1 0 0,0 0-1 0 0,0 0 1 0 0,-1 0-1 0 0,1 0 1 0 0,0 0-1 0 0,0 0 1 0 0,-1 0-1 0 0,1 0 1 0 0,0 0-1 0 0,0 0 0 0 0,-1 1 1 0 0,-23 13-140 0 0,17-9 363 0 0,0 2 0 0 0,0-1 1 0 0,1 1-1 0 0,0 0 0 0 0,0 0 0 0 0,0 1 0 0 0,-4 9 0 0 0,-16 19 499 0 0,8-10-436 0 0,14-20-169 0 0,0 1-1 0 0,0-1 1 0 0,-6 6-1 0 0,7-11 103 0 0,1 1-1 0 0,0-1 1 0 0,-1 0-1 0 0,1 1 0 0 0,-1-1 1 0 0,0 0-1 0 0,1-1 1 0 0,-1 1-1 0 0,0 0 0 0 0,-5 0 1 0 0,-13 4 873 0 0,2 4-789 0 0,15-7-291 0 0,1-1 0 0 0,0 1-1 0 0,-1 0 1 0 0,1-1 0 0 0,-1 0-1 0 0,1 0 1 0 0,-1 0 0 0 0,0 0 0 0 0,1-1-1 0 0,-6 1 1 0 0,-5-2 248 0 0,0-1 0 0 0,0 0 0 0 0,-23-6 0 0 0,23 4-55 0 0,0 1 1 0 0,0 0-1 0 0,-25 0 0 0 0,-108-7 261 0 0,95 4-466 0 0,-80 3-1 0 0,49 5 19 0 0,46-2 2 0 0,1 1-1 0 0,-65 12 0 0 0,27 8-32 0 0,51-14 0 0 0,-1 0 0 0 0,-45 7 0 0 0,48-13 160 0 0,-34-3 0 0 0,34 0 0 0 0,-35 3 0 0 0,49-1-147 0 0,-1 0 0 0 0,0-1 0 0 0,0 1-1 0 0,0-1 1 0 0,0-1 0 0 0,1 0 0 0 0,-1 0 0 0 0,0 0-1 0 0,-6-4 1 0 0,1 1 13 0 0,0-1-1 0 0,1 0 1 0 0,-1-1 0 0 0,-15-12-1 0 0,25 16-16 0 0,1 0 0 0 0,-1 1 0 0 0,1-1 1 0 0,0-1-1 0 0,0 1 0 0 0,0 0 0 0 0,0 0 0 0 0,1-1 0 0 0,-1 1 0 0 0,1-1 0 0 0,0 0 0 0 0,-1-6 0 0 0,0 5 6 0 0,0-1 0 0 0,0 0 0 0 0,0 1-1 0 0,-6-11 1 0 0,5 11-8 0 0,0 0-1 0 0,0 1 0 0 0,-1-1 1 0 0,-7-6-1 0 0,9 10-4 0 0,0 0 1 0 0,0-1-1 0 0,0 1 0 0 0,0 0 0 0 0,0 0 0 0 0,0 0 0 0 0,0 0 0 0 0,0 0 0 0 0,-1 1 1 0 0,1-1-1 0 0,0 1 0 0 0,-1-1 0 0 0,1 1 0 0 0,-4 0 0 0 0,3 0 12 0 0,1-1 1 0 0,-1 1-1 0 0,0 0 0 0 0,1-1 0 0 0,-1 0 0 0 0,0 0 0 0 0,1 0 1 0 0,-1 0-1 0 0,1 0 0 0 0,0 0 0 0 0,-1 0 0 0 0,1-1 0 0 0,0 1 1 0 0,0-1-1 0 0,0 0 0 0 0,0 0 0 0 0,0 0 0 0 0,0 0 0 0 0,0 0 1 0 0,1 0-1 0 0,-1 0 0 0 0,-1-3 0 0 0,-3-6 135 0 0,1 0 1 0 0,0 0-1 0 0,-5-20 0 0 0,6 19-34 0 0,2 5 6 0 0,1 0 1 0 0,0 0 0 0 0,1 0-1 0 0,-1 1 1 0 0,1-1 0 0 0,1 0-1 0 0,-1 0 1 0 0,1 0 0 0 0,3-11-1 0 0,1-11-31 0 0,-3 11-341 0 0,-1-1-1 0 0,0 1 1 0 0,-2-1-1 0 0,0 0 1 0 0,-1 1 0 0 0,-6-25-1 0 0,0-3 275 0 0,6 31 24 0 0,-9-30 1 0 0,-23-84 101 0 0,23 88 5 0 0,2 0 1 0 0,2 0-1 0 0,-3-76 0 0 0,4 48-38 0 0,0 23-116 0 0,4 30 24 0 0,0 1 0 0 0,0-1 0 0 0,2-21 0 0 0,1 32-22 0 0,-1-1 0 0 0,1 0 1 0 0,1 1-1 0 0,-1-1 0 0 0,1 1 1 0 0,0-1-1 0 0,0 1 0 0 0,1 0 1 0 0,-1 0-1 0 0,1 0 0 0 0,0 0 1 0 0,1 1-1 0 0,3-6 0 0 0,-2 5-2 0 0,0 1 0 0 0,1 0 0 0 0,-1-1 0 0 0,1 2 0 0 0,0-1 0 0 0,0 1 0 0 0,7-4 0 0 0,8-3 0 0 0,-15 7 0 0 0,1 1 0 0 0,0-1 0 0 0,-1 2 0 0 0,1-1 0 0 0,0 1 0 0 0,0 0 0 0 0,9 0 0 0 0,12-2 0 0 0,193-27 0 0 0,53-9 0 0 0,-234 29 0 0 0,53-20 0 0 0,22-5 0 0 0,-100 31 0 0 0,0 1 0 0 0,1 1 0 0 0,-1 1 0 0 0,1 0 0 0 0,26 2 0 0 0,-18 2 0 0 0,0 1 0 0 0,0 0 0 0 0,34 12 0 0 0,30 10 0 0 0,-53-16 0 0 0,67 26 0 0 0,-79-25 0 0 0,64 27 0 0 0,-73-33 0 0 0,0-1 0 0 0,0 0 0 0 0,0-1 0 0 0,23 2 0 0 0,34 1 0 0 0,-69-6-13 0 0,1 1-1 0 0,-1 0 1 0 0,0 0-1 0 0,1 0 1 0 0,-1 0 0 0 0,0 1-1 0 0,0-1 1 0 0,0 0-1 0 0,0 1 1 0 0,0 0-1 0 0,0-1 1 0 0,0 1 0 0 0,0 0-1 0 0,-1 0 1 0 0,1 0-1 0 0,2 4 1 0 0,1 3-534 0 0,0 0 0 0 0,6 15 0 0 0,-4-9 766 0 0,0 0-1 0 0,1 0 1 0 0,0-1 0 0 0,1 0-1 0 0,1-1 1 0 0,0 0 0 0 0,15 14-1 0 0,-16-17-218 0 0,0 1 0 0 0,0 0 0 0 0,-1 1 0 0 0,-1-1 0 0 0,1 2 0 0 0,-2-1 0 0 0,0 1 0 0 0,7 21 0 0 0,43 136 0 0 0,-53-159 4 0 0,0-1 0 0 0,-1 1-1 0 0,0 0 1 0 0,-1 0 0 0 0,0 0-1 0 0,-1 0 1 0 0,0 0-1 0 0,0-1 1 0 0,-1 1 0 0 0,-1 0-1 0 0,0 0 1 0 0,-1 0 0 0 0,-5 15-1 0 0,-6 10-335 0 0,-2-1 0 0 0,-29 50 0 0 0,16-33-603 0 0,2-2-5161 0 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2:45:38.472"/>
    </inkml:context>
    <inkml:brush xml:id="br0">
      <inkml:brushProperty name="width" value="0.1" units="cm"/>
      <inkml:brushProperty name="height" value="0.1" units="cm"/>
      <inkml:brushProperty name="color" value="#E71224"/>
    </inkml:brush>
  </inkml:definitions>
  <inkml:trace contextRef="#ctx0" brushRef="#br0">1125 33 2327 0 0,'-22'-4'69'0'0,"15"2"-43"0"0,-1 0 0 0 0,0 1 0 0 0,1 0 0 0 0,-1 1 0 0 0,-12 0-1 0 0,-70 4 270 0 0,11 0-46 0 0,17-1-553 0 0,0-3-1 0 0,-88-10 0 0 0,135 8 265 0 0,-70-7-161 0 0,42 3 223 0 0,1 2 0 0 0,0 1 0 0 0,-62 6-1 0 0,-123 25 81 0 0,183-22-856 0 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2:45:39.173"/>
    </inkml:context>
    <inkml:brush xml:id="br0">
      <inkml:brushProperty name="width" value="0.1" units="cm"/>
      <inkml:brushProperty name="height" value="0.1" units="cm"/>
      <inkml:brushProperty name="color" value="#E71224"/>
    </inkml:brush>
  </inkml:definitions>
  <inkml:trace contextRef="#ctx0" brushRef="#br0">3946 7 919 0 0,'-33'-3'31'0'0,"-43"0"92"0"0,50 4 845 0 0,-39 7 1 0 0,31-3-841 0 0,-125 23 27 0 0,81-13-207 0 0,-110 7 0 0 0,122-20-17 0 0,3-1-70 0 0,1 3 0 0 0,-102 20 0 0 0,-22 27 139 0 0,157-41-30 0 0,1-2 0 0 0,-2-2-1 0 0,1 0 1 0 0,0-2 0 0 0,-1-1-1 0 0,0-2 1 0 0,0 0-1 0 0,-37-5 1 0 0,-112-31-349 0 0,107 19 749 0 0,-77-7 0 0 0,-88 7 380 0 0,170 11-725 0 0,1-4 0 0 0,-104-26-1 0 0,137 28-24 0 0,-1 2 0 0 0,0 1 0 0 0,-41 1 0 0 0,-104 10 0 0 0,-29 1 0 0 0,-8-28 0 0 0,133 10 0 0 0,-144 1 0 0 0,40 29-187 0 0,38-2-96 0 0,70-13-47 0 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2:45:40.271"/>
    </inkml:context>
    <inkml:brush xml:id="br0">
      <inkml:brushProperty name="width" value="0.1" units="cm"/>
      <inkml:brushProperty name="height" value="0.1" units="cm"/>
      <inkml:brushProperty name="color" value="#E71224"/>
    </inkml:brush>
  </inkml:definitions>
  <inkml:trace contextRef="#ctx0" brushRef="#br0">2 14 919 0 0,'0'-4'80'0'0,"0"0"-80"0"0,0 2 0 0 0,-2-2 0 0 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2:45:40.869"/>
    </inkml:context>
    <inkml:brush xml:id="br0">
      <inkml:brushProperty name="width" value="0.1" units="cm"/>
      <inkml:brushProperty name="height" value="0.1" units="cm"/>
      <inkml:brushProperty name="color" value="#E71224"/>
    </inkml:brush>
  </inkml:definitions>
  <inkml:trace contextRef="#ctx0" brushRef="#br0">800 0 1295 0 0,'-33'6'123'0'0,"25"-3"-118"0"0,-1 0 1 0 0,1-1-1 0 0,-1-1 0 0 0,1 1 1 0 0,-1-1-1 0 0,1-1 0 0 0,-1 0 1 0 0,0 0-1 0 0,-9-1 0 0 0,4-1-5 0 0,0 2-1 0 0,0 0 0 0 0,0 0 1 0 0,1 2-1 0 0,-1-1 0 0 0,0 2 1 0 0,-13 4-1 0 0,5-2-157 0 0,-36 3 0 0 0,-53-5-468 0 0,-20 1 1079 0 0,101-1-44 0 0,0 1 1 0 0,-41 11 0 0 0,7 2-249 0 0,34-11-225 0 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2:45:42.452"/>
    </inkml:context>
    <inkml:brush xml:id="br0">
      <inkml:brushProperty name="width" value="0.1" units="cm"/>
      <inkml:brushProperty name="height" value="0.1" units="cm"/>
      <inkml:brushProperty name="color" value="#E71224"/>
    </inkml:brush>
  </inkml:definitions>
  <inkml:trace contextRef="#ctx0" brushRef="#br0">1225 263 455 0 0,'-102'-16'960'0'0,"-47"-23"4989"0"0,25 5-4322 0 0,-330-99 1244 0 0,424 123-2735 0 0,0 1 1 0 0,-1 1-1 0 0,-38-4 1 0 0,57 11-136 0 0,0 0 0 0 0,-1 1 1 0 0,1 0-1 0 0,-1 1 1 0 0,1 1-1 0 0,0 0 1 0 0,-1 0-1 0 0,1 1 0 0 0,0 1 1 0 0,0 0-1 0 0,-11 6 1 0 0,-16 13-753 0 0,0 5-292 0 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2:45:43.211"/>
    </inkml:context>
    <inkml:brush xml:id="br0">
      <inkml:brushProperty name="width" value="0.1" units="cm"/>
      <inkml:brushProperty name="height" value="0.1" units="cm"/>
      <inkml:brushProperty name="color" value="#E71224"/>
    </inkml:brush>
  </inkml:definitions>
  <inkml:trace contextRef="#ctx0" brushRef="#br0">905 34 8063 0 0,'-13'-6'161'0'0,"-2"-1"32"0"0,1 1 0 0 0,-16-4 0 0 0,24 9-159 0 0,0 0 1 0 0,0 0-1 0 0,0 0 1 0 0,0 0-1 0 0,0 1 1 0 0,0 0-1 0 0,0 1 0 0 0,0-1 1 0 0,-6 2-1 0 0,-125 23 658 0 0,32-7-686 0 0,-258 43-2077 0 0,257-43 826 0 0,50-6-1173 0 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2:45:54.766"/>
    </inkml:context>
    <inkml:brush xml:id="br0">
      <inkml:brushProperty name="width" value="0.1" units="cm"/>
      <inkml:brushProperty name="height" value="0.1" units="cm"/>
      <inkml:brushProperty name="color" value="#E71224"/>
    </inkml:brush>
  </inkml:definitions>
  <inkml:trace contextRef="#ctx0" brushRef="#br0">1449 2 3911 0 0,'0'0'7'0'0,"0"0"-1"0"0,0 0 0 0 0,0 0 0 0 0,0 1 1 0 0,-1-1-1 0 0,1 0 0 0 0,0 0 0 0 0,0 0 0 0 0,0 0 1 0 0,0 0-1 0 0,0 0 0 0 0,0 0 0 0 0,0 0 1 0 0,0 0-1 0 0,-1 1 0 0 0,1-1 0 0 0,0 0 1 0 0,0 0-1 0 0,0 0 0 0 0,0 0 0 0 0,0 0 0 0 0,0 0 1 0 0,-1 0-1 0 0,1 0 0 0 0,0 0 0 0 0,0 0 1 0 0,0 0-1 0 0,0 0 0 0 0,0 0 0 0 0,-1 0 0 0 0,1 0 1 0 0,0 0-1 0 0,0 0 0 0 0,0 0 0 0 0,0 0 1 0 0,0 0-1 0 0,0 0 0 0 0,-1-1 0 0 0,1 1 1 0 0,0 0-1 0 0,0 0 0 0 0,0 0 0 0 0,0 0 0 0 0,0 0 1 0 0,0 0-1 0 0,0 0 0 0 0,0 0 0 0 0,0 0 1 0 0,-1-1-1 0 0,1 1 0 0 0,0 0 0 0 0,0 0 0 0 0,0 0 1 0 0,0 0-1 0 0,0 0 0 0 0,0 0 0 0 0,0-1 1 0 0,0 1-1 0 0,0 0 0 0 0,0 0 0 0 0,0 0 1 0 0,0 0-1 0 0,0 0 0 0 0,0 0 0 0 0,0-1 0 0 0,-8 11 84 0 0,7-9 0 0 0,-4 6-55 0 0,-1 0 1 0 0,1 0-1 0 0,-2 0 0 0 0,1-1 1 0 0,-1 0-1 0 0,0 0 0 0 0,0-1 1 0 0,-1 0-1 0 0,1 0 0 0 0,-1 0 1 0 0,0-1-1 0 0,-1-1 0 0 0,1 1 1 0 0,-1-1-1 0 0,-13 3 0 0 0,6-3 321 0 0,-1-1-1 0 0,0 0 1 0 0,0-1-1 0 0,0-1 1 0 0,0 0-1 0 0,1-1 1 0 0,-29-6-1 0 0,-40-14 678 0 0,-48-9-36 0 0,109 26-863 0 0,1 1-1 0 0,-1 2 1 0 0,-43 2-1 0 0,-13 7-56 0 0,-66 4 2 0 0,95-13 2 0 0,-50-8-1 0 0,-28-1 152 0 0,110 10-208 0 0,-1 1 0 0 0,1 0 0 0 0,0 2-1 0 0,-30 6 1 0 0,38-6-259 0 0,0 0 0 0 0,0 1-1 0 0,0 0 1 0 0,1 1 0 0 0,0 0 0 0 0,0 1-1 0 0,0 0 1 0 0,0 1 0 0 0,1 0 0 0 0,0 0-1 0 0,1 0 1 0 0,-15 18 0 0 0,12-9-3251 0 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2:45:55.445"/>
    </inkml:context>
    <inkml:brush xml:id="br0">
      <inkml:brushProperty name="width" value="0.1" units="cm"/>
      <inkml:brushProperty name="height" value="0.1" units="cm"/>
      <inkml:brushProperty name="color" value="#E71224"/>
    </inkml:brush>
  </inkml:definitions>
  <inkml:trace contextRef="#ctx0" brushRef="#br0">1146 15 2071 0 0,'-22'4'565'0'0,"1"0"0"0"0,-1-1 0 0 0,0-2 0 0 0,-22 0 0 0 0,-90-11 1660 0 0,30 1-765 0 0,-282 2 239 0 0,156 6-1028 0 0,122 1-1476 0 0,55 0-2838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2:35:41.416"/>
    </inkml:context>
    <inkml:brush xml:id="br0">
      <inkml:brushProperty name="width" value="0.1" units="cm"/>
      <inkml:brushProperty name="height" value="0.1" units="cm"/>
      <inkml:brushProperty name="color" value="#E71224"/>
    </inkml:brush>
  </inkml:definitions>
  <inkml:trace contextRef="#ctx0" brushRef="#br0">2583 225 455 0 0,'5'-6'4'0'0,"-4"4"6"0"0,0 1 1 0 0,0 0-1 0 0,0 0 1 0 0,0 0-1 0 0,0-1 1 0 0,0 1-1 0 0,-1 0 1 0 0,1-1-1 0 0,-1 1 1 0 0,1-1-1 0 0,0-1 667 0 0,7-15 2223 0 0,-4 8-2845 0 0,5-13 32 0 0,-8 22-86 0 0,-1 0 0 0 0,0 0 1 0 0,0 0-1 0 0,0 1 0 0 0,0-1 1 0 0,0 0-1 0 0,0 0 0 0 0,0 0 0 0 0,0 1 1 0 0,-1-1-1 0 0,1 0 0 0 0,0 0 1 0 0,0 0-1 0 0,-1 1 0 0 0,1-1 0 0 0,0 0 1 0 0,-1 1-1 0 0,1-1 0 0 0,-1 0 0 0 0,1 1 1 0 0,-1-1-1 0 0,1 0 0 0 0,-1 1 1 0 0,1-1-1 0 0,-1 1 0 0 0,-1-2 0 0 0,-13-7 165 0 0,-1 1-1 0 0,-1 0 0 0 0,1 1 0 0 0,-1 0 0 0 0,0 2 0 0 0,-1 0 0 0 0,0 1 0 0 0,1 0 1 0 0,-1 2-1 0 0,0 0 0 0 0,-36 1 0 0 0,-10 5 601 0 0,1 3 0 0 0,-65 16 0 0 0,101-17-728 0 0,-216 48 76 0 0,-130 22-55 0 0,-65-51-8 0 0,363-23-49 0 0,-428-21 302 0 0,182 5-128 0 0,225 12-112 0 0,58 0 0 0 0,38 2-64 0 0,0 0 0 0 0,0 0 0 0 0,0 0 0 0 0,0 0 0 0 0,0 0 0 0 0,0 0 0 0 0,0 0 0 0 0,0-1 0 0 0,0 1 0 0 0,0 0 0 0 0,0 0 0 0 0,0 0 0 0 0,0 0 0 0 0,0 0 0 0 0,0 0 0 0 0,0 0 0 0 0,1 0 0 0 0,-1 0 0 0 0,0 0 0 0 0,0 0 0 0 0,0 0 0 0 0,0-1 0 0 0,0 1 0 0 0,0 0 0 0 0,0 0 0 0 0,0 0 0 0 0,0 0 0 0 0,0 0 0 0 0,0 0 0 0 0,0 0 0 0 0,0 0 0 0 0,0 0 0 0 0,-1 0 0 0 0,1 0 0 0 0,0-1 0 0 0,0 1 0 0 0,0 0 0 0 0,0 0 0 0 0,0 0 0 0 0,0 0 0 0 0,0 0 0 0 0,0 0 0 0 0,0 0 0 0 0,0 0 0 0 0,0 0 0 0 0,0 0 0 0 0,0 0 0 0 0,0 0 0 0 0,0 0 0 0 0,0 0 0 0 0,0 0 0 0 0,-1 0 0 0 0,1 0 0 0 0,7-3 0 0 0,88-16 0 0 0,-34 8 0 0 0,71-11 0 0 0,162-6 0 0 0,-174 21 0 0 0,99-7 0 0 0,89-8 54 0 0,51 25 244 0 0,-93 4-122 0 0,-163-9-93 0 0,188-1 114 0 0,-169 3 211 0 0,159-22 0 0 0,-240 15-186 0 0,-38 6-183 0 0,1 0-1 0 0,-1 0 1 0 0,0-1-1 0 0,1 1 1 0 0,-1-1-1 0 0,0 0 1 0 0,0 1-1 0 0,0-1 1 0 0,4-4-1 0 0,-7 6-32 0 0,0-1 0 0 0,0 1 0 0 0,0 0 0 0 0,0-1 0 0 0,0 1 0 0 0,1-1 0 0 0,-1 1 0 0 0,0 0 0 0 0,0-1 1 0 0,0 1-1 0 0,0 0 0 0 0,-1-1 0 0 0,1 1 0 0 0,0 0 0 0 0,0-1 0 0 0,0 1 0 0 0,0 0 0 0 0,0-1 0 0 0,0 1 0 0 0,0 0 0 0 0,-1-1 0 0 0,1 1 0 0 0,0 0 0 0 0,0-1 0 0 0,0 1 0 0 0,-1 0 0 0 0,1 0 0 0 0,0-1 0 0 0,0 1 1 0 0,-1 0-1 0 0,1 0 0 0 0,0 0 0 0 0,-1-1 0 0 0,1 1 0 0 0,-1 0 0 0 0,-13-9 103 0 0,0 6-67 0 0,0-1 1 0 0,-1 2-1 0 0,1 0 1 0 0,0 1 0 0 0,-17 0-1 0 0,7 0-39 0 0,-66-4 11 0 0,-262-10 100 0 0,-7 39-39 0 0,86-2-11 0 0,200-20-17 0 0,-149 10-41 0 0,174-9-6 0 0,33-3 0 0 0,0 1 0 0 0,1 0 0 0 0,-1 1 0 0 0,1 1 0 0 0,-1 0 0 0 0,1 1 0 0 0,-19 8 0 0 0,32-11-2 0 0,-1-1 0 0 0,1 1 0 0 0,0 0 0 0 0,-1-1-1 0 0,1 1 1 0 0,0 0 0 0 0,0 0 0 0 0,-1 0 0 0 0,1 0 0 0 0,0 0-1 0 0,0 1 1 0 0,0-1 0 0 0,0 0 0 0 0,1 0 0 0 0,-1 1-1 0 0,0-1 1 0 0,0 0 0 0 0,1 1 0 0 0,-1-1 0 0 0,1 1 0 0 0,-1-1-1 0 0,1 1 1 0 0,0-1 0 0 0,-1 1 0 0 0,1-1 0 0 0,0 2 0 0 0,0-1-2 0 0,1 0 1 0 0,-1-1 0 0 0,1 1 0 0 0,-1 0-1 0 0,1-1 1 0 0,0 1 0 0 0,0-1 0 0 0,0 1 0 0 0,0-1-1 0 0,0 0 1 0 0,0 1 0 0 0,0-1 0 0 0,0 0-1 0 0,0 1 1 0 0,0-1 0 0 0,1 0 0 0 0,-1 0 0 0 0,0 0-1 0 0,1 0 1 0 0,-1-1 0 0 0,1 1 0 0 0,0 0 0 0 0,2 0-1 0 0,25 10-2 0 0,1-2 0 0 0,0-1-1 0 0,1-2 1 0 0,39 4-1 0 0,126-2-25 0 0,318-47 32 0 0,-468 34 0 0 0,-1 0-4 0 0,66-8-107 0 0,168 1 0 0 0,-231 14-31 0 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2:45:56.131"/>
    </inkml:context>
    <inkml:brush xml:id="br0">
      <inkml:brushProperty name="width" value="0.1" units="cm"/>
      <inkml:brushProperty name="height" value="0.1" units="cm"/>
      <inkml:brushProperty name="color" value="#E71224"/>
    </inkml:brush>
  </inkml:definitions>
  <inkml:trace contextRef="#ctx0" brushRef="#br0">1320 46 3279 0 0,'0'-1'16'0'0,"0"0"1"0"0,0 0-1 0 0,-1 0 0 0 0,1 0 0 0 0,0 0 0 0 0,0 1 0 0 0,-1-1 0 0 0,1 0 0 0 0,-1 0 0 0 0,1 0 0 0 0,-1 1 0 0 0,1-1 0 0 0,-1 0 0 0 0,1 1 0 0 0,-1-1 0 0 0,1 0 0 0 0,-1 1 0 0 0,0-1 0 0 0,0 1 0 0 0,1-1 0 0 0,-3 0 0 0 0,2 1 32 0 0,-1-1 0 0 0,0 1 0 0 0,0 0 0 0 0,0 0-1 0 0,0 0 1 0 0,0 0 0 0 0,0 1 0 0 0,-2 0 0 0 0,-4 0 104 0 0,-34 3 76 0 0,1-2 0 0 0,-54-3-1 0 0,-84-16 1529 0 0,-49-2 172 0 0,166 20-1652 0 0,0 3 0 0 0,-90 17 0 0 0,-116 40-164 0 0,192-41-189 0 0,1 2-57 0 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2:45:51.289"/>
    </inkml:context>
    <inkml:brush xml:id="br0">
      <inkml:brushProperty name="width" value="0.1" units="cm"/>
      <inkml:brushProperty name="height" value="0.1" units="cm"/>
      <inkml:brushProperty name="color" value="#E71224"/>
    </inkml:brush>
  </inkml:definitions>
  <inkml:trace contextRef="#ctx0" brushRef="#br0">2058 102 1927 0 0,'-1'-1'16'0'0,"-1"0"-1"0"0,1 1 1 0 0,-1-1-1 0 0,0 0 0 0 0,1 0 1 0 0,-1 1-1 0 0,0-1 1 0 0,0 1-1 0 0,1-1 1 0 0,-3 1-1 0 0,-13-5 287 0 0,-2-5 323 0 0,1 1 232 0 0,-28-11 1 0 0,39 18-708 0 0,0 0-1 0 0,0 0 1 0 0,0 1-1 0 0,0 0 1 0 0,0 0-1 0 0,0 0 1 0 0,-14 2-1 0 0,-29 6 401 0 0,-65 18 0 0 0,67-13-327 0 0,-75 8 0 0 0,36-13 90 0 0,-57 5 276 0 0,73-6-114 0 0,0-2 0 0 0,-1-3-1 0 0,1-4 1 0 0,-1-3 0 0 0,1-2-1 0 0,-93-25 1 0 0,55 3 27 0 0,-71-16 173 0 0,154 42-636 0 0,0 1 0 0 0,1 1-1 0 0,-1 2 1 0 0,0 0 0 0 0,0 2-1 0 0,1 0 1 0 0,-1 2 0 0 0,-32 9-1 0 0,33-5-1268 0 0,-1 0-1 0 0,-29 16 0 0 0,5 2-2877 0 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2:45:53.327"/>
    </inkml:context>
    <inkml:brush xml:id="br0">
      <inkml:brushProperty name="width" value="0.1" units="cm"/>
      <inkml:brushProperty name="height" value="0.1" units="cm"/>
      <inkml:brushProperty name="color" value="#E71224"/>
    </inkml:brush>
  </inkml:definitions>
  <inkml:trace contextRef="#ctx0" brushRef="#br0">1000 1 2303 0 0,'-48'2'200'0'0,"11"0"-200"0"0,3 2 0 0 0,3 0 0 0 0,9 0 352 0 0,0-2 32 0 0,-8 2 8 0 0,-25 4 0 0 0,-28 2-224 0 0,-20 3-40 0 0,-2-3-16 0 0,7 4 0 0 0,11 2-112 0 0,13 2 0 0 0,9 0 64 0 0,8-1-64 0 0,9 1-80 0 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2:45:57.389"/>
    </inkml:context>
    <inkml:brush xml:id="br0">
      <inkml:brushProperty name="width" value="0.1" units="cm"/>
      <inkml:brushProperty name="height" value="0.1" units="cm"/>
      <inkml:brushProperty name="color" value="#E71224"/>
    </inkml:brush>
  </inkml:definitions>
  <inkml:trace contextRef="#ctx0" brushRef="#br0">460 92 2303 0 0,'-4'-10'252'0'0,"-10"-30"-394"0"0,14 37 381 0 0,-1 0-1 0 0,0-1 1 0 0,1 1 0 0 0,-1-1 0 0 0,1 1 0 0 0,0-1-1 0 0,0 0 1 0 0,0 1 0 0 0,1-4 0 0 0,-1 7-182 0 0,1-1 0 0 0,-1 1 0 0 0,0 0 0 0 0,1-1-1 0 0,-1 1 1 0 0,0 0 0 0 0,1 0 0 0 0,-1 0 0 0 0,0-1 0 0 0,1 1 0 0 0,-1 0 0 0 0,0 0 0 0 0,1 0 0 0 0,-1 0 0 0 0,1 0 0 0 0,-1-1 0 0 0,0 1 0 0 0,1 0 0 0 0,-1 0 0 0 0,1 0 0 0 0,-1 0-1 0 0,0 0 1 0 0,1 0 0 0 0,0 1 0 0 0,13 0 116 0 0,-9 0-67 0 0,13 1-88 0 0,26 7 0 0 0,-29-6-19 0 0,0 0 0 0 0,0 0 0 0 0,19-1 0 0 0,81-10 361 0 0,-110 8-323 0 0,-1-1 1 0 0,1 1-1 0 0,-1 0 0 0 0,1 0 0 0 0,-1 1 0 0 0,1-1 0 0 0,-1 1 0 0 0,0 0 0 0 0,1 0 0 0 0,-1 1 0 0 0,0-1 0 0 0,9 5 0 0 0,-7-2-13 0 0,0 1-1 0 0,0-1 0 0 0,0 1 1 0 0,0 1-1 0 0,0-1 0 0 0,7 11 1 0 0,5 6-17 0 0,1-2 0 0 0,25 23 0 0 0,-40-39 23 0 0,9 5 16 0 0,-9-12 49 0 0,-2-8 123 0 0,-2 7-102 0 0,0-1 0 0 0,-1 1-1 0 0,1 0 1 0 0,-1-1 0 0 0,0 1-1 0 0,0 0 1 0 0,-1-1 0 0 0,1 1-1 0 0,-1 0 1 0 0,0 0-1 0 0,0 0 1 0 0,0 0 0 0 0,-5-6-1 0 0,2 5-66 0 0,1 0-1 0 0,-1 1 0 0 0,1 0 0 0 0,-1 0 1 0 0,0 0-1 0 0,-1 1 0 0 0,1 0 0 0 0,-11-5 0 0 0,-6 0-60 0 0,0 1-1 0 0,0 1 1 0 0,0 1-1 0 0,-29-3 0 0 0,48 8 31 0 0,-50-7-12 0 0,-71-2-1 0 0,97 9 7 0 0,-185 6 367 0 0,175-3-294 0 0,1 2 0 0 0,-1 2 0 0 0,-61 19 0 0 0,90-24-85 0 0,1 1 1 0 0,0 1 0 0 0,-1-1 0 0 0,1 1-1 0 0,0 0 1 0 0,1 1 0 0 0,-1-1 0 0 0,1 2 0 0 0,0-1-1 0 0,0 0 1 0 0,1 1 0 0 0,-1 0 0 0 0,-3 8-1 0 0,8-14 0 0 0,0 1 0 0 0,1 0 0 0 0,-1 0 0 0 0,1 0 0 0 0,-1 0 0 0 0,1 0 0 0 0,0 0 0 0 0,-1 0 0 0 0,1 0 0 0 0,0 0 0 0 0,0 0 0 0 0,-1 0 0 0 0,1 0 0 0 0,0 0 0 0 0,0 0 0 0 0,0 0 0 0 0,0 0 0 0 0,1 0 0 0 0,-1 0 0 0 0,0 0 0 0 0,0 0 0 0 0,1 0 0 0 0,-1 0 0 0 0,0 0 0 0 0,1 0 0 0 0,-1 0 0 0 0,1 0 0 0 0,-1 0 0 0 0,1 0 0 0 0,0-1 0 0 0,-1 1 0 0 0,1 0 0 0 0,0 0 0 0 0,0-1 0 0 0,-1 1 0 0 0,1 0 0 0 0,0-1 0 0 0,0 1 0 0 0,0-1 0 0 0,0 1 0 0 0,0-1 0 0 0,0 1 0 0 0,1-1 0 0 0,5 3 0 0 0,0 0 0 0 0,0-1 0 0 0,0-1 0 0 0,13 3 0 0 0,-18-4 0 0 0,34 5 7 0 0,1-3 1 0 0,-1 0-1 0 0,1-3 0 0 0,-1-1 0 0 0,1-1 0 0 0,-1-2 0 0 0,0-2 0 0 0,38-12 0 0 0,311-86-185 0 0,-384 104 174 0 0,12-2-86 0 0,1 0 1 0 0,21-1 0 0 0,-31 3 43 0 0,0 1 0 0 0,-1 0 1 0 0,1 1-1 0 0,0-1 0 0 0,0 0 0 0 0,0 1 1 0 0,-1 0-1 0 0,1 0 0 0 0,0 0 1 0 0,-1 1-1 0 0,1-1 0 0 0,-1 1 1 0 0,0 0-1 0 0,5 3 0 0 0,4 8-362 0 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2:49:15.464"/>
    </inkml:context>
    <inkml:brush xml:id="br0">
      <inkml:brushProperty name="width" value="0.1" units="cm"/>
      <inkml:brushProperty name="height" value="0.1" units="cm"/>
      <inkml:brushProperty name="color" value="#E71224"/>
    </inkml:brush>
  </inkml:definitions>
  <inkml:trace contextRef="#ctx0" brushRef="#br0">0 1 1783 0 0,'15'1'115'0'0,"1"0"-1"0"0,22 6 0 0 0,19 2 505 0 0,17-5 945 0 0,-35-3-974 0 0,1 2 0 0 0,56 11 0 0 0,-46-4-236 0 0,78 6 0 0 0,51-8 38 0 0,-102-6-178 0 0,-21 1 99 0 0,16 0 30 0 0,84-6-1 0 0,-110-4-242 0 0,66-18 0 0 0,-108 24-100 0 0,10-3 0 0 0,-8 2 0 0 0,0 0 0 0 0,0 1 0 0 0,0 0 0 0 0,1 0 0 0 0,-1 0 0 0 0,0 0 0 0 0,0 1 0 0 0,1 0 0 0 0,6 1 0 0 0,-11 1 11 0 0,0-1-1 0 0,0 0 1 0 0,0 1 0 0 0,0-1-1 0 0,0 1 1 0 0,0-1-1 0 0,-1 1 1 0 0,1 0-1 0 0,0 0 1 0 0,-1 0-1 0 0,3 4 1 0 0,10 10 54 0 0,-12-13-53 0 0,1-1 0 0 0,0-1 0 0 0,-1 1-1 0 0,1 0 1 0 0,0-1 0 0 0,0 1 0 0 0,0-1-1 0 0,0 0 1 0 0,0 0 0 0 0,0 0 0 0 0,0-1-1 0 0,1 1 1 0 0,-1-1 0 0 0,0 1 0 0 0,6-1-1 0 0,22 4 31 0 0,-16-2-2518 0 0,-9 0-318 0 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2:49:22.998"/>
    </inkml:context>
    <inkml:brush xml:id="br0">
      <inkml:brushProperty name="width" value="0.1" units="cm"/>
      <inkml:brushProperty name="height" value="0.1" units="cm"/>
      <inkml:brushProperty name="color" value="#E71224"/>
    </inkml:brush>
  </inkml:definitions>
  <inkml:trace contextRef="#ctx0" brushRef="#br0">1 35 575 0 0,'8'-12'0'0'0,"-2"4"0"0"0,0 0 0 0 0,-2 4 0 0 0,0 2 0 0 0,0 2 0 0 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2:49:24.476"/>
    </inkml:context>
    <inkml:brush xml:id="br0">
      <inkml:brushProperty name="width" value="0.1" units="cm"/>
      <inkml:brushProperty name="height" value="0.1" units="cm"/>
      <inkml:brushProperty name="color" value="#E71224"/>
    </inkml:brush>
  </inkml:definitions>
  <inkml:trace contextRef="#ctx0" brushRef="#br0">1 55 5295 0 0,'24'-22'232'0'0,"-10"7"56"0"0,-1 7-288 0 0,-5 0 0 0 0,-2 6 0 0 0,-4 2 0 0 0,0 4-104 0 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2:49:28.937"/>
    </inkml:context>
    <inkml:brush xml:id="br0">
      <inkml:brushProperty name="width" value="0.1" units="cm"/>
      <inkml:brushProperty name="height" value="0.1" units="cm"/>
      <inkml:brushProperty name="color" value="#E71224"/>
    </inkml:brush>
  </inkml:definitions>
  <inkml:trace contextRef="#ctx0" brushRef="#br0">1 159 3823 0 0,'4'-2'94'0'0,"0"1"0"0"0,1-1 0 0 0,-1 1 0 0 0,1 0 0 0 0,-1 0 0 0 0,1 0 0 0 0,0 1 0 0 0,-1 0 0 0 0,1 0-1 0 0,5 0 1 0 0,7 2 555 0 0,25 6 0 0 0,-5-1-609 0 0,-3-3 204 0 0,0-2 0 0 0,0-1 0 0 0,47-5 0 0 0,99-22 748 0 0,10-1-647 0 0,-122 23-191 0 0,28-2 122 0 0,16-11-2 0 0,65-7-144 0 0,11 14-120 0 0,-144 6-10 0 0,27 0 0 0 0,-13 1 27 0 0,14 0 10 0 0,41 5-37 0 0,27-7 36 0 0,-33 0 4 0 0,0 1 23 0 0,34 1-2 0 0,-105 5-2 0 0,67 11 0 0 0,-59-6 21 0 0,1-3-1 0 0,76-1 1 0 0,-103-3-63 0 0,21-2 53 0 0,58-10 1 0 0,-41 3 60 0 0,108-14 293 0 0,-97 17-358 0 0,1 3 1 0 0,-1 2 0 0 0,72 11-1 0 0,-68 2-66 0 0,-43-7 0 0 0,39 4 0 0 0,89-11 34 0 0,-10-1-4 0 0,-78 5-12 0 0,57 3 28 0 0,-43 2-48 0 0,20 1 15 0 0,-68-5 47 0 0,0-1-1 0 0,-1-2 1 0 0,47-6 0 0 0,51 0 74 0 0,11 10-70 0 0,294 6 5 0 0,-397-10-63 0 0,159-7 156 0 0,-108 2-79 0 0,-60 4-83 0 0,0 2 0 0 0,53 7 0 0 0,31 6 32 0 0,45 9 64 0 0,-24-6-36 0 0,-109-15-56 0 0,84 2-4 0 0,-33-3 0 0 0,38 6 22 0 0,37 2 36 0 0,87 10 636 0 0,-145-10-532 0 0,-85-8-216 0 0,0 0 0 0 0,0 1-1 0 0,0 0 1 0 0,-1 1-1 0 0,1-1 1 0 0,-1 2 0 0 0,1-1-1 0 0,-1 1 1 0 0,0 0-1 0 0,0 1 1 0 0,-1 0 0 0 0,1 0-1 0 0,-1 0 1 0 0,9 10-1 0 0,-6-3-569 0 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2:49:29.895"/>
    </inkml:context>
    <inkml:brush xml:id="br0">
      <inkml:brushProperty name="width" value="0.1" units="cm"/>
      <inkml:brushProperty name="height" value="0.1" units="cm"/>
      <inkml:brushProperty name="color" value="#E71224"/>
    </inkml:brush>
  </inkml:definitions>
  <inkml:trace contextRef="#ctx0" brushRef="#br0">63 30 2127 0 0,'-5'1'56'0'0,"-1"0"0"0"0,0 0-1 0 0,1 1 1 0 0,-1 0-1 0 0,1 0 1 0 0,-6 3-1 0 0,9-4-18 0 0,1 0-1 0 0,0 0 1 0 0,-1 0-1 0 0,1 0 0 0 0,0 0 1 0 0,0 1-1 0 0,0-1 1 0 0,0 0-1 0 0,0 1 1 0 0,0-1-1 0 0,0 0 0 0 0,0 1 1 0 0,1-1-1 0 0,-1 1 1 0 0,0-1-1 0 0,1 1 1 0 0,-1 0-1 0 0,1-1 0 0 0,0 1 1 0 0,-1 0-1 0 0,1-1 1 0 0,0 1-1 0 0,0 0 1 0 0,0-1-1 0 0,1 4 0 0 0,-1-4-11 0 0,0 0-1 0 0,1 0 0 0 0,-1 0 0 0 0,1 0 0 0 0,-1 0 0 0 0,1 0 0 0 0,-1 0 0 0 0,1-1 0 0 0,0 1 0 0 0,-1 0 0 0 0,1 0 0 0 0,0 0 0 0 0,0-1 1 0 0,-1 1-1 0 0,1 0 0 0 0,0-1 0 0 0,0 1 0 0 0,0-1 0 0 0,0 1 0 0 0,0-1 0 0 0,0 0 0 0 0,0 1 0 0 0,0-1 0 0 0,0 0 0 0 0,0 1 0 0 0,0-1 1 0 0,0 0-1 0 0,0 0 0 0 0,1 0 0 0 0,6 1 142 0 0,-1-1 0 0 0,15-1 0 0 0,-17 1-83 0 0,59-5 630 0 0,-35 1-397 0 0,44 2-1 0 0,240 7 281 0 0,-233-7-182 0 0,151-27 0 0 0,-149 15-216 0 0,1 2 0 0 0,0 5 0 0 0,84 2 0 0 0,178-3 170 0 0,-210 7-62 0 0,37-4 28 0 0,-135 0-421 0 0,42-3 502 0 0,-67 8-1315 0 0,-1 0 0 0 0,18 4 0 0 0,-12-1-2080 0 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2:49:32.108"/>
    </inkml:context>
    <inkml:brush xml:id="br0">
      <inkml:brushProperty name="width" value="0.1" units="cm"/>
      <inkml:brushProperty name="height" value="0.1" units="cm"/>
      <inkml:brushProperty name="color" value="#E71224"/>
    </inkml:brush>
  </inkml:definitions>
  <inkml:trace contextRef="#ctx0" brushRef="#br0">0 44 455 0 0,'19'-1'19'0'0,"7"0"1602"0"0,-12 3-1491 0 0,6-1 34 0 0,-1 2 1 0 0,1 0-1 0 0,-1 1 1 0 0,19 7-1 0 0,-21-5 9 0 0,1 0-1 0 0,-1-2 0 0 0,1 0 0 0 0,36 3 0 0 0,75-9 734 0 0,-74 0-696 0 0,69-6-107 0 0,58 0 377 0 0,-57 12 28 0 0,48-2-118 0 0,-31 0-104 0 0,-99-3-270 0 0,-7 0 21 0 0,0-1 1 0 0,53-10-1 0 0,-47 5 83 0 0,0 1-1 0 0,0 2 0 0 0,0 2 1 0 0,1 2-1 0 0,78 10 0 0 0,-65-5-27 0 0,82-4 0 0 0,58-14 27 0 0,-84 4 65 0 0,-61 5-100 0 0,-22 0-20 0 0,38 2-1 0 0,63 2 11 0 0,-17 3-76 0 0,96 6 239 0 0,-190-7-214 0 0,15 2 32 0 0,-1-3-1 0 0,36-1 1 0 0,-48-1 5 0 0,27 2 0 0 0,-5 1 36 0 0,94-9 32 0 0,-102 5-98 0 0,0 0 0 0 0,37 5 0 0 0,70 12 160 0 0,-80-7-129 0 0,114 0 0 0 0,-99-11 52 0 0,-9-1 184 0 0,93 6 0 0 0,-33 3-168 0 0,-54-2-26 0 0,24-8 212 0 0,-43 1-87 0 0,67-11 110 0 0,-49 4-206 0 0,251-7-77 0 0,-223 15-46 0 0,63 5 45 0 0,-78 2-43 0 0,87 2 63 0 0,50-9 153 0 0,-163 6-122 0 0,102 19 0 0 0,-122-15-96 0 0,0-1 0 0 0,-1-3 0 0 0,2-1 0 0 0,-1-1 0 0 0,59-8 0 0 0,-30-2-2 0 0,236-21 242 0 0,-193 26-197 0 0,234-2-30 0 0,-28-4 61 0 0,-203 2-28 0 0,152 10-1 0 0,111 30 10 0 0,-104 5-10 0 0,-168-22 0 0 0,42 2 84 0 0,-43-3-133 0 0,-46-6 80 0 0,105 21 635 0 0,-161-28-745 0 0,0 0 1 0 0,0 0-1 0 0,0 1 0 0 0,0-1 0 0 0,0 1 0 0 0,0-1 0 0 0,-1 1 0 0 0,1 0 0 0 0,-1 0 0 0 0,1 1 1 0 0,3 3-1 0 0,2 2-189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2:36:14.699"/>
    </inkml:context>
    <inkml:brush xml:id="br0">
      <inkml:brushProperty name="width" value="0.1" units="cm"/>
      <inkml:brushProperty name="height" value="0.1" units="cm"/>
      <inkml:brushProperty name="color" value="#E71224"/>
    </inkml:brush>
  </inkml:definitions>
  <inkml:trace contextRef="#ctx0" brushRef="#br0">16 60 4431 0 0,'-16'-12'432'0'0,"21"13"-331"0"0,-1-1-1 0 0,1 1 0 0 0,-1-1 0 0 0,1-1 0 0 0,-1 1 1 0 0,7-1-1 0 0,0-1 14 0 0,12 1 99 0 0,0-2 0 0 0,0-1 0 0 0,0-1 0 0 0,22-8-1 0 0,-26 8 84 0 0,1 0-1 0 0,0 2 0 0 0,-1 0 1 0 0,1 1-1 0 0,0 1 0 0 0,0 1 1 0 0,0 1-1 0 0,0 0 0 0 0,0 2 1 0 0,-1 0-1 0 0,25 8 0 0 0,24 2 332 0 0,-26-6-158 0 0,-7-3-131 0 0,-24-3-229 0 0,-1 0 0 0 0,15 3-1 0 0,-2 1-10 0 0,1-2-1 0 0,0 0 0 0 0,1-2 1 0 0,-1-1-1 0 0,40-4 0 0 0,88-14 218 0 0,25-2 61 0 0,-127 18-296 0 0,-1 3 1 0 0,0 1 0 0 0,0 3-1 0 0,59 13 1 0 0,-75-12-77 0 0,-1-1 0 0 0,1-1 0 0 0,-1-2 1 0 0,46-3-1 0 0,-2-1 135 0 0,124 12-1 0 0,-161-7-116 0 0,26 2-23 0 0,212 10 130 0 0,-130-22-118 0 0,1-1-12 0 0,-14 2 1 0 0,-30 1 37 0 0,28 0 65 0 0,-71 8-10 0 0,81 2 61 0 0,-109-7-121 0 0,-1-1 0 0 0,51-12 0 0 0,-9 1 0 0 0,-22 6 24 0 0,0 2 0 0 0,1 2 0 0 0,90 6 0 0 0,-66 9-1 0 0,34 9-22 0 0,-82-15-13 0 0,53 1 0 0 0,-39-6-19 0 0,108-1 9 0 0,-40 1 83 0 0,114 15 0 0 0,-68-2-98 0 0,91-11 54 0 0,-129-4-34 0 0,67 9-15 0 0,1 0 0 0 0,-173-7 0 0 0,133-5 0 0 0,25-17 120 0 0,72-4 100 0 0,-192 23-151 0 0,-15 1 42 0 0,1 1 1 0 0,55 5-1 0 0,-87-3-68 0 0,-1 0 1 0 0,1 1 0 0 0,-1-1-1 0 0,1 1 1 0 0,-1 0-1 0 0,0 0 1 0 0,0 0-1 0 0,0 1 1 0 0,5 3-1 0 0,-7-4-147 0 0,0 1 1 0 0,0-1-1 0 0,-1 1 0 0 0,1-1 0 0 0,-1 1 0 0 0,3 4 0 0 0,-3-4-470 0 0,0 0-1 0 0,-1 0 1 0 0,1 1-1 0 0,-1-1 1 0 0,0 0-1 0 0,2 8 1 0 0,1 16-4464 0 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2:49:33.487"/>
    </inkml:context>
    <inkml:brush xml:id="br0">
      <inkml:brushProperty name="width" value="0.1" units="cm"/>
      <inkml:brushProperty name="height" value="0.1" units="cm"/>
      <inkml:brushProperty name="color" value="#E71224"/>
    </inkml:brush>
  </inkml:definitions>
  <inkml:trace contextRef="#ctx0" brushRef="#br0">0 0 455 0 0,'0'1'165'0'0,"1"0"-1"0"0,-1 0 0 0 0,1-1 1 0 0,-1 1-1 0 0,1 0 0 0 0,-1-1 0 0 0,1 1 1 0 0,0-1-1 0 0,-1 1 0 0 0,1-1 1 0 0,0 1-1 0 0,-1-1 0 0 0,1 1 0 0 0,0-1 1 0 0,0 1-1 0 0,-1-1 0 0 0,1 0 1 0 0,0 0-1 0 0,0 1 0 0 0,1-1 0 0 0,3 2 30 0 0,12 8 257 0 0,-4-1 37 0 0,1 0 1 0 0,24 9-1 0 0,-2-6 101 0 0,0-1 0 0 0,46 7 0 0 0,-20-5-300 0 0,72 8 84 0 0,-39-9-146 0 0,-38-4-131 0 0,0-2-1 0 0,75-3 1 0 0,117-17 402 0 0,30-1-187 0 0,-123 16-260 0 0,233-6 154 0 0,-329 1-193 0 0,254-6 171 0 0,-253 16-87 0 0,21 0-35 0 0,40 2 78 0 0,-65-8-116 0 0,255 10 199 0 0,-152-5-18 0 0,-113-6-162 0 0,49-3 99 0 0,-51 1-69 0 0,85-12 258 0 0,-72 7-207 0 0,117-9 117 0 0,-43 3-186 0 0,-64 9-17 0 0,105 5 0 0 0,-151 1-13 0 0,0 0-1 0 0,1-2 1 0 0,-1 0-1 0 0,37-7 1 0 0,-44 6 4 0 0,-10 4-62 0 0,-9 5-159 0 0,-5 0-56 0 0,-3 1-21 0 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2:49:34.891"/>
    </inkml:context>
    <inkml:brush xml:id="br0">
      <inkml:brushProperty name="width" value="0.1" units="cm"/>
      <inkml:brushProperty name="height" value="0.1" units="cm"/>
      <inkml:brushProperty name="color" value="#E71224"/>
    </inkml:brush>
  </inkml:definitions>
  <inkml:trace contextRef="#ctx0" brushRef="#br0">0 47 3823 0 0,'0'-1'31'0'0,"0"0"0"0"0,0 0 0 0 0,0 0 0 0 0,0 0 0 0 0,0 0 0 0 0,1 0 0 0 0,-1 0 0 0 0,0 0 0 0 0,0 1 0 0 0,1-1 0 0 0,-1 0 0 0 0,0 0 0 0 0,1 0 0 0 0,-1 0 0 0 0,1 1 0 0 0,-1-1 0 0 0,1 0-1 0 0,0 1 1 0 0,-1-1 0 0 0,1 0 0 0 0,0 1 0 0 0,-1-1 0 0 0,3 0 0 0 0,-1-1 93 0 0,0 1 0 0 0,1 1 0 0 0,-1-1-1 0 0,1 0 1 0 0,0 1 0 0 0,-1-1 0 0 0,5 1 0 0 0,8 0 83 0 0,0 0-1 0 0,-1 1 1 0 0,1 1 0 0 0,0 1 0 0 0,15 4 0 0 0,-9-2-46 0 0,8 3 85 0 0,41 16 0 0 0,-46-14-138 0 0,1-1 0 0 0,41 8 0 0 0,37-4 281 0 0,25 4 61 0 0,-64-7-259 0 0,125 3 0 0 0,-134-11 4 0 0,13 0 27 0 0,0-2-1 0 0,1-3 0 0 0,68-13 1 0 0,194-30 52 0 0,-201 42-181 0 0,-39 2 60 0 0,-53 0-94 0 0,-8 2 46 0 0,46-8 0 0 0,-34 2-51 0 0,-18 2-22 0 0,27-7-1 0 0,-4-1-3 0 0,60-19 72 0 0,-100 28-86 0 0,1 0 0 0 0,-1 1 0 0 0,1 0 0 0 0,0 1 0 0 0,0-1 0 0 0,-1 2 0 0 0,1-1 0 0 0,0 1 0 0 0,0 0 0 0 0,0 0 0 0 0,0 1 0 0 0,12 3 0 0 0,-17-3 41 0 0,1 0 1 0 0,-1 0-1 0 0,0 0 1 0 0,1-1-1 0 0,-1 1 1 0 0,1-1 0 0 0,-1 0-1 0 0,0 0 1 0 0,1 0-1 0 0,-1-1 1 0 0,6 0-1 0 0,-5-1 79 0 0,-3 2-120 0 0,-1 0 1 0 0,0 0-1 0 0,1 0 1 0 0,-1 0-1 0 0,1 0 0 0 0,-1 0 1 0 0,0 0-1 0 0,1 0 0 0 0,-1-1 1 0 0,0 1-1 0 0,1 0 1 0 0,-1 0-1 0 0,0 0 0 0 0,1-1 1 0 0,-1 1-1 0 0,0 0 1 0 0,1 0-1 0 0,-1-1 0 0 0,0 1 1 0 0,0 0-1 0 0,1-1 1 0 0,-1 1-1 0 0,0 0 0 0 0,0-1 1 0 0,0 1-1 0 0,0 0 1 0 0,1-1-1 0 0,-1 1 0 0 0,0-1 1 0 0,0 1-1 0 0,0 0 0 0 0,0-1 1 0 0,0 1-1 0 0,0-1 1 0 0,0 1-1 0 0,0 0 0 0 0,0-1 1 0 0,0 1-1 0 0,0-1 1 0 0,-7 46-367 0 0,6-25 66 0 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2:49:39.464"/>
    </inkml:context>
    <inkml:brush xml:id="br0">
      <inkml:brushProperty name="width" value="0.1" units="cm"/>
      <inkml:brushProperty name="height" value="0.1" units="cm"/>
      <inkml:brushProperty name="color" value="#E71224"/>
    </inkml:brush>
  </inkml:definitions>
  <inkml:trace contextRef="#ctx0" brushRef="#br0">33 1524 7343 0 0,'0'0'20'0'0,"-1"0"-1"0"0,1 0 1 0 0,0 0-1 0 0,-1 0 1 0 0,1 0-1 0 0,-1 0 1 0 0,1 0-1 0 0,0 0 1 0 0,-1 0 0 0 0,1 0-1 0 0,0 0 1 0 0,-1 0-1 0 0,1 1 1 0 0,0-1-1 0 0,0 0 1 0 0,-1 0-1 0 0,1 0 1 0 0,0 1-1 0 0,-1-1 1 0 0,1 0-1 0 0,0 0 1 0 0,0 1-1 0 0,-1-1 1 0 0,1 0-1 0 0,0 1 1 0 0,0-1-1 0 0,0 0 1 0 0,0 1-1 0 0,-1-1 1 0 0,1 0-1 0 0,0 1 1 0 0,0-1-1 0 0,0 0 1 0 0,0 1-1 0 0,0-1 1 0 0,0 1-1 0 0,0 0-10 0 0,0-1 0 0 0,-1 1 0 0 0,1-1 0 0 0,0 1 0 0 0,0 0 0 0 0,-1-1 0 0 0,1 1 0 0 0,0 0 0 0 0,0-1 0 0 0,-1 1-1 0 0,1-1 1 0 0,-1 1 0 0 0,1-1 0 0 0,-1 1 0 0 0,1-1 0 0 0,-1 1 0 0 0,1-1 0 0 0,-1 0 0 0 0,1 1 0 0 0,-2 0 608 0 0,-2 21 4901 0 0,-6-2 568 0 0,15-34-3264 0 0,-1 3-2479 0 0,1 1 0 0 0,1-1 0 0 0,0 2 0 0 0,14-19 0 0 0,35-35 88 0 0,-32 38-234 0 0,192-217 680 0 0,70-77-56 0 0,19 21-46 0 0,-215 222-619 0 0,50-46 199 0 0,-105 90-259 0 0,56-71 1 0 0,-75 83-89 0 0,7-8 54 0 0,28-49 0 0 0,-49 74-52 0 0,1 0 0 0 0,-1 0 0 0 0,0 0 0 0 0,0-1 0 0 0,0 1 0 0 0,0 0-1 0 0,0 0 1 0 0,-1-1 0 0 0,1 1 0 0 0,-1 0 0 0 0,0-6 0 0 0,-1 7-4 0 0,1 0-1 0 0,0 0 1 0 0,-1 0 0 0 0,0-1-1 0 0,1 1 1 0 0,-1 0-1 0 0,0 0 1 0 0,0 0 0 0 0,0 0-1 0 0,-1 0 1 0 0,1 1-1 0 0,0-1 1 0 0,-1 0 0 0 0,1 0-1 0 0,-1 1 1 0 0,1-1-1 0 0,-4-1 1 0 0,2 1-192 0 0,0-1-1 0 0,0 1 1 0 0,-1 0 0 0 0,1 1 0 0 0,-1-1-1 0 0,1 1 1 0 0,-7-3 0 0 0,9 4-3 0 0,-1 0 1 0 0,1 0 0 0 0,-1-1-1 0 0,1 1 1 0 0,-1 0 0 0 0,1 0-1 0 0,-1 0 1 0 0,1 1 0 0 0,-1-1-1 0 0,1 0 1 0 0,-1 1-1 0 0,1-1 1 0 0,-1 0 0 0 0,1 1-1 0 0,0 0 1 0 0,-1-1 0 0 0,1 1-1 0 0,0 0 1 0 0,-1 0 0 0 0,1 0-1 0 0,0 0 1 0 0,-1 1-1 0 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2:49:40.345"/>
    </inkml:context>
    <inkml:brush xml:id="br0">
      <inkml:brushProperty name="width" value="0.1" units="cm"/>
      <inkml:brushProperty name="height" value="0.1" units="cm"/>
      <inkml:brushProperty name="color" value="#E71224"/>
    </inkml:brush>
  </inkml:definitions>
  <inkml:trace contextRef="#ctx0" brushRef="#br0">143 138 2303 0 0,'0'-1'376'0'0,"0"-1"-1"0"0,1 1 0 0 0,-1-1 0 0 0,1 1 0 0 0,0 0 0 0 0,-1-1 0 0 0,1 1 1 0 0,0 0-1 0 0,0-1 0 0 0,0 1 0 0 0,1-1 0 0 0,3-6 733 0 0,33-56 3490 0 0,-18 36-2603 0 0,-18 26-1762 0 0,-1 0 0 0 0,1 0-1 0 0,0 0 1 0 0,0 0 0 0 0,0 1-1 0 0,0-1 1 0 0,0 1 0 0 0,1-1-1 0 0,-1 1 1 0 0,5-2 0 0 0,-7 3-186 0 0,1 0-1 0 0,0 0 1 0 0,-1 0-1 0 0,1 0 1 0 0,0 0 0 0 0,0 0-1 0 0,-1 0 1 0 0,1 0 0 0 0,0 1-1 0 0,-1-1 1 0 0,1 0 0 0 0,-1 0-1 0 0,1 1 1 0 0,0-1-1 0 0,-1 0 1 0 0,1 1 0 0 0,-1-1-1 0 0,1 1 1 0 0,-1-1 0 0 0,1 1-1 0 0,-1-1 1 0 0,1 1 0 0 0,-1-1-1 0 0,1 1 1 0 0,-1-1-1 0 0,0 1 1 0 0,1 0 0 0 0,-1-1-1 0 0,0 1 1 0 0,0 0 0 0 0,1-1-1 0 0,-1 1 1 0 0,0 0 0 0 0,6 26 829 0 0,-5-23-721 0 0,1 14 677 0 0,-1 31 0 0 0,-1-39-621 0 0,-1 0-26 0 0,0 0-1 0 0,-1 0 1 0 0,0 0 0 0 0,0 0 0 0 0,-1 0-1 0 0,-7 13 1 0 0,-4 20 267 0 0,-49 127 704 0 0,20-64-689 0 0,-70 287 957 0 0,111-381-1387 0 0,-2 2 56 0 0,1 0 0 0 0,1 1 0 0 0,-1 21 0 0 0,3-36-89 0 0,0 1 0 0 0,0 0 0 0 0,0 0 1 0 0,0-1-1 0 0,0 1 0 0 0,1 0 0 0 0,-1-1 0 0 0,0 1 0 0 0,0 0 0 0 0,1-1 0 0 0,-1 1 0 0 0,0 0 0 0 0,1-1 1 0 0,-1 1-1 0 0,0-1 0 0 0,1 1 0 0 0,-1-1 0 0 0,1 1 0 0 0,-1-1 0 0 0,1 1 0 0 0,0-1 0 0 0,-1 1 1 0 0,1-1-1 0 0,-1 0 0 0 0,1 1 0 0 0,0-1 0 0 0,-1 0 0 0 0,1 1 0 0 0,0-1 0 0 0,-1 0 0 0 0,1 0 1 0 0,0 0-1 0 0,-1 0 0 0 0,1 0 0 0 0,0 0 0 0 0,0 0 0 0 0,-1 0 0 0 0,1 0 0 0 0,0 0 0 0 0,-1 0 0 0 0,1 0 1 0 0,1-1-1 0 0,3 1 15 0 0,0-2 0 0 0,0 1 0 0 0,0 0 0 0 0,9-5 0 0 0,237-130 423 0 0,19-9-92 0 0,-257 139-320 0 0,9-4 43 0 0,33-9 1 0 0,-48 17-56 0 0,0 1 1 0 0,-1-1-1 0 0,1 1 1 0 0,0 1 0 0 0,0-1-1 0 0,0 1 1 0 0,0 1 0 0 0,0-1-1 0 0,11 3 1 0 0,-14-2-1 0 0,0 0 0 0 0,1 1 0 0 0,-1-1 0 0 0,7 5 0 0 0,-10-5-6 0 0,1-1-1 0 0,-1 1 1 0 0,0 0-1 0 0,0 0 0 0 0,1 0 1 0 0,-1 0-1 0 0,0 1 1 0 0,0-1-1 0 0,0 0 0 0 0,0 0 1 0 0,-1 1-1 0 0,1-1 1 0 0,0 0-1 0 0,-1 1 0 0 0,1-1 1 0 0,0 0-1 0 0,0 4 1 0 0,-1-4 19 0 0,0 0 0 0 0,-1 0 1 0 0,1 0-1 0 0,0 0 1 0 0,0 0-1 0 0,-1 0 0 0 0,1 0 1 0 0,0 0-1 0 0,-1 0 0 0 0,1 0 1 0 0,-1 0-1 0 0,1-1 1 0 0,-1 1-1 0 0,0 0 0 0 0,1 0 1 0 0,-2 1-1 0 0,1-1 186 0 0,8-5-193 0 0,-7 4-25 0 0,0-1 4 0 0,1 1-1 0 0,0-1 1 0 0,-1 0 0 0 0,1 1-1 0 0,-1-1 1 0 0,1 0 0 0 0,-1 0-1 0 0,1 0 1 0 0,-1 1 0 0 0,0-1-1 0 0,1 0 1 0 0,-1 0 0 0 0,0 0-1 0 0,0 0 1 0 0,0 0 0 0 0,1 0-1 0 0,-1 0 1 0 0,0 0 0 0 0,0 0-1 0 0,0 1 1 0 0,-1-1 0 0 0,1 0-1 0 0,0-2 1 0 0,-16-15 61 0 0,11 16-64 0 0,5 2 0 0 0,-1 0 0 0 0,1 0 0 0 0,0 0 0 0 0,0 0 0 0 0,-1 0 0 0 0,1 0 0 0 0,0 0 0 0 0,-1 0 0 0 0,1 0 0 0 0,0 0 0 0 0,-1 0 0 0 0,1 0 0 0 0,0 0 0 0 0,-1 0 0 0 0,1 0 0 0 0,0 0 0 0 0,0 0 0 0 0,-1-1 0 0 0,1 1 0 0 0,0 0 0 0 0,0 0 0 0 0,-1 0 0 0 0,1-1 0 0 0,0 1 0 0 0,-1 0 0 0 0,-5-11 0 0 0,-5-13 0 0 0,11 24-16 0 0,0-1 0 0 0,0 1 0 0 0,1-1 0 0 0,-1 1 0 0 0,0 0 0 0 0,0-1 0 0 0,1 1 0 0 0,-1-1 0 0 0,0 1 0 0 0,1-1 1 0 0,-1 1-1 0 0,0 0 0 0 0,1-1 0 0 0,-1 1 0 0 0,0 0 0 0 0,1-1 0 0 0,-1 1 0 0 0,1 0 0 0 0,-1 0 0 0 0,1-1 0 0 0,-1 1 0 0 0,1 0 0 0 0,0 0 0 0 0,14-6-1797 0 0,-4 2 105 0 0,4 0-76 0 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2:49:44.628"/>
    </inkml:context>
    <inkml:brush xml:id="br0">
      <inkml:brushProperty name="width" value="0.1" units="cm"/>
      <inkml:brushProperty name="height" value="0.1" units="cm"/>
      <inkml:brushProperty name="color" value="#E71224"/>
    </inkml:brush>
  </inkml:definitions>
  <inkml:trace contextRef="#ctx0" brushRef="#br0">11 651 3679 0 0,'0'0'48'0'0,"0"-1"-1"0"0,-1 1 0 0 0,1 0 1 0 0,0 0-1 0 0,0 0 0 0 0,0-1 0 0 0,0 1 1 0 0,0 0-1 0 0,-1 0 0 0 0,1 0 1 0 0,0 0-1 0 0,0-1 0 0 0,0 1 0 0 0,-1 0 1 0 0,1 0-1 0 0,0 0 0 0 0,0 0 1 0 0,0 0-1 0 0,-1 0 0 0 0,1 0 0 0 0,0 0 1 0 0,0-1-1 0 0,-1 1 0 0 0,1 0 1 0 0,0 0-1 0 0,0 0 0 0 0,0 0 0 0 0,-1 0 1 0 0,1 0-1 0 0,0 0 0 0 0,0 0 1 0 0,-1 1-1 0 0,1-1 0 0 0,0 0 0 0 0,0 0 1 0 0,-1 0-1 0 0,1 0 0 0 0,0 0 1 0 0,0 0-1 0 0,0 0 0 0 0,-1 0 0 0 0,1 1 1 0 0,0-1-1 0 0,0 0 0 0 0,0 0 1 0 0,-1 0-1 0 0,1 0 0 0 0,0 1 0 0 0,0-1 1 0 0,0 0-1 0 0,0 0 0 0 0,0 0 1 0 0,0 1-1 0 0,-1-1 0 0 0,1 0 0 0 0,0 0 1 0 0,0 1-1 0 0,0-1 0 0 0,0 0 1 0 0,0 0-1 0 0,0 1 0 0 0,0-1 0 0 0,0 0 1 0 0,0 0-1 0 0,0 0 0 0 0,0 1 1 0 0,0-1-1 0 0,0 1 0 0 0,0 20 5230 0 0,1-17-5630 0 0,1 19 1085 0 0,1 1 1 0 0,1-1-1 0 0,1 0 0 0 0,10 29 1 0 0,-12-43-575 0 0,18 53 1215 0 0,44 92 0 0 0,43 51 328 0 0,-15-59-975 0 0,-36-59-476 0 0,-49-73-239 0 0,-1-3 63 0 0,0 0 0 0 0,0-1-1 0 0,12 13 1 0 0,-19-29 22 0 0,0 0 1 0 0,0 0-1 0 0,-1 0 0 0 0,-2-7 1 0 0,-15-66 311 0 0,-25-95-37 0 0,17 81-351 0 0,-65-270 67 0 0,27-103-100 0 0,59 415-27 0 0,2 1 0 0 0,7-85 0 0 0,-2 121 14 0 0,6-25-1 0 0,-7 34 18 0 0,1 0-1 0 0,0 0 0 0 0,0 0 0 0 0,0 0 0 0 0,1 0 0 0 0,-1 1 0 0 0,1-1 0 0 0,4-4 0 0 0,-6 9 7 0 0,0-1-1 0 0,0 0 0 0 0,-1 0 0 0 0,1 1 0 0 0,0-1 1 0 0,0 1-1 0 0,0-1 0 0 0,0 1 0 0 0,0-1 0 0 0,1 1 1 0 0,-1-1-1 0 0,0 1 0 0 0,0 0 0 0 0,0 0 0 0 0,0-1 0 0 0,0 1 1 0 0,0 0-1 0 0,1 0 0 0 0,-1 0 0 0 0,0 0 0 0 0,0 1 1 0 0,0-1-1 0 0,0 0 0 0 0,0 0 0 0 0,0 1 0 0 0,0-1 1 0 0,1 0-1 0 0,-1 1 0 0 0,0-1 0 0 0,0 1 0 0 0,0 0 0 0 0,-1-1 1 0 0,1 1-1 0 0,0 0 0 0 0,0-1 0 0 0,1 2 0 0 0,4 4-24 0 0,0-1-1 0 0,-1 1 0 0 0,9 11 0 0 0,-13-16 25 0 0,19 28-28 0 0,-1 0 0 0 0,27 56 0 0 0,18 68 34 0 0,-29-67-5 0 0,157 391 724 0 0,-170-429-481 0 0,-15-33-64 0 0,0 0 0 0 0,-1 0 0 0 0,-1 0-1 0 0,7 27 1 0 0,-13-42-169 0 0,1 0 0 0 0,0 0 0 0 0,0 0 1 0 0,0 0-1 0 0,0 0 0 0 0,0 0 0 0 0,0 0 0 0 0,0 0 0 0 0,0 0 0 0 0,0 0 0 0 0,0 0 0 0 0,0 0 0 0 0,0 0 1 0 0,0 0-1 0 0,0 0 0 0 0,0 0 0 0 0,-1 0 0 0 0,1 0 0 0 0,0 1 0 0 0,0-1 0 0 0,0 0 0 0 0,0 0 1 0 0,0 0-1 0 0,0 0 0 0 0,0 0 0 0 0,0 0 0 0 0,0 0 0 0 0,0 0 0 0 0,0 0 0 0 0,0 0 0 0 0,0 0 0 0 0,0 0 1 0 0,0 0-1 0 0,0 0 0 0 0,0 0 0 0 0,0 0 0 0 0,0 0 0 0 0,0 1 0 0 0,0-1 0 0 0,0 0 0 0 0,0 0 0 0 0,0 0 1 0 0,0 0-1 0 0,0 0 0 0 0,0 0 0 0 0,0 0 0 0 0,0 0 0 0 0,0 0 0 0 0,0 0 0 0 0,0 0 0 0 0,0 0 1 0 0,0 0-1 0 0,0 0 0 0 0,0 0 0 0 0,0 1 0 0 0,0-1 0 0 0,-5-8 212 0 0,-4-12-19 0 0,-3-21-29 0 0,2 0-1 0 0,1-1 1 0 0,-4-57-1 0 0,6 39-103 0 0,-28-321-730 0 0,32 343 417 0 0,1 19 105 0 0,1 0-36 0 0,-1 0 1 0 0,2 0-1 0 0,3-27 0 0 0,-3 45 162 0 0,0 0 0 0 0,0 0 0 0 0,0 0-1 0 0,1 0 1 0 0,-1-1 0 0 0,0 1 0 0 0,1 0 0 0 0,-1 0 0 0 0,1 0-1 0 0,-1 0 1 0 0,1 0 0 0 0,-1 0 0 0 0,1 0 0 0 0,0 0 0 0 0,0 0-1 0 0,0-1 1 0 0,0 2 8 0 0,0 0 0 0 0,0-1 1 0 0,0 1-1 0 0,0 0 0 0 0,0 0 0 0 0,-1 0 0 0 0,1 0 0 0 0,0 0 0 0 0,0 1 0 0 0,0-1 0 0 0,0 0 0 0 0,-1 0 0 0 0,1 0 0 0 0,0 1 0 0 0,0-1 1 0 0,0 0-1 0 0,-1 1 0 0 0,1-1 0 0 0,0 1 0 0 0,0-1 0 0 0,-1 1 0 0 0,1-1 0 0 0,0 2 0 0 0,16 11-10 0 0,-2 1-1 0 0,0 1 0 0 0,0 0 1 0 0,15 23-1 0 0,-12-17-19 0 0,24 30 91 0 0,243 274 1072 0 0,-261-302-958 0 0,51 40 0 0 0,-68-57-311 0 0,1-1 1 0 0,0 0 0 0 0,0 0-1 0 0,1-1 1 0 0,-1 0-1 0 0,1-1 1 0 0,0 0-1 0 0,0 0 1 0 0,0-1-1 0 0,0 0 1 0 0,17 1-1 0 0,-4-5-2122 0 0,-1-5-5351 0 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2:49:45.033"/>
    </inkml:context>
    <inkml:brush xml:id="br0">
      <inkml:brushProperty name="width" value="0.1" units="cm"/>
      <inkml:brushProperty name="height" value="0.1" units="cm"/>
      <inkml:brushProperty name="color" value="#E71224"/>
    </inkml:brush>
  </inkml:definitions>
  <inkml:trace contextRef="#ctx0" brushRef="#br0">348 125 9671 0 0,'-76'-57'1048'0'0,"64"47"-750"0"0,3 1 369 0 0,-1 1-1 0 0,-11-7 1 0 0,15 11-526 0 0,1 0 0 0 0,-1 1 0 0 0,0 0 0 0 0,-1 0 0 0 0,1 1 0 0 0,-13-4 0 0 0,16 6-85 0 0,0-1-1 0 0,0 1 1 0 0,1 0 0 0 0,-1 0 0 0 0,0 0 0 0 0,0 1-1 0 0,0-1 1 0 0,0 1 0 0 0,1 0 0 0 0,-1-1-1 0 0,0 1 1 0 0,0 0 0 0 0,1 1 0 0 0,-1-1-1 0 0,1 0 1 0 0,-1 1 0 0 0,1-1 0 0 0,0 1-1 0 0,-3 2 1 0 0,-2 3 89 0 0,0 0 1 0 0,1 0-1 0 0,0 1 0 0 0,1-1 0 0 0,0 1 0 0 0,-5 9 0 0 0,-22 54 615 0 0,25-51-585 0 0,1 1-1 0 0,1-1 1 0 0,1 1 0 0 0,0 0-1 0 0,2 0 1 0 0,0 1-1 0 0,2-1 1 0 0,0 0-1 0 0,2 0 1 0 0,0 1 0 0 0,1-1-1 0 0,1 0 1 0 0,1-1-1 0 0,1 1 1 0 0,16 35 0 0 0,-19-48-132 0 0,1-1 1 0 0,0 0 0 0 0,1 0 0 0 0,0 0 0 0 0,0 0 0 0 0,0-1 0 0 0,1 0 0 0 0,0 0 0 0 0,10 8 0 0 0,-13-12-21 0 0,1 0 0 0 0,-1 0 0 0 0,1 0 0 0 0,0 0 1 0 0,-1-1-1 0 0,1 1 0 0 0,0-1 0 0 0,0 0 0 0 0,0 0 0 0 0,0-1 0 0 0,0 1 0 0 0,0-1 0 0 0,0 0 1 0 0,0 0-1 0 0,0 0 0 0 0,0 0 0 0 0,0-1 0 0 0,0 1 0 0 0,0-1 0 0 0,0 0 0 0 0,5-2 1 0 0,0-2 8 0 0,1 1 1 0 0,-1-1 0 0 0,0-1 0 0 0,-1 0 0 0 0,1 0 0 0 0,-1 0 0 0 0,0-1-1 0 0,-1-1 1 0 0,0 1 0 0 0,9-12 0 0 0,-4 2-13 0 0,0 0 0 0 0,-2-1 1 0 0,1 0-1 0 0,8-24 0 0 0,-10 14-264 0 0,0 0 1 0 0,-2-1-1 0 0,-1 0 0 0 0,-1 0 0 0 0,1-57 1 0 0,-6 84 205 0 0,1-6-184 0 0,-1 1 1 0 0,0-1-1 0 0,-1 0 0 0 0,0 1 0 0 0,-2-9 1 0 0,3 16 217 0 0,0 0 0 0 0,0 0 0 0 0,0 0 0 0 0,0 0 0 0 0,0 0 0 0 0,0 0 0 0 0,0 0 0 0 0,0 0 0 0 0,0 0 0 0 0,0 0 0 0 0,0 0 1 0 0,0 0-1 0 0,0 0 0 0 0,0 0 0 0 0,0 0 0 0 0,0 0 0 0 0,0 0 0 0 0,0 0 0 0 0,0 0 0 0 0,0 0 0 0 0,0 0 0 0 0,0 0 0 0 0,-1 0 1 0 0,1 0-1 0 0,0 0 0 0 0,0 0 0 0 0,0 0 0 0 0,0 0 0 0 0,0 0 0 0 0,0 0 0 0 0,0 0 0 0 0,0 0 0 0 0,0 0 0 0 0,0 0 1 0 0,0 0-1 0 0,0 0 0 0 0,0 0 0 0 0,0 0 0 0 0,0 0 0 0 0,0 0 0 0 0,0 0 0 0 0,0 0 0 0 0,0 0 0 0 0,0 0 0 0 0,-1 0 0 0 0,1 0 1 0 0,0 0-1 0 0,0 0 0 0 0,0 0 0 0 0,0 0 0 0 0,0 0 0 0 0,0 0 0 0 0,0 0 0 0 0,0 0 0 0 0,0 0 0 0 0,0 0 0 0 0,0 0 0 0 0,0 0 1 0 0,0-1-1 0 0,0 1 0 0 0,0 0 0 0 0,-2 8-312 0 0,-1 11-75 0 0,2 1 547 0 0,2-1 0 0 0,1 1 1 0 0,0 0-1 0 0,1-1 0 0 0,9 31 0 0 0,-2-21 235 0 0,1 0 0 0 0,26 51 0 0 0,-25-60-192 0 0,1 0 1 0 0,0-1 0 0 0,2-1 0 0 0,0 0-1 0 0,1-1 1 0 0,23 20 0 0 0,-15-18-70 0 0,1 0 0 0 0,1-2 0 0 0,1 0 1 0 0,33 15-1 0 0,-44-25-89 0 0,0 0-1 0 0,0-1 1 0 0,1-1 0 0 0,24 5 0 0 0,-37-9-50 0 0,1-1 0 0 0,0 1-1 0 0,0-1 1 0 0,0 0 0 0 0,0-1 0 0 0,0 1 0 0 0,0-1 0 0 0,9-2 0 0 0,-11 2-27 0 0,-1 0-1 0 0,1-1 1 0 0,-1 1 0 0 0,1-1-1 0 0,-1 1 1 0 0,1-1-1 0 0,-1 0 1 0 0,0 0 0 0 0,1 0-1 0 0,-1 0 1 0 0,0 0 0 0 0,-1 0-1 0 0,1 0 1 0 0,0-1 0 0 0,-1 1-1 0 0,2-4 1 0 0,0 1-575 0 0,-2 0 1 0 0,1-1-1 0 0,0 1 0 0 0,-1 0 1 0 0,0-1-1 0 0,-1 1 0 0 0,1-1 1 0 0,-1 0-1 0 0,0-8 0 0 0,-2-31-5793 0 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2:49:45.612"/>
    </inkml:context>
    <inkml:brush xml:id="br0">
      <inkml:brushProperty name="width" value="0.1" units="cm"/>
      <inkml:brushProperty name="height" value="0.1" units="cm"/>
      <inkml:brushProperty name="color" value="#E71224"/>
    </inkml:brush>
  </inkml:definitions>
  <inkml:trace contextRef="#ctx0" brushRef="#br0">5 1 9215 0 0,'-2'6'191'0'0,"1"0"-1"0"0,0 1 0 0 0,1 0 1 0 0,-1-1-1 0 0,1 1 0 0 0,1-1 0 0 0,-1 1 1 0 0,1-1-1 0 0,0 1 0 0 0,4 12 1 0 0,21 80 3450 0 0,-4-10-2293 0 0,34 81 677 0 0,7-3 1 0 0,129 244-1 0 0,-27-134-688 0 0,17-13 132 0 0,-168-244-1201 0 0,27 28 0 0 0,-40-47-258 0 0,-1-1-1 0 0,0 1 0 0 0,1-1 0 0 0,-1 1 0 0 0,1-1 0 0 0,-1 1 0 0 0,1-1 0 0 0,0 1 0 0 0,-1-1 0 0 0,1 0 0 0 0,-1 1 0 0 0,1-1 1 0 0,0 0-1 0 0,-1 0 0 0 0,1 0 0 0 0,0 1 0 0 0,-1-1 0 0 0,2 0 0 0 0,-2 0-10 0 0,1 0 0 0 0,-1 0-1 0 0,0-1 1 0 0,1 1 0 0 0,-1 0 0 0 0,0 0-1 0 0,0-1 1 0 0,1 1 0 0 0,-1 0 0 0 0,0 0 0 0 0,0-1-1 0 0,1 1 1 0 0,-1 0 0 0 0,0-1 0 0 0,0 1-1 0 0,0 0 1 0 0,1 0 0 0 0,-1-1 0 0 0,0 1-1 0 0,0-1 1 0 0,0 1 0 0 0,0 0 0 0 0,0-1-1 0 0,0 1 1 0 0,0-28-477 0 0,0 25 334 0 0,0-16-1488 0 0,0-4-525 0 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2:49:46.070"/>
    </inkml:context>
    <inkml:brush xml:id="br0">
      <inkml:brushProperty name="width" value="0.1" units="cm"/>
      <inkml:brushProperty name="height" value="0.1" units="cm"/>
      <inkml:brushProperty name="color" value="#E71224"/>
    </inkml:brush>
  </inkml:definitions>
  <inkml:trace contextRef="#ctx0" brushRef="#br0">555 215 6447 0 0,'-89'-79'4795'0'0,"73"64"-4584"0"0,0 0 0 0 0,-1 2 1 0 0,0 0-1 0 0,-31-17 0 0 0,38 25 134 0 0,0 0 1 0 0,0 0-1 0 0,-1 1 1 0 0,1 1-1 0 0,-1-1 1 0 0,0 2-1 0 0,0-1 1 0 0,0 2-1 0 0,0 0 0 0 0,-17 0 1 0 0,21 2-233 0 0,-1 0 0 0 0,1 0 1 0 0,-1 1-1 0 0,1 0 0 0 0,0 1 1 0 0,-1 0-1 0 0,2 0 0 0 0,-1 1 0 0 0,0-1 1 0 0,1 1-1 0 0,-1 1 0 0 0,1-1 1 0 0,0 1-1 0 0,0 0 0 0 0,1 1 0 0 0,-10 11 1 0 0,4-2 115 0 0,0 0 0 0 0,1 1 0 0 0,0 1 1 0 0,2-1-1 0 0,-12 31 0 0 0,14-31-50 0 0,2 0 1 0 0,0 0-1 0 0,0 0 0 0 0,1 1 0 0 0,1-1 0 0 0,1 1 0 0 0,1 17 0 0 0,0-25-92 0 0,1 0-1 0 0,0-1 0 0 0,0 1 0 0 0,1 0 1 0 0,0-1-1 0 0,1 1 0 0 0,0-1 0 0 0,0 0 0 0 0,1 0 1 0 0,0 0-1 0 0,0 0 0 0 0,1-1 0 0 0,0 1 1 0 0,12 12-1 0 0,-10-12-18 0 0,1-1 1 0 0,1 0 0 0 0,-1-1-1 0 0,1 1 1 0 0,0-2-1 0 0,1 1 1 0 0,-1-1-1 0 0,1-1 1 0 0,14 5-1 0 0,-16-7-42 0 0,0 0 1 0 0,0 0-1 0 0,0-1 0 0 0,1 0 0 0 0,-1-1 0 0 0,0 0 0 0 0,0 0 0 0 0,1-1 0 0 0,-1 0 0 0 0,0 0 0 0 0,0-1 0 0 0,14-4 0 0 0,-10 1-6 0 0,0 0 1 0 0,-1-1-1 0 0,0 0 1 0 0,0 0 0 0 0,0-1-1 0 0,-1-1 1 0 0,0 0-1 0 0,0 0 1 0 0,16-19-1 0 0,-14 12-2 0 0,-2 0-1 0 0,1 0 0 0 0,-2-1 0 0 0,0 0 1 0 0,-1-1-1 0 0,7-20 0 0 0,-4 3-163 0 0,-1 0-1 0 0,7-49 1 0 0,1-65-1332 0 0,-18 142 1377 0 0,2-13-114 0 0,-2 18 193 0 0,0 0 0 0 0,0 0-1 0 0,0 0 1 0 0,1 1-1 0 0,-1-1 1 0 0,0 0-1 0 0,1 0 1 0 0,-1 0-1 0 0,0 1 1 0 0,1-1-1 0 0,-1 0 1 0 0,1 1-1 0 0,-1-1 1 0 0,1 0 0 0 0,-1 1-1 0 0,1-1 1 0 0,1 0-1 0 0,-2 1 14 0 0,1 0 0 0 0,-1 0 0 0 0,1 0-1 0 0,-1 0 1 0 0,1 0 0 0 0,-1 0 0 0 0,1 0-1 0 0,0 0 1 0 0,-1 0 0 0 0,1 0 0 0 0,-1 0 0 0 0,1 1-1 0 0,-1-1 1 0 0,1 0 0 0 0,-1 0 0 0 0,1 1 0 0 0,-1-1-1 0 0,0 0 1 0 0,1 1 0 0 0,-1-1 0 0 0,1 1-1 0 0,-1-1 1 0 0,0 0 0 0 0,1 1 0 0 0,-1-1 0 0 0,0 1-1 0 0,1-1 1 0 0,-1 1 0 0 0,11 18-7 0 0,-9-15 3 0 0,12 18 107 0 0,1 0-1 0 0,1-1 1 0 0,1-1-1 0 0,0-1 1 0 0,2 0-1 0 0,0-1 0 0 0,1-1 1 0 0,1-1-1 0 0,0-1 1 0 0,1-1-1 0 0,1 0 1 0 0,0-2-1 0 0,1-1 1 0 0,0-1-1 0 0,1 0 1 0 0,0-2-1 0 0,0-1 1 0 0,29 3-1 0 0,-44-8-169 0 0,0-2 0 0 0,0 1 0 0 0,0-1 0 0 0,0-1 0 0 0,13-1 0 0 0,-18 1-195 0 0,1-1-1 0 0,-1 1 1 0 0,0-1-1 0 0,1 0 1 0 0,-1 0-1 0 0,0 0 1 0 0,0-1-1 0 0,0 0 1 0 0,-1 0-1 0 0,9-6 1 0 0,7-16-6639 0 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2:49:46.619"/>
    </inkml:context>
    <inkml:brush xml:id="br0">
      <inkml:brushProperty name="width" value="0.1" units="cm"/>
      <inkml:brushProperty name="height" value="0.1" units="cm"/>
      <inkml:brushProperty name="color" value="#E71224"/>
    </inkml:brush>
  </inkml:definitions>
  <inkml:trace contextRef="#ctx0" brushRef="#br0">303 921 4607 0 0,'-1'-2'137'0'0,"1"0"-109"0"0,-1 1-1 0 0,1 0 0 0 0,0 0 1 0 0,0-1-1 0 0,-1 1 0 0 0,1 0 1 0 0,0 0-1 0 0,0-1 1 0 0,0 1-1 0 0,0 0 0 0 0,1 0 1 0 0,-1-1-1 0 0,0 1 0 0 0,0 0 1 0 0,1-2-1 0 0,-1 1 224 0 0,0 0 0 0 0,0 0 0 0 0,-1 0 0 0 0,1 1 0 0 0,-1-1-1 0 0,1 0 1 0 0,-1 0 0 0 0,0 0 0 0 0,0 1 0 0 0,0-1 0 0 0,-1-2 0 0 0,1 4-184 0 0,0-1-1 0 0,0 1 1 0 0,0-1 0 0 0,0 1 0 0 0,0 0 0 0 0,0-1-1 0 0,0 1 1 0 0,-1 0 0 0 0,1 0 0 0 0,0 0 0 0 0,0 0-1 0 0,0 0 1 0 0,0 0 0 0 0,0 0 0 0 0,0 0 0 0 0,0 0 0 0 0,0 1-1 0 0,0-1 1 0 0,0 0 0 0 0,0 1 0 0 0,0-1 0 0 0,0 0-1 0 0,0 1 1 0 0,0 0 0 0 0,0-1 0 0 0,-2 2 0 0 0,-2 2 224 0 0,0 0 0 0 0,0 0 1 0 0,-7 6-1 0 0,-4 8 302 0 0,0 1 0 0 0,1 1 0 0 0,1 0 0 0 0,1 1 0 0 0,-16 33-1 0 0,6-5 693 0 0,-22 76 0 0 0,28-70-420 0 0,3 2 0 0 0,2 0 0 0 0,-10 112 0 0 0,22-137-551 0 0,0 1 1 0 0,2-1-1 0 0,8 43 0 0 0,-5-52-146 0 0,1 0 0 0 0,0-1 0 0 0,2 1 1 0 0,1-2-1 0 0,15 28 0 0 0,-20-41-125 0 0,0-1 0 0 0,1 1 0 0 0,0-1-1 0 0,1-1 1 0 0,-1 1 0 0 0,1-1 0 0 0,0 0 0 0 0,1 0-1 0 0,0 0 1 0 0,-1-1 0 0 0,2 0 0 0 0,-1-1 0 0 0,1 0-1 0 0,-1 0 1 0 0,1 0 0 0 0,0-1 0 0 0,0 0 0 0 0,1-1-1 0 0,-1 0 1 0 0,1 0 0 0 0,-1 0 0 0 0,1-1 0 0 0,-1-1-1 0 0,1 0 1 0 0,0 0 0 0 0,-1 0 0 0 0,1-1 0 0 0,9-2-1 0 0,0-2-3 0 0,1 0 0 0 0,-1-1 0 0 0,-1 0 0 0 0,1-2 0 0 0,-1 0 0 0 0,-1-1 0 0 0,1-1 0 0 0,-2 0 0 0 0,1-1 0 0 0,-1-1 0 0 0,-1 0 0 0 0,0-1 0 0 0,16-20 0 0 0,-9 7-501 0 0,-1-2 0 0 0,-1 1 0 0 0,-1-2 0 0 0,-2-1 0 0 0,-1 0 0 0 0,18-51 1 0 0,-14 21-1165 0 0</inkml:trace>
  <inkml:trace contextRef="#ctx0" brushRef="#br0" timeOffset="1">283 0 11599 0 0,'-6'21'201'0'0,"2"-1"0"0"0,1 1 0 0 0,0 0-1 0 0,2 0 1 0 0,0 0 0 0 0,4 42 0 0 0,6-10 813 0 0,42 261 2171 0 0,19-6-1854 0 0,73 136 277 0 0,-60-277 35 0 0,-82-165-1600 0 0,0-1 0 0 0,0 1 0 0 0,0-1 0 0 0,0 1 0 0 0,0-1 0 0 0,0 1 0 0 0,0-1 0 0 0,0 0 0 0 0,1 0 0 0 0,-1 1 0 0 0,0-1 0 0 0,3 1 0 0 0,-3-2-32 0 0,-1 0 1 0 0,0 0 0 0 0,0 0 0 0 0,0 0 0 0 0,1 0 0 0 0,-1 0 0 0 0,0 0 0 0 0,0 0 0 0 0,0 0-1 0 0,0 0 1 0 0,1 0 0 0 0,-1 0 0 0 0,0 0 0 0 0,0 0 0 0 0,0 0 0 0 0,1 0 0 0 0,-1 0 0 0 0,0 0-1 0 0,0 0 1 0 0,0 0 0 0 0,0-1 0 0 0,1 1 0 0 0,-1 0 0 0 0,0 0 0 0 0,0 0 0 0 0,0 0 0 0 0,0 0 0 0 0,0-1-1 0 0,1 1 1 0 0,-1 0 0 0 0,0 0 0 0 0,0 0 0 0 0,0 0 0 0 0,0-1 0 0 0,0 1 0 0 0,1-16 262 0 0,-18-157 643 0 0,7 79-920 0 0,0-114 0 0 0,14 95-1081 0 0,24-153 1 0 0,-27 261 1001 0 0,0-4-90 0 0,0 1 0 0 0,1-1-1 0 0,0 1 1 0 0,0 0 0 0 0,1 0 0 0 0,0 0 0 0 0,1 0-1 0 0,7-13 1 0 0,-11 21 154 0 0,1-1-1 0 0,-1 0 1 0 0,0 1-1 0 0,1-1 1 0 0,-1 1 0 0 0,1-1-1 0 0,-1 1 1 0 0,1-1-1 0 0,-1 1 1 0 0,1-1-1 0 0,-1 1 1 0 0,1 0 0 0 0,-1-1-1 0 0,1 1 1 0 0,0 0-1 0 0,-1-1 1 0 0,1 1-1 0 0,0 0 1 0 0,-1 0-1 0 0,1 0 1 0 0,0-1 0 0 0,-1 1-1 0 0,1 0 1 0 0,0 0-1 0 0,-1 0 1 0 0,1 0-1 0 0,0 0 1 0 0,-1 0 0 0 0,1 0-1 0 0,0 1 1 0 0,-1-1-1 0 0,1 0 1 0 0,0 0-1 0 0,-1 0 1 0 0,1 1 0 0 0,0-1-1 0 0,-1 0 1 0 0,1 1-1 0 0,-1-1 1 0 0,1 0-1 0 0,-1 1 1 0 0,1-1-1 0 0,-1 1 1 0 0,1-1 0 0 0,-1 1-1 0 0,1-1 1 0 0,-1 1-1 0 0,1 0 1 0 0,3 4 26 0 0,-1 0 0 0 0,0 0 0 0 0,-1 1 0 0 0,4 7 0 0 0,-5-12-17 0 0,40 107 869 0 0,35 76 800 0 0,-46-129-951 0 0,49 70-1 0 0,-59-99-526 0 0,0-1 0 0 0,2-1 0 0 0,0 0 0 0 0,36 27 0 0 0,-51-45-128 0 0,0-1 0 0 0,1 0 0 0 0,-1 0 0 0 0,1-1 1 0 0,0 0-1 0 0,0 0 0 0 0,13 3 0 0 0,-21-7-51 0 0,1 1 0 0 0,-1-1 0 0 0,1 0 0 0 0,-1 0 0 0 0,1 0 0 0 0,0 0 0 0 0,-1 1 0 0 0,1-1 0 0 0,-1 0 0 0 0,1 0 0 0 0,0 0 0 0 0,-1 0 0 0 0,1-1-1 0 0,-1 1 1 0 0,1 0 0 0 0,-1 0 0 0 0,1 0 0 0 0,0 0 0 0 0,-1-1 0 0 0,1 1 0 0 0,-1 0 0 0 0,1 0 0 0 0,-1-1 0 0 0,1 1 0 0 0,-1 0 0 0 0,1-1 0 0 0,-1 1 0 0 0,0-1 0 0 0,1 1 0 0 0,-1 0 0 0 0,1-1 0 0 0,-1 1 0 0 0,0-1 0 0 0,1 1 0 0 0,-1-1 0 0 0,0 0-1 0 0,0 1 1 0 0,1-1 0 0 0,-1 1 0 0 0,0-1 0 0 0,0 1 0 0 0,0-1 0 0 0,0 1 0 0 0,0-1 0 0 0,0 0 0 0 0,0 1 0 0 0,0-1 0 0 0,0 1 0 0 0,0-1 0 0 0,0 0 0 0 0,0 1 0 0 0,0-1 0 0 0,-1 0 0 0 0,0-6-207 0 0,0 1 0 0 0,0-1 0 0 0,-5-10 0 0 0,5 14-59 0 0,-15-42-3199 0 0,4 16-3973 0 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2:49:47.036"/>
    </inkml:context>
    <inkml:brush xml:id="br0">
      <inkml:brushProperty name="width" value="0.1" units="cm"/>
      <inkml:brushProperty name="height" value="0.1" units="cm"/>
      <inkml:brushProperty name="color" value="#E71224"/>
    </inkml:brush>
  </inkml:definitions>
  <inkml:trace contextRef="#ctx0" brushRef="#br0">0 0 7367 0 0,'4'20'9060'0'0,"4"31"-6027"0"0,2 12-2303 0 0,5 48 399 0 0,-11-70-733 0 0,1-1 1 0 0,16 57 0 0 0,-21-96-393 0 0,0 0 1 0 0,0 0-1 0 0,1 0 1 0 0,-1 0 0 0 0,0 0-1 0 0,1 0 1 0 0,-1 0-1 0 0,1-1 1 0 0,-1 1 0 0 0,1 0-1 0 0,-1 0 1 0 0,1 0-1 0 0,0 0 1 0 0,-1-1 0 0 0,1 1-1 0 0,0 0 1 0 0,0 0-1 0 0,-1-1 1 0 0,1 1 0 0 0,0-1-1 0 0,0 1 1 0 0,0-1-1 0 0,0 1 1 0 0,0-1 0 0 0,0 0-1 0 0,2 1 1 0 0,-2-1-20 0 0,0 0 1 0 0,1-1-1 0 0,-1 1 1 0 0,0 0-1 0 0,0-1 0 0 0,1 1 1 0 0,-1-1-1 0 0,0 0 1 0 0,0 1-1 0 0,0-1 1 0 0,0 0-1 0 0,0 0 1 0 0,0 1-1 0 0,0-1 0 0 0,0 0 1 0 0,0 0-1 0 0,0 0 1 0 0,0 0-1 0 0,0-1 1 0 0,0-1-1 0 0,2-1-268 0 0,-1 0 0 0 0,1 0-1 0 0,-1-1 1 0 0,-1 1 0 0 0,2-6-1 0 0,4-13-1440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2:36:16.887"/>
    </inkml:context>
    <inkml:brush xml:id="br0">
      <inkml:brushProperty name="width" value="0.1" units="cm"/>
      <inkml:brushProperty name="height" value="0.1" units="cm"/>
      <inkml:brushProperty name="color" value="#E71224"/>
    </inkml:brush>
  </inkml:definitions>
  <inkml:trace contextRef="#ctx0" brushRef="#br0">0 173 3423 0 0,'6'-15'795'0'0,"-6"14"-710"0"0,1 0-1 0 0,-1-1 1 0 0,1 1 0 0 0,-1 0-1 0 0,1-1 1 0 0,-1 1 0 0 0,1 0-1 0 0,0 0 1 0 0,0 0-1 0 0,0-1 1 0 0,0 1 0 0 0,0 0-1 0 0,0 0 1 0 0,2-1-1 0 0,2-2 71 0 0,1 0-1 0 0,-1 1 0 0 0,1 0 0 0 0,0 0 0 0 0,0 0 1 0 0,1 1-1 0 0,-1 0 0 0 0,0 0 0 0 0,1 1 0 0 0,6-1 0 0 0,12-1 559 0 0,35 1 1 0 0,10-1 363 0 0,-19-5-249 0 0,72-20 0 0 0,-102 24-749 0 0,-1 0 0 0 0,1 2 0 0 0,0 1-1 0 0,36 2 1 0 0,38-3 53 0 0,-39-5 234 0 0,-1-2 0 0 0,62-19 0 0 0,-103 25-311 0 0,1 0-1 0 0,0 2 1 0 0,0 0 0 0 0,24 1-1 0 0,7 0-28 0 0,-11-2-15 0 0,0 2-1 0 0,0 2 1 0 0,-1 1 0 0 0,43 9-1 0 0,79 11 20 0 0,-74-14-6 0 0,11-4 50 0 0,109 27-20 0 0,-123-16 11 0 0,173 44 136 0 0,-69-11-131 0 0,-108-30-76 0 0,201 37 36 0 0,-77-17 4 0 0,59 5-34 0 0,-19-33 68 0 0,-155-10-18 0 0,-11 0 39 0 0,0-4-1 0 0,115-19 1 0 0,-44-2 103 0 0,162-32 312 0 0,-87 20 101 0 0,-171 29-514 0 0,-34 5-52 0 0,0 1 0 0 0,-1 0-1 0 0,17 1 1 0 0,-28 1-37 0 0,-1-1-1 0 0,0 0 1 0 0,1 1-1 0 0,-1 0 1 0 0,0-1 0 0 0,1 1-1 0 0,-1 0 1 0 0,0-1-1 0 0,0 1 1 0 0,0 0 0 0 0,1 0-1 0 0,-1 0 1 0 0,0 0 0 0 0,0 0-1 0 0,0 0 1 0 0,-1 1-1 0 0,1-1 1 0 0,0 0 0 0 0,0 0-1 0 0,-1 1 1 0 0,1-1 0 0 0,-1 0-1 0 0,1 1 1 0 0,-1-1-1 0 0,1 3 1 0 0,1 2-349 0 0,-1 1 0 0 0,0-1 0 0 0,0 1 0 0 0,-1 7 0 0 0,0-1-4763 0 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2:49:47.433"/>
    </inkml:context>
    <inkml:brush xml:id="br0">
      <inkml:brushProperty name="width" value="0.1" units="cm"/>
      <inkml:brushProperty name="height" value="0.1" units="cm"/>
      <inkml:brushProperty name="color" value="#E71224"/>
    </inkml:brush>
  </inkml:definitions>
  <inkml:trace contextRef="#ctx0" brushRef="#br0">112 141 10591 0 0,'-104'-74'1391'0'0,"104"73"-975"0"0,-1 0 0 0 0,0 0 0 0 0,0 0 0 0 0,0-1-1 0 0,1 1 1 0 0,-1 0 0 0 0,1 0 0 0 0,-1-1 0 0 0,1 1 0 0 0,-1 0 0 0 0,1-1 0 0 0,0 1 0 0 0,0 0 0 0 0,-1-1 0 0 0,1 1-1 0 0,0-3 1 0 0,4-21 875 0 0,-4 24-1266 0 0,0 0 0 0 0,1 0-1 0 0,-1 0 1 0 0,1 0 0 0 0,-1 0 0 0 0,1 0-1 0 0,-1 0 1 0 0,1 0 0 0 0,-1 0 0 0 0,1 0 0 0 0,0 0-1 0 0,0 1 1 0 0,-1-1 0 0 0,1 0 0 0 0,0 1-1 0 0,0-1 1 0 0,0 0 0 0 0,2 0 0 0 0,-2 1-23 0 0,-1 0 1 0 0,1-1 0 0 0,0 1-1 0 0,0 0 1 0 0,0 0-1 0 0,0 0 1 0 0,0 0 0 0 0,0 0-1 0 0,0 1 1 0 0,0-1 0 0 0,-1 0-1 0 0,1 0 1 0 0,0 1 0 0 0,0-1-1 0 0,0 0 1 0 0,0 1-1 0 0,1 0 1 0 0,1 1-41 0 0,0 1-1 0 0,0-1 1 0 0,0 1-1 0 0,-1 0 1 0 0,1-1-1 0 0,-1 1 1 0 0,1 1-1 0 0,-1-1 1 0 0,3 5 0 0 0,1 6-2872 0 0,8 24 1 0 0,-6-6-3390 0 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2:49:48.059"/>
    </inkml:context>
    <inkml:brush xml:id="br0">
      <inkml:brushProperty name="width" value="0.1" units="cm"/>
      <inkml:brushProperty name="height" value="0.1" units="cm"/>
      <inkml:brushProperty name="color" value="#E71224"/>
    </inkml:brush>
  </inkml:definitions>
  <inkml:trace contextRef="#ctx0" brushRef="#br0">2 0 2759 0 0,'0'1'53'0'0,"0"-1"-1"0"0,0 0 0 0 0,0 0 0 0 0,0 0 0 0 0,-1 0 0 0 0,1 1 0 0 0,0-1 0 0 0,0 0 0 0 0,0 0 0 0 0,0 0 1 0 0,0 1-1 0 0,0-1 0 0 0,0 0 0 0 0,0 0 0 0 0,0 0 0 0 0,0 1 0 0 0,0-1 0 0 0,0 0 0 0 0,0 0 0 0 0,0 0 1 0 0,0 1-1 0 0,0-1 0 0 0,0 0 0 0 0,0 0 0 0 0,0 0 0 0 0,0 1 0 0 0,0-1 0 0 0,0 0 0 0 0,0 0 0 0 0,0 0 1 0 0,1 0-1 0 0,-1 1 0 0 0,0-1 0 0 0,0 0 0 0 0,0 0 0 0 0,0 0 0 0 0,0 0 0 0 0,0 1 0 0 0,1-1 0 0 0,-1 0 1 0 0,0 0-1 0 0,0 0 0 0 0,0 0 0 0 0,8 9 3977 0 0,-2-2-3286 0 0,0 0 0 0 0,-1 1 0 0 0,1 0 0 0 0,-1-1 1 0 0,-1 1-1 0 0,0 1 0 0 0,0-1 0 0 0,3 13 0 0 0,17 75 1147 0 0,-21-82-1455 0 0,52 369 4438 0 0,-23-135-2574 0 0,-24-198-1731 0 0,17 55 1 0 0,-15-82-407 0 0,-10-22-164 0 0,0-1 1 0 0,1 0-1 0 0,-1 1 0 0 0,0-1 0 0 0,0 0 1 0 0,0 1-1 0 0,1-1 0 0 0,-1 0 0 0 0,0 1 1 0 0,0-1-1 0 0,1 0 0 0 0,-1 0 0 0 0,0 1 1 0 0,1-1-1 0 0,-1 0 0 0 0,0 0 0 0 0,1 1 1 0 0,-1-1-1 0 0,0 0 0 0 0,1 0 0 0 0,-1 0 1 0 0,0 0-1 0 0,1 0 0 0 0,-1 0 0 0 0,1 1 1 0 0,-1-1-1 0 0,0 0 0 0 0,1 0 0 0 0,-1 0 1 0 0,1 0-1 0 0,-1 0 0 0 0,0-1 0 0 0,1 1 1 0 0,-1 0-1 0 0,1 0 0 0 0,-1 0 0 0 0,0 0 1 0 0,1 0-1 0 0,-1 0 0 0 0,0-1 0 0 0,1 1 1 0 0,-1 0-1 0 0,0 0 0 0 0,1-1 0 0 0,-1 1 1 0 0,0 0-1 0 0,1 0 0 0 0,-1-1 0 0 0,0 1 1 0 0,0 0-1 0 0,1-1 0 0 0,-1 1 0 0 0,0 0 1 0 0,0-1-1 0 0,0 1 0 0 0,0 0 0 0 0,1-1 0 0 0,-1 1 1 0 0,0-1-1 0 0,0 1 0 0 0,0-1 0 0 0,5-11-998 0 0,1-1 0 0 0,3-17-1 0 0,-1-1-623 0 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2:49:48.497"/>
    </inkml:context>
    <inkml:brush xml:id="br0">
      <inkml:brushProperty name="width" value="0.1" units="cm"/>
      <inkml:brushProperty name="height" value="0.1" units="cm"/>
      <inkml:brushProperty name="color" value="#E71224"/>
    </inkml:brush>
  </inkml:definitions>
  <inkml:trace contextRef="#ctx0" brushRef="#br0">13 2 8287 0 0,'-5'-2'4267'0'0,"3"10"-1104"0"0,1-6-2839 0 0,0 1 0 0 0,0 0 1 0 0,0-1-1 0 0,1 1 1 0 0,-1 0-1 0 0,1 0 1 0 0,-1-1-1 0 0,1 1 1 0 0,0 0-1 0 0,0 0 1 0 0,1 4-1 0 0,9 33 882 0 0,-4-20-695 0 0,-4-11-568 0 0,1 0 0 0 0,0 0 0 0 0,0 0 0 0 0,1-1 0 0 0,0 1-1 0 0,1-1 1 0 0,0 0 0 0 0,0 0 0 0 0,1 0 0 0 0,-1-1 0 0 0,2 0 0 0 0,9 9 0 0 0,-7-10-1521 0 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2:49:48.976"/>
    </inkml:context>
    <inkml:brush xml:id="br0">
      <inkml:brushProperty name="width" value="0.1" units="cm"/>
      <inkml:brushProperty name="height" value="0.1" units="cm"/>
      <inkml:brushProperty name="color" value="#E71224"/>
    </inkml:brush>
  </inkml:definitions>
  <inkml:trace contextRef="#ctx0" brushRef="#br0">32 1 12495 0 0,'-4'1'297'0'0,"2"0"-215"0"0,0-1 0 0 0,1 1 0 0 0,-1 0 0 0 0,0-1-1 0 0,0 1 1 0 0,1 0 0 0 0,-1 0 0 0 0,1 0 0 0 0,-1 0-1 0 0,1 0 1 0 0,-1 1 0 0 0,1-1 0 0 0,-1 0-1 0 0,-1 3 1 0 0,3-3 313 0 0,-1 1-1 0 0,1-1 0 0 0,0 1 0 0 0,0-1 1 0 0,-1 1-1 0 0,1-1 0 0 0,0 1 0 0 0,0-1 1 0 0,0 1-1 0 0,1 1 0 0 0,-1 1-115 0 0,1-1 0 0 0,-1 1 0 0 0,1 0 0 0 0,0-1 0 0 0,3 5 0 0 0,-4-6-251 0 0,1-1 0 0 0,0 0 0 0 0,-1 1 0 0 0,1-1 0 0 0,0 0 0 0 0,0 0 0 0 0,0 0 0 0 0,0 0 0 0 0,0 0 0 0 0,0 0 0 0 0,1 0 0 0 0,-1 0 0 0 0,0 0 0 0 0,0 0 0 0 0,1 0 0 0 0,-1-1 0 0 0,0 1 0 0 0,1-1 0 0 0,-1 1 0 0 0,1-1 0 0 0,-1 0 0 0 0,1 1 1 0 0,-1-1-1 0 0,1 0 0 0 0,-1 0 0 0 0,3 0 0 0 0,-3 0-485 0 0,0-1 1 0 0,0 1-1 0 0,1 0 1 0 0,-1-1-1 0 0,0 1 1 0 0,0-1-1 0 0,1 1 1 0 0,-1-1-1 0 0,0 0 1 0 0,0 0 0 0 0,3-2-457 0 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2:49:49.382"/>
    </inkml:context>
    <inkml:brush xml:id="br0">
      <inkml:brushProperty name="width" value="0.1" units="cm"/>
      <inkml:brushProperty name="height" value="0.1" units="cm"/>
      <inkml:brushProperty name="color" value="#E71224"/>
    </inkml:brush>
  </inkml:definitions>
  <inkml:trace contextRef="#ctx0" brushRef="#br0">4 197 8287 0 0,'-1'-6'496'0'0,"0"1"-1"0"0,1-1 0 0 0,-1 1 0 0 0,1-1 1 0 0,0 1-1 0 0,0-1 0 0 0,1 0 0 0 0,-1 1 0 0 0,1-1 1 0 0,1 1-1 0 0,-1 0 0 0 0,5-11 0 0 0,-2 7-120 0 0,0 0 0 0 0,0 0 0 0 0,1 0 0 0 0,0 0 0 0 0,1 1 0 0 0,10-12 0 0 0,-11 16-292 0 0,-1 0-1 0 0,1 0 1 0 0,0 0 0 0 0,0 1-1 0 0,0-1 1 0 0,1 1 0 0 0,-1 1-1 0 0,1-1 1 0 0,0 1 0 0 0,0 0-1 0 0,0 0 1 0 0,0 1 0 0 0,0 0-1 0 0,0 0 1 0 0,0 0 0 0 0,0 1-1 0 0,0 0 1 0 0,0 0 0 0 0,11 1-1 0 0,-1 2 9 0 0,0 0 0 0 0,0 1 0 0 0,0 1 0 0 0,-1 0 0 0 0,0 1-1 0 0,19 10 1 0 0,-15-5-47 0 0,-1 0 1 0 0,-1 1-1 0 0,0 0 0 0 0,0 2 0 0 0,-1 0 0 0 0,-1 1 1 0 0,-1 0-1 0 0,0 1 0 0 0,-1 1 0 0 0,21 33 0 0 0,-20-24-26 0 0,-1 1-1 0 0,-1 0 0 0 0,-1 1 0 0 0,-1 0 1 0 0,-2 0-1 0 0,0 1 0 0 0,3 33 0 0 0,-9-47 3 0 0,-1 0-1 0 0,0 1 1 0 0,0-1-1 0 0,-2 0 0 0 0,-3 24 1 0 0,2-31-3 0 0,1-1 1 0 0,-1 0 0 0 0,-1 0-1 0 0,0 0 1 0 0,0 0-1 0 0,0-1 1 0 0,0 1-1 0 0,-1-1 1 0 0,0 0 0 0 0,-1 0-1 0 0,0 0 1 0 0,1 0-1 0 0,-11 7 1 0 0,4-4 25 0 0,-1 0 1 0 0,-1-1-1 0 0,1-1 0 0 0,-1 0 1 0 0,-1-1-1 0 0,1 0 1 0 0,-1-1-1 0 0,0-1 0 0 0,0 0 1 0 0,-27 4-1 0 0,19-5 25 0 0,0-2-1 0 0,0 0 0 0 0,0-1 1 0 0,-1-1-1 0 0,1-1 1 0 0,-32-8-1 0 0,44 7-55 0 0,0 0 0 0 0,0 0 0 0 0,0-1 0 0 0,0-1 0 0 0,1 0 0 0 0,-14-9 0 0 0,20 12-55 0 0,-1 0 0 0 0,1 0 0 0 0,0-1 0 0 0,0 0 0 0 0,0 1 0 0 0,0-1 0 0 0,1 0 0 0 0,-1-1 0 0 0,1 1 0 0 0,-1 0 0 0 0,1-1-1 0 0,0 1 1 0 0,1-1 0 0 0,-1 0 0 0 0,1 1 0 0 0,-1-1 0 0 0,1 0 0 0 0,0 0 0 0 0,0-7 0 0 0,1 9 30 0 0,0 1 1 0 0,0 0 0 0 0,1 0-1 0 0,-1-1 1 0 0,0 1 0 0 0,1 0-1 0 0,-1 0 1 0 0,1 0-1 0 0,-1-1 1 0 0,1 1 0 0 0,0 0-1 0 0,0 0 1 0 0,-1 0 0 0 0,1 0-1 0 0,0 0 1 0 0,0 0-1 0 0,0 1 1 0 0,0-1 0 0 0,0 0-1 0 0,0 0 1 0 0,0 1 0 0 0,0-1-1 0 0,1 0 1 0 0,-1 1-1 0 0,0-1 1 0 0,0 1 0 0 0,0 0-1 0 0,1-1 1 0 0,-1 1 0 0 0,2 0-1 0 0,5-2 9 0 0,1 1 1 0 0,-1 0-1 0 0,12 1 0 0 0,-17 0 4 0 0,114 2 510 0 0,58 0 731 0 0,-137-4-860 0 0,1-1 1 0 0,56-13 0 0 0,-80 13-410 0 0,1-2 0 0 0,-1 0 1 0 0,0-1-1 0 0,0 0 0 0 0,0-2 0 0 0,-1 1 0 0 0,14-11 0 0 0,-26 16-147 0 0,1 1 0 0 0,-1-1 0 0 0,0 0 0 0 0,0 0 0 0 0,0 0 0 0 0,-1 0-1 0 0,3-4 1 0 0,3-9-5775 0 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2:49:49.856"/>
    </inkml:context>
    <inkml:brush xml:id="br0">
      <inkml:brushProperty name="width" value="0.1" units="cm"/>
      <inkml:brushProperty name="height" value="0.1" units="cm"/>
      <inkml:brushProperty name="color" value="#E71224"/>
    </inkml:brush>
  </inkml:definitions>
  <inkml:trace contextRef="#ctx0" brushRef="#br0">53 682 10591 0 0,'-12'-7'567'0'0,"-21"-10"0"0"0,32 17-403 0 0,1-1 0 0 0,-1 1 0 0 0,1 0 0 0 0,0-1 0 0 0,-1 1 0 0 0,1 0 1 0 0,-1-1-1 0 0,1 1 0 0 0,0 0 0 0 0,-1-1 0 0 0,1 1 0 0 0,0-1 0 0 0,-1 1 0 0 0,1-1 1 0 0,0 1-1 0 0,0-1 0 0 0,0 1 0 0 0,-1-1 0 0 0,1 1 0 0 0,0-1 0 0 0,0 1 0 0 0,0-1 1 0 0,0 1-1 0 0,0-1 0 0 0,0 1 0 0 0,0-1 0 0 0,0 1 0 0 0,0-1 0 0 0,0 0 0 0 0,0 1 1 0 0,0-1-1 0 0,1 1 0 0 0,-1-1 0 0 0,0 1 0 0 0,0-1 0 0 0,0 1 0 0 0,1-1 1 0 0,0-1 168 0 0,0-1 1 0 0,1 1 0 0 0,-1 1-1 0 0,0-1 1 0 0,1 0 0 0 0,-1 0-1 0 0,4-3 1 0 0,9-4 6 0 0,0 1 0 0 0,1-1 0 0 0,0 2 0 0 0,1 0 0 0 0,28-8 0 0 0,-29 10-188 0 0,12-3-94 0 0,0 0 0 0 0,1 2 1 0 0,-1 1-1 0 0,1 1 0 0 0,51 0 0 0 0,-53 5-2222 0 0,41 6-1 0 0,-50-5-4783 0 0</inkml:trace>
  <inkml:trace contextRef="#ctx0" brushRef="#br0" timeOffset="1">625 10 11487 0 0,'-3'-1'101'0'0,"-1"-1"45"0"0,0 1 0 0 0,-1-1 0 0 0,1 1 0 0 0,0 0-1 0 0,0 1 1 0 0,0-1 0 0 0,-1 1 0 0 0,-4-1 0 0 0,9 1 3 0 0,-1 1 0 0 0,1-1 0 0 0,-1 0 0 0 0,1 1 0 0 0,0-1 0 0 0,-1 0 0 0 0,1 0 0 0 0,-1 1 0 0 0,1-1 0 0 0,0 1 0 0 0,-1-1 0 0 0,1 0 0 0 0,0 1 0 0 0,0-1 0 0 0,-1 1 0 0 0,1-1 0 0 0,0 1 0 0 0,0-1 0 0 0,0 0 0 0 0,0 1 0 0 0,-1-1 1 0 0,1 1-1 0 0,0-1 0 0 0,0 2 0 0 0,0 12 1329 0 0,1-12-1339 0 0,0 1 0 0 0,1-1 0 0 0,-1 1 1 0 0,1-1-1 0 0,0 0 0 0 0,0 0 1 0 0,0 0-1 0 0,0 0 0 0 0,0 0 0 0 0,0 0 1 0 0,1-1-1 0 0,-1 1 0 0 0,1-1 1 0 0,-1 1-1 0 0,1-1 0 0 0,3 2 0 0 0,9 2 251 0 0,25 6 0 0 0,-35-9-275 0 0,28 5-68 0 0,-1-1 0 0 0,1-2 0 0 0,0-1 0 0 0,0-1 0 0 0,0-2 0 0 0,0-2 0 0 0,-1 0 0 0 0,35-8 0 0 0,-59 8-468 0 0,0-1 0 0 0,0 1 0 0 0,13-8 0 0 0,7-5-5036 0 0,-7 1-865 0 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2:49:50.255"/>
    </inkml:context>
    <inkml:brush xml:id="br0">
      <inkml:brushProperty name="width" value="0.1" units="cm"/>
      <inkml:brushProperty name="height" value="0.1" units="cm"/>
      <inkml:brushProperty name="color" value="#E71224"/>
    </inkml:brush>
  </inkml:definitions>
  <inkml:trace contextRef="#ctx0" brushRef="#br0">119 15 4607 0 0,'-4'-3'70'0'0,"3"2"-49"0"0,0 0 0 0 0,0 0 0 0 0,-1 0 0 0 0,1 0 0 0 0,0 0 0 0 0,-1 0 0 0 0,1 0 0 0 0,-1 1 0 0 0,1-1 0 0 0,-1 1 0 0 0,1-1 0 0 0,-1 1 0 0 0,1-1 0 0 0,-1 1 0 0 0,1 0 0 0 0,-1 0 0 0 0,-2 0 0 0 0,2 19 4215 0 0,-8 125 2155 0 0,1 0-3421 0 0,-23 277-15 0 0,24-348-2465 0 0,-13 122 1511 0 0,17-1 509 0 0,5-166-2672 0 0,2 1 0 0 0,1-1 0 0 0,14 51 0 0 0,-13-65 61 0 0,0 0 1 0 0,0-1-1 0 0,1 0 1 0 0,1 0-1 0 0,1 0 0 0 0,-1-1 1 0 0,2 1-1 0 0,0-2 0 0 0,11 12 1 0 0,-17-20-179 0 0,0 0 0 0 0,-1-1 1 0 0,1 0-1 0 0,0 1 0 0 0,1-1 1 0 0,-1 0-1 0 0,0-1 0 0 0,0 1 1 0 0,5 1-1 0 0,11 2-1385 0 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2:50:05.195"/>
    </inkml:context>
    <inkml:brush xml:id="br0">
      <inkml:brushProperty name="width" value="0.1" units="cm"/>
      <inkml:brushProperty name="height" value="0.1" units="cm"/>
      <inkml:brushProperty name="color" value="#E71224"/>
    </inkml:brush>
  </inkml:definitions>
  <inkml:trace contextRef="#ctx0" brushRef="#br0">1 0 143 0 0,'2'0'0'0'0,"2"2"0"0"0,0 1 0 0 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2:50:10.775"/>
    </inkml:context>
    <inkml:brush xml:id="br0">
      <inkml:brushProperty name="width" value="0.1" units="cm"/>
      <inkml:brushProperty name="height" value="0.1" units="cm"/>
      <inkml:brushProperty name="color" value="#E71224"/>
    </inkml:brush>
  </inkml:definitions>
  <inkml:trace contextRef="#ctx0" brushRef="#br0">0 157 455 0 0,'17'1'555'0'0,"0"1"0"0"0,0 0 0 0 0,22 7 0 0 0,-23-5-540 0 0,0 0 0 0 0,1-2 0 0 0,22 2 0 0 0,-32-5 44 0 0,1 1-1 0 0,-1-1 1 0 0,1-1-1 0 0,-1 1 1 0 0,0-1-1 0 0,8-3 1 0 0,42-21 1510 0 0,-23 10-842 0 0,-29 14-668 0 0,-1-1-28 0 0,0 1 0 0 0,0 0 1 0 0,1 1-1 0 0,-1-1 0 0 0,1 1 0 0 0,0 0 0 0 0,-1 0 0 0 0,1 0 1 0 0,0 0-1 0 0,0 1 0 0 0,6 0 0 0 0,11 2 4 0 0,-16-2-24 0 0,0 0 1 0 0,0 1 0 0 0,0 0 0 0 0,0 0 0 0 0,0 0 0 0 0,8 3-1 0 0,-3 0 12 0 0,1-1 0 0 0,-1-1 0 0 0,1 0 0 0 0,0-1 0 0 0,0 0 0 0 0,13-1-1 0 0,-16 0-9 0 0,-1 1 0 0 0,1 0 0 0 0,0 0 0 0 0,15 5-1 0 0,63 17 64 0 0,-65-17-64 0 0,1-2 0 0 0,0 0 0 0 0,1-2 0 0 0,33 0 0 0 0,10-7-12 0 0,-21 0 0 0 0,45-5 64 0 0,132-8 140 0 0,-154 16-124 0 0,84-8-36 0 0,-106 4-44 0 0,48-8 0 0 0,-55 7 38 0 0,52-3-1 0 0,21 4 100 0 0,67 2-13 0 0,-59 13-124 0 0,-85-4 0 0 0,0-3 0 0 0,48-1 0 0 0,-45-4-11 0 0,84-9 86 0 0,-34 3-75 0 0,-34 2 118 0 0,-38 6-83 0 0,-1 0 1 0 0,23-7-1 0 0,-25 5-35 0 0,0 1 0 0 0,26-1 0 0 0,-12 1 11 0 0,-15 2 8 0 0,0 0 1 0 0,16 2-1 0 0,-15 0-21 0 0,26-2-1 0 0,-20 0 3 0 0,0 1 0 0 0,31 4 0 0 0,22 1 0 0 0,-38-5 0 0 0,-16 0 0 0 0,32-3 0 0 0,37-7 7 0 0,35-4 168 0 0,-4 3-17 0 0,-47 6-106 0 0,169-6 450 0 0,-168 11-288 0 0,-24 0-144 0 0,66-5 0 0 0,-9-10-6 0 0,-80 10-64 0 0,1 1 0 0 0,0 1 0 0 0,-1 2 0 0 0,49 4 0 0 0,-20 2 0 0 0,37 4 0 0 0,23 0-1 0 0,-24-4 13 0 0,-21-2 25 0 0,-9-1-21 0 0,-46-3-16 0 0,-1 0 0 0 0,29-3 0 0 0,-29 1 0 0 0,1 1 0 0 0,0 0 0 0 0,15 2 0 0 0,29 2 0 0 0,71-4 0 0 0,9-1 0 0 0,-83 5 0 0 0,1 2 0 0 0,74 17 0 0 0,-98-17 0 0 0,-1-1 0 0 0,0-1 0 0 0,1-2 0 0 0,32-3 0 0 0,32 1 0 0 0,44 2 0 0 0,15 0 0 0 0,83-5 118 0 0,-239 4-118 0 0,12 0 44 0 0,1-1 0 0 0,-1 0 0 0 0,0-1 0 0 0,1-1 1 0 0,-1 0-1 0 0,14-5 0 0 0,11-7 308 0 0,-37 15-348 0 0,0 0-1 0 0,0 0 1 0 0,0 0 0 0 0,1 0-1 0 0,-1 0 1 0 0,0 0 0 0 0,0 0 0 0 0,0 0-1 0 0,0-1 1 0 0,1 1 0 0 0,-1 0-1 0 0,0 0 1 0 0,0 0 0 0 0,0 0-1 0 0,1 0 1 0 0,-1 0 0 0 0,0 0 0 0 0,0 0-1 0 0,0 0 1 0 0,0 0 0 0 0,1 0-1 0 0,-1 0 1 0 0,0 0 0 0 0,0 0-1 0 0,0 0 1 0 0,1 0 0 0 0,-1 1-1 0 0,0-1 1 0 0,0 0 0 0 0,0 0 0 0 0,0 0-1 0 0,1 0 1 0 0,-1 0 0 0 0,0 0-1 0 0,0 0 1 0 0,0 1 0 0 0,0-1-1 0 0,0 0 1 0 0,0 0 0 0 0,1 0-1 0 0,-1 0 1 0 0,0 11 48 0 0,-8 14-203 0 0,8-22 92 0 0,-4 10-159 0 0,-1-2-20 0 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2:50:14.554"/>
    </inkml:context>
    <inkml:brush xml:id="br0">
      <inkml:brushProperty name="width" value="0.1" units="cm"/>
      <inkml:brushProperty name="height" value="0.1" units="cm"/>
      <inkml:brushProperty name="color" value="#E71224"/>
    </inkml:brush>
  </inkml:definitions>
  <inkml:trace contextRef="#ctx0" brushRef="#br0">1 17 2879 0 0,'22'-4'295'0'0,"1"0"-1"0"0,-1 1 0 0 0,1 2 0 0 0,0 0 0 0 0,0 1 0 0 0,29 5 0 0 0,-11 2-199 0 0,-14-2 137 0 0,0 0-1 0 0,1-2 1 0 0,-1-1 0 0 0,50-4-1 0 0,219-14 1424 0 0,-144 21-1387 0 0,-105-3-279 0 0,176 12 314 0 0,-174-11-154 0 0,62 0 157 0 0,-29-3-126 0 0,82 13 0 0 0,-90-6-115 0 0,126-3 0 0 0,-3-7-8 0 0,-42 2 28 0 0,-71-1 31 0 0,117-8 96 0 0,-68 0-138 0 0,136 7 1 0 0,31 11-22 0 0,-238-5-53 0 0,226-3 0 0 0,-116-15 128 0 0,-50 9-4 0 0,128-6-14 0 0,-128 9-80 0 0,-68 1-30 0 0,76-5 0 0 0,-95 6 0 0 0,0 2 0 0 0,48 6 0 0 0,-65-5 0 0 0,107 12 0 0 0,-66-9 0 0 0,28 2 0 0 0,-47-5 0 0 0,-25-1 0 0 0,24 0 0 0 0,-17-1 0 0 0,34 3 0 0 0,-47-2 0 0 0,-2-1 14 0 0,0 1 0 0 0,0 0-1 0 0,-1 1 1 0 0,1-1-1 0 0,-1 1 1 0 0,8 3 0 0 0,-12-4-18 0 0,0 0 0 0 0,0 0 0 0 0,-1 0 0 0 0,1 0 0 0 0,0 1 1 0 0,-1-1-1 0 0,1 1 0 0 0,0-1 0 0 0,-1 1 0 0 0,0-1 0 0 0,1 1 0 0 0,-1 0 0 0 0,0-1 1 0 0,0 1-1 0 0,0 0 0 0 0,0 0 0 0 0,0 0 0 0 0,0 0 0 0 0,-1 0 0 0 0,1 0 1 0 0,-1 0-1 0 0,1 0 0 0 0,-1 4 0 0 0,1 7-653 0 0,0 2-249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2:34:37.698"/>
    </inkml:context>
    <inkml:brush xml:id="br0">
      <inkml:brushProperty name="width" value="0.1" units="cm"/>
      <inkml:brushProperty name="height" value="0.1" units="cm"/>
      <inkml:brushProperty name="color" value="#E71224"/>
    </inkml:brush>
  </inkml:definitions>
  <inkml:trace contextRef="#ctx0" brushRef="#br0">0 0 1783 0 0,'6'13'168'0'0,"-8"-11"-168"0"0,2 0 0 0 0,-2-2 0 0 0,2 2 0 0 0,0 2-72 0 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2:50:18.562"/>
    </inkml:context>
    <inkml:brush xml:id="br0">
      <inkml:brushProperty name="width" value="0.1" units="cm"/>
      <inkml:brushProperty name="height" value="0.1" units="cm"/>
      <inkml:brushProperty name="color" value="#E71224"/>
    </inkml:brush>
  </inkml:definitions>
  <inkml:trace contextRef="#ctx0" brushRef="#br0">1 125 1375 0 0,'16'0'44'0'0,"-4"1"435"0"0,1-2 0 0 0,13-1 1 0 0,21-3 121 0 0,76 3 1 0 0,-45 1-233 0 0,270-19 953 0 0,-239 13-966 0 0,55-4 100 0 0,328-10 618 0 0,-115 37-787 0 0,-361-15-289 0 0,90 5 74 0 0,116 3-19 0 0,207-27 135 0 0,-291 7-59 0 0,65-4 18 0 0,207-13-83 0 0,-96 18-64 0 0,-166 9 0 0 0,-79 0 0 0 0,6-2 0 0 0,1 3 0 0 0,89 13 0 0 0,92 19 0 0 0,190 3 0 0 0,-336-22 0 0 0,-40-4 0 0 0,12 1-2 0 0,84 8 15 0 0,109-1 123 0 0,-178-13-40 0 0,91 5 109 0 0,185 12-66 0 0,-81-15-89 0 0,-108-6 7 0 0,-21 11-7 0 0,4 0 28 0 0,398-7 60 0 0,-565-4-138 0 0,503-35 0 0 0,-492 34 0 0 0,377-20 91 0 0,-153 13-35 0 0,-109-2-25 0 0,35-2-9 0 0,-10 0-22 0 0,19 17 0 0 0,31-2 0 0 0,-114-8 0 0 0,119-10 0 0 0,-163 13 0 0 0,0 2 0 0 0,49 6 0 0 0,1 0 0 0 0,-59-5 3 0 0,31 1 54 0 0,80-7-1 0 0,-63-4 212 0 0,107-9 460 0 0,-160 17-609 0 0,89 0 121 0 0,-101 1-224 0 0,0 2 0 0 0,0 0 1 0 0,0 2-1 0 0,26 7 0 0 0,-10 0-13 0 0,-20-7 5 0 0,0 0-1 0 0,-1 1 1 0 0,1 0 0 0 0,-1 1-1 0 0,-1 1 1 0 0,1 0 0 0 0,11 9-1 0 0,-21-14-32 0 0,-1 1-1 0 0,1-1 1 0 0,-1 1-1 0 0,0-1 1 0 0,0 1-1 0 0,0 0 1 0 0,0 0 0 0 0,0 0-1 0 0,-1 0 1 0 0,1 0-1 0 0,-1 1 1 0 0,0-1-1 0 0,0 0 1 0 0,0 1-1 0 0,-1-1 1 0 0,1 0-1 0 0,-1 1 1 0 0,1 5-1 0 0,-3 11-282 0 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2:50:21.004"/>
    </inkml:context>
    <inkml:brush xml:id="br0">
      <inkml:brushProperty name="width" value="0.1" units="cm"/>
      <inkml:brushProperty name="height" value="0.1" units="cm"/>
      <inkml:brushProperty name="color" value="#E71224"/>
    </inkml:brush>
  </inkml:definitions>
  <inkml:trace contextRef="#ctx0" brushRef="#br0">0 125 3423 0 0,'3'-3'41'0'0,"0"0"0"0"0,0 1 0 0 0,0-1 0 0 0,0 0 0 0 0,0 1-1 0 0,1 0 1 0 0,4-3 0 0 0,-3 2-32 0 0,16 3 495 0 0,4-3-362 0 0,1 2 0 0 0,-1 0-1 0 0,34 4 1 0 0,-22-1-81 0 0,3 0-4 0 0,-6-2-41 0 0,47 8 1 0 0,-64-6 41 0 0,0-1 0 0 0,0 0 0 0 0,20-3 0 0 0,23 1 384 0 0,58 9 237 0 0,-51-2-250 0 0,69-2-1 0 0,-112-4-261 0 0,0 1-1 0 0,27 6 0 0 0,-23-4-7 0 0,32 2-1 0 0,-14-5 0 0 0,6 1 14 0 0,0-2 1 0 0,-1-3 0 0 0,59-10-1 0 0,3-1 30 0 0,-70 12-110 0 0,131-12 62 0 0,-124 14-59 0 0,56 4 0 0 0,-6 1-15 0 0,77-12-14 0 0,45-16 1 0 0,-41 8 249 0 0,-117 11-180 0 0,84 4-1 0 0,7 0-5 0 0,46-16 47 0 0,97-4 508 0 0,-293 21-678 0 0,633-6-164 0 0,-548 7 157 0 0,1 4 0 0 0,159 30 0 0 0,-199-23 13 0 0,-30-7 7 0 0,35 5 1 0 0,77-5-11 0 0,0-2 180 0 0,-66 0 63 0 0,-18 1-381 0 0,1 2 0 0 0,84 22 0 0 0,-53-6 109 0 0,-50-12 19 0 0,1-2 0 0 0,0-1 0 0 0,0-1 0 0 0,49 2 0 0 0,17-3 0 0 0,-36-2 0 0 0,-16 0 0 0 0,0 2 0 0 0,48 10 0 0 0,-62-7 0 0 0,52 10 0 0 0,25 2 0 0 0,-64-11 0 0 0,-21-4 0 0 0,41 4 0 0 0,227-11 109 0 0,-198-1-90 0 0,90 3 15 0 0,-16 0-4 0 0,116-28 133 0 0,-192 15-123 0 0,-5 2-13 0 0,-7-1 18 0 0,100-1 0 0 0,198-9-45 0 0,-208 13 44 0 0,-65 6-24 0 0,141 7-20 0 0,-146 0 0 0 0,-55-2 0 0 0,62 0 0 0 0,16-4 0 0 0,-28 2 0 0 0,5 1 0 0 0,23-2 0 0 0,19-2 0 0 0,3 0 0 0 0,232-23 128 0 0,-195 24-70 0 0,-91 4-52 0 0,317-28-6 0 0,-311 20 32 0 0,112 8 0 0 0,-65 4-12 0 0,100 3 24 0 0,-141-12-44 0 0,-8 1 0 0 0,-32 2 0 0 0,126 7 0 0 0,-131-3 0 0 0,122-1 0 0 0,-126-3 0 0 0,-30 0 0 0 0,-1 0 0 0 0,36-6 0 0 0,-31 2 0 0 0,-1 2 0 0 0,1 2 0 0 0,48 4 0 0 0,8-1 0 0 0,139 11 56 0 0,-161-9-48 0 0,-43-2-8 0 0,34 9 0 0 0,-4-1 0 0 0,-5-5 0 0 0,51-1 0 0 0,-74-4 0 0 0,79 8 0 0 0,-82-8 0 0 0,1-1 0 0 0,0 0 0 0 0,34-5 0 0 0,22-1 0 0 0,-72 6 8 0 0,0 0 0 0 0,0 0-1 0 0,0 0 1 0 0,0 0-1 0 0,0 1 1 0 0,0 0 0 0 0,0-1-1 0 0,0 1 1 0 0,0 0 0 0 0,0 1-1 0 0,-1-1 1 0 0,1 0-1 0 0,0 1 1 0 0,-1 0 0 0 0,1-1-1 0 0,3 4 1 0 0,-2-1-146 0 0,-1 1 0 0 0,1 0 0 0 0,-1 0 0 0 0,1 0 0 0 0,-1 1 0 0 0,-1-1 0 0 0,4 8 0 0 0,2 7-3896 0 0</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2:50:26.316"/>
    </inkml:context>
    <inkml:brush xml:id="br0">
      <inkml:brushProperty name="width" value="0.1" units="cm"/>
      <inkml:brushProperty name="height" value="0.1" units="cm"/>
      <inkml:brushProperty name="color" value="#E71224"/>
    </inkml:brush>
  </inkml:definitions>
  <inkml:trace contextRef="#ctx0" brushRef="#br0">0 51 919 0 0,'17'-3'394'0'0,"-1"2"0"0"0,1-1 0 0 0,23 2-1 0 0,-20 1-369 0 0,192 4 873 0 0,-86-5-659 0 0,-53-1 21 0 0,70-6 636 0 0,-88 4-481 0 0,0 2 0 0 0,-1 3 0 0 0,1 1 0 0 0,93 20 0 0 0,-107-17-400 0 0,0-3 0 0 0,1-1 0 0 0,-1-1 1 0 0,1-3-1 0 0,57-9 0 0 0,71-6 719 0 0,-115 17-469 0 0,71 8-1 0 0,-83-3-236 0 0,1-3-1 0 0,0-1 0 0 0,47-5 0 0 0,-74 2-25 0 0,149-26 62 0 0,-36 7 72 0 0,-73 14-35 0 0,-28 5-69 0 0,0 1-1 0 0,0 2 1 0 0,0 1-1 0 0,45 8 1 0 0,-7-1-3 0 0,110 4-28 0 0,-116-14 0 0 0,63 2 0 0 0,-96 1 0 0 0,1 0 0 0 0,37 10 0 0 0,237 51-2 0 0,-239-54 6 0 0,0-3 1 0 0,118-3-1 0 0,-54-8 24 0 0,71-6-3 0 0,23 8-25 0 0,4-1 0 0 0,-132-1 34 0 0,1 4 0 0 0,0 4 0 0 0,110 17 0 0 0,-165-14 9 0 0,1 2 0 0 0,72 24-1 0 0,-91-23-42 0 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2:50:27.755"/>
    </inkml:context>
    <inkml:brush xml:id="br0">
      <inkml:brushProperty name="width" value="0.1" units="cm"/>
      <inkml:brushProperty name="height" value="0.1" units="cm"/>
      <inkml:brushProperty name="color" value="#E71224"/>
    </inkml:brush>
  </inkml:definitions>
  <inkml:trace contextRef="#ctx0" brushRef="#br0">1 1 2071 0 0,'16'0'88'0'0,"2"0"24"0"0,0 2-112 0 0,-2 0 0 0 0,-1 2 0 0 0,-9-2 0 0 0,0 0 0 0 0,-2 0 0 0 0,6 2 64 0 0,6 0-64 0 0,6 4 0 0 0,3-2 0 0 0,3 4 0 0 0,-4-4-928 0 0</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2:50:31.674"/>
    </inkml:context>
    <inkml:brush xml:id="br0">
      <inkml:brushProperty name="width" value="0.1" units="cm"/>
      <inkml:brushProperty name="height" value="0.1" units="cm"/>
      <inkml:brushProperty name="color" value="#E71224"/>
    </inkml:brush>
  </inkml:definitions>
  <inkml:trace contextRef="#ctx0" brushRef="#br0">1 128 455 0 0,'27'-4'400'0'0,"1"1"-1"0"0,41 2 0 0 0,-12 0-237 0 0,290 3 385 0 0,-268 0-76 0 0,-23-1 271 0 0,0-4 1 0 0,105-16 0 0 0,-27 1 173 0 0,-41 7-550 0 0,126-6-9 0 0,0 17-212 0 0,14-14-52 0 0,-19-2 264 0 0,71 24 227 0 0,-43-7-212 0 0,-200-2-349 0 0,123-14 34 0 0,4 0-50 0 0,151 33 110 0 0,-243-14-117 0 0,95-7 0 0 0,6 0 0 0 0,35 14 0 0 0,-58-1 0 0 0,105-15 34 0 0,28 2 4 0 0,-163 14-38 0 0,99 4 0 0 0,-23-21-2 0 0,-74 2 15 0 0,-46 6 3 0 0,95 14 1 0 0,-106-8-10 0 0,1-2 0 0 0,74-4-1 0 0,172-18 26 0 0,0 18 0 0 0,24 0-32 0 0,-73 2 47 0 0,-129 2-30 0 0,-12 1-17 0 0,47 1 0 0 0,280 10 0 0 0,-198-2 0 0 0,-15-20 0 0 0,-144 0 0 0 0,122 10 0 0 0,-217-6 0 0 0,115 12 0 0 0,156-4 0 0 0,-48-21 0 0 0,31-2 0 0 0,-130 17-3 0 0,29-2 60 0 0,275-23 305 0 0,-106 13-292 0 0,-101-10-57 0 0,-56 3-14 0 0,-121 15 0 0 0,75 5 0 0 0,1 7 23 0 0,0-6-1 0 0,215-20 0 0 0,-286 11 42 0 0,73 3 0 0 0,50 13 99 0 0,-135-8-154 0 0,169-1 64 0 0,-190-3-80 0 0,85-10 6 0 0,-33 2 58 0 0,25 1-7 0 0,0 5 1 0 0,103 9 0 0 0,-134-2 0 0 0,64-6 0 0 0,62-13-27 0 0,-159 13-29 0 0,47-6 38 0 0,152 5 0 0 0,-62 9-32 0 0,156-11 82 0 0,-102-4-36 0 0,-161 10-46 0 0,120 18 0 0 0,-136-14 0 0 0,66 1 0 0 0,-18-3 0 0 0,54-1 32 0 0,6 1 0 0 0,47 9-32 0 0,13 1 0 0 0,-147-11 0 0 0,92-8 0 0 0,-107 3 0 0 0,-3 0 0 0 0,23-1 0 0 0,75 5 0 0 0,-84 2 0 0 0,68 8 0 0 0,52 3 0 0 0,35-9 0 0 0,-79 0 0 0 0,140 7 0 0 0,-241-10 0 0 0,107-2 0 0 0,-25-1 0 0 0,-104 1 2 0 0,0 1 0 0 0,21 5 0 0 0,-31-5-5 0 0,0 0 1 0 0,0 1-1 0 0,0-1 1 0 0,0 1-1 0 0,0 0 1 0 0,-1 1-1 0 0,1-1 0 0 0,-1 1 1 0 0,0 0-1 0 0,7 6 1 0 0,5 9-112 0 0</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2:50:32.636"/>
    </inkml:context>
    <inkml:brush xml:id="br0">
      <inkml:brushProperty name="width" value="0.1" units="cm"/>
      <inkml:brushProperty name="height" value="0.1" units="cm"/>
      <inkml:brushProperty name="color" value="#E71224"/>
    </inkml:brush>
  </inkml:definitions>
  <inkml:trace contextRef="#ctx0" brushRef="#br0">107 26 1375 0 0,'-5'0'225'0'0,"0"1"0"0"0,0-1-1 0 0,0 1 1 0 0,0 0 0 0 0,0 1-1 0 0,0-1 1 0 0,0 1 0 0 0,1 0-1 0 0,-8 4 1 0 0,4-1-74 0 0,0 0-1 0 0,0 1 1 0 0,1 0 0 0 0,-9 9-1 0 0,15-15-147 0 0,1 0 0 0 0,0 0 0 0 0,0 0 0 0 0,0 1 0 0 0,-1-1 0 0 0,1 0 0 0 0,0 0 0 0 0,0 0-1 0 0,0 1 1 0 0,-1-1 0 0 0,1 0 0 0 0,0 0 0 0 0,0 1 0 0 0,0-1 0 0 0,0 0 0 0 0,0 0 0 0 0,0 1 0 0 0,0-1-1 0 0,0 0 1 0 0,0 0 0 0 0,0 1 0 0 0,0-1 0 0 0,0 0 0 0 0,0 1 0 0 0,0-1 0 0 0,0 0 0 0 0,0 0 0 0 0,0 1-1 0 0,0-1 1 0 0,0 0 0 0 0,0 0 0 0 0,0 1 0 0 0,0-1 0 0 0,1 1 0 0 0,9 4 705 0 0,14-1 452 0 0,15 2-101 0 0,-23-4-669 0 0,29 2 1 0 0,121-7-228 0 0,281-41 0 0 0,-166 15 2 0 0,3 21 193 0 0,-227 7-286 0 0,241-10 498 0 0,-234 8-279 0 0,-27-2-109 0 0,-30 3-138 0 0,1 1 0 0 0,-1 0-1 0 0,1 1 1 0 0,-1 0 0 0 0,1 0 0 0 0,9 1-1 0 0,-16-1-73 0 0,0 0 0 0 0,-1 1 0 0 0,1-1 0 0 0,-1 0 0 0 0,1 0-1 0 0,-1 0 1 0 0,1 1 0 0 0,-1-1 0 0 0,1 0 0 0 0,-1 0 0 0 0,1 1 0 0 0,-1-1-1 0 0,1 1 1 0 0,-1-1 0 0 0,0 0 0 0 0,1 1 0 0 0,-1-1 0 0 0,0 1 0 0 0,1-1-1 0 0,-1 1 1 0 0,0-1 0 0 0,1 1 0 0 0</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2:50:36.821"/>
    </inkml:context>
    <inkml:brush xml:id="br0">
      <inkml:brushProperty name="width" value="0.1" units="cm"/>
      <inkml:brushProperty name="height" value="0.1" units="cm"/>
      <inkml:brushProperty name="color" value="#E71224"/>
    </inkml:brush>
  </inkml:definitions>
  <inkml:trace contextRef="#ctx0" brushRef="#br0">3019 119 919 0 0,'19'-7'133'0'0,"1"0"0"0"0,-1 2 0 0 0,40-6 0 0 0,-11 10 1597 0 0,-2 0-1629 0 0,0 1-1 0 0,49 7 1 0 0,41 1 31 0 0,-110-7-131 0 0,100-4 20 0 0,-96 1-10 0 0,-1-1-1 0 0,37-9 1 0 0,-49 8 130 0 0,1 1 0 0 0,0 0 0 0 0,0 2 0 0 0,0 0 0 0 0,28 3 0 0 0,-16 1 10 0 0,0 2 0 0 0,43 12-1 0 0,-67-15-149 0 0,21 6 28 0 0,-1 0 0 0 0,2-2 1 0 0,-1-2-1 0 0,38 3 0 0 0,-63-7-1 0 0,0 0 0 0 0,1 0-1 0 0,-1 0 1 0 0,0 0 0 0 0,0 0-1 0 0,1 1 1 0 0,-1-1 0 0 0,0 1 0 0 0,4 1-1 0 0,-6-2-25 0 0,0 0-1 0 0,0 1 1 0 0,0-1-1 0 0,0 0 1 0 0,0 0-1 0 0,0 0 1 0 0,0 0-1 0 0,0 0 1 0 0,0 0-1 0 0,0 1 1 0 0,0-1-1 0 0,0 0 1 0 0,0 0-1 0 0,0 0 1 0 0,0 0-1 0 0,0 0 0 0 0,-1 0 1 0 0,1 0-1 0 0,0 1 1 0 0,0-1-1 0 0,0 0 1 0 0,0 0-1 0 0,0 0 1 0 0,0 0-1 0 0,0 0 1 0 0,0 0-1 0 0,0 0 1 0 0,-1 0-1 0 0,1 0 1 0 0,0 0-1 0 0,0 0 1 0 0,0 0-1 0 0,0 0 1 0 0,0 0-1 0 0,0 1 0 0 0,0-1 1 0 0,-1 0-1 0 0,1 0 1 0 0,0 0-1 0 0,0 0 1 0 0,0 0-1 0 0,0 0 1 0 0,0 0-1 0 0,0 0 1 0 0,0-1-1 0 0,-1 1 1 0 0,1 0-1 0 0,0 0 1 0 0,0 0-1 0 0,0 0 1 0 0,-8 1 80 0 0,8-1-72 0 0,-11 0 136 0 0,-304-6 564 0 0,-29-8-710 0 0,251 9 0 0 0,-128-8 0 0 0,-108 8 0 0 0,35 3 0 0 0,92-29 0 0 0,105 14 0 0 0,88 15 1 0 0,-55-8 4 0 0,-69-3 0 0 0,-58 18 81 0 0,-42-2 9 0 0,207-4-95 0 0,-201-12 0 0 0,-1 20 0 0 0,-211 17 0 0 0,100 0 12 0 0,136-9 54 0 0,164-15-68 0 0,0-1 1 0 0,0-3 0 0 0,-44-8-1 0 0,81 11 1 0 0,-2 1 17 0 0,0-1 0 0 0,0 0 0 0 0,-1 0 1 0 0,1-1-1 0 0,0 1 0 0 0,0-1 0 0 0,0 0 0 0 0,0 0 0 0 0,-4-3 0 0 0,8 5-10 0 0,0 0 0 0 0,0 0 0 0 0,0 0 0 0 0,0-1 0 0 0,0 1 0 0 0,0 0-1 0 0,1 0 1 0 0,-1 0 0 0 0,0 0 0 0 0,0-1 0 0 0,0 1 0 0 0,0 0-1 0 0,0 0 1 0 0,0 0 0 0 0,0 0 0 0 0,0-1 0 0 0,0 1 0 0 0,0 0 0 0 0,1 0-1 0 0,-1 0 1 0 0,0 0 0 0 0,0 0 0 0 0,0 0 0 0 0,0 0 0 0 0,0-1 0 0 0,1 1-1 0 0,-1 0 1 0 0,0 0 0 0 0,0 0 0 0 0,0 0 0 0 0,0 0 0 0 0,1 0 0 0 0,-1 0-1 0 0,0 0 1 0 0,0 0 0 0 0,0 0 0 0 0,0 0 0 0 0,1 0 0 0 0,-1 0-1 0 0,0 0 1 0 0,0 0 0 0 0,0 0 0 0 0,0 0 0 0 0,1 0 0 0 0,-1 0 0 0 0,0 0-1 0 0,0 1 1 0 0,11-2 28 0 0,45 1 117 0 0,165-6 39 0 0,-98-8-123 0 0,-47 5-22 0 0,1 2-1 0 0,98 5 0 0 0,-152 3-44 0 0,266 8 0 0 0,-35-25 0 0 0,-147 12 0 0 0,120 13 0 0 0,106 32 0 0 0,-259-29 0 0 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2:50:37.735"/>
    </inkml:context>
    <inkml:brush xml:id="br0">
      <inkml:brushProperty name="width" value="0.1" units="cm"/>
      <inkml:brushProperty name="height" value="0.1" units="cm"/>
      <inkml:brushProperty name="color" value="#E71224"/>
    </inkml:brush>
  </inkml:definitions>
  <inkml:trace contextRef="#ctx0" brushRef="#br0">0 0 3423 0 0,'69'1'309'0'0,"-31"-2"326"0"0,133 6 352 0 0,-46-1-806 0 0,379 44 214 0 0,-196-17-325 0 0,-41-6 51 0 0,189-3 432 0 0,-152-13-318 0 0,402-5-89 0 0,-408-3-82 0 0,-114 2-64 0 0,173-27 88 0 0,-318 20-16 0 0,108-9 354 0 0,-126 11-406 0 0,1 1 1 0 0,0 0 0 0 0,0 2-1 0 0,0 0 1 0 0,-1 1 0 0 0,1 2-1 0 0,0 0 1 0 0,-1 1 0 0 0,28 11-1 0 0,-31-7-36 0 0,-4 2-64 0 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2:50:38.693"/>
    </inkml:context>
    <inkml:brush xml:id="br0">
      <inkml:brushProperty name="width" value="0.1" units="cm"/>
      <inkml:brushProperty name="height" value="0.1" units="cm"/>
      <inkml:brushProperty name="color" value="#E71224"/>
    </inkml:brush>
  </inkml:definitions>
  <inkml:trace contextRef="#ctx0" brushRef="#br0">52 2 2527 0 0,'-11'-1'46'0'0,"8"1"185"0"0,0 0 0 0 0,-1-1 1 0 0,1 1-1 0 0,-1 0 0 0 0,-4 1 1 0 0,7 0-196 0 0,0-1 1 0 0,1 0 0 0 0,-1 0-1 0 0,0 1 1 0 0,0-1 0 0 0,1 0 0 0 0,-1 1-1 0 0,0-1 1 0 0,0 1 0 0 0,1-1-1 0 0,-1 1 1 0 0,1-1 0 0 0,-1 1-1 0 0,0-1 1 0 0,1 1 0 0 0,-1 0-1 0 0,1-1 1 0 0,-1 1 0 0 0,1 0 0 0 0,0 0-1 0 0,-1-1 1 0 0,1 1 0 0 0,0 0-1 0 0,-1 0 1 0 0,1-1 0 0 0,0 1-1 0 0,0 0 1 0 0,0 1 0 0 0,0-1-23 0 0,0 0 0 0 0,0 1 0 0 0,0-1 0 0 0,0 0 0 0 0,0 0 1 0 0,1 0-1 0 0,-1 1 0 0 0,0-1 0 0 0,1 0 0 0 0,-1 0 0 0 0,1 0 0 0 0,0 0 1 0 0,-1 0-1 0 0,1 0 0 0 0,0 0 0 0 0,-1 0 0 0 0,1 0 0 0 0,0 0 1 0 0,0 0-1 0 0,0 0 0 0 0,0 0 0 0 0,0-1 0 0 0,0 1 0 0 0,0 0 0 0 0,0-1 1 0 0,0 1-1 0 0,0-1 0 0 0,3 1 0 0 0,1 1 67 0 0,0 0 0 0 0,0 0 1 0 0,0-1-1 0 0,0 0 0 0 0,9 1 0 0 0,95-5 1085 0 0,-12 0-465 0 0,191 35-155 0 0,-62-3-274 0 0,-127-25-205 0 0,1-4 0 0 0,157-21-1 0 0,1-29 270 0 0,-211 37-216 0 0,-31 8-44 0 0,0 0 0 0 0,0 1 0 0 0,1 1 0 0 0,24-2 0 0 0,-38 6-78 0 0,1-1 1 0 0,-1 0-1 0 0,0 1 0 0 0,0-1 0 0 0,0 1 0 0 0,0 0 0 0 0,0 0 0 0 0,0 1 1 0 0,-1-1-1 0 0,1 0 0 0 0,0 1 0 0 0,0 0 0 0 0,-1-1 0 0 0,1 1 0 0 0,-1 0 0 0 0,0 0 1 0 0,0 1-1 0 0,1-1 0 0 0,1 4 0 0 0,6 8-101 0 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2:50:39.945"/>
    </inkml:context>
    <inkml:brush xml:id="br0">
      <inkml:brushProperty name="width" value="0.1" units="cm"/>
      <inkml:brushProperty name="height" value="0.1" units="cm"/>
      <inkml:brushProperty name="color" value="#E71224"/>
    </inkml:brush>
  </inkml:definitions>
  <inkml:trace contextRef="#ctx0" brushRef="#br0">1 44 1927 0 0,'5'-3'61'0'0,"0"0"0"0"0,0 1 1 0 0,1-1-1 0 0,-1 1 0 0 0,1 0 0 0 0,-1 1 0 0 0,7-2 0 0 0,43-3 400 0 0,-38 5-387 0 0,65-4 532 0 0,38-5 283 0 0,-72 7-484 0 0,65 4 0 0 0,-10 0 90 0 0,63 8 14 0 0,-1 0 204 0 0,234-28-463 0 0,-365 18-250 0 0,134 2 0 0 0,247 2 219 0 0,-43 10-29 0 0,-358-12-187 0 0,332 7 57 0 0,-337-9-53 0 0,77-4 123 0 0,125 7 0 0 0,-138 5-49 0 0,168 11-29 0 0,-189-16-56 0 0,-15 0 38 0 0,50-3 0 0 0,69-8-2 0 0,184 12 0 0 0,-282 1-32 0 0,82 1 0 0 0,-74-5 47 0 0,-32 1-34 0 0,42-5-1 0 0,24-6-12 0 0,1 4 0 0 0,151 10 0 0 0,23 0 64 0 0,-93-14-64 0 0,-126 8 0 0 0,131 0 0 0 0,35 5 0 0 0,-152-2 14 0 0,71-9-1 0 0,-12 0 166 0 0,25 7-37 0 0,-70 2 12 0 0,-76-1-155 0 0,1 1 1 0 0,-1 0-1 0 0,0 0 1 0 0,1 1-1 0 0,-1 0 1 0 0,0 0-1 0 0,0 1 1 0 0,0 0-1 0 0,-1 0 1 0 0,1 1 0 0 0,-1 0-1 0 0,1 0 1 0 0,-1 1-1 0 0,-1 0 1 0 0,1 0-1 0 0,9 11 1 0 0,-5-2-198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2:34:40.541"/>
    </inkml:context>
    <inkml:brush xml:id="br0">
      <inkml:brushProperty name="width" value="0.1" units="cm"/>
      <inkml:brushProperty name="height" value="0.1" units="cm"/>
      <inkml:brushProperty name="color" value="#E71224"/>
    </inkml:brush>
  </inkml:definitions>
  <inkml:trace contextRef="#ctx0" brushRef="#br0">113 66 5151 0 0,'1'0'9'0'0,"-1"0"0"0"0,1 0 0 0 0,-1 0 0 0 0,0 0 0 0 0,1 0 0 0 0,-1 1 0 0 0,1-1 0 0 0,-1 0 0 0 0,0 0 0 0 0,1 0 0 0 0,-1 0 0 0 0,1 0 0 0 0,-1 1 0 0 0,0-1-1 0 0,1 0 1 0 0,-1 0 0 0 0,0 1 0 0 0,1-1 0 0 0,-1 0 0 0 0,0 0 0 0 0,0 1 0 0 0,1-1 0 0 0,-1 0 0 0 0,0 1 0 0 0,0-1 0 0 0,1 1 0 0 0,-10 5 337 0 0,-6 5 212 0 0,7-3-327 0 0,0 0 0 0 0,1 0-1 0 0,0 1 1 0 0,0-1 0 0 0,-8 17 0 0 0,20-42 896 0 0,-5 16-1096 0 0,0 0 0 0 0,0 0-1 0 0,0 0 1 0 0,0 0 0 0 0,0 0 0 0 0,0 0-1 0 0,0 0 1 0 0,0 0 0 0 0,0 0 0 0 0,0-1-1 0 0,-1 1 1 0 0,1 0 0 0 0,0 0 0 0 0,-1 0-1 0 0,1 0 1 0 0,-1 0 0 0 0,1 1 0 0 0,-1-1-1 0 0,1 0 1 0 0,-1 0 0 0 0,0 0 0 0 0,1 0-1 0 0,-1 1 1 0 0,-1-2 0 0 0,-16-8 1436 0 0,17 10-1422 0 0,1 0 1 0 0,0 0-1 0 0,-1 0 0 0 0,1 0 0 0 0,0 0 0 0 0,-1 0 0 0 0,1 0 1 0 0,0 0-1 0 0,-1 0 0 0 0,1 0 0 0 0,0 0 0 0 0,-1 0 0 0 0,1 0 1 0 0,0 0-1 0 0,-1 0 0 0 0,1 0 0 0 0,0 0 0 0 0,-1 0 0 0 0,1 0 1 0 0,0 1-1 0 0,-1-1 0 0 0,1 0 0 0 0,0 0 0 0 0,0 0 0 0 0,-1 1 1 0 0,1-1-1 0 0,0 0 0 0 0,0 0 0 0 0,-1 1 0 0 0,1-1 0 0 0,0 0 1 0 0,0 1-1 0 0,0-1 0 0 0,0 0 0 0 0,-1 0 0 0 0,1 1 0 0 0,0-1 1 0 0,0 0-1 0 0,0 1 0 0 0,0-1 0 0 0,0 0 0 0 0,0 1 0 0 0,0-1 0 0 0,0 0 1 0 0,0 1-1 0 0,0-1 0 0 0,0 0 0 0 0,0 1 0 0 0,0-1 0 0 0,0 1 1 0 0,0 3 175 0 0,-1 0 0 0 0,1 0 0 0 0,-1 1 0 0 0,0-1 1 0 0,-3 6-1 0 0,2-6-18 0 0,1 0 0 0 0,0-1 0 0 0,0 1 1 0 0,0 0-1 0 0,0 6 0 0 0,1-10-174 0 0,0 1-1 0 0,0-1 1 0 0,1 0-1 0 0,-1 0 1 0 0,0 1 0 0 0,0-1-1 0 0,1 0 1 0 0,-1 1-1 0 0,0-1 1 0 0,0 0-1 0 0,1 0 1 0 0,-1 0-1 0 0,0 1 1 0 0,0-1 0 0 0,1 0-1 0 0,-1 0 1 0 0,0 0-1 0 0,1 0 1 0 0,-1 0-1 0 0,0 1 1 0 0,1-1-1 0 0,-1 0 1 0 0,0 0 0 0 0,1 0-1 0 0,-1 0 1 0 0,0 0-1 0 0,1 0 1 0 0,-1 0-1 0 0,0 0 1 0 0,1 0-1 0 0,-1 0 1 0 0,1 0 0 0 0,-1-1-1 0 0,0 1 1 0 0,1 0-1 0 0,-1 0 1 0 0,0 0-1 0 0,0 0 1 0 0,1 0-1 0 0,-1-1 1 0 0,0 1 0 0 0,1 0-1 0 0,-1-1 1 0 0,1 1 27 0 0,0 0 1 0 0,0-1-1 0 0,0 1 1 0 0,0 0-1 0 0,0-1 0 0 0,-1 1 1 0 0,1-1-1 0 0,0 1 1 0 0,0-1-1 0 0,-1 0 1 0 0,1 1-1 0 0,0-1 1 0 0,-1 0-1 0 0,1 1 1 0 0,0-2-1 0 0,-1 1 8 0 0,4 1 26 0 0,0-1-1 0 0,-1 1 1 0 0,1-1-1 0 0,-1 0 1 0 0,4-2-1 0 0,-3 1 3 0 0,0 1 0 0 0,0 0 0 0 0,0 0-1 0 0,-1 0 1 0 0,7-1 0 0 0,-7 2-60 0 0,1 0-1 0 0,0 0 1 0 0,-1 1 0 0 0,1-1-1 0 0,0 1 1 0 0,-1 0-1 0 0,1 0 1 0 0,0 0 0 0 0,4 2-1 0 0,15 7 613 0 0,-18-8-624 0 0,-1-1 0 0 0,1 1 0 0 0,0-1 0 0 0,0 0 0 0 0,0-1-1 0 0,1 1 1 0 0,-1-1 0 0 0,0 0 0 0 0,0 0 0 0 0,0-1 0 0 0,0 1 0 0 0,8-3-1 0 0,-4 1-19 0 0,-1 1-1 0 0,0 1 1 0 0,13-1-1 0 0,5 3 1 0 0,-15-2 0 0 0,0 1 0 0 0,0 0 0 0 0,20 5 0 0 0,-2 3 81 0 0,-1-2 0 0 0,1-1 0 0 0,0-1-1 0 0,58 1 1 0 0,-43-6 101 0 0,79 12 0 0 0,-106-11-149 0 0,-1 0-1 0 0,1-1 1 0 0,-1 0-1 0 0,31-5 1 0 0,-4 0 4 0 0,-19 1 22 0 0,0 0-1 0 0,44-15 1 0 0,-49 12 267 0 0,1 2 1 0 0,0 0-1 0 0,0 1 1 0 0,38-3-1 0 0,10 10-659 0 0,-37-1-172 0 0,38-2-1 0 0,-10-9 506 0 0,-27 3 0 0 0,-23 5 42 0 0,1 0 1 0 0,0 0-1 0 0,-1 0 0 0 0,1 1 1 0 0,0 1-1 0 0,15 2 0 0 0,1 1-1 0 0,49-1 0 0 0,-16-2-43 0 0,-8-3-2 0 0,-13 0 72 0 0,55 0 164 0 0,4-5-232 0 0,0 0 0 0 0,-51 4 23 0 0,-36 2-12 0 0,-1 0-1 0 0,1 0 1 0 0,0 1-1 0 0,0 0 1 0 0,-1 1-1 0 0,1 0 1 0 0,0 0-1 0 0,12 5 1 0 0,-12-3-10 0 0,0 0 1 0 0,1-1 0 0 0,-1 0 0 0 0,1-1 0 0 0,-1 0 0 0 0,14 0 0 0 0,66-8-4 0 0,-63 4 1 0 0,58-1 1 0 0,-54 4 0 0 0,0-2 0 0 0,46-8 0 0 0,-10 2 11 0 0,9 2 42 0 0,-45 2-53 0 0,43-1 0 0 0,14 0 0 0 0,-69 2 1 0 0,83-10 36 0 0,110-2 0 0 0,-135 15 16 0 0,-53-1-53 0 0,43-8 0 0 0,-10 1 0 0 0,10-2 0 0 0,-2 8 64 0 0,-24-1-64 0 0,-30 2 0 0 0,0 0 0 0 0,1 1 0 0 0,-1 0 0 0 0,18 3 0 0 0,-16 0 21 0 0,1 1 1 0 0,22 10-1 0 0,-31-13-21 0 0,0 0 0 0 0,1 0 0 0 0,-1 0 0 0 0,0-1 0 0 0,1 0 0 0 0,-1 0 0 0 0,0-1 0 0 0,6 0 0 0 0,-4 0 0 0 0,73-4 0 0 0,-47 4 0 0 0,-1-1 0 0 0,46-10 0 0 0,-72 11 0 0 0,64-14 0 0 0,-60 14 0 0 0,1 0 0 0 0,0 0 0 0 0,-1 1 0 0 0,17 1 0 0 0,-22 0 0 0 0,0 0 0 0 0,0 1 0 0 0,-1-1 0 0 0,6 4 0 0 0,-7-4 0 0 0,0 0 0 0 0,0 1 0 0 0,0-1 0 0 0,0 0 0 0 0,1 0 0 0 0,-1-1 0 0 0,0 1 0 0 0,0-1 0 0 0,0 1 0 0 0,1-1 0 0 0,4-1 0 0 0,15 1 0 0 0,-18 0 0 0 0,0 0 0 0 0,0 0 0 0 0,0-1 0 0 0,6 0 0 0 0,95-30 0 0 0,-92 28 0 0 0,0 1 0 0 0,0 1 0 0 0,0 1 0 0 0,0 0 0 0 0,27 3 0 0 0,15 1 0 0 0,130-2 0 0 0,-165-1 0 0 0,1 1 0 0 0,34 9 0 0 0,-13-3 0 0 0,-23-5 0 0 0,-2 1 0 0 0,-1-1 0 0 0,1-1 0 0 0,0-1 0 0 0,33-2 0 0 0,8-1 0 0 0,-43 2 0 0 0,0 0 0 0 0,-1-2 0 0 0,17-2 0 0 0,-19 2 0 0 0,1 0 0 0 0,-1 1 0 0 0,1 1 0 0 0,-1 0 0 0 0,1 0 0 0 0,-1 2 0 0 0,1 0 0 0 0,-1 0 0 0 0,0 1 0 0 0,1 1 0 0 0,19 8 0 0 0,-19-7 0 0 0,1-2 0 0 0,-1 0 0 0 0,0 0 0 0 0,1-1 0 0 0,-1-1 0 0 0,21-1 0 0 0,-16 0 0 0 0,-1 1 0 0 0,1 1 0 0 0,21 4 0 0 0,72 15 0 0 0,-84-15 0 0 0,1-2 0 0 0,-1 0 0 0 0,1-2 0 0 0,33-2 0 0 0,-52 1 0 0 0,0 0 0 0 0,-1 0 0 0 0,15 5 0 0 0,17 1 0 0 0,39 6 0 0 0,-43-11 0 0 0,71 16 0 0 0,-85-14 0 0 0,43 4 0 0 0,3-1 0 0 0,-47-3 0 0 0,0-2 0 0 0,0-1 0 0 0,0-1 0 0 0,0 0 0 0 0,0-2 0 0 0,34-6 0 0 0,-54 7 8 0 0,0 1-1 0 0,1-1 1 0 0,-1 0 0 0 0,0 0-1 0 0,0 0 1 0 0,5-3-1 0 0,-5 1 4 0 0,-2 1 0 0 0,-14 14-1034 0 0,8-6 411 0 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2:50:41.516"/>
    </inkml:context>
    <inkml:brush xml:id="br0">
      <inkml:brushProperty name="width" value="0.1" units="cm"/>
      <inkml:brushProperty name="height" value="0.1" units="cm"/>
      <inkml:brushProperty name="color" value="#E71224"/>
    </inkml:brush>
  </inkml:definitions>
  <inkml:trace contextRef="#ctx0" brushRef="#br0">1 202 455 0 0,'3'-3'344'0'0,"0"0"0"0"0,1 1 0 0 0,-1-1 0 0 0,1 1 0 0 0,0 0-1 0 0,0 0 1 0 0,6-2 0 0 0,33-8 493 0 0,-28 8-950 0 0,9-1 118 0 0,46-4 1 0 0,-29 5 92 0 0,33-1 304 0 0,-50 4-268 0 0,-6 1 64 0 0,33 5 0 0 0,9-1 105 0 0,115-12 144 0 0,0-1 35 0 0,-139 9-383 0 0,185 8 220 0 0,-94 4-207 0 0,157-6 0 0 0,74 4 99 0 0,2 0 159 0 0,-229-17-180 0 0,92 0-33 0 0,-43 8-107 0 0,-37-2 166 0 0,-102 0 32 0 0,0-2-1 0 0,77-16 0 0 0,-46 7-37 0 0,-10 2-107 0 0,27-5-5 0 0,151-6 0 0 0,-148 21-71 0 0,101-14-1 0 0,-135 8-26 0 0,28-4 0 0 0,-49 2 0 0 0,-5 1 0 0 0,0 1 0 0 0,35-1 0 0 0,-27 5 0 0 0,-14 0 0 0 0,-1 1 0 0 0,35 4 0 0 0,-35 0 0 0 0,76 11 0 0 0,-75-10 0 0 0,37 0 0 0 0,-17-1 0 0 0,131-2 48 0 0,-89-2-32 0 0,74-3 32 0 0,67 1 32 0 0,60 0 195 0 0,-168-11-127 0 0,11-1 3 0 0,-88 12-95 0 0,1 1 1 0 0,0 2 0 0 0,78 12-1 0 0,-73-4-43 0 0,0-2 0 0 0,0-2 0 0 0,0-2 0 0 0,88-8-1 0 0,112-19-12 0 0,-248 25 0 0 0,29-4 17 0 0,42 0-1 0 0,-64 3-13 0 0,-1 2 0 0 0,1-1 0 0 0,-1 1 0 0 0,1 1 1 0 0,-1 0-1 0 0,0 0 0 0 0,1 0 0 0 0,-1 1 0 0 0,15 8 0 0 0,-21-10-3 0 0,1 1 0 0 0,-1 0 0 0 0,1 0 0 0 0,-1 0 0 0 0,0 0 0 0 0,0 0 0 0 0,0 0 0 0 0,0 1 0 0 0,0-1 0 0 0,0 1 0 0 0,-1-1 0 0 0,1 1 0 0 0,-1 0 0 0 0,1-1 0 0 0,-1 1 0 0 0,1 3 0 0 0,4 14 0 0 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2:50:44.216"/>
    </inkml:context>
    <inkml:brush xml:id="br0">
      <inkml:brushProperty name="width" value="0.1" units="cm"/>
      <inkml:brushProperty name="height" value="0.1" units="cm"/>
      <inkml:brushProperty name="color" value="#E71224"/>
    </inkml:brush>
  </inkml:definitions>
  <inkml:trace contextRef="#ctx0" brushRef="#br0">1 5 799 0 0,'14'-2'0'0'0,"6"0"0"0"0,-2 4 0 0 0,0 0 72 0 0,-5 0-72 0 0</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2:50:49.828"/>
    </inkml:context>
    <inkml:brush xml:id="br0">
      <inkml:brushProperty name="width" value="0.1" units="cm"/>
      <inkml:brushProperty name="height" value="0.1" units="cm"/>
      <inkml:brushProperty name="color" value="#E71224"/>
    </inkml:brush>
  </inkml:definitions>
  <inkml:trace contextRef="#ctx0" brushRef="#br0">0 20 2303 0 0,'2'-2'90'0'0,"0"1"-1"0"0,0 0 0 0 0,0-1 0 0 0,0 1 0 0 0,1 0 0 0 0,-1 0 1 0 0,0 0-1 0 0,0 0 0 0 0,1 0 0 0 0,-1 1 0 0 0,1-1 0 0 0,-1 1 0 0 0,5-1 1 0 0,36 2 349 0 0,-21 0-535 0 0,17-1 45 0 0,170 6 1038 0 0,-34 3-325 0 0,14 2 60 0 0,180-4-116 0 0,-209-10-441 0 0,31 11 94 0 0,-54-2-86 0 0,205-15-32 0 0,-44-12-77 0 0,-163 13 16 0 0,75-4 94 0 0,-197 12-177 0 0,7-1 19 0 0,0 1 0 0 0,23 2-1 0 0,-38-1-13 0 0,0 0 0 0 0,-1 0 0 0 0,1 0 0 0 0,-1 0 0 0 0,1 0 0 0 0,-1 1 0 0 0,0 0 0 0 0,1 0 0 0 0,-1 0 0 0 0,0 1 0 0 0,0-1 0 0 0,0 1 0 0 0,-1 0 0 0 0,7 6 0 0 0,-1 4-2 0 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2:50:53.513"/>
    </inkml:context>
    <inkml:brush xml:id="br0">
      <inkml:brushProperty name="width" value="0.1" units="cm"/>
      <inkml:brushProperty name="height" value="0.1" units="cm"/>
      <inkml:brushProperty name="color" value="#E71224"/>
    </inkml:brush>
  </inkml:definitions>
  <inkml:trace contextRef="#ctx0" brushRef="#br0">1 294 1839 0 0,'89'6'1422'0'0,"59"-2"-52"0"0,-70-10-1044 0 0,122-24 0 0 0,-110 14-15 0 0,5 1 366 0 0,109-3 1 0 0,-137 14-462 0 0,98-17 0 0 0,62-28 80 0 0,-190 40-258 0 0,-1-1 108 0 0,0 3-1 0 0,41-4 0 0 0,-55 10-79 0 0,18-2 72 0 0,1 1 0 0 0,55 6 0 0 0,-63 0-90 0 0,53 8 80 0 0,-47-5-98 0 0,48 3 0 0 0,-65-8-26 0 0,101 3 16 0 0,27 4 27 0 0,198 29 110 0 0,-300-36-76 0 0,1-2-1 0 0,90-13 1 0 0,-69 6-19 0 0,-4 0 73 0 0,147-8 210 0 0,-55 13-241 0 0,183-26 0 0 0,-264 18-79 0 0,1 4 0 0 0,116 6 0 0 0,-135 2 3 0 0,31 3-3 0 0,-43-2 33 0 0,-1-1-1 0 0,67-6 0 0 0,90-27 139 0 0,-143 21-133 0 0,1 3 0 0 0,0 2-1 0 0,105 5 1 0 0,-43 12-37 0 0,-76-6-17 0 0,1-1 0 0 0,64-4 0 0 0,24-12 18 0 0,166-6 90 0 0,-140 27 79 0 0,1 0-24 0 0,-77-12-142 0 0,-34 0 19 0 0,85 8 0 0 0,-110-5-31 0 0,-1 0 0 0 0,1-2 0 0 0,-1-1 0 0 0,39-8 0 0 0,-36 5 5 0 0,1 1 0 0 0,0 1 0 0 0,34 2 0 0 0,-42 2-11 0 0,-15-2-13 0 0,1 2 1 0 0,0-1 0 0 0,-1 1 0 0 0,11 3-1 0 0,-8-2 1 0 0,-1 0 0 0 0,1-1 0 0 0,-1 0 0 0 0,19 0 0 0 0,37-5 0 0 0,-64 4 0 0 0,25-4 0 0 0,-1-1 0 0 0,27-8 0 0 0,-26 5 0 0 0,43-6 0 0 0,-9 6 15 0 0,-20 3 10 0 0,52-2-1 0 0,-48 7-24 0 0,147 5 0 0 0,-151-2 0 0 0,72 9 0 0 0,-29-4 0 0 0,116 11 0 0 0,-169-18 0 0 0,-17-1 0 0 0,0 1 0 0 0,1 0 0 0 0,23 6 0 0 0,-16-2 0 0 0,0-1 0 0 0,41 3 0 0 0,46-4 0 0 0,-29-3 0 0 0,-51 2 0 0 0,51 1 0 0 0,79-7 0 0 0,99-14 0 0 0,-128 15 0 0 0,-80 4 0 0 0,122 10 0 0 0,-120-5 0 0 0,1-2 0 0 0,83-5 0 0 0,-114-1 0 0 0,207-16 0 0 0,-160 15 0 0 0,93 10 0 0 0,-99-1 5 0 0,187 11 44 0 0,-12-30-39 0 0,-102 3-10 0 0,106 6 211 0 0,-57 3-38 0 0,-71-3-146 0 0,155-2 74 0 0,47 23-101 0 0,-121-9 0 0 0,32-16 51 0 0,-135 4-38 0 0,143 11-13 0 0,-50 2 0 0 0,-124-9 0 0 0,292 8 0 0 0,-247-3 0 0 0,27 2 0 0 0,-39 5 0 0 0,51 4 0 0 0,10-17 0 0 0,-87-1 0 0 0,117 11 0 0 0,-121 0 0 0 0,137 16 0 0 0,-28-14 0 0 0,-26-11 0 0 0,74 4 0 0 0,-135 0 0 0 0,28 4 0 0 0,237 8 0 0 0,-286-17 0 0 0,63 2 0 0 0,277 7 0 0 0,-248-25 55 0 0,-105 10-46 0 0,-6 1-9 0 0,161-16 0 0 0,-92 26 34 0 0,0 0 7 0 0,133-22 76 0 0,-171 8-85 0 0,77 1 0 0 0,84 15-32 0 0,-224-5 0 0 0,433 1 64 0 0,-328-7-64 0 0,53-4 0 0 0,-50 2 0 0 0,-29 3 0 0 0,77-6 0 0 0,-163 10-25 0 0,1-1 0 0 0,-1 1 0 0 0,0 1 0 0 0,1-1 0 0 0,-1 1 0 0 0,0 0 0 0 0,0 0 0 0 0,1 0 0 0 0,-1 1 0 0 0,0 0 0 0 0,-1 1 0 0 0,1-1 0 0 0,0 1 0 0 0,-1 0 0 0 0,1 0 0 0 0,-1 1 0 0 0,0 0 0 0 0,0 0-1 0 0,0 0 1 0 0,-1 0 0 0 0,1 1 0 0 0,3 5 0 0 0,7 11-2961 0 0,2 2-1004 0 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00:04.563"/>
    </inkml:context>
    <inkml:brush xml:id="br0">
      <inkml:brushProperty name="width" value="0.1" units="cm"/>
      <inkml:brushProperty name="height" value="0.1" units="cm"/>
      <inkml:brushProperty name="color" value="#E71224"/>
    </inkml:brush>
  </inkml:definitions>
  <inkml:trace contextRef="#ctx0" brushRef="#br0">880 16 6823 0 0,'0'0'615'0'0,"-3"-2"-506"0"0,-11-8-30 0 0,11 8 265 0 0,0 2 112 0 0,-31-2 965 0 0,17 2-720 0 0,0 2 4 0 0,1-2 999 0 0,0 1 0 0 0,-23 5 1 0 0,-68 23-119 0 0,75-19-1576 0 0,0-1-1 0 0,0-1 0 0 0,-49 4 1 0 0,-19-10 1189 0 0,94-2-1062 0 0,1 1 1 0 0,0-1 0 0 0,0 1 0 0 0,0 0 0 0 0,0 1 0 0 0,0-1 0 0 0,-5 4 0 0 0,6-4-159 0 0,-1 1 221 0 0,2 0 0 0 0,-12 8-22 0 0,7-4-102 0 0,-8 12-84 0 0,12-14-82 0 0,8 3-270 0 0,-3-5 355 0 0,0 1 0 0 0,1-1 0 0 0,-1 0 0 0 0,1 0 1 0 0,0 0-1 0 0,-1 0 0 0 0,1-1 0 0 0,0 1 0 0 0,0 0 0 0 0,0-1 0 0 0,0 1 0 0 0,5 1 0 0 0,-2-1 4 0 0,0-1 0 0 0,0 0 0 0 0,0-1-1 0 0,0 1 1 0 0,0-1 0 0 0,0 0 0 0 0,0-1 0 0 0,0 1-1 0 0,7-2 1 0 0,39-10 12 0 0,12-2 102 0 0,-46 10-85 0 0,-4 1 60 0 0,0 1 0 0 0,3 0-59 0 0,32-8 102 0 0,-35 9-59 0 0,40-5 0 0 0,-40 5 4 0 0,-1 0 18 0 0,35-1 8 0 0,-35 1 2 0 0,-1 2-1 0 0,2 1-68 0 0,30 1 203 0 0,-30 0-154 0 0,38 8-16 0 0,-38-9-4 0 0,-3 0 0 0 0,44 4 1 0 0,19 1-6 0 0,-14-4-36 0 0,-47-2 73 0 0,-16-2-355 0 0,-16-2 199 0 0,-10 2 48 0 0,18 2-2 0 0,-22-2-100 0 0,-99-18-366 0 0,75 9 674 0 0,0 3 0 0 0,0 2 0 0 0,0 3 0 0 0,-66 7-1 0 0,69 2-49 0 0,46-6-132 0 0,5-1 0 0 0,-1 0-1 0 0,0 1 1 0 0,0 0 0 0 0,1 0-1 0 0,-6 2 1 0 0,-27 7 54 0 0,0 0-2 0 0,5-2 0 0 0,25-7-55 0 0,4-1-1 0 0,0 1 0 0 0,0 0 0 0 0,0-1 0 0 0,0 1 0 0 0,0 1 0 0 0,-3 0-1 0 0,-11 5 15 0 0,10-3 20 0 0,-8 4-18 0 0,11-6 194 0 0,14 3-150 0 0,31 13-44 0 0,-40-17-22 0 0,0 0 1 0 0,0-1 0 0 0,0 1-1 0 0,0-1 1 0 0,1 1 0 0 0,-1-1-1 0 0,0 0 1 0 0,0 1 0 0 0,1-1-1 0 0,-1 0 1 0 0,0 0 0 0 0,0 0-1 0 0,1 0 1 0 0,-1 0 0 0 0,2 0-1 0 0,10-1 7 0 0,44-4 53 0 0,14-3-50 0 0,-47 5-23 0 0,44-9-58 0 0,-14 1 40 0 0,-26 6-25 0 0,32-6 26 0 0,-32 6-30 0 0,49-7-37 0 0,-7 0 6 0 0,-8 0 7 0 0,1 0-4 0 0,1-1-9 0 0,-3-1-1 0 0,-1 0 0 0 0,-1-3 27 0 0,-4-1 58 0 0,-1 2 34 0 0,-43 13 329 0 0,-14 4-279 0 0,-11 4-4 0 0,-5 1 6 0 0,-5 0-59 0 0,-5-2-16 0 0,-4 1 0 0 0,-8-2 0 0 0,-294-5 777 0 0,24-2-10 0 0,279 5-603 0 0,-53 3 256 0 0,48 0-347 0 0,-8 4-73 0 0,-9 3-186 0 0,8-3-53 0 0,4 3-1 0 0,4 1 0 0 0,31-10 202 0 0,-21 11-97 0 0,-16 10-49 0 0,28-12 22 0 0,13-8 118 0 0,0-1-149 0 0,14-7-1741 0 0,32-15 439 0 0,-41 20 1110 0 0,-1-1 1 0 0,1 0-1 0 0,-1 0 1 0 0,0 1-1 0 0,1-1 1 0 0,-1 0-1 0 0,0 0 1 0 0,1 0-1 0 0,-1 0 1 0 0,0-1-1 0 0,0 1 1 0 0,2-2-1 0 0,37-45-6119 0 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00:49.761"/>
    </inkml:context>
    <inkml:brush xml:id="br0">
      <inkml:brushProperty name="width" value="0.1" units="cm"/>
      <inkml:brushProperty name="height" value="0.1" units="cm"/>
      <inkml:brushProperty name="color" value="#E71224"/>
    </inkml:brush>
  </inkml:definitions>
  <inkml:trace contextRef="#ctx0" brushRef="#br0">942 1679 2303 0 0,'-5'-7'604'0'0,"-1"1"-1"0"0,1-1 1 0 0,-2 1-1 0 0,-9-9 1 0 0,-6-5 562 0 0,21 19-1103 0 0,-1 0 0 0 0,1 0-1 0 0,0 0 1 0 0,-1 0 0 0 0,1 0 0 0 0,-1 0-1 0 0,0 1 1 0 0,1-1 0 0 0,-1 0-1 0 0,0 1 1 0 0,1-1 0 0 0,-1 1-1 0 0,0 0 1 0 0,-1-1 0 0 0,-28 2 956 0 0,-1 0 69 0 0,21-3-536 0 0,0-1 0 0 0,-16-6-1 0 0,-8-2 89 0 0,22 8-561 0 0,7 1 210 0 0,0 0 0 0 0,0 1 1 0 0,-13-1-1 0 0,17 2-205 0 0,0 0 1 0 0,0 0 0 0 0,0 0-1 0 0,-1 0 1 0 0,1 1-1 0 0,0-1 1 0 0,0 1 0 0 0,0 0-1 0 0,0 0 1 0 0,0 0-1 0 0,0 0 1 0 0,0 0-1 0 0,0 0 1 0 0,0 0 0 0 0,-2 2-1 0 0,-1 1-19 0 0,1 0-1 0 0,-1 0 1 0 0,0 0-1 0 0,-1-1 0 0 0,1 0 1 0 0,-1 0-1 0 0,1-1 1 0 0,-1 1-1 0 0,0-1 1 0 0,0-1-1 0 0,-9 3 1 0 0,14-4-34 0 0,0 0 1 0 0,1 0-1 0 0,-1 0 1 0 0,0 0-1 0 0,0 0 1 0 0,1-1-1 0 0,-1 1 1 0 0,0 0-1 0 0,1 0 1 0 0,-1 0-1 0 0,0-1 1 0 0,1 1-1 0 0,-1 0 1 0 0,0-1-1 0 0,1 1 1 0 0,-2-1-1 0 0,2 1 3 0 0,0-1-1 0 0,0 1 1 0 0,-1 0-1 0 0,1-1 1 0 0,0 1-1 0 0,0 0 1 0 0,0 0-1 0 0,0-1 1 0 0,0 1-1 0 0,0 0 1 0 0,-1-1 0 0 0,1 1-1 0 0,0 0 1 0 0,0-1-1 0 0,0 1 1 0 0,0 0-1 0 0,0-1 1 0 0,0 1-1 0 0,0 0 1 0 0,0-1-1 0 0,0 1 1 0 0,0 0-1 0 0,1-1 1 0 0,-1 0-8 0 0,0 1-1 0 0,0 0 1 0 0,1-1 0 0 0,-1 1-1 0 0,0 0 1 0 0,0-1 0 0 0,1 1-1 0 0,-1-1 1 0 0,0 1 0 0 0,0 0 0 0 0,1 0-1 0 0,-1-1 1 0 0,1 1 0 0 0,-1 0-1 0 0,0 0 1 0 0,1-1 0 0 0,-1 1 0 0 0,1 0-1 0 0,-1 0 1 0 0,0 0 0 0 0,1 0-1 0 0,-1-1 1 0 0,1 1 0 0 0,-1 0 0 0 0,1 0-1 0 0,-1 0 1 0 0,0 0 0 0 0,1 0-1 0 0,-1 0 1 0 0,1 0 0 0 0,-1 0-1 0 0,1 0 1 0 0,-1 1 0 0 0,1-1 0 0 0,-1 0-1 0 0,0 0 1 0 0,1 0 0 0 0,-1 0-1 0 0,1 1 1 0 0,-1-1 0 0 0,1 1 0 0 0,0-1 6 0 0,0 1 1 0 0,0 0 0 0 0,0 0-1 0 0,0 0 1 0 0,1-1 0 0 0,-1 1-1 0 0,0-1 1 0 0,0 1 0 0 0,1-1-1 0 0,-1 1 1 0 0,0-1 0 0 0,1 0 0 0 0,-1 0-1 0 0,0 0 1 0 0,1 1 0 0 0,-1-1-1 0 0,1 0 1 0 0,-1-1 0 0 0,0 1-1 0 0,1 0 1 0 0,-1 0 0 0 0,0-1-1 0 0,1 1 1 0 0,-1 0 0 0 0,0-1 0 0 0,2 0-1 0 0,-2 1 46 0 0,1 0 0 0 0,0 0-1 0 0,0 0 1 0 0,0 0-1 0 0,-1 0 1 0 0,1 1 0 0 0,0-1-1 0 0,0 0 1 0 0,-1 1 0 0 0,1 0-1 0 0,0-1 1 0 0,-1 1 0 0 0,1 0-1 0 0,1 1 1 0 0,13 4 91 0 0,-10-5-113 0 0,0 0 1 0 0,0-1 0 0 0,1 0 0 0 0,-1 0 0 0 0,0 0 0 0 0,12-3 0 0 0,39-13 581 0 0,-13 4-233 0 0,-31 10-351 0 0,0 0 0 0 0,1 1-1 0 0,-1 1 1 0 0,26 2 0 0 0,-26-1-14 0 0,0 0 1 0 0,0-1-1 0 0,0 0 0 0 0,0-1 0 0 0,17-3 1 0 0,19-3 169 0 0,-38 4-97 0 0,24-2 1 0 0,0 0-21 0 0,-32 4-83 0 0,1 0 0 0 0,0 1 1 0 0,0 0-1 0 0,0-1 0 0 0,0 2 0 0 0,0-1 0 0 0,0 0 0 0 0,0 1 1 0 0,0-1-1 0 0,-1 1 0 0 0,1 0 0 0 0,7 4 0 0 0,-5-2 9 0 0,0 0 0 0 0,0 1 0 0 0,0-1 0 0 0,-1 2-1 0 0,0-1 1 0 0,7 7 0 0 0,-8-8-3 0 0,-1 0-1 0 0,1-1 0 0 0,0 0 1 0 0,-1 0-1 0 0,1 0 0 0 0,0 0 1 0 0,0 0-1 0 0,0-1 1 0 0,1 0-1 0 0,-1 0 0 0 0,5 1 1 0 0,-5-1 1 0 0,1 0-1 0 0,0 0 1 0 0,-1 1 0 0 0,1-1 0 0 0,-1 1 0 0 0,0 0-1 0 0,1 0 1 0 0,4 4 0 0 0,1 1-2 0 0,0 0 0 0 0,1-1 0 0 0,0 0 1 0 0,0-1-1 0 0,0 0 0 0 0,1 0 0 0 0,0-2 0 0 0,12 4 0 0 0,-2-1 40 0 0,-13-3 0 0 0,1-1 0 0 0,-1 1 0 0 0,1-2 1 0 0,15 2-1 0 0,8 1 104 0 0,-28-2-134 0 0,0-1 1 0 0,0 0-1 0 0,0-1 1 0 0,0 1-1 0 0,0-1 1 0 0,6-1-1 0 0,-1-1 1 0 0,0 1-1 0 0,0 0 1 0 0,0 1 0 0 0,0 0-1 0 0,0 0 1 0 0,0 1 0 0 0,0 0-1 0 0,16 5 1 0 0,-25-6-24 0 0,1 1 1 0 0,0-1-1 0 0,-1 0 0 0 0,1 0 1 0 0,-1 0-1 0 0,1 0 1 0 0,-1 0-1 0 0,1 0 1 0 0,-1-1-1 0 0,1 1 0 0 0,-1 0 1 0 0,1-1-1 0 0,-1 1 1 0 0,1-1-1 0 0,-1 0 1 0 0,1 1-1 0 0,-1-1 0 0 0,0 0 1 0 0,1 0-1 0 0,-1 0 1 0 0,1-1-1 0 0,-1 2-2 0 0,0-1 1 0 0,0 0 0 0 0,1 1 0 0 0,-1-1-1 0 0,0 1 1 0 0,0 0 0 0 0,0-1 0 0 0,0 1 0 0 0,1 0 0 0 0,-1 0 0 0 0,0 0-1 0 0,0-1 1 0 0,0 1 0 0 0,1 1 0 0 0,-1-1 0 0 0,0 0 0 0 0,2 0-1 0 0,21 9 29 0 0,-21-8-26 0 0,1 1 0 0 0,-1-1 0 0 0,1 0 0 0 0,-1 0 0 0 0,1 0 0 0 0,4 0 0 0 0,-5-1 12 0 0,0-1-1 0 0,0 0 1 0 0,0 0-1 0 0,0 1 1 0 0,0-2-1 0 0,-1 1 1 0 0,1 0-1 0 0,0-1 1 0 0,0 1-1 0 0,2-3 0 0 0,19-8 1403 0 0,-16 9-1194 0 0,6 0-1790 0 0,-12 2 1566 0 0,0 0 0 0 0,0 1 0 0 0,0-1 0 0 0,0 0 0 0 0,0 0 0 0 0,-1 0 0 0 0,1 0 0 0 0,0 0 0 0 0,-1-1 0 0 0,1 1 0 0 0,-1 0 0 0 0,1-1 0 0 0,-1 1 0 0 0,0-1 0 0 0,1 0 0 0 0,-1 1 0 0 0,1-3 0 0 0,7-7 3 0 0,-1 2 34 0 0,0-1 0 0 0,-1 0 0 0 0,10-17 0 0 0,-17 26-36 0 0,1 0 3 0 0,-1 0 0 0 0,1 0 0 0 0,-1 0 0 0 0,0-1-1 0 0,0 1 1 0 0,1 0 0 0 0,-1 0 0 0 0,0-1 0 0 0,0 1 0 0 0,0 0 0 0 0,0 0 0 0 0,0-1-1 0 0,-1 1 1 0 0,1-2 0 0 0,-8-20 73 0 0,5 12-48 0 0,-2-3 6 0 0,-3-19 49 0 0,3 7-83 0 0,3 18 0 0 0,0 0 0 0 0,1 1 0 0 0,-1-13 0 0 0,6-36 107 0 0,-2 38-37 0 0,-1 0 0 0 0,-2-29-1 0 0,1 31-35 0 0,0 0-1 0 0,1 0 0 0 0,0 1 1 0 0,7-26-1 0 0,-4 22 6 0 0,-1 0 0 0 0,1-27 0 0 0,-4-2-10 0 0,1 16-4 0 0,-1-1-1 0 0,-2 1 1 0 0,-7-45 0 0 0,8 72-25 0 0,0 0 0 0 0,0 0 0 0 0,1 0 0 0 0,0 0 0 0 0,0 0 0 0 0,0 0 0 0 0,1 0 0 0 0,-1 0 0 0 0,1 0 0 0 0,2-6 0 0 0,2-1 0 0 0,0-1 0 0 0,10-16 0 0 0,-4 8 0 0 0,-9 18 0 0 0,-1-1 0 0 0,0 1 0 0 0,0 0 0 0 0,0 0 0 0 0,0-1 0 0 0,-1 1 0 0 0,1 0 0 0 0,-1-1 0 0 0,0 1 0 0 0,0-1 0 0 0,0 1 0 0 0,0 0 0 0 0,-1-1 0 0 0,1 1 0 0 0,-1 0 0 0 0,0-1 0 0 0,0 1 0 0 0,0 0 0 0 0,0 0 0 0 0,-1 0 0 0 0,1 0 0 0 0,-1 0 0 0 0,0 0 0 0 0,0 0 0 0 0,-3-4 0 0 0,0 0 4 0 0,0 0 1 0 0,0 0-1 0 0,1 0 0 0 0,0-1 0 0 0,0 0 0 0 0,1 0 1 0 0,0 0-1 0 0,0 0 0 0 0,1 0 0 0 0,-2-13 0 0 0,2 2 1 0 0,0-1-1 0 0,1 0 1 0 0,3-28-1 0 0,-1 15-4 0 0,-6-49 0 0 0,4 76 13 0 0,0 0 0 0 0,0-1 0 0 0,-1 1-1 0 0,0 0 1 0 0,0 0 0 0 0,0 0 0 0 0,-1 0 0 0 0,-4-6-1 0 0,-4-4-603 0 0,-16-21 0 0 0,17 26 860 0 0,1-1 0 0 0,0-1-1 0 0,-11-21 1 0 0,14 19-259 0 0,2 6-8 0 0,0 0 0 0 0,0 1-1 0 0,-8-12 1 0 0,10 18-2 0 0,0-1 0 0 0,0 1 0 0 0,0 0 0 0 0,-1 0 0 0 0,1 0 0 0 0,0 0 0 0 0,-1 0 0 0 0,1 0-1 0 0,-1 1 1 0 0,0-1 0 0 0,1 1 0 0 0,-1 0 0 0 0,0 0 0 0 0,-5-2 0 0 0,-74-18 0 0 0,-23-4 0 0 0,-132-1 0 0 0,221 25 0 0 0,-29-1 0 0 0,-87 9 0 0 0,-45 18 0 0 0,56-6 0 0 0,-227 9 0 0 0,315-26 0 0 0,8-1-1 0 0,6-1 2 0 0,1 1-1 0 0,-35 7 1 0 0,47-6-2 0 0,2-1 1 0 0,-1 1-1 0 0,0-1 0 0 0,0 1 0 0 0,0 1 1 0 0,1-1-1 0 0,-1 1 0 0 0,1-1 1 0 0,0 1-1 0 0,0 1 0 0 0,0-1 0 0 0,0 1 1 0 0,1-1-1 0 0,-1 1 0 0 0,-3 5 0 0 0,-15 21-57 0 0,14-19 61 0 0,-13 20-1 0 0,-10 28-20 0 0,3 2 1 0 0,-30 98-1 0 0,16 23 6 0 0,34-137 13 0 0,-3 22-10 0 0,2 1 0 0 0,4 0 0 0 0,3 0 0 0 0,3 0-1 0 0,2 1 1 0 0,18 91 0 0 0,-21-160 9 0 0,16 112 0 0 0,-14-92 0 0 0,-2 1 0 0 0,0-1 0 0 0,-4 31 0 0 0,-2-13 0 0 0,0 52 0 0 0,6-84 0 0 0,1-1 1 0 0,0 1-1 0 0,0-1 0 0 0,0 0 0 0 0,3 7 1 0 0,4 16-19 0 0,14 60-2837 0 0,-10-14-5706 0 0,-8-36 3545 0 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00:53.474"/>
    </inkml:context>
    <inkml:brush xml:id="br0">
      <inkml:brushProperty name="width" value="0.1" units="cm"/>
      <inkml:brushProperty name="height" value="0.1" units="cm"/>
      <inkml:brushProperty name="color" value="#E71224"/>
    </inkml:brush>
  </inkml:definitions>
  <inkml:trace contextRef="#ctx0" brushRef="#br0">1385 1882 1151 0 0,'-9'-43'2511'0'0,"8"35"-2206"0"0,0 1-1 0 0,-1 0 0 0 0,0-1 1 0 0,-1 1-1 0 0,0 0 1 0 0,0 0-1 0 0,0 0 1 0 0,-1 1-1 0 0,0-1 1 0 0,0 1-1 0 0,0 0 0 0 0,-1 0 1 0 0,0 0-1 0 0,0 1 1 0 0,-1 0-1 0 0,0 0 1 0 0,-9-7-1 0 0,7 9-194 0 0,1 0 1 0 0,-1 0-1 0 0,1 1 1 0 0,-1 0-1 0 0,0 0 0 0 0,0 1 1 0 0,0 0-1 0 0,0 1 0 0 0,-12 0 1 0 0,3-1 42 0 0,2 1-54 0 0,1 0-1 0 0,-1 0 0 0 0,0 1 0 0 0,1 1 1 0 0,-1 1-1 0 0,-19 5 0 0 0,4-1 25 0 0,0-1 0 0 0,0-1 0 0 0,-42 0 1 0 0,70-5-121 0 0,-44 2 253 0 0,-78-6 0 0 0,2-8 282 0 0,106 10-422 0 0,-1 1 1 0 0,1 1-1 0 0,0 0 1 0 0,-24 5-1 0 0,-63 17 271 0 0,41-8-307 0 0,15-3-18 0 0,29-6-34 0 0,1-1-1 0 0,-1 0 1 0 0,0-2 0 0 0,0 0 0 0 0,0-1-1 0 0,-32-1 1 0 0,16-8 476 0 0,33 8-461 0 0,0-1 0 0 0,0 1 0 0 0,0 0 0 0 0,0-1 1 0 0,1 1-1 0 0,-1 0 0 0 0,0-1 0 0 0,0 1 0 0 0,1-1 0 0 0,-1 0 1 0 0,0 1-1 0 0,1-1 0 0 0,-1 0 0 0 0,-1 0 0 0 0,2 0-12 0 0,0 1 1 0 0,0-1-1 0 0,0 1 0 0 0,0-1 0 0 0,0 1 0 0 0,0-1 1 0 0,1 1-1 0 0,-1-1 0 0 0,0 1 0 0 0,0-1 0 0 0,0 1 1 0 0,0-1-1 0 0,1 1 0 0 0,-1 0 0 0 0,0-1 0 0 0,0 1 0 0 0,1-1 1 0 0,-1 1-1 0 0,0 0 0 0 0,1-1 0 0 0,-1 1 0 0 0,0 0 1 0 0,1-1-1 0 0,-1 1 0 0 0,0 0 0 0 0,1 0 0 0 0,-1-1 1 0 0,1 1-1 0 0,-1 0 0 0 0,1 0 0 0 0,0 0 0 0 0,6-4 147 0 0,1 1 0 0 0,-1 0 0 0 0,1 0 0 0 0,0 1 0 0 0,11-2 0 0 0,17-4 32 0 0,122-33 285 0 0,-141 38-428 0 0,15-2 118 0 0,0 1 0 0 0,45 0 0 0 0,25-1 44 0 0,33-9-85 0 0,-104 13-19 0 0,1 1-1 0 0,39 5 1 0 0,-50-1-93 0 0,0 1 0 0 0,32 12 0 0 0,10 3 10 0 0,-10-9 61 0 0,1-2 0 0 0,0-2 0 0 0,87-1 0 0 0,-40-11 97 0 0,57-6 223 0 0,144-4-82 0 0,-209 4-306 0 0,-11 1-6 0 0,-78 9-29 0 0,1 1 0 0 0,-1-1 0 0 0,1 0 0 0 0,-1-1 0 0 0,6-2 0 0 0,-7 3 0 0 0,0 0 0 0 0,0-1 0 0 0,0 1 0 0 0,0 1 0 0 0,0-1 0 0 0,0 0 0 0 0,0 1 0 0 0,0-1 0 0 0,0 1 0 0 0,0 0 0 0 0,1 0 0 0 0,2 1 0 0 0,8 0 11 0 0,0 0 0 0 0,0 0 0 0 0,0-1 1 0 0,0-1-1 0 0,22-4 0 0 0,6 0 40 0 0,-26 2-35 0 0,1-1 0 0 0,-1 0 0 0 0,0-1 0 0 0,18-8 1 0 0,-22 8-24 0 0,-6 3 16 0 0,0-1-1 0 0,-1 1 1 0 0,1-1-1 0 0,-1-1 1 0 0,0 1-1 0 0,0-1 1 0 0,0 1-1 0 0,-1-2 1 0 0,1 1-1 0 0,-1 0 1 0 0,0-1-1 0 0,0 0 1 0 0,-1 0-1 0 0,1 0 1 0 0,2-6-1 0 0,0-1 12 0 0,-2 0-1 0 0,1-1 0 0 0,-2 1 1 0 0,1-1-1 0 0,-2 0 1 0 0,2-14-1 0 0,-3 17-19 0 0,1 1 0 0 0,6-16 0 0 0,-5 6 64 0 0,-3 5 69 0 0,-2 0 0 0 0,-3-16 1 0 0,1 3-6 0 0,2 6-36 0 0,0-24 1 0 0,3 28-14 0 0,-2 0 1 0 0,-4-27 0 0 0,2 30-43 0 0,-20-83 259 0 0,16 79-272 0 0,5 13-16 0 0,0 0-1 0 0,0 0 0 0 0,1-1 1 0 0,0 1-1 0 0,-1 0 0 0 0,2-1 1 0 0,-1-6-1 0 0,1 0 25 0 0,1 1 0 0 0,5-19 1 0 0,-4 18 5 0 0,0 1 0 0 0,1-20 0 0 0,-3 14-1 0 0,-1 0 0 0 0,-1 0 1 0 0,-1 0-1 0 0,0 0 0 0 0,-1 0 1 0 0,-7-21-1 0 0,-3-1-3 0 0,-15-39 60 0 0,24 64-58 0 0,0-1 0 0 0,2 1-1 0 0,-5-29 1 0 0,5 22 15 0 0,-7-22 0 0 0,3 19-4 0 0,-2 0-1 0 0,-11-25 0 0 0,9 28-46 0 0,-11-33 0 0 0,19 49 0 0 0,1 0 0 0 0,-1 0 0 0 0,-1 0 0 0 0,1 0 0 0 0,-1 0 0 0 0,0 1 0 0 0,0-1 0 0 0,0 1 0 0 0,-6-4 0 0 0,-4-5 0 0 0,-4-8 14 0 0,16 17-10 0 0,0 1-1 0 0,-1 0 1 0 0,1 0-1 0 0,-1 0 1 0 0,0 0 0 0 0,0 1-1 0 0,0-1 1 0 0,0 1-1 0 0,0 0 1 0 0,-1-1-1 0 0,1 2 1 0 0,-1-1 0 0 0,-5-2-1 0 0,-70-20 433 0 0,-18-7-824 0 0,74 25 388 0 0,-36-4 0 0 0,43 8 0 0 0,-1 0 0 0 0,1-2 0 0 0,0 0 0 0 0,0 0 0 0 0,-21-10 0 0 0,-5-7 0 0 0,33 17 0 0 0,1-1 0 0 0,-1 1 0 0 0,0 1 0 0 0,0-1 0 0 0,-1 2 0 0 0,1-1 0 0 0,0 1 0 0 0,-1 1 0 0 0,-12-1 0 0 0,-44-10 0 0 0,43 7 0 0 0,-29-2 0 0 0,24 4 0 0 0,-4 1 0 0 0,-56 1 0 0 0,23 12 0 0 0,25-4 0 0 0,5-3 0 0 0,0-2 0 0 0,-45-4 0 0 0,47 1 0 0 0,-1 1 0 0 0,-58 7 0 0 0,28 1 0 0 0,49-6 0 0 0,0-2 0 0 0,-1 1 0 0 0,1-2 0 0 0,-1 0 0 0 0,1-1 0 0 0,-23-5 0 0 0,-9-1 0 0 0,12 3 0 0 0,20 2 0 0 0,-1 0 0 0 0,1 2 0 0 0,-1 0 0 0 0,1 0 0 0 0,-17 3 0 0 0,-68 9 0 0 0,-36 6 0 0 0,79-8 0 0 0,20-3 0 0 0,-42 12 0 0 0,75-17 0 0 0,0 1 0 0 0,1 0 0 0 0,-1 0 0 0 0,0 0 0 0 0,1 0 0 0 0,-1 1 0 0 0,1-1 0 0 0,0 1 0 0 0,0 0 0 0 0,0 0 0 0 0,-3 3 0 0 0,-2 6 0 0 0,-14 21 0 0 0,5 4-27 0 0,14-30 20 0 0,1 0-1 0 0,-1 0 1 0 0,-1 0 0 0 0,-6 9-1 0 0,8-11 8 0 0,-1-1 0 0 0,1 0 0 0 0,1 1 0 0 0,-1-1 0 0 0,0 1 0 0 0,1 0 0 0 0,-1 5 0 0 0,-5 17 0 0 0,-4 0 0 0 0,2 1 0 0 0,-6 29 0 0 0,14-44-5 0 0,0 1 0 0 0,0 0 0 0 0,2 0 0 0 0,-1 0 1 0 0,5 20-1 0 0,-2-13-11 0 0,0 22 1 0 0,-1-16 13 0 0,1 1-1 0 0,1-1 0 0 0,1-1 1 0 0,18 50-1 0 0,-10-31 4 0 0,5 26-1 0 0,-11-38 0 0 0,23 61 0 0 0,-10-49 0 0 0,17 49 0 0 0,-33-83 0 0 0,-2 1 0 0 0,1-1 0 0 0,-1 1 0 0 0,-1 0 0 0 0,0 0 0 0 0,-1 18 0 0 0,-3 8-1 0 0,0 2 7 0 0,2 62 0 0 0,2-87 5 0 0,2 1 0 0 0,0-1 0 0 0,0 0 0 0 0,2 0 0 0 0,9 23 0 0 0,41 67 40 0 0,-55-105-51 0 0,6 12 17 0 0,1 0 1 0 0,1-1-1 0 0,-1 0 0 0 0,2 0 1 0 0,-1 0-1 0 0,1-1 0 0 0,12 9 1 0 0,-14-13 28 0 0,0 1-1 0 0,9 11 1 0 0,-10-11-33 0 0,0 0 0 0 0,0-1 0 0 0,9 7 0 0 0,9 12-13 0 0,-10-17 1042 0 0,-12-8-1058 0 0,-1 1-1 0 0,1 0 0 0 0,-1-1 1 0 0,0 1-1 0 0,0 0 0 0 0,1-1 1 0 0,-1 1-1 0 0,0 0 0 0 0,0 0 0 0 0,2 2 1 0 0,-3-3-13 0 0,0 1 0 0 0,1 0 0 0 0,-1 0 0 0 0,0 0 0 0 0,0 0 0 0 0,0 0 0 0 0,1 0 0 0 0,-1-1 0 0 0,0 1 0 0 0,0 0 0 0 0,0 0 0 0 0,0 0 0 0 0,0 0 0 0 0,-1 0 0 0 0,1 0 0 0 0,0 0 0 0 0,0 0 0 0 0,-1-1 0 0 0,1 1 0 0 0,0 0 0 0 0,-1 0 0 0 0,0 1 0 0 0,-48 86-81 0 0,18-38-723 0 0,2 3-204 0 0,-1 4-39 0 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00:19.164"/>
    </inkml:context>
    <inkml:brush xml:id="br0">
      <inkml:brushProperty name="width" value="0.1" units="cm"/>
      <inkml:brushProperty name="height" value="0.1" units="cm"/>
      <inkml:brushProperty name="color" value="#E71224"/>
    </inkml:brush>
  </inkml:definitions>
  <inkml:trace contextRef="#ctx0" brushRef="#br0">2739 33 3223 0 0,'-1'0'22'0'0,"1"-1"-1"0"0,0 1 0 0 0,0 0 0 0 0,0 0 0 0 0,0 0 0 0 0,0 0 0 0 0,0-1 1 0 0,0 1-1 0 0,0 0 0 0 0,0 0 0 0 0,0 0 0 0 0,-1 0 0 0 0,1 0 0 0 0,0 0 0 0 0,0-1 1 0 0,0 1-1 0 0,0 0 0 0 0,0 0 0 0 0,0 0 0 0 0,-1 0 0 0 0,1 0 0 0 0,0 0 1 0 0,0 0-1 0 0,0 0 0 0 0,0 0 0 0 0,-1 0 0 0 0,1 0 0 0 0,0 0 0 0 0,0 0 1 0 0,0 0-1 0 0,0 0 0 0 0,-1 0 0 0 0,1 0 0 0 0,0 0 0 0 0,0 0 0 0 0,0 0 0 0 0,0 0 1 0 0,-1 0-1 0 0,1 0 0 0 0,0 0 0 0 0,0 0 0 0 0,0 0 0 0 0,0 9 1328 0 0,7 10 916 0 0,-10-22-1523 0 0,0 0 1 0 0,1 1-1 0 0,-1-1 0 0 0,0 0 0 0 0,-5-2 0 0 0,5 4-471 0 0,-1-1-1 0 0,1 1 0 0 0,-1 0 0 0 0,1 0 1 0 0,-1 1-1 0 0,1-1 0 0 0,-1 1 0 0 0,0 0 1 0 0,0 0-1 0 0,1 0 0 0 0,-1 0 0 0 0,-6 2 1 0 0,-4 1 132 0 0,1 0 0 0 0,-14 7 1 0 0,7-3-65 0 0,-21 5 382 0 0,-54 9-1 0 0,-22-3 38 0 0,33-9 295 0 0,-123 32 0 0 0,193-38-996 0 0,0-1-1 0 0,0 0 1 0 0,0-1 0 0 0,0-1-1 0 0,-18-1 1 0 0,-69-14 771 0 0,9 6-515 0 0,41 6-215 0 0,-47-1 208 0 0,7 1-55 0 0,-242-42 788 0 0,61 10 546 0 0,159 20-1205 0 0,30 4-168 0 0,49 7-186 0 0,-148-14 295 0 0,126 15-207 0 0,-70 6 1 0 0,90 1-1403 0 0,-65 15 1 0 0,-32 22-5076 0 0,91-25-1635 0 0</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00:20.548"/>
    </inkml:context>
    <inkml:brush xml:id="br0">
      <inkml:brushProperty name="width" value="0.1" units="cm"/>
      <inkml:brushProperty name="height" value="0.1" units="cm"/>
      <inkml:brushProperty name="color" value="#E71224"/>
    </inkml:brush>
  </inkml:definitions>
  <inkml:trace contextRef="#ctx0" brushRef="#br0">3471 231 8287 0 0,'-24'-47'904'0'0,"23"45"-566"0"0,0-1 0 0 0,0 0 0 0 0,1 0 0 0 0,0 0 0 0 0,-1 0-1 0 0,1 0 1 0 0,0 1 0 0 0,0-1 0 0 0,1 0 0 0 0,-1 0 0 0 0,1 0-1 0 0,-1 0 1 0 0,1 1 0 0 0,1-4 0 0 0,0-1-91 0 0,-2 6-273 0 0,0 0 0 0 0,0 0 1 0 0,0 0-1 0 0,-1 0 0 0 0,1 0 0 0 0,0 0 0 0 0,0 1 0 0 0,-1-1 1 0 0,1 0-1 0 0,0 0 0 0 0,-1 0 0 0 0,1 0 0 0 0,-1 1 1 0 0,1-1-1 0 0,-1 0 0 0 0,0 1 0 0 0,1-1 0 0 0,-1 0 0 0 0,0 1 1 0 0,1-1-1 0 0,-1 1 0 0 0,0-1 0 0 0,0 1 0 0 0,0-1 1 0 0,1 1-1 0 0,-3-1 0 0 0,-22-10-105 0 0,11 8 524 0 0,1 1 1 0 0,-1 0-1 0 0,1 1 0 0 0,-1 0 0 0 0,0 1 1 0 0,-22 3-1 0 0,24-2 38 0 0,3 0-103 0 0,0 0-1 0 0,0 1 1 0 0,1 0-1 0 0,-1 1 1 0 0,-8 3 0 0 0,-41 22 1114 0 0,48-23-1214 0 0,-23 12 288 0 0,14-7-403 0 0,0-1 0 0 0,-36 13 1 0 0,36-17-51 0 0,0-1 1 0 0,0-1-1 0 0,0 0 1 0 0,-35-1 0 0 0,-77-12 783 0 0,69 4-416 0 0,10 4-154 0 0,0 2 0 0 0,-96 12-1 0 0,67 1-194 0 0,30-5 103 0 0,-93 5-1 0 0,-187-25 766 0 0,106 1-476 0 0,-28-9 62 0 0,4-16 144 0 0,78 10-168 0 0,-93-6 64 0 0,119 14-453 0 0,-284-50-1409 0 0,374 55-5221 0 0,4 2-2215 0 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00:22.334"/>
    </inkml:context>
    <inkml:brush xml:id="br0">
      <inkml:brushProperty name="width" value="0.1" units="cm"/>
      <inkml:brushProperty name="height" value="0.1" units="cm"/>
      <inkml:brushProperty name="color" value="#E71224"/>
    </inkml:brush>
  </inkml:definitions>
  <inkml:trace contextRef="#ctx0" brushRef="#br0">2182 10 6911 0 0,'-2'-1'119'0'0,"0"0"0"0"0,-1-1 0 0 0,1 1 0 0 0,0 0 0 0 0,0 1 0 0 0,0-1-1 0 0,-1 0 1 0 0,1 1 0 0 0,-4-2 0 0 0,4 2 160 0 0,0 0 0 0 0,1 0 0 0 0,-1 1 1 0 0,0-1-1 0 0,1 0 0 0 0,-1 0 0 0 0,1 1 0 0 0,-1-1 0 0 0,0 1 0 0 0,1 0 0 0 0,-1-1 1 0 0,1 1-1 0 0,-1 0 0 0 0,1 0 0 0 0,0 0 0 0 0,-1 0 0 0 0,1 0 0 0 0,0 0 1 0 0,0 0-1 0 0,0 0 0 0 0,0 0 0 0 0,-1 1 0 0 0,0 1 0 0 0,-66 103 273 0 0,64-100-555 0 0,0-1 1 0 0,0 1-1 0 0,0 0 0 0 0,0-1 0 0 0,-8 7 0 0 0,9-10 8 0 0,1-1 0 0 0,0 1 0 0 0,-1-1 0 0 0,1 1 0 0 0,0-1 0 0 0,-1 0 0 0 0,0 0 0 0 0,1 0 0 0 0,-1 0 0 0 0,0 0 0 0 0,1-1 0 0 0,-1 1 0 0 0,0-1 0 0 0,0 0 0 0 0,1 1 0 0 0,-4-2 0 0 0,-109-13 2809 0 0,-16-1-853 0 0,-28 9-580 0 0,-63-8-437 0 0,-71-22 52 0 0,94 8-280 0 0,-379-15 809 0 0,534 42-1971 0 0,1 1 0 0 0,-1 3-1 0 0,-58 10 1 0 0,59-3-1190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2:40:14.163"/>
    </inkml:context>
    <inkml:brush xml:id="br0">
      <inkml:brushProperty name="width" value="0.1" units="cm"/>
      <inkml:brushProperty name="height" value="0.1" units="cm"/>
      <inkml:brushProperty name="color" value="#E71224"/>
    </inkml:brush>
  </inkml:definitions>
  <inkml:trace contextRef="#ctx0" brushRef="#br0">69 1846 4143 0 0,'0'0'40'0'0,"-1"0"-1"0"0,1-1 1 0 0,-1 1-1 0 0,1 0 0 0 0,0-1 1 0 0,-1 1-1 0 0,1 0 0 0 0,-1-1 1 0 0,1 1-1 0 0,0-1 1 0 0,-1 1-1 0 0,1 0 0 0 0,0-1 1 0 0,-1 1-1 0 0,1-1 0 0 0,0 1 1 0 0,0-1-1 0 0,-1 1 0 0 0,1-1 1 0 0,0 0-1 0 0,0 1 1 0 0,0-1-1 0 0,0 1 0 0 0,0-1 1 0 0,0 1-1 0 0,0-1 0 0 0,0 1 1 0 0,0-1-1 0 0,0 0 1 0 0,0 1-1 0 0,0-1 0 0 0,0 1 1 0 0,1-1-1 0 0,-1 1 0 0 0,0-2 1 0 0,17-21 3303 0 0,10-10-2776 0 0,4-5-711 0 0,-24 28 93 0 0,1 1-1 0 0,0 0 1 0 0,0 0-1 0 0,10-7 1 0 0,-18 16 72 0 0,0-1-1 0 0,0 1 1 0 0,0 0-1 0 0,0 0 1 0 0,0 0-1 0 0,0 0 1 0 0,0 0-1 0 0,0 0 1 0 0,0 0-1 0 0,1 0 1 0 0,-1 0-1 0 0,0 0 1 0 0,0 0-1 0 0,0 0 1 0 0,0 0-1 0 0,0 0 1 0 0,0 0-1 0 0,0 0 1 0 0,0 0 0 0 0,1-1-1 0 0,-1 1 1 0 0,0 0-1 0 0,0 0 1 0 0,0 0-1 0 0,0 0 1 0 0,0 0-1 0 0,0 1 1 0 0,0-1-1 0 0,0 0 1 0 0,1 0-1 0 0,-1 0 1 0 0,0 0-1 0 0,0 0 1 0 0,0 0-1 0 0,0 0 1 0 0,0 0-1 0 0,0 0 1 0 0,0 0-1 0 0,0 0 1 0 0,0 0 0 0 0,0 0-1 0 0,1 0 1 0 0,-1 0-1 0 0,0 0 1 0 0,0 0-1 0 0,0 1 1 0 0,0-1-1 0 0,0 0 1 0 0,0 0-1 0 0,0 0 1 0 0,0 0-1 0 0,0 0 1 0 0,0 0-1 0 0,0 0 1 0 0,0 10 1824 0 0,-4 12 1084 0 0,4-21-2853 0 0,-1 4 439 0 0,0 0 1 0 0,0 0-1 0 0,0 0 1 0 0,1 1-1 0 0,0-1 1 0 0,0 8 0 0 0,0-12-448 0 0,1 0 0 0 0,-1-1 1 0 0,0 1-1 0 0,0 0 0 0 0,1 0 0 0 0,-1 0 1 0 0,0 0-1 0 0,1 0 0 0 0,-1-1 1 0 0,1 1-1 0 0,-1 0 0 0 0,1 0 1 0 0,0-1-1 0 0,-1 1 0 0 0,1 0 1 0 0,0-1-1 0 0,1 2 0 0 0,-1-2-25 0 0,0 1 0 0 0,0-1-1 0 0,0 0 1 0 0,0 1 0 0 0,1-1 0 0 0,-1 0-1 0 0,0 0 1 0 0,0 0 0 0 0,1 0 0 0 0,-1 0-1 0 0,0 0 1 0 0,0 0 0 0 0,1 0 0 0 0,-1 0-1 0 0,0-1 1 0 0,2 0 0 0 0,5-1 413 0 0,0-2 0 0 0,-1 1 1 0 0,0-1-1 0 0,13-9 0 0 0,-20 13-448 0 0,1-1 301 0 0,1 1 1 0 0,-1-1-1 0 0,0 1 0 0 0,0 0 1 0 0,0-1-1 0 0,0 1 0 0 0,1 0 0 0 0,-1-1 1 0 0,0 1-1 0 0,0 0 0 0 0,2 0 0 0 0,27 4-43 0 0,-2 0-1427 0 0,-19-4 1342 0 0,0-1 0 0 0,1-1 0 0 0,10-2 0 0 0,-14 2-43 0 0,1 0 0 0 0,0 1 0 0 0,0 0 1 0 0,0 0-1 0 0,0 1 0 0 0,0 0 0 0 0,8 0 0 0 0,-12 1-92 0 0,-1 0-1 0 0,1 0 1 0 0,0 1-1 0 0,-1-1 1 0 0,1 0-1 0 0,-1 1 1 0 0,1 0-1 0 0,-1-1 1 0 0,0 1-1 0 0,1 0 0 0 0,1 3 1 0 0,-1-2 0 0 0,-1-1-1 0 0,1 1 1 0 0,0-1-1 0 0,0 0 1 0 0,0 0 0 0 0,0 0-1 0 0,0 0 1 0 0,5 2-1 0 0,3-2-29 0 0,0 1 0 0 0,-1-2 0 0 0,1 1 0 0 0,0-1 0 0 0,0-1 0 0 0,0 0-1 0 0,0-1 1 0 0,21-4 0 0 0,61-11 37 0 0,-67 11 19 0 0,1 1 0 0 0,0 1-1 0 0,54 1 1 0 0,-69 4-13 0 0,-2-1-47 0 0,-1 0-1 0 0,1-1 1 0 0,12 0 0 0 0,-14-1-9 0 0,-1 1 0 0 0,0 0 0 0 0,0 1 0 0 0,1 0 0 0 0,10 2 0 0 0,6 3 78 0 0,25 10 0 0 0,-27-8-35 0 0,-20-7 30 0 0,16 0 0 0 0,70 3-16 0 0,-2-10-48 0 0,-51 1-2 0 0,-13 2 22 0 0,0 0 0 0 0,0 2 0 0 0,32 2 1 0 0,24 9 95 0 0,-9-3-75 0 0,-38-7-42 0 0,40-1 31 0 0,-42 1-20 0 0,-10-2 32 0 0,46-3 17 0 0,-35 3-11 0 0,28-3-37 0 0,-28 3 19 0 0,45-6-31 0 0,-42 4 0 0 0,0 0 16 0 0,34 1-1 0 0,139 11 190 0 0,-51-2-80 0 0,-121-5-125 0 0,49 3 42 0 0,-6-6 11 0 0,-47 1-11 0 0,35 1-42 0 0,-20-1-11 0 0,-15 2 0 0 0,59-2 0 0 0,-63-1 0 0 0,3 1 0 0 0,49-9 0 0 0,-49 6 21 0 0,1 0 1 0 0,46 2-1 0 0,-43 3 11 0 0,51 8 0 0 0,-49-6-32 0 0,54 4 0 0 0,24 0 0 0 0,-87-6 11 0 0,-8 0 31 0 0,44 4-20 0 0,-30-3 20 0 0,41 2-20 0 0,-25-4 20 0 0,82-10-31 0 0,-17-3 0 0 0,-92 12 31 0 0,48 0-20 0 0,-38 0 20 0 0,27 1-20 0 0,-25 1 20 0 0,56 2-31 0 0,11-1-11 0 0,-18 0 11 0 0,-50-1 31 0 0,90 1-31 0 0,1 7 64 0 0,-102-7-33 0 0,43 5-20 0 0,-30-4 20 0 0,49 2-31 0 0,-6 0 0 0 0,-48-4 31 0 0,44 2-31 0 0,-1 0 0 0 0,-43-3 31 0 0,29 2-20 0 0,-27-3 20 0 0,-10-1-30 0 0,51-1-13 0 0,30 9 33 0 0,1 0 0 0 0,-85-6-32 0 0,14 0 0 0 0,38 2 11 0 0,-38-1 31 0 0,42 1-20 0 0,21-4 20 0 0,1-5-31 0 0,-1 2-11 0 0,13 2 0 0 0,-55 5 0 0 0,59 10 0 0 0,-99-10 0 0 0,18 1 18 0 0,0-2 0 0 0,58-5-1 0 0,-63 1-6 0 0,35-5-11 0 0,-58 8 1 0 0,-1 0 1 0 0,0 0-1 0 0,1-1 0 0 0,-1 1 1 0 0,0-1-1 0 0,1 1 1 0 0,-1-1-1 0 0,0 0 0 0 0,1 0 1 0 0,-1 0-1 0 0,0 0 0 0 0,0 0 1 0 0,0-1-1 0 0,0 1 1 0 0,0 0-1 0 0,0-1 0 0 0,-1 0 1 0 0,1 1-1 0 0,2-4 0 0 0,-3 3 3 0 0,0-1-1 0 0,0 0 0 0 0,0 0 0 0 0,-1 1 0 0 0,1-1 0 0 0,-1 0 1 0 0,0 0-1 0 0,1 0 0 0 0,-1 0 0 0 0,-1-5 0 0 0,1 0-1 0 0,-2-21 13 0 0,2 22-9 0 0,-1 1 0 0 0,1-1 0 0 0,0 0 0 0 0,0 1 0 0 0,1-1 1 0 0,0 1-1 0 0,2-12 0 0 0,36-82 31 0 0,-7 20-10 0 0,-30 73-20 0 0,0-1 0 0 0,-1 0-1 0 0,1 0 1 0 0,-2 0 0 0 0,1 0 0 0 0,-1 0 0 0 0,0 0 0 0 0,-3-14-1 0 0,-1-3 33 0 0,-12-35 0 0 0,-6-2 19 0 0,14 43-60 0 0,1 0 1 0 0,-8-33-1 0 0,8 9 2 0 0,1 0 0 0 0,-1-59 0 0 0,13 18 0 0 0,0 0 0 0 0,-12-20 30 0 0,2 72-21 0 0,2 1-1 0 0,2-1 1 0 0,3-36-1 0 0,-2 55-8 0 0,-1 1 0 0 0,0 0 0 0 0,-3-21 0 0 0,0 2 0 0 0,1 10 0 0 0,0 1 0 0 0,0 0 0 0 0,-2 0 0 0 0,-1 0 0 0 0,0 0 0 0 0,-10-21 0 0 0,12 37 0 0 0,0-1 0 0 0,-1 1 0 0 0,1-1 0 0 0,-1 1 0 0 0,0 0 0 0 0,0 1 0 0 0,-1-1 0 0 0,1 1 0 0 0,-1-1 0 0 0,-8-3 0 0 0,-14-11 0 0 0,16 9 0 0 0,-1 2 0 0 0,0-1 0 0 0,0 2 0 0 0,-1 0 0 0 0,1 0 0 0 0,-23-6 0 0 0,-85-15 0 0 0,80 20 0 0 0,-123-18 0 0 0,98 21 0 0 0,-91 8 0 0 0,31 0 0 0 0,-142 16 0 0 0,-1 18 0 0 0,181-28 16 0 0,0-4 0 0 0,0-4 0 0 0,-123-13 0 0 0,150 3-16 0 0,-28-3 0 0 0,-247-15 0 0 0,-108-28 0 0 0,312 37 0 0 0,-218-1 0 0 0,-14 2 0 0 0,198 6 0 0 0,-147 13 0 0 0,108 2 0 0 0,79-2 0 0 0,-42 0 0 0 0,27 0 0 0 0,33 0 0 0 0,70-1 0 0 0,-54 9 0 0 0,3 0 0 0 0,-89-1 0 0 0,-15 1 0 0 0,128-7 0 0 0,28-3 0 0 0,-61 11 0 0 0,55-5 0 0 0,-81 3 0 0 0,114-10 0 0 0,-89 5 0 0 0,-139-12 0 0 0,147 5 0 0 0,61 2 0 0 0,-127 5 0 0 0,124-2 0 0 0,1 1 0 0 0,-59 16 0 0 0,76-15 0 0 0,0 0 0 0 0,0 0 0 0 0,-18 10 0 0 0,27-11 0 0 0,0-1 0 0 0,0 0 0 0 0,0 1 0 0 0,0 0 0 0 0,1 1 0 0 0,0-1 0 0 0,-1 1 0 0 0,1-1 0 0 0,1 1 0 0 0,-6 9 0 0 0,3-1 0 0 0,0 1 0 0 0,0-1 0 0 0,1 1 0 0 0,1 0 0 0 0,1 1 0 0 0,-3 17 0 0 0,3-4 0 0 0,1 1 0 0 0,3 37 0 0 0,12 36 0 0 0,0 3 0 0 0,17 180 0 0 0,-24-240 0 0 0,-1-10 0 0 0,-2-4 0 0 0,-1 1 0 0 0,-1-1 0 0 0,-2 1 0 0 0,-7 44 0 0 0,0-37 32 0 0,-26 73 0 0 0,32-105-25 0 0,-1 0 0 0 0,1 0 0 0 0,0 0 0 0 0,1 0 0 0 0,-2 14 0 0 0,3-20-19 0 0,0 0 0 0 0,0 0 0 0 0,0 1 1 0 0,0-1-1 0 0,0 0 0 0 0,0 0 0 0 0,1 0 1 0 0,-1 1-1 0 0,0-1 0 0 0,1 0 0 0 0,-1 0 1 0 0,1 0-1 0 0,-1 0 0 0 0,1 0 0 0 0,0 0 0 0 0,-1 0 1 0 0,1 0-1 0 0,0 0 0 0 0,0 0 0 0 0,-1 0 1 0 0,1 0-1 0 0,0-1 0 0 0,0 1 0 0 0,0 0 1 0 0,0 0-1 0 0,0-1 0 0 0,0 1 0 0 0,0-1 1 0 0,1 1-1 0 0,-1-1 0 0 0,0 0 0 0 0,0 1 0 0 0,0-1 1 0 0,0 0-1 0 0,1 0 0 0 0,-1 0 0 0 0,0 1 1 0 0,0-1-1 0 0,0 0 0 0 0,1-1 0 0 0,-1 1 1 0 0,0 0-1 0 0,1-1 0 0 0,2 2-370 0 0,1-2 251 0 0,61-31-18696 0 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00:23.409"/>
    </inkml:context>
    <inkml:brush xml:id="br0">
      <inkml:brushProperty name="width" value="0.1" units="cm"/>
      <inkml:brushProperty name="height" value="0.1" units="cm"/>
      <inkml:brushProperty name="color" value="#E71224"/>
    </inkml:brush>
  </inkml:definitions>
  <inkml:trace contextRef="#ctx0" brushRef="#br0">2341 213 10135 0 0,'-35'-21'1043'0'0,"19"13"2388"0"0,8 5-3190 0 0,0 0 1 0 0,0 1-1 0 0,-1 0 1 0 0,1 1 0 0 0,-1-1-1 0 0,-15 1 1 0 0,-11-2 73 0 0,12-2 142 0 0,-1-1 0 0 0,-30-12 0 0 0,33 10 121 0 0,-1 1 0 0 0,-41-8 1 0 0,34 11-62 0 0,-57-8 807 0 0,-149-1 0 0 0,-205 9 205 0 0,-18-41-121 0 0,350 31-1237 0 0,-1 4 0 0 0,-130 4 0 0 0,42 19-7696 0 0,124-6-567 0 0</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00:25.773"/>
    </inkml:context>
    <inkml:brush xml:id="br0">
      <inkml:brushProperty name="width" value="0.1" units="cm"/>
      <inkml:brushProperty name="height" value="0.1" units="cm"/>
      <inkml:brushProperty name="color" value="#E71224"/>
    </inkml:brush>
  </inkml:definitions>
  <inkml:trace contextRef="#ctx0" brushRef="#br0">2348 0 5983 0 0,'-3'0'157'0'0,"0"1"0"0"0,1-1 0 0 0,-1 0 0 0 0,0 1 0 0 0,1-1 0 0 0,-1 1 0 0 0,0 0 0 0 0,1 0 0 0 0,-1 0 0 0 0,1 0 0 0 0,-1 0 0 0 0,1 0 0 0 0,0 1 0 0 0,-1-1 0 0 0,1 1 0 0 0,0 0 0 0 0,-2 2 0 0 0,-87 61 828 0 0,70-51-814 0 0,17-13 130 0 0,0 1-1 0 0,1-1 1 0 0,-1 0 0 0 0,0 0 0 0 0,0 0 0 0 0,0-1 0 0 0,1 0 0 0 0,-1 1 0 0 0,0-1-1 0 0,0 0 1 0 0,0-1 0 0 0,0 1 0 0 0,-6-2 0 0 0,-14 0 903 0 0,-92 11 939 0 0,-1 0-588 0 0,-132-15 205 0 0,-227 14-727 0 0,202-2 142 0 0,112 2-467 0 0,-26 1 54 0 0,146-10-575 0 0,1-1 0 0 0,-64-12 0 0 0,-65-28 52 0 0,76 17-1138 0 0,58 15-28 0 0,2-2-37 0 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00:27.428"/>
    </inkml:context>
    <inkml:brush xml:id="br0">
      <inkml:brushProperty name="width" value="0.1" units="cm"/>
      <inkml:brushProperty name="height" value="0.1" units="cm"/>
      <inkml:brushProperty name="color" value="#E71224"/>
    </inkml:brush>
  </inkml:definitions>
  <inkml:trace contextRef="#ctx0" brushRef="#br0">3371 142 2303 0 0,'11'-11'-378'0'0,"-6"7"2237"0"0,1-1 0 0 0,0 1 0 0 0,8-6 1 0 0,3 2-1760 0 0,-13 6-140 0 0,6-3-119 0 0,0 1 0 0 0,0-1 1 0 0,-1-1-1 0 0,0 0 1 0 0,11-9-1 0 0,-19 15 152 0 0,-1 0 1 0 0,0 0-1 0 0,0 0 1 0 0,1 0-1 0 0,-1-1 1 0 0,0 1-1 0 0,0 0 1 0 0,0 0-1 0 0,1 0 1 0 0,-1-1-1 0 0,0 1 0 0 0,0 0 1 0 0,0 0-1 0 0,1-1 1 0 0,-1 1-1 0 0,0 0 1 0 0,0 0-1 0 0,0-1 1 0 0,0 1-1 0 0,0 0 1 0 0,0-1-1 0 0,0 1 0 0 0,0 0 1 0 0,0-1-1 0 0,0 1 1 0 0,0 0-1 0 0,0-1 1 0 0,0 1-1 0 0,0 0 1 0 0,0 0-1 0 0,0-1 0 0 0,0 1 1 0 0,0 0-1 0 0,0-1 1 0 0,0 1-1 0 0,0 0 1 0 0,0 0-1 0 0,-1-1 1 0 0,1 1-1 0 0,0 0 1 0 0,0 0-1 0 0,0-1 0 0 0,-1 1 1 0 0,1 0-1 0 0,0 0 1 0 0,0-1-1 0 0,0 1 1 0 0,-1 0-1 0 0,1 0 1 0 0,0 0-1 0 0,-1 0 1 0 0,1 0-1 0 0,0-1 0 0 0,0 1 1 0 0,-1 0-1 0 0,1 0 1 0 0,0 0-1 0 0,-1 0 1 0 0,1 0-1 0 0,0 0 1 0 0,-1 0-1 0 0,1 0 0 0 0,0 0 1 0 0,0 0-1 0 0,-1 0 1 0 0,-25-1 582 0 0,22 1-399 0 0,-10 0 625 0 0,1 0 0 0 0,-1-2-1 0 0,1 1 1 0 0,0-1 0 0 0,-1-1 0 0 0,-20-8-1 0 0,17 7-344 0 0,0 0 0 0 0,-1 1 0 0 0,1 0 0 0 0,0 1 0 0 0,-1 2 0 0 0,-20 0 0 0 0,-33-1 218 0 0,14-4-372 0 0,0 4 0 0 0,-82 7 0 0 0,-174 14 396 0 0,-129 18 1479 0 0,-104 71-53 0 0,297-56-1602 0 0,-290 26 86 0 0,148-70-641 0 0,168-8 7 0 0,133 0-1659 0 0,-4-6-6736 0 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00:30.831"/>
    </inkml:context>
    <inkml:brush xml:id="br0">
      <inkml:brushProperty name="width" value="0.1" units="cm"/>
      <inkml:brushProperty name="height" value="0.1" units="cm"/>
      <inkml:brushProperty name="color" value="#E71224"/>
    </inkml:brush>
  </inkml:definitions>
  <inkml:trace contextRef="#ctx0" brushRef="#br0">2386 244 4607 0 0,'-2'-3'1'0'0,"-1"1"-1"0"0,1-1 0 0 0,-1 0 0 0 0,0 1 0 0 0,0-1 1 0 0,0 1-1 0 0,0 0 0 0 0,0 0 0 0 0,0 0 0 0 0,-5-1 1 0 0,6 2 118 0 0,0 0 0 0 0,0 1 0 0 0,0-1 0 0 0,0 1 0 0 0,0-1 0 0 0,0 1 0 0 0,0 0 0 0 0,-1 0 0 0 0,1 0 0 0 0,-2 1 0 0 0,-14 5 4211 0 0,12-2-4164 0 0,0-1 0 0 0,-1 0 0 0 0,-12 5 0 0 0,16-8-152 0 0,1 1 0 0 0,0-1 0 0 0,-1 1 0 0 0,1-1-1 0 0,0 0 1 0 0,-1 0 0 0 0,1 0 0 0 0,-1 0 0 0 0,1-1 0 0 0,0 1 0 0 0,-1-1 0 0 0,1 1 0 0 0,0-1 0 0 0,-1 0-1 0 0,-2-1 1 0 0,-21-12 44 0 0,-1 0 232 0 0,0 1-1 0 0,0 1 1 0 0,-43-11-1 0 0,-6 8 1167 0 0,0 4 0 0 0,-117-2 0 0 0,-14 17-728 0 0,16 0-157 0 0,64-11 627 0 0,-212-40 0 0 0,-164-24 575 0 0,460 69-1856 0 0,-85 8-1 0 0,93-2-1370 0 0,-43 13 1 0 0,24-2-5525 0 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00:31.415"/>
    </inkml:context>
    <inkml:brush xml:id="br0">
      <inkml:brushProperty name="width" value="0.1" units="cm"/>
      <inkml:brushProperty name="height" value="0.1" units="cm"/>
      <inkml:brushProperty name="color" value="#E71224"/>
    </inkml:brush>
  </inkml:definitions>
  <inkml:trace contextRef="#ctx0" brushRef="#br0">1565 57 4607 0 0,'-5'-5'358'0'0,"1"0"0"0"0,-2 0 0 0 0,1 1 0 0 0,0 0-1 0 0,-1 0 1 0 0,0 0 0 0 0,0 0 0 0 0,0 1 0 0 0,0 0-1 0 0,0 1 1 0 0,-1-1 0 0 0,1 1 0 0 0,-1 0 0 0 0,0 1-1 0 0,0-1 1 0 0,-8 1 0 0 0,-7-1-18 0 0,-1 2 0 0 0,0 1 1 0 0,0 0-1 0 0,-35 8 0 0 0,-24 1 236 0 0,-340-14 2291 0 0,340 0-2294 0 0,15 1-577 0 0,-232-3 1995 0 0,151 20-2873 0 0,108-8-1384 0 0,-65 21-1 0 0,45-4-3313 0 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01:40.149"/>
    </inkml:context>
    <inkml:brush xml:id="br0">
      <inkml:brushProperty name="width" value="0.1" units="cm"/>
      <inkml:brushProperty name="height" value="0.1" units="cm"/>
      <inkml:brushProperty name="color" value="#E71224"/>
    </inkml:brush>
  </inkml:definitions>
  <inkml:trace contextRef="#ctx0" brushRef="#br0">3752 1515 2127 0 0,'-3'-3'40'0'0,"1"0"72"0"0,-1 10-48 0 0,2-4-10 0 0,0 1-1 0 0,-1 0 0 0 0,1-1 0 0 0,-1 1 0 0 0,0-1 0 0 0,1 0 0 0 0,-2 0 0 0 0,1 1 0 0 0,0-1 0 0 0,-1 0 0 0 0,1-1 0 0 0,-6 5 0 0 0,-1 0 348 0 0,0 0-1 0 0,-20 9 0 0 0,11-6-91 0 0,14-7 114 0 0,1-1 0 0 0,0 1-1 0 0,-1 0 1 0 0,1 1-1 0 0,0-1 1 0 0,1 0 0 0 0,-4 5-1 0 0,-9 12 373 0 0,3-7-458 0 0,8-8-226 0 0,-1 0 0 0 0,0 0-1 0 0,-7 6 1 0 0,10-10-79 0 0,1 0 1 0 0,0 0-1 0 0,-1-1 1 0 0,1 1-1 0 0,-1 0 0 0 0,1 0 1 0 0,-1-1-1 0 0,0 1 0 0 0,1-1 1 0 0,-1 0-1 0 0,1 1 0 0 0,-1-1 1 0 0,0 0-1 0 0,0 0 1 0 0,1 0-1 0 0,-1 0 0 0 0,0 0 1 0 0,-2-1-1 0 0,-19 0 887 0 0,5 1-337 0 0,6-1-378 0 0,-1 2-1 0 0,1 0 0 0 0,-1 0 0 0 0,1 1 1 0 0,-13 4-1 0 0,11-3-107 0 0,1 0 137 0 0,1 2-1 0 0,-1-1 0 0 0,-21 12 1 0 0,30-15-140 0 0,0 0 0 0 0,0 0 0 0 0,1-1 0 0 0,-1 0 1 0 0,0 1-1 0 0,0-1 0 0 0,0-1 0 0 0,-6 0 0 0 0,-8 0 237 0 0,-2 1 27 0 0,-33 6 0 0 0,-14 4-127 0 0,58-8-153 0 0,-1 0 1 0 0,1-1-1 0 0,-1 0 1 0 0,1-1-1 0 0,-1 0 1 0 0,1-1-1 0 0,-18-2 1 0 0,16 1 90 0 0,0 0 0 0 0,0 1 0 0 0,0 0 0 0 0,-14 1 0 0 0,-19-2 150 0 0,4 0 3 0 0,-49 2 0 0 0,25 2-53 0 0,20-5 214 0 0,-84-14 0 0 0,54 4-220 0 0,39 9-91 0 0,-1 2 0 0 0,-63 3-1 0 0,82 1-151 0 0,0 1-1 0 0,-33 10 0 0 0,-6 1 66 0 0,-5 3 27 0 0,43-11-68 0 0,1-1 1 0 0,-23 3-1 0 0,20-5 24 0 0,-1-2 0 0 0,0 0 0 0 0,0-1 0 0 0,0-1 0 0 0,-26-5 0 0 0,36 5-9 0 0,1 0 0 0 0,-1 1 0 0 0,0 0 0 0 0,-18 2 1 0 0,-41 12 140 0 0,63-12-199 0 0,1-2 9 0 0,0 1 1 0 0,0-1-1 0 0,0 0 0 0 0,1-1 1 0 0,-1 1-1 0 0,0-1 0 0 0,-8-3 1 0 0,-1 1 2 0 0,-40-10 324 0 0,39 8-169 0 0,-2 0 1 0 0,-29-2-1 0 0,-72 4-27 0 0,75 4-85 0 0,-22-3-17 0 0,30 1 10 0 0,1 1 0 0 0,-41 5-1 0 0,60-3-44 0 0,0 1 0 0 0,1 1-1 0 0,-27 9 1 0 0,25-8-3 0 0,0 0 0 0 0,-1-1 0 0 0,0-1 0 0 0,0-1 0 0 0,-30 0 0 0 0,18-1 0 0 0,15 0 0 0 0,-140 13 0 0 0,121-8 7 0 0,23-3 0 0 0,-1-1 1 0 0,0 0-1 0 0,0-1 1 0 0,0 0 0 0 0,0-1-1 0 0,1 0 1 0 0,-1-1-1 0 0,-22-3 1 0 0,16 1 50 0 0,15 3-49 0 0,1 0-1 0 0,-1 0 1 0 0,1 0-1 0 0,-1-1 0 0 0,0 1 1 0 0,-3-2-1 0 0,-13-3 31 0 0,17 4-28 0 0,-1 1-1 0 0,0-1 1 0 0,0 0 0 0 0,0 0-1 0 0,1 0 1 0 0,-1 0 0 0 0,-3-3-1 0 0,3 3 22 0 0,0-1-1 0 0,1 0 0 0 0,-1 0 1 0 0,1 0-1 0 0,0-1 0 0 0,0 1 1 0 0,-1 0-1 0 0,2-1 0 0 0,-1 0 1 0 0,0 1-1 0 0,0-1 1 0 0,1 0-1 0 0,-1 0 0 0 0,1 0 1 0 0,0 0-1 0 0,0 0 0 0 0,0 0 1 0 0,0-4-1 0 0,-1 0 20 0 0,0 1-1 0 0,0-1 1 0 0,-1 0-1 0 0,0 1 1 0 0,0-1 0 0 0,-6-7-1 0 0,-3-7 108 0 0,-3-8 24 0 0,6 13-78 0 0,-10-24-1 0 0,-55-182 375 0 0,66 189-436 0 0,-2-33 0 0 0,1 4-9 0 0,2 27-25 0 0,4 23-1 0 0,0 0 0 0 0,1-1 0 0 0,0 0 0 0 0,1 0 0 0 0,0 1 0 0 0,1-1 0 0 0,3-22 0 0 0,34-118-7 0 0,-31 128 16 0 0,-1 0 0 0 0,-1 0 0 0 0,-1-1 0 0 0,-1 1 0 0 0,-2-1 0 0 0,0 1 0 0 0,-4-27 0 0 0,0 10 2 0 0,3 0 0 0 0,3-44-1 0 0,2-23-6 0 0,-4 95-11 0 0,0 0 0 0 0,-1-1 0 0 0,-1 1 0 0 0,0 0 0 0 0,-1 0 0 0 0,-8-20 0 0 0,8 24 0 0 0,2 5 0 0 0,1 1 0 0 0,-1 0 0 0 0,1-1 0 0 0,0 1 0 0 0,0-1 0 0 0,0 1 0 0 0,1-7 0 0 0,0-10 0 0 0,-1 18 0 0 0,-1 0 0 0 0,0 0 0 0 0,0 0 0 0 0,0 0 0 0 0,0 0 0 0 0,0 1 0 0 0,-2-4 0 0 0,0 1 0 0 0,3 5 0 0 0,0-1 0 0 0,0 0 0 0 0,0 0 0 0 0,-1 0 0 0 0,1 0 0 0 0,0 0 0 0 0,0 1 0 0 0,0-1 0 0 0,0 0 0 0 0,1 0 0 0 0,-1 0 0 0 0,0 0 0 0 0,0 0 0 0 0,0 1 0 0 0,1-1 0 0 0,-1 0 0 0 0,0 0 0 0 0,1 0 0 0 0,-1 1 0 0 0,1-1 0 0 0,0-1 0 0 0,2-3 0 0 0,12-28 0 0 0,-14 33 0 0 0,-1-1 0 0 0,1 1 0 0 0,-1-1 0 0 0,1 0 0 0 0,-1 1 0 0 0,1-1 0 0 0,0 1 0 0 0,-1-1 0 0 0,1 1 0 0 0,0-1 0 0 0,-1 1 0 0 0,1 0 0 0 0,0-1 0 0 0,0 1 0 0 0,-1 0 0 0 0,1 0 0 0 0,0-1 0 0 0,0 1 0 0 0,0 0 0 0 0,-1 0 0 0 0,3 0 0 0 0,24-1 0 0 0,-14 1 0 0 0,85-14 0 0 0,-10 2 0 0 0,-73 11 0 0 0,-1 1 0 0 0,0 1 0 0 0,21 3 0 0 0,-17-1 0 0 0,22 0 0 0 0,207 13 0 0 0,-215-13 0 0 0,59-3 0 0 0,-45-4 0 0 0,-26 2 0 0 0,0 0 0 0 0,36 2 0 0 0,-24 2 0 0 0,1-2 0 0 0,55-7 0 0 0,-67 5 0 0 0,-10 2 0 0 0,0 0 0 0 0,-1 0 0 0 0,1 1 0 0 0,17 4 0 0 0,-16-2 0 0 0,-1-1 0 0 0,1-1 0 0 0,-1 0 0 0 0,14-1 0 0 0,23-3 0 0 0,178-21 0 0 0,-152 15 0 0 0,9-3 0 0 0,88-14 0 0 0,-2 22 0 0 0,-141 4 0 0 0,93-2 0 0 0,-47 1 0 0 0,78 2 0 0 0,-124 2 0 0 0,-15-1 0 0 0,1-1 0 0 0,25-1 0 0 0,22-4 0 0 0,24-2 0 0 0,-15 0 0 0 0,5 0 0 0 0,-55 4 0 0 0,0 0 0 0 0,38 4 0 0 0,-10 0 0 0 0,-41-2 0 0 0,-1 1 0 0 0,1 0 0 0 0,0 0 0 0 0,8 4 0 0 0,8 1 0 0 0,24-1 0 0 0,-35-4 0 0 0,0 0 0 0 0,0 1 0 0 0,20 5 0 0 0,-24-5 0 0 0,0 0 0 0 0,17 1 0 0 0,5 1 0 0 0,-21-2 0 0 0,1-1 0 0 0,-1 0 0 0 0,1-1 0 0 0,9 0 0 0 0,3-1 0 0 0,-21 1 0 0 0,1 0 0 0 0,0 1 0 0 0,0-1 0 0 0,0 0 0 0 0,-1 1 0 0 0,1-1 0 0 0,0 1 0 0 0,-1 0 0 0 0,1-1 0 0 0,-1 1 0 0 0,1 0 0 0 0,-1 0 0 0 0,1 0 0 0 0,-1 0 0 0 0,1 0 0 0 0,-1 1 0 0 0,2 0 0 0 0,-1 1 0 0 0,0 0 0 0 0,0-1 0 0 0,0 1 0 0 0,0 0 0 0 0,-1 0 0 0 0,1 0 0 0 0,1 5 0 0 0,-2-5 0 0 0,1 0 0 0 0,-1 0 0 0 0,1 0 0 0 0,0-1 0 0 0,0 1 0 0 0,0-1 0 0 0,0 1 0 0 0,4 2 0 0 0,-3-2 0 0 0,0-1 0 0 0,-1 1 0 0 0,1 0 0 0 0,-1 1 0 0 0,3 3 0 0 0,-3-3 0 0 0,0 0 0 0 0,-1 0 0 0 0,0 1 0 0 0,0-1 0 0 0,0 0 0 0 0,0 1 0 0 0,-1-1 0 0 0,1 0 0 0 0,-2 8 0 0 0,7 9 0 0 0,-5-12 0 0 0,0-1 0 0 0,-1 1 0 0 0,-1 15 0 0 0,0 1 0 0 0,2-22 0 0 0,-1 0 0 0 0,1 0 0 0 0,-1 0 0 0 0,1-1 0 0 0,0 1 0 0 0,0 0 0 0 0,0 0 0 0 0,4 5 0 0 0,-4-6 0 0 0,0 0 0 0 0,1 1 0 0 0,-1-1 0 0 0,0 1 0 0 0,-1-1 0 0 0,1 1 0 0 0,0 0 0 0 0,0 4 0 0 0,0-1 0 0 0,-1 0 0 0 0,1 0 0 0 0,1-1 0 0 0,2 9 0 0 0,-2-8 0 0 0,0 1 0 0 0,-1-1 0 0 0,0 0 0 0 0,1 12 0 0 0,-3 8 0 0 0,1-19 0 0 0,-1 0 0 0 0,1 1 0 0 0,0-1 0 0 0,1 0 0 0 0,0 1 0 0 0,0-1 0 0 0,2 8 0 0 0,0-7 0 0 0,-1 0 0 0 0,0 0 0 0 0,-1 0 0 0 0,1 1 0 0 0,-2-1 0 0 0,1 1 0 0 0,-2 12 0 0 0,-5 9 0 0 0,4-24 0 0 0,1 0 0 0 0,-1 0 0 0 0,1 0 0 0 0,1 1 0 0 0,-1-1 0 0 0,1 0 0 0 0,1 10 0 0 0,16 81 0 0 0,-16-92 0 0 0,0-1 0 0 0,0 0 0 0 0,1 0 0 0 0,-1 0 0 0 0,3 5 0 0 0,-2-6 0 0 0,0 0 0 0 0,-1 1 0 0 0,1-1 0 0 0,-1 1 0 0 0,0-1 0 0 0,0 1 0 0 0,0-1 0 0 0,0 7 0 0 0,-5 47 0 0 0,4-52 0 0 0,1-1 0 0 0,0 1 0 0 0,0-1 0 0 0,0 0 0 0 0,1 1 0 0 0,-1-1 0 0 0,1 0 0 0 0,0 0 0 0 0,3 4 0 0 0,7 18 0 0 0,-11-24 0 0 0,-1 1 0 0 0,0 0 0 0 0,1-1 0 0 0,-1 1 0 0 0,0 0 0 0 0,0-1 0 0 0,0 1 0 0 0,-1-1 0 0 0,1 1 0 0 0,-1 0 0 0 0,1-1 0 0 0,-1 1 0 0 0,0-1 0 0 0,0 1 0 0 0,0-1 0 0 0,-3 5 0 0 0,-4 12 0 0 0,8-16 0 0 0,-1-1 0 0 0,1 1 0 0 0,0 0 0 0 0,0-1 0 0 0,0 1 0 0 0,0 0 0 0 0,1-1 0 0 0,-1 1 0 0 0,1 0 0 0 0,0-1 0 0 0,0 4 0 0 0,4 17 0 0 0,-5-3 0 0 0,-1-7 0 0 0,1 0 0 0 0,0-1 0 0 0,1 1 0 0 0,1 0 0 0 0,0 0 0 0 0,6 18 0 0 0,22 62 0 0 0,-10-39 0 0 0,-17-46 0 0 0,-1 1 0 0 0,-1-1 0 0 0,0 0 0 0 0,0 1 0 0 0,0-1 0 0 0,-1 1 0 0 0,-2 12 0 0 0,2 3 0 0 0,4 9 0 0 0,-3-28 0 0 0,0-1 0 0 0,0 1 0 0 0,-1-1 0 0 0,1 1 0 0 0,-1-1 0 0 0,0 1 0 0 0,0 0 0 0 0,-1-1 0 0 0,0 1 0 0 0,-1 7 0 0 0,-8 32 0 0 0,8-33 0 0 0,0 0 0 0 0,-7 17 0 0 0,9-26 0 0 0,-1-1 0 0 0,0 1 0 0 0,0-1 0 0 0,0 0 0 0 0,0 1 0 0 0,0-1 0 0 0,0 0 0 0 0,0 0 0 0 0,-1 0 0 0 0,1 0 0 0 0,0 0 0 0 0,-1 0 0 0 0,1 0 0 0 0,-1-1 0 0 0,1 1 0 0 0,-1 0 0 0 0,-1 0 0 0 0,-32 7 0 0 0,19-5 0 0 0,-134 34 0 0 0,110-30 0 0 0,1-1 0 0 0,-50 1 0 0 0,-47 7 0 0 0,85-5 0 0 0,-51 10 0 0 0,32-3 16 0 0,-75 17 32 0 0,100-27-48 0 0,0-2 0 0 0,-1-2 0 0 0,1-2 0 0 0,0-1 0 0 0,-52-10 0 0 0,49 5 5 0 0,-97-16 43 0 0,113 16-41 0 0,-57-2-1 0 0,44 5-8 0 0,-103 4 2 0 0,21 1 0 0 0,87-4 0 0 0,-20-1 0 0 0,-83 5 0 0 0,42 12 0 0 0,-10 1 0 0 0,64-9 0 0 0,-84 23 0 0 0,83-17 0 0 0,-67 10 0 0 0,70-20 0 0 0,1-1 0 0 0,-58-6 0 0 0,90 4 0 0 0,-1 1 0 0 0,1 0 0 0 0,0 1 0 0 0,-22 5 0 0 0,27-6 0 0 0,-1 1 0 0 0,1-1 0 0 0,0 0 0 0 0,-13-2 0 0 0,-8 1 0 0 0,-2 0 0 0 0,15 0 0 0 0,0 1 0 0 0,0 0 0 0 0,0 2 0 0 0,-1-1 0 0 0,-26 8 0 0 0,39-8 0 0 0,0-1 0 0 0,0 1 0 0 0,1-1 0 0 0,-1 0 0 0 0,0 1 0 0 0,0-1 0 0 0,0-1 0 0 0,0 1 0 0 0,1 0 0 0 0,-1-1 0 0 0,0 1 0 0 0,0-1 0 0 0,-3-1 0 0 0,-3-2 0 0 0,0 0 0 0 0,-13-8 0 0 0,20 11 0 0 0,0 0 0 0 0,0 0 0 0 0,0 0 0 0 0,-1 1 0 0 0,1-1 0 0 0,0 1 0 0 0,-1-1 0 0 0,1 1 0 0 0,-1 0 0 0 0,-2 0 0 0 0,3 0 0 0 0,0 0 0 0 0,0 0 0 0 0,-1 0 0 0 0,1-1 0 0 0,0 1 0 0 0,-5-2 0 0 0,6 2 0 0 0,0-1 0 0 0,0 0 0 0 0,1 1 0 0 0,-1-1 0 0 0,0 1 0 0 0,0-1 0 0 0,0 0 0 0 0,1 0 0 0 0,-1 0 0 0 0,0 1 0 0 0,1-1 0 0 0,-1 0 0 0 0,1 0 0 0 0,-1 0 0 0 0,1 0 0 0 0,-1 0 0 0 0,1 0 0 0 0,0 0 0 0 0,-1-2 0 0 0,-2-6 7 0 0,0 1 0 0 0,0-1 0 0 0,-1 1 1 0 0,0 0-1 0 0,-1 0 0 0 0,0 0 0 0 0,0 0 0 0 0,-7-7 0 0 0,-3-5-7 0 0,1 0 0 0 0,1-2 0 0 0,1 0 0 0 0,1 0 0 0 0,-12-33 0 0 0,9 21 0 0 0,-26-46 0 0 0,38 76 1 0 0,-27-41 32 0 0,26 42-30 0 0,0-1 0 0 0,0 1 0 0 0,-1-1 0 0 0,1 1 0 0 0,-1 0 0 0 0,1 0 0 0 0,-1 1 0 0 0,0-1 0 0 0,-5-1 0 0 0,7 3-32 0 0,0 1 1 0 0,0-1-1 0 0,0 1 0 0 0,0-1 1 0 0,0 1-1 0 0,0 0 0 0 0,-1 0 1 0 0,1 0-1 0 0,0 1 0 0 0,0-1 0 0 0,0 0 1 0 0,0 1-1 0 0,0-1 0 0 0,0 1 1 0 0,0 0-1 0 0,0 0 0 0 0,0 0 1 0 0,0 0-1 0 0,0 0 0 0 0,0 0 0 0 0,0 0 1 0 0,-2 3-1 0 0,-4 3-358 0 0,-1 0 0 0 0,-13 18 0 0 0,21-24 364 0 0,-17 22-2463 0 0,0 0-1 0 0,-15 30 0 0 0,-5 16-4673 0 0</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02:05.080"/>
    </inkml:context>
    <inkml:brush xml:id="br0">
      <inkml:brushProperty name="width" value="0.1" units="cm"/>
      <inkml:brushProperty name="height" value="0.1" units="cm"/>
      <inkml:brushProperty name="color" value="#E71224"/>
    </inkml:brush>
  </inkml:definitions>
  <inkml:trace contextRef="#ctx0" brushRef="#br0">6768 1655 2303 0 0,'0'0'33'0'0,"1"0"-1"0"0,-1-1 1 0 0,1 1-1 0 0,-1 0 0 0 0,0-1 1 0 0,1 1-1 0 0,-1-1 0 0 0,0 1 1 0 0,1-1-1 0 0,-1 1 1 0 0,0-1-1 0 0,0 1 0 0 0,1-1 1 0 0,-1 1-1 0 0,0-1 0 0 0,0 1 1 0 0,0-1-1 0 0,0 1 1 0 0,0-1-1 0 0,0 1 0 0 0,1-1 1 0 0,-1 1-1 0 0,-1-1 0 0 0,1 0 1 0 0,0 1-1 0 0,0-1 1 0 0,0 1-1 0 0,0-1 0 0 0,0 1 1 0 0,0-1-1 0 0,-1 0 0 0 0,-5-19 3730 0 0,5 18-3636 0 0,0 1 1 0 0,-1 0 0 0 0,1 0 0 0 0,0-1 0 0 0,-1 1-1 0 0,1 0 1 0 0,-1 0 0 0 0,0 0 0 0 0,1 1-1 0 0,-1-1 1 0 0,0 0 0 0 0,0 0 0 0 0,1 1-1 0 0,-1-1 1 0 0,0 1 0 0 0,0 0 0 0 0,-3-1-1 0 0,-4 1 389 0 0,1 0-1 0 0,-15 3 0 0 0,12-2-105 0 0,-2 1-140 0 0,1-1-146 0 0,-1 1 1 0 0,0-1-1 0 0,0-1 0 0 0,0-1 1 0 0,-21-2-1 0 0,16-1 167 0 0,1 1 0 0 0,-1 1 0 0 0,0 1 0 0 0,1 0 0 0 0,-33 4 0 0 0,-25 7 178 0 0,55-9-323 0 0,-1 0 0 0 0,1-1 0 0 0,-1-1 0 0 0,-20-5 0 0 0,23 4 17 0 0,0 0 0 0 0,-1 0-1 0 0,1 2 1 0 0,0 0 0 0 0,-29 5 0 0 0,-110 25 54 0 0,129-26-130 0 0,-1-1 0 0 0,1-1 0 0 0,-47-2 0 0 0,4 0 367 0 0,28 1-200 0 0,-20 0-26 0 0,-72 9 0 0 0,51-4 6 0 0,38-3-106 0 0,-118-4 413 0 0,65-2-362 0 0,76 5-88 0 0,0 0 1 0 0,-38 10 0 0 0,57-11-93 0 0,-18 5 31 0 0,14-4-21 0 0,1 0 0 0 0,0 0-1 0 0,-10 0 1 0 0,10-1-4 0 0,-8 0 65 0 0,0 0-1 0 0,0-1 1 0 0,-24-3 0 0 0,-58-7 460 0 0,72 10-454 0 0,-1 1 0 0 0,-47 7 0 0 0,28-1-60 0 0,-9 1-14 0 0,31-4 17 0 0,0-1-1 0 0,-45 0 1 0 0,30-3 0 0 0,-44 5 1 0 0,-11 0 168 0 0,70-4-129 0 0,11-1-30 0 0,0 0-1 0 0,-22-3 1 0 0,12 0 205 0 0,-45-2-1 0 0,-75 11-58 0 0,50 0-112 0 0,32-3-46 0 0,-57 1 92 0 0,53-6-65 0 0,-74-7 116 0 0,88 4-91 0 0,-1 2 1 0 0,-69 5 0 0 0,59 1-45 0 0,-64 4 92 0 0,96-4-88 0 0,1-2 0 0 0,-1-1-1 0 0,0-1 1 0 0,-53-10 0 0 0,-91-18 260 0 0,114 18-182 0 0,0 2 1 0 0,-70-1 0 0 0,90 12-56 0 0,-19-1 15 0 0,-142-22 62 0 0,139 16-101 0 0,-14-4 10 0 0,-39-3 13 0 0,64 8-36 0 0,-9-6 17 0 0,-3 0 2 0 0,49 9-33 0 0,-6-1 0 0 0,0 1 0 0 0,-19 2 0 0 0,-12 4 16 0 0,-52 3 32 0 0,70-7-48 0 0,20 0 0 0 0,1-1 0 0 0,-1 0 0 0 0,-19-2 0 0 0,-5-5 0 0 0,-59-9 0 0 0,54 14 0 0 0,-1 2 0 0 0,1 2 0 0 0,0 1 0 0 0,-67 15 0 0 0,1 0 0 0 0,-83 8 0 0 0,121-23 0 0 0,22-1 0 0 0,-51-1 0 0 0,72 0 0 0 0,0-2 0 0 0,0 0 0 0 0,-42-9 0 0 0,35 5 0 0 0,-7 4 0 0 0,32 2 0 0 0,0-1 0 0 0,0-1 0 0 0,-1 1 0 0 0,-9-3 0 0 0,5-2 0 0 0,11 5 0 0 0,0-1 0 0 0,0 0 0 0 0,-1 1 0 0 0,1-1 0 0 0,0 1 0 0 0,0 0 0 0 0,-4-1 0 0 0,2-4 0 0 0,5 4 0 0 0,0 1 0 0 0,0 0 0 0 0,0-1 0 0 0,-1 1 0 0 0,1 0 0 0 0,0 0 0 0 0,0 0 0 0 0,0 0 0 0 0,0-1 0 0 0,0 1 0 0 0,-1 0 0 0 0,1 0 0 0 0,0 1 0 0 0,0-1 0 0 0,1 0 0 0 0,-1 0 0 0 0,1 1 0 0 0,4 1 0 0 0,0 0 0 0 0,1-1 0 0 0,-1 0 0 0 0,0 0 0 0 0,0 0 0 0 0,1-1 0 0 0,-1 1 0 0 0,0-2 0 0 0,1 1 0 0 0,-1-1 0 0 0,0 0 0 0 0,8-2 0 0 0,0-1 8 0 0,1 0 0 0 0,0 2 0 0 0,21-3 1 0 0,-25 4 22 0 0,21 2-31 0 0,-27 0 0 0 0,0-1 0 0 0,0 0 0 0 0,0 0 0 0 0,1 0 0 0 0,-1 0 0 0 0,6-2 0 0 0,-5 1 0 0 0,0 0 0 0 0,0 1 0 0 0,0 0 0 0 0,0 0 0 0 0,-1 0 0 0 0,1 1 0 0 0,6 1 0 0 0,5 0 0 0 0,-6 0 0 0 0,-5-1 0 0 0,0-1 0 0 0,0 1 0 0 0,11-2 0 0 0,6 3 0 0 0,-21-2 0 0 0,1 1 0 0 0,-1-1 0 0 0,0 1 0 0 0,1-1 0 0 0,-1 0 0 0 0,0 0 0 0 0,1 0 0 0 0,-1-1 0 0 0,3 0 0 0 0,1 0 0 0 0,0 0 0 0 0,0 1 0 0 0,0 0 0 0 0,12 0 0 0 0,8 0 0 0 0,-8-1 0 0 0,0 2 0 0 0,35 4 0 0 0,12 0 0 0 0,-47-4 0 0 0,30 5 0 0 0,-30-3 0 0 0,30 1 0 0 0,-2-3 0 0 0,-1-1 0 0 0,52-5 0 0 0,-83 3 13 0 0,0 1 0 0 0,0 1 0 0 0,0 0-1 0 0,25 3 1 0 0,-36-2-13 0 0,-2-1 0 0 0,-1 0 0 0 0,1 0 0 0 0,-1 0 0 0 0,1 1 0 0 0,-1-1 0 0 0,1 0 0 0 0,-1-1 0 0 0,1 1 0 0 0,-1 0 0 0 0,1 0 0 0 0,-1 0 0 0 0,1 0 0 0 0,-1 0 0 0 0,1 0 0 0 0,-1-1 0 0 0,1 1 0 0 0,-1 0 0 0 0,1 0 0 0 0,-1-1 0 0 0,0 1 0 0 0,1-1 0 0 0,-1 1 0 0 0,0 0 0 0 0,0-1 0 0 0,0 1 0 0 0,0 0 0 0 0,0-1 0 0 0,0 1 0 0 0,0 0 0 0 0,0-1 0 0 0,0 1 0 0 0,0 0 0 0 0,0-1 0 0 0,0 1 0 0 0,0 0 0 0 0,0 0 0 0 0,-1-1 0 0 0,1 1 0 0 0,0 0 0 0 0,0-1 0 0 0,0 1 0 0 0,0 0 0 0 0,-1 0 0 0 0,1-1 0 0 0,0 1 0 0 0,0 0 0 0 0,-1 0 0 0 0,1 0 0 0 0,0-1 0 0 0,0 1 0 0 0,-1 0 0 0 0,1 0 0 0 0,-1 0 0 0 0,-8-8 0 0 0,6 7 2 0 0,1-1-1 0 0,-1 1 1 0 0,1 0-1 0 0,-1 0 1 0 0,1 0-1 0 0,-1 0 1 0 0,0 0 0 0 0,1 0-1 0 0,-1 1 1 0 0,0-1-1 0 0,-3 1 1 0 0,-32 2 30 0 0,8 1-19 0 0,-256 20-13 0 0,228-16 0 0 0,40-5 0 0 0,-1 1 0 0 0,-1 0 0 0 0,1-2 0 0 0,-1-1 0 0 0,1 0 0 0 0,-34-5 0 0 0,19-1 0 0 0,20 4 0 0 0,0-1 0 0 0,-27-8 0 0 0,32 9 0 0 0,3-1 0 0 0,11-6 0 0 0,-3 7 0 0 0,0 1 0 0 0,0-1 0 0 0,-1 1 0 0 0,2 0 0 0 0,-1 0 0 0 0,0 0 0 0 0,0 0 0 0 0,0 0 0 0 0,0 0 0 0 0,1 0 0 0 0,-1 1 0 0 0,0-1 0 0 0,1 1 0 0 0,-1 0 0 0 0,4 0 0 0 0,36 0 0 0 0,48 9 0 0 0,37 2 0 0 0,-100-10 0 0 0,150 0 0 0 0,-88-7 0 0 0,-11 2 0 0 0,140-27 0 0 0,-175 22 0 0 0,1 2 0 0 0,-1 2 0 0 0,46 1 0 0 0,131 15 0 0 0,-151-8 0 0 0,7 1 0 0 0,8 5 0 0 0,124-2 0 0 0,-100-15 0 0 0,35-1 0 0 0,-135 9 0 0 0,174 4 0 0 0,-134 1 0 0 0,0 1 0 0 0,57 16 0 0 0,-62-13 0 0 0,-1-2 0 0 0,57 3 0 0 0,87-7 0 0 0,-42-2 0 0 0,-79 3 0 0 0,1 3 0 0 0,80 18 0 0 0,-110-20 0 0 0,-1-1 0 0 0,1-2 0 0 0,63-4 0 0 0,-76 1 0 0 0,38-1 0 0 0,0 3 0 0 0,0 2 0 0 0,108 20 0 0 0,104 33 0 0 0,-238-50 0 0 0,39 2 0 0 0,-22-4 0 0 0,47 3 0 0 0,37 5 0 0 0,290 48 0 0 0,-374-54 0 0 0,-2-1 0 0 0,94-4 0 0 0,-28-10 0 0 0,43-2 0 0 0,-138 12 0 0 0,-1-1 0 0 0,1 2 0 0 0,-1 1 0 0 0,22 5 0 0 0,-23-4 9 0 0,0-1 0 0 0,0-2 0 0 0,0 0 0 0 0,36-2 0 0 0,17 0 10 0 0,-50 1-19 0 0,-1-2 0 0 0,0 0 0 0 0,0-1 0 0 0,0-2 0 0 0,36-11 0 0 0,41-9 0 0 0,-5 7 0 0 0,-54 9 0 0 0,65-7 0 0 0,-58 14 0 0 0,47 4 0 0 0,-71 0 0 0 0,-4 0 0 0 0,-1-1 0 0 0,1-1 0 0 0,-1 0 0 0 0,0-2 0 0 0,20-3 0 0 0,-32 3 0 0 0,1-1 0 0 0,-1 0 0 0 0,0-1 0 0 0,0 1 0 0 0,0-1 0 0 0,0 0 0 0 0,-1 0 0 0 0,6-8 0 0 0,-4 7 0 0 0,11-13 0 0 0,-1 0 0 0 0,20-29 0 0 0,-32 38 0 0 0,0 0 0 0 0,0 1 0 0 0,-1-1 0 0 0,0-1 0 0 0,-1 1 0 0 0,0 0 0 0 0,-1-1 0 0 0,0 1 0 0 0,0-1 0 0 0,-1 1 0 0 0,-1-11 0 0 0,-6-25 0 0 0,4 32 0 0 0,1 1 0 0 0,-2-24 0 0 0,3-31 0 0 0,2-60 0 0 0,0 103 0 0 0,-2 0 0 0 0,0 0 0 0 0,-5-25 0 0 0,3 27 0 0 0,1 0 0 0 0,1 0 0 0 0,2-25 0 0 0,2 28 0 0 0,0 1 0 0 0,5-20 0 0 0,-4 24 0 0 0,-1 1 0 0 0,0-1 0 0 0,-1 0 0 0 0,-1 0 0 0 0,0-19 0 0 0,-5-73 0 0 0,5 87 0 0 0,0 1 0 0 0,1-1 0 0 0,9-32 0 0 0,-4 21 0 0 0,-1 0 0 0 0,-1 0 0 0 0,-2-1 0 0 0,0-41 0 0 0,2 8 0 0 0,-3 51 0 0 0,0 0 0 0 0,-1 0 0 0 0,-1 0 0 0 0,0-1 0 0 0,-1 1 0 0 0,-4-24 0 0 0,1 25 0 0 0,-1 1 0 0 0,0 0 0 0 0,-7-13 0 0 0,6 14 0 0 0,0-1 0 0 0,1-1 0 0 0,-5-13 0 0 0,9 22 0 0 0,0-1 0 0 0,-1 1 0 0 0,1 0 0 0 0,-1 0 0 0 0,0 0 0 0 0,0 0 0 0 0,0 0 0 0 0,0 0 0 0 0,-1 0 0 0 0,1 1 0 0 0,-1-1 0 0 0,0 1 0 0 0,1 0 0 0 0,-1 0 0 0 0,-7-4 0 0 0,4 3 0 0 0,0 0 0 0 0,-1 0 0 0 0,0 1 0 0 0,1 0 0 0 0,-1 0 0 0 0,0 1 0 0 0,-9-2 0 0 0,-64-1 0 0 0,-20-2 0 0 0,79 4 0 0 0,0 1 0 0 0,-1 1 0 0 0,1 0 0 0 0,-38 7 0 0 0,-83 26 0 0 0,21-5 0 0 0,85-21 0 0 0,-23 5 0 0 0,-73 4 0 0 0,20-3 0 0 0,30-1 0 0 0,6-1 0 0 0,-123 36 0 0 0,20-3 0 0 0,116-32 0 0 0,-1-3 0 0 0,-91 0 0 0 0,-100 8 0 0 0,246-16 0 0 0,-192 18 0 0 0,95-14 0 0 0,-134-12 0 0 0,78-1 0 0 0,-1 4 0 0 0,145 4 0 0 0,-38 2 0 0 0,-63 12 0 0 0,64-6 0 0 0,-64 0 0 0 0,45-5 0 0 0,-18 0 0 0 0,-113 3 0 0 0,129-2 0 0 0,50-3 0 0 0,-17 0 0 0 0,1 2 0 0 0,-68 14 0 0 0,66-6 0 0 0,-1-3 0 0 0,0-2 0 0 0,-1-1 0 0 0,1-3 0 0 0,-52-3 0 0 0,-87-19 0 0 0,61 8 0 0 0,-5 2 0 0 0,29 4 0 0 0,-113-25 0 0 0,82 13 0 0 0,-104-3 0 0 0,205 18 0 0 0,-1-1 0 0 0,-41-11 0 0 0,-28-5 0 0 0,78 17 0 0 0,1-1 0 0 0,-1-1 0 0 0,-28-11 0 0 0,-56-29 0 0 0,98 41 0 0 0,-20-8 0 0 0,-128-55 0 0 0,124 57 0 0 0,-58-24 0 0 0,62 20 0 0 0,11 6 0 0 0,0 1 0 0 0,-20-7 0 0 0,29 13 0 0 0,0-1 0 0 0,0 1 0 0 0,0 0 0 0 0,0 1 0 0 0,0 0 0 0 0,-14 1 0 0 0,-43 12 0 0 0,19-4 0 0 0,4 0 0 0 0,-53 19 0 0 0,-9 2 0 0 0,91-28 0 0 0,0-1 0 0 0,-1 0 0 0 0,1 0 0 0 0,0-2 0 0 0,-14-1 0 0 0,-16 0 0 0 0,21 2 0 0 0,5-1 0 0 0,0 1 0 0 0,0 1 0 0 0,0 1 0 0 0,-25 5 0 0 0,33-4 0 0 0,0 0 0 0 0,1 1 0 0 0,-1 0 0 0 0,1 1 0 0 0,0 0 0 0 0,0 0 0 0 0,0 0 0 0 0,1 1 0 0 0,0 0 0 0 0,0 0 0 0 0,-8 12 0 0 0,13-16 0 0 0,0-1 0 0 0,1 1 0 0 0,-1-1 0 0 0,0 1 0 0 0,1 0 0 0 0,0 0 0 0 0,-1-1 0 0 0,1 1 0 0 0,0 0 0 0 0,0-1 0 0 0,-1 1 0 0 0,1 0 0 0 0,1 2 0 0 0,3 27 0 0 0,-1-17 0 0 0,8 53 0 0 0,2 14 0 0 0,2 14 0 0 0,-5-34 0 0 0,-7-44 0 0 0,12 119 0 0 0,-14-117 0 0 0,-1 1 0 0 0,-1-1 0 0 0,-1 0 0 0 0,0 0 0 0 0,-7 21 0 0 0,-1-3 0 0 0,-1 0 0 0 0,2 0 0 0 0,2 1 0 0 0,-4 43 0 0 0,10-61 0 0 0,1-1 0 0 0,0 1 0 0 0,2-1 0 0 0,0 1 0 0 0,1-1 0 0 0,1 0 0 0 0,0 0 0 0 0,2 0 0 0 0,14 32 0 0 0,-17-44 0 0 0,13 23 0 0 0,-1 1 0 0 0,-2 1 0 0 0,15 52 0 0 0,-27-75 0 0 0,0-1 0 0 0,0 1 0 0 0,-1-1 0 0 0,-2 13 0 0 0,1 5 0 0 0,7-8 0 0 0,0-3 0 0 0,-3 5-379 0 0,-1 1 0 0 0,-1 39-1 0 0,-8 42-2766 0 0,1-34 120 0 0,1 13-4032 0 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02:28.406"/>
    </inkml:context>
    <inkml:brush xml:id="br0">
      <inkml:brushProperty name="width" value="0.1" units="cm"/>
      <inkml:brushProperty name="height" value="0.1" units="cm"/>
      <inkml:brushProperty name="color" value="#66CC00"/>
    </inkml:brush>
  </inkml:definitions>
  <inkml:trace contextRef="#ctx0" brushRef="#br0">1851 1479 2615 0 0,'-35'20'316'0'0,"25"-14"1612"0"0,7-4-923 0 0,-1 0-1 0 0,0 0 1 0 0,0 0 0 0 0,1-1 0 0 0,-11 0 4469 0 0,13-2-5299 0 0,0-1-1 0 0,0 1 1 0 0,-1 0 0 0 0,1 0-1 0 0,0 1 1 0 0,-1-1-1 0 0,1 0 1 0 0,-1 0 0 0 0,1 1-1 0 0,-1-1 1 0 0,1 1 0 0 0,-1-1-1 0 0,-1 0 1 0 0,-5 2 157 0 0,0 0 1 0 0,-1 1 0 0 0,1 0-1 0 0,0 0 1 0 0,0 1-1 0 0,0 0 1 0 0,-13 7 0 0 0,-22 7 289 0 0,20-7-386 0 0,19-8-188 0 0,0-1 0 0 0,1 1-1 0 0,-1-1 1 0 0,0 1 0 0 0,0-1-1 0 0,0 0 1 0 0,0 0 0 0 0,0-1 0 0 0,0 1-1 0 0,-6-1 1 0 0,-92-12 897 0 0,92 12-882 0 0,0 0 0 0 0,1 1 0 0 0,-1 0 0 0 0,1 1 0 0 0,-15 3-1 0 0,-25 4 52 0 0,12-5-22 0 0,23-2-12 0 0,1 0 0 0 0,0-2 1 0 0,-20 0-1 0 0,26-1-29 0 0,0 1-1 0 0,0 0 1 0 0,0 0 0 0 0,0 1-1 0 0,0 0 1 0 0,-1 0 0 0 0,1 0-1 0 0,1 1 1 0 0,-10 3 0 0 0,8-2 1 0 0,-1-1 1 0 0,1 0-1 0 0,-1 0 1 0 0,0-1-1 0 0,1-1 0 0 0,-1 1 1 0 0,0-1-1 0 0,0 0 1 0 0,-10-3-1 0 0,4 2 77 0 0,-26 1-1 0 0,18 3-76 0 0,1 1 0 0 0,0 1 0 0 0,-24 9 0 0 0,21-3-52 0 0,20-9 0 0 0,1 0 0 0 0,0 0 0 0 0,-1 0 0 0 0,1 0 0 0 0,-1-1 0 0 0,-8 1 0 0 0,-14 2 72 0 0,-15 0 96 0 0,24-4-45 0 0,0 1-1 0 0,-35 6 1 0 0,48-7-116 0 0,1 1 0 0 0,-1-1 0 0 0,0 0 0 0 0,0-1 0 0 0,-8 0 1 0 0,-11-2 13 0 0,-95 11-21 0 0,106-7 14 0 0,0 0 0 0 0,-16 4-1 0 0,-7 1 10 0 0,-26 6-23 0 0,9 0 0 0 0,29-5 0 0 0,-31 14 0 0 0,2-1 0 0 0,45-18 0 0 0,7-2 0 0 0,0 0 0 0 0,0 0 0 0 0,0 0 0 0 0,0 0 0 0 0,0 1 0 0 0,0-1 0 0 0,1 0 0 0 0,-1 1 0 0 0,0-1 0 0 0,0 0 0 0 0,0 1 0 0 0,0 0 0 0 0,0 0 3 0 0,1-1-1 0 0,-1 1 1 0 0,1-1 0 0 0,-1 0-1 0 0,1 1 1 0 0,-1-1 0 0 0,1 1-1 0 0,-1-1 1 0 0,0 0 0 0 0,1 0-1 0 0,-1 1 1 0 0,1-1 0 0 0,-1 0-1 0 0,0 0 1 0 0,1 0 0 0 0,-1 1-1 0 0,0-1 1 0 0,1 0 0 0 0,-1 0-1 0 0,0 0 1 0 0,1 0 0 0 0,-1 0-1 0 0,1 0 1 0 0,-1-1 0 0 0,0 1-1 0 0,1 0 1 0 0,-1 0 0 0 0,0 0-1 0 0,1 0 1 0 0,-1-1 0 0 0,1 1-1 0 0,-1 0 1 0 0,0-1 0 0 0,1 1-1 0 0,-1-1 1 0 0,1 1 0 0 0,-1 0-1 0 0,1-1 1 0 0,-1 1 0 0 0,1-1-1 0 0,0 1 1 0 0,-1-1 0 0 0,1 1-1 0 0,0-1 1 0 0,-1 0 0 0 0,1 1-1 0 0,-1-2 1 0 0,1 1 4 0 0,-1 0-1 0 0,0 0 1 0 0,0 0 0 0 0,1 1-1 0 0,-1-1 1 0 0,0 0 0 0 0,0 0-1 0 0,0 1 1 0 0,0-1-1 0 0,0 1 1 0 0,0-1 0 0 0,-1 0-1 0 0,0 1-2 0 0,1-1 0 0 0,0 0 0 0 0,0 1 0 0 0,-1-1-1 0 0,1 0 1 0 0,0 0 0 0 0,0 0 0 0 0,0 0 0 0 0,0 0-1 0 0,-1-2 1 0 0,-5-11-26 0 0,0 0 1 0 0,1-1-1 0 0,1 0 0 0 0,1 0 1 0 0,0 0-1 0 0,-3-31 0 0 0,-8-30 934 0 0,12 66-912 0 0,0-1 0 0 0,1 0 0 0 0,0 1 0 0 0,1-1 0 0 0,0 0 0 0 0,0 0 0 0 0,2-15 0 0 0,11-49 25 0 0,-7 50-8 0 0,-1 0 0 0 0,-1-1 1 0 0,-1 1-1 0 0,-1-1 0 0 0,-4-36 0 0 0,1 42-17 0 0,0-1 0 0 0,1 0 0 0 0,0-1 0 0 0,2 1 0 0 0,4-27 0 0 0,6 2 0 0 0,1 0 0 0 0,18-45 0 0 0,-2 9 0 0 0,-20 53 0 0 0,-1 1 0 0 0,-1-1 0 0 0,-2 0 0 0 0,-1 0 0 0 0,0-35 0 0 0,-3 22 0 0 0,10-81 0 0 0,-7 96 0 0 0,0-45 0 0 0,-3 43 0 0 0,4-33 0 0 0,-3 60 0 0 0,0 0 0 0 0,-1 0 0 0 0,1 0 0 0 0,0-1 0 0 0,0 1 0 0 0,0 0 0 0 0,1 0 0 0 0,-1 0 0 0 0,0 0 0 0 0,1 1 0 0 0,-1-1 0 0 0,1 0 0 0 0,0 0 0 0 0,-1 1 0 0 0,3-2 0 0 0,2-1 0 0 0,-1 0 0 0 0,1 1 0 0 0,12-6 0 0 0,-10 6 0 0 0,1 1 0 0 0,-1 1 0 0 0,1-1 0 0 0,-1 2 0 0 0,1-1 0 0 0,0 1 0 0 0,-1 0 0 0 0,11 2 0 0 0,27-1 0 0 0,58-1 0 0 0,-7 1 0 0 0,-31-7 0 0 0,23-2 0 0 0,-66 7 0 0 0,0-1 0 0 0,35-9 0 0 0,-14 3 0 0 0,47-14-25 0 0,-62 14 12 0 0,0 1 0 0 0,32-3 0 0 0,-37 8 13 0 0,-6 0 0 0 0,0 0 0 0 0,24 2 0 0 0,-33 0 0 0 0,-1 0 0 0 0,1-1 0 0 0,13-2 0 0 0,17-1 0 0 0,78 10 0 0 0,-102-5 0 0 0,0-1 0 0 0,0 0 0 0 0,0-2 0 0 0,0 1 0 0 0,0-2 0 0 0,-1 0 0 0 0,1-1 0 0 0,16-6 0 0 0,-28 9-1 0 0,1 0-1 0 0,-1 0 0 0 0,0 0 1 0 0,1 1-1 0 0,-1-1 1 0 0,1 1-1 0 0,-1 0 0 0 0,1 0 1 0 0,-1 0-1 0 0,1 0 1 0 0,5 2-1 0 0,1 0-9 0 0,0 1 0 0 0,14 7 0 0 0,10 2-1 0 0,-31-10 6 0 0,0-1 0 0 0,0 0 1 0 0,0 1-1 0 0,0-1 0 0 0,0 1 0 0 0,-1 0 0 0 0,1 0 0 0 0,0 0 0 0 0,-1 0 0 0 0,1 0 1 0 0,-1 1-1 0 0,0-1 0 0 0,0 1 0 0 0,0-1 0 0 0,0 1 0 0 0,0 0 0 0 0,1 4 1 0 0,2 5-3 0 0,0 0 0 0 0,-1 0 1 0 0,3 14-1 0 0,-1-4 16 0 0,-3-9-14 0 0,-1 0-1 0 0,0 0 0 0 0,-1 1 1 0 0,0-1-1 0 0,-2 0 1 0 0,1 1-1 0 0,-2-1 1 0 0,-2 15-1 0 0,2-15 2 0 0,-1 21 5 0 0,2 0 0 0 0,2 0 0 0 0,5 42 0 0 0,1 38 0 0 0,-7-44-9 0 0,-2 145-46 0 0,-3-152 55 0 0,-2 0 0 0 0,-3-1 0 0 0,-2 0 0 0 0,-34 99 0 0 0,20-92-93 0 0,-55 108 1 0 0,16-40-1361 0 0,38-79-830 0 0,9-15 532 0 0</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02:37.567"/>
    </inkml:context>
    <inkml:brush xml:id="br0">
      <inkml:brushProperty name="width" value="0.1" units="cm"/>
      <inkml:brushProperty name="height" value="0.1" units="cm"/>
      <inkml:brushProperty name="color" value="#66CC00"/>
    </inkml:brush>
  </inkml:definitions>
  <inkml:trace contextRef="#ctx0" brushRef="#br0">10508 1655 455 0 0,'-7'-11'4475'0'0,"6"9"-4333"0"0,0 1-1 0 0,0-1 1 0 0,0 0-1 0 0,0 1 1 0 0,0-1-1 0 0,0 1 1 0 0,0-1-1 0 0,-1 1 1 0 0,1 0-1 0 0,0-1 1 0 0,-1 1-1 0 0,1 0 0 0 0,-1 0 1 0 0,1 0-1 0 0,-1 0 1 0 0,-1-1-1 0 0,-3 0 244 0 0,1 0 0 0 0,0-1 0 0 0,0 0 0 0 0,0 0 1 0 0,-8-7-1 0 0,9 6-144 0 0,0 1-1 0 0,0 0 1 0 0,0 1 0 0 0,0-1 0 0 0,-1 1 0 0 0,1-1 0 0 0,-1 1 0 0 0,0 0 0 0 0,-4-1 0 0 0,-3 2 74 0 0,1 0 0 0 0,0 1 0 0 0,0 0 0 0 0,0 1 0 0 0,0 0 0 0 0,-19 5 0 0 0,16-3-108 0 0,1-1 0 0 0,-1 0-1 0 0,-25-1 1 0 0,30-1-123 0 0,-17-3 395 0 0,0 2 0 0 0,1 1 0 0 0,-42 5 0 0 0,45-1-233 0 0,-116 14 604 0 0,-150-16 665 0 0,196 0-1462 0 0,10-5 28 0 0,48 1 68 0 0,-1 1 0 0 0,-46 5 0 0 0,-9 3-26 0 0,74-6-86 0 0,-9-1 114 0 0,-26-3-1 0 0,-7 0 163 0 0,43 3-303 0 0,-25 0 102 0 0,-71 8 0 0 0,32-1-112 0 0,52-6 0 0 0,-35 7 0 0 0,27-2 84 0 0,-1-3 0 0 0,-47 0 0 0 0,46-4 38 0 0,16 0 6 0 0,-28 3 0 0 0,18-1-84 0 0,0-1 0 0 0,0-1 1 0 0,-38-7-1 0 0,57 7-19 0 0,7 0-8 0 0,0 0-12 0 0,0 0 1 0 0,0 1 0 0 0,-1-1 0 0 0,1 1 0 0 0,0 1 0 0 0,-1-1 0 0 0,-6 2 0 0 0,3 0-7 0 0,0 0 0 0 0,1-1-1 0 0,-10 1 1 0 0,-7 1 70 0 0,-68 18-5 0 0,61-11-60 0 0,-10 2-13 0 0,38-11 21 0 0,0-1 0 0 0,0 1 1 0 0,0-1-1 0 0,1 0 0 0 0,-1 0 0 0 0,0-1 1 0 0,0 1-1 0 0,0-1 0 0 0,-5-1 0 0 0,5 1-2 0 0,0 0 0 0 0,0 1 0 0 0,1-1 0 0 0,-1 1 0 0 0,0 0 0 0 0,0 0 0 0 0,0 1 0 0 0,1-1 0 0 0,-8 2 0 0 0,-17 2 29 0 0,7-7-17 0 0,17 1-17 0 0,0 2 0 0 0,0-1 1 0 0,0 0-1 0 0,0 1 0 0 0,0 0 1 0 0,0 0-1 0 0,-5 0 0 0 0,5 1 0 0 0,0 0 1 0 0,0-1-1 0 0,0 0 0 0 0,0 1 1 0 0,0-2-1 0 0,0 1 0 0 0,0 0 1 0 0,0-1-1 0 0,-4-1 0 0 0,5 2-3 0 0,0-1-1 0 0,0 1 0 0 0,1 0 0 0 0,-1-1 0 0 0,0 2 0 0 0,1-1 0 0 0,-1 0 0 0 0,0 0 0 0 0,0 1 0 0 0,1 0 0 0 0,-1-1 0 0 0,-3 3 0 0 0,0-1-2 0 0,1 1 1 0 0,0 1-1 0 0,-9 6 1 0 0,5-3-1 0 0,5-5 21 0 0,0 0-1 0 0,0-1 0 0 0,-1 1 1 0 0,1-1-1 0 0,-1 0 1 0 0,1 0-1 0 0,-1 0 1 0 0,1 0-1 0 0,-1-1 1 0 0,-6 0-1 0 0,-11 2 44 0 0,-86 7 12 0 0,81-7-56 0 0,17-1-4 0 0,1 0 0 0 0,-19 4 0 0 0,23-3-15 0 0,-1 0 0 0 0,1-1 0 0 0,-1 0 0 0 0,1 0 0 0 0,-1-1 0 0 0,1 0 0 0 0,-1 0 0 0 0,1 0 0 0 0,-1 0 0 0 0,1-1 0 0 0,-1 0 0 0 0,1 0 0 0 0,-7-2 0 0 0,4 0 0 0 0,0 0 0 0 0,0 1 0 0 0,-1 0 0 0 0,1 1 0 0 0,-1 0 0 0 0,1 0 0 0 0,-1 1 0 0 0,-11 1 0 0 0,-12 7 0 0 0,25-6 0 0 0,-1 0 0 0 0,1 0 0 0 0,-1-1 0 0 0,-13 2 0 0 0,-12-2 15 0 0,24 0-8 0 0,0 0 0 0 0,0-1 0 0 0,0 0 0 0 0,-1-1 0 0 0,1 0 0 0 0,-10-3 0 0 0,13 4 65 0 0,0-1 0 0 0,0 1 0 0 0,0 0 0 0 0,0 0 1 0 0,0 0-1 0 0,-10 3 0 0 0,-15 0 376 0 0,-78-1-1321 0 0,94-3 873 0 0,1-1 0 0 0,-1 0 0 0 0,-27-8 0 0 0,29 7 0 0 0,7 2 0 0 0,1 1 0 0 0,-1 0 0 0 0,0 0 0 0 0,1 0 0 0 0,-1 0 0 0 0,0 1 0 0 0,1 0 0 0 0,-11 4 0 0 0,-14 1 0 0 0,3-1 0 0 0,22-3 0 0 0,0-1 0 0 0,0 0 0 0 0,-1 0 0 0 0,1-1 0 0 0,0 1 0 0 0,0-1 0 0 0,-9-1 0 0 0,-21-6 64 0 0,-5-7-64 0 0,-61-16 0 0 0,94 29 0 0 0,0 0 0 0 0,1 0 0 0 0,-1 0 0 0 0,1 1 0 0 0,-1 0 0 0 0,0 1 0 0 0,1 0 0 0 0,-9 1 0 0 0,-24 2 0 0 0,-14-9 115 0 0,41 4-102 0 0,4-1 21 0 0,1 1 0 0 0,-1-1-1 0 0,-7-4 1 0 0,9 4-4 0 0,1 0 0 0 0,-2 0 1 0 0,1 0-1 0 0,0 1 0 0 0,0 0 1 0 0,-7 0-1 0 0,9 1-28 0 0,-128-5 113 0 0,116 3-51 0 0,-26-8 0 0 0,25 6 0 0 0,-25-4 0 0 0,14 2-20 0 0,23 4-34 0 0,1 1 0 0 0,-1 0 1 0 0,1 0-1 0 0,-1 0 0 0 0,1 1 0 0 0,-1 0 1 0 0,0-1-1 0 0,-5 2 0 0 0,6-1-1 0 0,-1 0-1 0 0,1 0 0 0 0,0-1 1 0 0,0 1-1 0 0,0-1 1 0 0,-1 0-1 0 0,1 0 1 0 0,0-1-1 0 0,-5-1 0 0 0,-21-6 36 0 0,-49-7 92 0 0,-46 4-136 0 0,113 12 0 0 0,-1 0 0 0 0,1 1 0 0 0,0 1 0 0 0,0 0 0 0 0,0 0 0 0 0,0 1 0 0 0,-21 9 0 0 0,13-5 0 0 0,-29 6 0 0 0,42-11 0 0 0,-7 1 40 0 0,0-1-1 0 0,-28 0 1 0 0,-4 1 38 0 0,10 0 139 0 0,-55-3 0 0 0,38-1-32 0 0,-58 9-121 0 0,92-5-64 0 0,-18 3 0 0 0,-1-2 0 0 0,-62-2 0 0 0,85-2 11 0 0,0 0 0 0 0,0 2 1 0 0,-16 2-1 0 0,-13 2 19 0 0,8-3-21 0 0,-53 5 45 0 0,-140-5 0 0 0,177-9-54 0 0,31 3 0 0 0,0 2 0 0 0,0-1 0 0 0,0 2 0 0 0,-31 4 0 0 0,16 0 12 0 0,0-2-1 0 0,-67-4 1 0 0,63 0 2 0 0,-77 6 1 0 0,83 0-11 0 0,-7 2 16 0 0,-1-2 0 0 0,-63-2 0 0 0,75-2-20 0 0,1 1 0 0 0,-35 6 0 0 0,0 0 0 0 0,27-6 0 0 0,-49-5 0 0 0,62 3 0 0 0,-61-6 13 0 0,18 1 13 0 0,-73 4-1 0 0,-59 21-25 0 0,61-4 0 0 0,117-13 0 0 0,-9 1 0 0 0,1-1 0 0 0,-1-1 0 0 0,-37-4 0 0 0,-65-7 0 0 0,78 8 0 0 0,17 0 0 0 0,-55-5 0 0 0,81 6 0 0 0,0 0 0 0 0,-1 1 0 0 0,1 0 0 0 0,0 0 0 0 0,0 1 0 0 0,0 1 0 0 0,-14 3 0 0 0,14-3 0 0 0,1 0 0 0 0,-1-1 0 0 0,0 0 0 0 0,-14-2 0 0 0,-16 2 0 0 0,-75 3 0 0 0,64-9 0 0 0,39 3 0 0 0,0 1 0 0 0,-1 0 0 0 0,-16 1 0 0 0,16 1 0 0 0,-89 5 0 0 0,85-6 0 0 0,-1-1 0 0 0,1-1 0 0 0,-30-6 0 0 0,34 5 0 0 0,0 1 0 0 0,-1 1 0 0 0,-20 0 0 0 0,-8 0 0 0 0,-169-34 64 0 0,209 35-64 0 0,-39-4 0 0 0,31 4 0 0 0,0-1 0 0 0,-11-2 0 0 0,3-1 0 0 0,0 2 0 0 0,-31 0 0 0 0,24 3 0 0 0,0 1 0 0 0,-36 9 0 0 0,2 2 0 0 0,-33 6 0 0 0,14-13 0 0 0,35-4 0 0 0,-60 4 0 0 0,21 10 0 0 0,13-1 0 0 0,14-12 0 0 0,6 0 0 0 0,2 7 64 0 0,34-8-57 0 0,7-1 2 0 0,-1 0 1 0 0,0 0-1 0 0,0-1 1 0 0,1 0 0 0 0,-10-1-1 0 0,9 0 10 0 0,0 0 0 0 0,-15 1 0 0 0,10 0-12 0 0,11 0-7 0 0,9-29 469 0 0,6-34 83 0 0,-10 51-512 0 0,0-1-1 0 0,-1 0 0 0 0,1-24 1 0 0,2-17 57 0 0,1 19-38 0 0,0-2 44 0 0,16-52 0 0 0,-10 32-92 0 0,-12 56-11 0 0,1-1 0 0 0,-1 1 0 0 0,0 0 0 0 0,0-1 0 0 0,1 1 0 0 0,-1-1 0 0 0,0 1 0 0 0,-1 0 0 0 0,1-1 0 0 0,0 1 0 0 0,0-1 0 0 0,-1 1 0 0 0,1 0 0 0 0,0-1 0 0 0,-1 1 0 0 0,1 0 0 0 0,-2-3 0 0 0,1 2 0 0 0,1 0 0 0 0,0 0 0 0 0,0-5 0 0 0,0-1 0 0 0,-1 0 0 0 0,-3-13 0 0 0,4 19 0 0 0,0-1 0 0 0,0 1 0 0 0,0 0 0 0 0,0-1 0 0 0,0 1 0 0 0,1 0 0 0 0,-1-1 0 0 0,2-2 0 0 0,2-16 0 0 0,-7-1 0 0 0,2 19 0 0 0,0 0 0 0 0,1 0 0 0 0,-1 1 0 0 0,1-1 0 0 0,0 0 0 0 0,-1 0 0 0 0,1 0 0 0 0,1 0 0 0 0,-1 0 0 0 0,0 1 0 0 0,1-1 0 0 0,0-4 0 0 0,0 4 0 0 0,0 0 0 0 0,0-1 0 0 0,-1 1 0 0 0,0-1 0 0 0,0 1 0 0 0,0-1 0 0 0,0 1 0 0 0,0 0 0 0 0,-1-1 0 0 0,1 1 0 0 0,-1-1 0 0 0,-1-2 0 0 0,-3-23 0 0 0,6 25 0 0 0,-1 0 0 0 0,1 1 0 0 0,0-1 0 0 0,0 0 0 0 0,0 0 0 0 0,0 1 0 0 0,3-6 0 0 0,5-17 0 0 0,-8 20 0 0 0,-1-1 0 0 0,0 0 0 0 0,0 1 0 0 0,-1-1 0 0 0,-1-10 0 0 0,0 5 0 0 0,1 3 0 0 0,1 0 0 0 0,0 0 0 0 0,1 0 0 0 0,0 1 0 0 0,1-1 0 0 0,3-12 0 0 0,2-19 0 0 0,-5 23 6 0 0,-2 0 0 0 0,0 0 0 0 0,-4-30 1 0 0,-15-50 28 0 0,11 61-31 0 0,4 22-4 0 0,2-1 0 0 0,0 0 0 0 0,1 0 0 0 0,0-1 0 0 0,2 1 0 0 0,-1 0 0 0 0,4-15 0 0 0,2-21 0 0 0,0-5 0 0 0,-5 50 0 0 0,1 1 0 0 0,-1-1 0 0 0,1 1 0 0 0,0-1 0 0 0,0 1 0 0 0,1 0 0 0 0,3-6 0 0 0,-4 10 0 0 0,0 0 0 0 0,1 1 0 0 0,-1-1 0 0 0,1 0 0 0 0,-1 1 0 0 0,1-1 0 0 0,-1 1 0 0 0,1 0 0 0 0,-1 0 0 0 0,1 0 0 0 0,4 1 0 0 0,-1-1 0 0 0,4-1 0 0 0,-1-1 0 0 0,1-1 0 0 0,-1 1 0 0 0,0-1 0 0 0,1-1 0 0 0,-1 0 0 0 0,15-9 0 0 0,-11 7 0 0 0,-2 0 0 0 0,-1 1 0 0 0,1 0 0 0 0,0 1 0 0 0,1 1 0 0 0,-1 0 0 0 0,0 0 0 0 0,1 1 0 0 0,0 0 0 0 0,-1 1 0 0 0,17 0 0 0 0,-11 5 0 0 0,-14-3 0 0 0,0 0 0 0 0,1 0 0 0 0,-1-1 0 0 0,0 0 0 0 0,0 1 0 0 0,3-1 0 0 0,40-1 0 0 0,-31 1 0 0 0,0 0 0 0 0,20-3 0 0 0,-18 1 0 0 0,-1 1 0 0 0,27 1 0 0 0,9-1 0 0 0,-25 1 0 0 0,45 4 0 0 0,1 0 0 0 0,-64-4 0 0 0,42 0 0 0 0,84-10 0 0 0,6-1 0 0 0,-123 10 0 0 0,109 1 0 0 0,5 0 0 0 0,-47-7 0 0 0,49 0 0 0 0,-72 6 0 0 0,0-2 0 0 0,81-15 0 0 0,-95 10 0 0 0,70-2 0 0 0,51 9 0 0 0,-95 1 0 0 0,162-6 0 0 0,88 2 0 0 0,-307 4 0 0 0,306 4 0 0 0,-119-19 0 0 0,-85 4 0 0 0,-28 2 0 0 0,68-2 0 0 0,-118 11 0 0 0,128 1 0 0 0,-50 1 0 0 0,179-11 0 0 0,-222 6 0 0 0,27 1 0 0 0,72 3 0 0 0,-92-1 0 0 0,136-13 0 0 0,-143 5 0 0 0,0 5 0 0 0,79 5 0 0 0,-121 1 0 0 0,175 12 0 0 0,-142-13 0 0 0,74-8 0 0 0,257-4 0 0 0,-274 17 0 0 0,109 0 0 0 0,188-18 64 0 0,-174 11 0 0 0,-8 4-64 0 0,-40-10 0 0 0,2 0 0 0 0,-182 6 0 0 0,367-16 53 0 0,-278 1-42 0 0,-32 3-11 0 0,110-3 0 0 0,-141 17 0 0 0,58 11 0 0 0,22 0 0 0 0,-60-11 0 0 0,111-12 0 0 0,-9-1 0 0 0,-116 9 0 0 0,90 1 0 0 0,-100 1 0 0 0,130-8 49 0 0,-93 3-34 0 0,248-13-15 0 0,-263 12 0 0 0,-39 3 0 0 0,1 1 0 0 0,47 2 0 0 0,-57 3 0 0 0,-1 0 0 0 0,1 1 0 0 0,-1 1 0 0 0,26 13 0 0 0,-25-11 0 0 0,0 0-7 0 0,-1 1 0 0 0,0 0 0 0 0,-1 1 0 0 0,0 1 0 0 0,-1 0-1 0 0,1 1 1 0 0,-2 0 0 0 0,16 20 0 0 0,-18-21 7 0 0,12 19 0 0 0,-19-26 0 0 0,0 1 0 0 0,0-1 0 0 0,-1 1 0 0 0,1-1 0 0 0,-1 1 0 0 0,0 0 0 0 0,0-1 0 0 0,0 1 0 0 0,0 0 0 0 0,0 6 0 0 0,0-1 0 0 0,0 1 0 0 0,1-1 0 0 0,5 17 0 0 0,-3-12 0 0 0,1 8-19 0 0,2 24 1 0 0,2 8-9 0 0,-8-47 27 0 0,-1 0 0 0 0,1 0 0 0 0,-1 0 0 0 0,-1 0 0 0 0,-1 12 0 0 0,1-10 0 0 0,0 0 0 0 0,0 14 0 0 0,8 50 0 0 0,2 67 0 0 0,-8-122 0 0 0,1 0 0 0 0,1 0 0 0 0,7 26 0 0 0,-4-17 0 0 0,-3-12 0 0 0,-2 0 0 0 0,0-1 0 0 0,-1 21 0 0 0,0-21 0 0 0,0 1 0 0 0,1 0 0 0 0,4 20 0 0 0,23 115 0 0 0,-26-133 0 0 0,0 1 0 0 0,-1-1 0 0 0,-3 34 0 0 0,1-7 0 0 0,1-33 0 0 0,0-1 0 0 0,-1 0 0 0 0,0 0 0 0 0,-1 1 0 0 0,0-1 0 0 0,0 0 0 0 0,-1-1 0 0 0,-4 12 0 0 0,-17 35 0 0 0,-24 50 0 0 0,43-98 0 0 0,0 0 0 0 0,-1-1 0 0 0,-1 1 0 0 0,1-1 0 0 0,-1 0 0 0 0,-1-1 0 0 0,1 0 0 0 0,-9 6 0 0 0,-17 14 0 0 0,-22 28 0 0 0,38-37 0 0 0,13-13 0 0 0,0 0 0 0 0,0 0 0 0 0,-1 0 0 0 0,-9 6 0 0 0,-61 24-197 0 0,55-27 14 0 0,1 2 1 0 0,-37 21-1 0 0,42-20-747 0 0,1 1 1 0 0,-15 14 0 0 0,-5 10-5758 0 0,7 0-909 0 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02:45.628"/>
    </inkml:context>
    <inkml:brush xml:id="br0">
      <inkml:brushProperty name="width" value="0.1" units="cm"/>
      <inkml:brushProperty name="height" value="0.1" units="cm"/>
      <inkml:brushProperty name="color" value="#66CC00"/>
    </inkml:brush>
  </inkml:definitions>
  <inkml:trace contextRef="#ctx0" brushRef="#br0">251 1338 4431 0 0,'-2'0'45'0'0,"0"-1"-1"0"0,0 1 1 0 0,0-1-1 0 0,1 1 0 0 0,-1 0 1 0 0,0 0-1 0 0,0 0 0 0 0,0 0 1 0 0,-2 0-1 0 0,-3 0 24 0 0,6 0 47 0 0,-1 0-1 0 0,1 0 0 0 0,0-1 0 0 0,0 1 0 0 0,0 0 1 0 0,-1-1-1 0 0,1 0 0 0 0,0 1 0 0 0,0-1 0 0 0,0 0 0 0 0,0 1 1 0 0,0-1-1 0 0,0 0 0 0 0,0 0 0 0 0,0 0 0 0 0,0 0 0 0 0,0 0 1 0 0,0 0-1 0 0,1 0 0 0 0,-1 0 0 0 0,0 0 0 0 0,1 0 1 0 0,-1 0-1 0 0,0-2 0 0 0,1 1-92 0 0,-1 1 0 0 0,0 0-1 0 0,1-1 1 0 0,-1 1 0 0 0,0 0 0 0 0,0 0-1 0 0,0-1 1 0 0,0 1 0 0 0,0 0 0 0 0,0 0 0 0 0,-2-1-1 0 0,3 2 15 0 0,-1 0 0 0 0,1 0 0 0 0,-1 0 0 0 0,1 0 0 0 0,-1 0-1 0 0,1 0 1 0 0,-1 0 0 0 0,1 0 0 0 0,-1 0 0 0 0,1 0 0 0 0,-1 0 0 0 0,1 0-1 0 0,-1 0 1 0 0,1 0 0 0 0,-1 1 0 0 0,1-1 0 0 0,-1 0 0 0 0,1 0-1 0 0,-1 1 1 0 0,1-1 0 0 0,-1 0 0 0 0,1 1 0 0 0,0-1 0 0 0,-1 0 0 0 0,1 1-1 0 0,-1-1 1 0 0,1 1 0 0 0,-13 16 915 0 0,2-3-390 0 0,4-8-38 0 0,0-1 0 0 0,0 0 0 0 0,-1 0 0 0 0,0 0-1 0 0,0-1 1 0 0,0-1 0 0 0,0 1 0 0 0,-17 4 0 0 0,14-7 562 0 0,10-1-984 0 0,-1-1-1 0 0,1 1 1 0 0,0 0 0 0 0,0 0 0 0 0,-1 0-1 0 0,1 0 1 0 0,0 1 0 0 0,0-1 0 0 0,0 0-1 0 0,-1 1 1 0 0,1-1 0 0 0,0 0 0 0 0,0 1-1 0 0,0-1 1 0 0,0 1 0 0 0,0 0 0 0 0,0-1-1 0 0,0 1 1 0 0,0 0 0 0 0,0 0 0 0 0,0-1-1 0 0,0 1 1 0 0,0 0 0 0 0,0 0 0 0 0,1 0 0 0 0,-1 0-1 0 0,0 0 1 0 0,1 0 0 0 0,-2 2 0 0 0,-12 60 1005 0 0,12-56-946 0 0,-2 12 752 0 0,8-26 280 0 0,2-18-594 0 0,-3 16-368 0 0,-1 0 0 0 0,1-17 0 0 0,-1-3 99 0 0,2-1-1 0 0,1 1 0 0 0,14-47 1 0 0,38-83 269 0 0,-56 157-590 0 0,30-72 321 0 0,55-95 0 0 0,57-61 277 0 0,-23 64-156 0 0,-8 11-84 0 0,8-13-118 0 0,-115 162-243 0 0,0-1-1 0 0,0 0 1 0 0,-1 0-1 0 0,0 0 1 0 0,0-1 0 0 0,-1 1-1 0 0,0-1 1 0 0,0 0-1 0 0,-1 0 1 0 0,0 0-1 0 0,0 0 1 0 0,-1 0 0 0 0,1-11-1 0 0,-2 19-2 0 0,0 0-1 0 0,0-1 0 0 0,0 1 1 0 0,0 0-1 0 0,0-1 1 0 0,0 1-1 0 0,0 0 1 0 0,-1-1-1 0 0,1 1 1 0 0,0 0-1 0 0,0-1 1 0 0,0 1-1 0 0,0 0 1 0 0,0-1-1 0 0,-1 1 1 0 0,1 0-1 0 0,0-1 1 0 0,0 1-1 0 0,-1 0 0 0 0,1 0 1 0 0,0-1-1 0 0,0 1 1 0 0,-1 0-1 0 0,1 0 1 0 0,0 0-1 0 0,-1-1 1 0 0,1 1-1 0 0,-1 0 1 0 0,1 21-1696 0 0,-1-9 504 0 0,-1 0-1 0 0,-1-1 0 0 0,-4 14 1 0 0,0-7-509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2:40:22.393"/>
    </inkml:context>
    <inkml:brush xml:id="br0">
      <inkml:brushProperty name="width" value="0.1" units="cm"/>
      <inkml:brushProperty name="height" value="0.1" units="cm"/>
      <inkml:brushProperty name="color" value="#E71224"/>
    </inkml:brush>
  </inkml:definitions>
  <inkml:trace contextRef="#ctx0" brushRef="#br0">2500 21 1375 0 0,'1'3'36'0'0,"-2"-4"4"0"0,-7-11 20 0 0,7 10 148 0 0,0 1 0 0 0,-1 0 0 0 0,1 1 0 0 0,0-1 0 0 0,-1 0 0 0 0,1 0 0 0 0,-1 0 0 0 0,1 1 0 0 0,-1-1 0 0 0,1 1 0 0 0,-1-1 0 0 0,0 1 0 0 0,1 0 0 0 0,-1 0 0 0 0,0-1 0 0 0,1 1 0 0 0,-1 0 0 0 0,1 1 0 0 0,-1-1 0 0 0,0 0 0 0 0,1 0 0 0 0,-1 1 0 0 0,0-1 0 0 0,1 1 0 0 0,-1-1 0 0 0,1 1 0 0 0,-1-1 0 0 0,1 1 0 0 0,0 0 0 0 0,-3 1 0 0 0,1 1 392 0 0,-1-1 0 0 0,0 1 0 0 0,1 0 1 0 0,0 0-1 0 0,-1 0 0 0 0,1 1 0 0 0,1-1 0 0 0,-1 1 0 0 0,0-1 0 0 0,-2 5 1 0 0,4-6-406 0 0,0 0 1 0 0,0 0 0 0 0,-1 0 0 0 0,1-1 0 0 0,-1 1 0 0 0,1-1-1 0 0,-1 1 1 0 0,0-1 0 0 0,1 1 0 0 0,-1-1 0 0 0,0 0-1 0 0,-2 1 1 0 0,-29 12 1574 0 0,0 0-551 0 0,15-3-975 0 0,-19 16-1 0 0,15-12 630 0 0,-4 4 223 0 0,25-18-1085 0 0,0-1-1 0 0,0 1 1 0 0,0-1-1 0 0,1 0 1 0 0,-1 1-1 0 0,0-1 1 0 0,0 0 0 0 0,0 1-1 0 0,0-1 1 0 0,0 0-1 0 0,1 0 1 0 0,-1 0-1 0 0,0 0 1 0 0,0 1-1 0 0,0-2 1 0 0,0 1 0 0 0,0 0-1 0 0,0 0 1 0 0,0 0-1 0 0,0 0 1 0 0,1 0-1 0 0,-2-1 1 0 0,-22-9 116 0 0,14 5-49 0 0,-1 1 108 0 0,1-2 0 0 0,-15-8-1 0 0,17 9-86 0 0,1 0 0 0 0,-1 1-1 0 0,1 0 1 0 0,-1 1 0 0 0,0 0-1 0 0,-12-3 1 0 0,-13 1 15 0 0,0 2 0 0 0,0 2 0 0 0,-62 4 0 0 0,61-1-69 0 0,-31-2 163 0 0,-111-14 1 0 0,79 4-66 0 0,-15-4 18 0 0,60 7-35 0 0,-1 1 0 0 0,-54 3 0 0 0,25 5-71 0 0,0-4-1 0 0,-81-11 1 0 0,121 7 130 0 0,-52-6 226 0 0,-82 14 134 0 0,139 0-501 0 0,-171 0 31 0 0,115-4-1696 0 0,-46-3-4961 0 0,119 4 5397 0 0,-1-1-6523 0 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02:46.597"/>
    </inkml:context>
    <inkml:brush xml:id="br0">
      <inkml:brushProperty name="width" value="0.1" units="cm"/>
      <inkml:brushProperty name="height" value="0.1" units="cm"/>
      <inkml:brushProperty name="color" value="#66CC00"/>
    </inkml:brush>
  </inkml:definitions>
  <inkml:trace contextRef="#ctx0" brushRef="#br0">16 5 9215 0 0,'-1'-1'287'0'0,"0"1"-203"0"0,1-1 1 0 0,-1 1-1 0 0,1 0 1 0 0,-1 0-1 0 0,1-1 0 0 0,-12 0 4594 0 0,22 7-4493 0 0,-6-2-146 0 0,-1 0-1 0 0,1 0 0 0 0,-1 1 1 0 0,0-1-1 0 0,-1 1 0 0 0,1-1 1 0 0,-1 1-1 0 0,0 0 0 0 0,0 0 1 0 0,0 0-1 0 0,-1 0 1 0 0,0 0-1 0 0,0 0 0 0 0,0 0 1 0 0,0 8-1 0 0,-1 5 499 0 0,-1 0 1 0 0,-1 0-1 0 0,-5 21 1 0 0,-1 17 853 0 0,4 17-263 0 0,3 1 1 0 0,12 108-1 0 0,-10-174-1115 0 0,1 11 47 0 0,0 0 0 0 0,7 20-1 0 0,-8-35-51 0 0,0 1 1 0 0,1-1-1 0 0,0 1 0 0 0,0-1 1 0 0,0 0-1 0 0,0 0 0 0 0,1 0 0 0 0,-1 0 1 0 0,1 0-1 0 0,0 0 0 0 0,0-1 1 0 0,1 1-1 0 0,6 5 0 0 0,-8-8 5 0 0,-1-1 0 0 0,1 1 0 0 0,-1-1 0 0 0,1 1 0 0 0,0-1 0 0 0,-1 1-1 0 0,1-1 1 0 0,0 0 0 0 0,-1 0 0 0 0,1 0 0 0 0,0 0 0 0 0,-1 0 0 0 0,1 0 0 0 0,0-1 0 0 0,-1 1 0 0 0,1 0-1 0 0,0-1 1 0 0,-1 1 0 0 0,1-1 0 0 0,-1 0 0 0 0,1 0 0 0 0,-1 1 0 0 0,1-1 0 0 0,-1 0 0 0 0,2-2-1 0 0,5-3 144 0 0,0 0 0 0 0,14-14 0 0 0,-18 16-126 0 0,16-17 402 0 0,92-84 748 0 0,191-119 519 0 0,11 45-1728 0 0,-274 158-393 0 0,0 3-2647 0 0,-27 11 1253 0 0</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03:00.340"/>
    </inkml:context>
    <inkml:brush xml:id="br0">
      <inkml:brushProperty name="width" value="0.1" units="cm"/>
      <inkml:brushProperty name="height" value="0.1" units="cm"/>
      <inkml:brushProperty name="color" value="#66CC00"/>
    </inkml:brush>
  </inkml:definitions>
  <inkml:trace contextRef="#ctx0" brushRef="#br0">1 5 223 0 0,'4'0'0'0'0,"2"-2"0"0"0,-2 4 0 0 0,0-4 0 0 0,0 2 0 0 0,0 0 0 0 0,0-2 0 0 0,4 2 0 0 0</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03:01.154"/>
    </inkml:context>
    <inkml:brush xml:id="br0">
      <inkml:brushProperty name="width" value="0.1" units="cm"/>
      <inkml:brushProperty name="height" value="0.1" units="cm"/>
      <inkml:brushProperty name="color" value="#66CC00"/>
    </inkml:brush>
  </inkml:definitions>
  <inkml:trace contextRef="#ctx0" brushRef="#br0">67 1030 5527 0 0,'-17'7'446'0'0,"15"-5"76"0"0,11-5 1230 0 0,-3 1-1747 0 0,0 0 0 0 0,1 1 1 0 0,-1 0-1 0 0,0 0 0 0 0,1 1 0 0 0,10 0 0 0 0,-7 0 597 0 0,-1-1 0 0 0,14-1 0 0 0,-22 2-254 0 0,1-1-1 0 0,-1 1 1 0 0,0 0 0 0 0,1 0 0 0 0,-1 0 0 0 0,0 0 0 0 0,1 0-1 0 0,-1 0 1 0 0,0 0 0 0 0,3 1 0 0 0,-4-1-295 0 0,1 0-1 0 0,-1 1 1 0 0,0-1 0 0 0,0 0 0 0 0,0 0 0 0 0,0 0-1 0 0,1 1 1 0 0,-1-1 0 0 0,0 0 0 0 0,0 1 0 0 0,0-1-1 0 0,0 0 1 0 0,0 0 0 0 0,0 1 0 0 0,1-1-1 0 0,-1 0 1 0 0,0 1 0 0 0,0-1 0 0 0,0 0 0 0 0,0 0-1 0 0,0 1 1 0 0,0-1 0 0 0,0 0 0 0 0,-1 1 0 0 0,1-1-1 0 0,0 0 1 0 0,0 1 0 0 0,0-1 0 0 0,0 0 0 0 0,0 0-1 0 0,0 1 1 0 0,0-1 0 0 0,-1 0 0 0 0,1 0 0 0 0,0 1-1 0 0,0-1 1 0 0,0 0 0 0 0,-1 0 0 0 0,1 1 0 0 0,0-1-1 0 0,0 0 1 0 0,-1 0 0 0 0,1 0 0 0 0,0 0-1 0 0,-1 1 1 0 0,-23 28 1065 0 0,-54 61 1903 0 0,62-75-2479 0 0,1 0 241 0 0,-21 25 1 0 0,52-66 339 0 0,0-2 0 0 0,13-36 0 0 0,21-38-904 0 0,-7 28 22 0 0,2 3-1 0 0,4 1 1 0 0,109-119 0 0 0,-96 126-145 0 0,200-197 1 0 0,-261 259-97 0 0,119-116 47 0 0,-95 91-38 0 0,-2-2 0 0 0,32-48 1 0 0,-53 74 4 0 0,-2 0 1 0 0,1 0-1 0 0,0 0 1 0 0,0 0 0 0 0,-1-1-1 0 0,1 1 1 0 0,-1 0-1 0 0,1-3 1 0 0,0-3 80 0 0,0 8-94 0 0,-1 0 0 0 0,0-1 0 0 0,0 1 0 0 0,0 0 0 0 0,0 0 0 0 0,0 0 0 0 0,0 0 0 0 0,0 0 0 0 0,0 0 0 0 0,0 0 0 0 0,1 0 0 0 0,-1 0 0 0 0,0 0 0 0 0,0 0 0 0 0,0 0 0 0 0,0 0 0 0 0,0-1 0 0 0,0 1 0 0 0,1 0 0 0 0,-1 0 0 0 0,0 0 0 0 0,0 0 0 0 0,0 0 0 0 0,0 0 0 0 0,0 0 0 0 0,0 0 0 0 0,1 1 0 0 0,-1-1 0 0 0,0 0 0 0 0,0 0 0 0 0,0 0 0 0 0,0 0 0 0 0,0 0 0 0 0,0 0 0 0 0,0 0 0 0 0,1 0 0 0 0,-1 0 0 0 0,0 0 0 0 0,0 0 0 0 0,0 0 0 0 0,0 0 0 0 0,0 1 0 0 0,1-1-1 0 0,2 2-28 0 0,0 0-1 0 0,-1 0 1 0 0,1 0 0 0 0,-1 0 0 0 0,0 0 0 0 0,4 4 0 0 0,-6-6 17 0 0,0 1 0 0 0,1 0 0 0 0,-1 0 0 0 0,1 0 0 0 0,-1-1 0 0 0,0 1 0 0 0,1 0 0 0 0,-1 0 0 0 0,0 0 0 0 0,0 0 0 0 0,0 0 1 0 0,0 0-1 0 0,0 0 0 0 0,0-1 0 0 0,0 1 0 0 0,0 0 0 0 0,0 0 0 0 0,0 0 0 0 0,-1 0 0 0 0,1 0 0 0 0,0 0 0 0 0,-1 0 0 0 0,1-1 0 0 0,0 1 0 0 0,-1 0 0 0 0,1 0 0 0 0,-2 1 0 0 0,-15 32-2286 0 0,8-18 298 0 0</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03:02.136"/>
    </inkml:context>
    <inkml:brush xml:id="br0">
      <inkml:brushProperty name="width" value="0.1" units="cm"/>
      <inkml:brushProperty name="height" value="0.1" units="cm"/>
      <inkml:brushProperty name="color" value="#66CC00"/>
    </inkml:brush>
  </inkml:definitions>
  <inkml:trace contextRef="#ctx0" brushRef="#br0">171 37 8751 0 0,'-24'-4'622'0'0,"14"3"2163"0"0,14 1-2865 0 0,0 0 0 0 0,0 0 0 0 0,0-1-1 0 0,0 1 1 0 0,-1-1 0 0 0,1 0 0 0 0,0 0 0 0 0,7-3 0 0 0,5-1-454 0 0,9-3 356 0 0,-9 0 3102 0 0,-15 8-2741 0 0,-1 0 1 0 0,1-1 0 0 0,-1 1 0 0 0,1 0 0 0 0,-1-1 0 0 0,1 1-1 0 0,0 0 1 0 0,-1 0 0 0 0,1 0 0 0 0,-1-1 0 0 0,1 1-1 0 0,0 0 1 0 0,-1 0 0 0 0,1 0 0 0 0,0 0 0 0 0,-1 0 0 0 0,1 0-1 0 0,0 0 1 0 0,-1 0 0 0 0,1 1 0 0 0,-1-1 0 0 0,1 0-1 0 0,0 0 1 0 0,0 1 0 0 0,-1-1-103 0 0,1 1 1 0 0,-1-1-1 0 0,1 1 0 0 0,-1 0 0 0 0,0-1 1 0 0,0 1-1 0 0,1-1 0 0 0,-1 1 1 0 0,0 0-1 0 0,0-1 0 0 0,0 1 0 0 0,0 0 1 0 0,1-1-1 0 0,-1 1 0 0 0,0 0 1 0 0,0-1-1 0 0,0 1 0 0 0,-1 1 0 0 0,1 2 33 0 0,-1 1 0 0 0,0-1 0 0 0,0 1 0 0 0,-1-1-1 0 0,-2 6 1 0 0,-12 18 700 0 0,-23 32 1 0 0,13-22-428 0 0,4-3-219 0 0,3 0 0 0 0,0 1 0 0 0,2 1 0 0 0,2 1 0 0 0,-18 70 0 0 0,30-94-134 0 0,-32 157 411 0 0,35-167-418 0 0,-1-1 0 0 0,1 1 0 0 0,0-1 0 0 0,0 1-1 0 0,0-1 1 0 0,0 1 0 0 0,1-1 0 0 0,0 1 0 0 0,-1-1 0 0 0,3 4 0 0 0,-3-6-7 0 0,1 0-1 0 0,0 1 1 0 0,0-1 0 0 0,0 0-1 0 0,0 1 1 0 0,0-1-1 0 0,0 0 1 0 0,0 0 0 0 0,0 0-1 0 0,0 0 1 0 0,1 0-1 0 0,-1 0 1 0 0,0-1 0 0 0,1 1-1 0 0,-1 0 1 0 0,0-1 0 0 0,1 1-1 0 0,-1-1 1 0 0,1 1-1 0 0,-1-1 1 0 0,1 0 0 0 0,-1 1-1 0 0,1-1 1 0 0,2 0-1 0 0,7 0 79 0 0,0 0-1 0 0,0-1 1 0 0,1 0-1 0 0,-1-1 0 0 0,0 0 1 0 0,14-5-1 0 0,65-29 424 0 0,-66 26-406 0 0,445-176 688 0 0,-414 164-781 0 0,-32 14-7 0 0,-11 4 8 0 0,0 0 1 0 0,-1-1-1 0 0,0 0 0 0 0,16-11 0 0 0,-26 16-20 0 0,-1 0 0 0 0,0 0 1 0 0,0 0-1 0 0,0 0 1 0 0,0-1-1 0 0,0 1 0 0 0,1 0 1 0 0,-1 0-1 0 0,0 0 1 0 0,0 0-1 0 0,0 0 0 0 0,0 0 1 0 0,0 0-1 0 0,0-1 0 0 0,1 1 1 0 0,-1 0-1 0 0,0 0 1 0 0,0 0-1 0 0,0 0 0 0 0,0-1 1 0 0,0 1-1 0 0,0 0 0 0 0,0 0 1 0 0,0 0-1 0 0,0 0 1 0 0,0-1-1 0 0,0 1 0 0 0,0 0 1 0 0,0 0-1 0 0,0 0 0 0 0,0 0 1 0 0,0-1-1 0 0,0 1 1 0 0,0 0-1 0 0,0 0 0 0 0,0 0 1 0 0,0 0-1 0 0,0-1 0 0 0,0 1 1 0 0,0 0-1 0 0,0 0 1 0 0,-1 0-1 0 0,-7-4 268 0 0,7 3-236 0 0,1 1-1 0 0,-1 0 0 0 0,0 0 0 0 0,1 0 0 0 0,-1-1 0 0 0,0 1 0 0 0,1 0 0 0 0,-1 0 0 0 0,0 0 0 0 0,1 0 1 0 0,-1 0-1 0 0,0 0 0 0 0,1 0 0 0 0,-1 0 0 0 0,0 0 0 0 0,1 1 0 0 0,-1-1 0 0 0,0 0 0 0 0,0 1 0 0 0,1 0-12 0 0,0-1-13 0 0,0 0 0 0 0,0 0 0 0 0,0 0 0 0 0,0 0 1 0 0,0 0-1 0 0,0 0 0 0 0,0 0 0 0 0,0 0 0 0 0,0 0 0 0 0,0 0 1 0 0,0 0-1 0 0,0 0 0 0 0,0 0 0 0 0,0 0 0 0 0,0 0 0 0 0,0 0 1 0 0,0 0-1 0 0,0 0 0 0 0,0 0 0 0 0,-1 0 0 0 0,1 0 0 0 0,0 0 1 0 0,0 0-1 0 0,0 0 0 0 0,0 0 0 0 0,0 0 0 0 0,0 0 0 0 0,0 0 0 0 0,0 0 1 0 0,0 0-1 0 0,0 0 0 0 0,0 0 0 0 0,0 0 0 0 0,0 0 0 0 0,0 0 1 0 0,0 0-1 0 0,0 0 0 0 0,0 0 0 0 0,0 0 0 0 0,0 0 0 0 0,0 0 1 0 0,0 0-1 0 0,0 0 0 0 0,0 0 0 0 0,0 0 0 0 0,0 0 0 0 0,0 0 7 0 0,0 0-1 0 0,0-1 0 0 0,0 1 1 0 0,0 0-1 0 0,0-1 1 0 0,0 1-1 0 0,0 0 0 0 0,0 0 1 0 0,0-1-1 0 0,0 1 0 0 0,1 0 1 0 0,-1 0-1 0 0,0-1 0 0 0,0 1 1 0 0,0 0-1 0 0,1 0 0 0 0,-1 0 1 0 0,0-1-1 0 0,0 1 1 0 0,0 0-1 0 0,1 0 0 0 0,-1 0 1 0 0,0 0-1 0 0,0-1 0 0 0,1 1 1 0 0,0 0-1 0 0,0-1-11 0 0,0 0-1 0 0,0 0 1 0 0,0 0-1 0 0,0 0 1 0 0,0 0-1 0 0,0 0 1 0 0,0 0 0 0 0,-1-1-1 0 0,1 1 1 0 0,1-2-1 0 0,5-9 22 0 0,-3 7-11 0 0,-4 5-13 0 0,0-1 1 0 0,0 1-1 0 0,0-1 1 0 0,1 1-1 0 0,-1-1 1 0 0,0 1-1 0 0,1-1 1 0 0,-1 1 0 0 0,0 0-1 0 0,1-1 1 0 0,-1 1-1 0 0,1 0 1 0 0,-1-1-1 0 0,1 1 1 0 0,-1 0-1 0 0,0 0 1 0 0,1-1-1 0 0,-1 1 1 0 0,1 0-1 0 0,-1 0 1 0 0,1 0-1 0 0,-1 0 1 0 0,1-1-1 0 0,0 1 1 0 0,-1 0-1 0 0,1 0 1 0 0,-1 0-1 0 0,1 0 1 0 0,-1 0-1 0 0,1 1 1 0 0,-1-1 0 0 0,2 0-1 0 0,28-6-1 0 0,21-4-732 0 0,-23 6-1175 0 0</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03:04.423"/>
    </inkml:context>
    <inkml:brush xml:id="br0">
      <inkml:brushProperty name="width" value="0.1" units="cm"/>
      <inkml:brushProperty name="height" value="0.1" units="cm"/>
      <inkml:brushProperty name="color" value="#66CC00"/>
    </inkml:brush>
  </inkml:definitions>
  <inkml:trace contextRef="#ctx0" brushRef="#br0">2187 1 3223 0 0,'-4'1'596'0'0,"1"0"-1"0"0,-1 0 0 0 0,0 0 0 0 0,1 1 0 0 0,-5 2 1 0 0,-15 6 215 0 0,4-3-146 0 0,10-4 68 0 0,0 1 1 0 0,0-1-1 0 0,0-1 1 0 0,0 1-1 0 0,0-2 1 0 0,-1 1-1 0 0,1-1 1 0 0,-1-1-1 0 0,-11 0 1 0 0,18-1-497 0 0,-1 0 1 0 0,1 0-1 0 0,0 0 1 0 0,0-1-1 0 0,0 1 1 0 0,-3-3-1 0 0,3 2-120 0 0,-1 0 0 0 0,1 1 1 0 0,-1-1-1 0 0,-6-1 0 0 0,2 1 84 0 0,0 1 1 0 0,0 0-1 0 0,0 0 0 0 0,-1 1 1 0 0,1 0-1 0 0,0 0 0 0 0,0 1 1 0 0,-10 2-1 0 0,-85 13 1243 0 0,-13 2-1078 0 0,-13 3 533 0 0,103-16-747 0 0,-52 6 0 0 0,63-9-84 0 0,1 0-1 0 0,0 1 0 0 0,-18 6 1 0 0,13-4 92 0 0,-20 4 1 0 0,-167 17 1069 0 0,34-17-889 0 0,93-7-86 0 0,-89 10 292 0 0,-54 2-274 0 0,145-9-88 0 0,41-2-74 0 0,-72 11 81 0 0,88-13-191 0 0,11-1 22 0 0,-1 1-1 0 0,1 0 1 0 0,0 0-1 0 0,0 1 0 0 0,0 0 1 0 0,0 0-1 0 0,1 1 1 0 0,-15 6-1 0 0,14-4-15 0 0,0 0 0 0 0,1 0 0 0 0,-1 1 0 0 0,1 0 0 0 0,1 1 0 0 0,-1 0-1 0 0,1 0 1 0 0,0 0 0 0 0,1 1 0 0 0,-7 10 0 0 0,10-14 8 0 0,1 0-1 0 0,0 0 1 0 0,0 0-1 0 0,0 1 1 0 0,0-1-1 0 0,1 1 1 0 0,-1-1-1 0 0,1 1 1 0 0,1-1-1 0 0,-1 1 1 0 0,1 0-1 0 0,-1-1 1 0 0,1 1-1 0 0,0 0 1 0 0,1 0 0 0 0,-1-1-1 0 0,1 1 1 0 0,2 5-1 0 0,-2-1-2 0 0,0 1 0 0 0,0-1 1 0 0,0 1-1 0 0,-2-1 0 0 0,1 1 0 0 0,-1-1 1 0 0,-4 18-1 0 0,-1 14 29 0 0,6-25-1 0 0,0 1 0 0 0,0 0 0 0 0,2 0 1 0 0,0-1-1 0 0,7 28 0 0 0,-5-34-21 0 0,0 1 0 0 0,0-1-1 0 0,1-1 1 0 0,1 1 0 0 0,6 9-1 0 0,-5-10-13 0 0,-2 0 0 0 0,1 1-1 0 0,-1-1 1 0 0,-1 1-1 0 0,4 12 1 0 0,-5-8 13 0 0,0 1-1 0 0,0 15 1 0 0,-2-19-3 0 0,0 0 0 0 0,1 0 0 0 0,0 0 0 0 0,6 17 0 0 0,-3-12-6 0 0,-1 0 0 0 0,0 0 1 0 0,3 28-1 0 0,-5-24 4 0 0,10 37 1 0 0,-4-25 7 0 0,-1 0 1 0 0,4 63-1 0 0,-9-41 112 0 0,-2-34-7 0 0,4 36-1 0 0,0-35-89 0 0,-1-11-13 0 0,-2 0 0 0 0,1 0 1 0 0,-1 1-1 0 0,-1-1 1 0 0,-1 13-1 0 0,-2 34 41 0 0,3-51-52 0 0,1-1-1 0 0,0 1 0 0 0,1 0 1 0 0,-1-1-1 0 0,1 1 1 0 0,0-1-1 0 0,4 8 1 0 0,-3-6-5 0 0,0 0 0 0 0,0 0 1 0 0,-1 0-1 0 0,2 10 0 0 0,-3-11-1 0 0,-1 1-1 0 0,0-1 0 0 0,0 0 1 0 0,0 1-1 0 0,-1-1 1 0 0,0 0-1 0 0,-4 11 1 0 0,-17 41 78 0 0,22-58-84 0 0,-2 7 0 0 0,1-1 0 0 0,-1 1 0 0 0,1-1 0 0 0,0 1 0 0 0,1 0 0 0 0,0-1 0 0 0,0 1 0 0 0,0 0 0 0 0,1-1 0 0 0,0 1 0 0 0,0 0 0 0 0,0-1 0 0 0,1 1 0 0 0,5 11 0 0 0,-4-15 0 0 0,-1 0 0 0 0,1 0 0 0 0,-1 0 0 0 0,1 0 0 0 0,0-1 0 0 0,0 1 0 0 0,0-1 0 0 0,1 0 0 0 0,-1 0 0 0 0,0 0 0 0 0,1 0 0 0 0,-1-1 0 0 0,1 1 0 0 0,0-1 0 0 0,6 1 0 0 0,3-1 9 0 0,0-1-1 0 0,0 0 1 0 0,0-1-1 0 0,0-1 1 0 0,0 0-1 0 0,23-7 1 0 0,20-4-5 0 0,221-10-4 0 0,-166 7 0 0 0,-79 10 0 0 0,0 2 0 0 0,36-1 0 0 0,-19 3 0 0 0,-26 1 0 0 0,36 2 0 0 0,-25 1 0 0 0,-1 0 0 0 0,1-3 0 0 0,-1-1 0 0 0,1-1 0 0 0,36-9 0 0 0,42-3 0 0 0,-7 1 0 0 0,-65 8 0 0 0,1 1 0 0 0,-1 2 0 0 0,70 3 0 0 0,-64 4 0 0 0,-17-1 0 0 0,29-2 0 0 0,-6-4 0 0 0,100-20 0 0 0,-111 16 0 0 0,75-3 0 0 0,-88 9 0 0 0,22 3 0 0 0,-11 0 0 0 0,-33-2-20 0 0,2 0 78 0 0,-17-2-107 0 0,7 2-142 0 0,-1 0-1 0 0,0 0 0 0 0,0 0 0 0 0,0 0 0 0 0,1 1 0 0 0,-6 1 0 0 0</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03:46.191"/>
    </inkml:context>
    <inkml:brush xml:id="br0">
      <inkml:brushProperty name="width" value="0.1" units="cm"/>
      <inkml:brushProperty name="height" value="0.1" units="cm"/>
      <inkml:brushProperty name="color" value="#66CC00"/>
    </inkml:brush>
  </inkml:definitions>
  <inkml:trace contextRef="#ctx0" brushRef="#br0">397 48 7135 0 0,'0'-3'166'0'0,"1"1"0"0"0,-1 0 0 0 0,1-1 0 0 0,-1 1 0 0 0,1 0 0 0 0,0-1 0 0 0,0 1 0 0 0,0 0 0 0 0,0 0 0 0 0,23-23 9763 0 0,-24 25-9892 0 0,0 8 783 0 0,0-6-403 0 0,0 3-108 0 0,1 0 1 0 0,-1 0-1 0 0,-1 0 1 0 0,1 0 0 0 0,-1 0-1 0 0,0 0 1 0 0,0 0-1 0 0,0 0 1 0 0,-1 0-1 0 0,-2 7 1 0 0,-25 47 606 0 0,13-33-675 0 0,-1 0 1 0 0,-2 0-1 0 0,-38 41 0 0 0,-76 57 517 0 0,115-109-616 0 0,2-2 23 0 0,0 0-1 0 0,2 1 1 0 0,0 1 0 0 0,-20 26-1 0 0,23-27-116 0 0,7-9-25 0 0,1-1 0 0 0,-1 1 0 0 0,1 0 1 0 0,-4 9-1 0 0,6-13-21 0 0,1 0 0 0 0,-1 0 0 0 0,1 0 0 0 0,0 0 0 0 0,0 0 0 0 0,-1 1 0 0 0,1-1 0 0 0,0 0 0 0 0,0 0 0 0 0,0 0 0 0 0,0 0 0 0 0,0 0 0 0 0,1 0 0 0 0,-1 0 0 0 0,0 1 0 0 0,0-1 0 0 0,1 0 0 0 0,-1 0 0 0 0,1 0 0 0 0,-1 0 0 0 0,1 0 0 0 0,-1 0 0 0 0,1 0 0 0 0,0 0 0 0 0,-1-1 0 0 0,1 1 0 0 0,0 0 0 0 0,0 0 0 0 0,1 1 0 0 0,1 0 0 0 0,-1-1-1 0 0,1 1 1 0 0,0 0 0 0 0,0-1 0 0 0,1 0-1 0 0,-1 1 1 0 0,0-1 0 0 0,0-1-1 0 0,1 1 1 0 0,-1 0 0 0 0,5 0-1 0 0,42-1 38 0 0,-29-1-23 0 0,14 2-3 0 0,0 1 0 0 0,0 1 1 0 0,64 16-1 0 0,-70-10-13 0 0,0 0 0 0 0,0 2 0 0 0,-1 2 0 0 0,35 20 0 0 0,-54-28 6 0 0,-1 1 0 0 0,0 0 0 0 0,-1 1 0 0 0,1 0 0 0 0,-1 0 0 0 0,-1 0 0 0 0,1 1 0 0 0,-1 0 0 0 0,-1 1 0 0 0,6 9 0 0 0,-6-10 19 0 0,-1 0-1 0 0,-1 1 0 0 0,0-1 0 0 0,0 1 0 0 0,-1-1 0 0 0,0 1 0 0 0,0 0 1 0 0,-1-1-1 0 0,0 1 0 0 0,-1 0 0 0 0,0 15 0 0 0,-2-15 40 0 0,1 0 0 0 0,-1-1 1 0 0,-1 1-1 0 0,1 0 0 0 0,-1-1 0 0 0,-1 1 1 0 0,0-1-1 0 0,0 0 0 0 0,-1 0 0 0 0,1-1 0 0 0,-2 1 1 0 0,1-1-1 0 0,-1 0 0 0 0,0-1 0 0 0,-1 1 0 0 0,1-1 1 0 0,-1-1-1 0 0,-12 9 0 0 0,-15 6 28 0 0,0-1 1 0 0,-1-1-1 0 0,-1-2 0 0 0,-1-2 1 0 0,0-1-1 0 0,-1-2 0 0 0,-67 11 1 0 0,104-22-127 0 0,0 1 0 0 0,0-1 0 0 0,0 0 0 0 0,0 0 0 0 0,0 0 0 0 0,0 0 0 0 0,0 0 0 0 0,0 0 0 0 0,0 0 1 0 0,0 0-1 0 0,0 0 0 0 0,0 0 0 0 0,0-1 0 0 0,0 1 0 0 0,0 0 0 0 0,0-1 0 0 0,-1 0 0 0 0,1 1-43 0 0,1 0 0 0 0,0-1 0 0 0,0 1 0 0 0,0-1 0 0 0,0 1 0 0 0,0 0 0 0 0,0-1 0 0 0,0 1 0 0 0,0-1 0 0 0,0 1 0 0 0,1-1 0 0 0,-1 1 0 0 0,0 0 0 0 0,0-1 0 0 0,0 1 0 0 0,0 0 0 0 0,0-1 0 0 0,1 1 0 0 0,-1-1 0 0 0,0 1 0 0 0,0 0 0 0 0,1 0 0 0 0,-1-1 0 0 0,0 1 0 0 0,1 0 0 0 0,-1-1 0 0 0,1 1 0 0 0,3-4-909 0 0,1-1-1 0 0,0 1 1 0 0,11-6 0 0 0,4-2-1473 0 0</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03:46.619"/>
    </inkml:context>
    <inkml:brush xml:id="br0">
      <inkml:brushProperty name="width" value="0.1" units="cm"/>
      <inkml:brushProperty name="height" value="0.1" units="cm"/>
      <inkml:brushProperty name="color" value="#66CC00"/>
    </inkml:brush>
  </inkml:definitions>
  <inkml:trace contextRef="#ctx0" brushRef="#br0">10 0 7367 0 0,'-9'16'12441'0'0,"14"-3"-12211"0"0,0 6 1005 0 0,-1 1-1 0 0,-1 0 1 0 0,0 0-1 0 0,-1 35 1 0 0,-1-32-653 0 0,0 0-1 0 0,1 0 1 0 0,8 29 0 0 0,-9-46-527 0 0,1 0 0 0 0,0-1 0 0 0,5 10 0 0 0,-6-13-60 0 0,0-1-1 0 0,0 0 0 0 0,0 1 1 0 0,0-1-1 0 0,0 0 0 0 0,0 0 0 0 0,0 0 1 0 0,0 0-1 0 0,2 2 0 0 0,-2-3-16 0 0,-1 0 0 0 0,1 0 0 0 0,0 1-1 0 0,-1-1 1 0 0,1 0 0 0 0,-1 0 0 0 0,1 0-1 0 0,0 0 1 0 0,-1 1 0 0 0,1-1 0 0 0,-1 0 0 0 0,1 0-1 0 0,0 0 1 0 0,-1 0 0 0 0,1-1 0 0 0,-1 1-1 0 0,1 0 1 0 0,0 0 0 0 0,-1 0 0 0 0,1 0 0 0 0,-1-1-1 0 0,1 1 1 0 0,0 0 0 0 0,0-1 0 0 0,0 0-121 0 0,0 0 0 0 0,0-1 0 0 0,0 1 0 0 0,0-1 1 0 0,0 1-1 0 0,0-1 0 0 0,0 1 0 0 0,-1-1 0 0 0,1 0 1 0 0,-1 1-1 0 0,1-1 0 0 0,-1 0 0 0 0,1 1 0 0 0,-1-1 1 0 0,0 0-1 0 0,0-3 0 0 0,0-30-2514 0 0,0 34 2574 0 0,-1-23-1608 0 0</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03:47.131"/>
    </inkml:context>
    <inkml:brush xml:id="br0">
      <inkml:brushProperty name="width" value="0.1" units="cm"/>
      <inkml:brushProperty name="height" value="0.1" units="cm"/>
      <inkml:brushProperty name="color" value="#66CC00"/>
    </inkml:brush>
  </inkml:definitions>
  <inkml:trace contextRef="#ctx0" brushRef="#br0">18 285 15607 0 0,'-2'-2'159'0'0,"0"-1"0"0"0,0 0 0 0 0,0 0 0 0 0,0 0 0 0 0,1 0 0 0 0,-1 0 0 0 0,1 0 0 0 0,-2-7 0 0 0,3 8-124 0 0,0 0 0 0 0,0 0-1 0 0,0 0 1 0 0,0 0 0 0 0,0 0 0 0 0,0 0-1 0 0,1 0 1 0 0,-1 0 0 0 0,1 0-1 0 0,-1 0 1 0 0,1 0 0 0 0,0 1 0 0 0,0-1-1 0 0,0 0 1 0 0,0 0 0 0 0,0 1 0 0 0,2-3-1 0 0,1-3 46 0 0,1 1-1 0 0,1 0 0 0 0,-1 0 1 0 0,1 0-1 0 0,9-6 0 0 0,-14 11-130 0 0,0 0-1 0 0,1 0 0 0 0,0 0 0 0 0,-1 0 1 0 0,1 0-1 0 0,-1 0 0 0 0,1 1 0 0 0,0-1 1 0 0,0 1-1 0 0,-1-1 0 0 0,1 1 0 0 0,0 0 1 0 0,0 0-1 0 0,0 0 0 0 0,-1 0 0 0 0,1 0 1 0 0,0 0-1 0 0,0 0 0 0 0,0 0 0 0 0,-1 1 1 0 0,1-1-1 0 0,0 1 0 0 0,0 0 0 0 0,-1-1 1 0 0,1 1-1 0 0,-1 0 0 0 0,1 0 0 0 0,0 0 1 0 0,-1 0-1 0 0,2 1 0 0 0,8 9-4006 0 0</inkml:trace>
  <inkml:trace contextRef="#ctx0" brushRef="#br0" timeOffset="1">329 152 14911 0 0,'-10'0'1247'0'0,"12"6"-551"0"0,18 13 9 0 0,-11-11-129 0 0,22 29 180 0 0,-3 1-1 0 0,40 67 0 0 0,-20-28 203 0 0,-28-46-577 0 0,14 20 557 0 0,38 76-1 0 0,-65-114-814 0 0,-5-11-107 0 0,-1 1 0 0 0,1 0-1 0 0,0 0 1 0 0,-1 0 0 0 0,0 1-1 0 0,0-1 1 0 0,0 0-1 0 0,1 5 1 0 0,-30-35 520 0 0,-83-134-77 0 0,90 127-252 0 0,2-2 0 0 0,-26-70 0 0 0,39 88 96 0 0,0 1 0 0 0,2-1-1 0 0,-3-22 1 0 0,6 33-205 0 0,0 1-1 0 0,1-1 1 0 0,0 1-1 0 0,1-1 1 0 0,-1 1-1 0 0,1 0 1 0 0,0-1-1 0 0,1 1 1 0 0,0 0-1 0 0,0 0 1 0 0,0 0-1 0 0,6-11 1 0 0,-1 7-32 0 0,0 1-1 0 0,0 0 1 0 0,1 0 0 0 0,0 1 0 0 0,0 0 0 0 0,1 0-1 0 0,0 1 1 0 0,15-10 0 0 0,-7 7-34 0 0,1 1 0 0 0,0 0 1 0 0,0 1-1 0 0,24-6 0 0 0,-33 11 9 0 0,1 1 0 0 0,-1 0 0 0 0,1 0-1 0 0,0 1 1 0 0,-1 1 0 0 0,1 0 0 0 0,0 0 0 0 0,0 1 0 0 0,0 0-1 0 0,-1 0 1 0 0,1 1 0 0 0,13 5 0 0 0,-16-5-301 0 0,0 1 0 0 0,-1 0 0 0 0,0 1 0 0 0,1-1-1 0 0,-1 1 1 0 0,-1 1 0 0 0,9 6 0 0 0,-9-6-790 0 0,0 0 1 0 0,-1 0-1 0 0,0 1 0 0 0,1 0 1 0 0,-2 0-1 0 0,1 0 0 0 0,-1 0 1 0 0,3 8-1 0 0,1 5-6609 0 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03:47.665"/>
    </inkml:context>
    <inkml:brush xml:id="br0">
      <inkml:brushProperty name="width" value="0.1" units="cm"/>
      <inkml:brushProperty name="height" value="0.1" units="cm"/>
      <inkml:brushProperty name="color" value="#66CC00"/>
    </inkml:brush>
  </inkml:definitions>
  <inkml:trace contextRef="#ctx0" brushRef="#br0">21 331 14311 0 0,'-3'-2'265'0'0,"1"0"-96"0"0,0 0 0 0 0,0 0 0 0 0,0 0 0 0 0,0 0 0 0 0,-3-4 0 0 0,4 6-136 0 0,1-1 0 0 0,0 0 0 0 0,0 1 0 0 0,-1-1 0 0 0,1 1-1 0 0,0-1 1 0 0,0 1 0 0 0,0-1 0 0 0,0 1 0 0 0,0-1 0 0 0,-1 0 0 0 0,1 1 0 0 0,0-1 0 0 0,0 1 0 0 0,1-1 0 0 0,-1 1 0 0 0,0-1 0 0 0,0 0 0 0 0,0 1-1 0 0,0-1 1 0 0,0 1 0 0 0,1-1 0 0 0,-1 1 0 0 0,0-1 0 0 0,0 1 0 0 0,1-1 0 0 0,-1 1 0 0 0,0-1 0 0 0,1 1 0 0 0,-1 0 0 0 0,1-1 0 0 0,-1 1-1 0 0,1-1 1 0 0,-1 1 0 0 0,1-1 0 0 0,22-19 2972 0 0,-16 14-2640 0 0,0-1-1 0 0,0 2 1 0 0,0-1-1 0 0,1 1 1 0 0,10-6-1 0 0,2 4 29 0 0,-1 0-1 0 0,1 2 1 0 0,0 0-1 0 0,31-3 1 0 0,-23 4-22 0 0,40-11-1 0 0,-36 6-180 0 0,34-11 86 0 0,-60 18-256 0 0,-1-1 0 0 0,1 0 0 0 0,-1 0 0 0 0,0 0 0 0 0,1 0 0 0 0,-2-1 0 0 0,1 0-1 0 0,7-7 1 0 0,-11 10-16 0 0,-1 1-1 0 0,1-1 0 0 0,0 0 0 0 0,-1 0 0 0 0,1 0 1 0 0,-1 0-1 0 0,1 0 0 0 0,-1 0 0 0 0,1 0 0 0 0,-1 0 1 0 0,0-1-1 0 0,1 1 0 0 0,-1 0 0 0 0,0 0 0 0 0,0 0 1 0 0,0 0-1 0 0,0 0 0 0 0,0 0 0 0 0,0-1 0 0 0,0 1 1 0 0,-1-1-1 0 0,1 0-4 0 0,-1-1-1 0 0,0 1 1 0 0,0 0 0 0 0,0 0 0 0 0,-1 0 0 0 0,1 0-1 0 0,0 0 1 0 0,-1 0 0 0 0,-2-3 0 0 0,-3-1-47 0 0,0 0 0 0 0,0 1 0 0 0,0 0 0 0 0,-14-8 0 0 0,10 7-120 0 0,-1 1-1 0 0,1 0 1 0 0,-1 1-1 0 0,-1 0 1 0 0,1 1-1 0 0,0 1 1 0 0,-1-1-1 0 0,1 2 1 0 0,-1 0 0 0 0,0 0-1 0 0,1 2 1 0 0,-15 1-1 0 0,20-2 172 0 0,1 2-1 0 0,-1-1 1 0 0,0 1-1 0 0,1 0 1 0 0,-1 0 0 0 0,1 1-1 0 0,0 0 1 0 0,-1 0-1 0 0,1 0 1 0 0,1 1 0 0 0,-1 0-1 0 0,0 0 1 0 0,1 0-1 0 0,0 1 1 0 0,0 0-1 0 0,0 0 1 0 0,1 0 0 0 0,0 1-1 0 0,0-1 1 0 0,0 1-1 0 0,1 0 1 0 0,-1 0 0 0 0,-3 11-1 0 0,3-4 157 0 0,0 0 0 0 0,1 0 0 0 0,1 0 0 0 0,0 0 0 0 0,0 0 0 0 0,1 0-1 0 0,1 0 1 0 0,1 1 0 0 0,-1-1 0 0 0,2 0 0 0 0,0 0 0 0 0,1 0 0 0 0,0 0 0 0 0,1 0 0 0 0,9 21 0 0 0,-7-21-50 0 0,1-1 0 0 0,0 0 0 0 0,0 0 1 0 0,1 0-1 0 0,1-1 0 0 0,0 0 0 0 0,0-1 1 0 0,1 0-1 0 0,1-1 0 0 0,-1 0 0 0 0,2 0 1 0 0,-1-1-1 0 0,1-1 0 0 0,23 12 0 0 0,-21-14-82 0 0,0 0 0 0 0,0-1 0 0 0,1 0 0 0 0,0-1 0 0 0,0 0 0 0 0,-1-2 0 0 0,1 0 0 0 0,0 0 0 0 0,0-1 0 0 0,0-1 0 0 0,0-1 0 0 0,0 0 0 0 0,0-1 0 0 0,20-6 0 0 0,-13 1-259 0 0,-1 0-1 0 0,0-1 0 0 0,0-2 1 0 0,-1 0-1 0 0,0-1 0 0 0,-1-1 1 0 0,-1-1-1 0 0,30-27 0 0 0,-18 9-8867 0 0</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03:48.064"/>
    </inkml:context>
    <inkml:brush xml:id="br0">
      <inkml:brushProperty name="width" value="0.1" units="cm"/>
      <inkml:brushProperty name="height" value="0.1" units="cm"/>
      <inkml:brushProperty name="color" value="#66CC00"/>
    </inkml:brush>
  </inkml:definitions>
  <inkml:trace contextRef="#ctx0" brushRef="#br0">1 308 5063 0 0,'2'18'1112'0'0,"2"-7"1605"0"0,0-1-1 0 0,7 14 0 0 0,-3-9-2341 0 0,47 112 3836 0 0,19 38-227 0 0,-60-133-3181 0 0,-10-22-332 0 0,0 0 1 0 0,1 1 0 0 0,0-2-1 0 0,13 19 1 0 0,-18-27-445 0 0,0-1-1 0 0,1 1 1 0 0,-1-1 0 0 0,0 0-1 0 0,1 1 1 0 0,-1-1 0 0 0,0 0-1 0 0,1 1 1 0 0,-1-1 0 0 0,0 0-1 0 0,1 1 1 0 0,-1-1 0 0 0,1 0-1 0 0,-1 0 1 0 0,1 1 0 0 0,-1-1-1 0 0,1 0 1 0 0,-1 0-1 0 0,1 0 1 0 0,-1 0 0 0 0,0 0-1 0 0,1 0 1 0 0,-1 0 0 0 0,1 0-1 0 0,-1 0 1 0 0,1 0 0 0 0,-1 0-1 0 0,1 0 1 0 0,-1 0 0 0 0,2 0-1 0 0,-1-1 2 0 0,0 0 0 0 0,-1 1 0 0 0,1-1 0 0 0,0 0 0 0 0,0 0 0 0 0,-1 0 0 0 0,1 0 0 0 0,0 1 0 0 0,-1-1 0 0 0,1 0 0 0 0,-1 0 0 0 0,1 0 0 0 0,-1-2 0 0 0,3-4 49 0 0,-1-1-1 0 0,3-14 1 0 0,-5 21-69 0 0,24-177 106 0 0,-10 61-804 0 0,37-142 1 0 0,-24 175 15 0 0,-23 74 575 0 0,1 0-1 0 0,-1 0 1 0 0,2 1 0 0 0,-1-1-1 0 0,1 2 1 0 0,9-11-1 0 0,-13 17 107 0 0,-1 0 0 0 0,1 1 0 0 0,-1 0 0 0 0,1-1 0 0 0,-1 1 0 0 0,1 0 0 0 0,0 0 0 0 0,0 0 0 0 0,0 0 0 0 0,0 0 0 0 0,-1 1 0 0 0,1-1 0 0 0,0 0-1 0 0,0 1 1 0 0,0 0 0 0 0,1-1 0 0 0,-1 1 0 0 0,0 0 0 0 0,0 0 0 0 0,0 0 0 0 0,0 0 0 0 0,0 0 0 0 0,0 1 0 0 0,0-1 0 0 0,0 1 0 0 0,0-1 0 0 0,0 1 0 0 0,0 0-1 0 0,0 0 1 0 0,0 0 0 0 0,-1 0 0 0 0,1 0 0 0 0,0 0 0 0 0,2 2 0 0 0,4 4 112 0 0,0 0 0 0 0,0 0 0 0 0,0 1 1 0 0,-1 0-1 0 0,8 12 0 0 0,73 120 1252 0 0,-64-97-906 0 0,3 0 0 0 0,45 55 0 0 0,-71-98-465 0 0,16 21 204 0 0,2-1 0 0 0,42 35 0 0 0,-54-49-213 0 0,1-2 0 0 0,-1 1 0 0 0,1-1 0 0 0,0 0-1 0 0,14 5 1 0 0,-17-8-91 0 0,0 0 0 0 0,1 0 0 0 0,-1 0 0 0 0,0 0 0 0 0,0-1 1 0 0,1 0-1 0 0,-1 0 0 0 0,0 0 0 0 0,1-1 0 0 0,7-1 0 0 0,3-5-2299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2:40:23.705"/>
    </inkml:context>
    <inkml:brush xml:id="br0">
      <inkml:brushProperty name="width" value="0.1" units="cm"/>
      <inkml:brushProperty name="height" value="0.1" units="cm"/>
      <inkml:brushProperty name="color" value="#E71224"/>
    </inkml:brush>
  </inkml:definitions>
  <inkml:trace contextRef="#ctx0" brushRef="#br0">545 82 5983 0 0,'4'-12'952'0'0,"16"-4"-580"0"0,-16 14-314 0 0,-1-1 1 0 0,0 1-1 0 0,0 0 0 0 0,0-1 0 0 0,0 0 1 0 0,0 0-1 0 0,0 0 0 0 0,-1 0 0 0 0,1 0 1 0 0,-1 0-1 0 0,2-5 0 0 0,-4 8-33 0 0,0 0 0 0 0,0 0 0 0 0,0-1 0 0 0,0 1 0 0 0,0 0-1 0 0,0 0 1 0 0,1 0 0 0 0,-1 0 0 0 0,0 0 0 0 0,0 0 0 0 0,0 0 0 0 0,-1-1 0 0 0,1 1 0 0 0,0 0 0 0 0,0 0-1 0 0,0 0 1 0 0,0 0 0 0 0,0 0 0 0 0,0 0 0 0 0,0-1 0 0 0,0 1 0 0 0,0 0 0 0 0,0 0 0 0 0,0 0 0 0 0,0 0-1 0 0,0 0 1 0 0,0 0 0 0 0,0 0 0 0 0,0 0 0 0 0,-1 0 0 0 0,1-1 0 0 0,0 1 0 0 0,0 0 0 0 0,0 0 0 0 0,0 0-1 0 0,0 0 1 0 0,0 0 0 0 0,0 0 0 0 0,-1 0 0 0 0,1 0 0 0 0,0 0 0 0 0,0 0 0 0 0,0 0 0 0 0,0 0 0 0 0,0 0-1 0 0,0 0 1 0 0,0 0 0 0 0,-1 0 0 0 0,-9 1 993 0 0,-10 6 290 0 0,19-7-1266 0 0,-21 13 1179 0 0,19-11-995 0 0,0 1-1 0 0,0-1 0 0 0,-1 0 1 0 0,0-1-1 0 0,-5 4 0 0 0,-7-1 487 0 0,-8 4 609 0 0,-38 6 0 0 0,54-13-1159 0 0,-1 0-1 0 0,1-1 1 0 0,0 1-1 0 0,0-2 1 0 0,-1 1-1 0 0,1-1 1 0 0,0-1 0 0 0,-15-3-1 0 0,-28-13 609 0 0,-52-16 356 0 0,86 29-1123 0 0,0 2 1 0 0,0 0-1 0 0,-1 0 1 0 0,-17 1 0 0 0,-10 7-2412 0 0,37-4 1336 0 0,-12 3-5322 0 0</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04:53.559"/>
    </inkml:context>
    <inkml:brush xml:id="br0">
      <inkml:brushProperty name="width" value="0.1" units="cm"/>
      <inkml:brushProperty name="height" value="0.1" units="cm"/>
      <inkml:brushProperty name="color" value="#66CC00"/>
    </inkml:brush>
  </inkml:definitions>
  <inkml:trace contextRef="#ctx0" brushRef="#br0">46 176 12751 0 0,'-7'3'256'0'0,"-14"10"768"0"0,15-8-300 0 0,-5 11 5907 0 0,11-16-6580 0 0,11 2 433 0 0,-3-3-304 0 0,-1 1 1 0 0,0-1-1 0 0,0-1 1 0 0,0 1 0 0 0,0-1-1 0 0,0 0 1 0 0,0-1 0 0 0,10-4-1 0 0,4-5 115 0 0,25-18 0 0 0,1-1 0 0 0,22-13-5 0 0,-40 24-178 0 0,1 2 1 0 0,34-17-1 0 0,-62 34-105 0 0,0 0 0 0 0,0 1 0 0 0,0-1 0 0 0,0 0 0 0 0,0 1 0 0 0,0-1 0 0 0,0 1 0 0 0,0-1 0 0 0,0 1 0 0 0,1 0 0 0 0,-1 0 0 0 0,0 0 0 0 0,0 0 0 0 0,0 1 0 0 0,0-1 0 0 0,3 1 0 0 0,-3 0-6 0 0,-1 0 1 0 0,1 0-1 0 0,-1 0 1 0 0,0 0-1 0 0,0 0 1 0 0,1 0-1 0 0,-1 1 1 0 0,0-1-1 0 0,0 0 1 0 0,0 1-1 0 0,0-1 1 0 0,-1 0-1 0 0,1 1 1 0 0,0-1-1 0 0,-1 1 1 0 0,1-1-1 0 0,0 1 1 0 0,-1 0-1 0 0,0-1 1 0 0,1 1-1 0 0,-1 3 1 0 0,2 22 59 0 0,-1 0 1 0 0,-1-1-1 0 0,-2 1 1 0 0,-7 44-1 0 0,2-19 45 0 0,-27 144 688 0 0,18-109-297 0 0,2 17 237 0 0,13-90-630 0 0,1-1 0 0 0,0 0 0 0 0,1 0-1 0 0,0 0 1 0 0,7 25 0 0 0,-7-35-93 0 0,-1-1-1 0 0,1 1 1 0 0,0-1 0 0 0,0 1-1 0 0,0-1 1 0 0,1 0 0 0 0,-1 1-1 0 0,1-1 1 0 0,-1 0 0 0 0,1 0-1 0 0,0 0 1 0 0,0 0 0 0 0,0 0-1 0 0,0 0 1 0 0,0-1 0 0 0,0 1-1 0 0,0-1 1 0 0,4 3 0 0 0,-3-4-64 0 0,-1 1 1 0 0,0-1 0 0 0,0 1 0 0 0,0-1 0 0 0,0 0 0 0 0,1 0 0 0 0,-1 0 0 0 0,0 0 0 0 0,0 0-1 0 0,0 0 1 0 0,1-1 0 0 0,-1 1 0 0 0,0-1 0 0 0,0 1 0 0 0,0-1 0 0 0,0 0 0 0 0,0 0 0 0 0,0 0 0 0 0,0 0-1 0 0,0 0 1 0 0,0 0 0 0 0,2-4 0 0 0,0 3-724 0 0,-2-1 0 0 0,1 0 0 0 0,0-1 0 0 0,-1 1 0 0 0,1 0 0 0 0,-1-1 0 0 0,0 1 0 0 0,3-8 0 0 0,-3 7-324 0 0,13-28-7164 0 0</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04:54.269"/>
    </inkml:context>
    <inkml:brush xml:id="br0">
      <inkml:brushProperty name="width" value="0.1" units="cm"/>
      <inkml:brushProperty name="height" value="0.1" units="cm"/>
      <inkml:brushProperty name="color" value="#66CC00"/>
    </inkml:brush>
  </inkml:definitions>
  <inkml:trace contextRef="#ctx0" brushRef="#br0">309 9 2303 0 0,'-36'-8'8332'0'0,"20"19"-5025"0"0,14-6-2998 0 0,0 0 1 0 0,0-1-1 0 0,0 1 0 0 0,1 0 1 0 0,0 0-1 0 0,0 0 0 0 0,0 0 1 0 0,1 0-1 0 0,0 7 0 0 0,4 48 1277 0 0,-3-49-1368 0 0,11 76 1563 0 0,5 69 654 0 0,-12 152 1601 0 0,-9-102-5091 0 0,3-160 1248 0 0,-2 1-1 0 0,-3-1 1 0 0,-1 1 0 0 0,-16 54-1 0 0,20-93-120 0 0,0 0-1 0 0,0 0 1 0 0,-1-1-1 0 0,0 1 1 0 0,0-1-1 0 0,0 0 0 0 0,-1 0 1 0 0,0 0-1 0 0,-1-1 1 0 0,0 0-1 0 0,-12 11 1 0 0,14-14-42 0 0,0 0 0 0 0,0-1-1 0 0,-1 1 1 0 0,1-1 0 0 0,-1 0 0 0 0,1 0 0 0 0,-1 0 0 0 0,0-1 0 0 0,0 0-1 0 0,0 0 1 0 0,1 0 0 0 0,-1 0 0 0 0,0-1 0 0 0,0 0 0 0 0,0 0 0 0 0,0 0-1 0 0,0-1 1 0 0,0 0 0 0 0,0 0 0 0 0,0 0 0 0 0,-6-2 0 0 0,6 1-53 0 0,1 0 0 0 0,0 0 1 0 0,0 0-1 0 0,0 0 1 0 0,1-1-1 0 0,-1 1 0 0 0,0-1 1 0 0,1 0-1 0 0,0 0 0 0 0,-1-1 1 0 0,1 1-1 0 0,0-1 0 0 0,-2-3 1 0 0,3 4-292 0 0,1 0-1 0 0,-1 0 1 0 0,1 0 0 0 0,0 1 0 0 0,0-1 0 0 0,0-1 0 0 0,0 1-1 0 0,0 0 1 0 0,1 0 0 0 0,0 0 0 0 0,-1 0 0 0 0,1-4-1 0 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04:55.135"/>
    </inkml:context>
    <inkml:brush xml:id="br0">
      <inkml:brushProperty name="width" value="0.1" units="cm"/>
      <inkml:brushProperty name="height" value="0.1" units="cm"/>
      <inkml:brushProperty name="color" value="#66CC00"/>
    </inkml:brush>
  </inkml:definitions>
  <inkml:trace contextRef="#ctx0" brushRef="#br0">123 131 11375 0 0,'-37'-4'2873'0'0,"14"0"2064"0"0,23 4-4888 0 0,-1 0 0 0 0,1 0 0 0 0,0 0 0 0 0,-1 0 0 0 0,1 0 0 0 0,0 0 0 0 0,0 0 0 0 0,-1 0 0 0 0,1-1 0 0 0,0 1 0 0 0,0 0 0 0 0,-1 0 0 0 0,1 0 0 0 0,0 0 0 0 0,0 0 0 0 0,-1-1 0 0 0,1 1 0 0 0,0 0 0 0 0,0 0 0 0 0,0-1 0 0 0,-1 1 0 0 0,1 0 0 0 0,0 0 0 0 0,0-1 0 0 0,0 1 0 0 0,0 0 0 0 0,0 0 0 0 0,-1-1 0 0 0,1 1 0 0 0,0 0 0 0 0,0-1 0 0 0,0 1 0 0 0,0 0 0 0 0,0-1 0 0 0,0 1 0 0 0,0 0 0 0 0,0 0 0 0 0,0-1 0 0 0,0 1 0 0 0,0 0 0 0 0,0-1 0 0 0,0 1 0 0 0,1 0 0 0 0,-1 0 0 0 0,0-1 0 0 0,0 1 0 0 0,0 0 0 0 0,0-1 0 0 0,0 1 0 0 0,1 0 0 0 0,-1 0 0 0 0,0-1 0 0 0,0 1 0 0 0,0 0 0 0 0,1 0 0 0 0,-1 0 0 0 0,0 0 0 0 0,0-1 0 0 0,1 1 0 0 0,-1 0 0 0 0,0 0 0 0 0,0 0 0 0 0,1 0 0 0 0,-1 0 0 0 0,16-12 405 0 0,1 1 0 0 0,34-17 0 0 0,-18 11-128 0 0,-18 9-226 0 0,1 0 0 0 0,30-10 0 0 0,-40 16-81 0 0,0 1-1 0 0,0-1 0 0 0,0 1 0 0 0,0 1 0 0 0,0-1 0 0 0,0 1 0 0 0,0 0 0 0 0,0 0 0 0 0,0 0 0 0 0,0 1 0 0 0,11 3 0 0 0,-15-4-17 0 0,-1 1-1 0 0,1 0 1 0 0,-1 0-1 0 0,1 0 1 0 0,-1 0 0 0 0,1 0-1 0 0,-1 0 1 0 0,0 0-1 0 0,1 1 1 0 0,-1-1-1 0 0,0 0 1 0 0,0 1 0 0 0,0-1-1 0 0,0 1 1 0 0,0-1-1 0 0,0 1 1 0 0,-1 0-1 0 0,1-1 1 0 0,-1 1-1 0 0,1 0 1 0 0,-1-1 0 0 0,1 1-1 0 0,-1 3 1 0 0,1 4 6 0 0,0 2 0 0 0,0-1 0 0 0,-2 11 0 0 0,0-5 4 0 0,-10 131 796 0 0,0-18-64 0 0,9-41-1597 0 0,-5 110 2505 0 0,3-141-823 0 0,-18 83 0 0 0,6-85-538 0 0,14-48-237 0 0,-1-1 1 0 0,0 1-1 0 0,0-1 1 0 0,0 0-1 0 0,-1 0 1 0 0,-4 6-1 0 0,6-11-41 0 0,1 0-1 0 0,0 0 0 0 0,-1 1 1 0 0,1-1-1 0 0,-1 0 1 0 0,1-1-1 0 0,-1 1 1 0 0,1 0-1 0 0,-1 0 1 0 0,0-1-1 0 0,1 1 1 0 0,-1-1-1 0 0,0 1 1 0 0,0-1-1 0 0,1 0 0 0 0,-1 0 1 0 0,0 0-1 0 0,0 0 1 0 0,0 0-1 0 0,1 0 1 0 0,-1 0-1 0 0,0 0 1 0 0,0-1-1 0 0,-2 0 1 0 0,-4-2 6 0 0,-1 0 1 0 0,1 0 0 0 0,-13-8-1 0 0,10 5-19 0 0,2 2 31 0 0,0 0 0 0 0,0 0 1 0 0,0 1-1 0 0,0 0 0 0 0,-1 1 0 0 0,1 0 1 0 0,-1 0-1 0 0,-9 1 0 0 0,16 0-22 0 0,0 1 0 0 0,0 0-1 0 0,1 1 1 0 0,-1-1 0 0 0,0 0 0 0 0,0 1-1 0 0,1 0 1 0 0,-1-1 0 0 0,0 1 0 0 0,1 0-1 0 0,-1 0 1 0 0,1 1 0 0 0,-1-1 0 0 0,1 0-1 0 0,-1 1 1 0 0,1 0 0 0 0,0-1 0 0 0,0 1-1 0 0,0 0 1 0 0,0 0 0 0 0,0 0 0 0 0,0 1-1 0 0,1-1 1 0 0,-1 0 0 0 0,1 1 0 0 0,-1-1-1 0 0,1 1 1 0 0,0-1 0 0 0,0 1 0 0 0,0-1-1 0 0,-1 6 1 0 0,2-6-126 0 0,-1-1 1 0 0,1 1-1 0 0,0 0 0 0 0,0 0 0 0 0,0 0 1 0 0,0 0-1 0 0,0 0 0 0 0,0 0 1 0 0,1 0-1 0 0,-1 0 0 0 0,0 0 1 0 0,1 0-1 0 0,0 0 0 0 0,-1 0 0 0 0,1-1 1 0 0,0 1-1 0 0,0 0 0 0 0,0-1 1 0 0,0 1-1 0 0,0 0 0 0 0,3 2 0 0 0,-1-1-450 0 0,0-1 0 0 0,0 0 0 0 0,0 0-1 0 0,0 0 1 0 0,0 0 0 0 0,0 0-1 0 0,0 0 1 0 0,1-1 0 0 0,-1 1-1 0 0,1-1 1 0 0,3 1 0 0 0,22 2-8375 0 0</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04:55.789"/>
    </inkml:context>
    <inkml:brush xml:id="br0">
      <inkml:brushProperty name="width" value="0.1" units="cm"/>
      <inkml:brushProperty name="height" value="0.1" units="cm"/>
      <inkml:brushProperty name="color" value="#66CC00"/>
    </inkml:brush>
  </inkml:definitions>
  <inkml:trace contextRef="#ctx0" brushRef="#br0">110 1 3223 0 0,'-1'0'-103'0'0,"-20"14"7984"0"0,4 8-3154 0 0,12-14-4093 0 0,0 0 0 0 0,1 0 0 0 0,0 0 0 0 0,1 0 0 0 0,-3 10 1 0 0,-7 25 2152 0 0,-11 75 0 0 0,20-94-2082 0 0,2 0-1 0 0,2 0 1 0 0,0 0-1 0 0,6 46 1 0 0,-5-67-775 0 0,-1 0 0 0 0,1 0 1 0 0,0 0-1 0 0,0 0 1 0 0,1 0-1 0 0,-1 0 0 0 0,1-1 1 0 0,3 6-1 0 0</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04:56.308"/>
    </inkml:context>
    <inkml:brush xml:id="br0">
      <inkml:brushProperty name="width" value="0.1" units="cm"/>
      <inkml:brushProperty name="height" value="0.1" units="cm"/>
      <inkml:brushProperty name="color" value="#66CC00"/>
    </inkml:brush>
  </inkml:definitions>
  <inkml:trace contextRef="#ctx0" brushRef="#br0">93 1 4143 0 0,'-31'3'523'0'0,"29"-2"164"0"0,-1-1-1 0 0,0 1 0 0 0,0 0 1 0 0,1 1-1 0 0,-1-1 0 0 0,1 0 1 0 0,-1 1-1 0 0,1-1 0 0 0,0 1 0 0 0,0 0 1 0 0,-1 0-1 0 0,1 0 0 0 0,-2 3 1 0 0,-8 14 988 0 0,9-14-1377 0 0,1 0 0 0 0,0 0 0 0 0,1 1 0 0 0,-1-1 0 0 0,1 0 0 0 0,0 1 0 0 0,0 0 0 0 0,0 9 0 0 0,2 5 393 0 0,3 22 0 0 0,-1-13-158 0 0,31 338 3048 0 0,-4-46-1782 0 0,-23-244-1353 0 0,43 383 1756 0 0,-45-426-1929 0 0,-4-17-113 0 0,2 0-1 0 0,0-1 0 0 0,9 25 1 0 0,-12-40-158 0 0,0-1 1 0 0,1 1 0 0 0,-1-1-1 0 0,0 1 1 0 0,0-1 0 0 0,0 1 0 0 0,1-1-1 0 0,-1 1 1 0 0,0-1 0 0 0,0 1-1 0 0,1-1 1 0 0,-1 1 0 0 0,0-1-1 0 0,1 0 1 0 0,-1 1 0 0 0,1-1-1 0 0,-1 0 1 0 0,0 1 0 0 0,1-1 0 0 0,-1 0-1 0 0,2 1 1 0 0,-2-1-12 0 0,0 0-1 0 0,1 0 1 0 0,-1-1 0 0 0,0 1 0 0 0,1 0 0 0 0,-1 0-1 0 0,0-1 1 0 0,0 1 0 0 0,1 0 0 0 0,-1 0-1 0 0,0-1 1 0 0,0 1 0 0 0,1 0 0 0 0,-1 0-1 0 0,0-1 1 0 0,0 1 0 0 0,0 0 0 0 0,1-1-1 0 0,-1 1 1 0 0,0 0 0 0 0,0-1 0 0 0,0 0-1 0 0,5-24-1495 0 0,-4-1-115 0 0,2-5-76 0 0</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04:58.922"/>
    </inkml:context>
    <inkml:brush xml:id="br0">
      <inkml:brushProperty name="width" value="0.1" units="cm"/>
      <inkml:brushProperty name="height" value="0.1" units="cm"/>
      <inkml:brushProperty name="color" value="#66CC00"/>
    </inkml:brush>
  </inkml:definitions>
  <inkml:trace contextRef="#ctx0" brushRef="#br0">553 546 4607 0 0,'-6'-10'412'0'0,"5"9"-267"0"0,1 0 0 0 0,-1 0 1 0 0,0 1-1 0 0,1-1 0 0 0,-1 0 0 0 0,1 0 0 0 0,-1 0 0 0 0,1 0 1 0 0,0 0-1 0 0,-1 0 0 0 0,1 0 0 0 0,0 0 0 0 0,0 0 1 0 0,0 0-1 0 0,0 0 0 0 0,0 0 0 0 0,0 0 0 0 0,0 0 0 0 0,0 0 1 0 0,0 0-1 0 0,0 0 0 0 0,0 0 0 0 0,1-2 0 0 0,0 1-15 0 0,0-1-1 0 0,0 0 0 0 0,-1 1 0 0 0,1-1 0 0 0,-1 1 1 0 0,0-1-1 0 0,0 0 0 0 0,0 1 0 0 0,0-1 0 0 0,0 0 1 0 0,-1 1-1 0 0,1-1 0 0 0,-1 0 0 0 0,0 1 1 0 0,1-1-1 0 0,-1 1 0 0 0,0-1 0 0 0,-1 1 0 0 0,1 0 1 0 0,0-1-1 0 0,-1 1 0 0 0,1 0 0 0 0,-1 0 0 0 0,0 0 1 0 0,1 0-1 0 0,-1 0 0 0 0,0 1 0 0 0,0-1 0 0 0,-1 0 1 0 0,1 1-1 0 0,0-1 0 0 0,-4-1 0 0 0,1 1 54 0 0,-1 0 0 0 0,1 1-1 0 0,-1-1 1 0 0,0 1 0 0 0,0 0-1 0 0,0 0 1 0 0,1 1 0 0 0,-1 0-1 0 0,0 0 1 0 0,-8 1 0 0 0,5 1 6 0 0,0-1-1 0 0,0 2 1 0 0,0-1 0 0 0,0 2 0 0 0,-16 7-1 0 0,8-1-34 0 0,0 1-1 0 0,1 0 0 0 0,0 1 0 0 0,1 1 0 0 0,-22 23 1 0 0,13-10 23 0 0,2 0 1 0 0,1 2 0 0 0,1 1-1 0 0,1 0 1 0 0,1 2 0 0 0,2 0-1 0 0,2 0 1 0 0,0 2 0 0 0,2 0 0 0 0,-9 43-1 0 0,19-65-51 0 0,0 0 0 0 0,1 0 0 0 0,0 0 0 0 0,1 0 1 0 0,0 0-1 0 0,3 17 0 0 0,-2-24-85 0 0,-1-1 0 0 0,1 0 0 0 0,0 1 0 0 0,0-1-1 0 0,0 0 1 0 0,0 1 0 0 0,0-1 0 0 0,1 0 0 0 0,0 0 0 0 0,-1 0 0 0 0,1 0 0 0 0,0 0 0 0 0,0-1 0 0 0,1 1 0 0 0,-1-1 0 0 0,1 1 0 0 0,-1-1 0 0 0,1 0 0 0 0,0 0 0 0 0,0 0 0 0 0,-1 0 0 0 0,2 0 0 0 0,-1-1 0 0 0,6 3 0 0 0,-5-3-24 0 0,0-1 1 0 0,0 0 0 0 0,1 1-1 0 0,-1-2 1 0 0,0 1-1 0 0,0 0 1 0 0,0-1-1 0 0,0 0 1 0 0,0 1 0 0 0,0-2-1 0 0,0 1 1 0 0,0 0-1 0 0,0-1 1 0 0,0 0 0 0 0,0 0-1 0 0,-1 0 1 0 0,5-4-1 0 0,5-3 39 0 0,-1-1 1 0 0,0 0-1 0 0,12-15 0 0 0,-8 8-7 0 0,0-1-1 0 0,-1-1 1 0 0,-1-1-1 0 0,-1 0 1 0 0,-1 0-1 0 0,-1-1 0 0 0,-1-1 1 0 0,0 0-1 0 0,-2 0 1 0 0,-1-1-1 0 0,0 0 1 0 0,-2 0-1 0 0,-1-1 1 0 0,0 0-1 0 0,-2 1 1 0 0,-1-44-1 0 0,-3 43-16 0 0,-1-1-1 0 0,-1 0 1 0 0,-1 1-1 0 0,-1 0 0 0 0,-1 0 1 0 0,-2 0-1 0 0,0 1 1 0 0,-1 1-1 0 0,-18-29 1 0 0,-15-16 87 0 0,-2 3 0 0 0,-60-64 0 0 0,98 119-106 0 0,0 1-1 0 0,-1 0 1 0 0,0 1 0 0 0,-1 0-1 0 0,1 0 1 0 0,-1 1 0 0 0,-16-9-1 0 0,24 15-3 0 0,0-1-1 0 0,1 1 1 0 0,-1-1-1 0 0,0 1 1 0 0,0 0-1 0 0,0-1 1 0 0,0 1-1 0 0,0 0 1 0 0,0 0-1 0 0,0 0 1 0 0,0 0-1 0 0,0 0 1 0 0,0 0-1 0 0,0 0 1 0 0,0 0-1 0 0,0 0 1 0 0,0 0-1 0 0,0 1 1 0 0,0-1-1 0 0,1 0 0 0 0,-1 0 1 0 0,-2 2-1 0 0,2-1 6 0 0,0 0-1 0 0,0 0 1 0 0,0 0-1 0 0,0 0 1 0 0,0 0-1 0 0,1 0 1 0 0,-1 0-1 0 0,0 1 0 0 0,1-1 1 0 0,-1 0-1 0 0,1 0 1 0 0,-1 1-1 0 0,1-1 1 0 0,-1 2-1 0 0,0 4 36 0 0,0 0 0 0 0,1 0 0 0 0,-1 0 0 0 0,1 0 0 0 0,2 9 0 0 0,3 21 44 0 0,3 0-1 0 0,0-1 1 0 0,3 1-1 0 0,1-2 1 0 0,1 0 0 0 0,31 55-1 0 0,-32-69-26 0 0,2 0 0 0 0,0-1 1 0 0,1-1-1 0 0,1 0 0 0 0,1-1 0 0 0,1-1 0 0 0,0-1 1 0 0,1 0-1 0 0,42 25 0 0 0,-32-25 2 0 0,0-1-1 0 0,1-1 1 0 0,0-2 0 0 0,1-1 0 0 0,0-2 0 0 0,1-1-1 0 0,34 5 1 0 0,-53-12-42 0 0,-1 0 0 0 0,1 0 0 0 0,0-1 0 0 0,0-1 0 0 0,-1 0 0 0 0,19-4 1 0 0,-26 4-318 0 0,1-1 0 0 0,0 0 0 0 0,-1 0 0 0 0,1 0 0 0 0,-1-1 0 0 0,10-6 0 0 0,-12 7-299 0 0,0-1 0 0 0,0 1 1 0 0,-1-1-1 0 0,1 1 0 0 0,-1-1 1 0 0,0 0-1 0 0,0 0 0 0 0,0 0 1 0 0,0 0-1 0 0,0 0 1 0 0,0 0-1 0 0,1-5 0 0 0,1-11-6254 0 0</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04:59.452"/>
    </inkml:context>
    <inkml:brush xml:id="br0">
      <inkml:brushProperty name="width" value="0.1" units="cm"/>
      <inkml:brushProperty name="height" value="0.1" units="cm"/>
      <inkml:brushProperty name="color" value="#66CC00"/>
    </inkml:brush>
  </inkml:definitions>
  <inkml:trace contextRef="#ctx0" brushRef="#br0">14 339 13183 0 0,'-6'8'594'0'0,"-2"5"175"0"0,8-13-765 0 0,0 1 0 0 0,0-1 0 0 0,0 1-1 0 0,0-1 1 0 0,1 1 0 0 0,-1-1 0 0 0,0 1 0 0 0,0-1 0 0 0,0 0 0 0 0,0 1 0 0 0,0-1 0 0 0,1 1 0 0 0,-1-1 0 0 0,0 1 0 0 0,0-1-1 0 0,1 0 1 0 0,-1 1 0 0 0,0-1 0 0 0,1 0 0 0 0,-1 1 0 0 0,0-1 0 0 0,1 0 0 0 0,-1 1 0 0 0,1-1 0 0 0,-1 0 0 0 0,0 0 0 0 0,1 0 0 0 0,-1 1-1 0 0,1-1 1 0 0,0 0 0 0 0,18 11 516 0 0,0 1-1 0 0,26 22 0 0 0,-15-11-297 0 0,3 0-3 0 0,39 30 651 0 0,99 92 1 0 0,-165-138-770 0 0,9 8 359 0 0,21 16 1 0 0,-36-31-454 0 0,0 0 1 0 0,0 0 0 0 0,0 0 0 0 0,0 0 0 0 0,0 0 0 0 0,0 0 0 0 0,0 0-1 0 0,0 0 1 0 0,0 0 0 0 0,0 0 0 0 0,0 0 0 0 0,0 0 0 0 0,0 0 0 0 0,0 0 0 0 0,0-1-1 0 0,0 1 1 0 0,0 0 0 0 0,0 0 0 0 0,0 0 0 0 0,0 0 0 0 0,0 0 0 0 0,0 0-1 0 0,0 0 1 0 0,0 0 0 0 0,0 0 0 0 0,0 0 0 0 0,0 0 0 0 0,0 0 0 0 0,0 0 0 0 0,0 0-1 0 0,0 0 1 0 0,0 0 0 0 0,0 0 0 0 0,0 0 0 0 0,0 0 0 0 0,0 0 0 0 0,0 0-1 0 0,0 0 1 0 0,0 0 0 0 0,0-1 0 0 0,1 1 0 0 0,-1 0 0 0 0,0 0 0 0 0,0 0 0 0 0,0 0-1 0 0,0 0 1 0 0,0 0 0 0 0,0 0 0 0 0,0 0 0 0 0,0 0 0 0 0,0 0 0 0 0,0 0 0 0 0,-4-9 235 0 0,-8-11 194 0 0,-44-61 1207 0 0,-80-155 1 0 0,129 222-1551 0 0,1-1 0 0 0,0 1 0 0 0,2-1 0 0 0,0 0 0 0 0,0-1 0 0 0,1 1 0 0 0,0-23 0 0 0,2 29-56 0 0,2 0 1 0 0,-1 0-1 0 0,1 0 0 0 0,1 0 1 0 0,0 0-1 0 0,0 1 1 0 0,1-1-1 0 0,0 1 1 0 0,0-1-1 0 0,1 1 0 0 0,0 0 1 0 0,0 0-1 0 0,1 0 1 0 0,7-8-1 0 0,-5 7-17 0 0,1 1-1 0 0,0 0 1 0 0,0 0-1 0 0,0 1 1 0 0,1 0 0 0 0,0 0-1 0 0,1 1 1 0 0,-1 0-1 0 0,1 1 1 0 0,0 0-1 0 0,1 1 1 0 0,-1 0 0 0 0,1 0-1 0 0,0 1 1 0 0,0 1-1 0 0,0 0 1 0 0,0 0-1 0 0,0 1 1 0 0,0 0 0 0 0,22 2-1 0 0,17 4-624 0 0,75 16-1 0 0,-96-14-1205 0 0,-1 2-1 0 0,0 0 0 0 0,52 27 0 0 0,-55-22-4625 0 0</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04:59.930"/>
    </inkml:context>
    <inkml:brush xml:id="br0">
      <inkml:brushProperty name="width" value="0.1" units="cm"/>
      <inkml:brushProperty name="height" value="0.1" units="cm"/>
      <inkml:brushProperty name="color" value="#66CC00"/>
    </inkml:brush>
  </inkml:definitions>
  <inkml:trace contextRef="#ctx0" brushRef="#br0">306 156 5527 0 0,'-46'-4'498'0'0,"44"3"-206"0"0,-1 0 0 0 0,0 0 0 0 0,0-1 0 0 0,1 1 0 0 0,-1-1 0 0 0,1 0 0 0 0,-5-3 0 0 0,0 0 676 0 0,-53-35 3637 0 0,52 36-4240 0 0,0 0-1 0 0,0 1 1 0 0,0 0-1 0 0,0 0 1 0 0,0 0-1 0 0,-12-1 1 0 0,17 3-227 0 0,1 1 0 0 0,-1 0 0 0 0,1 0 1 0 0,0 0-1 0 0,-1 1 0 0 0,1-1 0 0 0,0 0 0 0 0,-1 1 1 0 0,1 0-1 0 0,0-1 0 0 0,-1 1 0 0 0,1 0 0 0 0,0 0 1 0 0,0 0-1 0 0,-3 2 0 0 0,2 0-143 0 0,0-1 1 0 0,0 1-1 0 0,0 0 0 0 0,1 0 1 0 0,-1 0-1 0 0,1 0 0 0 0,-1 1 1 0 0,-2 4-1 0 0,0 5-31 0 0,-1-1 0 0 0,2 1-1 0 0,0 1 1 0 0,-3 15 0 0 0,5-18 212 0 0,0-1 0 0 0,1 1 1 0 0,0 0-1 0 0,0-1 0 0 0,2 16 1 0 0,0-23-138 0 0,-1-1 0 0 0,0 0 0 0 0,1 1-1 0 0,0-1 1 0 0,-1 1 0 0 0,1-1 0 0 0,0 0 0 0 0,0 0 0 0 0,1 1 0 0 0,-1-1 0 0 0,0 0 0 0 0,3 3 0 0 0,-2-4-18 0 0,-1 0-1 0 0,0 0 1 0 0,1 0 0 0 0,-1 0 0 0 0,0-1 0 0 0,1 1-1 0 0,-1 0 1 0 0,1-1 0 0 0,-1 1 0 0 0,1-1 0 0 0,0 1-1 0 0,-1-1 1 0 0,1 0 0 0 0,-1 0 0 0 0,1 0-1 0 0,0 0 1 0 0,-1 0 0 0 0,1 0 0 0 0,-1 0 0 0 0,1 0-1 0 0,2-1 1 0 0,3-2 21 0 0,0 1 0 0 0,0-1 0 0 0,-1 0 0 0 0,1 0 0 0 0,-1-1-1 0 0,1 1 1 0 0,-1-1 0 0 0,0-1 0 0 0,9-8 0 0 0,-1-1 26 0 0,0-1 1 0 0,15-21-1 0 0,36-63 24 0 0,-10 12-310 0 0,-55 86 215 0 0,1 0 0 0 0,0 0 1 0 0,-1 0-1 0 0,1 0 1 0 0,0 0-1 0 0,-1 0 0 0 0,1 0 1 0 0,0 0-1 0 0,0 1 1 0 0,0-1-1 0 0,0 0 1 0 0,0 1-1 0 0,0-1 0 0 0,0 0 1 0 0,0 1-1 0 0,0-1 1 0 0,0 1-1 0 0,0 0 1 0 0,0-1-1 0 0,0 1 0 0 0,0 0 1 0 0,1 0-1 0 0,-1 0 1 0 0,0-1-1 0 0,0 1 1 0 0,0 0-1 0 0,0 1 0 0 0,0-1 1 0 0,1 0-1 0 0,-1 0 1 0 0,0 0-1 0 0,0 1 1 0 0,0-1-1 0 0,0 0 0 0 0,0 1 1 0 0,0-1-1 0 0,0 1 1 0 0,2 1-1 0 0,2 2 70 0 0,1 1-1 0 0,-1 0 1 0 0,0 0-1 0 0,-1 0 1 0 0,7 9-1 0 0,1 1 268 0 0,-7-9-221 0 0,1 0 0 0 0,0 0 1 0 0,0-1-1 0 0,1 0 0 0 0,0 0 1 0 0,0 0-1 0 0,0-1 0 0 0,0 0 1 0 0,1-1-1 0 0,-1 0 0 0 0,1 0 1 0 0,0 0-1 0 0,15 2 0 0 0,-16-4-205 0 0,0 0-1 0 0,1-1 0 0 0,-1 0 0 0 0,0 0 0 0 0,0 0 1 0 0,0-1-1 0 0,0-1 0 0 0,0 1 0 0 0,0-1 0 0 0,0 0 1 0 0,0 0-1 0 0,-1-1 0 0 0,1 0 0 0 0,-1 0 0 0 0,0-1 1 0 0,10-6-1 0 0,3-6-2059 0 0,-2-2-4987 0 0</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05:00.583"/>
    </inkml:context>
    <inkml:brush xml:id="br0">
      <inkml:brushProperty name="width" value="0.1" units="cm"/>
      <inkml:brushProperty name="height" value="0.1" units="cm"/>
      <inkml:brushProperty name="color" value="#66CC00"/>
    </inkml:brush>
  </inkml:definitions>
  <inkml:trace contextRef="#ctx0" brushRef="#br0">80 414 11663 0 0,'-14'-4'751'0'0,"3"2"-25"0"0,-3 12-220 0 0,11-6-325 0 0,0 0 1 0 0,1 1-1 0 0,-1-1 1 0 0,1 0-1 0 0,0 1 1 0 0,0-1-1 0 0,0 1 1 0 0,1 0-1 0 0,0 0 1 0 0,-2 7-1 0 0,0 4 224 0 0,-1 0 142 0 0,0 1 0 0 0,2 0 0 0 0,0-1 0 0 0,1 22-1 0 0,1-28-251 0 0,1 0 1 0 0,-1-1-1 0 0,2 1 0 0 0,0-1 0 0 0,0 1 0 0 0,0-1 1 0 0,1 0-1 0 0,8 17 0 0 0,-10-23-258 0 0,1 0 0 0 0,-1-1 0 0 0,1 1 0 0 0,0 0 0 0 0,-1-1 0 0 0,1 1 0 0 0,0-1 0 0 0,1 0 0 0 0,-1 0 0 0 0,0 0 0 0 0,1 0 0 0 0,-1 0 0 0 0,1 0 0 0 0,-1-1 0 0 0,1 1 0 0 0,0-1 0 0 0,0 0 0 0 0,-1 0 0 0 0,1 0 0 0 0,0 0 1 0 0,0 0-1 0 0,0-1 0 0 0,0 1 0 0 0,0-1 0 0 0,1 0 0 0 0,-1 0 0 0 0,0 0 0 0 0,0 0 0 0 0,0 0 0 0 0,0-1 0 0 0,0 1 0 0 0,0-1 0 0 0,0 0 0 0 0,0 0 0 0 0,0 0 0 0 0,-1 0 0 0 0,1-1 0 0 0,0 1 0 0 0,2-3 0 0 0,2 0-29 0 0,0-1 1 0 0,-1-1-1 0 0,1 1 0 0 0,-1-1 0 0 0,-1 0 0 0 0,1 0 1 0 0,-1-1-1 0 0,0 1 0 0 0,0-1 0 0 0,-1 0 0 0 0,0-1 1 0 0,0 1-1 0 0,-1-1 0 0 0,0 0 0 0 0,0 1 0 0 0,1-10 1 0 0,3-15-348 0 0,-2-1 1 0 0,3-56 0 0 0,-6 66-51 0 0,-1-25-380 0 0,-1 31 37 0 0,0 0-1 0 0,5-28 1 0 0,-5 45 729 0 0,0 0 0 0 0,0 0 0 0 0,0 0 0 0 0,0 0 0 0 0,0-1 0 0 0,0 1 0 0 0,0 0 0 0 0,0 0 0 0 0,0 0 0 0 0,0 0 0 0 0,0 0 0 0 0,0 0 0 0 0,0 0 0 0 0,0 0 0 0 0,0 0 0 0 0,0-1 0 0 0,0 1 0 0 0,0 0 0 0 0,0 0 0 0 0,0 0 0 0 0,0 0 0 0 0,0 0 0 0 0,0 0 0 0 0,0 0 0 0 0,0 0 0 0 0,1 0 0 0 0,-1 0 1 0 0,0 0-1 0 0,0 0 0 0 0,0 0 0 0 0,0 0 0 0 0,0-1 0 0 0,0 1 0 0 0,0 0 0 0 0,0 0 0 0 0,0 0 0 0 0,1 0 0 0 0,-1 0 0 0 0,0 0 0 0 0,0 0 0 0 0,0 0 0 0 0,0 0 0 0 0,0 0 0 0 0,0 0 0 0 0,0 0 0 0 0,0 0 0 0 0,5 5-163 0 0,6 13-103 0 0,-8-13 234 0 0,147 249 1443 0 0,-34-83-778 0 0,-35-57-388 0 0,-80-112-236 0 0,41 67 171 0 0,-39-63-143 0 0,0 1 0 0 0,0-1 0 0 0,-1 1 0 0 0,0 0 1 0 0,0 0-1 0 0,0 0 0 0 0,-1 0 0 0 0,0 0 0 0 0,0 9 0 0 0,-1-12 8 0 0,-1 1-1 0 0,0 0 0 0 0,0 0 1 0 0,0 0-1 0 0,-1-1 0 0 0,0 1 1 0 0,0-1-1 0 0,0 1 1 0 0,0-1-1 0 0,-1 0 0 0 0,0 1 1 0 0,1-1-1 0 0,-2-1 1 0 0,1 1-1 0 0,0 0 0 0 0,-1-1 1 0 0,1 0-1 0 0,-8 5 0 0 0,-1 0 93 0 0,1-1 0 0 0,-1 0-1 0 0,0-1 1 0 0,0-1 0 0 0,-21 7-1 0 0,-4-1 162 0 0,0-2-1 0 0,-1-2 1 0 0,-48 5 0 0 0,65-11-238 0 0,0-1 0 0 0,0 0 1 0 0,0-1-1 0 0,0-2 0 0 0,0 0 1 0 0,0-1-1 0 0,-31-10 0 0 0,49 12-187 0 0,-26-10-646 0 0,28 11 568 0 0,-1 0-1 0 0,1 0 0 0 0,-1-1 1 0 0,1 1-1 0 0,-1 0 0 0 0,1 0 1 0 0,0-1-1 0 0,0 1 0 0 0,0-1 1 0 0,0 1-1 0 0,0-1 1 0 0,0 1-1 0 0,0-1 0 0 0,-1-3 1 0 0,-1-12-7170 0 0</inkml:trace>
  <inkml:trace contextRef="#ctx0" brushRef="#br0" timeOffset="1">647 44 10135 0 0,'-10'-5'157'0'0,"0"2"-1"0"0,0-1 1 0 0,0 1 0 0 0,-1 1-1 0 0,1 0 1 0 0,-15-1-1 0 0,21 4 42 0 0,0-1 1 0 0,0 1-1 0 0,0 0 0 0 0,0 0 0 0 0,0 0 0 0 0,0 1 0 0 0,0-1 1 0 0,1 1-1 0 0,-1 0 0 0 0,1 0 0 0 0,-7 5 0 0 0,1 0 476 0 0,1 0-1 0 0,0 0 1 0 0,-7 9-1 0 0,11-10-557 0 0,0-1 0 0 0,1 0 0 0 0,-1 1-1 0 0,1 0 1 0 0,0-1 0 0 0,0 1 0 0 0,1 0 0 0 0,0 1-1 0 0,0-1 1 0 0,0 0 0 0 0,1 1 0 0 0,0-1 0 0 0,0 1-1 0 0,1-1 1 0 0,-1 1 0 0 0,2-1 0 0 0,-1 1 0 0 0,1 0-1 0 0,0-1 1 0 0,0 0 0 0 0,0 1 0 0 0,1-1 0 0 0,0 0-1 0 0,1 1 1 0 0,-1-1 0 0 0,1-1 0 0 0,0 1 0 0 0,1 0-1 0 0,-1-1 1 0 0,1 1 0 0 0,0-1 0 0 0,0 0 0 0 0,1 0-1 0 0,0-1 1 0 0,-1 0 0 0 0,2 1 0 0 0,-1-2 0 0 0,0 1-1 0 0,9 4 1 0 0,-4-3-6 0 0,1-1-1 0 0,0 0 1 0 0,0-1-1 0 0,-1 0 1 0 0,2-1-1 0 0,-1 0 1 0 0,0 0-1 0 0,0-1 0 0 0,1-1 1 0 0,-1 0-1 0 0,0-1 1 0 0,1 0-1 0 0,15-3 1 0 0,-14 1-54 0 0,-1 0 0 0 0,1-1 0 0 0,-1-1 0 0 0,0 0 0 0 0,-1 0 0 0 0,1-1 0 0 0,-1 0 0 0 0,0-1 0 0 0,-1-1 0 0 0,1 1 0 0 0,14-16 0 0 0,-20 18-36 0 0,-1 0-1 0 0,0 0 0 0 0,1 0 0 0 0,-2-1 1 0 0,1 0-1 0 0,-1 1 0 0 0,0-1 0 0 0,0-1 0 0 0,0 1 1 0 0,-1 0-1 0 0,2-11 0 0 0,-3 12-1 0 0,0 1-1 0 0,-1-1 1 0 0,0 0 0 0 0,0 1-1 0 0,-1-1 1 0 0,1 1 0 0 0,-1-1-1 0 0,0 0 1 0 0,0 1-1 0 0,-1-1 1 0 0,1 1 0 0 0,-1 0-1 0 0,0 0 1 0 0,0-1 0 0 0,0 1-1 0 0,-1 0 1 0 0,-4-5-1 0 0,2 3 17 0 0,0 0-1 0 0,-1 0 0 0 0,0 0 1 0 0,0 0-1 0 0,-1 1 0 0 0,0 0 1 0 0,0 1-1 0 0,-14-8 0 0 0,9 7-14 0 0,0 0 0 0 0,0 1 0 0 0,-1 0 0 0 0,1 1 0 0 0,-15-1 0 0 0,-4 1-41 0 0,0 1 1 0 0,0 2-1 0 0,-60 8 0 0 0,83-7-14 0 0,0 0 0 0 0,-14 5 0 0 0,20-5-13 0 0,-1 0 0 0 0,1 0 0 0 0,-1 0 0 0 0,1 0 0 0 0,0 1 0 0 0,0-1 0 0 0,-1 1 0 0 0,1-1 0 0 0,0 1 0 0 0,0 0 0 0 0,1-1 0 0 0,-3 4 0 0 0,4-5 28 0 0,0 1 0 0 0,0-1 0 0 0,0 0 1 0 0,-1 0-1 0 0,1 1 0 0 0,0-1 0 0 0,1 0 1 0 0,-1 1-1 0 0,0-1 0 0 0,0 0 0 0 0,0 1 0 0 0,0-1 1 0 0,0 0-1 0 0,0 0 0 0 0,0 1 0 0 0,0-1 1 0 0,0 0-1 0 0,1 0 0 0 0,-1 1 0 0 0,0-1 0 0 0,0 0 1 0 0,0 0-1 0 0,1 1 0 0 0,-1-1 0 0 0,0 0 1 0 0,0 0-1 0 0,0 0 0 0 0,1 1 0 0 0,-1-1 0 0 0,0 0 1 0 0,1 0-1 0 0,-1 0 0 0 0,0 0 0 0 0,0 0 1 0 0,1 0-1 0 0,-1 1 0 0 0,0-1 0 0 0,1 0 0 0 0,-1 0 1 0 0,0 0-1 0 0,1 0 0 0 0,14 3-1189 0 0,-7-3 161 0 0,1 0-1 0 0,-1 0 0 0 0,17-4 1 0 0,9-1-5349 0 0</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05:00.997"/>
    </inkml:context>
    <inkml:brush xml:id="br0">
      <inkml:brushProperty name="width" value="0.1" units="cm"/>
      <inkml:brushProperty name="height" value="0.1" units="cm"/>
      <inkml:brushProperty name="color" value="#66CC00"/>
    </inkml:brush>
  </inkml:definitions>
  <inkml:trace contextRef="#ctx0" brushRef="#br0">8 449 10591 0 0,'-1'1'164'0'0,"1"-1"0"0"0,-1 1 0 0 0,1-1-1 0 0,-1 1 1 0 0,0 0 0 0 0,1-1 0 0 0,0 1 0 0 0,-1 0-1 0 0,1 0 1 0 0,-1-1 0 0 0,1 1 0 0 0,0 0 0 0 0,-1 0-1 0 0,1 0 1 0 0,0-1 0 0 0,0 1 0 0 0,0 0-1 0 0,0 0 1 0 0,0 0 0 0 0,0 0 0 0 0,0 1 0 0 0,2 23 3648 0 0,-1-18-3906 0 0,1 11 929 0 0,1 0 0 0 0,1 0 0 0 0,10 30 1 0 0,-11-40-663 0 0,0 0 1 0 0,0 0 0 0 0,1-1-1 0 0,1 1 1 0 0,-1-1 0 0 0,1 0 0 0 0,0 0-1 0 0,1-1 1 0 0,-1 1 0 0 0,9 6-1 0 0,-11-11-129 0 0,0 0-1 0 0,-1 0 1 0 0,1-1-1 0 0,0 1 0 0 0,0-1 1 0 0,0 1-1 0 0,0-1 1 0 0,0 0-1 0 0,0 0 0 0 0,1 0 1 0 0,-1-1-1 0 0,0 1 0 0 0,0-1 1 0 0,6 0-1 0 0,-7 0-27 0 0,0 0 0 0 0,0 0 0 0 0,0-1 0 0 0,0 1 0 0 0,-1-1 0 0 0,1 0 0 0 0,0 1 0 0 0,0-1 0 0 0,0 0 0 0 0,0 0 0 0 0,-1 0 0 0 0,1 0-1 0 0,0 0 1 0 0,-1-1 0 0 0,1 1 0 0 0,-1 0 0 0 0,1-1 0 0 0,-1 1 0 0 0,0-1 0 0 0,0 0 0 0 0,1 1 0 0 0,-1-1 0 0 0,0 0 0 0 0,1-2 0 0 0,8-25 45 0 0,-1 1 0 0 0,-2-2 0 0 0,7-45 0 0 0,-3 16-11 0 0,40-141-210 0 0,-37 161 7 0 0,1 0 1 0 0,40-71 0 0 0,-52 104 125 0 0,22-32-173 0 0,-23 36 181 0 0,-1 1-1 0 0,1-1 0 0 0,-1 0 1 0 0,1 1-1 0 0,0-1 1 0 0,0 1-1 0 0,-1-1 1 0 0,1 1-1 0 0,0 0 0 0 0,0 0 1 0 0,0 0-1 0 0,1 0 1 0 0,-1 0-1 0 0,0 0 1 0 0,4 0-1 0 0,-4 1 19 0 0,0 0 0 0 0,-1 0-1 0 0,1 1 1 0 0,-1-1 0 0 0,1 0-1 0 0,-1 1 1 0 0,1-1 0 0 0,-1 1-1 0 0,0 0 1 0 0,1-1 0 0 0,-1 1-1 0 0,0 0 1 0 0,1 0 0 0 0,-1 0 0 0 0,0 0-1 0 0,0 0 1 0 0,0 0 0 0 0,0 0-1 0 0,0 1 1 0 0,0-1 0 0 0,0 0-1 0 0,1 2 1 0 0,3 6 35 0 0,0-1 0 0 0,4 15 1 0 0,-4-12 80 0 0,6 13 61 0 0,54 106 1181 0 0,-54-112-1163 0 0,0-1 0 0 0,1 0 0 0 0,0-1 0 0 0,2 0 0 0 0,15 14 0 0 0,-20-23-387 0 0,0 0-1 0 0,1-1 0 0 0,0 0 0 0 0,0-1 0 0 0,0 0 0 0 0,1 0 0 0 0,0-1 0 0 0,0 0 0 0 0,0-1 0 0 0,13 2 0 0 0,-1-3-8462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2:40:24.123"/>
    </inkml:context>
    <inkml:brush xml:id="br0">
      <inkml:brushProperty name="width" value="0.1" units="cm"/>
      <inkml:brushProperty name="height" value="0.1" units="cm"/>
      <inkml:brushProperty name="color" value="#E71224"/>
    </inkml:brush>
  </inkml:definitions>
  <inkml:trace contextRef="#ctx0" brushRef="#br0">865 99 11143 0 0,'0'0'4'0'0,"0"-1"0"0"0,-1 1 0 0 0,1 0-1 0 0,0 0 1 0 0,0 0 0 0 0,0 0-1 0 0,0 0 1 0 0,0 0 0 0 0,0 0 0 0 0,0 0-1 0 0,0 0 1 0 0,0 0 0 0 0,0 0 0 0 0,0 0-1 0 0,0 0 1 0 0,0 0 0 0 0,0 0 0 0 0,0 0-1 0 0,0 0 1 0 0,0 0 0 0 0,0 0-1 0 0,0-1 1 0 0,0 1 0 0 0,0 0 0 0 0,0 0-1 0 0,0 0 1 0 0,0 0 0 0 0,0 0 0 0 0,0 0-1 0 0,0 0 1 0 0,0 0 0 0 0,0 0-1 0 0,0 0 1 0 0,0 0 0 0 0,0 0 0 0 0,0 0-1 0 0,0 0 1 0 0,0-1 0 0 0,0 1 0 0 0,0 0-1 0 0,0 0 1 0 0,0 0 0 0 0,0 0 0 0 0,0 0-1 0 0,0 0 1 0 0,0 0 0 0 0,0 0-1 0 0,0 0 1 0 0,0 0 0 0 0,0 0 0 0 0,1 0-1 0 0,-1 0 1 0 0,0 0 0 0 0,0 0 0 0 0,0 0-1 0 0,0 0 1 0 0,0 0 0 0 0,0 0 0 0 0,0 0-1 0 0,0 0 1 0 0,0 0 0 0 0,0 0-1 0 0,0 0 1 0 0,0 0 0 0 0,0 0 0 0 0,0 0-1 0 0,1 0 1 0 0,-1 0 0 0 0,-7-6 406 0 0,-8-4 138 0 0,-16-9-291 0 0,-34-14-1 0 0,53 28-173 0 0,-1 0 0 0 0,1 1-1 0 0,0 1 1 0 0,-1 0 0 0 0,0 0 0 0 0,-19 0-1 0 0,-31 2 991 0 0,-1 3 0 0 0,1 3 0 0 0,0 2 0 0 0,-124 32 1 0 0,138-27-775 0 0,21-5-606 0 0,1 0-1 0 0,-42 18 1 0 0,42-11-408 0 0</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08:16.709"/>
    </inkml:context>
    <inkml:brush xml:id="br0">
      <inkml:brushProperty name="width" value="0.1" units="cm"/>
      <inkml:brushProperty name="height" value="0.1" units="cm"/>
      <inkml:brushProperty name="color" value="#66CC00"/>
    </inkml:brush>
  </inkml:definitions>
  <inkml:trace contextRef="#ctx0" brushRef="#br0">1492 285 5927 0 0,'-19'-15'653'0'0,"16"13"-648"0"0,0 0-1 0 0,1 0 1 0 0,-1 0-1 0 0,0 0 0 0 0,1-1 1 0 0,-1 1-1 0 0,-3-6 0 0 0,6 7-8 0 0,0 0-1 0 0,-1 0 1 0 0,1 0-1 0 0,0 0 1 0 0,0 0-1 0 0,0 0 0 0 0,0 0 1 0 0,0 0-1 0 0,0 0 1 0 0,0 0-1 0 0,1 0 1 0 0,-1 0-1 0 0,0 0 1 0 0,0 0-1 0 0,1 0 0 0 0,-1 0 1 0 0,1 0-1 0 0,0-1 1 0 0,11-19 162 0 0,-9 17-66 0 0,3-5 514 0 0,-4 7-226 0 0,-1 0-1 0 0,1 0 0 0 0,-1-1 1 0 0,0 1-1 0 0,6-21 9876 0 0,2 22-8285 0 0,-9 0-1933 0 0,1 1 0 0 0,0 0 1 0 0,0 0-1 0 0,-1-1 0 0 0,1 1 0 0 0,0-1 0 0 0,-1 1 0 0 0,1 0 0 0 0,0-1 1 0 0,-1 1-1 0 0,1-1 0 0 0,-1 0 0 0 0,1 1 0 0 0,-1-1 0 0 0,1 1 1 0 0,-1-1-1 0 0,0 0 0 0 0,1 1 0 0 0,-1-1 0 0 0,1 0 0 0 0,-1 1 0 0 0,0-3 1 0 0,1 2 44 0 0,-1-1 0 0 0,0 0 1 0 0,0 0-1 0 0,0 0 1 0 0,0 0-1 0 0,0 1 1 0 0,-1-1-1 0 0,1 0 1 0 0,-2-3-1 0 0,-1-3 192 0 0,0-1 0 0 0,-1 1 0 0 0,-6-9 0 0 0,9 16-264 0 0,-3-4 60 0 0,0-1 0 0 0,0 1 0 0 0,-1 0 0 0 0,0 0 0 0 0,0 0 0 0 0,0 1 0 0 0,-1-1 0 0 0,1 1 0 0 0,-1 1 0 0 0,0-1 0 0 0,0 1-1 0 0,-1 0 1 0 0,1 0 0 0 0,0 1 0 0 0,-1 0 0 0 0,0 0 0 0 0,-7-1 0 0 0,-14-1 297 0 0,0 1 0 0 0,-53 0 0 0 0,71 3-255 0 0,-61 0 31 0 0,1 3-1 0 0,-108 17 0 0 0,164-18-77 0 0,0 1-1 0 0,1 1 1 0 0,-1 0-1 0 0,1 0 1 0 0,0 1 0 0 0,0 1-1 0 0,0 1 1 0 0,-16 10-1 0 0,-95 87 107 0 0,90-79-168 0 0,-47 27 0 0 0,49-32 102 0 0,0 1 0 0 0,-33 28 0 0 0,50-35-1 0 0,0 0 0 0 0,2 1 0 0 0,-1 0-1 0 0,-12 21 1 0 0,-18 34 18 0 0,-28 40 28 0 0,31-52-150 0 0,1 3 0 0 0,-42 90 0 0 0,74-134 24 0 0,1 0-1 0 0,1 1 1 0 0,0 0-1 0 0,1 0 1 0 0,1 0 0 0 0,1 1-1 0 0,1-1 1 0 0,0 1-1 0 0,2 0 1 0 0,0-1 0 0 0,1 1-1 0 0,4 25 1 0 0,2-9 29 0 0,14 37 0 0 0,9 11-42 0 0,-1-8-11 0 0,12 13 11 0 0,15 6 31 0 0,-39-69-36 0 0,30 30-1 0 0,13 5 6 0 0,-57-57-5 0 0,0 0 0 0 0,0 0 0 0 0,0-1 0 0 0,1 1 0 0 0,-1-1 0 0 0,6 3 0 0 0,70 37 16 0 0,-59-33-8 0 0,1-1 0 0 0,25 6 0 0 0,46 6 8 0 0,-12-9 31 0 0,-47-8 0 0 0,44 0-42 0 0,-2-7-11 0 0,-3-3 0 0 0,-2-5 0 0 0,-2-6 11 0 0,-7-3 31 0 0,-5-5-31 0 0,-4-6 77 0 0,-2-2 0 0 0,-1-2 0 0 0,85-82 0 0 0,6-21 45 0 0,-124 125-109 0 0,-1-1-1 0 0,-1 0 1 0 0,0-2 0 0 0,-1 1-1 0 0,-1-2 1 0 0,-1 1-1 0 0,0-2 1 0 0,-1 1-1 0 0,-1-1 1 0 0,-1-1-1 0 0,11-38 1 0 0,-10 8 31 0 0,6-99-1 0 0,-14-54 72 0 0,-1 161-95 0 0,-3 0 1 0 0,-2-1-1 0 0,-14-59 1 0 0,15 85-23 0 0,-1 0 0 0 0,-1 1 0 0 0,-1 0 0 0 0,0 0 0 0 0,-1 0 0 0 0,-1 1 0 0 0,0 0 0 0 0,-1 0 0 0 0,-1 1 0 0 0,0 1 0 0 0,-14-14 0 0 0,4 9 1 0 0,0 0 0 0 0,-2 2-1 0 0,0 1 1 0 0,-1 0 0 0 0,0 2-1 0 0,-31-13 1 0 0,23 14-9 0 0,0 2 1 0 0,-1 0-1 0 0,0 2 1 0 0,-57-5-1 0 0,-103-1-31 0 0,154 13 19 0 0,0 2-1 0 0,-76 13 1 0 0,32 5-10 0 0,2 4-1 0 0,-89 38 1 0 0,142-49 16 0 0,1 2-1 0 0,0 0 1 0 0,1 2 0 0 0,0 1-1 0 0,-23 21 1 0 0,-107 110-27 0 0,140-131 29 0 0,1 2 0 0 0,1 0 0 0 0,0 0 0 0 0,2 2 0 0 0,0-1 1 0 0,1 1-1 0 0,2 1 0 0 0,0 0 0 0 0,1 0 0 0 0,-5 28 0 0 0,6-20-1 0 0,2 0 0 0 0,2 0 0 0 0,0 1 0 0 0,2-1 0 0 0,1 1 0 0 0,2 0 0 0 0,8 42 0 0 0,0-20 4 0 0,6 16-11 0 0,-8-37-31 0 0,12 48 31 0 0,6 12 11 0 0,3 3 0 0 0,4 2 0 0 0,5-11 0 0 0,7-6 0 0 0,-1-5-12 0 0,-42-72 7 0 0,0 0-1 0 0,-1 0 1 0 0,1 0 0 0 0,0-1-1 0 0,0 1 1 0 0,1-1 0 0 0,-1 0-1 0 0,4 3 1 0 0,8 8 1 0 0,1-1 0 0 0,18 11 0 0 0,-21-16 4 0 0,0-1 0 0 0,1 0 0 0 0,0-1 0 0 0,25 7 0 0 0,-16-8 0 0 0,0 0 0 0 0,33 2 0 0 0,-33-6 0 0 0,-1 0 0 0 0,24-5 0 0 0,-9-1-4 0 0,1-2 0 0 0,-2-1 0 0 0,1-2 0 0 0,-1-2 0 0 0,-1-1 0 0 0,0-1 0 0 0,-1-2 0 0 0,0-2 0 0 0,-2-1 0 0 0,38-30 0 0 0,-33 20 1 0 0,-1-2 1 0 0,-2-1-1 0 0,-1-1 1 0 0,-1-2-1 0 0,-3-1 1 0 0,0-2-1 0 0,37-72 1 0 0,-51 83 0 0 0,-1-1 0 0 0,-2-1 0 0 0,8-32 0 0 0,-14 44-66 0 0,-1 0 0 0 0,-1 0-1 0 0,-1-1 1 0 0,-1 1-1 0 0,-1-1 1 0 0,-2-27-1 0 0,1 37-409 0 0,-1 1-1 0 0,0-1 0 0 0,0 1 1 0 0,-7-15-1 0 0,-3-2-953 0 0</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08:37.407"/>
    </inkml:context>
    <inkml:brush xml:id="br0">
      <inkml:brushProperty name="width" value="0.1" units="cm"/>
      <inkml:brushProperty name="height" value="0.1" units="cm"/>
      <inkml:brushProperty name="color" value="#66CC00"/>
    </inkml:brush>
  </inkml:definitions>
  <inkml:trace contextRef="#ctx0" brushRef="#br0">3484 132 3911 0 0,'0'0'37'0'0,"0"0"0"0"0,0-1 0 0 0,-1 1 0 0 0,1 0 0 0 0,0 0 0 0 0,-1-1-1 0 0,1 1 1 0 0,0 0 0 0 0,-1 0 0 0 0,1 0 0 0 0,-1-1 0 0 0,1 1 0 0 0,0 0-1 0 0,-1 0 1 0 0,1 0 0 0 0,-1 0 0 0 0,1 0 0 0 0,0 0 0 0 0,-1 0-1 0 0,1 0 1 0 0,-1 0 0 0 0,1 0 0 0 0,0 0 0 0 0,-1 0 0 0 0,1 0 0 0 0,-1 1-1 0 0,1-1 1 0 0,0 0 0 0 0,-1 0 0 0 0,1 0 0 0 0,-1 1 0 0 0,-12 11 2886 0 0,12-11-2776 0 0,0 0 1 0 0,0 0-1 0 0,0 0 0 0 0,0 0 0 0 0,0 0 1 0 0,0 0-1 0 0,-1 0 0 0 0,1 0 1 0 0,0 0-1 0 0,0 0 0 0 0,-1-1 0 0 0,1 1 1 0 0,0-1-1 0 0,-2 1 0 0 0,-22-1 2248 0 0,18-1-1953 0 0,0 0 0 0 0,1 1-1 0 0,-1 0 1 0 0,0 1 0 0 0,0 0 0 0 0,0 0-1 0 0,0 0 1 0 0,-8 3 0 0 0,3 1-242 0 0,0-2 0 0 0,0 0-1 0 0,0 0 1 0 0,0-1 0 0 0,-1-1 0 0 0,1 0 0 0 0,-1 0-1 0 0,1-1 1 0 0,0-1 0 0 0,-1 0 0 0 0,1-1 0 0 0,0 0-1 0 0,-20-7 1 0 0,9 2 221 0 0,-1 1 0 0 0,1 2 0 0 0,-1 0-1 0 0,-37-1 1 0 0,-173 20 36 0 0,201-12-375 0 0,-190 18 819 0 0,84 2-666 0 0,94-14-198 0 0,17-5 101 0 0,-43 0 0 0 0,0 0 50 0 0,-2 6-21 0 0,-41 4 31 0 0,97-13-171 0 0,0-1 0 0 0,0 0 0 0 0,0-2 0 0 0,-28-5 0 0 0,27 3 14 0 0,-86-24 213 0 0,80 21-221 0 0,-34-8 0 0 0,49 14-26 0 0,1 0-1 0 0,-1 0 0 0 0,0 0 1 0 0,1 1-1 0 0,-1 1 0 0 0,0 0 1 0 0,-13 2-1 0 0,-4 4-6 0 0,0-2 0 0 0,-1-1 0 0 0,-38 1 0 0 0,47-6 7 0 0,0-1 0 0 0,-25-5 0 0 0,30 4 1 0 0,0 0 0 0 0,0 1-1 0 0,0 1 1 0 0,-1 0 0 0 0,1 1-1 0 0,-23 2 1 0 0,-85 20 45 0 0,110-21-45 0 0,1 0-1 0 0,-1 0 1 0 0,0-1-1 0 0,0-1 1 0 0,0 0 0 0 0,0 0-1 0 0,0-1 1 0 0,-12-3-1 0 0,7 1 12 0 0,0 1 0 0 0,-29-1-1 0 0,5 6 31 0 0,0 2 0 0 0,-52 11-1 0 0,79-12-46 0 0,-5-1 7 0 0,1-1-1 0 0,-1 0 1 0 0,-25-2-1 0 0,25-1 2 0 0,-1 2 0 0 0,-30 3 0 0 0,28 1-10 0 0,0 2 0 0 0,0 0 0 0 0,-23 10 0 0 0,11-3 0 0 0,30-12 0 0 0,-1 1 0 0 0,1 0 0 0 0,-1 0 0 0 0,1 0 0 0 0,0 0 0 0 0,-1 1 0 0 0,1-1 0 0 0,1 1 0 0 0,-1 0 0 0 0,-3 4 0 0 0,-23 36 0 0 0,7-8 0 0 0,-31 25 0 0 0,35-42 0 0 0,2 1 0 0 0,0 1 0 0 0,-17 27 0 0 0,25-34 0 0 0,-1-1 0 0 0,-17 19 0 0 0,15-18 0 0 0,-20 27 0 0 0,14-12 0 0 0,4-9 0 0 0,-13 29 0 0 0,16-27 0 0 0,1 1 0 0 0,1 1 0 0 0,-7 32 0 0 0,13-42 0 0 0,0 0 0 0 0,1 0 0 0 0,0 0 0 0 0,1 0 0 0 0,0 0 0 0 0,1 0 0 0 0,5 22 0 0 0,-2-11 0 0 0,2 35 0 0 0,-2-10 0 0 0,0-19 0 0 0,8 55 0 0 0,-5-44 0 0 0,-5-29 0 0 0,0 1 0 0 0,0-1 0 0 0,1 1 0 0 0,6 13 0 0 0,24 48 32 0 0,45 72 0 0 0,-66-129-16 0 0,0-1 0 0 0,1 0 0 0 0,1-1 1 0 0,1-1-1 0 0,19 16 0 0 0,18 17 15 0 0,-41-37-31 0 0,-1 0 0 0 0,1-1 0 0 0,1-1 0 0 0,14 9 0 0 0,-18-12 0 0 0,-1-1 0 0 0,1-1 0 0 0,0 0 0 0 0,0 0 0 0 0,1-1 0 0 0,-1 1 0 0 0,0-2 0 0 0,12 2 0 0 0,168 3 192 0 0,-167-3-192 0 0,0 0 0 0 0,0 2 0 0 0,21 7 0 0 0,1 0 0 0 0,10 1 0 0 0,1-2 0 0 0,83 7 0 0 0,-107-16 0 0 0,74 0 0 0 0,6 0 0 0 0,-5 0 0 0 0,12 0 0 0 0,-82 0 0 0 0,202 17 3 0 0,-186-14 5 0 0,28 4 47 0 0,93 4-57 0 0,-132-15 1 0 0,43-7 0 0 0,-26 2 56 0 0,-26 4-52 0 0,0 2 0 0 0,-1 1-1 0 0,32 4 1 0 0,-30-1-3 0 0,0-2 0 0 0,0-1 0 0 0,-1-1 0 0 0,1-2 0 0 0,0-1 0 0 0,34-10 0 0 0,40-8-3 0 0,19-5 17 0 0,-17 2 12 0 0,112-13 1 0 0,-68 26-27 0 0,-90 9 0 0 0,-41 0 0 0 0,36-8 0 0 0,-26 4 0 0 0,127-21 0 0 0,-148 27 0 0 0,-1-1 0 0 0,0 0 0 0 0,0 0 0 0 0,0-1 0 0 0,0 0 0 0 0,0-1 0 0 0,-1 0 0 0 0,1 0 0 0 0,13-10 0 0 0,-10 6 0 0 0,-1 1 0 0 0,1 0 0 0 0,22-9 0 0 0,-3 2 0 0 0,-29 12 4 0 0,1 0 0 0 0,0 0-1 0 0,-1 0 1 0 0,1 0 0 0 0,-1 0 0 0 0,0 0-1 0 0,0 0 1 0 0,1-1 0 0 0,-2 1 0 0 0,1-1-1 0 0,0 0 1 0 0,0 0 0 0 0,-1 1 0 0 0,0-1 0 0 0,1 0-1 0 0,-1 0 1 0 0,0 0 0 0 0,0-5 0 0 0,2-6 22 0 0,-1 0 0 0 0,-1 1 1 0 0,0-16-1 0 0,0 3-11 0 0,-1 10-15 0 0,0 0 0 0 0,-1 0 0 0 0,0 0 0 0 0,-1 0 0 0 0,-1 0 0 0 0,-1 1 0 0 0,0-1 0 0 0,-7-15 0 0 0,4 8 13 0 0,2 0 0 0 0,1 0-1 0 0,0-1 1 0 0,0-34 0 0 0,4 55-13 0 0,0-45 48 0 0,0 33-1 0 0,0 0 0 0 0,-2-18 0 0 0,1 27-39 0 0,0 0 1 0 0,-1 1-1 0 0,1-1 0 0 0,-1 1 1 0 0,0 0-1 0 0,-1 0 0 0 0,1-1 1 0 0,-1 1-1 0 0,-5-7 0 0 0,1 2 26 0 0,0-1 0 0 0,0 0-1 0 0,1 0 1 0 0,1-1 0 0 0,0 0 0 0 0,1 0 0 0 0,0 0-1 0 0,1 0 1 0 0,0-1 0 0 0,1 1 0 0 0,-2-23-1 0 0,0 0 52 0 0,-1-1 0 0 0,-14-44 0 0 0,6 21 101 0 0,3-2 0 0 0,2 1 0 0 0,3-1 0 0 0,5-105-1 0 0,0 51-139 0 0,-1 93-39 0 0,-1 1 0 0 0,-2-1 1 0 0,-6-25-1 0 0,9 43-31 0 0,0 1-1 0 0,0-1 1 0 0,-1 1 0 0 0,1-1-1 0 0,-1 1 1 0 0,0 0 0 0 0,0 0-1 0 0,0 0 1 0 0,0 0 0 0 0,0 0-1 0 0,-1 0 1 0 0,1 0 0 0 0,-1 1-1 0 0,0 0 1 0 0,0-1 0 0 0,0 1-1 0 0,0 0 1 0 0,0 0 0 0 0,0 1-1 0 0,-1-1 1 0 0,1 1 0 0 0,0-1-1 0 0,-1 1 1 0 0,0 0 0 0 0,1 0-1 0 0,-1 1 1 0 0,1-1 0 0 0,-1 1-1 0 0,0 0 1 0 0,1-1 0 0 0,-8 2-1 0 0,-3 1-539 0 0,-1-1 0 0 0,0 2 0 0 0,1 0 0 0 0,-15 6-1 0 0,-28 13-5293 0 0,-12 8-2060 0 0</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08:41.151"/>
    </inkml:context>
    <inkml:brush xml:id="br0">
      <inkml:brushProperty name="width" value="0.1" units="cm"/>
      <inkml:brushProperty name="height" value="0.1" units="cm"/>
      <inkml:brushProperty name="color" value="#66CC00"/>
    </inkml:brush>
  </inkml:definitions>
  <inkml:trace contextRef="#ctx0" brushRef="#br0">3677 1723 3423 0 0,'-8'0'52'0'0,"-1"-1"-1"0"0,0 0 1 0 0,0 0-1 0 0,1 0 1 0 0,-1-1-1 0 0,-13-5 0 0 0,-19-7 150 0 0,2 1 528 0 0,-47-22 0 0 0,71 29 11 0 0,1 0-1 0 0,-1 2 1 0 0,0-1-1 0 0,-23-2 1 0 0,15 3-258 0 0,13 3-376 0 0,0 0 0 0 0,-1 1 0 0 0,1 0 0 0 0,0 1-1 0 0,-17 3 1 0 0,-2 0-52 0 0,10-1 65 0 0,0-1 0 0 0,0-1 0 0 0,0-1 1 0 0,0-1-1 0 0,0 0 0 0 0,-19-5 0 0 0,-10-3 776 0 0,0 2-1 0 0,-1 2 1 0 0,-63 2 0 0 0,-39-3-460 0 0,122 1-220 0 0,0-1 0 0 0,0-1-1 0 0,-35-14 1 0 0,-34-8 305 0 0,68 22-435 0 0,-64-13 133 0 0,-148-33 438 0 0,209 45-458 0 0,-4 0 60 0 0,-1 2 1 0 0,-38-2-1 0 0,-50-8 223 0 0,49 7-225 0 0,-76-2 91 0 0,-202 19 58 0 0,317-8-363 0 0,-102-2 315 0 0,109 3-266 0 0,0 1 1 0 0,0 1-1 0 0,-56 14 1 0 0,8-2-105 0 0,-85 6 134 0 0,83-11 41 0 0,-44 16 37 0 0,46-8-137 0 0,-28 13 2 0 0,96-27-64 0 0,0 1 0 0 0,0 0 0 0 0,1 1 0 0 0,-12 9 0 0 0,12-8 0 0 0,-2 0 0 0 0,-20 10 0 0 0,31-17 4 0 0,0 1-1 0 0,1-1 0 0 0,-1 0 1 0 0,0 0-1 0 0,1 1 0 0 0,-1-1 1 0 0,0 0-1 0 0,1 0 0 0 0,-1 0 1 0 0,0 0-1 0 0,0 0 1 0 0,1 0-1 0 0,-1 0 0 0 0,0 0 1 0 0,1 0-1 0 0,-1 0 0 0 0,0 0 1 0 0,1-1-1 0 0,-1 1 1 0 0,0 0-1 0 0,1 0 0 0 0,-1-1 1 0 0,0 1-1 0 0,1 0 0 0 0,-2-2 1 0 0,1 1 18 0 0,1 0 1 0 0,-1 0 0 0 0,0 0-1 0 0,0 0 1 0 0,1 0 0 0 0,-1-1 0 0 0,1 1-1 0 0,-1 0 1 0 0,1-1 0 0 0,-1 1-1 0 0,1 0 1 0 0,0-3 0 0 0,-1-3 182 0 0,1-1 0 0 0,0 0 1 0 0,1-11-1 0 0,0 18-185 0 0,7-87 793 0 0,-3 48-739 0 0,-2 15-2 0 0,-1 0-1 0 0,-2-32 0 0 0,2-368 980 0 0,-2 277-836 0 0,-2 92-196 0 0,3-1 0 0 0,10-74 0 0 0,17-3 65 0 0,-10 48-40 0 0,-12 34-44 0 0,-3 19 0 0 0,-2 29 4 0 0,0 1 0 0 0,0 0 0 0 0,0 0 0 0 0,0 0 0 0 0,1 0 0 0 0,-1 0 0 0 0,1 0 0 0 0,0 0 0 0 0,0 1-1 0 0,0-1 1 0 0,0 0 0 0 0,0 1 0 0 0,0 0 0 0 0,1-1 0 0 0,-1 1 0 0 0,1 0 0 0 0,0 0 0 0 0,0 1 0 0 0,-1-1 0 0 0,1 1 0 0 0,0-1 0 0 0,6-1 0 0 0,7-2 21 0 0,-1 0 0 0 0,1 1 0 0 0,20-3 0 0 0,-30 6-24 0 0,-5 1-1 0 0,40-7 0 0 0,79-4 0 0 0,430-26 0 0 0,-61 0 0 0 0,-133 59 0 0 0,-184-6 0 0 0,-92-14-86 0 0,117-12 1 0 0,-118 3-596 0 0,118 6 0 0 0,111 41 2238 0 0,-259-33-1557 0 0,0-2 0 0 0,65-1-1 0 0,98-14 7 0 0,-159 6 0 0 0,106 1 47 0 0,-148 3-53 0 0,80 7 0 0 0,-61-4 0 0 0,56 0 0 0 0,-51-4 0 0 0,-19 1 0 0 0,-1 0 0 0 0,21-4 0 0 0,-22 2 9 0 0,1 1 1 0 0,-1 0-1 0 0,0 1 0 0 0,21 3 0 0 0,13-1 9 0 0,-45-1-20 0 0,1-1 1 0 0,-1 1-1 0 0,0-1 0 0 0,0 1 1 0 0,1 0-1 0 0,-1 1 0 0 0,0-1 1 0 0,0 0-1 0 0,0 1 0 0 0,0 0 1 0 0,0-1-1 0 0,0 1 0 0 0,-1 0 1 0 0,1 1-1 0 0,0-1 0 0 0,-1 0 0 0 0,0 1 1 0 0,5 5-1 0 0,0 3-6 0 0,0 0 0 0 0,0 0 0 0 0,8 19 0 0 0,-8-14 8 0 0,0 1 0 0 0,-1-1 0 0 0,-1 2 0 0 0,4 17 0 0 0,-7-22 0 0 0,10 26 0 0 0,-8-28 0 0 0,0 0 0 0 0,-1 1 0 0 0,2 12 0 0 0,23 148 0 0 0,-8-55 0 0 0,-6-25 0 0 0,-9-66 0 0 0,-4-16 0 0 0,1 0 0 0 0,0 0 0 0 0,5 14 0 0 0,3 2 0 0 0,-2 0 0 0 0,-1 0 0 0 0,8 46 0 0 0,-14-46 0 0 0,-1 1 0 0 0,-1-1 0 0 0,-1 0 0 0 0,-5 28 0 0 0,-4 34 0 0 0,11-73 0 0 0,-1 0 0 0 0,0 0 0 0 0,0 0 0 0 0,-2 0 0 0 0,0-1 0 0 0,-6 22 0 0 0,7-31 0 0 0,0 0 0 0 0,-1 0 0 0 0,1 0 0 0 0,-1 0 0 0 0,0 0 0 0 0,0-1 0 0 0,0 1 0 0 0,-1-1 0 0 0,1 0 0 0 0,-1 0 0 0 0,-9 6 0 0 0,-4 5 8 0 0,-1-2-1 0 0,0 0 1 0 0,-1-1 0 0 0,0-1-1 0 0,-1 0 1 0 0,-28 9-1 0 0,-64 17-3 0 0,30-8 32 0 0,-101 20-1 0 0,134-41-3 0 0,-62 2 1 0 0,-50-7-23 0 0,17-5 49 0 0,-194 8 148 0 0,315-4-284 0 0,-152 20 117 0 0,152-17-545 0 0,0 1 0 0 0,0 1-1 0 0,1 0 1 0 0,0 2 0 0 0,-31 17-1 0 0,8 3-1022 0 0</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09:10.143"/>
    </inkml:context>
    <inkml:brush xml:id="br0">
      <inkml:brushProperty name="width" value="0.1" units="cm"/>
      <inkml:brushProperty name="height" value="0.1" units="cm"/>
      <inkml:brushProperty name="color" value="#66CC00"/>
    </inkml:brush>
  </inkml:definitions>
  <inkml:trace contextRef="#ctx0" brushRef="#br0">1085 1662 455 0 0,'-26'11'-8'0'0,"23"-9"233"0"0,0 0-1 0 0,-1 0 1 0 0,1-1 0 0 0,0 1-1 0 0,-1-1 1 0 0,1 0 0 0 0,-1 0-1 0 0,-5 0 1 0 0,-17 7 2617 0 0,22-8-2701 0 0,0-1 0 0 0,1 0 0 0 0,-1 1 0 0 0,1-2 0 0 0,0 1 0 0 0,-1 0 0 0 0,1-1 0 0 0,0 1 0 0 0,0-1 0 0 0,0 0 0 0 0,0 0 0 0 0,0 0 0 0 0,-4-5 0 0 0,2 3 441 0 0,0 0 1 0 0,0 1 0 0 0,-9-5 0 0 0,12 7-380 0 0,0 0 0 0 0,0 0 1 0 0,0 1-1 0 0,0-1 1 0 0,0 1-1 0 0,-1-1 1 0 0,1 1-1 0 0,0 0 1 0 0,0 0-1 0 0,0 0 1 0 0,0 0-1 0 0,0 0 0 0 0,-1 0 1 0 0,-2 2-1 0 0,1-1 22 0 0,0 1 0 0 0,1-1 0 0 0,-1 1 0 0 0,1 0-1 0 0,-1 0 1 0 0,1 0 0 0 0,0 0 0 0 0,0 1 0 0 0,0-1-1 0 0,0 1 1 0 0,-4 5 0 0 0,-1 3 201 0 0,0-1-1 0 0,-7 16 1 0 0,7-2 255 0 0,4-12-59 0 0,7-9-86 0 0,-1-1 1 0 0,1 1 0 0 0,0-1 0 0 0,0 1 0 0 0,5 2 0 0 0,1-4-36 0 0,6-1-88 0 0,-10-2-305 0 0,-2 1 0 0 0,1-1 0 0 0,0 0 0 0 0,0-1-1 0 0,-1 1 1 0 0,1 0 0 0 0,-1-1 0 0 0,5-4-1 0 0,-4 3-12 0 0,0 1-1 0 0,1-1 0 0 0,-1 1 0 0 0,1 0 0 0 0,6-3 0 0 0,25-6 204 0 0,-23 8-91 0 0,23-11 0 0 0,-14 5-79 0 0,1 0 0 0 0,30-8 0 0 0,-42 16-30 0 0,1 1 0 0 0,0 0-1 0 0,0 0 1 0 0,0 1 0 0 0,16 2 0 0 0,10 0-8 0 0,-12-2-74 0 0,-5 1 16 0 0,0-2-1 0 0,-1 0 0 0 0,25-5 1 0 0,-29 4 20 0 0,-1 1 0 0 0,29 0 0 0 0,-29 1-14 0 0,156 6 101 0 0,-109-7-129 0 0,-24-1 8 0 0,0 3 0 0 0,73 9 0 0 0,4 17-18 0 0,35 7 0 0 0,-124-29 17 0 0,21 2 41 0 0,28 2 26 0 0,-51-6-60 0 0,-1 0 1 0 0,1-2-1 0 0,31-1 0 0 0,21-8-1 0 0,-18 1 29 0 0,92 2 1 0 0,-16 20-25 0 0,-88-8-10 0 0,65 1 0 0 0,-56-8-11 0 0,16-1 21 0 0,75 10 1 0 0,-71-5-29 0 0,-22-2 0 0 0,108 18 0 0 0,-134-17 0 0 0,42-1 0 0 0,-6 0 0 0 0,180 14 128 0 0,-102-10-64 0 0,124 4-853 0 0,0 0 1714 0 0,-224-7-900 0 0,1-3 0 0 0,-1-1-1 0 0,0-1 1 0 0,74-16 0 0 0,-16 6-2 0 0,-73 10 43 0 0,117-2 889 0 0,-120 4-1726 0 0,55-3 638 0 0,-42 1 122 0 0,0 2 1 0 0,48 4-1 0 0,-4 5 27 0 0,0-4 0 0 0,0-4 0 0 0,103-11 0 0 0,-95 6 14 0 0,6 0 4 0 0,-68 3-15 0 0,37 3 0 0 0,6-1 7 0 0,201-17 31 0 0,45-2 14 0 0,-200 10-44 0 0,29-1 10 0 0,154-3 27 0 0,-74 2-64 0 0,58 10 0 0 0,-275 0 0 0 0,281-8 64 0 0,-127 7-64 0 0,-82 2 0 0 0,68 9 0 0 0,-88-4 0 0 0,-12-1 0 0 0,-22-2 0 0 0,47 1 0 0 0,-49-5 0 0 0,162-2 0 0 0,-81 14 0 0 0,-2 0 0 0 0,21 3 0 0 0,-12 3 0 0 0,-67-9 0 0 0,4 0 0 0 0,0 1 0 0 0,99 5 0 0 0,-128-15 9 0 0,1-2 0 0 0,-1 0 1 0 0,0-2-1 0 0,0 0 0 0 0,-1-1 0 0 0,28-12 0 0 0,-31 12 2 0 0,1-1-1 0 0,-1 0 1 0 0,-1-1 0 0 0,1-1-1 0 0,-1 0 1 0 0,-1-1 0 0 0,0 0-1 0 0,0-1 1 0 0,-1-1 0 0 0,12-14-1 0 0,4-14 15 0 0,-2-1 0 0 0,21-47 0 0 0,-36 69-8 0 0,16-20 1 0 0,8-14 11 0 0,29-77-29 0 0,-54 106 0 0 0,-2-1 0 0 0,-1 0 0 0 0,7-40 0 0 0,-1-24 33 0 0,43-221 217 0 0,-50 286-239 0 0,-1-1 1 0 0,0 0 0 0 0,-2 0-1 0 0,0-44 1 0 0,-4 49-13 0 0,-1 0 0 0 0,-1 0 1 0 0,-1 0-1 0 0,0 0 0 0 0,-2 1 1 0 0,-10-27-1 0 0,-1 2 1 0 0,7 17 0 0 0,-15-30 0 0 0,21 50 0 0 0,1-1 0 0 0,0 0 0 0 0,0 0 0 0 0,1 0 0 0 0,0 0 0 0 0,0 0 0 0 0,1 0 0 0 0,0-1 0 0 0,1 1 0 0 0,0-9 0 0 0,0 14 0 0 0,-1 0 0 0 0,1-1 0 0 0,-1 1 0 0 0,1 0 0 0 0,-1 0 0 0 0,0 0 0 0 0,0 0 0 0 0,0 0 0 0 0,-1 0 0 0 0,1 1 0 0 0,-1-1 0 0 0,-3-5 0 0 0,-3-1 0 0 0,1 1 0 0 0,-12-10 0 0 0,5 4 0 0 0,6 8 0 0 0,0-1 0 0 0,0 1 0 0 0,0 1 0 0 0,0 0 0 0 0,-1 0 0 0 0,0 1 0 0 0,0-1 0 0 0,-19-4 0 0 0,-5 0 0 0 0,-40-5 0 0 0,23 7 0 0 0,-85 0 0 0 0,-50 13 0 0 0,80-2 0 0 0,-180 25 0 0 0,185-16 0 0 0,-52-1 0 0 0,104-9 0 0 0,-196-8 0 0 0,40-2 0 0 0,-141 44 0 0 0,224-20 0 0 0,65-13 0 0 0,-1-2 0 0 0,1-3 0 0 0,-57-8 0 0 0,-63-1 0 0 0,32 13 0 0 0,52 0 0 0 0,-124-11 0 0 0,128-2 0 0 0,-1 5 0 0 0,0 3 0 0 0,-138 15 0 0 0,-3 19 0 0 0,-10-22 0 0 0,204-10 0 0 0,-405 8 0 0 0,408-5 0 0 0,-107 1 0 0 0,85-7 0 0 0,-148 1 0 0 0,154 5 0 0 0,-143 13 0 0 0,-147 22 0 0 0,112-17 0 0 0,-95 11 0 0 0,241-25 0 0 0,-1-4 0 0 0,1-3 0 0 0,0-3 0 0 0,-137-25 0 0 0,180 21 7 0 0,-12-2 21 0 0,-53-3 1 0 0,-133 6-29 0 0,-8 0 0 0 0,206 4 0 0 0,-404-5 0 0 0,308 13 0 0 0,-148-13 0 0 0,-48-7 0 0 0,142 15 64 0 0,57-1-64 0 0,-30 1 0 0 0,79 5 0 0 0,-253 10 0 0 0,274-16 0 0 0,-135-4 0 0 0,177 3 5 0 0,0 0 1 0 0,1 1-1 0 0,-1 1 0 0 0,0 1 0 0 0,-20 5 1 0 0,26-4-24 0 0,0 1 1 0 0,0 1-1 0 0,1-1 0 0 0,0 2 1 0 0,0 0-1 0 0,0 0 1 0 0,1 1-1 0 0,-14 11 0 0 0,-8 10-1229 0 0,-50 55 0 0 0,15 0-5854 0 0,21-18-905 0 0</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09:11.725"/>
    </inkml:context>
    <inkml:brush xml:id="br0">
      <inkml:brushProperty name="width" value="0.1" units="cm"/>
      <inkml:brushProperty name="height" value="0.1" units="cm"/>
      <inkml:brushProperty name="color" value="#66CC00"/>
    </inkml:brush>
  </inkml:definitions>
  <inkml:trace contextRef="#ctx0" brushRef="#br0">1132 57 3223 0 0,'-5'-11'216'0'0,"-14"-19"-9"0"0,19 29-132 0 0,-1 0 0 0 0,0 0-1 0 0,0-1 1 0 0,0 1 0 0 0,0 0 0 0 0,0 0-1 0 0,0 0 1 0 0,-1 0 0 0 0,1 1-1 0 0,0-1 1 0 0,0 0 0 0 0,-1 0 0 0 0,1 1-1 0 0,0-1 1 0 0,-1 1 0 0 0,1-1 0 0 0,-1 1-1 0 0,-1-1 1 0 0,-2 2-25 0 0,0 0 0 0 0,0 0 0 0 0,1 1 0 0 0,-1 0 0 0 0,0 0-1 0 0,0 0 1 0 0,-4 3 0 0 0,3-2-36 0 0,-1 1-13 0 0,-171 80-4 0 0,127-62 18 0 0,-83 23 0 0 0,-24 5 895 0 0,137-42-484 0 0,1 2 1 0 0,0 0 0 0 0,0 1-1 0 0,1 1 1 0 0,-25 22 0 0 0,6 0 24 0 0,2 1 1 0 0,-62 77-1 0 0,76-81-239 0 0,1 0 0 0 0,2 1 0 0 0,1 1 0 0 0,-23 58 0 0 0,36-78-211 0 0,-33 97 30 0 0,31-85-16 0 0,1 0-1 0 0,-4 39 0 0 0,8-37-1 0 0,1 0 1 0 0,1 0-1 0 0,1-1 0 0 0,6 34 0 0 0,-4-43-1084 0 0,1 0 0 0 0,8 18 0 0 0,2-2-2513 0 0</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09:14.237"/>
    </inkml:context>
    <inkml:brush xml:id="br0">
      <inkml:brushProperty name="width" value="0.1" units="cm"/>
      <inkml:brushProperty name="height" value="0.1" units="cm"/>
      <inkml:brushProperty name="color" value="#66CC00"/>
    </inkml:brush>
  </inkml:definitions>
  <inkml:trace contextRef="#ctx0" brushRef="#br0">4736 488 4607 0 0,'3'-3'26'0'0,"-1"1"-1"0"0,1 0 1 0 0,0 0-1 0 0,-1 0 1 0 0,1 0-1 0 0,0 0 0 0 0,4-1 1 0 0,-6 2 71 0 0,0 1-1 0 0,-1 0 1 0 0,1-1 0 0 0,0 1-1 0 0,0 0 1 0 0,0 0 0 0 0,0 0 0 0 0,0 0-1 0 0,0-1 1 0 0,0 1 0 0 0,0 0 0 0 0,0 1-1 0 0,0-1 1 0 0,0 0 0 0 0,0 0 0 0 0,0 0-1 0 0,0 1 1 0 0,0-1 0 0 0,0 0-1 0 0,-1 1 1 0 0,1-1 0 0 0,0 1 0 0 0,0-1-1 0 0,0 1 1 0 0,0-1 0 0 0,-1 1 0 0 0,1-1-1 0 0,0 1 1 0 0,0 1 0 0 0,14 17 399 0 0,0 0 1 0 0,-2 1 0 0 0,20 42-1 0 0,-29-54-352 0 0,0 1 0 0 0,-1-1 0 0 0,-1 1 0 0 0,1-1 0 0 0,-1 1 0 0 0,-1 0 0 0 0,1 0 0 0 0,-2 0-1 0 0,1 0 1 0 0,-1 0 0 0 0,-1 1 0 0 0,0-1 0 0 0,-3 14 0 0 0,0-11 370 0 0,0 0 0 0 0,-1 0 0 0 0,-1 0-1 0 0,-13 20 1 0 0,2-11-378 0 0,-1-1-1 0 0,-1-1 1 0 0,-41 34-1 0 0,20-19-81 0 0,-71 55 10 0 0,98-78-36 0 0,-8 7 54 0 0,1 1 1 0 0,-31 36-1 0 0,24-20-40 0 0,-2-2 0 0 0,-1-1 0 0 0,-2-1 0 0 0,-1-1 0 0 0,-1-2 0 0 0,-1-2 0 0 0,-2-1-1 0 0,0-2 1 0 0,-2-1 0 0 0,-69 27 0 0 0,69-33 130 0 0,-6 2-19 0 0,0-2 1 0 0,-81 18-1 0 0,-120 0 299 0 0,120-18-309 0 0,-110 4 108 0 0,184-20-139 0 0,0-2 1 0 0,-64-12 0 0 0,13 2 51 0 0,-239-11 115 0 0,-37 3-165 0 0,69 2 16 0 0,0 20-57 0 0,211 5-76 0 0,-316 12 134 0 0,-22-15 480 0 0,408-4-592 0 0,1 0 0 0 0,-1-2 0 0 0,1-2-1 0 0,0 0 1 0 0,-47-14 0 0 0,42 8-4 0 0,0 2-1 0 0,-1 0 1 0 0,0 3-1 0 0,0 1 0 0 0,-63 0 1 0 0,92 4 5 0 0,0 0-16 0 0,0 1 0 0 0,1-1 0 0 0,-1-1 0 0 0,0 1 0 0 0,0-1 0 0 0,0 0 0 0 0,0 0 0 0 0,0 0 0 0 0,1-1 0 0 0,-7-2 0 0 0,10 3 9 0 0,0 0 0 0 0,1 0 1 0 0,-1 0-1 0 0,0-1 0 0 0,1 1 0 0 0,-1 0 1 0 0,1 0-1 0 0,-1-1 0 0 0,1 1 0 0 0,0 0 0 0 0,-1-1 1 0 0,1 1-1 0 0,0 0 0 0 0,0-1 0 0 0,0 1 1 0 0,0 0-1 0 0,0-1 0 0 0,0 1 0 0 0,0-1 1 0 0,1 1-1 0 0,-1 0 0 0 0,0-1 0 0 0,1 0 1 0 0,12-33 457 0 0,15-17 232 0 0,-21 42-647 0 0,-1-1-1 0 0,0 1 1 0 0,-1-1 0 0 0,0 0 0 0 0,-1 0 0 0 0,5-22 0 0 0,3-34 30 0 0,12-91 169 0 0,-18 116-131 0 0,1 0 0 0 0,2 1 1 0 0,2 0-1 0 0,22-55 0 0 0,42-131 137 0 0,-47 136-202 0 0,-22 68-59 0 0,-2 1 0 0 0,4-42 0 0 0,-5 38 0 0 0,10-45 0 0 0,-6 44 0 0 0,-3 7 0 0 0,2 0 0 0 0,0 0 0 0 0,1 1 0 0 0,1 0 0 0 0,1 0 0 0 0,15-24 0 0 0,-21 40 0 0 0,-1 0-1 0 0,1 0 0 0 0,0 1 1 0 0,0-1-1 0 0,0 1 1 0 0,0 0-1 0 0,1 0 1 0 0,-1 0-1 0 0,1 0 1 0 0,-1 1-1 0 0,1-1 0 0 0,-1 1 1 0 0,1 0-1 0 0,0 0 1 0 0,5 0-1 0 0,10-2-26 0 0,36 0 0 0 0,-31 2 26 0 0,111 2 1 0 0,-46 2 0 0 0,4-1 0 0 0,90-4 0 0 0,-31-9 0 0 0,155 10 0 0 0,-75 24 0 0 0,-129-10 0 0 0,-34-9 0 0 0,71-4 0 0 0,-107 0 0 0 0,189-18 0 0 0,-3-17 0 0 0,-143 22 0 0 0,-10 4 1 0 0,74-1-1 0 0,67 10-10 0 0,-27 0-84 0 0,-159 0 20 0 0,13-1-184 0 0,0 1-1 0 0,41 6 1 0 0,-71-5 57 0 0,1 0 0 0 0,-1 0 0 0 0,0 0-1 0 0,0 0 1 0 0,0 1 0 0 0,0-1 0 0 0,0 1-1 0 0,0 0 1 0 0,0 0 0 0 0,-1 1 0 0 0,5 2 0 0 0,9 15-1225 0 0</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13:44.538"/>
    </inkml:context>
    <inkml:brush xml:id="br0">
      <inkml:brushProperty name="width" value="0.1" units="cm"/>
      <inkml:brushProperty name="height" value="0.1" units="cm"/>
      <inkml:brushProperty name="color" value="#66CC00"/>
    </inkml:brush>
  </inkml:definitions>
  <inkml:trace contextRef="#ctx0" brushRef="#br0">1122 11 2671 0 0,'-2'-1'14'0'0,"0"0"-1"0"0,1 0 1 0 0,-1-1-1 0 0,0 1 1 0 0,0 1-1 0 0,0-1 1 0 0,0 0-1 0 0,0 0 1 0 0,1 1-1 0 0,-1-1 1 0 0,-3 1-1 0 0,2 0-1 0 0,1 0-1 0 0,-1 1 0 0 0,1 0 1 0 0,-1-1-1 0 0,1 1 0 0 0,-1 0 1 0 0,1 0-1 0 0,-4 2 0 0 0,-32 14 3 0 0,-1-2-1 0 0,0-2 0 0 0,-75 15 1 0 0,-72 19 1556 0 0,144-37-1078 0 0,-44 18 0 0 0,50-16-461 0 0,28-9 8 0 0,-1 1-1 0 0,1-1 1 0 0,-14 10 0 0 0,19-12-30 0 0,1 1 0 0 0,-1 0 0 0 0,1 0 0 0 0,-1 0 0 0 0,1 0 0 0 0,0 0 0 0 0,0 1 0 0 0,0-1 0 0 0,0 0 0 0 0,0 1-1 0 0,0 0 1 0 0,1-1 0 0 0,0 1 0 0 0,-2 4 0 0 0,2-2 6 0 0,1 1-1 0 0,0 0 0 0 0,0 0 0 0 0,1-1 1 0 0,0 1-1 0 0,0-1 0 0 0,0 1 0 0 0,4 10 0 0 0,-3-12-19 0 0,0 1 0 0 0,0 0-1 0 0,1-1 1 0 0,0 1-1 0 0,-1-1 1 0 0,2 0-1 0 0,-1 0 1 0 0,0 0 0 0 0,1 0-1 0 0,-1-1 1 0 0,1 1-1 0 0,0-1 1 0 0,8 5-1 0 0,0-1-13 0 0,1 0 0 0 0,0-1 0 0 0,23 7 0 0 0,-27-11 19 0 0,0 0 0 0 0,0-1 0 0 0,0 0 0 0 0,1 0 0 0 0,-1-1 0 0 0,14-1 0 0 0,-11 0 0 0 0,1 1 0 0 0,19 2 0 0 0,-25-2 0 0 0,0 0 0 0 0,0 0 0 0 0,0 0 0 0 0,8-2 0 0 0,-10 1 0 0 0,0 1 0 0 0,0-1 0 0 0,0 1 0 0 0,1 0 0 0 0,-1 0 0 0 0,0 1 0 0 0,9 1 0 0 0,-10-2 0 0 0,-6-3 0 0 0,-10-4 0 0 0,-158-6 405 0 0,164 13-370 0 0,-109-7 490 0 0,41 2-31 0 0,-89 5-1 0 0,161 0-489 0 0,-105 12 526 0 0,94-10-619 0 0,1 1-1 0 0,-1 1 1 0 0,1 0 0 0 0,1 1-1 0 0,-1 0 1 0 0,-16 10-1 0 0,4-1-2674 0 0</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14:34.198"/>
    </inkml:context>
    <inkml:brush xml:id="br0">
      <inkml:brushProperty name="width" value="0.1" units="cm"/>
      <inkml:brushProperty name="height" value="0.1" units="cm"/>
      <inkml:brushProperty name="color" value="#66CC00"/>
    </inkml:brush>
  </inkml:definitions>
  <inkml:trace contextRef="#ctx0" brushRef="#br0">9652 1699 455 0 0,'-2'-2'211'0'0,"0"1"-1"0"0,1-1 1 0 0,-1 1-1 0 0,0 0 0 0 0,0 0 1 0 0,-1 0-1 0 0,1 0 1 0 0,0 0-1 0 0,0 0 0 0 0,0 1 1 0 0,-1-1-1 0 0,-1 1 0 0 0,2-1-46 0 0,-1 1 1 0 0,1-1-1 0 0,0 1 0 0 0,0-1 0 0 0,0 1 0 0 0,0-1 0 0 0,0 0 0 0 0,0 0 0 0 0,0 0 0 0 0,1 0 0 0 0,-4-3 0 0 0,4 3-99 0 0,0 0 0 0 0,0-1 0 0 0,1 1 0 0 0,-1 0-1 0 0,0-1 1 0 0,1 1 0 0 0,-1-1 0 0 0,1 1 0 0 0,-1 0-1 0 0,1-1 1 0 0,0 1 0 0 0,0-1 0 0 0,0-1-1 0 0,-5-13 567 0 0,5 15-616 0 0,0 1 1 0 0,-1-1-1 0 0,1 1 1 0 0,-1-1 0 0 0,0 1-1 0 0,1-1 1 0 0,-1 1-1 0 0,1-1 1 0 0,-1 1 0 0 0,0 0-1 0 0,1-1 1 0 0,-1 1-1 0 0,0 0 1 0 0,1-1 0 0 0,-1 1-1 0 0,0 0 1 0 0,1 0-1 0 0,-1 0 1 0 0,0 0 0 0 0,0 0-1 0 0,1 0 1 0 0,-3 0-1 0 0,-14 1 251 0 0,0 1 0 0 0,0 1 0 0 0,0 1 0 0 0,0 0 0 0 0,1 1 0 0 0,-29 13 0 0 0,17-7 148 0 0,-30 8 1 0 0,43-16-236 0 0,0 0 0 0 0,0 0 0 0 0,-1-1 0 0 0,1-1 0 0 0,-1-1 0 0 0,0 0 0 0 0,1-1-1 0 0,-1-1 1 0 0,-14-3 0 0 0,29 4-173 0 0,-19-3 244 0 0,-1 0 1 0 0,0 2 0 0 0,-36-1-1 0 0,43 5-77 0 0,0 1-1 0 0,0 0 0 0 0,-20 8 0 0 0,-17 4-2 0 0,-7-5 76 0 0,0-2 0 0 0,-110 0-1 0 0,17 2-41 0 0,-100 0 138 0 0,67 2-268 0 0,161-12-17 0 0,-1 0-1 0 0,1-2 0 0 0,0-1 1 0 0,1 0-1 0 0,-1-2 1 0 0,-30-10-1 0 0,37 9-5 0 0,13 4-42 0 0,0 1 0 0 0,0-1 1 0 0,0 1-1 0 0,0 0 0 0 0,-6 0 1 0 0,-4-2-7 0 0,0 0 1 0 0,-24-8 0 0 0,-1-1-5 0 0,25 8 9 0 0,-22-9 0 0 0,24 8 33 0 0,0 0 1 0 0,-1 1-1 0 0,-14-3 1 0 0,1 4-8 0 0,0 1 1 0 0,0 1 0 0 0,-41 3-1 0 0,-102 4-23 0 0,20-8 42 0 0,74-2-27 0 0,47 1 25 0 0,-44 2 0 0 0,-21 1 13 0 0,-63-10 0 0 0,87-1 30 0 0,40 5-12 0 0,0 2-1 0 0,-38-1 1 0 0,-142 8-5 0 0,90-4-23 0 0,-8-1-45 0 0,110 1-8 0 0,-295-11 2247 0 0,61 8-3835 0 0,189 5 1486 0 0,2-4 124 0 0,-70-12 0 0 0,72 7 18 0 0,-70-1 0 0 0,-21 19 24 0 0,99-5-66 0 0,-66 4 33 0 0,-166-8 0 0 0,55-6-32 0 0,215 5 0 0 0,-47 0 0 0 0,3-1 0 0 0,-1 2 0 0 0,-85 13 0 0 0,55-2 0 0 0,-6 0 0 0 0,39-2 0 0 0,-56 1 0 0 0,12-13 64 0 0,74 2-72 0 0,-34-3 0 0 0,0 0 98 0 0,-22 5 1900 0 0,-10-2-1990 0 0,-23 4 0 0 0,-41-3-815 0 0,80-2 22 0 0,-35-7 1256 0 0,5 2-1043 0 0,64 6 643 0 0,-1 2 1 0 0,0 1-1 0 0,-49 12 0 0 0,-7 1 47 0 0,15-4-28 0 0,25 1-76 0 0,-33 6 15 0 0,78-17-18 0 0,-1-1-1 0 0,0-1 0 0 0,1 0 0 0 0,-1 0 0 0 0,-19-4 0 0 0,2 0-2 0 0,0 1 0 0 0,-42 2 0 0 0,66 1 0 0 0,-14 0-6 0 0,-57-2-52 0 0,57 2 58 0 0,-29 2 0 0 0,29 0 0 0 0,-28-2 0 0 0,-159-8 0 0 0,161 7 50 0 0,-61 7 0 0 0,40-1-22 0 0,-37-2-9 0 0,57-3-4 0 0,0 2 0 0 0,-88 15 0 0 0,34 3-15 0 0,85-17 0 0 0,0-1 0 0 0,0-1 0 0 0,-18 0 0 0 0,-20 2 0 0 0,-19 1 0 0 0,-2 1 0 0 0,-1 0 0 0 0,66-4 9 0 0,-1 0 1 0 0,1-1-1 0 0,-1 0 0 0 0,0 0 0 0 0,1-1 0 0 0,-15-3 0 0 0,-6 3-9 0 0,-4 0 0 0 0,27 1 0 0 0,0 0 0 0 0,1 0 0 0 0,-1-1 0 0 0,-7-1 0 0 0,-3-6 0 0 0,15 7 0 0 0,1 0 0 0 0,-1 0 0 0 0,0 0 0 0 0,1 0 0 0 0,-1 1 0 0 0,0-1 0 0 0,1 0 0 0 0,-1 1 0 0 0,0-1 0 0 0,0 1 0 0 0,1 0 0 0 0,-1 0 0 0 0,0 0 0 0 0,0-1 0 0 0,0 1 0 0 0,-2 1 0 0 0,0-1 0 0 0,0 1 1 0 0,0-1-1 0 0,1 0 0 0 0,-1 0 0 0 0,0 0 1 0 0,0-1-1 0 0,0 1 0 0 0,1-1 0 0 0,-1 0 0 0 0,0 0 1 0 0,0 0-1 0 0,-4-3 0 0 0,-2 0 8 0 0,-19 6 45 0 0,27-2-20 0 0,-1 0 1 0 0,0 0-1 0 0,0 0 0 0 0,1-1 0 0 0,-1 1 0 0 0,1-1 1 0 0,-1 0-1 0 0,0 0 0 0 0,-3-1 0 0 0,5 1 6 0 0,0 0-1 0 0,0 1 1 0 0,0-1-1 0 0,0 0 1 0 0,0 0-1 0 0,0 0 1 0 0,0 0-1 0 0,1 0 1 0 0,-1 0-1 0 0,0 0 1 0 0,1 0-1 0 0,-1 0 1 0 0,0 0-1 0 0,1 0 1 0 0,-1 0-1 0 0,1 0 1 0 0,0 0-1 0 0,-1-1 1 0 0,1 1-1 0 0,0 0 1 0 0,0 0-1 0 0,0 0 1 0 0,0-3-1 0 0,-5-30 434 0 0,1 12-254 0 0,1 5 10 0 0,-1-1 0 0 0,-1 1 0 0 0,-1 1 0 0 0,-9-22 0 0 0,8 22-76 0 0,0 0 1 0 0,1 0-1 0 0,1 0 1 0 0,-5-32-1 0 0,2-2 187 0 0,5 40-302 0 0,1 0 0 0 0,1-1-1 0 0,-1 1 1 0 0,2-1-1 0 0,-1 0 1 0 0,1 1-1 0 0,1-1 1 0 0,3-17-1 0 0,-1 15 34 0 0,-1 0 0 0 0,0 0 1 0 0,0 0-1 0 0,-1-24 0 0 0,-1 31-34 0 0,1 0 0 0 0,0 0 0 0 0,0 1 0 0 0,1-1 0 0 0,0 1 0 0 0,0-1 0 0 0,0 1 0 0 0,6-10 0 0 0,5-16 85 0 0,-12 28-120 0 0,1-2 9 0 0,0-1 1 0 0,-1 1 0 0 0,1 0-1 0 0,-1 0 1 0 0,-1 0-1 0 0,1-8 1 0 0,-1-16 137 0 0,-1 8 8 0 0,2 0 1 0 0,3-27-1 0 0,-3 33-108 0 0,0 1 0 0 0,-1-1 0 0 0,0 1 0 0 0,-5-24 0 0 0,0-24 68 0 0,11-6 41 0 0,-4 53-95 0 0,0-1 1 0 0,-1 1-1 0 0,-1-1 1 0 0,-2-24-1 0 0,0 27-28 0 0,1 0 0 0 0,2-24 0 0 0,-1-15 56 0 0,-1 46-85 0 0,0 0-1 0 0,1 0 0 0 0,0 0 0 0 0,0 0 0 0 0,0 0 0 0 0,1 0 0 0 0,0 0 1 0 0,0 0-1 0 0,0 1 0 0 0,1-1 0 0 0,0 0 0 0 0,0 1 0 0 0,0-1 1 0 0,1 1-1 0 0,0 0 0 0 0,0 0 0 0 0,6-8 0 0 0,75-97 60 0 0,-80 105-64 0 0,0 0 0 0 0,0 1 0 0 0,0 0 0 0 0,0 0 0 0 0,1 0 0 0 0,0 0 0 0 0,0 1 0 0 0,0 0 0 0 0,0 0 0 0 0,0 0 0 0 0,6-2 0 0 0,0 2 0 0 0,0 0 0 0 0,-1 1 0 0 0,1 1 0 0 0,0 0 0 0 0,19 0 0 0 0,-12 1 0 0 0,22-4 0 0 0,-9 1 0 0 0,35-1 0 0 0,-41 4 0 0 0,1-2 0 0 0,41-7 0 0 0,-48 5 0 0 0,1 0 0 0 0,-1 2 0 0 0,1 0 0 0 0,0 1 0 0 0,33 4 0 0 0,16 1 0 0 0,-57-3 0 0 0,0-1 0 0 0,0 0 0 0 0,0-1 0 0 0,15-2 0 0 0,25-2 0 0 0,-28 6 0 0 0,-1 1 0 0 0,-1 2 0 0 0,31 7 0 0 0,-25-6 0 0 0,47 2 0 0 0,39-6 0 0 0,-60-2 0 0 0,204-16 0 0 0,-212 8 0 0 0,6-1 0 0 0,-23 7 0 0 0,211-12 0 0 0,-189 17 0 0 0,-34 0 0 0 0,0-2 0 0 0,0 0 0 0 0,26-3 0 0 0,188-41 0 0 0,-108 26 0 0 0,-57 10 0 0 0,62-7 0 0 0,12 6 0 0 0,-72 6 0 0 0,142-15 0 0 0,-155 12 0 0 0,7 0 0 0 0,256-16 0 0 0,103 28 0 0 0,-338-6 0 0 0,1 4 0 0 0,-1 3 0 0 0,90 20 0 0 0,-5-3 0 0 0,-105-17 0 0 0,104 7 0 0 0,-58-9 0 0 0,17 2 0 0 0,-32 9 0 0 0,123 24 0 0 0,-133-25 0 0 0,159 5 0 0 0,-211-20 284 0 0,229 5-624 0 0,-233-2 349 0 0,52 12-1 0 0,0 0-9 0 0,46-5 1 0 0,-42-5 0 0 0,-60-5 0 0 0,-1 0 0 0 0,0-2 0 0 0,33-6 0 0 0,10 0 0 0 0,-8 5 0 0 0,112 12 0 0 0,-148-7 0 0 0,39 2 32 0 0,110-4 0 0 0,-30-8-32 0 0,-75 6 0 0 0,-38 1 0 0 0,6 0 0 0 0,43-8 0 0 0,-51 6 0 0 0,47 0 0 0 0,-28 2 0 0 0,72 2 0 0 0,-36 1 0 0 0,-17-1 0 0 0,56-1 0 0 0,68-17 0 0 0,-1 1 0 0 0,-135 10 0 0 0,19 0 0 0 0,-31 5 0 0 0,-25 0 0 0 0,1 0 0 0 0,0 1 0 0 0,-1 1 0 0 0,25 5 0 0 0,-32-5 0 0 0,1 0 0 0 0,0 0 0 0 0,0-1 0 0 0,15-2 0 0 0,3 1 0 0 0,17-1 0 0 0,63-11 0 0 0,-71 8 0 0 0,49-4 0 0 0,20-2 0 0 0,-84 8 0 0 0,22 0 0 0 0,-22 3 0 0 0,21-5 0 0 0,-10 0 0 0 0,60-2 0 0 0,37 11 64 0 0,-91-4-64 0 0,-28 0 0 0 0,1 0 0 0 0,19 2 0 0 0,-2 4 0 0 0,-1 1 0 0 0,36 13 0 0 0,-31-8 0 0 0,-6-3 0 0 0,0 1 0 0 0,-1 1 0 0 0,33 20 0 0 0,-50-27-7 0 0,-1 2 0 0 0,0-1 0 0 0,-1 1 0 0 0,0 0 0 0 0,0 1-1 0 0,0 0 1 0 0,0-1 0 0 0,6 13 0 0 0,-7-11 7 0 0,0 0 0 0 0,0 0 0 0 0,-1 1 0 0 0,0-1 0 0 0,-1 1 0 0 0,1 0 0 0 0,-2 0 0 0 0,1 1 0 0 0,-2-1 0 0 0,1 0 0 0 0,0 19 0 0 0,-2-6 0 0 0,0 0 0 0 0,2 0 0 0 0,1-1 0 0 0,0 1 0 0 0,2 0 0 0 0,7 21 0 0 0,2-19 0 0 0,0-1 0 0 0,9 21 0 0 0,-17-36 0 0 0,-1 1 0 0 0,-1 0 0 0 0,1 0 0 0 0,-2 0 0 0 0,1 0 0 0 0,-1 1 0 0 0,3 14 0 0 0,-6 1 0 0 0,0-20 0 0 0,0 1 0 0 0,0-1 0 0 0,1 10 0 0 0,8 14 0 0 0,-6-22 0 0 0,-1 0 0 0 0,0 0 0 0 0,1 11 0 0 0,-2-16 0 0 0,-1 0 0 0 0,0 1 0 0 0,0-1 0 0 0,0 0 0 0 0,0 1 0 0 0,-1-1 0 0 0,1 0 0 0 0,-1 1 0 0 0,1-1 0 0 0,-1 0 0 0 0,0 0 0 0 0,0 0 0 0 0,0 0 0 0 0,0 1 0 0 0,-2 1 0 0 0,-1 3 0 0 0,0 0 0 0 0,0 1 0 0 0,1-1 0 0 0,-4 11 0 0 0,4-8 0 0 0,-1-1 0 0 0,-7 14 0 0 0,-17 28 0 0 0,-11 17 0 0 0,-13 3 0 0 0,12-24 0 0 0,27-33 0 0 0,1 1 0 0 0,-14 22 0 0 0,6-6 0 0 0,0 0 0 0 0,-28 30 0 0 0,38-51 0 0 0,-21 16 0 0 0,6-5 0 0 0,11-10 0 0 0,-1-1 0 0 0,1 0 0 0 0,-24 11 0 0 0,27-16 0 0 0,-6 3 0 0 0,-1-1 0 0 0,-1 0 0 0 0,-28 5 0 0 0,37-10 0 0 0,-25 6 0 0 0,-71 7 0 0 0,31-5 0 0 0,-74 9 0 0 0,14-2 0 0 0,90-11 0 0 0,-1 3 0 0 0,-60 18 0 0 0,78-20 0 0 0,0-1 0 0 0,0-2 0 0 0,0 0 0 0 0,0-2 0 0 0,-33-2 0 0 0,-67 4 0 0 0,60 0 0 0 0,-127 20 0 0 0,144-15 0 0 0,0-2 0 0 0,-102 0 0 0 0,125-9 0 0 0,-160-1 0 0 0,143 7 0 0 0,1 2 0 0 0,-56 13 0 0 0,63-9 0 0 0,16-4 0 0 0,1 0 0 0 0,-1-2 0 0 0,1 0 0 0 0,-1-2 0 0 0,-40 1 0 0 0,-125-18 0 0 0,121 13 0 0 0,37 2 0 0 0,-43-6 0 0 0,-19-12 17 0 0,39 8 7 0 0,-74-7-1 0 0,73 14-23 0 0,-81-2 0 0 0,-70 17 0 0 0,21-10 0 0 0,169-1 0 0 0,-39 1 0 0 0,-59 11 0 0 0,-69 7 0 0 0,18-3 0 0 0,120-10 0 0 0,-1-2 0 0 0,1-1 0 0 0,-50-3 0 0 0,-96-6 0 0 0,164 4 0 0 0,0-2 0 0 0,-31-6 0 0 0,-12-2 0 0 0,20 5 0 0 0,12 1 0 0 0,-40 0 0 0 0,34 5 0 0 0,-20 0 0 0 0,-99-11 0 0 0,80 0 0 0 0,-1 3 0 0 0,1 3 0 0 0,-102 7 0 0 0,63 11 0 0 0,-93 3 0 0 0,55-11 0 0 0,104-2 0 0 0,-26 3 0 0 0,40-2 0 0 0,-63-2 0 0 0,78-1 0 0 0,0 0 0 0 0,1 2 0 0 0,-31 6 0 0 0,52-9 0 0 0,-17 5 0 0 0,-34 12 0 0 0,33-9 0 0 0,-25 5 0 0 0,-87 9 0 0 0,47-14 0 0 0,77-8 0 0 0,-1-1 0 0 0,0 1 0 0 0,0-1 0 0 0,-13-4 0 0 0,-12 0 0 0 0,9 2 0 0 0,-35-2 0 0 0,38 4 0 0 0,-37-7 0 0 0,8 1 0 0 0,26 6 0 0 0,-41 3 0 0 0,8 1 0 0 0,20-2 0 0 0,-19 0 0 0 0,-53-5 0 0 0,97 4 0 0 0,-28 2 0 0 0,32 0 0 0 0,-1-2 0 0 0,0 1 0 0 0,0-1 0 0 0,0 0 0 0 0,-16-4 0 0 0,-31-4 0 0 0,38 6 0 0 0,-24-6 0 0 0,13 3 0 0 0,-1 0 0 0 0,1 2 0 0 0,-1 2 0 0 0,-60 4 0 0 0,-178 15 0 0 0,253-16 0 0 0,-29 7 0 0 0,13-2 0 0 0,-43 4 0 0 0,68-10 0 0 0,-1-1 0 0 0,1 0 0 0 0,0-1 0 0 0,-9-1 0 0 0,-18-1 0 0 0,-84 11 0 0 0,101-6 0 0 0,0-2 0 0 0,1 0 0 0 0,0-1 0 0 0,0-1 0 0 0,0 0 0 0 0,-23-7 0 0 0,21 4 0 0 0,8 4 0 0 0,0-2 0 0 0,1 0 0 0 0,-15-5 0 0 0,18 5 0 0 0,-1 1 0 0 0,0 0 0 0 0,0 1 0 0 0,-1 0 0 0 0,1 0 0 0 0,-9 0 0 0 0,3 0 0 0 0,-41-7 0 0 0,35 4 0 0 0,0 1 0 0 0,-20 0 0 0 0,20 4 0 0 0,-2-1 0 0 0,-22-2 0 0 0,-28-3 0 0 0,-8 0 0 0 0,42-2 2 0 0,24 4-2 0 0,0 1 1 0 0,0 0-1 0 0,-15 0 1 0 0,23 2-3 0 0,0 1 1 0 0,0-1-1 0 0,0 1 0 0 0,0 0 1 0 0,1 1-1 0 0,-1-1 0 0 0,0 1 1 0 0,1-1-1 0 0,-1 1 1 0 0,1 1-1 0 0,-1-1 0 0 0,-4 4 1 0 0,-3 4-146 0 0,2-1 0 0 0,-1 1 0 0 0,1 1 0 0 0,0 0 0 0 0,1 0 0 0 0,1 1 0 0 0,0 0 0 0 0,0 0 0 0 0,-10 24 0 0 0,1 5-3834 0 0,-21 81 0 0 0,17-39-2994 0 0</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14:57.563"/>
    </inkml:context>
    <inkml:brush xml:id="br0">
      <inkml:brushProperty name="width" value="0.1" units="cm"/>
      <inkml:brushProperty name="height" value="0.1" units="cm"/>
      <inkml:brushProperty name="color" value="#66CC00"/>
    </inkml:brush>
  </inkml:definitions>
  <inkml:trace contextRef="#ctx0" brushRef="#br0">1494 3 1839 0 0,'-5'-1'29'0'0,"-1"0"0"0"0,0 1 0 0 0,1 0 0 0 0,-1 0 0 0 0,-6 1 0 0 0,-9 0 47 0 0,-9 1 301 0 0,0 1 1 0 0,0 2-1 0 0,1 1 0 0 0,-44 16 1 0 0,14-6 47 0 0,37-10 4 0 0,-1-2 1 0 0,0-1 0 0 0,-24 1-1 0 0,-101 10 917 0 0,55-7-774 0 0,-65 2 118 0 0,35-5-118 0 0,-153 25-1 0 0,215-17-548 0 0,-113 38-1 0 0,141-38-114 0 0</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14:58.232"/>
    </inkml:context>
    <inkml:brush xml:id="br0">
      <inkml:brushProperty name="width" value="0.1" units="cm"/>
      <inkml:brushProperty name="height" value="0.1" units="cm"/>
      <inkml:brushProperty name="color" value="#66CC00"/>
    </inkml:brush>
  </inkml:definitions>
  <inkml:trace contextRef="#ctx0" brushRef="#br0">2502 10 455 0 0,'-1'-1'29'0'0,"0"0"0"0"0,0 1 0 0 0,1-1-1 0 0,-1 0 1 0 0,0 1 0 0 0,0-1 0 0 0,0 0-1 0 0,0 1 1 0 0,1-1 0 0 0,-1 1-1 0 0,0-1 1 0 0,0 1 0 0 0,0 0 0 0 0,0-1-1 0 0,0 1 1 0 0,0 0 0 0 0,0 0-1 0 0,-1-1 1 0 0,1 1 0 0 0,0 0 0 0 0,0 0-1 0 0,-2 1 1 0 0,-29 2 930 0 0,20-1-851 0 0,-147 12 2376 0 0,-83 2-641 0 0,-24 3-426 0 0,-191-1 343 0 0,290-19-1447 0 0,-49-3-199 0 0,-341-25 23 0 0,260 29-1038 0 0,225 5-2466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2:34:12.162"/>
    </inkml:context>
    <inkml:brush xml:id="br0">
      <inkml:brushProperty name="width" value="0.1" units="cm"/>
      <inkml:brushProperty name="height" value="0.1" units="cm"/>
      <inkml:brushProperty name="color" value="#F4F91B"/>
    </inkml:brush>
  </inkml:definitions>
  <inkml:trace contextRef="#ctx0" brushRef="#br0">0 44 919 0 0,'2'0'11'0'0,"-1"0"0"0"0,1 0 0 0 0,0 0-1 0 0,-1 0 1 0 0,1 1 0 0 0,0-1-1 0 0,-1 1 1 0 0,1-1 0 0 0,-1 1 0 0 0,3 0-1 0 0,3 3 906 0 0,41 12 382 0 0,-23-3-1177 0 0,-2-1 226 0 0,40 15-1 0 0,-55-25-214 0 0,0 1 0 0 0,0-1 0 0 0,0-1 0 0 0,0 0-1 0 0,0 0 1 0 0,1 0 0 0 0,-1-1 0 0 0,0-1 0 0 0,12-1-1 0 0,1-3 415 0 0,0-1 0 0 0,0-1 0 0 0,30-14 0 0 0,24-8 370 0 0,-43 18-625 0 0,13-4 19 0 0,68-13 0 0 0,-97 26-286 0 0,0 0-1 0 0,0 1 0 0 0,0 0 1 0 0,0 1-1 0 0,0 1 1 0 0,0 1-1 0 0,0 0 0 0 0,20 6 1 0 0,67 29 46 0 0,-1-1-83 0 0,-85-32 84 0 0,-1 0-1 0 0,1-1 1 0 0,0 0 0 0 0,24-1-1 0 0,-4-2 340 0 0,8 0 167 0 0,59 6-1 0 0,-50 0-505 0 0,58 0-1 0 0,-73-7-54 0 0,0-1 0 0 0,0-2 0 0 0,38-9 0 0 0,221-39 384 0 0,-263 49-330 0 0,1 1-1 0 0,37 4 1 0 0,73 12 17 0 0,-46-3-79 0 0,-46-7-8 0 0,-12-1 0 0 0,0 1 0 0 0,-1 2 0 0 0,42 11 0 0 0,99 28 0 0 0,-149-35 14 0 0,2-2-1 0 0,-1-1 0 0 0,1-2 1 0 0,0-1-1 0 0,70-1 0 0 0,33-4 270 0 0,-74 1-187 0 0,-64 0-96 0 0,290 12 445 0 0,-189-6-445 0 0,-2-1 0 0 0,-54-1 0 0 0,66 11 0 0 0,-96-11 0 0 0,1-1 0 0 0,0-1 0 0 0,-1-1 0 0 0,1 0 0 0 0,0-1 0 0 0,18-2 0 0 0,9-2 17 0 0,46 1-1 0 0,27-2 26 0 0,-74 1 11 0 0,-34 4-53 0 0,0-1 0 0 0,15 3 0 0 0,16-2 0 0 0,-34 0-12 0 0,0 0 0 0 0,0 0-1 0 0,0 0 1 0 0,0 0 0 0 0,0 1 0 0 0,0-1-1 0 0,0 1 1 0 0,0 1 0 0 0,0-1-1 0 0,0 1 1 0 0,0 0 0 0 0,-1 0 0 0 0,1 0-1 0 0,6 5 1 0 0,-4-2-55 0 0,0 1 1 0 0,-1-1 0 0 0,0 1-1 0 0,0 1 1 0 0,0-1-1 0 0,-1 1 1 0 0,0 0-1 0 0,4 9 1 0 0,9 15-808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2:40:29.221"/>
    </inkml:context>
    <inkml:brush xml:id="br0">
      <inkml:brushProperty name="width" value="0.1" units="cm"/>
      <inkml:brushProperty name="height" value="0.1" units="cm"/>
      <inkml:brushProperty name="color" value="#E71224"/>
    </inkml:brush>
  </inkml:definitions>
  <inkml:trace contextRef="#ctx0" brushRef="#br0">1044 168 6191 0 0,'-1'-1'112'0'0,"0"-1"0"0"0,-1 0-1 0 0,1 0 1 0 0,0 0-1 0 0,0 0 1 0 0,0 0-1 0 0,0 0 1 0 0,-1-4 0 0 0,-4-9 539 0 0,1 7-510 0 0,4 7-66 0 0,1 0 0 0 0,-1 0-1 0 0,1 0 1 0 0,-1 0 0 0 0,0 0-1 0 0,0 0 1 0 0,0 0 0 0 0,1 0-1 0 0,-1 0 1 0 0,0 1 0 0 0,0-1-1 0 0,0 0 1 0 0,0 1 0 0 0,0-1 0 0 0,-1 0-1 0 0,1 1 1 0 0,0-1 0 0 0,0 1-1 0 0,0 0 1 0 0,0-1 0 0 0,-3 1-1 0 0,-3-1 268 0 0,-1 0-1 0 0,0 1 0 0 0,1 0 0 0 0,-1 0 1 0 0,1 1-1 0 0,-11 2 0 0 0,-6 1 333 0 0,11-3-276 0 0,-20 3 520 0 0,0-1 0 0 0,0-2-1 0 0,-51-4 1 0 0,73 1-889 0 0,-5 0 150 0 0,-32-8 1 0 0,30 6 40 0 0,0 0 0 0 0,-33-1 1 0 0,13 1-26 0 0,22 2-106 0 0,0-1 0 0 0,0-1 0 0 0,1-1 0 0 0,-1 0 0 0 0,1-1 0 0 0,0 0 0 0 0,-18-11 0 0 0,26 13-35 0 0,-1 1 0 0 0,1 0 0 0 0,-1 0 1 0 0,0 0-1 0 0,0 1 0 0 0,0 1 0 0 0,0-1 0 0 0,0 1 0 0 0,-15 0 0 0 0,-1 3 63 0 0,0 0 1 0 0,-24 6-1 0 0,-30 3 214 0 0,52-8-230 0 0,19-2-97 0 0,-1 0 1 0 0,1 0 0 0 0,0-1-1 0 0,-1 0 1 0 0,-9-2-1 0 0,6 2-4 0 0,-4-3 0 0 0,14 2 12 0 0,3 0 0 0 0,1 1-1 0 0,-1-1 1 0 0,0 1 0 0 0,1-1-1 0 0,-1 1 1 0 0,0 0 0 0 0,1 0-1 0 0,-1 0 1 0 0,4 1 0 0 0,-2-1-5 0 0,213-10-65 0 0,-180 7 52 0 0,40-5 6 0 0,-12 2 0 0 0,49-2 0 0 0,-54 11 0 0 0,-30-1 0 0 0,35-3 0 0 0,-39-2 2 0 0,-19 1 9 0 0,-1 1 0 0 0,1 0-1 0 0,0 1 1 0 0,-1 0 0 0 0,1 0 0 0 0,12 2 0 0 0,-19-2-5 0 0,0 0 1 0 0,0 0 0 0 0,0 0-1 0 0,1 0 1 0 0,-1 0 0 0 0,0 0 0 0 0,0 0-1 0 0,0 1 1 0 0,0-1 0 0 0,1 0-1 0 0,-1 0 1 0 0,0 0 0 0 0,0 0 0 0 0,0 0-1 0 0,0 1 1 0 0,0-1 0 0 0,1 0 0 0 0,-1 0-1 0 0,0 0 1 0 0,0 1 0 0 0,0-1-1 0 0,0 0 1 0 0,0 0 0 0 0,0 0 0 0 0,0 1-1 0 0,0-1 1 0 0,0 0 0 0 0,0 0-1 0 0,0 1 1 0 0,0-1 0 0 0,0 0 0 0 0,0 0-1 0 0,0 0 1 0 0,0 1 0 0 0,0-1 0 0 0,0 0-1 0 0,0 0 1 0 0,0 0 0 0 0,0 1-1 0 0,0-1 1 0 0,0 0 0 0 0,-1 0 0 0 0,1 0-1 0 0,0 1 1 0 0,0-1 0 0 0,0 0-1 0 0,0 0 1 0 0,-6 8 145 0 0,6-8-146 0 0,-4 4 30 0 0,-1 0 1 0 0,0-1 0 0 0,0 1-1 0 0,-1-1 1 0 0,1 0 0 0 0,0 0-1 0 0,-1-1 1 0 0,0 0 0 0 0,0 0-1 0 0,-9 2 1 0 0,-9 1 155 0 0,-34 1-1 0 0,9-1 105 0 0,-119 27 448 0 0,-71 2 192 0 0,231-32-1051 0 0,1-2-1 0 0,-1 1 0 0 0,0-1 1 0 0,0 0-1 0 0,0 0 0 0 0,1-1 1 0 0,-1 0-1 0 0,0 0 0 0 0,1-1 1 0 0,-11-4-1 0 0,9 0-857 0 0,3-1-46 0 0</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13:48.668"/>
    </inkml:context>
    <inkml:brush xml:id="br0">
      <inkml:brushProperty name="width" value="0.1" units="cm"/>
      <inkml:brushProperty name="height" value="0.1" units="cm"/>
      <inkml:brushProperty name="color" value="#66CC00"/>
    </inkml:brush>
  </inkml:definitions>
  <inkml:trace contextRef="#ctx0" brushRef="#br0">1524 150 2303 0 0,'0'0'75'0'0,"-1"0"-1"0"0,0 0 0 0 0,0 0 1 0 0,1-1-1 0 0,-1 1 0 0 0,0 0 1 0 0,0 0-1 0 0,0 0 1 0 0,1 0-1 0 0,-1 0 0 0 0,0 0 1 0 0,0 0-1 0 0,1 1 0 0 0,-1-1 1 0 0,0 0-1 0 0,0 0 0 0 0,0 0 1 0 0,1 1-1 0 0,-1-1 0 0 0,0 0 1 0 0,1 1-1 0 0,-1-1 0 0 0,0 1 1 0 0,1-1-1 0 0,-1 1 0 0 0,1-1 1 0 0,-1 1-1 0 0,1 0 0 0 0,-2 0 1 0 0,-16 26 930 0 0,4-6-1283 0 0,14-20 256 0 0,-1-1 0 0 0,0 1 0 0 0,0 0 0 0 0,1 0 1 0 0,-1-1-1 0 0,0 1 0 0 0,0-1 0 0 0,0 1 0 0 0,0-1 1 0 0,1 1-1 0 0,-1-1 0 0 0,0 1 0 0 0,0-1 0 0 0,0 0 0 0 0,0 1 1 0 0,0-1-1 0 0,0 0 0 0 0,0 0 0 0 0,0 0 0 0 0,0 0 0 0 0,0 0 1 0 0,0 0-1 0 0,0 0 0 0 0,0 0 0 0 0,0 0 0 0 0,0 0 1 0 0,0-1-1 0 0,0 1 0 0 0,0 0 0 0 0,0-1 0 0 0,0 1 0 0 0,0-1 1 0 0,0 1-1 0 0,-1-2 0 0 0,-2-1 145 0 0,0-1 0 0 0,0 0-1 0 0,0 0 1 0 0,1-1 0 0 0,-5-6 0 0 0,-9-10 1041 0 0,13 17-977 0 0,0 0 0 0 0,-1 1-1 0 0,0 0 1 0 0,0 0 0 0 0,0 0 0 0 0,0 0-1 0 0,0 1 1 0 0,0 0 0 0 0,-1 0-1 0 0,1 1 1 0 0,-1-1 0 0 0,1 1 0 0 0,-1 0-1 0 0,0 1 1 0 0,1-1 0 0 0,-8 1 0 0 0,-1-1-173 0 0,0-1 0 0 0,0 0-1 0 0,0-1 1 0 0,0-1 0 0 0,0 0 0 0 0,-18-9 0 0 0,16 7 122 0 0,-1 0 1 0 0,1 1-1 0 0,-29-5 0 0 0,-27-7 1006 0 0,14 9-560 0 0,-125-12 1160 0 0,-346 0 1667 0 0,498 19-3565 0 0,-1 2 0 0 0,-43 6 1 0 0,16 5-4082 0 0,11 1-1086 0 0</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13:49.581"/>
    </inkml:context>
    <inkml:brush xml:id="br0">
      <inkml:brushProperty name="width" value="0.1" units="cm"/>
      <inkml:brushProperty name="height" value="0.1" units="cm"/>
      <inkml:brushProperty name="color" value="#66CC00"/>
    </inkml:brush>
  </inkml:definitions>
  <inkml:trace contextRef="#ctx0" brushRef="#br0">1763 26 919 0 0,'-2'0'381'0'0,"-1"0"0"0"0,1 0 0 0 0,-1 0 0 0 0,1 1 0 0 0,-1-1 0 0 0,1 0 0 0 0,0 1 0 0 0,-1 0 0 0 0,1 0 0 0 0,-1-1 0 0 0,1 1 0 0 0,0 1 0 0 0,0-1 0 0 0,-3 2 0 0 0,-2 0-646 0 0,2-1 288 0 0,0 0 0 0 0,0 0 1 0 0,0-1-1 0 0,-1 1 0 0 0,1-1 1 0 0,0-1-1 0 0,-1 1 0 0 0,1-1 1 0 0,-1 0-1 0 0,1 0 0 0 0,0 0 1 0 0,-6-2-1 0 0,-5-2 668 0 0,0 0 0 0 0,-25-11 0 0 0,-19-5 1310 0 0,54 18-1821 0 0,-1 1 1 0 0,0 0 0 0 0,1 0 0 0 0,-1 1 0 0 0,0 0 0 0 0,0 0 0 0 0,-8 1 0 0 0,-185 38 708 0 0,158-33-637 0 0,-1-2-1 0 0,0-2 1 0 0,0-1-1 0 0,0-3 1 0 0,-60-9-1 0 0,-12-5 733 0 0,0 5-1 0 0,-119 3 1 0 0,173 9-858 0 0,-119 5 156 0 0,136-3-424 0 0,-1 3 1 0 0,-44 11 0 0 0,41-3-122 0 0</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13:52.008"/>
    </inkml:context>
    <inkml:brush xml:id="br0">
      <inkml:brushProperty name="width" value="0.1" units="cm"/>
      <inkml:brushProperty name="height" value="0.1" units="cm"/>
      <inkml:brushProperty name="color" value="#66CC00"/>
    </inkml:brush>
  </inkml:definitions>
  <inkml:trace contextRef="#ctx0" brushRef="#br0">1988 56 2327 0 0,'0'-1'84'0'0,"-1"-1"-1"0"0,1 1 1 0 0,0-1-1 0 0,0 1 0 0 0,-1 0 1 0 0,1-1-1 0 0,-1 1 0 0 0,1 0 1 0 0,-1 0-1 0 0,0-1 0 0 0,1 1 1 0 0,-1 0-1 0 0,0 0 0 0 0,0 0 1 0 0,0 0-1 0 0,0 0 0 0 0,-1-1 1 0 0,-20-13 2045 0 0,16 11-1023 0 0,3 3-781 0 0,0 0 1 0 0,1 0-1 0 0,-1 0 0 0 0,0 1 0 0 0,1 0 0 0 0,-1-1 0 0 0,0 1 0 0 0,0 0 0 0 0,1 1 0 0 0,-1-1 0 0 0,-5 1 1 0 0,-17 0 596 0 0,-22-12 1413 0 0,44 11-2277 0 0,1 0 0 0 0,-1 0 0 0 0,1 0 0 0 0,-1 1 0 0 0,1-1 0 0 0,-1 1 0 0 0,1-1 0 0 0,0 1 0 0 0,-1 0 0 0 0,1 0 0 0 0,-4 2 0 0 0,-12 4 183 0 0,-182 52 1308 0 0,113-31-1274 0 0,5-9-58 0 0,34-8-98 0 0,12-5 47 0 0,0-1-1 0 0,-67 1 1 0 0,-7-1 23 0 0,-85 2 21 0 0,84-6-71 0 0,18-2 96 0 0,1-4 1 0 0,-121-21 0 0 0,159 18-124 0 0,-58-2 1 0 0,89 10-291 0 0,0 1 0 0 0,0 0-1 0 0,0 2 1 0 0,0 1 0 0 0,-27 8 0 0 0,1 3-968 0 0</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13:53.719"/>
    </inkml:context>
    <inkml:brush xml:id="br0">
      <inkml:brushProperty name="width" value="0.1" units="cm"/>
      <inkml:brushProperty name="height" value="0.1" units="cm"/>
      <inkml:brushProperty name="color" value="#66CC00"/>
    </inkml:brush>
  </inkml:definitions>
  <inkml:trace contextRef="#ctx0" brushRef="#br0">25 1 1375 0 0,'-4'2'128'0'0,"-2"-2"-128"0"0,2 0 0 0 0,1 2 0 0 0,1 0 224 0 0,0 0 16 0 0,-2-2 8 0 0</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13:54.277"/>
    </inkml:context>
    <inkml:brush xml:id="br0">
      <inkml:brushProperty name="width" value="0.1" units="cm"/>
      <inkml:brushProperty name="height" value="0.1" units="cm"/>
      <inkml:brushProperty name="color" value="#66CC00"/>
    </inkml:brush>
  </inkml:definitions>
  <inkml:trace contextRef="#ctx0" brushRef="#br0">2372 0 2303 0 0,'-6'3'475'0'0,"5"-3"-395"0"0,0 0 0 0 0,1 1 0 0 0,-1-1 0 0 0,1 0 0 0 0,-1 0 0 0 0,0 1 0 0 0,1-1 0 0 0,-1 0 0 0 0,1 1 0 0 0,-1-1 0 0 0,1 1 0 0 0,-1-1 0 0 0,1 1 0 0 0,-1-1 0 0 0,1 1 0 0 0,-1-1 0 0 0,1 1 0 0 0,-1 0 0 0 0,-3 6-166 0 0,0 0 0 0 0,0 0 0 0 0,1 1 0 0 0,0-1 0 0 0,0 1 0 0 0,1 0 0 0 0,0 0 0 0 0,0 0 0 0 0,1 0 0 0 0,-1 14-1 0 0,2-19-214 0 0,0 0 0 0 0,1-1 0 0 0,-1 1 0 0 0,1 0 0 0 0,0 0 0 0 0,0-1 0 0 0,0 1 0 0 0,2 4 0 0 0,-4-7 377 0 0,1 0 0 0 0,-1 0 0 0 0,1 0 0 0 0,-1 1 0 0 0,1-1 0 0 0,-1 0 0 0 0,0 0-1 0 0,1 0 1 0 0,-1 0 0 0 0,1 0 0 0 0,-1 0 0 0 0,1 0 0 0 0,-1 0 0 0 0,0 0 0 0 0,1 0 0 0 0,-1-1 0 0 0,1 1 0 0 0,-1 0 0 0 0,0-1-1 0 0,1 1 78 0 0,-6-1 915 0 0,1-1-1 0 0,0 0 1 0 0,-10-6 0 0 0,-7-2 374 0 0,11 6-1235 0 0,0 1 0 0 0,0 0 0 0 0,0 1-1 0 0,-1 1 1 0 0,1 0 0 0 0,-1 0 0 0 0,-15 2 0 0 0,-81 13 535 0 0,72-8-534 0 0,-16-1 169 0 0,-1-2-1 0 0,-95-6 1 0 0,93 0 8 0 0,18 2-187 0 0,14 1-25 0 0,1-1 0 0 0,-40-7 0 0 0,-20-8 475 0 0,-1 3 0 0 0,-104-1 0 0 0,52 10-98 0 0,-187-14 236 0 0,295 15-696 0 0,-177-15 311 0 0,173 18-367 0 0,0 0 0 0 0,-1 3 0 0 0,1 0 0 0 0,-46 12 1 0 0,-145 60-791 0 0,178-59 20 0 0,-14 6-162 0 0</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13:56.454"/>
    </inkml:context>
    <inkml:brush xml:id="br0">
      <inkml:brushProperty name="width" value="0.1" units="cm"/>
      <inkml:brushProperty name="height" value="0.1" units="cm"/>
      <inkml:brushProperty name="color" value="#66CC00"/>
    </inkml:brush>
  </inkml:definitions>
  <inkml:trace contextRef="#ctx0" brushRef="#br0">2374 96 1839 0 0,'-9'-14'3'0'0,"8"14"76"0"0,1 0 0 0 0,0-1 0 0 0,-1 1 0 0 0,1 0 0 0 0,0 0 0 0 0,-1 0 0 0 0,1-1 0 0 0,-1 1 0 0 0,1 0 0 0 0,-1 0-1 0 0,1 0 1 0 0,0 0 0 0 0,-1 0 0 0 0,1 0 0 0 0,-1 0 0 0 0,1 0 0 0 0,-1 0 0 0 0,1 0 0 0 0,-1 0 0 0 0,1 0 0 0 0,-1 0 0 0 0,1 0-1 0 0,-1 0 1 0 0,1 0 0 0 0,0 0 0 0 0,-1 0 0 0 0,1 1 0 0 0,-1-1 0 0 0,1 0 0 0 0,-1 1 0 0 0,-10 4 218 0 0,1 1 1 0 0,-1-2 0 0 0,-22 7-1 0 0,23-9-210 0 0,0 0 0 0 0,0 0 0 0 0,0-1 0 0 0,0-1 0 0 0,-1 0 0 0 0,1 0 0 0 0,-18-3 0 0 0,-6-1 772 0 0,-58 6 1859 0 0,89-2-2637 0 0,-13 2 213 0 0,-29 7 1 0 0,31-5-240 0 0,1-2 0 0 0,0 1 0 0 0,-19-1 0 0 0,-183 2 878 0 0,168-4-594 0 0,0 2-1 0 0,-46 8 0 0 0,37-2-98 0 0,0-2 1 0 0,-1-3-1 0 0,-69-5 0 0 0,70-4 107 0 0,0-3 0 0 0,-55-16 0 0 0,87 20-212 0 0,-62-22 286 0 0,14 4-155 0 0,-1 3-60 0 0,-1 4-1 0 0,-95-9 1 0 0,-52 19-92 0 0,177 8-241 0 0,0 2 0 0 0,1 3 0 0 0,-46 11 0 0 0,23 1-183 0 0</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13:58.547"/>
    </inkml:context>
    <inkml:brush xml:id="br0">
      <inkml:brushProperty name="width" value="0.1" units="cm"/>
      <inkml:brushProperty name="height" value="0.1" units="cm"/>
      <inkml:brushProperty name="color" value="#66CC00"/>
    </inkml:brush>
  </inkml:definitions>
  <inkml:trace contextRef="#ctx0" brushRef="#br0">3618 63 919 0 0,'2'-3'71'0'0,"0"1"0"0"0,-1-1 0 0 0,0 0 0 0 0,1 1 0 0 0,-1-1 0 0 0,0 0 0 0 0,0 0 0 0 0,0-5 0 0 0,-1 7 76 0 0,0-1 1 0 0,-1 1-1 0 0,1 0 0 0 0,-1 0 1 0 0,1-1-1 0 0,-1 1 0 0 0,1 0 0 0 0,-1 0 1 0 0,0 0-1 0 0,0 0 0 0 0,1 0 1 0 0,-1 0-1 0 0,0 0 0 0 0,0 0 0 0 0,0 0 1 0 0,0 0-1 0 0,0 0 0 0 0,0 1 0 0 0,-1-1 1 0 0,1 0-1 0 0,0 1 0 0 0,0-1 1 0 0,0 1-1 0 0,-2-1 0 0 0,-1-1-48 0 0,0 1-1 0 0,0 0 1 0 0,-1-1-1 0 0,1 2 1 0 0,0-1 0 0 0,-6 0-1 0 0,-12 2 607 0 0,1 1-1 0 0,-1 1 1 0 0,1 1-1 0 0,-42 14 1 0 0,-36 6 251 0 0,28-7-352 0 0,38-10-420 0 0,0-1 1 0 0,-39 1-1 0 0,14-2 65 0 0,17-3 114 0 0,-64-4 0 0 0,-92-4 535 0 0,157 6-733 0 0,-149 4 310 0 0,-90-7-54 0 0,24-2-98 0 0,-44 28-210 0 0,-64 1 38 0 0,-168 9-76 0 0,238-25 18 0 0,154-8-69 0 0,85 2-330 0 0,-1 3 1 0 0,-96 22-1 0 0,84-11-233 0 0</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14:00.348"/>
    </inkml:context>
    <inkml:brush xml:id="br0">
      <inkml:brushProperty name="width" value="0.1" units="cm"/>
      <inkml:brushProperty name="height" value="0.1" units="cm"/>
      <inkml:brushProperty name="color" value="#66CC00"/>
    </inkml:brush>
  </inkml:definitions>
  <inkml:trace contextRef="#ctx0" brushRef="#br0">2550 69 1375 0 0,'0'-2'139'0'0,"0"1"-100"0"0,-1 0 0 0 0,1 1 0 0 0,0-1 1 0 0,0 1-1 0 0,0-1 0 0 0,0 1 0 0 0,0-1 0 0 0,-1 0 0 0 0,1 1 1 0 0,0-1-1 0 0,-1 1 0 0 0,1-1 0 0 0,0 1 0 0 0,-1-1 0 0 0,1 1 1 0 0,0-1-1 0 0,-1 1 0 0 0,1 0 0 0 0,-1-1 0 0 0,1 1 0 0 0,-2-1 0 0 0,-20-16 3556 0 0,12 12-3252 0 0,-1-1-1 0 0,0 1 1 0 0,0 1-1 0 0,0 0 1 0 0,0 0-1 0 0,-1 1 1 0 0,1 1-1 0 0,-1 0 1 0 0,0 1-1 0 0,0 0 1 0 0,0 0-1 0 0,0 1 1 0 0,-22 4 0 0 0,-7 3 137 0 0,0 2 0 0 0,-64 23 0 0 0,47-13-473 0 0,2-2 157 0 0,-108 17 1 0 0,-78-8 604 0 0,1 0-57 0 0,146-15-464 0 0,1-4-1 0 0,-161-9 1 0 0,8-2-17 0 0,1 18-135 0 0,61-3-78 0 0,9 2-4178 0 0,85 0-544 0 0</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14:03.035"/>
    </inkml:context>
    <inkml:brush xml:id="br0">
      <inkml:brushProperty name="width" value="0.1" units="cm"/>
      <inkml:brushProperty name="height" value="0.1" units="cm"/>
      <inkml:brushProperty name="color" value="#66CC00"/>
    </inkml:brush>
  </inkml:definitions>
  <inkml:trace contextRef="#ctx0" brushRef="#br0">1386 112 3223 0 0,'-6'-1'51'0'0,"-1"0"0"0"0,0 0-1 0 0,1 1 1 0 0,-1 0-1 0 0,-7 0 1 0 0,-6 1 1635 0 0,-25 7 576 0 0,32-8-2178 0 0,-1 0-1 0 0,0-1 1 0 0,1-1 0 0 0,-1 0-1 0 0,1-1 1 0 0,-15-4-1 0 0,-75-34 1144 0 0,89 35-989 0 0,-12-5 139 0 0,0 1 0 0 0,0 2 0 0 0,-1 0 0 0 0,-1 2 0 0 0,1 1 0 0 0,-1 1 0 0 0,0 1 0 0 0,1 2 0 0 0,-54 4 0 0 0,-339 40 194 0 0,384-38-810 0 0,-1 1 1 0 0,1 2-1 0 0,1 2 0 0 0,0 1 1 0 0,-37 18-1 0 0,19-6-604 0 0</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14:03.515"/>
    </inkml:context>
    <inkml:brush xml:id="br0">
      <inkml:brushProperty name="width" value="0.1" units="cm"/>
      <inkml:brushProperty name="height" value="0.1" units="cm"/>
      <inkml:brushProperty name="color" value="#66CC00"/>
    </inkml:brush>
  </inkml:definitions>
  <inkml:trace contextRef="#ctx0" brushRef="#br0">1198 49 7343 0 0,'-3'-3'74'0'0,"-3"-4"110"0"0,-1 0 0 0 0,-11-10 0 0 0,15 16-150 0 0,1-1 0 0 0,-1 0 0 0 0,1 1 1 0 0,-1 0-1 0 0,0-1 0 0 0,1 1 0 0 0,-1 0 1 0 0,0 0-1 0 0,0 0 0 0 0,0 1 1 0 0,0-1-1 0 0,-6 1 0 0 0,-50 2 446 0 0,-101 19-1 0 0,102-12-449 0 0,20-5-114 0 0,0-1-1 0 0,-67-4 0 0 0,-76-18 53 0 0,105 10-3 0 0,51 6 32 0 0,0 1 1 0 0,0 1-1 0 0,0 1 0 0 0,0 2 1 0 0,0 0-1 0 0,0 2 0 0 0,0 0 1 0 0,1 2-1 0 0,-1 1 0 0 0,-26 11 1 0 0,-2 6-2170 0 0,-1 4-782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2:40:34.192"/>
    </inkml:context>
    <inkml:brush xml:id="br0">
      <inkml:brushProperty name="width" value="0.1" units="cm"/>
      <inkml:brushProperty name="height" value="0.1" units="cm"/>
      <inkml:brushProperty name="color" value="#E71224"/>
    </inkml:brush>
  </inkml:definitions>
  <inkml:trace contextRef="#ctx0" brushRef="#br0">999 114 2527 0 0,'-6'-3'219'0'0,"-1"0"-1"0"0,0 0 1 0 0,0 1-1 0 0,0 1 0 0 0,-1-1 1 0 0,1 1-1 0 0,0 0 0 0 0,-1 1 1 0 0,-14 0-1 0 0,-2 2 194 0 0,-41 10 0 0 0,15-2-28 0 0,-124 10 373 0 0,126-16-312 0 0,12-3 114 0 0,-1-1-1 0 0,-48-6 1 0 0,-26-1 233 0 0,66 5-728 0 0,26 1-11 0 0,-36 1 0 0 0,54 1-50 0 0,-1-1-1 0 0,1 0 1 0 0,0 0-1 0 0,-1 0 0 0 0,1 0 1 0 0,0 0-1 0 0,0 0 1 0 0,-1 0-1 0 0,1-1 0 0 0,0 1 1 0 0,-1 0-1 0 0,1-1 1 0 0,0 1-1 0 0,0-1 0 0 0,-1 1 1 0 0,1-1-1 0 0,0 1 1 0 0,0-1-1 0 0,0 0 0 0 0,0 0 1 0 0,0 0-1 0 0,0 0 1 0 0,0 1-1 0 0,-1-3 0 0 0,2 3 4 0 0,0-1 0 0 0,0 1-1 0 0,0-1 1 0 0,0 1-1 0 0,0-1 1 0 0,0 1-1 0 0,0 0 1 0 0,0-1 0 0 0,0 1-1 0 0,0-1 1 0 0,0 1-1 0 0,0 0 1 0 0,0-1 0 0 0,0 1-1 0 0,0-1 1 0 0,1 1-1 0 0,-1 0 1 0 0,0-1 0 0 0,0 1-1 0 0,0 0 1 0 0,1-1-1 0 0,-1 1 1 0 0,0 0-1 0 0,1-1 1 0 0,-1 1 0 0 0,14-8 60 0 0,23-4-9 0 0,-26 9-4 0 0,28-7 76 0 0,68-9 1 0 0,0 1-37 0 0,-20 6 19 0 0,-12 3-11 0 0,-30 4-68 0 0,5-1-13 0 0,-29 3-5 0 0,0 0 0 0 0,0 1 0 0 0,30 2 0 0 0,-29 0-11 0 0,-22 0-4 0 0,1 0 0 0 0,-1 0 0 0 0,0 0 0 0 0,1 0 0 0 0,-1 0 0 0 0,0 0 0 0 0,0 0 0 0 0,1 0 0 0 0,-1 0 0 0 0,0 0 0 0 0,1 0 0 0 0,-1 0 0 0 0,0 0 0 0 0,0 1 0 0 0,1-1 0 0 0,-1 0 0 0 0,0 0 0 0 0,0 0 0 0 0,1 0 0 0 0,-1 0 0 0 0,0 1 0 0 0,0-1 0 0 0,0 0 0 0 0,1 0 0 0 0,-1 0 0 0 0,0 1 0 0 0,0-1 0 0 0,0 0 0 0 0,0 0 0 0 0,0 1 0 0 0,1-1 0 0 0,-1 0 0 0 0,-3 10 0 0 0,-11 8 0 0 0,7-13 20 0 0,0-1-1 0 0,0 0 1 0 0,0 0 0 0 0,0-1-1 0 0,0 1 1 0 0,-1-2-1 0 0,0 1 1 0 0,1-1-1 0 0,-17 2 1 0 0,-8 3 40 0 0,-10 3 91 0 0,-53 4-1 0 0,-23 5 45 0 0,-35 25-67 0 0,-38 8-37 0 0,177-50-59 0 0,-1 1 0 0 0,0 1 0 0 0,1 0 0 0 0,0 1 0 0 0,-23 11 0 0 0,37-16-30 0 0,0 0 0 0 0,-1 0-1 0 0,1 0 1 0 0,0 0 0 0 0,-1 1 0 0 0,1-1 0 0 0,0 0 0 0 0,-1 0 0 0 0,1 0-1 0 0,0 1 1 0 0,-1-1 0 0 0,1 0 0 0 0,0 0 0 0 0,0 1 0 0 0,0-1-1 0 0,-1 0 1 0 0,1 0 0 0 0,0 1 0 0 0,0-1 0 0 0,0 0 0 0 0,0 1-1 0 0,-1-1 1 0 0,1 0 0 0 0,0 1 0 0 0,0-1 0 0 0,0 1 0 0 0,0-1-1 0 0,0 0 1 0 0,0 1 0 0 0,0-1 0 0 0,0 0 0 0 0,0 1 0 0 0,0-1-1 0 0,0 1 1 0 0,1-1 1 0 0,-1 1 0 0 0,1 0 0 0 0,0 0 0 0 0,-1-1 0 0 0,1 1 0 0 0,0-1 0 0 0,-1 1 0 0 0,1 0 0 0 0,0-1 0 0 0,0 1 0 0 0,0-1 0 0 0,1 1 0 0 0,3 1 10 0 0,-1-1 1 0 0,1 1-1 0 0,0-1 1 0 0,6 1 0 0 0,154-1 162 0 0,-142-2-150 0 0,130-11 229 0 0,29 0 13 0 0,-157 15-218 0 0,-24-3-50 0 0,0 0 1 0 0,-1 0-1 0 0,1 0 0 0 0,-1 1 1 0 0,1-1-1 0 0,-1 0 0 0 0,1 0 1 0 0,-1 0-1 0 0,1 1 0 0 0,0-1 1 0 0,-1 0-1 0 0,0 1 1 0 0,1-1-1 0 0,-1 1 0 0 0,1-1 1 0 0,-1 0-1 0 0,1 1 0 0 0,-1-1 1 0 0,0 1-1 0 0,1-1 0 0 0,-1 1 1 0 0,0-1-1 0 0,0 1 1 0 0,1 0-1 0 0,-1-1 0 0 0,0 1 1 0 0,0-1-1 0 0,0 1 0 0 0,1 0 1 0 0,-1-1-1 0 0,0 1 0 0 0,0-1 1 0 0,0 1-1 0 0,0 0 1 0 0,0-1-1 0 0,0 1 0 0 0,-1-1 1 0 0,1 2-1 0 0,-2 3-33 0 0,0 0-1 0 0,-1 0 1 0 0,0 0-1 0 0,0-1 1 0 0,0 1-1 0 0,0-1 1 0 0,-1 1-1 0 0,-4 3 1 0 0,6-5 10 0 0,-18 18-200 0 0</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14:04.269"/>
    </inkml:context>
    <inkml:brush xml:id="br0">
      <inkml:brushProperty name="width" value="0.1" units="cm"/>
      <inkml:brushProperty name="height" value="0.1" units="cm"/>
      <inkml:brushProperty name="color" value="#66CC00"/>
    </inkml:brush>
  </inkml:definitions>
  <inkml:trace contextRef="#ctx0" brushRef="#br0">2617 5 455 0 0,'-2'-1'57'0'0,"0"1"0"0"0,1-1 0 0 0,-1 0 0 0 0,0 1-1 0 0,0-1 1 0 0,0 1 0 0 0,1 0 0 0 0,-1 0-1 0 0,0-1 1 0 0,0 1 0 0 0,0 0 0 0 0,0 1-1 0 0,1-1 1 0 0,-1 0 0 0 0,0 0 0 0 0,0 1-1 0 0,0-1 1 0 0,1 1 0 0 0,-1 0 0 0 0,-1 0-1 0 0,-9 4 1045 0 0,1-1-1 0 0,-1 0 0 0 0,-18 2 0 0 0,-6 3-933 0 0,-44 18-4 0 0,-39 10-180 0 0,94-31 75 0 0,1-1 1 0 0,-1-1 0 0 0,-26 0-1 0 0,-112 5 1427 0 0,62-1-455 0 0,-116-8 1 0 0,64-10-549 0 0,-156-12 568 0 0,4-24-17 0 0,131 14-556 0 0,142 29-388 0 0,-1 0 0 0 0,0 2 0 0 0,-46 5 0 0 0,4 8-35 0 0,-129 39-1 0 0,132-31-232 0 0,-29 7-139 0 0,-1 0-24 0 0</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15:11.528"/>
    </inkml:context>
    <inkml:brush xml:id="br0">
      <inkml:brushProperty name="width" value="0.1" units="cm"/>
      <inkml:brushProperty name="height" value="0.1" units="cm"/>
      <inkml:brushProperty name="color" value="#66CC00"/>
    </inkml:brush>
  </inkml:definitions>
  <inkml:trace contextRef="#ctx0" brushRef="#br0">13 5 3167 0 0,'-2'-2'136'0'0,"0"0"32"0"0,0 2-168 0 0,-2 2 0 0 0,2-4 0 0 0,2 4 0 0 0</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14:44.428"/>
    </inkml:context>
    <inkml:brush xml:id="br0">
      <inkml:brushProperty name="width" value="0.1" units="cm"/>
      <inkml:brushProperty name="height" value="0.1" units="cm"/>
      <inkml:brushProperty name="color" value="#66CC00"/>
    </inkml:brush>
  </inkml:definitions>
  <inkml:trace contextRef="#ctx0" brushRef="#br0">1652 14 455 0 0,'-1'-1'69'0'0,"0"-1"0"0"0,0 1 0 0 0,0 0-1 0 0,-1 0 1 0 0,1 0 0 0 0,0 0-1 0 0,0 0 1 0 0,-1 1 0 0 0,1-1 0 0 0,0 0-1 0 0,-1 1 1 0 0,1-1 0 0 0,-1 1 0 0 0,-1-1-1 0 0,0 1 284 0 0,1 0-1 0 0,0 1 0 0 0,0-1 1 0 0,0 1-1 0 0,0-1 1 0 0,0 1-1 0 0,0 0 0 0 0,0 0 1 0 0,1 0-1 0 0,-3 1 0 0 0,-12 7-298 0 0,1-1-1 0 0,-27 8 1 0 0,35-13-34 0 0,1-2 1 0 0,0 1-1 0 0,-1-1 0 0 0,1 0 1 0 0,-1 0-1 0 0,1-1 1 0 0,-1 0-1 0 0,1 0 0 0 0,-1 0 1 0 0,-7-2-1 0 0,-2-2 372 0 0,1 2 0 0 0,-1 0-1 0 0,-29 1 1 0 0,-48 9 877 0 0,29-2-1056 0 0,3-1-149 0 0,10 0 110 0 0,-69-3 0 0 0,-30-16 530 0 0,77 6-207 0 0,-79 0 0 0 0,51 11-260 0 0,-161-2 5 0 0,85-1-693 0 0,119 2 165 0 0</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14:45.382"/>
    </inkml:context>
    <inkml:brush xml:id="br0">
      <inkml:brushProperty name="width" value="0.1" units="cm"/>
      <inkml:brushProperty name="height" value="0.1" units="cm"/>
      <inkml:brushProperty name="color" value="#66CC00"/>
    </inkml:brush>
  </inkml:definitions>
  <inkml:trace contextRef="#ctx0" brushRef="#br0">1317 31 455 0 0,'-22'-1'2921'0'0,"-41"-7"0"0"0,-4-1-1561 0 0,7 4-259 0 0,-95-2 748 0 0,105 7-1406 0 0,-236 5 1382 0 0,224 0-1581 0 0,1 2 0 0 0,-98 24 0 0 0,129-21-171 0 0,0 0 0 0 0,-43 23-1 0 0,-51 36-2324 0 0,94-52 293 0 0,-15 8-2176 0 0</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14:46.078"/>
    </inkml:context>
    <inkml:brush xml:id="br0">
      <inkml:brushProperty name="width" value="0.1" units="cm"/>
      <inkml:brushProperty name="height" value="0.1" units="cm"/>
      <inkml:brushProperty name="color" value="#66CC00"/>
    </inkml:brush>
  </inkml:definitions>
  <inkml:trace contextRef="#ctx0" brushRef="#br0">2700 37 1839 0 0,'-6'-4'258'0'0,"0"1"-1"0"0,-1-1 0 0 0,1 1 1 0 0,-1 0-1 0 0,0 1 0 0 0,1-1 0 0 0,-1 1 1 0 0,-12-2-1 0 0,-7 1 412 0 0,-27-1 0 0 0,25 3-404 0 0,-29 0 535 0 0,1 3-1 0 0,-85 13 1 0 0,78-6-295 0 0,-98 0-1 0 0,67-12-228 0 0,-211 3 873 0 0,142 8-601 0 0,-203-16 0 0 0,-214-17-356 0 0,465 26-206 0 0,12 0-163 0 0,-124 16-1 0 0,137-4-261 0 0</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14:48.018"/>
    </inkml:context>
    <inkml:brush xml:id="br0">
      <inkml:brushProperty name="width" value="0.1" units="cm"/>
      <inkml:brushProperty name="height" value="0.1" units="cm"/>
      <inkml:brushProperty name="color" value="#66CC00"/>
    </inkml:brush>
  </inkml:definitions>
  <inkml:trace contextRef="#ctx0" brushRef="#br0">2170 147 455 0 0,'-3'-25'131'0'0,"3"25"-64"0"0,0-1 0 0 0,0 1 1 0 0,0-1-1 0 0,0 1 0 0 0,0-1 1 0 0,0 0-1 0 0,0 1 0 0 0,0-1 1 0 0,0 1-1 0 0,-1-1 0 0 0,1 1 1 0 0,0-1-1 0 0,0 1 0 0 0,-1-1 1 0 0,1 1-1 0 0,0-1 0 0 0,-1 1 1 0 0,1 0-1 0 0,-1-1 0 0 0,1 1 1 0 0,-1-1-1 0 0,1 1 0 0 0,0 0 0 0 0,-1-1 1 0 0,1 1-1 0 0,-1 0 0 0 0,1 0 1 0 0,-1-1-1 0 0,0 1 0 0 0,1 0 1 0 0,-1 0-1 0 0,1 0 0 0 0,-1 0 1 0 0,1 0-1 0 0,-1 0 0 0 0,0 0 1 0 0,-6 1-44 0 0,-1 0 0 0 0,1 0 1 0 0,0-1-1 0 0,0 0 0 0 0,0 0 1 0 0,-12-2-1 0 0,2-1 28 0 0,-26-8 0 0 0,21 3 371 0 0,0-1 0 0 0,-27-15 0 0 0,33 15 21 0 0,1 1 1 0 0,-1 1 0 0 0,-1 0-1 0 0,1 1 1 0 0,-32-7-1 0 0,20 10 87 0 0,1 1-1 0 0,-51 4 0 0 0,-56 12 386 0 0,39-3-511 0 0,-382-1 619 0 0,177-12-925 0 0,-79 5 18 0 0,348-2-244 0 0,0 1 0 0 0,1 2 0 0 0,-1 1 0 0 0,1 1 0 0 0,-57 20 0 0 0,35-6-3687 0 0</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14:48.847"/>
    </inkml:context>
    <inkml:brush xml:id="br0">
      <inkml:brushProperty name="width" value="0.1" units="cm"/>
      <inkml:brushProperty name="height" value="0.1" units="cm"/>
      <inkml:brushProperty name="color" value="#66CC00"/>
    </inkml:brush>
  </inkml:definitions>
  <inkml:trace contextRef="#ctx0" brushRef="#br0">3400 48 2303 0 0,'0'-1'89'0'0,"0"0"-84"0"0,0 1 0 0 0,0 0 0 0 0,0-1 0 0 0,0 1 0 0 0,0 0 0 0 0,0-1 0 0 0,-1 1 0 0 0,1-1 1 0 0,0 1-1 0 0,0 0 0 0 0,0-1 0 0 0,0 1 0 0 0,-1 0 0 0 0,1-1 0 0 0,0 1 0 0 0,0 0 0 0 0,0-1 0 0 0,-1 1 0 0 0,1 0 0 0 0,0 0 0 0 0,-1-1 0 0 0,-16 5 2335 0 0,-24 8-2109 0 0,25-6-238 0 0,0-2 1 0 0,-20 4 0 0 0,20-6 21 0 0,0 1 148 0 0,0-1-1 0 0,0-1 0 0 0,-21-1 0 0 0,-7-3 579 0 0,0 3 0 0 0,0 1 0 0 0,1 3 0 0 0,-1 1 0 0 0,-70 18 0 0 0,27 1-503 0 0,-177 24 1 0 0,-2-45-104 0 0,140-5 87 0 0,-107 8 114 0 0,173-7-194 0 0,-116-16-1 0 0,-58-28 133 0 0,-4-1-52 0 0,92 23-187 0 0,-181-24 133 0 0,247 40-133 0 0,1 3 1 0 0,-93 8-1 0 0,105 2-139 0 0,0 3-1 0 0,-71 19 1 0 0,63-6-119 0 0</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14:50.071"/>
    </inkml:context>
    <inkml:brush xml:id="br0">
      <inkml:brushProperty name="width" value="0.1" units="cm"/>
      <inkml:brushProperty name="height" value="0.1" units="cm"/>
      <inkml:brushProperty name="color" value="#66CC00"/>
    </inkml:brush>
  </inkml:definitions>
  <inkml:trace contextRef="#ctx0" brushRef="#br0">1196 168 1839 0 0,'0'-3'41'0'0,"-1"0"-1"0"0,0-1 0 0 0,0 1 0 0 0,-1 0 1 0 0,1 0-1 0 0,0 0 0 0 0,-3-3 0 0 0,3 5 91 0 0,1 0-1 0 0,-1 0 0 0 0,0 0 0 0 0,0 0 1 0 0,0 0-1 0 0,1 0 0 0 0,-1 0 0 0 0,0 0 1 0 0,0 1-1 0 0,0-1 0 0 0,0 0 0 0 0,0 1 1 0 0,-1-1-1 0 0,1 1 0 0 0,0-1 0 0 0,0 1 1 0 0,0 0-1 0 0,0-1 0 0 0,-1 1 0 0 0,-1 0 1 0 0,-73 8 875 0 0,35-9 10 0 0,0-2-1 0 0,-72-13 1 0 0,58 7-175 0 0,-155-39 287 0 0,30 5 141 0 0,148 37-1114 0 0,0 2 0 0 0,-1 1 0 0 0,-54 3-1 0 0,21 5-652 0 0,-87 20-1 0 0,111-15-72 0 0</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14:50.983"/>
    </inkml:context>
    <inkml:brush xml:id="br0">
      <inkml:brushProperty name="width" value="0.1" units="cm"/>
      <inkml:brushProperty name="height" value="0.1" units="cm"/>
      <inkml:brushProperty name="color" value="#66CC00"/>
    </inkml:brush>
  </inkml:definitions>
  <inkml:trace contextRef="#ctx0" brushRef="#br0">2354 84 919 0 0,'-19'-11'2202'0'0,"-24"-10"0"0"0,35 17-2288 0 0,-12-5 375 0 0,-1 1 0 0 0,1 1 1 0 0,-1 1-1 0 0,-1 1 0 0 0,1 0 1 0 0,-1 2-1 0 0,0 1 0 0 0,0 0 1 0 0,1 2-1 0 0,-1 0 0 0 0,0 2 1 0 0,0 0-1 0 0,-33 8 0 0 0,18-3 1 0 0,-44 3-1 0 0,-10 1 238 0 0,24-1-274 0 0,-1-4 1 0 0,-105-4 0 0 0,52-10-90 0 0,20 1-13 0 0,66 5-77 0 0,-237-5 422 0 0,-65 14-58 0 0,273-5-375 0 0,-103 17 0 0 0,124-10-79 0 0,1 1 0 0 0,0 2 0 0 0,-54 23 0 0 0,40-9-373 0 0,-2 0-114 0 0</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14:52.589"/>
    </inkml:context>
    <inkml:brush xml:id="br0">
      <inkml:brushProperty name="width" value="0.1" units="cm"/>
      <inkml:brushProperty name="height" value="0.1" units="cm"/>
      <inkml:brushProperty name="color" value="#66CC00"/>
    </inkml:brush>
  </inkml:definitions>
  <inkml:trace contextRef="#ctx0" brushRef="#br0">895 2 455 0 0,'-30'7'-28'0'0,"17"-5"811"0"0,0 1 1 0 0,-26 10-1 0 0,28-9-416 0 0,0 0 1 0 0,0-1-1 0 0,-14 2 1 0 0,8-1-230 0 0,-12 3 84 0 0,0-2 0 0 0,-1 0 0 0 0,-48 0 0 0 0,44-7 118 0 0,-1-1 1 0 0,1-1-1 0 0,0-2 1 0 0,-44-13-1 0 0,42 9 38 0 0,-1 1-1 0 0,-41-3 0 0 0,56 10-810 0 0,0 0 0 0 0,0 2-1 0 0,0 1 1 0 0,-44 7 0 0 0,27 1-2117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2:41:00.602"/>
    </inkml:context>
    <inkml:brush xml:id="br0">
      <inkml:brushProperty name="width" value="0.1" units="cm"/>
      <inkml:brushProperty name="height" value="0.1" units="cm"/>
      <inkml:brushProperty name="color" value="#E71224"/>
    </inkml:brush>
  </inkml:definitions>
  <inkml:trace contextRef="#ctx0" brushRef="#br0">3762 16 3223 0 0,'-22'0'368'0'0,"15"-4"1209"0"0,-8-4-383 0 0,15 8-1157 0 0,-1-1 0 0 0,1 1 0 0 0,0 0-1 0 0,-1 0 1 0 0,1-1 0 0 0,-1 1 0 0 0,1 0 0 0 0,-1 0-1 0 0,1 0 1 0 0,-1 0 0 0 0,1 0 0 0 0,-1 0 0 0 0,0 0 0 0 0,1 0-1 0 0,-1 0 1 0 0,1 0 0 0 0,-1 0 0 0 0,1 0 0 0 0,-1 0-1 0 0,1 1 1 0 0,-1-1 0 0 0,1 0 0 0 0,0 0 0 0 0,-1 0 0 0 0,0 1-1 0 0,-3 3 78 0 0,3-3-90 0 0,0-1 0 0 0,0 1-1 0 0,1-1 1 0 0,-1 1 0 0 0,0 0-1 0 0,0-1 1 0 0,1 1 0 0 0,-1 0 0 0 0,0 0-1 0 0,1-1 1 0 0,-1 1 0 0 0,1 0-1 0 0,-1 0 1 0 0,1 0 0 0 0,-1 0-1 0 0,1 0 1 0 0,0 0 0 0 0,-1 0 0 0 0,1 0-1 0 0,0 0 1 0 0,0 0 0 0 0,0 0-1 0 0,0 0 1 0 0,0 0 0 0 0,0 0-1 0 0,0 0 1 0 0,0 0 0 0 0,0 0 0 0 0,0 0-1 0 0,1 0 1 0 0,-1 0 0 0 0,1 1-1 0 0,0 0 32 0 0,0 0-1 0 0,0 0 0 0 0,0 0 0 0 0,-1 0 0 0 0,1 0 1 0 0,0 0-1 0 0,-1 0 0 0 0,0 0 0 0 0,1 0 0 0 0,-1 0 0 0 0,0 0 1 0 0,0 0-1 0 0,0 0 0 0 0,0 1 0 0 0,0-1 0 0 0,-1 0 1 0 0,1 0-1 0 0,-1 0 0 0 0,1 0 0 0 0,-1 0 0 0 0,0 0 1 0 0,0 0-1 0 0,-1 1 0 0 0,-2 2 28 0 0,0 0-1 0 0,0 0 1 0 0,-1 0-1 0 0,0-1 1 0 0,1 0 0 0 0,-9 5-1 0 0,13-8-64 0 0,-1-1-1 0 0,0 1 0 0 0,0-1 0 0 0,0 0 1 0 0,1 1-1 0 0,-1-1 0 0 0,0 0 0 0 0,0 1 1 0 0,0-1-1 0 0,0 0 0 0 0,0 0 0 0 0,0 0 1 0 0,0 0-1 0 0,0 0 0 0 0,1 0 0 0 0,-1 0 1 0 0,0 0-1 0 0,0 0 0 0 0,0-1 0 0 0,0 1 1 0 0,0 0-1 0 0,-1-1 0 0 0,-19-11 618 0 0,5 2 17 0 0,13 9-562 0 0,-1 0-1 0 0,0 0 1 0 0,1 1 0 0 0,-1-1 0 0 0,-7 1 0 0 0,9 0-76 0 0,-1 0 1 0 0,0 0 0 0 0,1-1 0 0 0,-1 1 0 0 0,1 0 0 0 0,-1-1 0 0 0,1 0 0 0 0,-1 1 0 0 0,1-1 0 0 0,-1 0-1 0 0,1 0 1 0 0,-4-3 0 0 0,3 2 47 0 0,-1 0-1 0 0,0-1 1 0 0,1 1-1 0 0,-1 0 0 0 0,0 1 1 0 0,0-1-1 0 0,0 1 1 0 0,0 0-1 0 0,0 0 0 0 0,-1 0 1 0 0,1 0-1 0 0,0 1 1 0 0,0-1-1 0 0,-8 2 1 0 0,6-1-44 0 0,-1 1 1 0 0,1 1 0 0 0,0-1 0 0 0,0 1-1 0 0,0 0 1 0 0,0 0 0 0 0,0 1 0 0 0,0 0 0 0 0,-6 4-1 0 0,6-3-17 0 0,-1 0 0 0 0,0 0 0 0 0,0-1 0 0 0,0 0 0 0 0,0 0 0 0 0,-1 0 0 0 0,1-1 0 0 0,-1 0 0 0 0,-9 0 0 0 0,13-2 42 0 0,0 0-1 0 0,-1-1 1 0 0,1 0-1 0 0,0 0 1 0 0,0 0-1 0 0,-4-3 1 0 0,4 3 15 0 0,1 0 1 0 0,-1-1-1 0 0,0 1 1 0 0,1 0-1 0 0,-1 1 1 0 0,0-1-1 0 0,0 1 1 0 0,1-1-1 0 0,-8 2 1 0 0,-1 1 1 0 0,6-1-51 0 0,0 0 0 0 0,1 0 1 0 0,-1-1-1 0 0,0 0 0 0 0,0 0 1 0 0,1 0-1 0 0,-1 0 1 0 0,0-1-1 0 0,-6-1 0 0 0,-55-21 318 0 0,53 19-262 0 0,-1 0 1 0 0,-19-3 0 0 0,-18-4-25 0 0,-139-41 363 0 0,168 48-371 0 0,0 1 0 0 0,-1 1 0 0 0,0 1 0 0 0,1 1 1 0 0,-28 4-1 0 0,-25-1 18 0 0,-21-7-38 0 0,53 1 77 0 0,-56 4 0 0 0,42 3 0 0 0,-46 5 10 0 0,-129 2-35 0 0,145-15-26 0 0,59 2 63 0 0,0 0 0 0 0,-1 2 1 0 0,-47 6-1 0 0,-213 46 96 0 0,257-47-182 0 0,-47-1-1 0 0,10 0 21 0 0,-296 5 872 0 0,254-10-422 0 0,82-1-350 0 0,1-1-1 0 0,-1-1 0 0 0,-42-12 0 0 0,15 3 97 0 0,36 9-177 0 0,0 0 0 0 0,0 2 0 0 0,0 0 0 0 0,-35 3 0 0 0,42 0-50 0 0,0 1 0 0 0,0 1 0 0 0,0 0 0 0 0,0 1 0 0 0,0 1 0 0 0,1 0 0 0 0,-25 13 0 0 0,4 3-468 0 0,2 1 0 0 0,-30 27 0 0 0,-21 19-5974 0 0</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14:53.210"/>
    </inkml:context>
    <inkml:brush xml:id="br0">
      <inkml:brushProperty name="width" value="0.1" units="cm"/>
      <inkml:brushProperty name="height" value="0.1" units="cm"/>
      <inkml:brushProperty name="color" value="#66CC00"/>
    </inkml:brush>
  </inkml:definitions>
  <inkml:trace contextRef="#ctx0" brushRef="#br0">1000 19 2415 0 0,'-32'0'27'0'0,"-166"-4"1556"0"0,-63-10-70 0 0,-5 20-508 0 0,213 0-925 0 0,-73 18 0 0 0,62-8-80 0 0</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14:54.288"/>
    </inkml:context>
    <inkml:brush xml:id="br0">
      <inkml:brushProperty name="width" value="0.1" units="cm"/>
      <inkml:brushProperty name="height" value="0.1" units="cm"/>
      <inkml:brushProperty name="color" value="#66CC00"/>
    </inkml:brush>
  </inkml:definitions>
  <inkml:trace contextRef="#ctx0" brushRef="#br0">1469 73 455 0 0,'-5'-11'25'0'0,"4"9"64"0"0,0-1 1 0 0,0 0-1 0 0,0 0 0 0 0,-1 0 0 0 0,1 1 1 0 0,-1-1-1 0 0,0 1 0 0 0,-2-4 0 0 0,0 3 193 0 0,0 0-1 0 0,0 0 0 0 0,0 0 1 0 0,-1 0-1 0 0,1 1 0 0 0,-1 0 1 0 0,1 0-1 0 0,-1 0 0 0 0,0 1 1 0 0,1-1-1 0 0,-9 0 0 0 0,-7-1-306 0 0,-32 0 0 0 0,38 2 394 0 0,-142 1 1249 0 0,-1 7 0 0 0,-164 29-1 0 0,190-12-1451 0 0,-169 53-1 0 0,123-26-321 0 0,117-33 29 0 0</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14:54.737"/>
    </inkml:context>
    <inkml:brush xml:id="br0">
      <inkml:brushProperty name="width" value="0.1" units="cm"/>
      <inkml:brushProperty name="height" value="0.1" units="cm"/>
      <inkml:brushProperty name="color" value="#66CC00"/>
    </inkml:brush>
  </inkml:definitions>
  <inkml:trace contextRef="#ctx0" brushRef="#br0">1059 113 1839 0 0,'-12'-5'798'0'0,"-1"1"0"0"0,1 0 0 0 0,-20-3 0 0 0,-1-1-498 0 0,-230-54 379 0 0,204 52-343 0 0,-1 3-1 0 0,-1 3 0 0 0,1 3 1 0 0,-93 9-1 0 0,100-1-420 0 0,1 3 0 0 0,-92 31-1 0 0,93-25-2554 0 0</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14:55.594"/>
    </inkml:context>
    <inkml:brush xml:id="br0">
      <inkml:brushProperty name="width" value="0.1" units="cm"/>
      <inkml:brushProperty name="height" value="0.1" units="cm"/>
      <inkml:brushProperty name="color" value="#66CC00"/>
    </inkml:brush>
  </inkml:definitions>
  <inkml:trace contextRef="#ctx0" brushRef="#br0">1963 57 1375 0 0,'-2'-1'50'0'0,"-1"-1"0"0"0,1 1 0 0 0,-1 0-1 0 0,0-1 1 0 0,1 1 0 0 0,-1 1-1 0 0,0-1 1 0 0,0 0 0 0 0,0 1-1 0 0,1-1 1 0 0,-1 1 0 0 0,0 0-1 0 0,0 0 1 0 0,-6 1 0 0 0,4-1 343 0 0,0 1 1 0 0,-1-1-1 0 0,1 0 1 0 0,-7-2-1 0 0,-10 1-18 0 0,-138-4 973 0 0,-39 0 776 0 0,-277 1 236 0 0,187-11-1960 0 0,-38 0-203 0 0,233 15-359 0 0,-141 18 1 0 0,155-6-281 0 0</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15:15.228"/>
    </inkml:context>
    <inkml:brush xml:id="br0">
      <inkml:brushProperty name="width" value="0.1" units="cm"/>
      <inkml:brushProperty name="height" value="0.1" units="cm"/>
      <inkml:brushProperty name="color" value="#66CC00"/>
    </inkml:brush>
  </inkml:definitions>
  <inkml:trace contextRef="#ctx0" brushRef="#br0">5967 1581 2759 0 0,'-1'-1'122'0'0,"-1"0"-1"0"0,0-1 0 0 0,0 1 0 0 0,0 0 0 0 0,0 1 0 0 0,0-1 0 0 0,0 0 0 0 0,0 1 0 0 0,0-1 1 0 0,0 1-1 0 0,0-1 0 0 0,-4 1 0 0 0,-33 0 94 0 0,25 0-213 0 0,-122 4 610 0 0,-32 2 1807 0 0,154-6-2160 0 0,0 1-78 0 0,0-1 0 0 0,-1-1-1 0 0,1 0 1 0 0,-1 0-1 0 0,1-2 1 0 0,0 0-1 0 0,-26-9 1 0 0,35 11-41 0 0,1-1 1 0 0,-1 1-1 0 0,1 0 1 0 0,-1 1-1 0 0,0-1 0 0 0,-5 1 1 0 0,-21-4 349 0 0,23 2-381 0 0,0 1 0 0 0,-15-1 0 0 0,2 0 76 0 0,12 1-55 0 0,-4-1 144 0 0,0 1 0 0 0,0 0 0 0 0,0 1 0 0 0,-21 1 0 0 0,-87 19 362 0 0,111-19-543 0 0,0-1 0 0 0,0 0 0 0 0,0-1 0 0 0,-10-1 0 0 0,-7-1 186 0 0,4 2-20 0 0,-16-2 377 0 0,0 2-1 0 0,-64 6 1 0 0,91-4-535 0 0,0-1 1 0 0,0 0 0 0 0,0 0-1 0 0,1-1 1 0 0,-13-2 0 0 0,22 2-87 0 0,-20-1 316 0 0,1 1 1 0 0,-1 1-1 0 0,1 1 1 0 0,-42 7-1 0 0,28-4-239 0 0,19-3-34 0 0,-28 7 0 0 0,29-5 33 0 0,0-1-1 0 0,-1-1 1 0 0,1 0-1 0 0,-18-1 1 0 0,9-1 32 0 0,-210 8 851 0 0,177-6-650 0 0,-1-2 0 0 0,-64-10 0 0 0,77 7-64 0 0,0 3 0 0 0,-57 5-1 0 0,56 0-112 0 0,16-1-60 0 0,-2-1-1 0 0,-60-5 0 0 0,42-3 74 0 0,-1 2 1 0 0,-64 3-1 0 0,-69 4-17 0 0,129-3-21 0 0,-22 0 158 0 0,67 0-256 0 0,1 1 0 0 0,-1 0-1 0 0,0 0 1 0 0,-11 4-1 0 0,-15 1 22 0 0,-11-1-19 0 0,-98 14 167 0 0,99-14 31 0 0,-72 0 0 0 0,87-6-106 0 0,0-2 0 0 0,-37-8-1 0 0,44 6-68 0 0,1 2 6 0 0,-1 1 0 0 0,1 0 0 0 0,-45 4 0 0 0,-68 19 144 0 0,87-13-94 0 0,-84 3 0 0 0,1-1 40 0 0,104-8-133 0 0,0-1 1 0 0,-1-2-1 0 0,-31-4 0 0 0,-32 0 52 0 0,46 5 6 0 0,-68 9 0 0 0,101-7-69 0 0,-35 6 28 0 0,-2-2 0 0 0,1-2 0 0 0,-56-3 0 0 0,27-5 105 0 0,-61-6 7 0 0,-60-8-66 0 0,160 12-25 0 0,28 3-37 0 0,0 2 0 0 0,0-1 0 0 0,0 1 0 0 0,0 1 0 0 0,-17 1 0 0 0,17 0 6 0 0,-23-1 0 0 0,-2 1-4 0 0,8 0 34 0 0,0-2 0 0 0,-1-1 0 0 0,1-1 0 0 0,-54-12 0 0 0,63 11 6 0 0,12 3-28 0 0,1 0-1 0 0,0 0 0 0 0,0-1 1 0 0,-1 0-1 0 0,-6-3 1 0 0,5 1 6 0 0,1 1-1 0 0,0-1 1 0 0,0-1 0 0 0,0 1 0 0 0,0-1 0 0 0,1 0-1 0 0,0-1 1 0 0,0 1 0 0 0,0-1 0 0 0,1 0 0 0 0,0-1 0 0 0,-5-6-1 0 0,0-3 36 0 0,-1 1 1 0 0,0 1-1 0 0,-17-17 0 0 0,-3-3 3 0 0,28 28-53 0 0,-1-1 0 0 0,1 1-1 0 0,0-1 1 0 0,1 0 0 0 0,-1 0-1 0 0,2 0 1 0 0,-1 0 0 0 0,-1-10-1 0 0,-1-5 43 0 0,0 0 3 0 0,2 0 0 0 0,0-1-1 0 0,1 1 1 0 0,5-42 0 0 0,-3 51-37 0 0,19-177 194 0 0,-14 137-151 0 0,18-68 0 0 0,-14 79-56 0 0,-2 0 1 0 0,-2-1-1 0 0,1-43 1 0 0,-15-20 22 0 0,1-3 56 0 0,7 104-92 0 0,7-151 0 0 0,-7 154 0 0 0,0-1 0 0 0,0 1 0 0 0,0-1 0 0 0,1 1 0 0 0,-1 0 0 0 0,1 0 0 0 0,0-1 0 0 0,0 1 0 0 0,0 0 0 0 0,0 0 0 0 0,0 0 0 0 0,0 0 0 0 0,0 0 0 0 0,0 0 0 0 0,1 0 0 0 0,-1 0 0 0 0,1 0 0 0 0,0 1 0 0 0,-1-1 0 0 0,1 1 0 0 0,0-1 0 0 0,0 1 0 0 0,0 0 0 0 0,0 0 0 0 0,4-2 0 0 0,0 1 0 0 0,0 0 0 0 0,0 1 0 0 0,0-1 0 0 0,0 1 0 0 0,1 1 0 0 0,-1-1 0 0 0,8 1 0 0 0,6 0 0 0 0,130-3 0 0 0,-29 1 0 0 0,153 2 0 0 0,-203 4 0 0 0,1-4 0 0 0,124-16 0 0 0,-98-2 0 0 0,-20 2 0 0 0,116-7 0 0 0,64 28 0 0 0,-182-2 0 0 0,7-1 0 0 0,109-11 0 0 0,-98-1 0 0 0,118 3 0 0 0,12 13 0 0 0,-176-9 0 0 0,55-9 0 0 0,-27 3 0 0 0,-9 1 0 0 0,111-6 0 0 0,-119 14 0 0 0,127 1 0 0 0,-59 3 0 0 0,129 1 0 0 0,-241-5 0 0 0,145 5 0 0 0,-121-4 0 0 0,43 9 0 0 0,-13-2 0 0 0,12 1 0 0 0,47 3 0 0 0,-77-8 0 0 0,-25-2 0 0 0,1 0 0 0 0,-1-2 0 0 0,50-5 0 0 0,246-33 0 0 0,112 30 0 0 0,-198 18 0 0 0,-213-8 0 0 0,41 8 0 0 0,-60-8-3 0 0,0-1 0 0 0,0 1-1 0 0,-1-1 1 0 0,1 1 0 0 0,0 0 0 0 0,-1 1 0 0 0,1-1-1 0 0,-1 1 1 0 0,1-1 0 0 0,-1 1 0 0 0,0 0 0 0 0,0 0-1 0 0,-1 0 1 0 0,1 1 0 0 0,0-1 0 0 0,-1 1 0 0 0,0-1-1 0 0,0 1 1 0 0,3 7 0 0 0,4 13 3 0 0,-2-8 0 0 0,7 28 0 0 0,-9-20-14 0 0,-1-1 0 0 0,-1 1-1 0 0,-1-1 1 0 0,-1 1 0 0 0,-1 0 0 0 0,-1-1 0 0 0,-1 1-1 0 0,-6 29 1 0 0,-26 75-35 0 0,3-12 34 0 0,-15 48 15 0 0,44-158 0 0 0,-19 76 0 0 0,7-24 0 0 0,9-32 0 0 0,-5 48 0 0 0,2-10 0 0 0,0-16-7 0 0,-3-1 1 0 0,-18 50-1 0 0,17-66-4 0 0,-1 0 0 0 0,-1-1 0 0 0,-36 54 0 0 0,31-54 11 0 0,-2-1 0 0 0,-1-1 0 0 0,-2-1 0 0 0,-32 30 0 0 0,41-43-132 0 0,1 0-1 0 0,0 1 1 0 0,1 1 0 0 0,-12 18-1 0 0,-37 73-2654 0 0,34-49 1164 0 0</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14:06.647"/>
    </inkml:context>
    <inkml:brush xml:id="br0">
      <inkml:brushProperty name="width" value="0.1" units="cm"/>
      <inkml:brushProperty name="height" value="0.1" units="cm"/>
      <inkml:brushProperty name="color" value="#66CC00"/>
    </inkml:brush>
  </inkml:definitions>
  <inkml:trace contextRef="#ctx0" brushRef="#br0">1727 112 919 0 0,'0'-2'104'0'0,"0"0"-1"0"0,0 0 0 0 0,-1 0 1 0 0,1 1-1 0 0,0-1 0 0 0,-1 0 1 0 0,1 0-1 0 0,-1 1 0 0 0,0-1 1 0 0,1 0-1 0 0,-1 1 0 0 0,0-1 1 0 0,0 0-1 0 0,0 1 0 0 0,0 0 1 0 0,0-1-1 0 0,-1 1 0 0 0,1-1 1 0 0,0 1-1 0 0,-1 0 0 0 0,1 0 1 0 0,-1 0-1 0 0,-2-1 0 0 0,-3-2-57 0 0,0 1 1 0 0,0 0-1 0 0,0 1 0 0 0,-11-3 1 0 0,-5-1 1012 0 0,7 2 65 0 0,-25-5-1 0 0,-13-2 187 0 0,32 5-921 0 0,0 1 0 0 0,-1 1 0 0 0,-31-1 0 0 0,-71 3 448 0 0,46 2-431 0 0,-299-5 915 0 0,0 11-608 0 0,271 3-803 0 0,-159 36 1 0 0,197-28-85 0 0</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14:08.176"/>
    </inkml:context>
    <inkml:brush xml:id="br0">
      <inkml:brushProperty name="width" value="0.1" units="cm"/>
      <inkml:brushProperty name="height" value="0.1" units="cm"/>
      <inkml:brushProperty name="color" value="#66CC00"/>
    </inkml:brush>
  </inkml:definitions>
  <inkml:trace contextRef="#ctx0" brushRef="#br0">1801 120 3911 0 0,'1'-2'100'0'0,"0"0"0"0"0,0 0-1 0 0,0 0 1 0 0,0 0 0 0 0,0 1-1 0 0,0-1 1 0 0,1 0 0 0 0,-1 0-1 0 0,1 1 1 0 0,2-3-1 0 0,-3 3-91 0 0,-1 1-1 0 0,0 0 1 0 0,0 0-1 0 0,1 0 1 0 0,-1 0-1 0 0,0-1 1 0 0,0 1-1 0 0,0 0 1 0 0,1 0-1 0 0,-1 0 0 0 0,0-1 1 0 0,0 1-1 0 0,0 0 1 0 0,0-1-1 0 0,0 1 1 0 0,1 0-1 0 0,-1 0 1 0 0,0-1-1 0 0,0 1 1 0 0,0 0-1 0 0,0 0 1 0 0,0-1-1 0 0,0 1 0 0 0,0 0 1 0 0,0-1-1 0 0,0 1 1 0 0,0 0-1 0 0,0-1 1 0 0,0 1-1 0 0,0 0 1 0 0,0 0-1 0 0,0-1 1 0 0,0 1-1 0 0,-1 0 1 0 0,1 0-1 0 0,0-1 0 0 0,0 1 1 0 0,0 0-1 0 0,0 0 1 0 0,-1-1-1 0 0,1 1 1 0 0,0 0-1 0 0,0 0 1 0 0,0-1-1 0 0,-1 1 1 0 0,1 0-1 0 0,0 0 1 0 0,0 0-1 0 0,-1 0 0 0 0,1 0 1 0 0,0-1-1 0 0,0 1 1 0 0,-1 0-1 0 0,-16-11 262 0 0,15 10-165 0 0,-30-17 674 0 0,-31-17 887 0 0,54 32-1456 0 0,0-1 0 0 0,0 1-1 0 0,0 1 1 0 0,0 0-1 0 0,-17-2 1 0 0,-4 2 70 0 0,0 2 0 0 0,-54 7 0 0 0,-60 18-10 0 0,0 0 2 0 0,144-25-270 0 0,-69 9 299 0 0,-112 1-1 0 0,-9-21 344 0 0,-24 0 82 0 0,-156 32-386 0 0,253-10-736 0 0,59-5 111 0 0</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14:08.930"/>
    </inkml:context>
    <inkml:brush xml:id="br0">
      <inkml:brushProperty name="width" value="0.1" units="cm"/>
      <inkml:brushProperty name="height" value="0.1" units="cm"/>
      <inkml:brushProperty name="color" value="#66CC00"/>
    </inkml:brush>
  </inkml:definitions>
  <inkml:trace contextRef="#ctx0" brushRef="#br0">2853 29 919 0 0,'-40'-16'1102'0'0,"18"20"2323"0"0,-86 0-2272 0 0,-50-2-1069 0 0,36-12 223 0 0,-86-2 1424 0 0,-20 19-195 0 0,-114 2-715 0 0,28 4-688 0 0,195-6-70 0 0,16-5 144 0 0,-197-21-1 0 0,36 3 81 0 0,0 20-177 0 0,99-1-236 0 0,69-3-121 0 0</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14:41.993"/>
    </inkml:context>
    <inkml:brush xml:id="br0">
      <inkml:brushProperty name="width" value="0.1" units="cm"/>
      <inkml:brushProperty name="height" value="0.1" units="cm"/>
      <inkml:brushProperty name="color" value="#66CC00"/>
    </inkml:brush>
  </inkml:definitions>
  <inkml:trace contextRef="#ctx0" brushRef="#br0">2862 39 3567 0 0,'-5'-2'137'0'0,"1"0"-1"0"0,-1 1 0 0 0,0-1 0 0 0,1 1 0 0 0,-8 0 0 0 0,-18-6 945 0 0,20 2-766 0 0,0 2 0 0 0,0-1 0 0 0,0 1 0 0 0,-1 1 0 0 0,1 0 1 0 0,-1 0-1 0 0,1 1 0 0 0,-1 1 0 0 0,0 0 0 0 0,-15 1 0 0 0,-329 28 1493 0 0,319-26-1590 0 0,1 2-1 0 0,-58 16 0 0 0,44-10-129 0 0,-105 32-34 0 0,-73 5 516 0 0,162-35-455 0 0,0-3 0 0 0,-1-3-1 0 0,-114-3 1 0 0,66 1 40 0 0,20 1 111 0 0,-31-7 84 0 0,-127-18-1 0 0,97 8-297 0 0,132 10-51 0 0,-105 4 38 0 0,31 1-14 0 0,14 0-25 0 0,53-2 35 0 0,1-1 0 0 0,-1-1 0 0 0,-44-7 0 0 0,69 6 13 0 0,-1-1-1 0 0,1 1 1 0 0,0-2-1 0 0,0 1 1 0 0,-7-4-1 0 0,-15-7 272 0 0,26 13-313 0 0,1 0 1 0 0,-1 0-1 0 0,0 0 0 0 0,1 0 0 0 0,-1 0 0 0 0,1 0 0 0 0,-1 0 0 0 0,0 0 0 0 0,1 0 1 0 0,-1 0-1 0 0,0 1 0 0 0,1-1 0 0 0,-1 0 0 0 0,1 0 0 0 0,-1 1 0 0 0,1-1 0 0 0,-1 0 1 0 0,0 0-1 0 0,1 1 0 0 0,-1-1 0 0 0,1 1 0 0 0,0-1 0 0 0,-1 1 0 0 0,1-1 0 0 0,-1 0 1 0 0,1 1-1 0 0,0-1 0 0 0,-1 2 0 0 0,-10 18-347 0 0,7-12-52 0 0,-7 13-491 0 0</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14:42.628"/>
    </inkml:context>
    <inkml:brush xml:id="br0">
      <inkml:brushProperty name="width" value="0.1" units="cm"/>
      <inkml:brushProperty name="height" value="0.1" units="cm"/>
      <inkml:brushProperty name="color" value="#66CC00"/>
    </inkml:brush>
  </inkml:definitions>
  <inkml:trace contextRef="#ctx0" brushRef="#br0">1927 81 3567 0 0,'-6'-6'158'0'0,"0"0"0"0"0,0 0 0 0 0,-1 1-1 0 0,1-1 1 0 0,-1 1 0 0 0,-1 1 0 0 0,1 0-1 0 0,0 0 1 0 0,-10-4 0 0 0,2 2 143 0 0,0 1 0 0 0,0 1 1 0 0,0 0-1 0 0,-18-1 0 0 0,5 3-88 0 0,1 2 0 0 0,-1 1 0 0 0,1 1 0 0 0,-34 7 0 0 0,21-3 30 0 0,-57 11 400 0 0,-27 4 172 0 0,-209-18 519 0 0,133-6-792 0 0,-357 32-6 0 0,398-3-884 0 0,83-10-70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2:40:39.085"/>
    </inkml:context>
    <inkml:brush xml:id="br0">
      <inkml:brushProperty name="width" value="0.1" units="cm"/>
      <inkml:brushProperty name="height" value="0.1" units="cm"/>
      <inkml:brushProperty name="color" value="#E71224"/>
    </inkml:brush>
  </inkml:definitions>
  <inkml:trace contextRef="#ctx0" brushRef="#br0">1288 139 4607 0 0,'12'-71'611'0'0,"-5"44"2654"0"0,6-9-2754 0 0,-13 35-520 0 0,0 1-1 0 0,0 0 1 0 0,0 0-1 0 0,0 0 1 0 0,0-1-1 0 0,0 1 1 0 0,0 0-1 0 0,0 0 1 0 0,0 0 0 0 0,0 0-1 0 0,1-1 1 0 0,-1 1-1 0 0,0 0 1 0 0,0 0-1 0 0,0 0 1 0 0,0 0-1 0 0,0 0 1 0 0,0-1-1 0 0,1 1 1 0 0,-1 0 0 0 0,0 0-1 0 0,0 0 1 0 0,0 0-1 0 0,0 0 1 0 0,0 0-1 0 0,1 0 1 0 0,-1 0-1 0 0,0 0 1 0 0,0 0-1 0 0,0-1 1 0 0,1 1 0 0 0,-1 0-1 0 0,0 0 1 0 0,0 0-1 0 0,0 0 1 0 0,0 0-1 0 0,1 0 1 0 0,-1 1-1 0 0,3 6-419 0 0,-2-5 325 0 0,-1-1 1 0 0,0 1-1 0 0,0 0 1 0 0,1 0-1 0 0,-1 0 1 0 0,-1 0 0 0 0,1 0-1 0 0,-1 3 1 0 0,1-4 99 0 0,-1 0 0 0 0,0-1 0 0 0,1 1 0 0 0,-1 0 1 0 0,0-1-1 0 0,0 1 0 0 0,1-1 0 0 0,-1 1 0 0 0,0-1 0 0 0,0 1 1 0 0,0-1-1 0 0,0 1 0 0 0,0-1 0 0 0,0 0 0 0 0,0 0 0 0 0,0 0 1 0 0,0 1-1 0 0,0-1 0 0 0,-1 0 0 0 0,-25 0 570 0 0,17-1-291 0 0,-13 2 136 0 0,0 1 1 0 0,1 2 0 0 0,-1 0 0 0 0,-25 8-1 0 0,4 4-253 0 0,30-12-15 0 0,0-1 0 0 0,0 0 0 0 0,0-1 1 0 0,0 0-1 0 0,-1-1 0 0 0,-22-2 0 0 0,30 1 22 0 0,1 0-1 0 0,0 0 0 0 0,-13 3 1 0 0,11-2-41 0 0,1 0 1 0 0,-15 0 0 0 0,-263-35 1727 0 0,219 23-1269 0 0,-1 4 0 0 0,-128 1-1 0 0,166 7-568 0 0,0 2 0 0 0,0 1-1 0 0,-50 14 1 0 0,63-12-1421 0 0,-1 0 0 0 0,-16 9 0 0 0,-14 12-3619 0 0</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15:18.300"/>
    </inkml:context>
    <inkml:brush xml:id="br0">
      <inkml:brushProperty name="width" value="0.1" units="cm"/>
      <inkml:brushProperty name="height" value="0.1" units="cm"/>
      <inkml:brushProperty name="color" value="#66CC00"/>
    </inkml:brush>
  </inkml:definitions>
  <inkml:trace contextRef="#ctx0" brushRef="#br0">5772 338 5871 0 0,'-2'-7'392'0'0,"-2"-14"-241"0"0,4 21-129 0 0,0-1 0 0 0,0 1 0 0 0,-1 0 0 0 0,1-1 0 0 0,0 1 0 0 0,0 0 0 0 0,0 0 0 0 0,0-1 0 0 0,0 1 0 0 0,-1 0 0 0 0,1-1 0 0 0,0 1 0 0 0,0 0 0 0 0,0 0 0 0 0,-1-1 0 0 0,1 1 0 0 0,0 0 0 0 0,-1 0 0 0 0,1 0-1 0 0,0-1 1 0 0,0 1 0 0 0,-1 0 0 0 0,1 0 0 0 0,0 0 0 0 0,-1 0 0 0 0,1 0 0 0 0,0 0 0 0 0,-1 0 0 0 0,1-1 0 0 0,0 1 0 0 0,-1 0 0 0 0,1 0 0 0 0,0 0 0 0 0,-1 0 0 0 0,1 1 0 0 0,0-1 0 0 0,-1 0 0 0 0,1 0 0 0 0,0 0 0 0 0,-1 0 0 0 0,1 0 0 0 0,0 0 0 0 0,-1 0 0 0 0,1 1 0 0 0,0-1 0 0 0,-1 0 0 0 0,-1 1 9 0 0,1 0 0 0 0,-1-1 0 0 0,0 1 0 0 0,0-1 0 0 0,1 1 0 0 0,-1-1-1 0 0,0 0 1 0 0,0 0 0 0 0,0 0 0 0 0,0 0 0 0 0,1 0 0 0 0,-1 0 0 0 0,-2-1-1 0 0,-23-6-8 0 0,14 0 284 0 0,0 0 1 0 0,0-1 0 0 0,1 0-1 0 0,-15-13 1 0 0,-23-16 1427 0 0,43 33-1456 0 0,1 1 0 0 0,0 0-1 0 0,-1 0 1 0 0,0 0-1 0 0,0 1 1 0 0,-11-3-1 0 0,0 3 69 0 0,0 1-1 0 0,0 1 1 0 0,0 0-1 0 0,-20 4 1 0 0,22-2-180 0 0,0-1 0 0 0,0-1 0 0 0,1 0 0 0 0,-1 0 0 0 0,-28-6 0 0 0,-38-18 1112 0 0,45 12-347 0 0,-61-10-1 0 0,20 9-303 0 0,-47-7 218 0 0,96 18-602 0 0,-1 0 0 0 0,-37 3 0 0 0,62 0-221 0 0,-187 17 700 0 0,-110-2-14 0 0,38-4-40 0 0,173-3-394 0 0,-1-4 0 0 0,0-4 0 0 0,-143-18 0 0 0,93-5 42 0 0,46 5-151 0 0,-100-3-1 0 0,-9 12 2 0 0,-23-14-38 0 0,156 13-75 0 0,-5 3-5 0 0,-77 4 0 0 0,9 1 37 0 0,41-4-56 0 0,-111-2 17 0 0,80 4-12 0 0,-130 5 60 0 0,262-1-94 0 0,-255 27 0 0 0,216-23 0 0 0,0-2 0 0 0,-74-4 0 0 0,62 0 0 0 0,28 2 0 0 0,-49-7 0 0 0,-3-2 11 0 0,-43-11 42 0 0,64 13-34 0 0,0 2 0 0 0,-64 3 0 0 0,56 2-12 0 0,39 0-7 0 0,-41 8 0 0 0,3-1 0 0 0,59-7 0 0 0,0-1 0 0 0,0 1 0 0 0,0 0 0 0 0,0 0 0 0 0,0 1 0 0 0,0-1 0 0 0,1 1 0 0 0,-1 0 0 0 0,1 0 0 0 0,-1 1 0 0 0,1-1 0 0 0,0 1 0 0 0,-6 5 0 0 0,7-6 0 0 0,0 1 0 0 0,1-1 0 0 0,0 1 0 0 0,0 0 0 0 0,0 0 0 0 0,0 0 0 0 0,0 0 0 0 0,0 0 0 0 0,1 0 0 0 0,0 0 0 0 0,-1 1 0 0 0,1-1 0 0 0,1 1 0 0 0,-1-1 0 0 0,0 1 0 0 0,1-1 0 0 0,-1 1 0 0 0,1-1 0 0 0,0 1 0 0 0,1 6 0 0 0,3 19 0 0 0,13 89 0 0 0,-11-86 0 0 0,-2 0 0 0 0,-1 1 0 0 0,-2-1 0 0 0,-3 36 0 0 0,-3-19 0 0 0,-1-1 0 0 0,-15 51 0 0 0,-23 113 0 0 0,39-186 0 0 0,1 0 0 0 0,1 1 0 0 0,2 0 0 0 0,1-1 0 0 0,0 1 0 0 0,2 0 0 0 0,10 48 0 0 0,5-11 0 0 0,-3-13 0 0 0,12 81 0 0 0,-25-117 0 0 0,1 1 0 0 0,1-1 0 0 0,0 1 0 0 0,1-1 0 0 0,9 23 0 0 0,-8-30 6 0 0,1-1 0 0 0,-1 0 0 0 0,1 0 0 0 0,0 0 0 0 0,1-1 0 0 0,7 6 0 0 0,-4-3 5 0 0,-2-3 4 0 0,0 1 0 0 0,0-2-1 0 0,1 1 1 0 0,0-1-1 0 0,0-1 1 0 0,0 1 0 0 0,0-2-1 0 0,1 1 1 0 0,-1-1-1 0 0,1-1 1 0 0,14 3 0 0 0,10-1 25 0 0,0-2 1 0 0,37-2 0 0 0,1 0 0 0 0,51-4 6 0 0,-61 1-30 0 0,225-12 47 0 0,-78 2-37 0 0,45-1 10 0 0,76 28-37 0 0,-188-6 0 0 0,2-2 0 0 0,194 16 0 0 0,-182-4 0 0 0,238-5 0 0 0,-197-14 0 0 0,-19 9 24 0 0,-101-3-4 0 0,96-5 0 0 0,119-16 33 0 0,157 15-43 0 0,-367 4-9 0 0,44-6-1 0 0,-73 2 0 0 0,70-6 0 0 0,-60 2 0 0 0,0 3 0 0 0,64 6 0 0 0,63 23 0 0 0,-114-15 0 0 0,-30-5 0 0 0,65 7 0 0 0,-78-11 0 0 0,37 8 0 0 0,-42-5 0 0 0,1-2 0 0 0,33 1 0 0 0,-21-4 0 0 0,-22 1 5 0 0,26-3 1 0 0,-27 1 11 0 0,-17 0-16 0 0,1 0 0 0 0,-1 1 0 0 0,1-1 0 0 0,-1 0 1 0 0,1 0-1 0 0,-1 0 0 0 0,1 0 0 0 0,-1-1 0 0 0,0 1 0 0 0,1 0 1 0 0,-1-1-1 0 0,1 1 0 0 0,-1-1 0 0 0,0 1 0 0 0,1-1 1 0 0,-1 0-1 0 0,0 1 0 0 0,1-1 0 0 0,-1 0 0 0 0,0 0 0 0 0,0 0 1 0 0,0 0-1 0 0,0 0 0 0 0,0 0 0 0 0,0 0 0 0 0,0 0 0 0 0,0 0 1 0 0,0-1-1 0 0,-1 1 0 0 0,2-2 0 0 0,5-11 1 0 0,6-12 22 0 0,-1 0 0 0 0,13-40 1 0 0,-3-17 1 0 0,21-148 1 0 0,-32 138 5 0 0,32-129 0 0 0,-38 200-32 0 0,12-40 0 0 0,26-63 0 0 0,-32 99 0 0 0,14-52 0 0 0,-22 67 0 0 0,-1-1 0 0 0,-1 1 0 0 0,0-1 0 0 0,0 1 0 0 0,-1-1 0 0 0,0 1 0 0 0,-4-18 0 0 0,-1-11 0 0 0,1 0 0 0 0,3-61 0 0 0,1 59 0 0 0,0 34 0 0 0,-1 0 0 0 0,0 0 0 0 0,0 0 0 0 0,-1 0 0 0 0,0 0 0 0 0,-1 1 0 0 0,0-1 0 0 0,0 1 0 0 0,0 0 0 0 0,-1 0 0 0 0,-5-8 0 0 0,-7-8 0 0 0,-36-38 0 0 0,42 51 0 0 0,-4-7 2 0 0,-2 1-1 0 0,0 1 0 0 0,-31-22 1 0 0,41 32-4 0 0,-1 1 0 0 0,0 0 0 0 0,0 1 0 0 0,0 0 0 0 0,-1 0 0 0 0,1 0 0 0 0,-1 1 0 0 0,0 0 0 0 0,0 0 0 0 0,0 1 0 0 0,1 0-1 0 0,-1 1 1 0 0,-16 0 0 0 0,0 3-91 0 0,-1 2-1 0 0,1 0 1 0 0,0 1-1 0 0,-41 18 0 0 0,-89 50-1420 0 0,129-60 974 0 0,-80 38-1435 0 0</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15:39.701"/>
    </inkml:context>
    <inkml:brush xml:id="br0">
      <inkml:brushProperty name="width" value="0.1" units="cm"/>
      <inkml:brushProperty name="height" value="0.1" units="cm"/>
      <inkml:brushProperty name="color" value="#F4F91B"/>
    </inkml:brush>
  </inkml:definitions>
  <inkml:trace contextRef="#ctx0" brushRef="#br0">5745 95 919 0 0,'-2'0'-106'0'0,"0"0"273"0"0,-1 0 1 0 0,1 0-1 0 0,0 0 0 0 0,0 0 1 0 0,-1 0-1 0 0,1 1 1 0 0,0-1-1 0 0,0 1 0 0 0,-1-1 1 0 0,1 1-1 0 0,0 0 1 0 0,0 0-1 0 0,0 0 0 0 0,0 0 1 0 0,0 0-1 0 0,0 0 1 0 0,-3 3-1 0 0,-9 5 74 0 0,0 0 0 0 0,-22 9-1 0 0,16-8-69 0 0,16-9-94 0 0,0 1 0 0 0,0-1-1 0 0,-1 1 1 0 0,1-1 0 0 0,0 0-1 0 0,-1-1 1 0 0,1 1-1 0 0,-1-1 1 0 0,1 0 0 0 0,0 0-1 0 0,-1 0 1 0 0,-6-2 0 0 0,-2-1 493 0 0,0 0 0 0 0,-23-10 0 0 0,27 10-394 0 0,1 1 0 0 0,-1 1 0 0 0,1-1 0 0 0,-1 1 0 0 0,-16 0 1 0 0,-16-1-29 0 0,6-2 6 0 0,22 3-74 0 0,1 0-1 0 0,-14-3 0 0 0,-111-31 1177 0 0,123 32-1175 0 0,0 1-1 0 0,0 1 0 0 0,0 0 1 0 0,-1 1-1 0 0,-23 3 0 0 0,29-2-66 0 0,-106 12 141 0 0,97-12-128 0 0,6 0 37 0 0,-1 0-1 0 0,0-1 0 0 0,0 0 0 0 0,0-1 1 0 0,0 0-1 0 0,1-1 0 0 0,-16-5 0 0 0,-8-3 441 0 0,-43-7 0 0 0,15 9-356 0 0,43 6-80 0 0,-1-1 0 0 0,-29-8 0 0 0,46 10-67 0 0,-95-26 236 0 0,84 24-189 0 0,-1 1-1 0 0,1 0 0 0 0,-1 1 1 0 0,-19 2-1 0 0,-32 5-21 0 0,-48 1 1 0 0,100-7-24 0 0,-53 0 124 0 0,-87 11-1 0 0,121-7-104 0 0,-1-2-1 0 0,-43-3 0 0 0,2-5 72 0 0,-32-2 81 0 0,-106 17-57 0 0,77-3-3 0 0,72-3 8 0 0,-87-4 0 0 0,7-9 20 0 0,-12 7 104 0 0,87 4-164 0 0,58-1-71 0 0,-277-6 644 0 0,237 4-617 0 0,0 3 0 0 0,1 3 0 0 0,-1 1 0 0 0,1 3 0 0 0,0 2 0 0 0,-77 26 0 0 0,113-31-38 0 0,-17 5 0 0 0,-49 23 0 0 0,63-25 0 0 0,-33 10 0 0 0,3-1 0 0 0,35-12-1 0 0,-2-1 0 0 0,-24 4 0 0 0,4-1 58 0 0,27-6-53 0 0,-1 0 0 0 0,1 0 0 0 0,0-1 0 0 0,-19-2 0 0 0,-6-1 50 0 0,6 4-56 0 0,10 0 62 0 0,-22-3 0 0 0,24-1-13 0 0,13 2-30 0 0,-1 0 0 0 0,1 1 0 0 0,-1-1 0 0 0,1 1 0 0 0,-6 0 0 0 0,-13 1 52 0 0,0-2 0 0 0,-34-4-1 0 0,34 2-5 0 0,0 1 0 0 0,-30 2 0 0 0,8 2-37 0 0,28-3-16 0 0,1 2-1 0 0,-1 0 1 0 0,1 1 0 0 0,-19 5-1 0 0,-84 21 10 0 0,-1 1 16 0 0,85-20-32 0 0,-1-1 1 0 0,-55 4-1 0 0,-73-6-1 0 0,48-2 60 0 0,-13 14-62 0 0,82-10 0 0 0,31-6 0 0 0,10-2 0 0 0,0 1 0 0 0,1-1 0 0 0,-1 1 0 0 0,0 0 0 0 0,1 1 0 0 0,-1-1 0 0 0,0 1 0 0 0,1 0 0 0 0,0 0 0 0 0,0 0 0 0 0,-1 0 0 0 0,1 1 0 0 0,-5 4 0 0 0,4-3 0 0 0,6-2 0 0 0,1-2 0 0 0,-1 1 0 0 0,1-1 0 0 0,-1 0 0 0 0,1 0 0 0 0,-1 0 0 0 0,1 0 0 0 0,0 0 0 0 0,-1 0 0 0 0,1 0 0 0 0,-1 0 0 0 0,1 0 0 0 0,1-2 0 0 0,5 1 11 0 0,4 2 5 0 0,1 0 1 0 0,16 4-1 0 0,3 1 55 0 0,21 3 1227 0 0,17 2-2599 0 0,-18-4 1301 0 0,-34-3 0 0 0,21 0 0 0 0,-25-3-7 0 0,38 2 38 0 0,0-2 1 0 0,101-12 0 0 0,-75-5-32 0 0,17-4 0 0 0,-9 3 0 0 0,7-2 0 0 0,205 1 0 0 0,-233 16 0 0 0,33 1 0 0 0,-56 1 0 0 0,81-9 0 0 0,-46 1 0 0 0,-20 4 0 0 0,100 7 0 0 0,106 30 0 0 0,-215-26 0 0 0,1-3 0 0 0,-1-1 0 0 0,58-5 0 0 0,121-8 0 0 0,-157 10 0 0 0,86 12 0 0 0,-74-2 0 0 0,1-4 0 0 0,133-6 0 0 0,-191-1-78 0 0,24-4 698 0 0,0 4 1 0 0,64 4-1 0 0,109 38-2367 0 0,-51-7 1735 0 0,-125-28 12 0 0,66 0 0 0 0,47-10 0 0 0,97 4 0 0 0,-129 8 27 0 0,129-10 0 0 0,-249 2 114 0 0,-1 0 1 0 0,0 0-1 0 0,1 1 1 0 0,-1-1-1 0 0,0 1 1 0 0,1 1-1 0 0,8 2 1 0 0,-13-3-150 0 0,0 0 1 0 0,0 0-1 0 0,0 0 0 0 0,0 0 1 0 0,0 0-1 0 0,0 1 0 0 0,0-1 1 0 0,0 0-1 0 0,-1 1 0 0 0,1 0 0 0 0,-1-1 1 0 0,1 1-1 0 0,-1 0 0 0 0,1 0 1 0 0,-1 0-1 0 0,0 0 0 0 0,0 0 1 0 0,0 0-1 0 0,0 0 0 0 0,0 1 1 0 0,-1-1-1 0 0,1 0 0 0 0,0 4 1 0 0,0 3-1096 0 0,-1 0 1 0 0,-1 1-1 0 0,1-1 1 0 0,-4 14 0 0 0,-3 15-4300 0 0</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15:44.309"/>
    </inkml:context>
    <inkml:brush xml:id="br0">
      <inkml:brushProperty name="width" value="0.1" units="cm"/>
      <inkml:brushProperty name="height" value="0.1" units="cm"/>
      <inkml:brushProperty name="color" value="#F4F91B"/>
    </inkml:brush>
  </inkml:definitions>
  <inkml:trace contextRef="#ctx0" brushRef="#br0">1872 88 919 0 0,'-1'-2'207'0'0,"0"1"0"0"0,0-1-1 0 0,1 1 1 0 0,-1-1-1 0 0,0 0 1 0 0,1 0-1 0 0,-1 1 1 0 0,1-1-1 0 0,-1 0 1 0 0,1 0 0 0 0,0 0-1 0 0,0-2 1 0 0,-5-16 1411 0 0,4 17-1535 0 0,-1 0 0 0 0,1 0-1 0 0,-1 1 1 0 0,0-1-1 0 0,0 1 1 0 0,0-1-1 0 0,0 1 1 0 0,0 0 0 0 0,-1 0-1 0 0,1 0 1 0 0,-1 0-1 0 0,1 0 1 0 0,-1 0-1 0 0,0 1 1 0 0,0-1-1 0 0,1 1 1 0 0,-1 0 0 0 0,0 0-1 0 0,0 0 1 0 0,0 0-1 0 0,-1 1 1 0 0,1-1-1 0 0,0 1 1 0 0,0-1 0 0 0,0 1-1 0 0,-5 1 1 0 0,-75 11 1052 0 0,-16 2-432 0 0,84-14-565 0 0,0-1-1 0 0,1 0 0 0 0,-23-6 0 0 0,-18-1 270 0 0,-16 3 171 0 0,-141 9-1 0 0,48 10-460 0 0,67-14 83 0 0,75 1-78 0 0,-48 2 356 0 0,-74 14 0 0 0,32-2-412 0 0,76-11-58 0 0,10-2 81 0 0,0-1 0 0 0,-51-6 0 0 0,-7 0 92 0 0,36 4-4 0 0,18 0-32 0 0,-54 5 1 0 0,70-2-185 0 0,0 0-1 0 0,0 1 1 0 0,0 1-1 0 0,0 0 1 0 0,1 1-1 0 0,0 1 1 0 0,-22 12-1 0 0,1 6-184 0 0</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15:50.163"/>
    </inkml:context>
    <inkml:brush xml:id="br0">
      <inkml:brushProperty name="width" value="0.1" units="cm"/>
      <inkml:brushProperty name="height" value="0.1" units="cm"/>
      <inkml:brushProperty name="color" value="#F4F91B"/>
    </inkml:brush>
  </inkml:definitions>
  <inkml:trace contextRef="#ctx0" brushRef="#br0">3727 110 3567 0 0,'-3'-5'232'0'0,"3"4"-215"0"0,0 0 1 0 0,0 0-1 0 0,-1 0 1 0 0,1 0-1 0 0,-1 0 1 0 0,1 0-1 0 0,0 1 1 0 0,-1-1-1 0 0,0 0 1 0 0,1 0-1 0 0,-1 1 1 0 0,1-1-1 0 0,-1 0 1 0 0,0 0-1 0 0,0 1 1 0 0,1-1-1 0 0,-1 1 1 0 0,0-1-1 0 0,0 1 1 0 0,0-1-1 0 0,1 1 1 0 0,-1-1-1 0 0,0 1 1 0 0,0 0-1 0 0,0-1 1 0 0,-1 1-1 0 0,-2-2-76 0 0,0 1 0 0 0,1-1 0 0 0,0 0 0 0 0,-1 0 0 0 0,1-1 0 0 0,0 1 0 0 0,0-1 0 0 0,-4-4 0 0 0,3 3-35 0 0,-7-5 99 0 0,1 1 0 0 0,-1-1 0 0 0,-16-8 1 0 0,22 15 144 0 0,1-1 1 0 0,-1 1-1 0 0,0 0 1 0 0,1 1-1 0 0,-1-1 1 0 0,0 1-1 0 0,0 0 1 0 0,0 0-1 0 0,0 1 1 0 0,0-1-1 0 0,0 1 1 0 0,-8 1-1 0 0,-11 3 168 0 0,-1 2-1 0 0,-32 12 1 0 0,32-9-324 0 0,-1-2 1 0 0,-27 5-1 0 0,-170 3 146 0 0,70-8 336 0 0,96-3-308 0 0,-93 13 200 0 0,113-12-312 0 0,0-2-1 0 0,-54-2 0 0 0,27 0-7 0 0,-577 5 1602 0 0,554-6-1584 0 0,-263 8 204 0 0,273-4-228 0 0,-1-3-1 0 0,-105-13 1 0 0,-151-38 166 0 0,209 29-159 0 0,25 13 198 0 0,59 6-209 0 0,-1 1 34 0 0,-80 10 1 0 0,51-2-37 0 0,54-5-36 0 0,-28 0 0 0 0,0 3 0 0 0,-54 13 0 0 0,93-17 0 0 0,1 1 0 0 0,0 0 0 0 0,0 0 0 0 0,0 1 0 0 0,0-1 0 0 0,0 1 0 0 0,0 0 0 0 0,-7 7 0 0 0,10-9 0 0 0,-2 5 0 0 0,10 1 0 0 0,-3-4 0 0 0,1 0 0 0 0,0 0 0 0 0,0-1 0 0 0,0 1 0 0 0,0-1 0 0 0,0 0 0 0 0,1 0 0 0 0,-1 0 0 0 0,8 1 0 0 0,44 7 0 0 0,-47-9 0 0 0,141 22 128 0 0,-147-22-128 0 0,41 4 59 0 0,66-1 0 0 0,-64-3-54 0 0,77 11 0 0 0,-42-3-5 0 0,433 7 64 0 0,-342-21-47 0 0,174-9 30 0 0,-151-3-28 0 0,-92 5 4 0 0,145 4-1 0 0,-114 17-740 0 0,-106-6-69 0 0,0 2 0 0 0,48 14 1 0 0,-43-7-2704 0 0</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15:54.981"/>
    </inkml:context>
    <inkml:brush xml:id="br0">
      <inkml:brushProperty name="width" value="0.1" units="cm"/>
      <inkml:brushProperty name="height" value="0.1" units="cm"/>
      <inkml:brushProperty name="color" value="#F4F91B"/>
    </inkml:brush>
  </inkml:definitions>
  <inkml:trace contextRef="#ctx0" brushRef="#br0">1568 330 919 0 0,'-3'-4'1069'0'0,"-1"-1"-1"0"0,1 1 0 0 0,-5-9 0 0 0,7 10-989 0 0,-1 1 0 0 0,1-1 0 0 0,-1 1 0 0 0,0-1 1 0 0,1 1-1 0 0,-1-1 0 0 0,0 1 0 0 0,0 0 1 0 0,-1 0-1 0 0,1 0 0 0 0,0 0 0 0 0,-1 0 0 0 0,1 1 1 0 0,-1-1-1 0 0,0 1 0 0 0,1-1 0 0 0,-1 1 1 0 0,-3-1-1 0 0,-85-16 2118 0 0,-109-8 0 0 0,160 22-1890 0 0,-347-46 2723 0 0,4-30-1251 0 0,147 8-909 0 0,226 68-850 0 0,1 1 0 0 0,-1 1 0 0 0,0 0 0 0 0,0 1 1 0 0,-15-1-1 0 0,20 2-165 0 0,0 0 1 0 0,0 0-1 0 0,-1 1 1 0 0,1 0-1 0 0,0 0 1 0 0,0 0-1 0 0,0 1 1 0 0,0 0-1 0 0,0 0 1 0 0,0 0-1 0 0,0 0 1 0 0,-5 5-1 0 0,-14 12-927 0 0</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15:56.020"/>
    </inkml:context>
    <inkml:brush xml:id="br0">
      <inkml:brushProperty name="width" value="0.1" units="cm"/>
      <inkml:brushProperty name="height" value="0.1" units="cm"/>
      <inkml:brushProperty name="color" value="#F4F91B"/>
    </inkml:brush>
  </inkml:definitions>
  <inkml:trace contextRef="#ctx0" brushRef="#br0">2564 187 1839 0 0,'-2'-1'366'0'0,"-1"0"0"0"0,1 0 0 0 0,0 0 0 0 0,0 0 0 0 0,0 0-1 0 0,0-1 1 0 0,1 1 0 0 0,-1-1 0 0 0,-2-2 0 0 0,-7-5 318 0 0,1 2-244 0 0,0 0 0 0 0,0 1-1 0 0,-1 0 1 0 0,1 0 0 0 0,-1 2-1 0 0,-1-1 1 0 0,1 1 0 0 0,-1 1 0 0 0,-22-4-1 0 0,-36 3 708 0 0,-134 12 0 0 0,60-3-146 0 0,14-2-228 0 0,-193 2 325 0 0,203-6-741 0 0,57 0 57 0 0,-91-16 1 0 0,-60-23 393 0 0,201 37-764 0 0,-47-9 141 0 0,-26-7 55 0 0,-124-9-1 0 0,128 24-212 0 0,0 4 0 0 0,-133 18-1 0 0,194-15-229 0 0,-1 2-1 0 0,1 0 1 0 0,0 2 0 0 0,0 0-1 0 0,1 1 1 0 0,-29 16-1 0 0,-6 9-1300 0 0</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15:57.401"/>
    </inkml:context>
    <inkml:brush xml:id="br0">
      <inkml:brushProperty name="width" value="0.1" units="cm"/>
      <inkml:brushProperty name="height" value="0.1" units="cm"/>
      <inkml:brushProperty name="color" value="#F4F91B"/>
    </inkml:brush>
  </inkml:definitions>
  <inkml:trace contextRef="#ctx0" brushRef="#br0">1777 131 4375 0 0,'-2'-20'424'0'0,"-28"20"872"0"0,-7-22-776 0 0,31 19-224 0 0,1-1-1 0 0,-1 0 0 0 0,0 1 1 0 0,0 0-1 0 0,0 1 0 0 0,-1-1 1 0 0,1 1-1 0 0,-1 0 0 0 0,-9-1 1 0 0,6 3 0 0 0,0 0-1 0 0,0 1 1 0 0,-1 0 0 0 0,1 0 0 0 0,0 1 0 0 0,-12 4 0 0 0,-59 25 111 0 0,13-4-372 0 0,24-14 285 0 0,0-2 0 0 0,-77 10 0 0 0,75-16 71 0 0,0-2 1 0 0,0-3-1 0 0,0-1 1 0 0,-55-8-1 0 0,-180-46 721 0 0,139 23-878 0 0,-66-19 100 0 0,91 23-485 0 0,101 26 104 0 0,1 0 0 0 0,-1 1 0 0 0,0 1 0 0 0,0 0 0 0 0,-25 4 0 0 0,-1 5-216 0 0</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15:58.705"/>
    </inkml:context>
    <inkml:brush xml:id="br0">
      <inkml:brushProperty name="width" value="0.1" units="cm"/>
      <inkml:brushProperty name="height" value="0.1" units="cm"/>
      <inkml:brushProperty name="color" value="#F4F91B"/>
    </inkml:brush>
  </inkml:definitions>
  <inkml:trace contextRef="#ctx0" brushRef="#br0">2095 182 1639 0 0,'1'-3'174'0'0,"0"0"-1"0"0,0 0 1 0 0,0 0-1 0 0,0 1 0 0 0,-1-1 1 0 0,1 0-1 0 0,-1 0 1 0 0,0 0-1 0 0,1 0 0 0 0,-1 0 1 0 0,-1-5-1 0 0,1 3-38 0 0,-5-82 4265 0 0,5 86-4334 0 0,0 0 0 0 0,0-1 0 0 0,-1 1 0 0 0,1 0 1 0 0,-1-1-1 0 0,1 1 0 0 0,-1 0 0 0 0,1 0 0 0 0,-1-1 0 0 0,0 1 0 0 0,0 0 0 0 0,1 0 0 0 0,-1 0 0 0 0,0 0 0 0 0,0 0 0 0 0,0 0 0 0 0,0 0 0 0 0,0 0 0 0 0,0 1 0 0 0,-1-1 0 0 0,1 0 0 0 0,0 0 0 0 0,0 1 0 0 0,-1-1 0 0 0,1 1 0 0 0,0 0 0 0 0,0-1 0 0 0,-1 1 0 0 0,-2-1 0 0 0,-4 1 140 0 0,-1-1-1 0 0,1 1 0 0 0,-1 0 1 0 0,-8 2-1 0 0,-12-1 219 0 0,-23 0 256 0 0,20 0-264 0 0,7 0-49 0 0,-44 9 0 0 0,19-2-157 0 0,-148 12 838 0 0,-57 30 392 0 0,47-7-761 0 0,167-37-520 0 0,1-2 1 0 0,-1-2-1 0 0,-50-3 0 0 0,43-3 28 0 0,0-3 0 0 0,0-1-1 0 0,0-3 1 0 0,1-2 0 0 0,-55-23-1 0 0,-75-25 105 0 0,144 53-301 0 0,0 1 0 0 0,0 1 1 0 0,-55-1-1 0 0,-32 9-1350 0 0,61 3-112 0 0</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16:00.014"/>
    </inkml:context>
    <inkml:brush xml:id="br0">
      <inkml:brushProperty name="width" value="0.1" units="cm"/>
      <inkml:brushProperty name="height" value="0.1" units="cm"/>
      <inkml:brushProperty name="color" value="#F4F91B"/>
    </inkml:brush>
  </inkml:definitions>
  <inkml:trace contextRef="#ctx0" brushRef="#br0">2370 39 919 0 0,'0'-1'95'0'0,"1"1"-1"0"0,-1 0 1 0 0,0-1-1 0 0,1 1 1 0 0,-1-1-1 0 0,0 1 1 0 0,1-1-1 0 0,-1 1 0 0 0,0-1 1 0 0,0 1-1 0 0,0-1 1 0 0,0 1-1 0 0,1-1 1 0 0,-1 1-1 0 0,0-1 1 0 0,0 1-1 0 0,0-1 0 0 0,0 1 1 0 0,0-1-1 0 0,0 1 1 0 0,0-1-1 0 0,0 1 1 0 0,-1-1-1 0 0,1 1 1 0 0,0-1-1 0 0,0 1 0 0 0,0-1 1 0 0,0 1-1 0 0,-1-1 1 0 0,1 1-1 0 0,0-1 1 0 0,0 1-1 0 0,-1-1 1 0 0,1 1-1 0 0,0 0 0 0 0,-1-1 1 0 0,1 1-1 0 0,-1-1 1 0 0,1 1-1 0 0,-1 0 1 0 0,1 0-1 0 0,0-1 1 0 0,-1 1-1 0 0,1 0 0 0 0,-1 0 1 0 0,1-1-1 0 0,-2 1 1 0 0,-22-10 3499 0 0,24 10-3610 0 0,-8-2 203 0 0,0 0 0 0 0,-1 1 0 0 0,1 0 0 0 0,0 0 0 0 0,-1 1 0 0 0,-8 0 0 0 0,-49 9 60 0 0,10-1-43 0 0,-60 10 330 0 0,21-3-4 0 0,11-7-6 0 0,-120-2 0 0 0,70-4-266 0 0,69 0-140 0 0,-102 8 298 0 0,-15 0 128 0 0,134-10-272 0 0,-85-10 0 0 0,77 1-104 0 0,-44-7 250 0 0,-156-4 0 0 0,255 20-418 0 0,-39 0 41 0 0,-1 1-1 0 0,-54 9 1 0 0,-167 57-1545 0 0,191-45-3686 0 0</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16:01.140"/>
    </inkml:context>
    <inkml:brush xml:id="br0">
      <inkml:brushProperty name="width" value="0.1" units="cm"/>
      <inkml:brushProperty name="height" value="0.1" units="cm"/>
      <inkml:brushProperty name="color" value="#F4F91B"/>
    </inkml:brush>
  </inkml:definitions>
  <inkml:trace contextRef="#ctx0" brushRef="#br0">4037 67 5351 0 0,'-1'-7'62'0'0,"1"6"-43"0"0,0 0 0 0 0,-1 0 0 0 0,1 0-1 0 0,0 0 1 0 0,0-1 0 0 0,-1 1 0 0 0,1 0 0 0 0,0 0 0 0 0,-1 0 0 0 0,1 0 0 0 0,-1 0-1 0 0,1 0 1 0 0,-1 0 0 0 0,0 0 0 0 0,1 0 0 0 0,-1 1 0 0 0,0-1 0 0 0,0 0-1 0 0,0 0 1 0 0,0 1 0 0 0,1-1 0 0 0,-1 0 0 0 0,0 1 0 0 0,0-1 0 0 0,-2 0-1 0 0,0 1 7 0 0,1 0 0 0 0,-1 0 0 0 0,0 0-1 0 0,0 0 1 0 0,0 0 0 0 0,0 1 0 0 0,1-1 0 0 0,-1 1-1 0 0,0 0 1 0 0,0 0 0 0 0,-3 2 0 0 0,1-1 12 0 0,1 0 0 0 0,0-1 0 0 0,-1 0 0 0 0,1 0 0 0 0,-8 1 0 0 0,5-3-33 0 0,1 1 0 0 0,0-2 0 0 0,-1 1 0 0 0,-8-3 0 0 0,-7-2 204 0 0,-26-5 308 0 0,16 3 298 0 0,-1 1 0 0 0,0 2 0 0 0,-64-2 0 0 0,47 12-466 0 0,0 1 0 0 0,-74 21 0 0 0,-24 3-38 0 0,-185-1 653 0 0,-20 2 103 0 0,253-16-729 0 0,-155 4-1 0 0,-260-4 266 0 0,428-12-429 0 0,0-3 1 0 0,0-5 0 0 0,-145-26-1 0 0,-177-15 374 0 0,161 23-406 0 0,46 9-33 0 0,172 14-132 0 0,1 2 0 0 0,0 1-1 0 0,0 1 1 0 0,-53 15 0 0 0,4 10-797 0 0,-7 3-297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2:40:39.760"/>
    </inkml:context>
    <inkml:brush xml:id="br0">
      <inkml:brushProperty name="width" value="0.1" units="cm"/>
      <inkml:brushProperty name="height" value="0.1" units="cm"/>
      <inkml:brushProperty name="color" value="#E71224"/>
    </inkml:brush>
  </inkml:definitions>
  <inkml:trace contextRef="#ctx0" brushRef="#br0">2248 115 4687 0 0,'-35'-20'464'0'0,"33"19"-321"0"0,-1 1 0 0 0,1-1 0 0 0,0 0 0 0 0,0 1 1 0 0,-1-1-1 0 0,1 1 0 0 0,0 0 0 0 0,-1 0 0 0 0,1 0 0 0 0,0 0 0 0 0,-1 0 0 0 0,-4 1 0 0 0,4 0-138 0 0,0-1 1 0 0,-1 1-1 0 0,1-1 1 0 0,-1 0 0 0 0,1-1-1 0 0,-1 1 1 0 0,-5-2-1 0 0,-51-26 1342 0 0,43 19-716 0 0,0 1-1 0 0,-24-8 1 0 0,8 7-468 0 0,-1 2 0 0 0,1 1 0 0 0,-1 2 0 0 0,0 1-1 0 0,-54 2 1 0 0,29 3-157 0 0,-84 13-1 0 0,36 1 248 0 0,-1-5 0 0 0,-111-3 0 0 0,-31 0 404 0 0,133-3-374 0 0,41-1-125 0 0,14 0 19 0 0,-68-5 1 0 0,0-13-6 0 0,-22-1-13 0 0,113 13-308 0 0,-75 6 0 0 0,66 4-43 0 0</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16:02.568"/>
    </inkml:context>
    <inkml:brush xml:id="br0">
      <inkml:brushProperty name="width" value="0.1" units="cm"/>
      <inkml:brushProperty name="height" value="0.1" units="cm"/>
      <inkml:brushProperty name="color" value="#F4F91B"/>
    </inkml:brush>
  </inkml:definitions>
  <inkml:trace contextRef="#ctx0" brushRef="#br0">2095 224 5239 0 0,'-4'-3'45'0'0,"-6"-5"47"0"0,0 0-1 0 0,-1 0 1 0 0,0 1-1 0 0,0 1 0 0 0,-13-6 1 0 0,-126-58 1657 0 0,-27-10-238 0 0,160 75-1285 0 0,0 0 0 0 0,-1 1 0 0 0,1 1 1 0 0,-1 1-1 0 0,0 0 0 0 0,-28 1 0 0 0,-109 17 621 0 0,73-6-647 0 0,-93 3 17 0 0,-34 4-70 0 0,123-7-20 0 0,-201 29 401 0 0,150-16-439 0 0,-43 8 95 0 0,124-19-737 0 0,-64 23 0 0 0,71-17-613 0 0</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16:03.452"/>
    </inkml:context>
    <inkml:brush xml:id="br0">
      <inkml:brushProperty name="width" value="0.1" units="cm"/>
      <inkml:brushProperty name="height" value="0.1" units="cm"/>
      <inkml:brushProperty name="color" value="#F4F91B"/>
    </inkml:brush>
  </inkml:definitions>
  <inkml:trace contextRef="#ctx0" brushRef="#br0">1866 167 1839 0 0,'-172'-30'4953'0'0,"-253"-34"-188"0"0,37 9-2743 0 0,346 48-1910 0 0,0 2-1 0 0,0 1 1 0 0,0 3 0 0 0,0 1-1 0 0,0 2 1 0 0,-1 2-1 0 0,2 2 1 0 0,-1 1 0 0 0,-40 14-1 0 0,-223 102-985 0 0,275-109 379 0 0,-56 24-4304 0 0</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16:18.126"/>
    </inkml:context>
    <inkml:brush xml:id="br0">
      <inkml:brushProperty name="width" value="0.1" units="cm"/>
      <inkml:brushProperty name="height" value="0.1" units="cm"/>
      <inkml:brushProperty name="color" value="#F4F91B"/>
    </inkml:brush>
  </inkml:definitions>
  <inkml:trace contextRef="#ctx0" brushRef="#br0">1 4 919 0 0,'2'0'80'0'0,"0"-2"-80"0"0,2 0 0 0 0,-2 2 0 0 0,0 0 96 0 0</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16:19.369"/>
    </inkml:context>
    <inkml:brush xml:id="br0">
      <inkml:brushProperty name="width" value="0.1" units="cm"/>
      <inkml:brushProperty name="height" value="0.1" units="cm"/>
      <inkml:brushProperty name="color" value="#F4F91B"/>
    </inkml:brush>
  </inkml:definitions>
  <inkml:trace contextRef="#ctx0" brushRef="#br0">1466 121 4287 0 0,'-25'-3'422'0'0,"21"2"-355"0"0,0 1 0 0 0,0-1 0 0 0,-1 1 0 0 0,1-1 0 0 0,0 1 0 0 0,0 1 0 0 0,0-1-1 0 0,-8 2 1 0 0,-151 39 1029 0 0,80-16-855 0 0,-155 39 646 0 0,166-53-174 0 0,1-4-1 0 0,-82-3 0 0 0,42-2 15 0 0,109-2-711 0 0,-21 2 128 0 0,0-1-1 0 0,0-2 1 0 0,0 0-1 0 0,-45-9 1 0 0,67 9-142 0 0,0 1 0 0 0,0 0-1 0 0,0 0 1 0 0,0-1 0 0 0,1 1 0 0 0,-1 0 0 0 0,0-1 0 0 0,0 1 0 0 0,0-1 0 0 0,0 1 0 0 0,1-1 0 0 0,-1 0 0 0 0,0 1 0 0 0,1-1-1 0 0,-2-1 1 0 0,2 2 2 0 0,0-1 0 0 0,-1 1 0 0 0,1 0 0 0 0,0-1 0 0 0,0 1 0 0 0,0 0 0 0 0,0-1 0 0 0,0 1 0 0 0,0 0-1 0 0,0-1 1 0 0,0 1 0 0 0,0 0 0 0 0,0-1 0 0 0,1 1 0 0 0,-1-1 0 0 0,0 1 0 0 0,0 0 0 0 0,0-1 0 0 0,0 1 0 0 0,0 0 0 0 0,1 0-1 0 0,-1-1 1 0 0,0 1 0 0 0,0 0 0 0 0,0-1 0 0 0,1 1 0 0 0,-1 0 0 0 0,2-2 9 0 0,0 1 1 0 0,-1 0-1 0 0,1 0 1 0 0,0 0-1 0 0,0 0 0 0 0,0 0 1 0 0,-1 0-1 0 0,1 0 1 0 0,0 0-1 0 0,0 1 0 0 0,1-1 1 0 0,2 1-1 0 0,53-3 97 0 0,77 8 0 0 0,12 0-122 0 0,-118-6 7 0 0,33 1 67 0 0,1-4 1 0 0,72-13-1 0 0,-18-14-41 0 0,-82 21 36 0 0,56-8 1 0 0,-6 2 24 0 0,-21 2 33 0 0,-33 8-65 0 0,0-1 0 0 0,-1-1 0 0 0,36-16 0 0 0,-65 24-32 0 0,0-1 1 0 0,1 1-1 0 0,-1-1 1 0 0,0 1-1 0 0,0-1 0 0 0,0 1 1 0 0,0-1-1 0 0,0 0 1 0 0,0 0-1 0 0,-1 1 0 0 0,1-1 1 0 0,0 0-1 0 0,0 0 1 0 0,0 0-1 0 0,-1 0 0 0 0,1 0 1 0 0,0 0-1 0 0,-1 0 1 0 0,1 0-1 0 0,-1 0 0 0 0,0 0 1 0 0,1 0-1 0 0,-1-1 1 0 0,0 1-1 0 0,1 0 1 0 0,-1 0-1 0 0,0 0 0 0 0,0-3 1 0 0,0 3 8 0 0,-1 0 1 0 0,1-1 0 0 0,-1 1 0 0 0,0 0 0 0 0,1-1-1 0 0,-1 1 1 0 0,0 0 0 0 0,0 0 0 0 0,0-1-1 0 0,0 1 1 0 0,0 0 0 0 0,0 0 0 0 0,0 0-1 0 0,0 0 1 0 0,0 1 0 0 0,0-1 0 0 0,0 0-1 0 0,-1 0 1 0 0,1 1 0 0 0,0-1 0 0 0,-1 0-1 0 0,1 1 1 0 0,-3-1 0 0 0,-30-8 59 0 0,0 1 0 0 0,0 2 0 0 0,-66-3 0 0 0,-107 15-24 0 0,-10 20-3 0 0,126-12-21 0 0,-126 2 0 0 0,162-13-28 0 0,0 1 0 0 0,1 3-1 0 0,-1 3 1 0 0,2 1 0 0 0,-89 33-1 0 0,120-38 20 0 0,-29 6 0 0 0,38-10-26 0 0,12-1-4 0 0,3-1-1 0 0,8 0 0 0 0,13-1 14 0 0,125-25 27 0 0,-45 6-27 0 0,-37 10-13 0 0,124 0 0 0 0,-151 8 0 0 0,77-12 0 0 0,-86 10 0 0 0,52 0 0 0 0,8-1 0 0 0,219-19 54 0 0,-273 23-43 0 0,23 1-12 0 0,-26 2 1 0 0,-17-2 0 0 0,0 2 0 0 0,0-1 0 0 0,25 7 0 0 0,-41-8 1 0 0,1 0-1 0 0,-1 0 1 0 0,0 0-1 0 0,1 0 1 0 0,-1 1-1 0 0,0-1 1 0 0,1 0-1 0 0,-1 0 1 0 0,0 0-1 0 0,1 0 1 0 0,-1 0-1 0 0,0 1 1 0 0,1-1-1 0 0,-1 0 1 0 0,0 0-1 0 0,0 0 1 0 0,1 1-1 0 0,-1-1 1 0 0,0 0-1 0 0,0 0 1 0 0,0 1-1 0 0,1-1 1 0 0,-1 0-1 0 0,0 1 1 0 0,0-1-1 0 0,0 0 1 0 0,0 1-1 0 0,1-1 1 0 0,-2 1 0 0 0,1-1 1 0 0,0 0 0 0 0,0 1-1 0 0,-1-1 1 0 0,1 0 0 0 0,0 0-1 0 0,0 0 1 0 0,-1 1 0 0 0,1-1-1 0 0,0 0 1 0 0,-1 0 0 0 0,1 0-1 0 0,0 0 1 0 0,-1 1-1 0 0,1-1 1 0 0,0 0 0 0 0,-1 0-1 0 0,1 0 1 0 0,0 0 0 0 0,-1 0-1 0 0,1 0 1 0 0,-1 0 0 0 0,1 0-1 0 0,0 0 1 0 0,-1 0 0 0 0,1 0-1 0 0,0 0 1 0 0,-1 0 0 0 0,1-1-1 0 0,-230-11 128 0 0,-1 19 62 0 0,-85-1-3 0 0,4-9-4 0 0,225 6-122 0 0,-137 24 0 0 0,213-25-62 0 0,-2 0 0 0 0,0 1 0 0 0,0 0 0 0 0,-15 6 0 0 0,26-8 0 0 0,-1 0 0 0 0,1 0 0 0 0,0 0 0 0 0,-1 0 0 0 0,1 0 0 0 0,0 1 0 0 0,0-1 0 0 0,0 1 0 0 0,0 0 0 0 0,0 0 0 0 0,0 0 0 0 0,0-1 0 0 0,1 2 0 0 0,-1-1 0 0 0,0 0 0 0 0,1 0 0 0 0,0 0 0 0 0,0 1 0 0 0,0-1 0 0 0,0 1 0 0 0,0-1 0 0 0,-1 4 0 0 0,2-5 0 0 0,0 0 0 0 0,0 0 0 0 0,0 0 0 0 0,0 0 0 0 0,0 0 0 0 0,0-1 0 0 0,0 1 0 0 0,0 0 0 0 0,1 0 0 0 0,-1 0 0 0 0,0 0 0 0 0,1 0 0 0 0,-1 0 0 0 0,0-1 0 0 0,1 1 0 0 0,-1 0 0 0 0,1 0 0 0 0,-1-1 0 0 0,1 1 0 0 0,0 0 0 0 0,1 1 0 0 0,0-1 0 0 0,0 1 0 0 0,0-1 0 0 0,0 0 0 0 0,1 1 0 0 0,-1-1 0 0 0,0 0 0 0 0,5 1 0 0 0,3 0 0 0 0,-1 0 0 0 0,0-1 0 0 0,12 1 0 0 0,11-3 0 0 0,-1-1 0 0 0,60-12 0 0 0,-51 7 0 0 0,164-22 0 0 0,-136 22 0 0 0,71 3 0 0 0,-124 5 3 0 0,146 0-11 0 0,-113-3 37 0 0,66-12 1 0 0,15-3-20 0 0,-123 16-10 0 0,-4-2 13 0 0,-7 1 24 0 0,-5-1 4 0 0,-49 6 92 0 0,-81 14 0 0 0,14-1-44 0 0,-157-4 169 0 0,238-11-206 0 0,0 3-1 0 0,-58 11 1 0 0,64-8-1 0 0,26-5-41 0 0,1 0 1 0 0,-1 2 0 0 0,1-1 0 0 0,0 2 0 0 0,1-1 0 0 0,-1 2 0 0 0,1-1 0 0 0,0 2 0 0 0,-14 9 0 0 0,18-11-36 0 0,1 1 0 0 0,0 0 1 0 0,-1 0-1 0 0,2 1 0 0 0,-1 0 0 0 0,1 0 1 0 0,0 0-1 0 0,0 0 0 0 0,1 1 1 0 0,0 0-1 0 0,1 0 0 0 0,0 0 1 0 0,0 0-1 0 0,-3 12 0 0 0,0 17-955 0 0,0 2-320 0 0</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16:25.401"/>
    </inkml:context>
    <inkml:brush xml:id="br0">
      <inkml:brushProperty name="width" value="0.1" units="cm"/>
      <inkml:brushProperty name="height" value="0.1" units="cm"/>
      <inkml:brushProperty name="color" value="#F4F91B"/>
    </inkml:brush>
  </inkml:definitions>
  <inkml:trace contextRef="#ctx0" brushRef="#br0">7675 37 1375 0 0,'-1'-1'28'0'0,"-1"1"0"0"0,1-1 0 0 0,-1 0 0 0 0,1 0 0 0 0,0 1 0 0 0,0-1 0 0 0,-1 0-1 0 0,1 0 1 0 0,-1-2 0 0 0,-10-5 1473 0 0,9 7-1154 0 0,-1 0-1 0 0,1 1 0 0 0,-1 0 0 0 0,0-1 1 0 0,1 1-1 0 0,-1 1 0 0 0,1-1 0 0 0,-1 0 1 0 0,-4 2-1 0 0,-7 0-45 0 0,-150 20 3312 0 0,102-12-3058 0 0,37-8-289 0 0,1-1-1 0 0,0-1 0 0 0,-1-2 0 0 0,-45-7 0 0 0,24 3 195 0 0,-30-8 237 0 0,43 7-297 0 0,-36-2 0 0 0,-22 4 201 0 0,-115 10 1 0 0,127 0-306 0 0,1-2 1 0 0,-123-13 0 0 0,72 5 73 0 0,60 4-270 0 0,-74 6 165 0 0,110-2-240 0 0,-375 1 323 0 0,358-5-269 0 0,0 3-1 0 0,-66 11 0 0 0,-99 28-53 0 0,179-33-25 0 0,-87 16 0 0 0,-109 2 0 0 0,-57 6 118 0 0,82-2-44 0 0,170-25-52 0 0,0-3-1 0 0,-72-4 0 0 0,66 0 1 0 0,-53 4 0 0 0,21 0 9 0 0,-104 2 86 0 0,35 1-48 0 0,-42 0-74 0 0,125-7 6 0 0,-351 0 62 0 0,311 8 1 0 0,-175-12 0 0 0,23-12-64 0 0,76 21 0 0 0,58 2 0 0 0,52-5 32 0 0,-73-10 0 0 0,-145-13 96 0 0,85 33-64 0 0,-553 25 520 0 0,735-34-734 0 0,1 0-1 0 0,-1 1 0 0 0,1 2 1 0 0,-1-1-1 0 0,1 2 1 0 0,1 1-1 0 0,-1 0 0 0 0,1 1 1 0 0,-25 14-1 0 0,5 1-916 0 0,2 1-1 0 0,1 2 1 0 0,-34 32-1 0 0,28-20-4780 0 0</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16:04.956"/>
    </inkml:context>
    <inkml:brush xml:id="br0">
      <inkml:brushProperty name="width" value="0.1" units="cm"/>
      <inkml:brushProperty name="height" value="0.1" units="cm"/>
      <inkml:brushProperty name="color" value="#F4F91B"/>
    </inkml:brush>
  </inkml:definitions>
  <inkml:trace contextRef="#ctx0" brushRef="#br0">935 284 3223 0 0,'-11'-18'308'0'0,"-4"-7"-411"0"0,14 23 198 0 0,0 1-1 0 0,0 0 0 0 0,0-1 0 0 0,0 1 0 0 0,-1 0 0 0 0,1 0 0 0 0,0 0 0 0 0,-1 0 0 0 0,1 0 1 0 0,-1 0-1 0 0,1 0 0 0 0,-1 1 0 0 0,-2-2 0 0 0,2 1 112 0 0,-1 0 0 0 0,0-1 0 0 0,1 1 0 0 0,-1-1 1 0 0,1 0-1 0 0,-1 0 0 0 0,-1-2 0 0 0,-10-7 5 0 0,-3 3 58 0 0,1-1 0 0 0,-1 2 0 0 0,-33-10 0 0 0,-57-7 782 0 0,17 5-198 0 0,-66-31 882 0 0,43 11-843 0 0,90 32-716 0 0,-1 2-1 0 0,1 0 1 0 0,-34-2 0 0 0,44 6-280 0 0,0 1 0 0 0,0 0-1 0 0,0 1 1 0 0,0 1 0 0 0,0 0 0 0 0,1 1-1 0 0,-25 8 1 0 0,5 2-915 0 0</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16:05.583"/>
    </inkml:context>
    <inkml:brush xml:id="br0">
      <inkml:brushProperty name="width" value="0.1" units="cm"/>
      <inkml:brushProperty name="height" value="0.1" units="cm"/>
      <inkml:brushProperty name="color" value="#F4F91B"/>
    </inkml:brush>
  </inkml:definitions>
  <inkml:trace contextRef="#ctx0" brushRef="#br0">1530 12 4607 0 0,'0'-1'23'0'0,"0"1"0"0"0,0-1 0 0 0,0 1 0 0 0,0 0 0 0 0,0-1 0 0 0,0 1-1 0 0,0 0 1 0 0,0-1 0 0 0,0 1 0 0 0,0-1 0 0 0,0 1 0 0 0,0 0 0 0 0,0-1-1 0 0,0 1 1 0 0,0 0 0 0 0,-1-1 0 0 0,1 1 0 0 0,0 0 0 0 0,0-1 0 0 0,0 1 0 0 0,-1 0-1 0 0,1-1 1 0 0,0 1 0 0 0,0 0 0 0 0,-1-1 0 0 0,1 1 0 0 0,0 0 0 0 0,-1 0-1 0 0,1 0 1 0 0,0-1 0 0 0,-1 1 0 0 0,1 0 0 0 0,-1 0 0 0 0,-13 3 789 0 0,1 1-688 0 0,-27 5-2 0 0,-81 14-110 0 0,62-18 390 0 0,-79-3 0 0 0,-61-13 1339 0 0,95 3-498 0 0,-144 7 0 0 0,151 9-1311 0 0,0 4-1 0 0,0 5 1 0 0,-138 42 0 0 0,173-39-362 0 0</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16:06.239"/>
    </inkml:context>
    <inkml:brush xml:id="br0">
      <inkml:brushProperty name="width" value="0.1" units="cm"/>
      <inkml:brushProperty name="height" value="0.1" units="cm"/>
      <inkml:brushProperty name="color" value="#F4F91B"/>
    </inkml:brush>
  </inkml:definitions>
  <inkml:trace contextRef="#ctx0" brushRef="#br0">3106 262 2303 0 0,'0'-1'80'0'0,"0"-1"-1"0"0,0 1 1 0 0,-1-1-1 0 0,1 0 1 0 0,-1 1-1 0 0,1-1 1 0 0,-1 1-1 0 0,0-1 1 0 0,1 1-1 0 0,-1 0 1 0 0,0-1-1 0 0,0 1 0 0 0,0 0 1 0 0,0-1-1 0 0,0 1 1 0 0,0 0-1 0 0,-1 0 1 0 0,1 0-1 0 0,0 0 1 0 0,0 0-1 0 0,-1 0 1 0 0,1 0-1 0 0,-3 0 0 0 0,-5-3 146 0 0,0 0 0 0 0,1 1 0 0 0,-11-2 0 0 0,8 2 112 0 0,-4-1 56 0 0,0 1 0 0 0,0 1 0 0 0,-27-2 0 0 0,-48 6 811 0 0,61-1-812 0 0,-163 17 1236 0 0,131-10-1218 0 0,0-2-1 0 0,-108-4 0 0 0,-46-32 615 0 0,14 2 35 0 0,-179-28 258 0 0,335 47-1175 0 0,-357-66 508 0 0,4 40-498 0 0,291 32-205 0 0,-186 20 1 0 0,101 13-1364 0 0,88-7-3735 0 0</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16:07.962"/>
    </inkml:context>
    <inkml:brush xml:id="br0">
      <inkml:brushProperty name="width" value="0.1" units="cm"/>
      <inkml:brushProperty name="height" value="0.1" units="cm"/>
      <inkml:brushProperty name="color" value="#F4F91B"/>
    </inkml:brush>
  </inkml:definitions>
  <inkml:trace contextRef="#ctx0" brushRef="#br0">1457 252 1839 0 0,'-11'-7'160'0'0,"-5"8"2770"0"0,-30-5-1438 0 0,23 2-1051 0 0,0 0 0 0 0,0-1 0 0 0,1-2 0 0 0,-40-12 0 0 0,-3-8 572 0 0,-85-35 1143 0 0,106 43-1612 0 0,-1 2 0 0 0,-89-18 0 0 0,-97 0 71 0 0,141 21-518 0 0,6 2-46 0 0,-1 3-1 0 0,-108 6 0 0 0,176 3-386 0 0,0 0 1 0 0,-22 7-1 0 0,2 0-868 0 0</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16:08.728"/>
    </inkml:context>
    <inkml:brush xml:id="br0">
      <inkml:brushProperty name="width" value="0.1" units="cm"/>
      <inkml:brushProperty name="height" value="0.1" units="cm"/>
      <inkml:brushProperty name="color" value="#F4F91B"/>
    </inkml:brush>
  </inkml:definitions>
  <inkml:trace contextRef="#ctx0" brushRef="#br0">1455 113 8063 0 0,'-13'-8'272'0'0,"11"7"-225"0"0,0-1 0 0 0,0 1 1 0 0,0 0-1 0 0,0 0 1 0 0,0 0-1 0 0,-1 0 0 0 0,1 0 1 0 0,0 0-1 0 0,0 0 1 0 0,-1 1-1 0 0,-1-1 0 0 0,-214-16 1392 0 0,130 11-950 0 0,-119-23 0 0 0,49 4 70 0 0,76 16-195 0 0,-132 3 0 0 0,156 8-318 0 0,1 4-1 0 0,0 1 0 0 0,-63 18 1 0 0,94-17-363 0 0,0 0 0 0 0,-30 16 0 0 0,9-2-778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2:40:40.290"/>
    </inkml:context>
    <inkml:brush xml:id="br0">
      <inkml:brushProperty name="width" value="0.1" units="cm"/>
      <inkml:brushProperty name="height" value="0.1" units="cm"/>
      <inkml:brushProperty name="color" value="#E71224"/>
    </inkml:brush>
  </inkml:definitions>
  <inkml:trace contextRef="#ctx0" brushRef="#br0">1257 50 3679 0 0,'-2'-3'71'0'0,"-15"-26"107"0"0,16 27-134 0 0,0 1 0 0 0,0 0 1 0 0,-1-1-1 0 0,1 1 0 0 0,-1 0 1 0 0,1 0-1 0 0,-1 0 0 0 0,0 0 0 0 0,1 0 1 0 0,-1 0-1 0 0,0 0 0 0 0,1 1 1 0 0,-1-1-1 0 0,0 0 0 0 0,-3 1 1 0 0,-13-1 315 0 0,0 0 0 0 0,-1 2 1 0 0,1 0-1 0 0,-1 2 1 0 0,-29 6-1 0 0,33-5-304 0 0,-24 2 214 0 0,0-1-1 0 0,-59-1 1 0 0,-80-11 1097 0 0,106 3-1013 0 0,3 0 328 0 0,13-1-36 0 0,0 3 0 0 0,-102 10 0 0 0,137-4-621 0 0,0 1 0 0 0,1 0 0 0 0,-38 17 0 0 0,-55 34-539 0 0,100-48 374 0 0,-30 14-272 0 0</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16:09.979"/>
    </inkml:context>
    <inkml:brush xml:id="br0">
      <inkml:brushProperty name="width" value="0.1" units="cm"/>
      <inkml:brushProperty name="height" value="0.1" units="cm"/>
      <inkml:brushProperty name="color" value="#F4F91B"/>
    </inkml:brush>
  </inkml:definitions>
  <inkml:trace contextRef="#ctx0" brushRef="#br0">1993 97 4687 0 0,'1'-2'40'0'0,"-1"1"-21"0"0,0 0-1 0 0,0 1 1 0 0,0-1 0 0 0,0 0-1 0 0,0 0 1 0 0,0 1 0 0 0,0-1-1 0 0,0 0 1 0 0,1 0 0 0 0,-1 1-1 0 0,0-1 1 0 0,0 0 0 0 0,1 0 0 0 0,-1 1-1 0 0,1-1 1 0 0,-1 1 0 0 0,1-1-1 0 0,-1 0 1 0 0,1 1 0 0 0,-1-1-1 0 0,1 1 1 0 0,-1-1 0 0 0,2 0-1 0 0,-1 1-14 0 0,-1 0-1 0 0,1-1 0 0 0,0 1 1 0 0,-1 0-1 0 0,1 0 0 0 0,0-1 0 0 0,-1 1 1 0 0,1-1-1 0 0,0 1 0 0 0,-1 0 0 0 0,1-1 1 0 0,-1 1-1 0 0,1-1 0 0 0,0 0 1 0 0,-1 0 6 0 0,1 1 0 0 0,-1-1 0 0 0,1 1 0 0 0,-1-1 0 0 0,1 1 0 0 0,-1-1 0 0 0,1 1 1 0 0,-1-1-1 0 0,1 1 0 0 0,0 0 0 0 0,-1-1 0 0 0,1 1 0 0 0,0 0 0 0 0,-1 0 0 0 0,1-1 0 0 0,0 1 1 0 0,-1 0-1 0 0,1 0 0 0 0,0 0 0 0 0,-1 0 0 0 0,1 0 0 0 0,0 0 0 0 0,1 0 0 0 0,-11-4 434 0 0,0 0-1 0 0,1 0 0 0 0,-14-10 0 0 0,15 9-130 0 0,0 1 0 0 0,0 0-1 0 0,0 0 1 0 0,0 0 0 0 0,0 1 0 0 0,-1 0 0 0 0,0 1 0 0 0,-8-2-1 0 0,-21 0 257 0 0,0 3-1 0 0,-65 5 0 0 0,19 1-417 0 0,-144 5 162 0 0,-14 0 250 0 0,1-16-127 0 0,175 0-326 0 0,-157-7 205 0 0,188 13-285 0 0,0 2 1 0 0,0 1-1 0 0,0 2 0 0 0,-49 13 0 0 0,0 11-310 0 0,-104 51-1 0 0,103-42-715 0 0,5-4 81 0 0</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16:10.812"/>
    </inkml:context>
    <inkml:brush xml:id="br0">
      <inkml:brushProperty name="width" value="0.1" units="cm"/>
      <inkml:brushProperty name="height" value="0.1" units="cm"/>
      <inkml:brushProperty name="color" value="#F4F91B"/>
    </inkml:brush>
  </inkml:definitions>
  <inkml:trace contextRef="#ctx0" brushRef="#br0">1131 7 919 0 0,'1'-7'4172'0'0,"-10"10"-4492"0"0,-43 8 1195 0 0,-62 10 1008 0 0,-91-9 1031 0 0,77-7-1886 0 0,1 5-546 0 0,-179 38-1 0 0,271-40-579 0 0,1 2 0 0 0,-43 17 1 0 0,32-7-109 0 0</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16:29.054"/>
    </inkml:context>
    <inkml:brush xml:id="br0">
      <inkml:brushProperty name="width" value="0.1" units="cm"/>
      <inkml:brushProperty name="height" value="0.1" units="cm"/>
      <inkml:brushProperty name="color" value="#F4F91B"/>
    </inkml:brush>
  </inkml:definitions>
  <inkml:trace contextRef="#ctx0" brushRef="#br0">4028 170 919 0 0,'-1'-2'136'0'0,"1"-1"-1"0"0,0 1 0 0 0,-1 0 0 0 0,1-1 0 0 0,-1 1 0 0 0,1 0 0 0 0,-1 0 0 0 0,0-1 0 0 0,0 1 0 0 0,0 0 0 0 0,-1 0 0 0 0,1 0 0 0 0,0 0 0 0 0,-1 0 0 0 0,-1-2 0 0 0,-4-2 770 0 0,1 0-1 0 0,-14-9 1 0 0,11 8-1341 0 0,-7-4 752 0 0,0 1 0 0 0,-1 1 0 0 0,-1 0 0 0 0,1 1-1 0 0,-1 1 1 0 0,0 1 0 0 0,-1 0 0 0 0,0 1 0 0 0,-20-2 0 0 0,-25 0 796 0 0,-88 0-1 0 0,112 6-908 0 0,-225 9 796 0 0,38 0-462 0 0,88-5-170 0 0,-54-1 100 0 0,53-2 40 0 0,-213 28 0 0 0,261-15-426 0 0,-84 11-28 0 0,102-19-11 0 0,-141-6 1 0 0,5-12 306 0 0,135 9-209 0 0,0 4-1 0 0,0 2 0 0 0,-108 18 1 0 0,133-12-145 0 0,-436 53 148 0 0,453-59-139 0 0,-361 26 46 0 0,388-27-49 0 0,0 0 0 0 0,0 0 0 0 0,0 1 0 0 0,0 0 1 0 0,0 0-1 0 0,1 0 0 0 0,-1 0 0 0 0,-8 6 0 0 0,14-8 0 0 0,0 0 0 0 0,0 0 0 0 0,0 0 0 0 0,0 0 0 0 0,0 0 0 0 0,0 0 0 0 0,0 0 0 0 0,0 0 0 0 0,0 0 0 0 0,0 0 0 0 0,0 0 0 0 0,0 0 0 0 0,0 0-1 0 0,-1 0 1 0 0,1 0 0 0 0,0 0 0 0 0,0 0 0 0 0,0 1 0 0 0,0-1 0 0 0,0 0 0 0 0,0 0 0 0 0,0 0 0 0 0,0 0 0 0 0,0 0 0 0 0,0 0 0 0 0,0 0 0 0 0,0 0 0 0 0,0 0 0 0 0,0 0 0 0 0,0 0 0 0 0,0 0 0 0 0,0 0-1 0 0,0 1 1 0 0,0-1 0 0 0,0 0 0 0 0,0 0 0 0 0,0 0 0 0 0,0 0 0 0 0,0 0 0 0 0,0 0 0 0 0,0 0 0 0 0,0 0 0 0 0,0 0 0 0 0,0 0 0 0 0,0 0 0 0 0,1 0 0 0 0,-1 0 0 0 0,0 0 0 0 0,0 1 0 0 0,0-1-1 0 0,0 0 1 0 0,0 0 0 0 0,0 0 0 0 0,0 0 0 0 0,0 0 0 0 0,7 2 21 0 0,7 0 77 0 0,49 2 84 0 0,88-7 1 0 0,64-18-98 0 0,54-3-65 0 0,-187 22-5 0 0,353-28 32 0 0,194-27-48 0 0,-480 51 0 0 0,140-2 11 0 0,-64 16 46 0 0,173-2-61 0 0,20-20 58 0 0,-402 13-48 0 0,16 0-4 0 0,51-7 0 0 0,-83 8-2 0 0,0 0 0 0 0,0-1 0 0 0,0 1 0 0 0,0 0 0 0 0,0 0 0 0 0,-1 0 0 0 0,1 0 0 0 0,0 0 0 0 0,0 0 0 0 0,0 0 0 0 0,0 0 0 0 0,0-1 0 0 0,0 1 0 0 0,0 0 0 0 0,0 0 0 0 0,0 0 0 0 0,0 0 0 0 0,0 0 0 0 0,0 0 0 0 0,0-1 0 0 0,0 1 0 0 0,0 0 0 0 0,0 0 0 0 0,0 0 0 0 0,0 0 0 0 0,0 0 0 0 0,0 0 0 0 0,0-1 0 0 0,0 1 0 0 0,0 0 0 0 0,0 0 0 0 0,0 0 0 0 0,0 0 0 0 0,0 0 0 0 0,0 0 0 0 0,0-1 0 0 0,0 1 0 0 0,0 0 0 0 0,0 0 0 0 0,1 0 0 0 0,-1 0 0 0 0,0 0 0 0 0,0 0 0 0 0,0 0 0 0 0,0 0 0 0 0,0 0 0 0 0,0 0 0 0 0,0-1 0 0 0,1 1 0 0 0,-1 0 0 0 0,0 0 0 0 0,0 0 0 0 0,0 0 0 0 0,0 0 0 0 0,0 0 0 0 0,0 0 0 0 0,1 0 0 0 0,-1 0 0 0 0,-12-4 0 0 0,-355-6 0 0 0,196 10 11 0 0,-920-43 106 0 0,1035 40-117 0 0,-300-2 0 0 0,271 11 0 0 0,0 3 0 0 0,-106 26 0 0 0,112-18 0 0 0,52-13 0 0 0,1 1 0 0 0,1 2 0 0 0,-33 12 0 0 0,54-18 0 0 0,0 1 0 0 0,0 0 0 0 0,0 1 0 0 0,1-1 0 0 0,-1 1 0 0 0,-4 3 0 0 0,8-5 0 0 0,-1-1 0 0 0,1 1 0 0 0,-1-1 0 0 0,1 1 0 0 0,-1 0 0 0 0,1-1 0 0 0,-1 1 0 0 0,1-1 0 0 0,0 1 0 0 0,-1 0 0 0 0,1 0 0 0 0,0-1 0 0 0,0 1 0 0 0,-1 0 0 0 0,1-1 0 0 0,0 1 0 0 0,0 0 0 0 0,0 0 0 0 0,0-1 0 0 0,0 1 0 0 0,0 0 0 0 0,0 0 0 0 0,0-1 0 0 0,0 1 0 0 0,1 0 0 0 0,-1-1 0 0 0,0 1 0 0 0,0 0 0 0 0,0 0 0 0 0,1-1 0 0 0,-1 1 0 0 0,1-1 0 0 0,-1 1 0 0 0,0 0 0 0 0,1-1 0 0 0,-1 1 0 0 0,1-1 0 0 0,-1 1 0 0 0,1-1 0 0 0,0 1 0 0 0,-1-1 0 0 0,1 1 0 0 0,-1-1 0 0 0,1 0 0 0 0,0 1 0 0 0,1 0 0 0 0,8 5-4 0 0,2 0-1 0 0,-1-1 1 0 0,1 0 0 0 0,0-1-1 0 0,0 0 1 0 0,19 3-1 0 0,78 8-28 0 0,-105-14 33 0 0,66 3 0 0 0,125-10 0 0 0,-83 0 11 0 0,245 12 28 0 0,-91 1-25 0 0,256 25-14 0 0,-96-4 0 0 0,-130-14 0 0 0,55 5 19 0 0,-270-19-8 0 0,1-4 1 0 0,106-19 0 0 0,-181 22-12 0 0,0 0 1 0 0,0-1 0 0 0,0 0 0 0 0,0 0 0 0 0,-1 0 0 0 0,1-1 0 0 0,0 0 0 0 0,-1-1 0 0 0,0 0-1 0 0,0 1 1 0 0,6-6 0 0 0,-12 8-1 0 0,1 0 0 0 0,0 0 0 0 0,0 1 0 0 0,-1-1 0 0 0,1 0 0 0 0,-1 0 0 0 0,1 0 0 0 0,0 0 0 0 0,-1 0 0 0 0,0 0 0 0 0,1 0 0 0 0,-1 0 0 0 0,0 0 0 0 0,1 0 0 0 0,-1 0 0 0 0,0 0 0 0 0,0 0 0 0 0,0 0 0 0 0,0 0 0 0 0,0 0 0 0 0,0 0 0 0 0,0-2 0 0 0,-1 2 0 0 0,1-1 0 0 0,-1 0 0 0 0,0 0 0 0 0,0 1 0 0 0,0-1 0 0 0,0 0 0 0 0,0 1 0 0 0,0-1 0 0 0,-1 1 0 0 0,1 0 0 0 0,-3-3 0 0 0,-2-1 0 0 0,-1 0 0 0 0,1 1 0 0 0,-2 0 0 0 0,-12-6 0 0 0,-26-9 0 0 0,-2 3 0 0 0,0 1 0 0 0,-61-10 0 0 0,-154-11 0 0 0,206 30 0 0 0,-456-21 0 0 0,-3 41 0 0 0,-34 27-623 0 0,400-21 105 0 0,-245 67 1 0 0,245-42-313 0 0</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16:30.172"/>
    </inkml:context>
    <inkml:brush xml:id="br0">
      <inkml:brushProperty name="width" value="0.1" units="cm"/>
      <inkml:brushProperty name="height" value="0.1" units="cm"/>
      <inkml:brushProperty name="color" value="#F4F91B"/>
    </inkml:brush>
  </inkml:definitions>
  <inkml:trace contextRef="#ctx0" brushRef="#br0">3640 257 1839 0 0,'0'-2'34'0'0,"0"1"-1"0"0,0 0 0 0 0,-1-1 0 0 0,1 1 0 0 0,0 0 0 0 0,-1-1 0 0 0,1 1 1 0 0,-1 0-1 0 0,1-1 0 0 0,-1 1 0 0 0,1 0 0 0 0,-1 0 0 0 0,0 0 0 0 0,0 0 0 0 0,0 0 1 0 0,0 0-1 0 0,0 0 0 0 0,0 0 0 0 0,0 0 0 0 0,0 0 0 0 0,0 0 0 0 0,0 0 0 0 0,0 1 1 0 0,0-1-1 0 0,-3 0 0 0 0,-3-2 370 0 0,0 1 0 0 0,0-1 0 0 0,-13-1 0 0 0,0 0-138 0 0,-24-7 800 0 0,-1 3 0 0 0,-62-5 0 0 0,-92 5 1091 0 0,48 4-1131 0 0,22-3-305 0 0,-196 16 0 0 0,-123 29-191 0 0,314-32-479 0 0,-108 7 51 0 0,88 5-48 0 0,-2 1-42 0 0,-37-10 50 0 0,-103 11-5 0 0,227-9-55 0 0,-70 8 52 0 0,130-18-47 0 0,-36 2 1 0 0,42-3-7 0 0,0 0-1 0 0,0 0 1 0 0,0 0 0 0 0,0-1 0 0 0,0 1 0 0 0,0-1-1 0 0,0 0 1 0 0,1 1 0 0 0,-1-2 0 0 0,0 1 0 0 0,-4-2-1 0 0,7 3 2 0 0,0-1-1 0 0,0 1 1 0 0,-1 0-1 0 0,1 0 1 0 0,0 0-1 0 0,0 0 0 0 0,0 0 1 0 0,0 0-1 0 0,0 0 1 0 0,0 0-1 0 0,0-1 1 0 0,0 1-1 0 0,0 0 1 0 0,-1 0-1 0 0,1 0 0 0 0,0 0 1 0 0,0 0-1 0 0,0-1 1 0 0,0 1-1 0 0,0 0 1 0 0,0 0-1 0 0,0 0 1 0 0,0 0-1 0 0,0 0 0 0 0,0-1 1 0 0,0 1-1 0 0,0 0 1 0 0,0 0-1 0 0,0 0 1 0 0,0 0-1 0 0,0-1 1 0 0,0 1-1 0 0,0 0 0 0 0,0 0 1 0 0,0 0-1 0 0,1 0 1 0 0,-1 0-1 0 0,0 0 1 0 0,0-1-1 0 0,0 1 1 0 0,0 0-1 0 0,0 0 0 0 0,0 0 1 0 0,1 0-1 0 0,8-6 44 0 0,13-1 20 0 0,29-2-61 0 0,306-48 58 0 0,-211 48-61 0 0,-64 5 0 0 0,68-4 0 0 0,107-8 0 0 0,188 7 0 0 0,-158 6 0 0 0,-73-2 0 0 0,-1 18 0 0 0,129 29 0 0 0,-179-32 0 0 0,-144-9 0 0 0,-1-2 0 0 0,0 0 0 0 0,0 0 0 0 0,33-9 0 0 0,-50 10 2 0 0,1 0-1 0 0,-1-1 0 0 0,0 1 0 0 0,1-1 1 0 0,-1 1-1 0 0,0-1 0 0 0,0 0 0 0 0,1 1 0 0 0,-1-1 1 0 0,0 0-1 0 0,0 0 0 0 0,0 0 0 0 0,0 0 1 0 0,2-2-1 0 0,-3 2 0 0 0,0 0 0 0 0,0 1 0 0 0,0-1 0 0 0,1 0 0 0 0,-1 1 0 0 0,0-1 0 0 0,0 0 0 0 0,0 1 0 0 0,0-1 0 0 0,0 0 1 0 0,0 1-1 0 0,-1-1 0 0 0,1 0 0 0 0,0 0 0 0 0,0 1 0 0 0,0-1 0 0 0,-1 1 0 0 0,1-1 0 0 0,0 0 0 0 0,-1 1 0 0 0,1-1 0 0 0,0 1 0 0 0,-1-1 0 0 0,1 0 0 0 0,-1 1 0 0 0,1-1 0 0 0,-1 1 0 0 0,1-1 0 0 0,-1 1 0 0 0,0 0 1 0 0,1-1-1 0 0,-1 1 0 0 0,-8-7 18 0 0,0 1 0 0 0,0 1 0 0 0,-1 0 1 0 0,0 0-1 0 0,1 1 0 0 0,-1 0 1 0 0,-11-2-1 0 0,-75-14 125 0 0,-43 1 24 0 0,-2 1-8 0 0,-64-13 34 0 0,-221-5-1 0 0,146 22-123 0 0,-218-5-23 0 0,-24 31 17 0 0,356 2-32 0 0,-252 54 0 0 0,195-9-316 0 0,171-41 17 0 0,1 3-1 0 0,-56 31 1 0 0,10 4-815 0 0</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16:42.997"/>
    </inkml:context>
    <inkml:brush xml:id="br0">
      <inkml:brushProperty name="width" value="0.1" units="cm"/>
      <inkml:brushProperty name="height" value="0.1" units="cm"/>
      <inkml:brushProperty name="color" value="#F4F91B"/>
    </inkml:brush>
  </inkml:definitions>
  <inkml:trace contextRef="#ctx0" brushRef="#br0">1020 59 4175 0 0,'-1'0'27'0'0,"0"0"0"0"0,0-1-1 0 0,0 1 1 0 0,0 0 0 0 0,0-1-1 0 0,0 1 1 0 0,0-1 0 0 0,0 1-1 0 0,0-1 1 0 0,0 1 0 0 0,1-1-1 0 0,-1 0 1 0 0,0 1 0 0 0,-1-2-1 0 0,-13-8 390 0 0,-2 5 866 0 0,5 0-1018 0 0,-2 3-113 0 0,1 0-1 0 0,-1 0 1 0 0,1 1 0 0 0,-1 1 0 0 0,0 0 0 0 0,1 1-1 0 0,-1 1 1 0 0,-17 4 0 0 0,-108 19 1401 0 0,-116-10 737 0 0,240-16-2217 0 0,0 2 0 0 0,-1-1 0 0 0,1 2 0 0 0,0 0 0 0 0,-21 6 0 0 0,28-5-70 0 0,-32 11 31 0 0,38-13-30 0 0,0 0-1 0 0,0 0 1 0 0,0 0-1 0 0,0 1 1 0 0,0-1-1 0 0,0 0 1 0 0,1 1-1 0 0,-1-1 1 0 0,1 1-1 0 0,-1 0 1 0 0,1-1-1 0 0,-1 1 1 0 0,1 0-1 0 0,0 0 0 0 0,-2 4 1 0 0,3-6 2 0 0,0 0 1 0 0,0 0-1 0 0,0 1 1 0 0,0-1-1 0 0,0 0 1 0 0,0 0-1 0 0,0 0 0 0 0,0 1 1 0 0,0-1-1 0 0,0 0 1 0 0,0 0-1 0 0,0 1 0 0 0,0-1 1 0 0,0 0-1 0 0,0 0 1 0 0,1 0-1 0 0,-1 1 1 0 0,0-1-1 0 0,0 0 0 0 0,0 0 1 0 0,0 0-1 0 0,0 1 1 0 0,1-1-1 0 0,-1 0 1 0 0,0 0-1 0 0,0 0 0 0 0,0 0 1 0 0,0 1-1 0 0,1-1 1 0 0,-1 0-1 0 0,0 0 1 0 0,12 4 120 0 0,12-2 75 0 0,2-2 42 0 0,-1-2 1 0 0,1-1-1 0 0,0-1 0 0 0,34-9 0 0 0,-30 6-110 0 0,0 2 0 0 0,49-2-1 0 0,-44 4-101 0 0,54-10-1 0 0,-53 5-3 0 0,50-20-1 0 0,-61 20-9 0 0,1 1 0 0 0,0 0 0 0 0,0 2-1 0 0,0 1 1 0 0,0 1 0 0 0,35 1 0 0 0,-42 3-5 0 0,1 1 1 0 0,0 0-1 0 0,-1 1 0 0 0,0 2 1 0 0,21 6-1 0 0,-23-4 43 0 0,-10-4-6 0 0,-10-3-5 0 0,-43-20 328 0 0,23 14-157 0 0,0 1 0 0 0,-37-3 0 0 0,52 7-192 0 0,-28-3 22 0 0,0 2 1 0 0,1 2-1 0 0,-1 1 0 0 0,0 2 0 0 0,0 1 0 0 0,-39 10 0 0 0,-17 9-38 0 0,-11 2 27 0 0,-136 17 0 0 0,201-38-1 0 0,-132 17 62 0 0,163-20-84 0 0,1 1-1 0 0,-1 0 1 0 0,0 0-1 0 0,1 0 1 0 0,0 0-1 0 0,-12 7 1 0 0,15-7-8 0 0,1 0-1 0 0,-1 0 1 0 0,0 1 0 0 0,1-1 0 0 0,-1 1-1 0 0,1 0 1 0 0,0 0 0 0 0,-1 0-1 0 0,1 0 1 0 0,1 0 0 0 0,-1 0-1 0 0,0 0 1 0 0,1 0 0 0 0,0 1 0 0 0,-1 3-1 0 0,-3 12-282 0 0,2 1-1 0 0,0-1 0 0 0,0 27 1 0 0,0 0-950 0 0</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17:00.926"/>
    </inkml:context>
    <inkml:brush xml:id="br0">
      <inkml:brushProperty name="width" value="0.1" units="cm"/>
      <inkml:brushProperty name="height" value="0.1" units="cm"/>
      <inkml:brushProperty name="color" value="#F4F91B"/>
    </inkml:brush>
  </inkml:definitions>
  <inkml:trace contextRef="#ctx0" brushRef="#br0">87 1 7999 0 0,'-7'1'409'0'0,"-12"6"65"0"0,3 4-663 0 0,9-5-563 0 0,6-6 762 0 0,1 0-1 0 0,0 0 1 0 0,-1 1 0 0 0,1-1 0 0 0,-1 0 0 0 0,1 0 0 0 0,-1 0 0 0 0,1 1-1 0 0,-1-1 1 0 0,1 0 0 0 0,-1 0 0 0 0,1 0 0 0 0,-1 0 0 0 0,1 0-1 0 0,-1 0 1 0 0,1 0 0 0 0,-1 0 0 0 0,1 0 0 0 0,-1 0 0 0 0,1-1 0 0 0,-1 1-1 0 0,1 0 1 0 0,-1 0 0 0 0,1 0 0 0 0,0 0 0 0 0,-1-1 0 0 0,1 1 0 0 0,-1 0-1 0 0,1-1 1 0 0,-1 1 0 0 0,1-1 0 0 0,-6-2 432 0 0,-2 7 593 0 0,-1 0-3927 0 0</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17:04.214"/>
    </inkml:context>
    <inkml:brush xml:id="br0">
      <inkml:brushProperty name="width" value="0.1" units="cm"/>
      <inkml:brushProperty name="height" value="0.1" units="cm"/>
      <inkml:brushProperty name="color" value="#F4F91B"/>
    </inkml:brush>
  </inkml:definitions>
  <inkml:trace contextRef="#ctx0" brushRef="#br0">6872 590 5671 0 0,'0'0'687'0'0,"4"-4"14"0"0,12-9 187 0 0,-15 13-838 0 0,-1 0 0 0 0,1-1-1 0 0,-1 1 1 0 0,0 0-1 0 0,1 0 1 0 0,-1-1-1 0 0,0 1 1 0 0,1 0 0 0 0,-1 0-1 0 0,0-1 1 0 0,0 1-1 0 0,1 0 1 0 0,-1-1 0 0 0,0 1-1 0 0,0 0 1 0 0,1-1-1 0 0,-1 1 1 0 0,0 0-1 0 0,0-1 1 0 0,0 1 0 0 0,0-1-1 0 0,0 1 1 0 0,1 0-1 0 0,-1-1 1 0 0,0 1 0 0 0,0-1-1 0 0,0 1 1 0 0,0-1-1 0 0,1-7 1225 0 0,17-52 2364 0 0,-3 28-4032 0 0,-13 29 361 0 0,-1 0 461 0 0,2-14 2169 0 0,-3 13-2409 0 0,2-11-52 0 0,-2 12 76 0 0,-2 1-90 0 0,1 2-34 0 0,-1-1 0 0 0,0 0 0 0 0,1 0 0 0 0,-1 1 0 0 0,0-1 0 0 0,1 1 0 0 0,-1-1 0 0 0,0 1 0 0 0,0 0 0 0 0,1 0 1 0 0,-1 0-1 0 0,0 0 0 0 0,-3 0 0 0 0,2 1 279 0 0,0-1 7 0 0,-8 3-11 0 0,8-2 233 0 0,0 0-315 0 0,-10 6-27 0 0,9-5 60 0 0,1 0-228 0 0,-9 6 22 0 0,9-6 10 0 0,1-1 2 0 0,-8 0 226 0 0,1 1-1 0 0,0-1 0 0 0,-19-1 1 0 0,-5 1 280 0 0,-52-1 14 0 0,18 9 56 0 0,0 2-1 0 0,-85 27 1 0 0,28-11 1 0 0,31-20-264 0 0,21-2-162 0 0,9 0 29 0 0,-87-6-1 0 0,54-1-47 0 0,48 1-130 0 0,-24 0 65 0 0,-21-2 137 0 0,22 0-24 0 0,26 2-177 0 0,0-2-1 0 0,-69-13 1 0 0,-107-16 5 0 0,177 27-81 0 0,1 1 0 0 0,-1 3 0 0 0,1 2 0 0 0,-1 1 1 0 0,-45 9-1 0 0,44-4 22 0 0,0-2 0 0 0,-51 0 0 0 0,58-4-4 0 0,-96 2 41 0 0,-129 10 222 0 0,199-14-280 0 0,-14 2-10 0 0,-35-1 30 0 0,18 0-19 0 0,-158-2 143 0 0,162-7-166 0 0,-27 0 12 0 0,-246 25 79 0 0,163-8-104 0 0,80-4-15 0 0,-20-10 2 0 0,94 2 0 0 0,-88 0 0 0 0,-106-1 0 0 0,193 3 0 0 0,-120-7 0 0 0,-186-14 0 0 0,294 20 0 0 0,-122-13 49 0 0,99 7-34 0 0,47 6-15 0 0,-11-1 0 0 0,-50-11 0 0 0,-80-13 43 0 0,67 14-22 0 0,-54-17-21 0 0,-15-3 0 0 0,108 21 0 0 0,32 8 0 0 0,-1 1 0 0 0,-43 1 0 0 0,74 3 0 0 0,1 0 0 0 0,-1 1 0 0 0,1 0 0 0 0,0 0 0 0 0,0 1 0 0 0,-12 4 0 0 0,18-5 0 0 0,0-1 0 0 0,-1 1 0 0 0,1 0 0 0 0,0 1 0 0 0,0-1 0 0 0,0 0 0 0 0,0 1 0 0 0,1-1 0 0 0,-1 1 0 0 0,0-1 0 0 0,0 1 0 0 0,1 0 0 0 0,-1 0 0 0 0,1-1 0 0 0,0 1 0 0 0,0 0 0 0 0,-1 0 0 0 0,1 1 0 0 0,0-1 0 0 0,1 0 0 0 0,-1 0 0 0 0,0 0 0 0 0,1 1 0 0 0,-1-1 0 0 0,1 0 0 0 0,0 1 0 0 0,-1 2 0 0 0,1 11 0 0 0,-1 23 0 0 0,2 17 0 0 0,-3 20 0 0 0,1-58 0 0 0,-1-5 0 0 0,1 1 0 0 0,1 12 0 0 0,0 19 1 0 0,4 117 9 0 0,-1-148 32 0 0,10 42-31 0 0,-2 9-11 0 0,-8-20 11 0 0,-3-29 31 0 0,-4 20-31 0 0,-1-2-11 0 0,1 9 0 0 0,4 6 11 0 0,-1-2 31 0 0,-3-3-31 0 0,4-26-11 0 0,-1-8 0 0 0,0 0 0 0 0,0 0 0 0 0,-4 14 0 0 0,2-12 0 0 0,0 0 0 0 0,-1 18 0 0 0,2-8 0 0 0,-8 82 27 0 0,8-62-8 0 0,-10 43-1 0 0,2-12-18 0 0,6-31 0 0 0,3-20 0 0 0,2-13 0 0 0,1 0 0 0 0,-1 0 0 0 0,7 16 0 0 0,-6-18 0 0 0,1 0 0 0 0,0-1 0 0 0,1 1 0 0 0,0-1 0 0 0,0 0 0 0 0,0 0 0 0 0,10 10 0 0 0,-1-4 0 0 0,0-1 0 0 0,20 12 0 0 0,-24-17 0 0 0,63 43 0 0 0,-54-37 0 0 0,33 13 0 0 0,-29-16 0 0 0,29 8 0 0 0,31 1 0 0 0,3-6 0 0 0,0-4 0 0 0,2-5 0 0 0,-8-3 0 0 0,-1 1 0 0 0,1 0 0 0 0,0 0 0 0 0,0 2 0 0 0,6-3 0 0 0,2 1 0 0 0,-4 0 0 0 0,-5 1 0 0 0,1 1 0 0 0,6 1 0 0 0,11 2 0 0 0,4 0 0 0 0,-6 1 0 0 0,-1-5 0 0 0,5-1 0 0 0,-3-1 0 0 0,-3 1 0 0 0,3 0 0 0 0,11 0 0 0 0,-2-1 0 0 0,-21-3 0 0 0,-6-2 0 0 0,2-3 0 0 0,0-2 0 0 0,1 1 0 0 0,-4 2 0 0 0,4-1 0 0 0,20 0 0 0 0,-13 3 0 0 0,-3 2 0 0 0,-4-1 0 0 0,-6 1 0 0 0,4-2 0 0 0,14-3-53 0 0,-29 1 42 0 0,17-2 11 0 0,1 0 0 0 0,-2 0 0 0 0,3 1 0 0 0,16 4 0 0 0,1 2 0 0 0,-7 0 0 0 0,4-2 0 0 0,1 0 0 0 0,-4-2 0 0 0,-2-2 0 0 0,-3 1 0 0 0,10-2 0 0 0,-3 1 0 0 0,-8 5 0 0 0,-5 1 0 0 0,13-1 0 0 0,-4-1 0 0 0,-4-3 0 0 0,-2 1 0 0 0,0 2 0 0 0,5 3 0 0 0,7 7 0 0 0,-8 0 0 0 0,-1-4 0 0 0,0-1 0 0 0,5-4 0 0 0,6-4 0 0 0,-5 3 0 0 0,-1 1 0 0 0,-4 0 0 0 0,-2 2 0 0 0,-2-3 0 0 0,-3-1 0 0 0,2-1 0 0 0,3 2 0 0 0,-13-6-11 0 0,6-3-31 0 0,-1-2 31 0 0,5-1 11 0 0,-5 0 0 0 0,-59 10 0 0 0,23-9 0 0 0,-27 8 0 0 0,22-12 0 0 0,-27 11 0 0 0,20-14 0 0 0,-25 16 0 0 0,0 1 0 0 0,-1-1 0 0 0,0-1 0 0 0,0 1 0 0 0,0-1 0 0 0,-1 1 0 0 0,0-1 0 0 0,0 0 0 0 0,-1-1 0 0 0,0 1 0 0 0,0-1 0 0 0,2-7 0 0 0,0-10 0 0 0,-1 0 0 0 0,2-35 0 0 0,-4 40 0 0 0,1-42-13 0 0,-2 1 0 0 0,-2-1 1 0 0,-4 1-1 0 0,-18-93 0 0 0,-38-115 13 0 0,9 45 0 0 0,46 194 0 0 0,-2 1 0 0 0,-11-29 0 0 0,14 45 0 0 0,-1 0 0 0 0,-1 1 0 0 0,0 0 0 0 0,0 0 0 0 0,-1 1 0 0 0,-17-18 0 0 0,3 7 7 0 0,-1 2-1 0 0,-1 0 1 0 0,-1 2 0 0 0,0 0-1 0 0,-2 2 1 0 0,0 1 0 0 0,0 1-1 0 0,-34-11 1 0 0,-16-2 31 0 0,-97-23 0 0 0,-84-2 32 0 0,71 15-125 0 0,155 30-537 0 0,-55-20 0 0 0,41 5-5170 0 0,43 21 4688 0 0,0-1 0 0 0,0 0-1 0 0,1 0 1 0 0,-1 0-1 0 0,-4-4 1 0 0,-4-14-5677 0 0</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17:29.470"/>
    </inkml:context>
    <inkml:brush xml:id="br0">
      <inkml:brushProperty name="width" value="0.1" units="cm"/>
      <inkml:brushProperty name="height" value="0.1" units="cm"/>
      <inkml:brushProperty name="color" value="#E71224"/>
    </inkml:brush>
  </inkml:definitions>
  <inkml:trace contextRef="#ctx0" brushRef="#br0">39 0 655 0 0,'-2'0'0'0'0,"0"0"0"0"0,0 2 0 0 0,0 0 64 0 0,0-2-64 0 0,2 2 0 0 0,-2-2 0 0 0,0 2 0 0 0,0 0 0 0 0,-3-2 0 0 0,3 5-88 0 0,0-3 88 0 0,-2 2-96 0 0,2 0 24 0 0,-2-2 8 0 0,2 0 0 0 0,0 2 64 0 0</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17:29.941"/>
    </inkml:context>
    <inkml:brush xml:id="br0">
      <inkml:brushProperty name="width" value="0.1" units="cm"/>
      <inkml:brushProperty name="height" value="0.1" units="cm"/>
      <inkml:brushProperty name="color" value="#E71224"/>
    </inkml:brush>
  </inkml:definitions>
  <inkml:trace contextRef="#ctx0" brushRef="#br0">0 47 1439 0 0,'0'0'66'0'0,"0"0"-8"0"0,18-26 2442 0 0,-11 8 3943 0 0,-8 15-5526 0 0,3 9-609 0 0,-2-6-272 0 0,0 1 0 0 0,0 0 0 0 0,0 0 0 0 0,0 0 0 0 0,1 0 0 0 0,-1 0 0 0 0,0 0 0 0 0,1 0 0 0 0,-1-1 0 0 0,0 1 0 0 0,1 0 0 0 0,-1 0 0 0 0,1 0 0 0 0,-1-1 0 0 0,1 1 0 0 0,0 1 0 0 0,1-2-39 0 0,0 0-1 0 0,-1 0 1 0 0,1 0-1 0 0,-1 1 1 0 0,0-1-1 0 0,1 1 1 0 0,-1-1-1 0 0,1 1 1 0 0,1 1-1 0 0,-1-2-15 0 0,4 3-1169 0 0,-4-1 582 0 0</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17:30.529"/>
    </inkml:context>
    <inkml:brush xml:id="br0">
      <inkml:brushProperty name="width" value="0.1" units="cm"/>
      <inkml:brushProperty name="height" value="0.1" units="cm"/>
      <inkml:brushProperty name="color" value="#E71224"/>
    </inkml:brush>
  </inkml:definitions>
  <inkml:trace contextRef="#ctx0" brushRef="#br0">0 1 2327 0 0,'2'0'96'0'0,"-2"2"32"0"0,0 0-128 0 0,0 0 0 0 0,2 0 0 0 0,-2 0 0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2:40:40.702"/>
    </inkml:context>
    <inkml:brush xml:id="br0">
      <inkml:brushProperty name="width" value="0.1" units="cm"/>
      <inkml:brushProperty name="height" value="0.1" units="cm"/>
      <inkml:brushProperty name="color" value="#E71224"/>
    </inkml:brush>
  </inkml:definitions>
  <inkml:trace contextRef="#ctx0" brushRef="#br0">1279 69 3767 0 0,'-7'-4'207'0'0,"3"2"-131"0"0,1 0 0 0 0,-1 1 0 0 0,0-1 0 0 0,0 1 0 0 0,0 0 0 0 0,0-1 0 0 0,-7 0 0 0 0,-222-12 3080 0 0,0 0-1764 0 0,195 10-1232 0 0,-172-15 549 0 0,168 18-653 0 0,0 2 0 0 0,0 2 0 0 0,-43 8 0 0 0,-145 38-370 0 0,152-28 76 0 0</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17:32.634"/>
    </inkml:context>
    <inkml:brush xml:id="br0">
      <inkml:brushProperty name="width" value="0.1" units="cm"/>
      <inkml:brushProperty name="height" value="0.1" units="cm"/>
      <inkml:brushProperty name="color" value="#E71224"/>
    </inkml:brush>
  </inkml:definitions>
  <inkml:trace contextRef="#ctx0" brushRef="#br0">45 0 6503 0 0,'-2'5'346'0'0,"0"0"-1"0"0,0 0 0 0 0,0 0 0 0 0,-1 0 0 0 0,0-1 0 0 0,0 1 1 0 0,-4 4-1 0 0,0 0 141 0 0,2-2 252 0 0,4-6-427 0 0,0 1 1 0 0,1-1 0 0 0,-1 0-1 0 0,0 0 1 0 0,0 1-1 0 0,0-1 1 0 0,1 0-1 0 0,-1 1 1 0 0,1-1 0 0 0,-1 1-1 0 0,1-1 1 0 0,0 1-1 0 0,-1-1 1 0 0,1 1-1 0 0,0 1 1 0 0,0 1 50 0 0,0 0-96 0 0,0 1 1 0 0,0-1-1 0 0,1 0 1 0 0,-1 0-1 0 0,2 5 1 0 0,-1-7-212 0 0,-1-1 1 0 0,1 1-1 0 0,0 0 1 0 0,0-1-1 0 0,0 1 1 0 0,0 0-1 0 0,0-1 1 0 0,1 1-1 0 0,-1-1 1 0 0,0 0-1 0 0,1 1 1 0 0,-1-1-1 0 0,1 0 1 0 0,1 2-1 0 0,4 1 129 0 0,-1 0 1 0 0,0-1-1 0 0,1 1 0 0 0,-1-1 0 0 0,1-1 0 0 0,0 1 1 0 0,0-1-1 0 0,0 0 0 0 0,1-1 0 0 0,-1 1 0 0 0,0-1 1 0 0,14-1-1 0 0,5-1 387 0 0,50-9-1 0 0,3-1 147 0 0,91 5-194 0 0,-97-4-275 0 0,-18 4 1 0 0,65-2-26 0 0,-95 7-155 0 0,32-6 0 0 0,-7 0 72 0 0,35-7 21 0 0,-55 8-114 0 0,-2 1-21 0 0,0 1-1 0 0,-1 1 1 0 0,1 1 0 0 0,31 2-1 0 0,-7 4-22 0 0,0-3-1 0 0,0-3 1 0 0,78-11 0 0 0,-116 11 3 0 0,1 0 0 0 0,0 0 0 0 0,0 2-1 0 0,0 0 1 0 0,0 0 0 0 0,0 2 0 0 0,0 0 0 0 0,15 4 0 0 0,-143-12 122 0 0,-288-4-84 0 0,164 2-24 0 0,-91 13 132 0 0,237 3-76 0 0,-142 29 0 0 0,209-32-76 0 0,8-2 0 0 0,0 1 0 0 0,-1 0 0 0 0,1 1 0 0 0,1 1 0 0 0,-25 12 0 0 0,39-18 8 0 0,1 0 0 0 0,-1 1 0 0 0,0-1 0 0 0,1 0 0 0 0,-1 1-1 0 0,0-1 1 0 0,1 1 0 0 0,-1 0 0 0 0,1-1 0 0 0,-1 1 0 0 0,1-1 0 0 0,-1 1 0 0 0,1 0 0 0 0,-1-1-1 0 0,1 1 1 0 0,0 0 0 0 0,-1-1 0 0 0,1 2 0 0 0,0-1 5 0 0,0-1-1 0 0,0 1 1 0 0,0-1 0 0 0,0 0-1 0 0,0 1 1 0 0,0-1 0 0 0,1 1 0 0 0,-1-1-1 0 0,0 0 1 0 0,0 1 0 0 0,0-1-1 0 0,1 0 1 0 0,-1 1 0 0 0,0-1-1 0 0,1 0 1 0 0,-1 1 0 0 0,0-1-1 0 0,0 0 1 0 0,1 0 0 0 0,-1 1-1 0 0,1-1 1 0 0,-1 0 0 0 0,1 0-1 0 0,2 2 17 0 0,1-1 0 0 0,-1 0-1 0 0,0 0 1 0 0,1 0 0 0 0,-1 0-1 0 0,5 0 1 0 0,229 13-572 0 0,-96-10 568 0 0,147 4 67 0 0,-35 0-62 0 0,-6 0 1 0 0,-168-9-24 0 0,88-12 0 0 0,-162 12-7 0 0,23-2 22 0 0,0-2-1 0 0,52-15 0 0 0,-80 20-21 0 0,1 0 1 0 0,-1 0-1 0 0,1 0 0 0 0,-1 0 1 0 0,1 0-1 0 0,-1-1 0 0 0,0 1 0 0 0,1 0 1 0 0,-1 0-1 0 0,1 0 0 0 0,-1 0 1 0 0,0-1-1 0 0,1 1 0 0 0,-1 0 0 0 0,0 0 1 0 0,1-1-1 0 0,-1 1 0 0 0,0 0 0 0 0,1-1 1 0 0,-1 1-1 0 0,0 0 0 0 0,0-1 1 0 0,1 1-1 0 0,-1 0 0 0 0,0-1 0 0 0,0 1 1 0 0,0-1-1 0 0,0 1 0 0 0,1 0 1 0 0,-1-1-1 0 0,0 0 0 0 0,-1 0 2 0 0,1 1-1 0 0,-1-1 0 0 0,1 0 1 0 0,-1 1-1 0 0,1-1 0 0 0,-1 0 1 0 0,0 1-1 0 0,1-1 0 0 0,-1 1 1 0 0,0 0-1 0 0,1-1 0 0 0,-1 1 1 0 0,0-1-1 0 0,-1 1 1 0 0,-33-11 32 0 0,33 11-34 0 0,-119-23 0 0 0,-17-4 0 0 0,-79-13 31 0 0,-3 19 2 0 0,213 21-33 0 0,-63-6 25 0 0,-1 3 0 0 0,-116 11 0 0 0,140-2-15 0 0,-87 12 19 0 0,115-14-26 0 0,0 1 0 0 0,1 1 0 0 0,-1 0-1 0 0,-31 16 1 0 0,49-21-3 0 0,0-1 0 0 0,-1 1 0 0 0,1 0 0 0 0,0-1 0 0 0,0 1 0 0 0,0 0 0 0 0,0 0 0 0 0,0 0 0 0 0,0 0 0 0 0,0 0 0 0 0,0 0 0 0 0,0 0 0 0 0,0 0 0 0 0,0 0 0 0 0,1 0 0 0 0,-1 0 0 0 0,1 0 0 0 0,-1 1 0 0 0,0-1 0 0 0,1 0 0 0 0,0 0 0 0 0,-1 1 0 0 0,1-1 0 0 0,0 2 0 0 0,0-1 0 0 0,0 0 0 0 0,1-1 0 0 0,-1 1 0 0 0,1 0 0 0 0,0-1 0 0 0,0 1 0 0 0,-1-1 0 0 0,1 1 0 0 0,0-1 0 0 0,0 0 0 0 0,0 1 0 0 0,1-1 0 0 0,-1 0 0 0 0,0 0 0 0 0,0 0 0 0 0,1 0 0 0 0,-1 0 0 0 0,3 2 0 0 0,1 0 0 0 0,0-1 0 0 0,0 0 0 0 0,0 0 0 0 0,0 0 0 0 0,0 0 0 0 0,10 1 0 0 0,35 4 0 0 0,-35-6 0 0 0,73 5 21 0 0,-1-4 1 0 0,102-10-1 0 0,227-18 32 0 0,-222 15-42 0 0,-120 6-11 0 0,122-24 0 0 0,-191 29 0 0 0,22-7 0 0 0,-26 6 0 0 0,0 1 0 0 0,0 0 0 0 0,0-1 0 0 0,0 1 0 0 0,0-1 0 0 0,0 1 0 0 0,0-1 0 0 0,0 1 0 0 0,0-1 0 0 0,0 0 0 0 0,0 0 0 0 0,0 1 0 0 0,-1-1 0 0 0,1 0 0 0 0,0 0 0 0 0,-1 0 0 0 0,1 0 0 0 0,0 0 0 0 0,0-1 0 0 0,-1 2 0 0 0,0-1 0 0 0,0 1 0 0 0,0-1 0 0 0,0 1 0 0 0,0 0 0 0 0,-1-1-1 0 0,1 1 1 0 0,0-1 0 0 0,0 1 0 0 0,0-1 0 0 0,0 1 0 0 0,-1 0 0 0 0,1-1 0 0 0,0 1 0 0 0,0-1 0 0 0,-1 1 0 0 0,1 0 0 0 0,0-1-1 0 0,-1 1 1 0 0,1 0 0 0 0,0 0 0 0 0,-1-1 0 0 0,1 1 0 0 0,0 0 0 0 0,-1 0 0 0 0,1-1 0 0 0,0 1 0 0 0,-1 0 0 0 0,0 0-1 0 0,-15-6 12 0 0,15 6-8 0 0,-23-5 3 0 0,1 0 1 0 0,-1 2 0 0 0,-33 0-1 0 0,-76 6 16 0 0,50 0-17 0 0,-570 31-68 0 0,616-32 62 0 0,-153 1 1 0 0,121-4 0 0 0,51 1 0 0 0,13-1 0 0 0,1 1 0 0 0,0 0 0 0 0,-1 0 0 0 0,1 0 0 0 0,0 0 0 0 0,-1 1 0 0 0,-3 1 0 0 0,8 1 0 0 0,5 1 0 0 0,8 1 0 0 0,52 6 0 0 0,1-4 0 0 0,127-3 0 0 0,289-19 0 0 0,-344 9 0 0 0,155-27 0 0 0,-291 32 0 0 0,22-4 0 0 0,-22 5 0 0 0,-1 0 0 0 0,0-1 0 0 0,0 1 0 0 0,0-1 0 0 0,1 1 0 0 0,-1-1 0 0 0,0 0 0 0 0,0 1 0 0 0,0-1 0 0 0,0 0 0 0 0,0 0 0 0 0,0 0 0 0 0,0 0 0 0 0,0 0 0 0 0,1-1 0 0 0,-3 1 0 0 0,0 1 0 0 0,1-1 0 0 0,-1 1 0 0 0,0-1 0 0 0,0 1 0 0 0,0-1 0 0 0,0 1 0 0 0,0-1 0 0 0,0 1 0 0 0,0 0 0 0 0,0 0 0 0 0,0-1 0 0 0,0 1 0 0 0,0 0 0 0 0,1 0 0 0 0,-3 0 0 0 0,-225-2 0 0 0,118 4 0 0 0,-617 38 0 0 0,478-20 0 0 0,227-19 0 0 0,22-1 0 0 0,0 0 0 0 0,0 0 0 0 0,0 0 0 0 0,-1 0 0 0 0,1 0 0 0 0,0 0 0 0 0,0 1 0 0 0,0-1 0 0 0,0 0 0 0 0,0 0 0 0 0,0 0 0 0 0,0 0 0 0 0,0 0 0 0 0,0 0 0 0 0,0 0 0 0 0,0 0 0 0 0,0 1 0 0 0,0-1 0 0 0,0 0 0 0 0,0 0 0 0 0,0 0 0 0 0,0 0 0 0 0,0 0 0 0 0,0 0 0 0 0,0 1 0 0 0,0-1 0 0 0,0 0 0 0 0,0 0 0 0 0,0 0 0 0 0,0 0 0 0 0,0 0 0 0 0,0 0 0 0 0,0 0 0 0 0,0 0 0 0 0,0 1 0 0 0,1-1 0 0 0,-1 0 0 0 0,0 0 0 0 0,0 0 0 0 0,0 0 0 0 0,0 0 0 0 0,0 0 0 0 0,0 0 0 0 0,0 0 0 0 0,0 0 0 0 0,0 0 0 0 0,0 0 0 0 0,1 0 0 0 0,-1 0 0 0 0,0 0 0 0 0,0 0 0 0 0,0 0 0 0 0,0 1 0 0 0,0-1 0 0 0,0 0 0 0 0,0 0 0 0 0,1 0 0 0 0,-1 0 0 0 0,6 3 0 0 0,25 6 0 0 0,-1-2 0 0 0,50 6 0 0 0,-79-12 0 0 0,22 2 0 0 0,306 32 0 0 0,-306-34 0 0 0,443 27 0 0 0,-419-24-58 0 0,50-1 0 0 0,-74-4 35 0 0,0-1 0 0 0,0-1 0 0 0,0-1-1 0 0,25-7 1 0 0,-47 10 23 0 0,0 1 0 0 0,0 0 0 0 0,0 0 0 0 0,0-1 0 0 0,0 1 0 0 0,0-1 0 0 0,0 1 0 0 0,0-1 0 0 0,0 1 0 0 0,0-1 0 0 0,-1 1 0 0 0,1-1 0 0 0,0 0 0 0 0,1-1 0 0 0,-2 2 0 0 0,0-1 0 0 0,0 1 0 0 0,0 0 0 0 0,0-1 0 0 0,0 1 0 0 0,0 0 0 0 0,0 0 0 0 0,0-1 0 0 0,0 1 0 0 0,0 0 0 0 0,0-1 0 0 0,0 1 0 0 0,0 0 0 0 0,0-1 0 0 0,0 1 0 0 0,0 0 0 0 0,0-1 0 0 0,0 1 0 0 0,-1 0 0 0 0,1 0 0 0 0,0-1 0 0 0,0 1 0 0 0,0 0 0 0 0,-1 0 0 0 0,1-1 0 0 0,0 1 0 0 0,0 0 0 0 0,-1 0 0 0 0,1-1 0 0 0,-4-1 0 0 0,1 0 0 0 0,0 0 0 0 0,-1 0 0 0 0,0 1 0 0 0,-6-3 0 0 0,-88-26 3 0 0,-1 5 0 0 0,-1 4 0 0 0,-150-12 0 0 0,100 24-78 0 0,-258 20-1 0 0,353-6-768 0 0,-93 20-1 0 0,43 4-167 0 0</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15:23.893"/>
    </inkml:context>
    <inkml:brush xml:id="br0">
      <inkml:brushProperty name="width" value="0.1" units="cm"/>
      <inkml:brushProperty name="height" value="0.1" units="cm"/>
      <inkml:brushProperty name="color" value="#F4F91B"/>
    </inkml:brush>
  </inkml:definitions>
  <inkml:trace contextRef="#ctx0" brushRef="#br0">5965 172 4575 0 0,'0'-1'89'0'0,"0"0"-1"0"0,0-1 0 0 0,0 1 1 0 0,0 0-1 0 0,0 0 0 0 0,-1 0 0 0 0,1-1 1 0 0,0 1-1 0 0,-1 0 0 0 0,1 0 1 0 0,-1 0-1 0 0,0 0 0 0 0,1 0 0 0 0,-1 0 1 0 0,0 0-1 0 0,0 0 0 0 0,1 0 1 0 0,-1 0-1 0 0,0 0 0 0 0,-1-1 1 0 0,-1 1 116 0 0,1-1-1 0 0,-1 1 1 0 0,1 0 0 0 0,-1 0 0 0 0,0 0 0 0 0,1 0 0 0 0,-1 0 0 0 0,-5 0 0 0 0,-2 0 438 0 0,0 0 0 0 0,0 1-1 0 0,0 0 1 0 0,-11 2-1 0 0,-12 3 545 0 0,19-2-815 0 0,1-1-1 0 0,0-1 1 0 0,-27 0 0 0 0,25-1-55 0 0,1 0 1 0 0,-19 3-1 0 0,6 0 72 0 0,-77 5 676 0 0,7 5-626 0 0,34-8-77 0 0,29-2-28 0 0,-44-1-1 0 0,24-4-43 0 0,-90-8 115 0 0,80 2-133 0 0,-31-4 215 0 0,-30-4 231 0 0,19 2-298 0 0,54 8-256 0 0,-71 0 196 0 0,-5-5-134 0 0,67 4-148 0 0,-13 0-59 0 0,-96-8 264 0 0,121 13-208 0 0,-73 6-1 0 0,-64-1 164 0 0,103-4 26 0 0,-165 9 215 0 0,152-7-416 0 0,16-2-51 0 0,46 2 24 0 0,-110 8 130 0 0,81-2-25 0 0,-97 6 97 0 0,124-12-162 0 0,1-1 1 0 0,-53-8-1 0 0,23 1 124 0 0,-116 3-1 0 0,119 4-163 0 0,-3 0-10 0 0,-154 3 140 0 0,166 0-128 0 0,24 0 11 0 0,-40-2 0 0 0,-105-20 26 0 0,58 7 64 0 0,33 5-33 0 0,-123-7 179 0 0,121 20-235 0 0,0-1-17 0 0,61-6-33 0 0,-27-5 0 0 0,27 3 0 0 0,-29-1 0 0 0,7 1 21 0 0,0-1 1 0 0,-90-22-1 0 0,130 24-21 0 0,-17-1 0 0 0,1 0 0 0 0,-1 2 0 0 0,-37 2 0 0 0,14 0 0 0 0,-7 2 23 0 0,30-2-2 0 0,-31-1-1 0 0,-19-1-20 0 0,-6-1 0 0 0,58 0 0 0 0,-51-7 0 0 0,65 8 0 0 0,0 1 0 0 0,0 0 0 0 0,-1 0 0 0 0,1 0 0 0 0,0 1 0 0 0,0 0 0 0 0,0 0 0 0 0,0 1 0 0 0,0 0 0 0 0,-9 4 0 0 0,-6 0 0 0 0,-7-1 15 0 0,26-5-13 0 0,0 0 0 0 0,1 0 1 0 0,-1 1-1 0 0,0-1 1 0 0,1 0-1 0 0,-1 1 0 0 0,0 0 1 0 0,1 0-1 0 0,-1 0 0 0 0,1 0 1 0 0,-1 0-1 0 0,1 0 0 0 0,0 0 1 0 0,-1 1-1 0 0,1-1 0 0 0,0 1 1 0 0,0 0-1 0 0,0 0 0 0 0,0 0 1 0 0,-3 4-1 0 0,-1 3-2 0 0,0 0 0 0 0,1 1 0 0 0,0 0 0 0 0,0 0 0 0 0,1 0 0 0 0,1 0 0 0 0,0 1 0 0 0,0-1 0 0 0,-2 20 0 0 0,4 2 13 0 0,1 0 0 0 0,1 0 0 0 0,2 0-1 0 0,12 60 1 0 0,8 6-13 0 0,-13-59 0 0 0,-1 0 0 0 0,-2 0 0 0 0,3 66 0 0 0,-10-102 0 0 0,5 203 0 0 0,16-54 0 0 0,-12-106 0 0 0,-2 1 0 0 0,0 52 0 0 0,-8-35 9 0 0,0-25 5 0 0,1 0 0 0 0,2 0-1 0 0,8 45 1 0 0,-8-73 2 0 0,1 0 1 0 0,0 0-1 0 0,1-1 1 0 0,0 1-1 0 0,0-1 0 0 0,11 17 1 0 0,-12-22-9 0 0,0 0 1 0 0,1-1 0 0 0,0 1 0 0 0,0-1-1 0 0,0 0 1 0 0,0 0 0 0 0,0-1-1 0 0,1 1 1 0 0,0-1 0 0 0,0 0 0 0 0,0 0-1 0 0,0-1 1 0 0,0 0 0 0 0,11 4-1 0 0,-14-6-7 0 0,17 6 27 0 0,0-1 0 0 0,0-1-1 0 0,0-1 1 0 0,27 1-1 0 0,-40-4-27 0 0,188-8 53 0 0,-123 0-28 0 0,1 4 0 0 0,97 6 0 0 0,17-1-25 0 0,-90-3 0 0 0,23-4 0 0 0,-79 3 0 0 0,57-6 0 0 0,-20 2 0 0 0,137 4 0 0 0,-199 4 0 0 0,88 7 0 0 0,133-7 0 0 0,-119-10 36 0 0,-40 1-22 0 0,146 5 0 0 0,-129 12-14 0 0,-26-2 0 0 0,-1-3 0 0 0,101-6 0 0 0,-89-6 0 0 0,139-12 0 0 0,46 22 0 0 0,-188 0 0 0 0,-4 2 0 0 0,34 0 0 0 0,24 2 0 0 0,147 26 0 0 0,-196-21 0 0 0,206 14 0 0 0,-200-20 0 0 0,68 4 0 0 0,66 4 0 0 0,-91 8 0 0 0,-115-18 0 0 0,1 0 0 0 0,0-1 0 0 0,0-1 0 0 0,0 0 0 0 0,28-3 0 0 0,-7-5 0 0 0,-1-1 0 0 0,58-20 0 0 0,-50 14 0 0 0,27-13 0 0 0,52-31 0 0 0,-44 19 0 0 0,-45 23 0 0 0,65-32 0 0 0,-75 34 0 0 0,0 0 0 0 0,-1-2 0 0 0,34-31 0 0 0,-48 38 3 0 0,-1 0 1 0 0,0 0-1 0 0,0-1 0 0 0,-1 0 1 0 0,0-1-1 0 0,-1 0 0 0 0,0 0 1 0 0,-1 0-1 0 0,0-1 0 0 0,6-23 0 0 0,-2-5 11 0 0,-1 0 0 0 0,1-42-1 0 0,-4 29-26 0 0,20-122 13 0 0,4-45 0 0 0,-24 154 0 0 0,-3-91 0 0 0,-13 19 0 0 0,8 111 0 0 0,-2 0 0 0 0,-1 0 0 0 0,-10-27 0 0 0,15 50-3 0 0,-1 1 0 0 0,0-1-1 0 0,1 0 1 0 0,-1 0 0 0 0,-1 1 0 0 0,1-1-1 0 0,-1 1 1 0 0,1 0 0 0 0,-1-1 0 0 0,0 1-1 0 0,0 0 1 0 0,0 1 0 0 0,-1-1 0 0 0,1 1-1 0 0,0-1 1 0 0,-1 1 0 0 0,-7-3 0 0 0,4 3-35 0 0,0-1 1 0 0,0 2-1 0 0,-1-1 1 0 0,1 1 0 0 0,-1 0-1 0 0,1 0 1 0 0,-1 1 0 0 0,1 0-1 0 0,-11 2 1 0 0,3 1-327 0 0,0 0-1 0 0,0 1 1 0 0,0 0-1 0 0,-24 12 0 0 0,-26 11-1468 0 0</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15:26.768"/>
    </inkml:context>
    <inkml:brush xml:id="br0">
      <inkml:brushProperty name="width" value="0.1" units="cm"/>
      <inkml:brushProperty name="height" value="0.1" units="cm"/>
      <inkml:brushProperty name="color" value="#F4F91B"/>
    </inkml:brush>
  </inkml:definitions>
  <inkml:trace contextRef="#ctx0" brushRef="#br0">5574 3 8551 0 0,'-4'-3'888'0'0,"-155"41"2239"0"0,36-11-959 0 0,87-18-1894 0 0,0-1-1 0 0,-1-3 1 0 0,-1-1 0 0 0,1-1 0 0 0,-72-5 0 0 0,-337-10 1780 0 0,320 22-1662 0 0,55-4 63 0 0,-105-2 0 0 0,6-23 62 0 0,88 7-304 0 0,40 7-108 0 0,6 0 15 0 0,-42-1-1 0 0,12 6 12 0 0,1 3 0 0 0,0 3 0 0 0,-85 18 0 0 0,56-7-20 0 0,-156 9-1 0 0,165-19 25 0 0,-340 16 970 0 0,361-24-1029 0 0,0-3 0 0 0,0-2-1 0 0,-108-26 1 0 0,131 24 48 0 0,-1 1 0 0 0,-72-2 0 0 0,14 8-33 0 0,-20 0 6 0 0,-83-26 13 0 0,-37-1 49 0 0,32 26-61 0 0,122 3-49 0 0,26-1-28 0 0,-70-1 139 0 0,62 1-120 0 0,-78 9 0 0 0,31 0 1515 0 0,-7 6-2483 0 0,65-7 536 0 0,45-5 392 0 0,-1 0 0 0 0,0 1 0 0 0,1 1 0 0 0,0 0 0 0 0,-23 13 0 0 0,-5 2 0 0 0,35-17 0 0 0,-2-1 0 0 0,1 1 0 0 0,0 0 0 0 0,-12 8 0 0 0,16-9 0 0 0,1-1 0 0 0,-1 1 0 0 0,0 0 0 0 0,1-1 0 0 0,0 1 0 0 0,-1 0 0 0 0,1 0 0 0 0,0 0 0 0 0,0 0 0 0 0,0 0 0 0 0,0 0 0 0 0,0 0 0 0 0,0 0 0 0 0,1 0 0 0 0,-1 1 0 0 0,0 1 0 0 0,-1 15 0 0 0,-13 63 0 0 0,12-72 0 0 0,0 0 0 0 0,0-1 0 0 0,-1 1 0 0 0,-1-1 0 0 0,1 0 0 0 0,-9 11 0 0 0,7-12 4 0 0,1 0-1 0 0,0 0 1 0 0,0 0-1 0 0,1 0 1 0 0,0 1-1 0 0,0 0 1 0 0,1 0 0 0 0,1 0-1 0 0,-1 0 1 0 0,1 0-1 0 0,1 0 1 0 0,0 1-1 0 0,0-1 1 0 0,1 19-1 0 0,1 8 15 0 0,-3 0-1 0 0,0 0 0 0 0,-12 54 0 0 0,6-43-11 0 0,-15 175-6 0 0,20-183 0 0 0,1-13 28 0 0,1-1-1 0 0,1 1 0 0 0,1-1 1 0 0,2 0-1 0 0,0 1 1 0 0,11 37-1 0 0,10 48 128 0 0,-21-101-140 0 0,2 7 15 0 0,11 26 0 0 0,-13-38-20 0 0,0 1 1 0 0,0-1-1 0 0,0 0 1 0 0,1 0 0 0 0,0-1-1 0 0,0 1 1 0 0,0-1 0 0 0,7 7-1 0 0,9 4 25 0 0,1 0 0 0 0,0-1 0 0 0,32 15 0 0 0,-38-22-26 0 0,0-1 0 0 0,0 0 0 0 0,1-2 0 0 0,0 0 0 0 0,0 0 0 0 0,21 1 0 0 0,279 27 191 0 0,-126-15-200 0 0,-145-14 7 0 0,71-3 1 0 0,44-13 23 0 0,3 0-2 0 0,-71 9 13 0 0,329-24-20 0 0,-273 10 4 0 0,194 1 1 0 0,-229 21-27 0 0,133-1 0 0 0,-147-8 0 0 0,172-8 0 0 0,-134 8 0 0 0,-44 2 0 0 0,215-6 0 0 0,-213 7 0 0 0,125 8 0 0 0,-38 0 0 0 0,-150-6 0 0 0,107-4 0 0 0,59-10 0 0 0,-134 12 0 0 0,71 8 0 0 0,-57 7 0 0 0,9 0 0 0 0,7-1 0 0 0,-16-1 0 0 0,-71-10 0 0 0,-1 1 0 0 0,1-1 0 0 0,-1 1 0 0 0,7 3 0 0 0,8 3 0 0 0,-19-8 0 0 0,0 1 0 0 0,0 0 0 0 0,-1 0 0 0 0,1 0 0 0 0,0 0 0 0 0,-1 0 0 0 0,1 0 0 0 0,-1 1 0 0 0,1-1 0 0 0,-1 0 0 0 0,0 1 0 0 0,0-1 0 0 0,0 1 0 0 0,1-1 0 0 0,0 4 0 0 0,8 8 0 0 0,-9-12 2 0 0,0-1-1 0 0,0 1 1 0 0,0-1-1 0 0,0 0 1 0 0,0 1-1 0 0,0-1 1 0 0,0 0-1 0 0,-1 0 1 0 0,1 0-1 0 0,0 0 1 0 0,0 0-1 0 0,0 0 1 0 0,0 0-1 0 0,0 0 1 0 0,0 0-1 0 0,0 0 1 0 0,0 0 0 0 0,0-1-1 0 0,0 1 1 0 0,2-1-1 0 0,15-8 31 0 0,-10 0-32 0 0,0-1 0 0 0,11-18 0 0 0,-15 20 0 0 0,77-110 57 0 0,-59 87-50 0 0,-14 18-7 0 0,0 0 0 0 0,-2-1 0 0 0,1 0 0 0 0,-1 0 0 0 0,4-17 0 0 0,-6 21 11 0 0,0 1 0 0 0,0 0 0 0 0,6-8 0 0 0,4-9 9 0 0,8-22 1 0 0,-3-1 1 0 0,23-97-1 0 0,-34 118-21 0 0,1 1 0 0 0,21-48 0 0 0,35-47 0 0 0,-58 109 0 0 0,3-3 0 0 0,4-9 0 0 0,0 0 0 0 0,-2 0 0 0 0,-1-1 0 0 0,15-49 0 0 0,-26 74-3 0 0,0 1-1 0 0,1-1 1 0 0,-1 0 0 0 0,0 1-1 0 0,0-1 1 0 0,0 0 0 0 0,0 0-1 0 0,0 1 1 0 0,0-1 0 0 0,0 0-1 0 0,0 1 1 0 0,0-1 0 0 0,0 0-1 0 0,0 0 1 0 0,0 1 0 0 0,0-1-1 0 0,-1-1 1 0 0,1 2-8 0 0,-1 0 0 0 0,1 0 0 0 0,0 0 0 0 0,-1 0 0 0 0,1 0 0 0 0,0 0-1 0 0,-1 0 1 0 0,1 0 0 0 0,0 1 0 0 0,-1-1 0 0 0,1 0 0 0 0,0 0 0 0 0,0 0 0 0 0,-1 0 0 0 0,1 0 0 0 0,0 0 0 0 0,-1 1-1 0 0,1-1 1 0 0,0 0 0 0 0,0 0 0 0 0,-1 0 0 0 0,1 1 0 0 0,0-1 0 0 0,0 0 0 0 0,-1 1 0 0 0,-17 22-714 0 0,-17 32-2403 0 0,12-14 1281 0 0</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20:28.040"/>
    </inkml:context>
    <inkml:brush xml:id="br0">
      <inkml:brushProperty name="width" value="0.1" units="cm"/>
      <inkml:brushProperty name="height" value="0.1" units="cm"/>
      <inkml:brushProperty name="color" value="#F4F91B"/>
    </inkml:brush>
  </inkml:definitions>
  <inkml:trace contextRef="#ctx0" brushRef="#br0">9407 37 8207 0 0,'-10'-1'548'0'0,"7"1"-514"0"0,1-1-1 0 0,-1 1 0 0 0,1 0 1 0 0,-1 0-1 0 0,1 0 0 0 0,0 1 1 0 0,-1-1-1 0 0,1 0 0 0 0,-1 1 1 0 0,-2 1-1 0 0,2-7 930 0 0,-4-4-370 0 0,4 10-493 0 0,1-1 0 0 0,0 1-1 0 0,0 0 1 0 0,0 0 0 0 0,-1 0 0 0 0,1 0 0 0 0,0 0-1 0 0,-3 2 1 0 0,-13 7 565 0 0,-12-2 1253 0 0,1 2 1 0 0,-48 24 0 0 0,-85 33 1954 0 0,148-62-3710 0 0,0 0 0 0 0,-1-1 0 0 0,0 0 0 0 0,0-1 0 0 0,0-1 0 0 0,0 0 1 0 0,0-1-1 0 0,-27-2 0 0 0,8-3-7 0 0,-70-5 512 0 0,84 8-459 0 0,1 1-1 0 0,-1 1 1 0 0,-25 6-1 0 0,0 1-12 0 0,0-1 0 0 0,0-3 0 0 0,-76-1 0 0 0,81-5-128 0 0,-136-8 491 0 0,-71 9 145 0 0,166 5-576 0 0,-115-11 0 0 0,49-5-21 0 0,-36-5 154 0 0,-84-39-173 0 0,37 14 29 0 0,142 29-79 0 0,-32 1 42 0 0,21 4-35 0 0,-15-1 74 0 0,-136 6-1 0 0,130 5-64 0 0,-89 0-1 0 0,-256 47 158 0 0,209-21 13 0 0,-145-32-42 0 0,278-1-130 0 0,-102-17-7 0 0,-4 0-15 0 0,-75 14-30 0 0,117-6 0 0 0,119 7 0 0 0,-153 4 49 0 0,120 5-34 0 0,-77-9 73 0 0,1-1-48 0 0,-194 27 2219 0 0,158-8-4140 0 0,-18 2 2058 0 0,29 20 913 0 0,-9 0 84 0 0,-261 30-3081 0 0,307-45 3652 0 0,111-14-1418 0 0,4-2-1134 0 0,-83-9 1 0 0,65 3 443 0 0,3 1 363 0 0,-126 14 0 0 0,-20 24 0 0 0,152-23 0 0 0,45-10-7 0 0,1 1 0 0 0,-1 1-1 0 0,1 0 1 0 0,-22 11 0 0 0,30-13 5 0 0,0 1 0 0 0,0 0-1 0 0,1 0 1 0 0,0 0 0 0 0,-1 1 0 0 0,1-1-1 0 0,1 1 1 0 0,-1 0 0 0 0,0 0 0 0 0,1 0-1 0 0,0 0 1 0 0,0 1 0 0 0,0 0 0 0 0,0-1-1 0 0,-2 8 1 0 0,3-5 2 0 0,0 1 0 0 0,0-1 0 0 0,1 1 0 0 0,-1-1 0 0 0,2 1 0 0 0,-1 10 0 0 0,2 1 0 0 0,3 18 0 0 0,0-4-11 0 0,0-16-31 0 0,7 32 31 0 0,1 7 11 0 0,0-8 0 0 0,4 8 0 0 0,-1-3 0 0 0,1 1 0 0 0,-1 0 0 0 0,0 0 0 0 0,0-1 0 0 0,0-4 0 0 0,2 0 0 0 0,1 0 0 0 0,6 6 0 0 0,-4 1 0 0 0,-6-1 0 0 0,-4 1 0 0 0,-5-6 0 0 0,-3-6 0 0 0,-3 1 0 0 0,3 7 0 0 0,6 1 0 0 0,4-4 0 0 0,-9-40 0 0 0,1 1 0 0 0,8 17 0 0 0,-9-22-1 0 0,0 0 0 0 0,1 0-1 0 0,-1 0 1 0 0,1 0 0 0 0,0-1 0 0 0,0 1 0 0 0,0-1 0 0 0,7 5-1 0 0,-2-4-4 0 0,-1 0 0 0 0,1-1 0 0 0,0 1 0 0 0,0-2 0 0 0,1 1 0 0 0,10 2 0 0 0,54 7-16 0 0,-45-10-20 0 0,41 1 31 0 0,13 0 11 0 0,0 1 0 0 0,-3-1 0 0 0,-8-4-11 0 0,-41-1 34 0 0,34-3 309 0 0,-49 3 144 0 0,1-1 32 0 0,49-8-135 0 0,-50 8-581 0 0,0-1-250 0 0,49-9-49 0 0,-49 9 63 0 0,2 0 289 0 0,67-10 138 0 0,6 5 17 0 0,10 3 0 0 0,-16 6 0 0 0,14 2 0 0 0,1-1 0 0 0,-10-4 0 0 0,27-2 0 0 0,3-1 0 0 0,-25 1 0 0 0,-3 5 0 0 0,3 1 0 0 0,0 0 64 0 0,-17 0 273 0 0,-48-2 138 0 0,31-1 33 0 0,-30 0-133 0 0,32-2-577 0 0,-30 1-248 0 0,31-3-50 0 0,-31 2 58 0 0,53-2 293 0 0,21 0 133 0 0,-4 1 16 0 0,-5 3 0 0 0,-2 0 0 0 0,0-2 0 0 0,1-1 0 0 0,-1-2 0 0 0,1-2 0 0 0,2 3 0 0 0,-1 2 0 0 0,-9 1 0 0 0,0 0 0 0 0,7 1 0 0 0,0-2 0 0 0,1 1 0 0 0,5-1 0 0 0,5 0 0 0 0,2 1 0 0 0,-10 1 0 0 0,-7 0 0 0 0,3-1 0 0 0,-2 0 0 0 0,0 4 0 0 0,6 1 0 0 0,7 0 0 0 0,3 1 0 0 0,-4 2 0 0 0,-12 0 0 0 0,-2 0 0 0 0,-2-2 0 0 0,3-3 0 0 0,3-2 0 0 0,5-1 0 0 0,2-2 0 0 0,0 2 0 0 0,-8 2 0 0 0,-9 2 0 0 0,-5 2 0 0 0,2-2 0 0 0,4 0 0 0 0,5-2 0 0 0,23-2 0 0 0,-15 0 0 0 0,-7-1 0 0 0,1 2 0 0 0,0-1 0 0 0,0 2 0 0 0,1-1 0 0 0,-2 0 0 0 0,-2 0 0 0 0,5 0 0 0 0,3 1 0 0 0,-1 2 0 0 0,-5 2 0 0 0,-8 0 0 0 0,5 2 0 0 0,1 0 0 0 0,-2 1 0 0 0,3-1 0 0 0,22-2 0 0 0,2-3 0 0 0,-23-5 0 0 0,6-1 0 0 0,-1-2 0 0 0,-2-1 0 0 0,-5-2 0 0 0,-86 9 0 0 0,87-12 0 0 0,-70 9 0 0 0,-1-2 0 0 0,33-13 0 0 0,-40 13 0 0 0,-1 0 0 0 0,1-1 0 0 0,21-17 0 0 0,-21 13 0 0 0,-1 0 0 0 0,12-14 0 0 0,16-24 0 0 0,-5-1 0 0 0,-26 37 2 0 0,10-23 49 0 0,-14 27-42 0 0,-2 5 0 0 0,-1 0 0 0 0,1 0 0 0 0,-1-1-1 0 0,-1 1 1 0 0,1-1 0 0 0,1-8 0 0 0,11-34 3 0 0,49-187-12 0 0,-52 193 0 0 0,7-19 0 0 0,-6 3 11 0 0,-3 2 31 0 0,-7 41-34 0 0,-1 4-7 0 0,1 0-1 0 0,-2-1 1 0 0,1 0-1 0 0,-2 1 1 0 0,0-12-1 0 0,-1 9-9 0 0,-1 0 1 0 0,0 0-1 0 0,0 0 0 0 0,-1 0 1 0 0,-1 1-1 0 0,0 0 0 0 0,-1-1 0 0 0,-1 2 1 0 0,1-1-1 0 0,-2 1 0 0 0,1 0 1 0 0,-2 1-1 0 0,1-1 0 0 0,-1 2 0 0 0,-1-1 1 0 0,-12-9-1 0 0,-159-93-2680 0 0,133 86 1494 0 0</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00:32.807"/>
    </inkml:context>
    <inkml:brush xml:id="br0">
      <inkml:brushProperty name="width" value="0.1" units="cm"/>
      <inkml:brushProperty name="height" value="0.1" units="cm"/>
      <inkml:brushProperty name="color" value="#E71224"/>
    </inkml:brush>
  </inkml:definitions>
  <inkml:trace contextRef="#ctx0" brushRef="#br0">1539 261 10047 0 0,'-14'-8'487'0'0,"0"1"0"0"0,0 1 0 0 0,-26-9 0 0 0,-10-4 1063 0 0,-335-132 1976 0 0,355 142-3085 0 0,-1 1-1 0 0,-44-4 1 0 0,-66-1 511 0 0,80 8-607 0 0,-29 0-77 0 0,0 3 1 0 0,-144 16-1 0 0,12 28-3392 0 0,175-30-3232 0 0</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00:33.944"/>
    </inkml:context>
    <inkml:brush xml:id="br0">
      <inkml:brushProperty name="width" value="0.1" units="cm"/>
      <inkml:brushProperty name="height" value="0.1" units="cm"/>
      <inkml:brushProperty name="color" value="#E71224"/>
    </inkml:brush>
  </inkml:definitions>
  <inkml:trace contextRef="#ctx0" brushRef="#br0">2204 43 2759 0 0,'-6'-8'6471'0'0,"-2"2"-5243"0"0,5 7-1128 0 0,0 0 0 0 0,0 0 0 0 0,0 0 1 0 0,0 0-1 0 0,0-1 0 0 0,0 1 0 0 0,0-1 0 0 0,-1 0 0 0 0,-4 0 0 0 0,-32-6 1295 0 0,1 1 46 0 0,-152 15 891 0 0,31 0-1928 0 0,-61 3 779 0 0,-13 1 197 0 0,-700-64 2052 0 0,798 37-4676 0 0,3 6-6463 0 0,67 7 2623 0 0</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00:35.140"/>
    </inkml:context>
    <inkml:brush xml:id="br0">
      <inkml:brushProperty name="width" value="0.1" units="cm"/>
      <inkml:brushProperty name="height" value="0.1" units="cm"/>
      <inkml:brushProperty name="color" value="#E71224"/>
    </inkml:brush>
  </inkml:definitions>
  <inkml:trace contextRef="#ctx0" brushRef="#br0">2325 90 7367 0 0,'-5'-7'526'0'0,"4"5"-458"0"0,0 1 0 0 0,0-1 0 0 0,0 0 0 0 0,0 1 0 0 0,0-1 0 0 0,-1 1 0 0 0,1-1 0 0 0,0 1 1 0 0,-1 0-1 0 0,1 0 0 0 0,-1 0 0 0 0,0 0 0 0 0,1 0 0 0 0,-1 0 0 0 0,0 0 0 0 0,1 0 0 0 0,-1 0 0 0 0,-2 0 0 0 0,-17-11 1479 0 0,2 5-1141 0 0,8 1-4 0 0,-1 2 0 0 0,0-1 0 0 0,0 2 0 0 0,0 0 0 0 0,-24-4 0 0 0,-13 4 1336 0 0,-77 4-1 0 0,-214 32 412 0 0,-190-11 11 0 0,414-23-1779 0 0,-412-22 790 0 0,507 21-1222 0 0,-360-33-1712 0 0,316 32 281 0 0</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00:37.388"/>
    </inkml:context>
    <inkml:brush xml:id="br0">
      <inkml:brushProperty name="width" value="0.1" units="cm"/>
      <inkml:brushProperty name="height" value="0.1" units="cm"/>
      <inkml:brushProperty name="color" value="#E71224"/>
    </inkml:brush>
  </inkml:definitions>
  <inkml:trace contextRef="#ctx0" brushRef="#br0">2280 197 6391 0 0,'-6'-5'77'0'0,"-1"0"-1"0"0,1 1 1 0 0,-1 0-1 0 0,0 1 1 0 0,-1-1-1 0 0,1 1 1 0 0,-1 0-1 0 0,-13-3 0 0 0,-41-14 2562 0 0,54 18-2442 0 0,1-1 1 0 0,0-1-1 0 0,0 1 1 0 0,-12-9-1 0 0,13 7-118 0 0,-1 1 0 0 0,0 0 0 0 0,0 0-1 0 0,0 1 1 0 0,-9-3 0 0 0,-3 1 327 0 0,0 2 0 0 0,0 0 0 0 0,-35-1-1 0 0,-59 8 973 0 0,14 1-462 0 0,-15-2-104 0 0,-78-3 260 0 0,7-12 405 0 0,-156-18 394 0 0,339 30-1863 0 0,-361-40 1006 0 0,296 36-989 0 0,0 4 0 0 0,0 2 0 0 0,-97 17-1 0 0,144-16-462 0 0,0 2 0 0 0,1 1 0 0 0,-30 12-1 0 0,-1 8-656 0 0</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01:10.609"/>
    </inkml:context>
    <inkml:brush xml:id="br0">
      <inkml:brushProperty name="width" value="0.1" units="cm"/>
      <inkml:brushProperty name="height" value="0.1" units="cm"/>
      <inkml:brushProperty name="color" value="#E71224"/>
    </inkml:brush>
  </inkml:definitions>
  <inkml:trace contextRef="#ctx0" brushRef="#br0">2732 23 2759 0 0,'11'-8'328'0'0,"-9"7"-139"0"0,-1-1-1 0 0,1 1 0 0 0,0-1 1 0 0,0 1-1 0 0,0 0 1 0 0,0 0-1 0 0,1 0 0 0 0,-1 0 1 0 0,0 0-1 0 0,0 0 1 0 0,1 1-1 0 0,-1-1 0 0 0,3 0 1 0 0,-4 1-123 0 0,0 0 1 0 0,0 0-1 0 0,0 0 0 0 0,0 0 1 0 0,0 0-1 0 0,0 0 1 0 0,0 1-1 0 0,0-1 1 0 0,0 0-1 0 0,0 0 1 0 0,0 1-1 0 0,0-1 0 0 0,0 1 1 0 0,0-1-1 0 0,0 1 1 0 0,1 0-1 0 0,-2 0-2 0 0,1 0 1 0 0,-1-1-1 0 0,0 1 0 0 0,0 0 0 0 0,0 0 1 0 0,0-1-1 0 0,1 1 0 0 0,-1 0 0 0 0,0-1 1 0 0,-1 1-1 0 0,1 0 0 0 0,0 0 0 0 0,0-1 1 0 0,0 1-1 0 0,0 0 0 0 0,0-1 0 0 0,-1 1 1 0 0,1 0-1 0 0,0-1 0 0 0,-1 1 0 0 0,1 0 0 0 0,0-1 1 0 0,-1 1-1 0 0,1-1 0 0 0,-1 1 0 0 0,0 0 1 0 0,-19 44 1161 0 0,16-36-979 0 0,4-8-201 0 0,-1 0 0 0 0,1 1 0 0 0,-1-1 0 0 0,1 0 0 0 0,-1 0 1 0 0,1 1-1 0 0,-1-1 0 0 0,0 0 0 0 0,0 0 0 0 0,0 0 0 0 0,1 0 0 0 0,-1 0 1 0 0,0 0-1 0 0,0 0 0 0 0,0 0 0 0 0,-1 0 0 0 0,1 0 0 0 0,0-1 0 0 0,0 1 1 0 0,0 0-1 0 0,-1-1 0 0 0,1 1 0 0 0,0-1 0 0 0,-2 1 0 0 0,-38 3 1245 0 0,33-4-1038 0 0,1 1 1 0 0,-1 0-1 0 0,0 1 0 0 0,-11 4 1 0 0,-3 0-54 0 0,10-3-117 0 0,1 1 0 0 0,-1 0 0 0 0,-17 10 0 0 0,18-8 21 0 0,-1 0-1 0 0,0-1 1 0 0,-14 3-1 0 0,-57 16 307 0 0,49-13-216 0 0,0-2-1 0 0,0-1 1 0 0,-60 5-1 0 0,77-12-83 0 0,-200 6 1218 0 0,40-17-764 0 0,58 0-414 0 0,-95 10 144 0 0,30 2-40 0 0,-234-22 358 0 0,41 2-74 0 0,333 17-519 0 0,1 1 1 0 0,-53 9 0 0 0,66-4-151 0 0,1 1-1 0 0,-1 2 0 0 0,1 1 1 0 0,-29 13-1 0 0,-12 12-604 0 0,-1 7-51 0 0</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01:12.998"/>
    </inkml:context>
    <inkml:brush xml:id="br0">
      <inkml:brushProperty name="width" value="0.1" units="cm"/>
      <inkml:brushProperty name="height" value="0.1" units="cm"/>
      <inkml:brushProperty name="color" value="#E71224"/>
    </inkml:brush>
  </inkml:definitions>
  <inkml:trace contextRef="#ctx0" brushRef="#br0">2663 69 1839 0 0,'-11'2'433'0'0,"-1"-1"-1"0"0,1 0 0 0 0,-20-1 0 0 0,15 0 1446 0 0,6 0-1309 0 0,1-1 0 0 0,-14-3 0 0 0,-12-1-75 0 0,-18 2 34 0 0,0-3 0 0 0,-63-13 0 0 0,12 2 432 0 0,60 11-557 0 0,-21 1 314 0 0,0 2 0 0 0,-104 9-1 0 0,-22 0-165 0 0,21-13-7 0 0,-53-2 408 0 0,-87 22 282 0 0,1 16-545 0 0,263-25-630 0 0,-35 6 512 0 0,2 3 0 0 0,-132 38 0 0 0,60 6-2748 0 0,86-27 699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2:40:42.198"/>
    </inkml:context>
    <inkml:brush xml:id="br0">
      <inkml:brushProperty name="width" value="0.1" units="cm"/>
      <inkml:brushProperty name="height" value="0.1" units="cm"/>
      <inkml:brushProperty name="color" value="#E71224"/>
    </inkml:brush>
  </inkml:definitions>
  <inkml:trace contextRef="#ctx0" brushRef="#br0">2139 12 455 0 0,'-1'-12'734'0'0,"-6"15"1773"0"0,-1 2-2430 0 0,-128 64 1329 0 0,109-59-1174 0 0,0 0-1 0 0,0-2 0 0 0,-40 7 1 0 0,62-15-199 0 0,-118 20 1251 0 0,-132 4 0 0 0,-109-8 181 0 0,299-12-1029 0 0,-1-3 0 0 0,-88-10 0 0 0,100 2-190 0 0,-191-18 516 0 0,198 23-704 0 0,-1 2-1 0 0,1 2 0 0 0,-58 10 1 0 0,-75 32-360 0 0,165-39 252 0 0,-50 13-172 0 0</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01:13.896"/>
    </inkml:context>
    <inkml:brush xml:id="br0">
      <inkml:brushProperty name="width" value="0.1" units="cm"/>
      <inkml:brushProperty name="height" value="0.1" units="cm"/>
      <inkml:brushProperty name="color" value="#E71224"/>
    </inkml:brush>
  </inkml:definitions>
  <inkml:trace contextRef="#ctx0" brushRef="#br0">2175 190 3679 0 0,'-2'0'193'0'0,"-1"-1"0"0"0,0 0 0 0 0,0 1-1 0 0,0 0 1 0 0,0-1 0 0 0,0 1-1 0 0,0 0 1 0 0,1 1 0 0 0,-1-1 0 0 0,0 0-1 0 0,0 1 1 0 0,-4 1 0 0 0,-65 15 134 0 0,-36 8-254 0 0,92-23 10 0 0,-1 0 0 0 0,0-1 0 0 0,0 0 1 0 0,-27-4-1 0 0,-24-10 946 0 0,1-2 0 0 0,-85-32 0 0 0,-22-7 858 0 0,-148-17 431 0 0,226 56-1661 0 0,-136-5 0 0 0,178 19-619 0 0,0 3-1 0 0,0 3 1 0 0,1 1 0 0 0,0 3-1 0 0,0 2 1 0 0,1 3-1 0 0,-63 24 1 0 0,71-19-1581 0 0,2 1 1 0 0,-62 39 0 0 0,50-21-3316 0 0</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01:14.415"/>
    </inkml:context>
    <inkml:brush xml:id="br0">
      <inkml:brushProperty name="width" value="0.1" units="cm"/>
      <inkml:brushProperty name="height" value="0.1" units="cm"/>
      <inkml:brushProperty name="color" value="#E71224"/>
    </inkml:brush>
  </inkml:definitions>
  <inkml:trace contextRef="#ctx0" brushRef="#br0">2340 85 1375 0 0,'-3'-2'155'0'0,"1"0"0"0"0,-1 0 0 0 0,0 0 0 0 0,0 0 0 0 0,0 0-1 0 0,0 1 1 0 0,-1-1 0 0 0,1 1 0 0 0,0 0 0 0 0,0 0-1 0 0,-1 0 1 0 0,-3 0 0 0 0,-7-1 1095 0 0,-25 1 0 0 0,12 0-1420 0 0,-105 0 1058 0 0,-21-2 457 0 0,97-2-784 0 0,-269-16 2094 0 0,81 6-1161 0 0,-52 0-196 0 0,-45 40-802 0 0,3 29-136 0 0,270-42-2476 0 0,-129 41 0 0 0,132-26-2436 0 0</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01:15.545"/>
    </inkml:context>
    <inkml:brush xml:id="br0">
      <inkml:brushProperty name="width" value="0.1" units="cm"/>
      <inkml:brushProperty name="height" value="0.1" units="cm"/>
      <inkml:brushProperty name="color" value="#E71224"/>
    </inkml:brush>
  </inkml:definitions>
  <inkml:trace contextRef="#ctx0" brushRef="#br0">3503 114 4175 0 0,'-1'-5'65'0'0,"0"0"-1"0"0,-1 0 0 0 0,0 0 0 0 0,0 0 0 0 0,0 0 1 0 0,-5-7-1 0 0,-3-1 1031 0 0,9 11-1044 0 0,-1-1 0 0 0,1 1 0 0 0,-1 0-1 0 0,1 1 1 0 0,-1-1 0 0 0,0 0 0 0 0,0 0 0 0 0,0 1-1 0 0,0-1 1 0 0,0 1 0 0 0,0-1 0 0 0,-3 0 0 0 0,-7-2 117 0 0,0 1 1 0 0,0 0-1 0 0,-18-2 1 0 0,-4 0 335 0 0,-15-2 494 0 0,-1 2 0 0 0,0 3 0 0 0,-51 4 0 0 0,-115 16 437 0 0,25-1-724 0 0,4-13-214 0 0,-146 12 210 0 0,140 2-367 0 0,-231-8 0 0 0,144-5-330 0 0,141-1 1 0 0,-105-10 54 0 0,137 1-91 0 0,-150 11 0 0 0,-113 52-4241 0 0,323-50 2598 0 0,-65 12-2515 0 0</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01:18.195"/>
    </inkml:context>
    <inkml:brush xml:id="br0">
      <inkml:brushProperty name="width" value="0.1" units="cm"/>
      <inkml:brushProperty name="height" value="0.1" units="cm"/>
      <inkml:brushProperty name="color" value="#E71224"/>
    </inkml:brush>
  </inkml:definitions>
  <inkml:trace contextRef="#ctx0" brushRef="#br0">4054 79 919 0 0,'-17'-20'-8'0'0,"6"10"2261"0"0,-1 1 0 0 0,-17-11 0 0 0,23 17-2186 0 0,1 0 1 0 0,0 1-1 0 0,-1 0 0 0 0,0 0 0 0 0,1 0 1 0 0,-1 0-1 0 0,0 1 0 0 0,0 0 1 0 0,0 0-1 0 0,0 1 0 0 0,0 0 0 0 0,-8 0 1 0 0,-8 2 16 0 0,1 2 1 0 0,-25 6 0 0 0,4-1 299 0 0,-26 5 202 0 0,-26 5 218 0 0,-118 4 94 0 0,-15 2-66 0 0,-143 30 193 0 0,-1-20-707 0 0,108-17 314 0 0,-263 5 655 0 0,52-23-677 0 0,218 6-419 0 0,-88 6-70 0 0,274-5 74 0 0,-104 24 0 0 0,54 0-952 0 0,2 5-3461 0 0,35-8-909 0 0</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01:19.782"/>
    </inkml:context>
    <inkml:brush xml:id="br0">
      <inkml:brushProperty name="width" value="0.1" units="cm"/>
      <inkml:brushProperty name="height" value="0.1" units="cm"/>
      <inkml:brushProperty name="color" value="#E71224"/>
    </inkml:brush>
  </inkml:definitions>
  <inkml:trace contextRef="#ctx0" brushRef="#br0">2321 97 3167 0 0,'1'0'78'0'0,"-1"-1"0"0"0,1 1-1 0 0,-1-1 1 0 0,1 1-1 0 0,-1-1 1 0 0,0 1-1 0 0,1-1 1 0 0,-1 1 0 0 0,1-1-1 0 0,-1 0 1 0 0,0 1-1 0 0,0-1 1 0 0,1 1-1 0 0,-1-1 1 0 0,0 0-1 0 0,0 1 1 0 0,0-1 0 0 0,0 0-1 0 0,0 1 1 0 0,1-1-1 0 0,-1 0 1 0 0,-1 0-1 0 0,1 1 1 0 0,0-2 190 0 0,0-4 348 0 0,0 0 0 0 0,0 0 0 0 0,-1 1-1 0 0,0-1 1 0 0,-1-7 0 0 0,1 12-520 0 0,1-1-1 0 0,-1 0 1 0 0,0 1 0 0 0,0-1-1 0 0,1 1 1 0 0,-1-1-1 0 0,0 1 1 0 0,0 0 0 0 0,-1-1-1 0 0,1 1 1 0 0,0 0-1 0 0,0 0 1 0 0,-1 0 0 0 0,1 0-1 0 0,0 0 1 0 0,-1 0-1 0 0,1 0 1 0 0,-1 0 0 0 0,1 0-1 0 0,-1 1 1 0 0,-3-2-1 0 0,-8-1 34 0 0,0 1 1 0 0,0 0-1 0 0,-24 1 0 0 0,0-1 58 0 0,9 1 93 0 0,0 0-1 0 0,0 2 0 0 0,-37 6 0 0 0,-83 23 431 0 0,2-1-269 0 0,-310 13 370 0 0,349-35-618 0 0,-120-8 199 0 0,0-20 112 0 0,183 17-398 0 0,-18-3 12 0 0,1 4 0 0 0,-1 2 0 0 0,0 3 0 0 0,-106 17 0 0 0,-29 31-1219 0 0,132-28-182 0 0</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01:20.550"/>
    </inkml:context>
    <inkml:brush xml:id="br0">
      <inkml:brushProperty name="width" value="0.1" units="cm"/>
      <inkml:brushProperty name="height" value="0.1" units="cm"/>
      <inkml:brushProperty name="color" value="#E71224"/>
    </inkml:brush>
  </inkml:definitions>
  <inkml:trace contextRef="#ctx0" brushRef="#br0">1047 157 4431 0 0,'-146'-7'2832'0'0,"99"2"-1984"0"0,0-2 0 0 0,-58-17 0 0 0,25 0 145 0 0,-79-24 1025 0 0,129 38-1659 0 0,0 1 1 0 0,-1 2-1 0 0,-54-7 1 0 0,68 13-651 0 0,-1 1 1 0 0,1 0-1 0 0,-1 1 0 0 0,1 1 1 0 0,-1 1-1 0 0,1 0 1 0 0,0 1-1 0 0,-18 7 1 0 0,-21 12-2680 0 0,0 5-150 0 0</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01:21.245"/>
    </inkml:context>
    <inkml:brush xml:id="br0">
      <inkml:brushProperty name="width" value="0.1" units="cm"/>
      <inkml:brushProperty name="height" value="0.1" units="cm"/>
      <inkml:brushProperty name="color" value="#E71224"/>
    </inkml:brush>
  </inkml:definitions>
  <inkml:trace contextRef="#ctx0" brushRef="#br0">1368 109 7279 0 0,'-1'-4'38'0'0,"-5"-10"151"0"0,1 0-1 0 0,-2 1 1 0 0,-11-19-1 0 0,16 30-93 0 0,0 0-1 0 0,0 0 1 0 0,1 1-1 0 0,-1-1 0 0 0,0 1 1 0 0,0-1-1 0 0,-1 1 1 0 0,1 0-1 0 0,0 0 0 0 0,0 0 1 0 0,-5-2-1 0 0,-27-4 756 0 0,28 6-781 0 0,-8-1-24 0 0,-1 0-1 0 0,0 2 0 0 0,1 0 0 0 0,-24 3 0 0 0,-60 14 86 0 0,30-4-101 0 0,23-7 3 0 0,-1-2-1 0 0,-69-4 0 0 0,-89-17 147 0 0,39 2-82 0 0,131 14-116 0 0,-1 1 0 0 0,1 2 0 0 0,0 2 0 0 0,0 1 1 0 0,-42 11-1 0 0,-26 16-2767 0 0,27-3-627 0 0</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01:21.842"/>
    </inkml:context>
    <inkml:brush xml:id="br0">
      <inkml:brushProperty name="width" value="0.1" units="cm"/>
      <inkml:brushProperty name="height" value="0.1" units="cm"/>
      <inkml:brushProperty name="color" value="#E71224"/>
    </inkml:brush>
  </inkml:definitions>
  <inkml:trace contextRef="#ctx0" brushRef="#br0">3250 138 919 0 0,'-1'-18'2'0'0,"0"10"1467"0"0,0 0 0 0 0,0 0 1 0 0,-3-8-1 0 0,1 12-1359 0 0,1 0 1 0 0,0 1-1 0 0,-1-1 0 0 0,0 1 0 0 0,1 0 1 0 0,-1-1-1 0 0,-1 1 0 0 0,1 1 1 0 0,0-1-1 0 0,-1 0 0 0 0,1 1 0 0 0,-5-2 1 0 0,-3-3 256 0 0,5 3-182 0 0,-1 0 0 0 0,1 1-1 0 0,-1 0 1 0 0,0 0 0 0 0,0 1 0 0 0,0 0-1 0 0,0 0 1 0 0,-10-1 0 0 0,-6 1 263 0 0,-32 0 1 0 0,-4 5 11 0 0,-95 16 1 0 0,63-5-374 0 0,-108 17 151 0 0,-77 9 124 0 0,20-20 3 0 0,-157 16 334 0 0,-98-14-305 0 0,381-21-329 0 0,-264-12-1 0 0,-42-33-1767 0 0,316 33-2885 0 0</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01:23.274"/>
    </inkml:context>
    <inkml:brush xml:id="br0">
      <inkml:brushProperty name="width" value="0.1" units="cm"/>
      <inkml:brushProperty name="height" value="0.1" units="cm"/>
      <inkml:brushProperty name="color" value="#E71224"/>
    </inkml:brush>
  </inkml:definitions>
  <inkml:trace contextRef="#ctx0" brushRef="#br0">2065 174 3223 0 0,'-9'-24'1850'0'0,"-13"-26"0"0"0,19 43-1744 0 0,0 1 0 0 0,-1 0 0 0 0,0 1 0 0 0,0-1 0 0 0,0 1 0 0 0,-1-1 0 0 0,0 1 0 0 0,0 1 0 0 0,0-1 0 0 0,-1 1 0 0 0,1 0 0 0 0,-11-6 0 0 0,6 5 55 0 0,0 1-1 0 0,0 1 0 0 0,0 0 0 0 0,0 0 1 0 0,-1 1-1 0 0,1 0 0 0 0,-18 0 0 0 0,-101-1 1245 0 0,-157 19 0 0 0,49-1-580 0 0,-326-20 359 0 0,495 1-1135 0 0,-1 3 1 0 0,-84 8-1 0 0,104-1-235 0 0,-1 2-1 0 0,1 3 1 0 0,-85 29 0 0 0,56-9-244 0 0</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01:24.501"/>
    </inkml:context>
    <inkml:brush xml:id="br0">
      <inkml:brushProperty name="width" value="0.1" units="cm"/>
      <inkml:brushProperty name="height" value="0.1" units="cm"/>
      <inkml:brushProperty name="color" value="#E71224"/>
    </inkml:brush>
  </inkml:definitions>
  <inkml:trace contextRef="#ctx0" brushRef="#br0">3408 36 2471 0 0,'-13'3'100'0'0,"12"-3"-86"0"0,-1 1 0 0 0,1-1 1 0 0,0 0-1 0 0,-1 0 0 0 0,1 1 0 0 0,0-1 1 0 0,-1 1-1 0 0,1-1 0 0 0,0 1 0 0 0,-2 1 0 0 0,1-1 16 0 0,0-1 0 0 0,0 1 0 0 0,-1 0 0 0 0,1 0 0 0 0,0-1 0 0 0,0 1 0 0 0,-1-1 0 0 0,1 0 0 0 0,0 0 0 0 0,-1 0 0 0 0,-3 0 0 0 0,-6 0 164 0 0,-11 1 372 0 0,-1-2 0 0 0,0 0 0 0 0,0-2 1 0 0,0 0-1 0 0,-31-10 0 0 0,-39-5 1138 0 0,43 12-1361 0 0,0 2 0 0 0,0 2 0 0 0,1 3 0 0 0,-1 2-1 0 0,-68 12 1 0 0,54-3-108 0 0,-229 43 762 0 0,246-50-773 0 0,1-2 0 0 0,-86-6 0 0 0,-11 1 160 0 0,57 5-111 0 0,-106 19 0 0 0,66-4 90 0 0,-178 3 0 0 0,-246 20 28 0 0,300-18-338 0 0,-104 25-1563 0 0,260-30-3160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2:40:42.616"/>
    </inkml:context>
    <inkml:brush xml:id="br0">
      <inkml:brushProperty name="width" value="0.1" units="cm"/>
      <inkml:brushProperty name="height" value="0.1" units="cm"/>
      <inkml:brushProperty name="color" value="#E71224"/>
    </inkml:brush>
  </inkml:definitions>
  <inkml:trace contextRef="#ctx0" brushRef="#br0">1842 225 5063 0 0,'2'-25'283'0'0,"-1"13"29"0"0,0-1-1 0 0,0 1 1 0 0,-1 0 0 0 0,-2-12 0 0 0,2 19-117 0 0,-1-1 0 0 0,-1 1 0 0 0,1 0-1 0 0,-1 0 1 0 0,0 0 0 0 0,0 0 0 0 0,0 1 0 0 0,0-1 0 0 0,-1 1 0 0 0,-4-7 0 0 0,4 8-115 0 0,1 1 0 0 0,-1 0 0 0 0,1 0 0 0 0,-1-1 0 0 0,0 2-1 0 0,0-1 1 0 0,0 0 0 0 0,0 1 0 0 0,0-1 0 0 0,0 1 0 0 0,-1 0 0 0 0,1 0 0 0 0,0 0 0 0 0,0 0 0 0 0,-1 1 0 0 0,1-1-1 0 0,-6 1 1 0 0,-135 6-83 0 0,-8-1 20 0 0,-83-30 411 0 0,138 12 217 0 0,-106 0-1 0 0,-99 34 265 0 0,114-3-757 0 0,123-13 30 0 0,-65 14-1 0 0,91-10-1527 0 0,1 1 0 0 0,-73 29 1 0 0,54-11-2781 0 0</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01:26.472"/>
    </inkml:context>
    <inkml:brush xml:id="br0">
      <inkml:brushProperty name="width" value="0.1" units="cm"/>
      <inkml:brushProperty name="height" value="0.1" units="cm"/>
      <inkml:brushProperty name="color" value="#E71224"/>
    </inkml:brush>
  </inkml:definitions>
  <inkml:trace contextRef="#ctx0" brushRef="#br0">1452 285 3423 0 0,'-1'0'19'0'0,"0"-1"0"0"0,0 1-1 0 0,1-1 1 0 0,-1 0 0 0 0,0 1-1 0 0,0-1 1 0 0,0 1-1 0 0,0 0 1 0 0,0-1 0 0 0,0 1-1 0 0,0 0 1 0 0,0-1 0 0 0,0 1-1 0 0,0 0 1 0 0,0 0-1 0 0,0 0 1 0 0,0 0 0 0 0,0 0-1 0 0,0 0 1 0 0,0 0 0 0 0,-1 1-1 0 0,-22 7 54 0 0,5-1-74 0 0,11-5 138 0 0,0-2-1 0 0,0 1 0 0 0,-1-1 0 0 0,1 0 1 0 0,0 0-1 0 0,0-1 0 0 0,0 0 0 0 0,0-1 0 0 0,-11-3 1 0 0,-9-4 1091 0 0,-32-17 1 0 0,56 25-1106 0 0,-2-2 62 0 0,-114-45 2782 0 0,-210-37 554 0 0,75 11-2412 0 0,231 66-1044 0 0,-3 0 11 0 0,-2 0-1 0 0,1 2 0 0 0,-1 1 1 0 0,0 1-1 0 0,-39 0 0 0 0,44 5-364 0 0,1 0 0 0 0,0 2 1 0 0,0 0-1 0 0,0 1 0 0 0,0 2 0 0 0,1 0 0 0 0,-26 11 0 0 0,0 5-905 0 0</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01:27.229"/>
    </inkml:context>
    <inkml:brush xml:id="br0">
      <inkml:brushProperty name="width" value="0.1" units="cm"/>
      <inkml:brushProperty name="height" value="0.1" units="cm"/>
      <inkml:brushProperty name="color" value="#E71224"/>
    </inkml:brush>
  </inkml:definitions>
  <inkml:trace contextRef="#ctx0" brushRef="#br0">2546 58 919 0 0,'-9'-17'30'0'0,"8"14"204"0"0,-1-1 0 0 0,0 0 0 0 0,0 1 1 0 0,-1-1-1 0 0,-2-3 0 0 0,-13 0 4763 0 0,13 6-4597 0 0,-2-1-244 0 0,0 0-1 0 0,-1 1 0 0 0,1 0 0 0 0,0 0 1 0 0,-1 0-1 0 0,1 1 0 0 0,0 1 0 0 0,-1-1 1 0 0,1 1-1 0 0,-13 3 0 0 0,-5 3-75 0 0,-43 18 0 0 0,44-15-64 0 0,-35 10-1 0 0,26-13 141 0 0,1-2 0 0 0,0-1 0 0 0,-62 0 0 0 0,37-7 530 0 0,-77-13 1 0 0,-152-13 1307 0 0,1 24-802 0 0,140 2-841 0 0,-103 3-13 0 0,-93 34-285 0 0,128-13-226 0 0,-29 5-2092 0 0,155-12 1023 0 0</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01:49.160"/>
    </inkml:context>
    <inkml:brush xml:id="br0">
      <inkml:brushProperty name="width" value="0.1" units="cm"/>
      <inkml:brushProperty name="height" value="0.1" units="cm"/>
      <inkml:brushProperty name="color" value="#E71224"/>
    </inkml:brush>
  </inkml:definitions>
  <inkml:trace contextRef="#ctx0" brushRef="#br0">62 17 2615 0 0,'-1'0'48'0'0,"0"1"0"0"0,0-1 0 0 0,0 1-1 0 0,-1-1 1 0 0,1 1 0 0 0,0-1-1 0 0,0 0 1 0 0,0 1 0 0 0,0-1-1 0 0,-1 0 1 0 0,1 0 0 0 0,0 0 0 0 0,0 0-1 0 0,-1 0 1 0 0,1 0 0 0 0,0 0-1 0 0,0-1 1 0 0,0 1 0 0 0,-1 0 0 0 0,1-1-1 0 0,0 1 1 0 0,0 0 0 0 0,0-1-1 0 0,0 0 1 0 0,0 1 0 0 0,-2-2-1 0 0,2 0 238 0 0,-1 1-1 0 0,1 0 0 0 0,-1 0 0 0 0,1-1 1 0 0,-1 1-1 0 0,0 0 0 0 0,0 0 0 0 0,1 0 0 0 0,-1 1 1 0 0,0-1-1 0 0,-8-2 3727 0 0,12 11-3284 0 0,-1-7-773 0 0,-1-1 78 0 0,0 1 0 0 0,1 0-1 0 0,-1-1 1 0 0,1 1 0 0 0,-1-1 0 0 0,1 1-1 0 0,0-1 1 0 0,-1 1 0 0 0,1-1 0 0 0,-1 1-1 0 0,1-1 1 0 0,0 0 0 0 0,-1 1 0 0 0,1-1-1 0 0,0 0 1 0 0,0 0 0 0 0,-1 1 0 0 0,1-1 0 0 0,0 0-1 0 0,0 0 1 0 0,-1 0 0 0 0,1 0 0 0 0,0 0-1 0 0,0 0 1 0 0,0 0 0 0 0,27-3 1021 0 0,-19 2-815 0 0,12 1 76 0 0,-1 1 1 0 0,0 0-1 0 0,0 2 0 0 0,39 10 0 0 0,8 1-250 0 0,25 0 266 0 0,0-4-1 0 0,174-4 1 0 0,95-22 124 0 0,-319 14-418 0 0,367-26 634 0 0,-315 20-520 0 0,1 4 1 0 0,107 10-1 0 0,12-2 68 0 0,-51-3 473 0 0,-111 1-565 0 0,-1-2 0 0 0,1-3 0 0 0,64-11 0 0 0,-92 12-126 0 0,-55 14-11480 0 0</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01:51.077"/>
    </inkml:context>
    <inkml:brush xml:id="br0">
      <inkml:brushProperty name="width" value="0.1" units="cm"/>
      <inkml:brushProperty name="height" value="0.1" units="cm"/>
      <inkml:brushProperty name="color" value="#E71224"/>
    </inkml:brush>
  </inkml:definitions>
  <inkml:trace contextRef="#ctx0" brushRef="#br0">2904 139 7775 0 0,'-5'-3'90'0'0,"0"0"-1"0"0,0 0 0 0 0,0 0 1 0 0,-1 1-1 0 0,1 0 0 0 0,-1 0 1 0 0,0 0-1 0 0,1 1 0 0 0,-1 0 1 0 0,0 0-1 0 0,0 0 0 0 0,0 1 1 0 0,0-1-1 0 0,1 1 0 0 0,-1 1 1 0 0,0-1-1 0 0,-10 3 0 0 0,-47 12 123 0 0,-1-3-1 0 0,-1-2 0 0 0,0-4 0 0 0,-130-3 0 0 0,100-5 856 0 0,-163 19-1 0 0,164-8-959 0 0,-167-1 49 0 0,139-6 192 0 0,-65-2 462 0 0,0-8-1 0 0,-269-47 0 0 0,379 43-554 0 0,0 3 0 0 0,-130 2-1 0 0,18 29 9 0 0,123-12-222 0 0,49-9-41 0 0,14-1 0 0 0,0 0 0 0 0,1 0 0 0 0,-1 0 0 0 0,0 0 0 0 0,0 0 0 0 0,0 1 0 0 0,0-1 0 0 0,0 1 0 0 0,1 0 0 0 0,-1 0 0 0 0,0 0 0 0 0,1 0 0 0 0,-5 3 0 0 0,6-3 0 0 0,1-1 0 0 0,-1 1 0 0 0,1 0 0 0 0,-1 0 0 0 0,1 0 0 0 0,0 0 0 0 0,-1 0 0 0 0,1-1 0 0 0,0 1 0 0 0,0 0 0 0 0,0 0 0 0 0,-1 0 0 0 0,1 0 0 0 0,0 0 0 0 0,0 0 0 0 0,0 0 0 0 0,0 0 0 0 0,1 0 0 0 0,-1 0 0 0 0,1 1 0 0 0,-1 1 0 0 0,1-1 0 0 0,0 0 0 0 0,-1 0 0 0 0,1 0 0 0 0,0 0 0 0 0,0 0 0 0 0,3 3 0 0 0,-2-3 0 0 0,1 1 0 0 0,0-1 0 0 0,-1 0 0 0 0,1 0 0 0 0,0 0 0 0 0,0-1 0 0 0,0 1 0 0 0,0-1 0 0 0,6 2 0 0 0,33 8 0 0 0,-37-10 0 0 0,33 6 23 0 0,0-3 0 0 0,54 0-1 0 0,-56-3-7 0 0,41-2 122 0 0,148-23 1 0 0,-128 11-80 0 0,224-17 225 0 0,274 5-142 0 0,-366 12-113 0 0,-122 6 23 0 0,-36 6 104 0 0,117 14 0 0 0,-62-2-136 0 0,-37-8-4 0 0,-32-1 9 0 0,86 12 1 0 0,-2 7 7 0 0,-118-20-25 0 0,0 0-1 0 0,0-1 0 0 0,0-2 1 0 0,27-4-1 0 0,251-71 58 0 0,-258 66-28 0 0,72-10 0 0 0,-56 12-44 0 0,2-1 23 0 0,1 2-1 0 0,1 2 0 0 0,-1 4 1 0 0,101 8-1 0 0,-132-2-14 0 0,-11-1 0 0 0,0-1 0 0 0,1 0 0 0 0,-1-2 0 0 0,28-3 0 0 0,-29 0 0 0 0,0 1 0 0 0,0 1 0 0 0,0 1 0 0 0,1 0 0 0 0,27 4 0 0 0,-28-1 0 0 0,-1-1 0 0 0,1 0 0 0 0,0-2 0 0 0,0 0 0 0 0,0-1 0 0 0,-1-1 0 0 0,1-1 0 0 0,27-8 0 0 0,-18-2-6 0 0,-27 13 6 0 0,-1-1 1 0 0,1 1-1 0 0,-1 0 1 0 0,1-1 0 0 0,-1 1-1 0 0,1-1 1 0 0,-1 1-1 0 0,0 0 1 0 0,1-1-1 0 0,-1 1 1 0 0,1-1 0 0 0,-1 1-1 0 0,0-1 1 0 0,0 1-1 0 0,1-1 1 0 0,-1 1 0 0 0,0-1-1 0 0,0 0 1 0 0,0 0 1 0 0,0 1 1 0 0,0-1-1 0 0,0 1 1 0 0,-1-1 0 0 0,1 1-1 0 0,0-1 1 0 0,-1 1-1 0 0,1 0 1 0 0,0-1 0 0 0,-1 1-1 0 0,1 0 1 0 0,-1-1-1 0 0,1 1 1 0 0,0 0 0 0 0,-1-1-1 0 0,1 1 1 0 0,-1 0-1 0 0,1 0 1 0 0,-1 0 0 0 0,1-1-1 0 0,-1 1 1 0 0,1 0-1 0 0,-1 0 1 0 0,1 0 0 0 0,-1 0-1 0 0,0 0 1 0 0,-14-3 7 0 0,-1 0-1 0 0,0 1 1 0 0,0 1 0 0 0,0 1-1 0 0,-16 1 1 0 0,-81 13-19 0 0,50-5 13 0 0,51-7-4 0 0,-279 30 0 0 0,170-19 0 0 0,-60 4 0 0 0,-81-4 0 0 0,-70 2 0 0 0,-75-1 0 0 0,364-8 0 0 0,-46 13 0 0 0,-3 1 0 0 0,75-18 0 0 0,0 2 0 0 0,0 0 0 0 0,1 0 0 0 0,-27 13 0 0 0,43-17 0 0 0,-1 0 0 0 0,1 0 0 0 0,-1 0 0 0 0,1 0 0 0 0,0 0 0 0 0,-1 1 0 0 0,1-1 0 0 0,0 0 0 0 0,-1 0 0 0 0,1 0 0 0 0,0 1 0 0 0,-1-1 0 0 0,1 0 0 0 0,0 1 0 0 0,-1-1 0 0 0,1 0 0 0 0,0 1 0 0 0,0-1 0 0 0,-1 0 0 0 0,1 1 0 0 0,0-1 0 0 0,0 0 0 0 0,0 1 0 0 0,0-1 0 0 0,0 1 0 0 0,-1-1 0 0 0,1 0 0 0 0,0 1 0 0 0,0 0 0 0 0,1 0 0 0 0,-1-1 0 0 0,0 1 0 0 0,1-1 0 0 0,-1 1 0 0 0,1 0 0 0 0,-1-1 0 0 0,0 1 0 0 0,1-1 0 0 0,0 0 0 0 0,-1 1 0 0 0,1-1 0 0 0,-1 1 0 0 0,1-1 0 0 0,-1 0 0 0 0,2 1 0 0 0,23 8 0 0 0,144 8 5 0 0,0 0-74 0 0,-94-6 69 0 0,0-3 0 0 0,1-3 0 0 0,132-10 0 0 0,418-26 65 0 0,-620 31-66 0 0,277-20-3 0 0,39 0 62 0 0,-260 19-49 0 0,365-17 56 0 0,-301 10 26 0 0,196 14 0 0 0,194 4-17 0 0,-361-17-46 0 0,67-3 63 0 0,-1-19-22 0 0,-211 27-61 0 0,63-13 75 0 0,93-6 1 0 0,-163 20-79 0 0,1 1 1 0 0,-1 0-1 0 0,0 0 0 0 0,0 0 1 0 0,1 0-1 0 0,-1 1 0 0 0,0-1 1 0 0,0 1-1 0 0,5 2 0 0 0,-8-3-3 0 0,0 0 0 0 0,1 0 1 0 0,-1 0-1 0 0,0 0 0 0 0,0 1 0 0 0,0-1 0 0 0,1 0 0 0 0,-1 0 0 0 0,0 1 0 0 0,0-1 0 0 0,0 0 0 0 0,0 0 1 0 0,1 1-1 0 0,-1-1 0 0 0,0 0 0 0 0,0 0 0 0 0,0 1 0 0 0,0-1 0 0 0,0 0 0 0 0,0 0 0 0 0,0 1 0 0 0,0-1 1 0 0,0 0-1 0 0,0 1 0 0 0,0-1 0 0 0,0 0 0 0 0,0 0 0 0 0,0 1 0 0 0,0-1 0 0 0,0 0 0 0 0,0 1 0 0 0,0-1 0 0 0,0 0 1 0 0,0 0-1 0 0,-1 1 0 0 0,1-1 0 0 0,0 0 0 0 0,0 0 0 0 0,0 1 0 0 0,0-1 0 0 0,-1 0 0 0 0,1 0 0 0 0,0 0 1 0 0,-1 1-1 0 0,-10 10-1173 0 0,11-11 1138 0 0,-18 15-4366 0 0,-7 4-1477 0 0</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38:15.971"/>
    </inkml:context>
    <inkml:brush xml:id="br0">
      <inkml:brushProperty name="width" value="0.1" units="cm"/>
      <inkml:brushProperty name="height" value="0.1" units="cm"/>
      <inkml:brushProperty name="color" value="#E71224"/>
    </inkml:brush>
  </inkml:definitions>
  <inkml:trace contextRef="#ctx0" brushRef="#br0">2790 1626 1375 0 0,'-15'6'82'0'0,"-2"3"1098"0"0,6 0 2889 0 0,10-8-3764 0 0,0 0 0 0 0,0 0-1 0 0,0 0 1 0 0,1 0 0 0 0,-1 1 0 0 0,0-1 0 0 0,1 0 0 0 0,-1 1-1 0 0,1-1 1 0 0,-1 0 0 0 0,1 1 0 0 0,-1 1 0 0 0,1 0-180 0 0,0-1 1 0 0,0 1-1 0 0,0-1 1 0 0,0 1-1 0 0,0 0 1 0 0,1-1-1 0 0,-1 0 1 0 0,1 1-1 0 0,-1-1 1 0 0,1 1 0 0 0,2 3-1 0 0,-3-5-40 0 0,1 0 1 0 0,-1 0-1 0 0,1 0 1 0 0,-1 0-1 0 0,1 0 0 0 0,-1 0 1 0 0,1 0-1 0 0,0 0 0 0 0,-1 0 1 0 0,1-1-1 0 0,0 1 0 0 0,0 0 1 0 0,0 0-1 0 0,0-1 1 0 0,0 1-1 0 0,0 0 0 0 0,0-1 1 0 0,0 1-1 0 0,0-1 0 0 0,0 1 1 0 0,0-1-1 0 0,0 0 0 0 0,0 1 1 0 0,0-1-1 0 0,0 0 1 0 0,0 0-1 0 0,1 0 0 0 0,-1 0 1 0 0,0 0-1 0 0,0 0 0 0 0,0 0 1 0 0,0 0-1 0 0,0 0 1 0 0,1 0-1 0 0,-1-1 0 0 0,0 1 1 0 0,0-1-1 0 0,0 1 0 0 0,0-1 1 0 0,0 1-1 0 0,0-1 0 0 0,0 1 1 0 0,0-1-1 0 0,1-1 1 0 0,9-6 1263 0 0,-7 5-908 0 0,0 0 1 0 0,0 0-1 0 0,0-1 0 0 0,0 1 1 0 0,-1-1-1 0 0,1 0 0 0 0,-1 0 1 0 0,5-9-1 0 0,-7 12-219 0 0,-1-1-1 0 0,1 1 1 0 0,0 0 0 0 0,-1-1-1 0 0,1 1 1 0 0,0-1 0 0 0,0 1-1 0 0,0 0 1 0 0,0 0 0 0 0,0-1 0 0 0,0 1-1 0 0,0 0 1 0 0,0 0 0 0 0,1 0-1 0 0,-1 0 1 0 0,0 0 0 0 0,1 0 0 0 0,-1 1-1 0 0,0-1 1 0 0,1 0 0 0 0,-1 1-1 0 0,1-1 1 0 0,-1 1 0 0 0,3-1-1 0 0,-3-1-259 0 0,0 0-1 0 0,-1-1 1 0 0,0 1-1 0 0,1 0 1 0 0,-1-1-1 0 0,0 1 1 0 0,0 0-1 0 0,-1-4 1 0 0,1-9 431 0 0,2 3-256 0 0,1-1 0 0 0,1 1-1 0 0,0 0 1 0 0,0 0 0 0 0,1 0 0 0 0,1 1 0 0 0,-1 0-1 0 0,2 0 1 0 0,8-11 0 0 0,-13 18-111 0 0,1 1 0 0 0,-1 0 1 0 0,0-1-1 0 0,-1 0 0 0 0,1 1 0 0 0,0-1 0 0 0,-1 0 1 0 0,0 0-1 0 0,0 0 0 0 0,0 1 0 0 0,-1-1 0 0 0,1 0 1 0 0,-1 0-1 0 0,0 0 0 0 0,0 0 0 0 0,0-1 1 0 0,-1 2-1 0 0,1-1 0 0 0,-1 0 0 0 0,0 0 0 0 0,0 0 1 0 0,-2-4-1 0 0,-17-26 264 0 0,14 25-148 0 0,1-1 1 0 0,-1 0 0 0 0,-5-16 0 0 0,8 17-84 0 0,1 0 0 0 0,0 0 0 0 0,0-1 0 0 0,1 1-1 0 0,1-17 1 0 0,6-47 87 0 0,-2 38-18 0 0,7-58 389 0 0,-10 86-549 0 0,-1-1 1 0 0,0 0-1 0 0,0 0 1 0 0,-1 0-1 0 0,0 1 1 0 0,-3-16-1 0 0,0 7 258 0 0,3 9-217 0 0,1 1-1 0 0,0 0 1 0 0,0-1-1 0 0,0 1 1 0 0,3-13-1 0 0,1-15 8 0 0,-3 23-16 0 0,0 1 0 0 0,1-1 0 0 0,0 1 0 0 0,7-18 0 0 0,0-3 0 0 0,0 2 0 0 0,3-16 0 0 0,-12 36 11 0 0,0 1-1 0 0,0 0 1 0 0,0 0-1 0 0,-1-1 1 0 0,0 1-1 0 0,-5-13 1 0 0,-1-22 39 0 0,6 10-40 0 0,4-48-1 0 0,-1 49-24 0 0,-2-53-1 0 0,-2 72 16 0 0,-1 0 0 0 0,0 0 0 0 0,-1 0 0 0 0,0 1 0 0 0,-1-1 0 0 0,0 1 0 0 0,-1 0 0 0 0,-8-12 0 0 0,4 8 0 0 0,3 5 0 0 0,0-1 0 0 0,-8-20 0 0 0,12 24 3 0 0,0 0 0 0 0,-1 0-1 0 0,0 1 1 0 0,-8-13 0 0 0,9 17 7 0 0,0-1-1 0 0,0 1 0 0 0,0 0 1 0 0,-1-1-1 0 0,1 2 0 0 0,-1-1 1 0 0,0 0-1 0 0,0 1 1 0 0,0-1-1 0 0,-5-1 0 0 0,2 1-5 0 0,-12-5-2 0 0,0 0-1 0 0,0 2 1 0 0,-23-6 0 0 0,26 9 29 0 0,0 1 1 0 0,0 0-1 0 0,0 1 0 0 0,0 1 0 0 0,0 0 0 0 0,-26 4 1 0 0,18-1-53 0 0,0-1 0 0 0,-1-2 0 0 0,1 0 0 0 0,-32-5 0 0 0,23 2 11 0 0,-18 1 41 0 0,0 3-1 0 0,-92 14 1 0 0,12-1 5 0 0,3-1-36 0 0,-66 2 0 0 0,103-18 22 0 0,-46 1 20 0 0,-27 6-24 0 0,-10-1 17 0 0,-69 5-24 0 0,224-8-11 0 0,-10 0 0 0 0,-57-6 0 0 0,63 3 0 0 0,-42 1 0 0 0,43 2 0 0 0,0 0 0 0 0,-25-5 0 0 0,-21-9 0 0 0,-79-10 0 0 0,117 23 311 0 0,1 2 0 0 0,-54 9 0 0 0,23-3-52 0 0,46-6-310 0 0,6 0-116 0 0,-1 0 0 0 0,1 0 0 0 0,-16 4 0 0 0,22-4 141 0 0,0 0 1 0 0,0 0-1 0 0,0 0 1 0 0,0 0-1 0 0,0 0 1 0 0,1 0-1 0 0,-1 0 1 0 0,0 0-1 0 0,0 1 1 0 0,1-1-1 0 0,-1 1 1 0 0,1-1-1 0 0,0 1 1 0 0,-1 0-1 0 0,1 0 1 0 0,0-1-1 0 0,0 1 1 0 0,0 0-1 0 0,-2 4 1 0 0,0 8 23 0 0,0 0 0 0 0,1 1 0 0 0,1-1 0 0 0,0 1 0 0 0,1 19 0 0 0,0-16 3 0 0,2 12-1 0 0,10 58 0 0 0,-8-69 0 0 0,-2-9 0 0 0,10 21 0 0 0,-1 1 0 0 0,-2-1 0 0 0,0 7 0 0 0,-2-6 0 0 0,-2-1 0 0 0,0 0 0 0 0,0 0 0 0 0,-1 1 0 0 0,-1-2 0 0 0,1 1 0 0 0,-3 1 0 0 0,-1-2 0 0 0,-1-3 0 0 0,-1 19 40 0 0,1-41 169 0 0,1 1 81 0 0,0 16 19 0 0,0-16-81 0 0,0-1-352 0 0,0 16-151 0 0,0-16-27 0 0,1 1 43 0 0,2 23 207 0 0,1-4 84 0 0,3 15 419 0 0,-5-33-149 0 0,-1-1-32 0 0,4 32-152 0 0,-1-7-115 0 0,2 4-3 0 0,0-2 0 0 0,0 1 0 0 0,0 5 0 0 0,-2-2 0 0 0,0 1 0 0 0,-2-3 0 0 0,3 0 0 0 0,3 2 0 0 0,2 1 0 0 0,1-4-43 0 0,-9-27-177 0 0,4 1-652 0 0,-1 1 849 0 0,1-1-1 0 0,0 0 0 0 0,7 7 1 0 0,-5-7 21 0 0,0-1-1 0 0,0-1 1 0 0,1 0 0 0 0,17 10 0 0 0,-12-9 2 0 0,0 0 0 0 0,1-2 0 0 0,25 8 0 0 0,59 4 0 0 0,-6-6 0 0 0,-21-3-11 0 0,-44-6-31 0 0,44 2 31 0 0,12 1 11 0 0,5-4 0 0 0,-4-6 0 0 0,0-6 0 0 0,12-3 0 0 0,5 5 0 0 0,1 3 0 0 0,-5 5 0 0 0,-1 6 0 0 0,0 1 0 0 0,-4 1 0 0 0,-1 1 0 0 0,1-6 0 0 0,9-3 0 0 0,-5-1 0 0 0,-5 2 0 0 0,0-1 0 0 0,0-2 0 0 0,-9 0 0 0 0,-15 4 48 0 0,-55-1 1045 0 0,55 0-1090 0 0,-55 0-115 0 0</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09:35.343"/>
    </inkml:context>
    <inkml:brush xml:id="br0">
      <inkml:brushProperty name="width" value="0.1" units="cm"/>
      <inkml:brushProperty name="height" value="0.1" units="cm"/>
      <inkml:brushProperty name="color" value="#66CC00"/>
    </inkml:brush>
  </inkml:definitions>
  <inkml:trace contextRef="#ctx0" brushRef="#br0">69 1 1639 0 0,'0'0'70'0'0,"-2"8"446"0"0,-7 11 563 0 0,8-14-866 0 0,-1-1 0 0 0,0 1 0 0 0,-1 0 0 0 0,1-1-1 0 0,-1 0 1 0 0,0 1 0 0 0,0-1 0 0 0,0 0 0 0 0,0 0 0 0 0,-1-1 0 0 0,0 1 0 0 0,-6 5-1 0 0,9-8-127 0 0,-1 0 0 0 0,1 0 0 0 0,0 0 0 0 0,0 0 0 0 0,0 0 0 0 0,0 0 0 0 0,0 1 0 0 0,0-1 0 0 0,1 0-1 0 0,-1 1 1 0 0,0-1 0 0 0,0 1 0 0 0,1-1 0 0 0,-1 1 0 0 0,1-1 0 0 0,0 1 0 0 0,-1-1 0 0 0,1 1 0 0 0,0 0 0 0 0,0-1-1 0 0,0 1 1 0 0,0-1 0 0 0,0 1 0 0 0,0 0 0 0 0,1-1 0 0 0,-1 1 0 0 0,0-1 0 0 0,1 1 0 0 0,1 2 0 0 0,-2-3-50 0 0,1 1 0 0 0,-1 0 0 0 0,1 0 0 0 0,0-1 0 0 0,0 1 0 0 0,0-1 0 0 0,0 1 0 0 0,0 0 0 0 0,0-1 0 0 0,0 0 0 0 0,1 1 0 0 0,-1-1 0 0 0,0 0 0 0 0,1 0 0 0 0,-1 1 0 0 0,1-1 0 0 0,-1 0 0 0 0,1-1 0 0 0,0 1 0 0 0,-1 0 0 0 0,1 0 0 0 0,0-1 0 0 0,0 1 0 0 0,-1-1 0 0 0,5 1 0 0 0,2-2 167 0 0,0 0 0 0 0,1 0 1 0 0,-1-1-1 0 0,0 0 0 0 0,0-1 1 0 0,14-6-1 0 0,19-6 506 0 0,-21 9-432 0 0,-10 3-187 0 0,0 0-1 0 0,1 0 0 0 0,-1 1 0 0 0,21-1 0 0 0,-12 2 8 0 0,0-1-1 0 0,21-4 1 0 0,22-3 366 0 0,-27 7-194 0 0,65 5 0 0 0,-35 3-157 0 0,39 4 61 0 0,-93-9-159 0 0,0 0 0 0 0,0-2 1 0 0,17-1-1 0 0,-4 0 41 0 0,-8 1-14 0 0,99-2 112 0 0,21 5 42 0 0,-110-2-186 0 0,43-4 68 0 0,-43 1 9 0 0,36 2 0 0 0,-18 3 1 0 0,-25-2-46 0 0,-1 0 1 0 0,1 2-1 0 0,-1 0 0 0 0,20 6 1 0 0,4 5-31 0 0,-19-6-10 0 0,0 0 0 0 0,0-2 0 0 0,41 5 0 0 0,89-11 54 0 0,-9-1 10 0 0,-50 4-53 0 0,69 6-12 0 0,-115-4 75 0 0,0-3 0 0 0,1-1 0 0 0,49-7 0 0 0,-21 3 191 0 0,-9 2-175 0 0,-56 2-55 0 0,-1 0 0 0 0,21 3 1 0 0,8 0 29 0 0,-22-6-6 0 0,-16 3-51 0 0,0-1 0 0 0,0 1 0 0 0,0-1 0 0 0,0 1 0 0 0,1 0 0 0 0,-1 0 0 0 0,0 0-1 0 0,0 0 1 0 0,4 1 0 0 0,-5-1-64 0 0,1 1 0 0 0,0-1 0 0 0,-1 1 0 0 0,1 0-1 0 0,-1 0 1 0 0,1-1 0 0 0,-1 1 0 0 0,0 0 0 0 0,1 0 0 0 0,-1 0-1 0 0,0 1 1 0 0,1-1 0 0 0,-1 0 0 0 0,0 0 0 0 0,0 1 0 0 0,0-1-1 0 0,0 0 1 0 0,-1 1 0 0 0,2 2 0 0 0,0 1-438 0 0,0-1 1 0 0,-1 1-1 0 0,0-1 0 0 0,0 1 1 0 0,-1-1-1 0 0,1 7 1 0 0,-1 9-4449 0 0</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09:40.313"/>
    </inkml:context>
    <inkml:brush xml:id="br0">
      <inkml:brushProperty name="width" value="0.1" units="cm"/>
      <inkml:brushProperty name="height" value="0.1" units="cm"/>
      <inkml:brushProperty name="color" value="#66CC00"/>
    </inkml:brush>
  </inkml:definitions>
  <inkml:trace contextRef="#ctx0" brushRef="#br0">0 29 3711 0 0,'1'-13'280'0'0,"-1"8"366"0"0,-1 5-275 0 0,1 1-359 0 0,0-1-1 0 0,0 1 1 0 0,0-1 0 0 0,0 1-1 0 0,1-1 1 0 0,-1 1 0 0 0,0-1-1 0 0,0 1 1 0 0,0-1 0 0 0,1 0-1 0 0,-1 1 1 0 0,0-1 0 0 0,0 1-1 0 0,1-1 1 0 0,-1 0 0 0 0,0 1-1 0 0,0-1 1 0 0,1 0 0 0 0,-1 1-1 0 0,1-1 1 0 0,-1 0-1 0 0,0 0 1 0 0,1 1 0 0 0,-1-1-1 0 0,1 0 1 0 0,-1 0 0 0 0,0 0-1 0 0,1 1 1 0 0,1-1 55 0 0,-1 0 0 0 0,0 0 0 0 0,0-1 1 0 0,0 1-1 0 0,0 0 0 0 0,0 0 0 0 0,0-1 0 0 0,0 1 0 0 0,0-1 0 0 0,0 1 0 0 0,0-1 1 0 0,0 1-1 0 0,0-1 0 0 0,0 1 0 0 0,0-1 0 0 0,0 0 0 0 0,0 0 0 0 0,0 1 0 0 0,0-2 1 0 0,15-9 1066 0 0,-11 11-958 0 0,0 0-1 0 0,0 0 0 0 0,0 0 0 0 0,0 0 0 0 0,0 1 0 0 0,-1 0 1 0 0,1 0-1 0 0,0 0 0 0 0,8 4 0 0 0,-7-3-152 0 0,0 0 0 0 0,1-1 1 0 0,-1 1-1 0 0,1-1 0 0 0,7 0 0 0 0,22-2 569 0 0,-28-1-471 0 0,0 2 1 0 0,0-1-1 0 0,0 1 1 0 0,1 1-1 0 0,-1 0 1 0 0,0 0-1 0 0,0 0 1 0 0,9 3-1 0 0,0 3-45 0 0,2 0-59 0 0,1 0 0 0 0,-1-1 0 0 0,29 4 0 0 0,142 6 286 0 0,-163-13-225 0 0,1-2 1 0 0,-1-1-1 0 0,31-3 1 0 0,81-17 7 0 0,-52 7-26 0 0,-51 10-26 0 0,0 2-1 0 0,66 5 1 0 0,-41 0-18 0 0,89 8-16 0 0,76-12 0 0 0,-13-16 0 0 0,-167 13 25 0 0,0 3 0 0 0,88 9 0 0 0,-110-7 64 0 0,0-2 1 0 0,-1 0-1 0 0,29-4 0 0 0,-17 0 258 0 0,-34 4-346 0 0,-1 0 0 0 0,0 0 1 0 0,0 0-1 0 0,1 0 0 0 0,-1 1 0 0 0,0-1 0 0 0,0 0 0 0 0,1 0 1 0 0,-1 0-1 0 0,0 1 0 0 0,0-1 0 0 0,0 0 0 0 0,1 0 1 0 0,-1 1-1 0 0,0-1 0 0 0,0 0 0 0 0,0 1 0 0 0,0-1 0 0 0,1 0 1 0 0,-1 0-1 0 0,0 1 0 0 0,0-1 0 0 0,0 0 0 0 0,0 1 1 0 0,0-1-1 0 0,0 0 0 0 0,0 1 0 0 0,0-1 0 0 0,0 0 1 0 0,0 1-1 0 0,0-1 0 0 0,0 0 0 0 0,0 1 0 0 0,0-1 0 0 0,-1 0 1 0 0,1 0-1 0 0,0 1 0 0 0,0-1 0 0 0,0 0 0 0 0,-1 1 1 0 0,-5 15-199 0 0,-3-1 38 0 0</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09:43.004"/>
    </inkml:context>
    <inkml:brush xml:id="br0">
      <inkml:brushProperty name="width" value="0.1" units="cm"/>
      <inkml:brushProperty name="height" value="0.1" units="cm"/>
      <inkml:brushProperty name="color" value="#66CC00"/>
    </inkml:brush>
  </inkml:definitions>
  <inkml:trace contextRef="#ctx0" brushRef="#br0">0 21 1839 0 0,'1'-1'75'0'0,"0"-1"-1"0"0,-1 1 1 0 0,1 0-1 0 0,0 0 1 0 0,0 0-1 0 0,0 0 1 0 0,0 0-1 0 0,0 0 1 0 0,0 0-1 0 0,0 0 1 0 0,0 1-1 0 0,0-1 1 0 0,0 0-1 0 0,1 0 1 0 0,-1 1-1 0 0,0-1 1 0 0,0 1-1 0 0,1-1 1 0 0,-1 1-1 0 0,0 0 1 0 0,3-1-1 0 0,31-1 2855 0 0,-18 3-2668 0 0,-1 1-1 0 0,1 0 1 0 0,-1 1-1 0 0,21 8 1 0 0,-19-6 226 0 0,0 0 1 0 0,37 4 0 0 0,27-1 561 0 0,17 1-353 0 0,102 11-144 0 0,-151-13-484 0 0,1 1 42 0 0,72 1-1 0 0,123-29 581 0 0,-215 18-513 0 0,1 1-1 0 0,54 6 1 0 0,-16-1 21 0 0,44 6 148 0 0,-70-5-149 0 0,66-1 0 0 0,10-11-121 0 0,-117 7-90 0 0,0 0 0 0 0,1 1 0 0 0,-1-1-1 0 0,0 1 1 0 0,0-1 0 0 0,5 3 0 0 0,-7-3 8 0 0,0 0-1 0 0,-1 1 1 0 0,1-1 0 0 0,0 0 0 0 0,-1 1 0 0 0,1-1 0 0 0,0 1 0 0 0,-1-1 0 0 0,1 1 0 0 0,-1-1-1 0 0,1 1 1 0 0,-1-1 0 0 0,1 1 0 0 0,-1-1 0 0 0,1 1 0 0 0,-1-1 0 0 0,0 1 0 0 0,1 0 0 0 0,-1-1 0 0 0,0 1-1 0 0,0 0 1 0 0,1-1 0 0 0,-1 1 0 0 0,0 0 0 0 0,0 0 0 0 0,0-1 0 0 0,0 1 0 0 0,0 0 0 0 0,0-1-1 0 0,0 1 1 0 0,0 0 0 0 0,0 0 0 0 0,0-1 0 0 0,-1 2 0 0 0,-2 10-225 0 0</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21:58.402"/>
    </inkml:context>
    <inkml:brush xml:id="br0">
      <inkml:brushProperty name="width" value="0.1" units="cm"/>
      <inkml:brushProperty name="height" value="0.1" units="cm"/>
      <inkml:brushProperty name="color" value="#F4F91B"/>
    </inkml:brush>
  </inkml:definitions>
  <inkml:trace contextRef="#ctx0" brushRef="#br0">1 63 5039 0 0,'2'-12'224'0'0,"0"0"40"0"0,0 0-264 0 0,0 1 0 0 0,-2 5 0 0 0,0 2 184 0 0,0 2-24 0 0,2-2 0 0 0</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21:59.080"/>
    </inkml:context>
    <inkml:brush xml:id="br0">
      <inkml:brushProperty name="width" value="0.1" units="cm"/>
      <inkml:brushProperty name="height" value="0.1" units="cm"/>
      <inkml:brushProperty name="color" value="#F4F91B"/>
    </inkml:brush>
  </inkml:definitions>
  <inkml:trace contextRef="#ctx0" brushRef="#br0">525 3 455 0 0,'-2'0'39'0'0,"1"-1"-1"0"0,-1 1 0 0 0,0-1 0 0 0,1 1 0 0 0,-1 0 0 0 0,0-1 0 0 0,0 1 0 0 0,0 0 0 0 0,1 0 0 0 0,-1 0 0 0 0,0 1 0 0 0,0-1 0 0 0,1 0 0 0 0,-3 1 0 0 0,-1 0 698 0 0,-13 3 79 0 0,1 0-1 0 0,-1 1 1 0 0,-25 11 0 0 0,37-13-644 0 0,0 0 1 0 0,1 0-1 0 0,0 0 0 0 0,-1 0 1 0 0,1 1-1 0 0,1 0 0 0 0,-1 0 1 0 0,1 0-1 0 0,-1 1 1 0 0,1 0-1 0 0,0-1 0 0 0,1 1 1 0 0,-1 1-1 0 0,-3 7 0 0 0,6-12-170 0 0,1-1-1 0 0,-1 1 1 0 0,1 0 0 0 0,0 0-1 0 0,-1 0 1 0 0,1 0-1 0 0,0 0 1 0 0,0-1-1 0 0,-1 1 1 0 0,1 0-1 0 0,0 0 1 0 0,0 0-1 0 0,0 0 1 0 0,0 0-1 0 0,0 0 1 0 0,0 0-1 0 0,1 0 1 0 0,-1 0 0 0 0,0-1-1 0 0,0 1 1 0 0,1 1-1 0 0,0-1 2 0 0,-1-1 0 0 0,1 1 0 0 0,-1-1-1 0 0,1 1 1 0 0,0-1 0 0 0,-1 1 0 0 0,1-1-1 0 0,0 0 1 0 0,-1 0 0 0 0,1 1 0 0 0,0-1 0 0 0,0 0-1 0 0,-1 0 1 0 0,1 1 0 0 0,0-1 0 0 0,0 0 0 0 0,0 0-1 0 0,-1 0 1 0 0,2 0 0 0 0,7-1 34 0 0,-1-1 1 0 0,0 1-1 0 0,15-6 1 0 0,-11 4 36 0 0,157-34 1632 0 0,-137 32-1603 0 0,1 1-1 0 0,0 2 1 0 0,41 3 0 0 0,-17 1-66 0 0,-33-1-15 0 0,0 0-1 0 0,0 1 0 0 0,28 7 0 0 0,-50-9-20 0 0,1 1 0 0 0,0 0 0 0 0,-1 0 0 0 0,1 0 0 0 0,-1 0 0 0 0,5 2 0 0 0,-7-3 0 0 0,0 1 0 0 0,0-1 0 0 0,0 0 0 0 0,0 0 0 0 0,0 0 0 0 0,1 0 0 0 0,-1 0 0 0 0,0 0 0 0 0,0 0 0 0 0,0 0 0 0 0,0 0 0 0 0,0 0 0 0 0,0 0 0 0 0,0 0 0 0 0,0 1 0 0 0,0-1 0 0 0,0 0 0 0 0,0 0 0 0 0,0 0 0 0 0,0 0 0 0 0,0 0 0 0 0,0 0 0 0 0,0 0 0 0 0,0 0 0 0 0,0 0 0 0 0,0 1 0 0 0,0-1 0 0 0,0 0 0 0 0,0 0 0 0 0,0 0 0 0 0,0 0 0 0 0,0 0 0 0 0,0 0 0 0 0,0 0 0 0 0,-1 0 0 0 0,1 0 0 0 0,0 0 0 0 0,0 0 0 0 0,0 0 0 0 0,0 1 0 0 0,0-1 0 0 0,0 0 0 0 0,0 0 0 0 0,0 0 0 0 0,0 0 0 0 0,0 0 0 0 0,0 0 0 0 0,0 0 0 0 0,0 0 0 0 0,-1 0 0 0 0,1 0 0 0 0,0 0 0 0 0,0 0 0 0 0,0 0 0 0 0,0 0 0 0 0,0 0 0 0 0,0 0 0 0 0,0 0 0 0 0,0 0 0 0 0,-16 1 0 0 0,-230 5 360 0 0,185-1-224 0 0,1 2 0 0 0,-62 16 0 0 0,-90 37 241 0 0,73-20-274 0 0,108-32-83 0 0,17-5 122 0 0,-22 7 0 0 0,34-7 131 0 0,7-1-141 0 0,5 0-10 0 0,104 3 579 0 0,0-4 0 0 0,154-20 0 0 0,-222 14-663 0 0,57-14 1 0 0,-76 12-24 0 0,-2-1 1 0 0,1-1-1 0 0,37-20 0 0 0,-41 15-99 0 0,-21 13 77 0 0,-1 1-1 0 0,1 0 1 0 0,-1-1-1 0 0,1 1 1 0 0,-1-1-1 0 0,1 1 1 0 0,-1-1-1 0 0,0 1 1 0 0,1-1 0 0 0,-1 1-1 0 0,0-1 1 0 0,1 1-1 0 0,-1-1 1 0 0,0 0-1 0 0,0 1 1 0 0,1-1-1 0 0,-1 1 1 0 0,0-1-1 0 0,0 0 1 0 0,0 1-1 0 0,0-1 1 0 0,0 0-1 0 0,0 1 1 0 0,0-1-1 0 0,0 1 1 0 0,0-1-1 0 0,0 0 1 0 0,0 1 0 0 0,0-1-1 0 0,-1 0 1 0 0,1 1-1 0 0,0-1 1 0 0,0 1-1 0 0,-1-1 1 0 0,1 1-1 0 0,0-1 1 0 0,-1 0-1 0 0,-10-7-424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2:40:48.318"/>
    </inkml:context>
    <inkml:brush xml:id="br0">
      <inkml:brushProperty name="width" value="0.1" units="cm"/>
      <inkml:brushProperty name="height" value="0.1" units="cm"/>
      <inkml:brushProperty name="color" value="#E71224"/>
    </inkml:brush>
  </inkml:definitions>
  <inkml:trace contextRef="#ctx0" brushRef="#br0">865 70 4111 0 0,'-11'-12'346'0'0,"10"11"-259"0"0,0-1-1 0 0,-1 0 1 0 0,1 0 0 0 0,-1 1 0 0 0,1-1 0 0 0,-1 1-1 0 0,0-1 1 0 0,1 1 0 0 0,-1 0 0 0 0,0 0 0 0 0,0 0-1 0 0,0 0 1 0 0,0 0 0 0 0,0 0 0 0 0,0 0 0 0 0,-1 1-1 0 0,1-1 1 0 0,-3 1 0 0 0,-26-1 272 0 0,0 1-1 0 0,0 2 1 0 0,-60 11-1 0 0,52-7 144 0 0,-68 4-1 0 0,56-13-73 0 0,1-2 1 0 0,-68-16-1 0 0,-34-3 239 0 0,73 16-1371 0 0,43 4-2816 0 0</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22:01.724"/>
    </inkml:context>
    <inkml:brush xml:id="br0">
      <inkml:brushProperty name="width" value="0.1" units="cm"/>
      <inkml:brushProperty name="height" value="0.1" units="cm"/>
      <inkml:brushProperty name="color" value="#E71224"/>
    </inkml:brush>
  </inkml:definitions>
  <inkml:trace contextRef="#ctx0" brushRef="#br0">1014 234 4631 0 0,'-3'-1'81'0'0,"0"0"-1"0"0,0 0 1 0 0,0 0 0 0 0,0 0-1 0 0,-1 1 1 0 0,1-1-1 0 0,0 1 1 0 0,0 0-1 0 0,-1 0 1 0 0,-4 1-1 0 0,-37 8 1076 0 0,23-4-950 0 0,-26 4 28 0 0,-8 3-16 0 0,-1-3 0 0 0,-83 4 0 0 0,120-13 75 0 0,0 0-1 0 0,1-2 0 0 0,0 0 1 0 0,-1-2-1 0 0,1 0 0 0 0,0 0 1 0 0,0-2-1 0 0,1-1 0 0 0,0 0 0 0 0,0-1 1 0 0,1-1-1 0 0,-31-20 0 0 0,44 26-168 0 0,-22-18 425 0 0,25 20-525 0 0,-1-1 0 0 0,1 1-1 0 0,0-1 1 0 0,0 1 0 0 0,0-1 0 0 0,0 1-1 0 0,0-1 1 0 0,0 0 0 0 0,0 1-1 0 0,1-1 1 0 0,-1 0 0 0 0,1 1-1 0 0,-1-1 1 0 0,1 0 0 0 0,-1-3-1 0 0,1 5-19 0 0,0-1 0 0 0,1 0 0 0 0,-1 1 0 0 0,0-1 0 0 0,0 1-1 0 0,1-1 1 0 0,-1 1 0 0 0,0-1 0 0 0,1 1 0 0 0,-1-1 0 0 0,0 1 0 0 0,1-1-1 0 0,-1 1 1 0 0,1-1 0 0 0,-1 1 0 0 0,1-1 0 0 0,-1 1 0 0 0,1 0 0 0 0,-1-1-1 0 0,1 1 1 0 0,-1 0 0 0 0,1 0 0 0 0,-1-1 0 0 0,1 1 0 0 0,0 0 0 0 0,-1 0-1 0 0,1 0 1 0 0,0 0 0 0 0,21-3 16 0 0,-19 3-17 0 0,98-5 26 0 0,39-4-5 0 0,217-54 104 0 0,-351 62-128 0 0,-3 0 0 0 0,0 1 0 0 0,0-1 0 0 0,0 0 0 0 0,-1 0 0 0 0,1 0 0 0 0,0 0 0 0 0,0-1 0 0 0,3-1 0 0 0,-6 3 0 0 0,-1-1 0 0 0,1 1 0 0 0,0 0 0 0 0,0 0 0 0 0,0-1 0 0 0,0 1 0 0 0,-1 0 0 0 0,1 0 0 0 0,0 0 0 0 0,0-1 0 0 0,0 1 0 0 0,-1 0 0 0 0,1 0 0 0 0,0 0 0 0 0,0 0 0 0 0,-1 0 0 0 0,1-1 0 0 0,0 1 0 0 0,0 0 0 0 0,-1 0 0 0 0,1 0 0 0 0,0 0 0 0 0,0 0 0 0 0,-1 0 0 0 0,1 0 0 0 0,0 0 0 0 0,0 0 0 0 0,-1 0 0 0 0,1 0 0 0 0,0 0 0 0 0,-1 0 0 0 0,1 0 0 0 0,0 0 0 0 0,0 0 0 0 0,-1 0 0 0 0,-13 0 0 0 0,-272 7 139 0 0,237-6-68 0 0,0 3 1 0 0,-82 17-1 0 0,-93 37 14 0 0,203-52-98 0 0,-58 18 177 0 0,69-20-110 0 0,0 0-1 0 0,1 1 1 0 0,-1 0-1 0 0,1 0 0 0 0,-13 11 1 0 0,19-14-44 0 0,0 1 0 0 0,1 0 0 0 0,0-1 0 0 0,-1 1 1 0 0,1 0-1 0 0,0 0 0 0 0,0 1 0 0 0,0-1 0 0 0,-1 6 1 0 0,2-8-8 0 0,1 0 0 0 0,-1 0 0 0 0,1 0 0 0 0,0 0 0 0 0,0 0 1 0 0,-1 0-1 0 0,1 0 0 0 0,0 0 0 0 0,0 0 0 0 0,0 0 0 0 0,0 0 1 0 0,0 0-1 0 0,1 1 0 0 0,-1-1 0 0 0,0 0 0 0 0,0 0 0 0 0,1 0 1 0 0,-1 0-1 0 0,1 0 0 0 0,-1 0 0 0 0,1 0 0 0 0,-1 0 0 0 0,1-1 1 0 0,-1 1-1 0 0,1 0 0 0 0,0 0 0 0 0,0 0 0 0 0,-1 0 0 0 0,1-1 1 0 0,0 1-1 0 0,0 0 0 0 0,0-1 0 0 0,0 1 0 0 0,0-1 0 0 0,2 2 1 0 0,7 2 15 0 0,0-1-1 0 0,1 0 1 0 0,-1 0 0 0 0,1-1 0 0 0,-1 0 0 0 0,12 0 0 0 0,67-3 173 0 0,-37 0-146 0 0,-8 1-29 0 0,-4 1 48 0 0,74-8 0 0 0,1-6 8 0 0,-60 9-59 0 0,76-17 0 0 0,-115 17 16 0 0,-1 0-1 0 0,1-1 1 0 0,-1-1-1 0 0,0 0 1 0 0,-1-1 0 0 0,1-1-1 0 0,-1 0 1 0 0,-1-1 0 0 0,17-13-1 0 0,-28 20-2 0 0,0 0 1 0 0,0 0-1 0 0,0 0 0 0 0,0 0 0 0 0,-1 0 0 0 0,1 0 0 0 0,-1-1 0 0 0,1 1 0 0 0,-1 0 1 0 0,0-1-1 0 0,0 0 0 0 0,0 1 0 0 0,0-1 0 0 0,0 0 0 0 0,0 1 0 0 0,-1-1 0 0 0,1-5 1 0 0,-1 6 1 0 0,0-1 0 0 0,-1 0 0 0 0,1 1 0 0 0,-1-1 0 0 0,0 1 0 0 0,0-1 0 0 0,0 1 0 0 0,0 0 1 0 0,0-1-1 0 0,0 1 0 0 0,0 0 0 0 0,-1 0 0 0 0,1 0 0 0 0,-1 0 0 0 0,0 0 0 0 0,0 0 1 0 0,0 0-1 0 0,0 0 0 0 0,-3-1 0 0 0,-5-4 34 0 0,0 0 0 0 0,-1 1 0 0 0,0 1 0 0 0,0 0 0 0 0,-1 1 1 0 0,-17-5-1 0 0,-72-11 30 0 0,68 16-317 0 0,1 1 0 0 0,-1 1 0 0 0,0 2 0 0 0,0 1 0 0 0,0 1 1 0 0,1 2-1 0 0,-56 15 0 0 0,23 2-5119 0 0</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22:03.874"/>
    </inkml:context>
    <inkml:brush xml:id="br0">
      <inkml:brushProperty name="width" value="0.1" units="cm"/>
      <inkml:brushProperty name="height" value="0.1" units="cm"/>
      <inkml:brushProperty name="color" value="#E71224"/>
    </inkml:brush>
  </inkml:definitions>
  <inkml:trace contextRef="#ctx0" brushRef="#br0">678 122 3023 0 0,'-22'-6'245'0'0,"16"4"-230"0"0,1 1 0 0 0,0-1 0 0 0,-1 1 0 0 0,1 1 0 0 0,-1-1 0 0 0,1 1 0 0 0,-1 0 0 0 0,-6 0 0 0 0,-5 2 68 0 0,-28 0 0 0 0,9-1-29 0 0,-19 2 58 0 0,0 2 365 0 0,-1-3 0 0 0,-73-6 0 0 0,58 0 2254 0 0,115 10-2026 0 0,-8-8-660 0 0,-1-2 0 0 0,57-12-1 0 0,15-3 179 0 0,-42 9-130 0 0,23-2-2 0 0,261-24 53 0 0,-316 32-144 0 0,-16 3 0 0 0,1-2 0 0 0,16-4 0 0 0,-29 5 18 0 0,-6 1 29 0 0,-9-2 102 0 0,-17 2 141 0 0,-318 3 1595 0 0,175-4-1298 0 0,133 3-573 0 0,1 1 0 0 0,-1 2 0 0 0,1 2 1 0 0,0 1-1 0 0,0 1 0 0 0,0 3 0 0 0,2 0 0 0 0,-1 3 0 0 0,1 1 0 0 0,-45 27 0 0 0,44-22-301 0 0,0 2-29 0 0</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22:08.054"/>
    </inkml:context>
    <inkml:brush xml:id="br0">
      <inkml:brushProperty name="width" value="0.1" units="cm"/>
      <inkml:brushProperty name="height" value="0.1" units="cm"/>
      <inkml:brushProperty name="color" value="#E71224"/>
    </inkml:brush>
  </inkml:definitions>
  <inkml:trace contextRef="#ctx0" brushRef="#br0">4551 22 3679 0 0,'-2'-2'248'0'0,"0"0"0"0"0,0 0-1 0 0,-1 0 1 0 0,1 0 0 0 0,-1 1-1 0 0,1-1 1 0 0,-1 1 0 0 0,1-1-1 0 0,-1 1 1 0 0,0 0 0 0 0,0 0-1 0 0,0 1 1 0 0,0-1 0 0 0,0 0-1 0 0,1 1 1 0 0,-5 0 0 0 0,-1 0 168 0 0,0 1 0 0 0,0 0 0 0 0,0 0 0 0 0,0 1 0 0 0,-15 5 0 0 0,19-6-296 0 0,1-1 1 0 0,-1 1-1 0 0,0-1 1 0 0,0 0-1 0 0,1 0 0 0 0,-5-1 1 0 0,-3 1 363 0 0,-5 0 50 0 0,1 1 0 0 0,-1 1 0 0 0,0 1 1 0 0,1 0-1 0 0,0 1 0 0 0,0 1 0 0 0,0 0 0 0 0,-23 12 1 0 0,22-7-3 0 0,-22 17 0 0 0,23-15-261 0 0,-22 12 0 0 0,27-20-201 0 0,1-1 0 0 0,-1 1 0 0 0,0-1 1 0 0,0-1-1 0 0,-16 2 0 0 0,2 0 53 0 0,-22 5 107 0 0,17-4-27 0 0,-1 1 1 0 0,-52 18-1 0 0,19 3-48 0 0,-43 17-94 0 0,91-40-62 0 0,0 0-1 0 0,-16 1 1 0 0,15-2 30 0 0,-30 8 0 0 0,-16 11 57 0 0,0-3 0 0 0,-87 14 0 0 0,119-29-21 0 0,-1-2-1 0 0,-37-2 1 0 0,-60-11 92 0 0,43 3-12 0 0,-85-16-10 0 0,40 5-62 0 0,21 1-73 0 0,67 10 0 0 0,1 1 0 0 0,-54 0 0 0 0,-110-10 302 0 0,66 3-86 0 0,-343 18 90 0 0,124 21-306 0 0,-118 5-9 0 0,248-18 222 0 0,83 2 480 0 0,79-6-1377 0 0,1-3-1 0 0,-82-4 1 0 0,107-5-448 0 0</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22:15.236"/>
    </inkml:context>
    <inkml:brush xml:id="br0">
      <inkml:brushProperty name="width" value="0.1" units="cm"/>
      <inkml:brushProperty name="height" value="0.1" units="cm"/>
      <inkml:brushProperty name="color" value="#E71224"/>
    </inkml:brush>
  </inkml:definitions>
  <inkml:trace contextRef="#ctx0" brushRef="#br0">8448 55 2759 0 0,'0'-2'75'0'0,"0"-1"-1"0"0,0 0 0 0 0,-1 0 0 0 0,1 1 0 0 0,-1-1 0 0 0,1 0 0 0 0,-1 1 0 0 0,0-1 0 0 0,0 1 0 0 0,0-1 0 0 0,0 1 0 0 0,-3-3 0 0 0,1 4 245 0 0,0 0 0 0 0,0 0 0 0 0,-1 1 1 0 0,1 0-1 0 0,0 0 0 0 0,-1 0 0 0 0,-6 1 0 0 0,1-1-221 0 0,-52 4-21 0 0,-28-14 627 0 0,49 5 347 0 0,-69-1-1 0 0,58 9-445 0 0,-70 13 0 0 0,66-7-545 0 0,0-2 0 0 0,0-2 0 0 0,-63-3 0 0 0,-58-1 776 0 0,165 0-794 0 0,-84 4 186 0 0,40-1-143 0 0,-78-4 0 0 0,62-5-103 0 0,-133-9 266 0 0,140 13-14 0 0,-77 8 0 0 0,71-1-182 0 0,1-2 0 0 0,0-3 0 0 0,-131-15 0 0 0,146 6 121 0 0,0 3-1 0 0,-67 2 1 0 0,97 5-142 0 0,-25 5 1 0 0,24-3-21 0 0,-25 2 0 0 0,-9-2 18 0 0,-65 15 0 0 0,-50 4-34 0 0,-16-19 3 0 0,-84 6 58 0 0,183-1-41 0 0,-121 10 119 0 0,156-20-79 0 0,-98-12 1 0 0,28 1 68 0 0,88 10-116 0 0,-135-2-6 0 0,-65 8-2 0 0,66-15 0 0 0,87 5 0 0 0,-124 5 0 0 0,64 16 0 0 0,78-6 0 0 0,0-3 0 0 0,-103-4 0 0 0,70-13 118 0 0,-69-2 188 0 0,88 13-265 0 0,-367-13 262 0 0,357 5-257 0 0,-1 4-1 0 0,-105 8 0 0 0,65 10-42 0 0,19-2 22 0 0,-129-1 1 0 0,171-14 40 0 0,-6 0-30 0 0,-104 9 0 0 0,125 0-36 0 0,-127 16 0 0 0,-186 22 139 0 0,339-40-175 0 0,0 2 0 0 0,0 0 0 0 0,0 2 0 0 0,1 2 1 0 0,0 0-1 0 0,1 2 0 0 0,1 1 0 0 0,-1 1 0 0 0,-42 30 0 0 0,-28 22-2070 0 0,47-34 848 0 0</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22:16.536"/>
    </inkml:context>
    <inkml:brush xml:id="br0">
      <inkml:brushProperty name="width" value="0.1" units="cm"/>
      <inkml:brushProperty name="height" value="0.1" units="cm"/>
      <inkml:brushProperty name="color" value="#E71224"/>
    </inkml:brush>
  </inkml:definitions>
  <inkml:trace contextRef="#ctx0" brushRef="#br0">1491 33 3023 0 0,'0'0'219'0'0,"0"0"-142"0"0,-13-1 245 0 0,1 0-1 0 0,0-1 0 0 0,-1 0 0 0 0,-22-8 0 0 0,23 6-54 0 0,0 0 1 0 0,1 2-1 0 0,-1-1 1 0 0,-24 0-1 0 0,9 4-65 0 0,-30 5 0 0 0,-6 1-7 0 0,-143 20 1784 0 0,132-15-1427 0 0,-79 3-1 0 0,-33-24 182 0 0,60 0-34 0 0,92 9-443 0 0,0 2-1 0 0,0 0 0 0 0,-58 14 0 0 0,34-2-2054 0 0,-71 29 0 0 0,79-25-1984 0 0</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22:17.707"/>
    </inkml:context>
    <inkml:brush xml:id="br0">
      <inkml:brushProperty name="width" value="0.1" units="cm"/>
      <inkml:brushProperty name="height" value="0.1" units="cm"/>
      <inkml:brushProperty name="color" value="#E71224"/>
    </inkml:brush>
  </inkml:definitions>
  <inkml:trace contextRef="#ctx0" brushRef="#br0">2337 96 2303 0 0,'11'-34'2880'0'0,"-15"34"-2889"0"0,1 1-1 0 0,0-1 0 0 0,-1 1 0 0 0,1 0 0 0 0,0 0 0 0 0,-4 2 0 0 0,0 0 56 0 0,0-1 1 0 0,-1 0-1 0 0,0 0 1 0 0,1-1-1 0 0,-1 0 0 0 0,0-1 1 0 0,1 1-1 0 0,-1-1 0 0 0,0-1 1 0 0,-11-1-1 0 0,-1 0 507 0 0,-9 1 98 0 0,0 1 0 0 0,0 2 0 0 0,-50 8 0 0 0,56-6-551 0 0,0-2 1 0 0,-1-1 0 0 0,-23-2 0 0 0,-71-10 581 0 0,55 5-61 0 0,-231-13 451 0 0,63 14-463 0 0,2-22 12 0 0,179 18-503 0 0,0 1 0 0 0,0 3 0 0 0,-1 2 0 0 0,-88 7 0 0 0,-49 22-18 0 0,5-1-532 0 0,167-23 200 0 0,-160 21-4385 0 0,91-9 1658 0 0</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22:19.791"/>
    </inkml:context>
    <inkml:brush xml:id="br0">
      <inkml:brushProperty name="width" value="0.1" units="cm"/>
      <inkml:brushProperty name="height" value="0.1" units="cm"/>
      <inkml:brushProperty name="color" value="#E71224"/>
    </inkml:brush>
  </inkml:definitions>
  <inkml:trace contextRef="#ctx0" brushRef="#br0">2531 102 2879 0 0,'-16'-6'238'0'0,"13"5"-225"0"0,-1 0 0 0 0,0 0 0 0 0,1 0 0 0 0,-1 0 0 0 0,0 0 0 0 0,-4 0-1 0 0,-15 0 560 0 0,1-2-1 0 0,-43-9 1 0 0,19 2-183 0 0,19 4 84 0 0,-32-12 0 0 0,35 9 163 0 0,-40-7 0 0 0,28 10-254 0 0,0 2 1 0 0,-1 1 0 0 0,1 2-1 0 0,-1 2 1 0 0,1 1 0 0 0,-58 10-1 0 0,-32 19-88 0 0,-24 4-148 0 0,-190 18 142 0 0,275-45 12 0 0,0-3-1 0 0,-130-6 1 0 0,70-12 115 0 0,-115-8 7 0 0,139 17-711 0 0,1 5 1 0 0,-134 18-1 0 0,132-3-3949 0 0</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22:21.050"/>
    </inkml:context>
    <inkml:brush xml:id="br0">
      <inkml:brushProperty name="width" value="0.1" units="cm"/>
      <inkml:brushProperty name="height" value="0.1" units="cm"/>
      <inkml:brushProperty name="color" value="#E71224"/>
    </inkml:brush>
  </inkml:definitions>
  <inkml:trace contextRef="#ctx0" brushRef="#br0">2001 135 3911 0 0,'0'0'18'0'0,"1"0"0"0"0,-1-1-1 0 0,0 1 1 0 0,0 0-1 0 0,1-1 1 0 0,-1 1-1 0 0,0 0 1 0 0,0-1-1 0 0,0 1 1 0 0,0 0-1 0 0,0-1 1 0 0,0 1-1 0 0,0 0 1 0 0,1-1-1 0 0,-1 1 1 0 0,0 0-1 0 0,0-1 1 0 0,0 1 0 0 0,0-1-1 0 0,0 1 1 0 0,-1-1-1 0 0,1-3-4 0 0,-1 5 7 0 0,-1-1 1 0 0,1 1-1 0 0,-1-1 0 0 0,0 0 1 0 0,1 0-1 0 0,-1 1 0 0 0,1-1 1 0 0,-1 0-1 0 0,0 0 0 0 0,1-1 1 0 0,-2 1-1 0 0,-17-9 833 0 0,-21-13 0 0 0,23 11 535 0 0,-31-12 0 0 0,43 20-1237 0 0,0 1 1 0 0,0 1-1 0 0,0-1 1 0 0,0 1-1 0 0,0 0 0 0 0,-1 0 1 0 0,1 1-1 0 0,0 0 1 0 0,-11 1-1 0 0,-58 8 187 0 0,0-4 0 0 0,-100-5 1 0 0,-31-2 926 0 0,-44-2-1042 0 0,27-22-217 0 0,-14-2 36 0 0,191 25-16 0 0,0 3-1 0 0,0 1 0 0 0,-52 9 0 0 0,53-1-288 0 0,1 3 0 0 0,0 1 0 0 0,2 3 0 0 0,-53 25 0 0 0,59-23-4025 0 0</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22:28.456"/>
    </inkml:context>
    <inkml:brush xml:id="br0">
      <inkml:brushProperty name="width" value="0.1" units="cm"/>
      <inkml:brushProperty name="height" value="0.1" units="cm"/>
      <inkml:brushProperty name="color" value="#E71224"/>
    </inkml:brush>
  </inkml:definitions>
  <inkml:trace contextRef="#ctx0" brushRef="#br0">1466 119 3079 0 0,'-2'-2'62'0'0,"-1"0"0"0"0,1 0 0 0 0,-1 1 0 0 0,0-1 0 0 0,1 1 0 0 0,-1-1 0 0 0,0 1 0 0 0,0 0 0 0 0,0 0 0 0 0,0 0 0 0 0,0 0 0 0 0,-5 0 0 0 0,-4 0 458 0 0,-24 0 0 0 0,10 1-438 0 0,-11-3 334 0 0,-52-13 0 0 0,16 3 418 0 0,41 10-235 0 0,-1 1 1 0 0,1 2-1 0 0,-50 7 1 0 0,-6-1 12 0 0,52-6-419 0 0,1-1 0 0 0,-56-9 0 0 0,-42-14 225 0 0,-96-14 613 0 0,206 37-949 0 0,0 0 0 0 0,-1 2 0 0 0,1 1 0 0 0,-45 8 0 0 0,-87 36-1117 0 0,111-30-2948 0 0</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22:29.847"/>
    </inkml:context>
    <inkml:brush xml:id="br0">
      <inkml:brushProperty name="width" value="0.1" units="cm"/>
      <inkml:brushProperty name="height" value="0.1" units="cm"/>
      <inkml:brushProperty name="color" value="#E71224"/>
    </inkml:brush>
  </inkml:definitions>
  <inkml:trace contextRef="#ctx0" brushRef="#br0">2256 53 4375 0 0,'1'-6'372'0'0,"2"7"245"0"0,3 1-310 0 0,-5-2-287 0 0,0 0-1 0 0,-1 0 0 0 0,1 1 1 0 0,-1-1-1 0 0,1 0 0 0 0,0 0 1 0 0,-1 0-1 0 0,1 0 0 0 0,-1 1 0 0 0,1-1 1 0 0,-1 0-1 0 0,1 1 0 0 0,-1-1 1 0 0,1 0-1 0 0,-1 1 0 0 0,1-1 1 0 0,-1 1-1 0 0,1-1 0 0 0,-1 1 0 0 0,0-1 4 0 0,0 1-1 0 0,-1-1 1 0 0,1 0-1 0 0,-1 1 1 0 0,1-1-1 0 0,0 0 1 0 0,-1 0-1 0 0,1 0 0 0 0,-1 1 1 0 0,1-1-1 0 0,-1 0 1 0 0,1 0-1 0 0,-1 0 1 0 0,1 0-1 0 0,-1 0 1 0 0,1 0-1 0 0,-1 0 1 0 0,1 0-1 0 0,-1 0 0 0 0,1 0 1 0 0,-2 0-1 0 0,-68 8 1690 0 0,-34-1-300 0 0,68-4-1106 0 0,-64-1 0 0 0,3-15 535 0 0,67 7-554 0 0,0 2 1 0 0,-35-1-1 0 0,8 5-41 0 0,-66-1 397 0 0,31-7-131 0 0,-44-4 220 0 0,34 2-320 0 0,5 2-116 0 0,8 0 13 0 0,-134 4 0 0 0,-72 42-136 0 0,138-15-172 0 0,153-23-13 0 0,-282 49-1446 0 0,213-29-3640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2:34:26.193"/>
    </inkml:context>
    <inkml:brush xml:id="br0">
      <inkml:brushProperty name="width" value="0.1" units="cm"/>
      <inkml:brushProperty name="height" value="0.1" units="cm"/>
      <inkml:brushProperty name="color" value="#F4F91B"/>
    </inkml:brush>
  </inkml:definitions>
  <inkml:trace contextRef="#ctx0" brushRef="#br0">283 104 3079 0 0,'-6'-2'72'0'0,"-1"1"0"0"0,1 1 0 0 0,-1-1 0 0 0,1 1 0 0 0,-1 0-1 0 0,1 1 1 0 0,-7 1 0 0 0,-47 11 356 0 0,30-5-436 0 0,22-6 215 0 0,0 0 0 0 0,0-1 1 0 0,0 0-1 0 0,0-1 0 0 0,0 0 0 0 0,-1 0 0 0 0,1 0 0 0 0,0-1 0 0 0,0 0 1 0 0,-13-5-1 0 0,17 4 545 0 0,2 2-256 0 0,-1 2-394 0 0,0-1 8 0 0,2 0-99 0 0,0 0-1 0 0,0-1 1 0 0,0 1-1 0 0,0-1 1 0 0,1 1-1 0 0,-1-1 1 0 0,0 0-1 0 0,0 1 1 0 0,0-1-1 0 0,0 0 1 0 0,-1 0-1 0 0,1 1 1 0 0,0-1-1 0 0,0 0 1 0 0,0 0-1 0 0,0 0 1 0 0,-1-1 73 0 0,2 1-47 0 0,0 0 0 0 0,0 0 0 0 0,1 0 0 0 0,-1 0 0 0 0,0 0 0 0 0,0 0 0 0 0,0-1 0 0 0,0 1 0 0 0,0 0 0 0 0,0 0 0 0 0,0 0 0 0 0,0 0 0 0 0,0 0 0 0 0,0 0 0 0 0,0 0 0 0 0,0-1 0 0 0,0 1 0 0 0,0 0 0 0 0,0 0 0 0 0,0 0 0 0 0,0 0 0 0 0,0 0 0 0 0,0 0 0 0 0,0 0 0 0 0,0-1 0 0 0,0 1 0 0 0,0 0 0 0 0,0 0 0 0 0,-1 0 222 0 0,1-1-222 0 0,0 1 0 0 0,0 0 0 0 0,0 0 0 0 0,0 0 0 0 0,-1 0 0 0 0,1 0 0 0 0,0 0 0 0 0,0 0 0 0 0,0 0 0 0 0,0 0 0 0 0,15-7 578 0 0,3-2-380 0 0,0 0 1 0 0,-1-1-1 0 0,0-1 1 0 0,17-14-1 0 0,-31 22-219 0 0,1 0 0 0 0,0 1 0 0 0,0-1 0 0 0,0 1-1 0 0,0 0 1 0 0,0 0 0 0 0,0 0 0 0 0,0 1 0 0 0,1 0-1 0 0,5-2 1 0 0,4 1 56 0 0,27-1 1 0 0,-15 2-24 0 0,-21 1-49 0 0,-1 0 0 0 0,1 1 0 0 0,-1-1 0 0 0,0 1 0 0 0,1 0 0 0 0,4 2 0 0 0,20 3 0 0 0,-11-5 0 0 0,6 1 0 0 0,43-3 0 0 0,-43-1 4 0 0,-7 1 16 0 0,1-1 0 0 0,29-7 0 0 0,-20 2 37 0 0,0 1-1 0 0,0 2 0 0 0,1 1 0 0 0,0 1 1 0 0,-1 1-1 0 0,46 5 0 0 0,-11 4-29 0 0,112 31 0 0 0,-111-25 6 0 0,104 9-1 0 0,-120-18-22 0 0,-11-3 17 0 0,65-3 0 0 0,-26-2-28 0 0,23-2 1 0 0,16 0 11 0 0,-95 6 9 0 0,107 6 17 0 0,-107-4-38 0 0,1 0 1 0 0,-1 2-1 0 0,1 0 0 0 0,23 10 0 0 0,11 5 1 0 0,14 5 0 0 0,-20-7 0 0 0,-35-14 0 0 0,-1 0 0 0 0,1-1 0 0 0,0-1 0 0 0,0 0 0 0 0,22 1 0 0 0,68-5 0 0 0,-77 0 0 0 0,15-2 22 0 0,-1-1-1 0 0,66-19 0 0 0,-87 19 11 0 0,0 1 0 0 0,0 1 0 0 0,1 1 0 0 0,0 0 0 0 0,28 2 0 0 0,46 12 41 0 0,-84-10-82 0 0,2-1 30 0 0,-10-1-16 0 0,0 0-1 0 0,0 0 1 0 0,0 0 0 0 0,0 0 0 0 0,-1 1 0 0 0,1-1 0 0 0,0 0-1 0 0,3 2 1 0 0,28 14 59 0 0,-32-15-58 0 0,0-1-1 0 0,0 0 0 0 0,0 1 0 0 0,0-1 1 0 0,1 1-1 0 0,-1-1 0 0 0,0 1 0 0 0,0 0 1 0 0,0-1-1 0 0,0 1 0 0 0,0 0 0 0 0,1 1 1 0 0,-1-1-11 0 0,-1-1 6 0 0,0 0 0 0 0,0 0 0 0 0,0 0 0 0 0,1 0 0 0 0,-1 0 0 0 0,0 0 0 0 0,0 0-1 0 0,0 0 1 0 0,0 0 0 0 0,0 0 0 0 0,0-1 0 0 0,1 1 0 0 0,-1 0 0 0 0,0 0 0 0 0,0 0 0 0 0,0 0-1 0 0,0 0 1 0 0,0-1 0 0 0,0 1 0 0 0,0 0 0 0 0,0 0 0 0 0,0 0 0 0 0,0 0 0 0 0,0 0 0 0 0,1-1-1 0 0,-1 1 1 0 0,0 0 0 0 0,0 0 0 0 0,0 0 0 0 0,0 0 0 0 0,0-1 0 0 0,0 1 0 0 0,0 0 0 0 0,-1 0-1 0 0,1 0 1 0 0,0 0 0 0 0,0-1 0 0 0,0 1 0 0 0,0 0 0 0 0,0 0 0 0 0,0 0 0 0 0,0 0 0 0 0,0 0-1 0 0,0-1 1 0 0,0 1 0 0 0,0 0 0 0 0,-1 0 0 0 0,1 0 0 0 0,0 0 0 0 0,0 0 0 0 0,0 0 0 0 0,0 0-1 0 0,0-1 1 0 0,-1 1 0 0 0,1 0 0 0 0,0 0 0 0 0,0 0 0 0 0,0 0 0 0 0,-1 0 0 0 0,-1 17-509 0 0,2-6-538 0 0,-2 3-326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2:40:48.959"/>
    </inkml:context>
    <inkml:brush xml:id="br0">
      <inkml:brushProperty name="width" value="0.1" units="cm"/>
      <inkml:brushProperty name="height" value="0.1" units="cm"/>
      <inkml:brushProperty name="color" value="#E71224"/>
    </inkml:brush>
  </inkml:definitions>
  <inkml:trace contextRef="#ctx0" brushRef="#br0">1166 136 1839 0 0,'-11'1'194'0'0,"10"0"-147"0"0,0-1 0 0 0,0 0-1 0 0,-1 0 1 0 0,1 0-1 0 0,0 0 1 0 0,-1 0 0 0 0,1 0-1 0 0,0 0 1 0 0,0 0 0 0 0,-1 0-1 0 0,1-1 1 0 0,-2 0-1 0 0,-7-3 549 0 0,0 1 0 0 0,0 0 0 0 0,0 0 0 0 0,-16-2 0 0 0,-19 1 240 0 0,-44-6 1330 0 0,42-2-982 0 0,-56-19 1 0 0,58 15-587 0 0,-66-12 0 0 0,61 20-449 0 0,-102-1 0 0 0,-53 16-110 0 0,162-5-36 0 0,-80 6-228 0 0,66-4 68 0 0</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22:33.812"/>
    </inkml:context>
    <inkml:brush xml:id="br0">
      <inkml:brushProperty name="width" value="0.1" units="cm"/>
      <inkml:brushProperty name="height" value="0.1" units="cm"/>
      <inkml:brushProperty name="color" value="#E71224"/>
    </inkml:brush>
  </inkml:definitions>
  <inkml:trace contextRef="#ctx0" brushRef="#br0">3 25 3223 0 0,'0'-7'136'0'0,"0"1"40"0"0,0 0-176 0 0,-2 4 0 0 0,4-2 0 0 0,-2 6 64 0 0,-2-2-64 0 0</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22:34.508"/>
    </inkml:context>
    <inkml:brush xml:id="br0">
      <inkml:brushProperty name="width" value="0.1" units="cm"/>
      <inkml:brushProperty name="height" value="0.1" units="cm"/>
      <inkml:brushProperty name="color" value="#E71224"/>
    </inkml:brush>
  </inkml:definitions>
  <inkml:trace contextRef="#ctx0" brushRef="#br0">3977 161 919 0 0,'-9'-5'67'0'0,"4"2"350"0"0,0 0-1 0 0,-1 0 0 0 0,1 1 1 0 0,0 0-1 0 0,-1 0 0 0 0,0 0 1 0 0,1 1-1 0 0,-1-1 1 0 0,0 2-1 0 0,0-1 0 0 0,0 0 1 0 0,0 1-1 0 0,-10 1 0 0 0,-5 2-505 0 0,0 1 0 0 0,-32 11-1 0 0,30-9 160 0 0,-29 6 0 0 0,-283 12 618 0 0,268-21-497 0 0,-209 26 23 0 0,101-6 125 0 0,148-20-261 0 0,-148 10 31 0 0,140-12 129 0 0,0-2 1 0 0,-70-11-1 0 0,16-1 491 0 0,-100-1 0 0 0,96 9-630 0 0,3-1 276 0 0,-137-27 1 0 0,216 31-340 0 0,-135-36 588 0 0,116 29-531 0 0,0 2 1 0 0,-60-7-1 0 0,-63 5-79 0 0,130 8-2 0 0,-16-1-28 0 0,-218-15 696 0 0,76-18-459 0 0,63 10 70 0 0,86 18-196 0 0,10 3 38 0 0,-30-4-1 0 0,45 8-111 0 0,-198-8 406 0 0,141 9-321 0 0,-108 6-20 0 0,155-5-84 0 0,-87 13-238 0 0,67-5 78 0 0</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22:37.580"/>
    </inkml:context>
    <inkml:brush xml:id="br0">
      <inkml:brushProperty name="width" value="0.1" units="cm"/>
      <inkml:brushProperty name="height" value="0.1" units="cm"/>
      <inkml:brushProperty name="color" value="#E71224"/>
    </inkml:brush>
  </inkml:definitions>
  <inkml:trace contextRef="#ctx0" brushRef="#br0">1404 77 3511 0 0,'-67'-14'414'0'0,"53"10"-177"0"0,-93-21 991 0 0,89 22-1127 0 0,-1 0-1 0 0,0 2 0 0 0,-34 1 0 0 0,-119 16-36 0 0,-49 3 251 0 0,153-18 295 0 0,0-3 0 0 0,0-3 0 0 0,1-3 1 0 0,-76-20-1 0 0,112 21-614 0 0,0 2 0 0 0,-1 1 1 0 0,1 2-1 0 0,0 0 1 0 0,-1 2-1 0 0,-58 8 0 0 0,68-4-3256 0 0</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22:39.707"/>
    </inkml:context>
    <inkml:brush xml:id="br0">
      <inkml:brushProperty name="width" value="0.1" units="cm"/>
      <inkml:brushProperty name="height" value="0.1" units="cm"/>
      <inkml:brushProperty name="color" value="#E71224"/>
    </inkml:brush>
  </inkml:definitions>
  <inkml:trace contextRef="#ctx0" brushRef="#br0">2713 174 919 0 0,'-48'-15'2896'0'0,"37"11"-2571"0"0,0 0 1 0 0,0 1 0 0 0,0 0-1 0 0,-1 0 1 0 0,1 2 0 0 0,0-1-1 0 0,-1 1 1 0 0,1 1 0 0 0,-14 1-1 0 0,5 2-244 0 0,-119 13 278 0 0,121-15-182 0 0,-1-1-1 0 0,1-1 1 0 0,-1-1-1 0 0,1-1 1 0 0,-28-7-1 0 0,17 0 390 0 0,-36-17-1 0 0,7 2 245 0 0,37 17-629 0 0,0 1-1 0 0,-1 1 0 0 0,1 1 0 0 0,-1 1 0 0 0,-1 1 0 0 0,-39-1 1 0 0,10 4-122 0 0,-125-1 476 0 0,126-1-324 0 0,16 2 9 0 0,0-2 1 0 0,-54-9-1 0 0,-17-5 93 0 0,42 8-194 0 0,47 6-114 0 0,-1 1-1 0 0,1 1 0 0 0,-1 0 0 0 0,-22 4 1 0 0,-70 17 29 0 0,47-8-26 0 0,37-9-4 0 0,-151 26 174 0 0,120-23-85 0 0,-66 0 0 0 0,-89 1 201 0 0,171-3-267 0 0,0 1-1 0 0,1 2 1 0 0,-45 15-1 0 0,-65 40-864 0 0,96-39-124 0 0</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22:43.767"/>
    </inkml:context>
    <inkml:brush xml:id="br0">
      <inkml:brushProperty name="width" value="0.1" units="cm"/>
      <inkml:brushProperty name="height" value="0.1" units="cm"/>
      <inkml:brushProperty name="color" value="#E71224"/>
    </inkml:brush>
  </inkml:definitions>
  <inkml:trace contextRef="#ctx0" brushRef="#br0">6384 95 3679 0 0,'-22'-64'430'0'0,"22"63"-374"0"0,0 1 0 0 0,0-1 1 0 0,0 0-1 0 0,0 1 0 0 0,1-1 1 0 0,-1 1-1 0 0,0-1 0 0 0,0 1 1 0 0,0-1-1 0 0,1 1 0 0 0,-1-1 1 0 0,0 1-1 0 0,1-1 0 0 0,-1 1 1 0 0,1-1-1 0 0,-1 1 0 0 0,0 0 1 0 0,1-1-1 0 0,-1 1 0 0 0,1-1 0 0 0,-1 1 1 0 0,1 0-1 0 0,-1 0 0 0 0,1-1 1 0 0,-1 1-1 0 0,1 0 0 0 0,0 0 1 0 0,-1 0-1 0 0,1-1 0 0 0,-1 1 1 0 0,1 0-1 0 0,-1 0 0 0 0,1 0 1 0 0,0 0-1 0 0,0 0 0 0 0,22-2-145 0 0,21 0 131 0 0,-72-12 1572 0 0,16 14-1395 0 0,0 0 0 0 0,0 1-1 0 0,0 0 1 0 0,-1 1-1 0 0,2 0 1 0 0,-1 1-1 0 0,0 0 1 0 0,-12 6-1 0 0,-40 9-58 0 0,35-13 895 0 0,-37 1-1 0 0,-48 6-1107 0 0,64-5-451 0 0,-18 1 637 0 0,-128-2-1 0 0,-44-6 391 0 0,-144 20 237 0 0,135-21-463 0 0,-48 3-106 0 0,183 7 25 0 0,-174 8 208 0 0,-27-19-267 0 0,131 8-93 0 0,31 6-9 0 0,21 0 48 0 0,-124 4-29 0 0,4 23-18 0 0,162-22-34 0 0,0-3-1 0 0,-145 3 0 0 0,140-15 40 0 0,1 4-1 0 0,-122 25 1 0 0,61 6 15 0 0,-86 17-78 0 0,123-38 218 0 0,0-4 0 0 0,0-6 0 0 0,0-4 0 0 0,-213-26 0 0 0,253 13 27 0 0,-99 1 0 0 0,138 10-217 0 0,1 2 0 0 0,0 2 0 0 0,1 1 0 0 0,-65 19 0 0 0,-106 49-858 0 0,179-62 160 0 0,-51 20-4752 0 0</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23:19.760"/>
    </inkml:context>
    <inkml:brush xml:id="br0">
      <inkml:brushProperty name="width" value="0.1" units="cm"/>
      <inkml:brushProperty name="height" value="0.1" units="cm"/>
      <inkml:brushProperty name="color" value="#E71224"/>
    </inkml:brush>
  </inkml:definitions>
  <inkml:trace contextRef="#ctx0" brushRef="#br0">8877 191 4143 0 0,'-4'-39'107'0'0,"0"0"3484"0"0,5 27-2011 0 0,-1 11-1592 0 0,1 0-1 0 0,-1 0 1 0 0,0 0-1 0 0,0 0 1 0 0,0 0-1 0 0,0 0 1 0 0,0-1-1 0 0,0 1 1 0 0,0 0-1 0 0,0 0 1 0 0,0 0-1 0 0,-1 0 1 0 0,1 0-1 0 0,0 0 1 0 0,-1 0-1 0 0,1 0 1 0 0,-1 0-1 0 0,1 0 1 0 0,-1 0-1 0 0,1 0 1 0 0,-2-1-1 0 0,-10-16-215 0 0,11 15 285 0 0,0 0-1 0 0,-1 1 1 0 0,1 0-1 0 0,-1-1 0 0 0,0 1 1 0 0,1 0-1 0 0,-1 0 1 0 0,0 0-1 0 0,0 0 1 0 0,-1 0-1 0 0,1 0 0 0 0,0 1 1 0 0,0-1-1 0 0,-1 1 1 0 0,1-1-1 0 0,-1 1 1 0 0,-3-1-1 0 0,-1 0 117 0 0,-1 0 1 0 0,1 1-1 0 0,0 0 0 0 0,-1 0 1 0 0,1 1-1 0 0,0 0 0 0 0,-1 1 1 0 0,1-1-1 0 0,-12 3 0 0 0,-4 3 28 0 0,-37 15-1 0 0,-1-1-186 0 0,-61 8 335 0 0,107-25-211 0 0,0-2 1 0 0,0 0-1 0 0,0-1 0 0 0,-1 0 1 0 0,1-1-1 0 0,-18-4 0 0 0,-159-28 1238 0 0,9 26-897 0 0,68 4-419 0 0,-196 14 676 0 0,163 2-559 0 0,86-12 29 0 0,-67-8 0 0 0,126 7-196 0 0,-255-12 618 0 0,198 14-514 0 0,-106 6 6 0 0,140-8-76 0 0,-1-1 0 0 0,1-1-1 0 0,0-1 1 0 0,-34-9 0 0 0,6 2 47 0 0,17 3-31 0 0,-14-2 64 0 0,-55-2 1 0 0,34 8-83 0 0,-153-4 97 0 0,71 6 75 0 0,-104 0 140 0 0,179 5-318 0 0,-98 16 0 0 0,-33 11-36 0 0,-46-5 36 0 0,98-14-8 0 0,-218 33-28 0 0,31-17 64 0 0,190-26 0 0 0,-59 11 60 0 0,77-5-66 0 0,-78 1 24 0 0,67-14-53 0 0,-188-2 70 0 0,226 9-77 0 0,0-6-1 0 0,-151-23 0 0 0,182 18-21 0 0,-136 3 0 0 0,167 6 0 0 0,-80 9 0 0 0,58-2 0 0 0,3-5-2 0 0,-113-12-1 0 0,0 0 72 0 0,-1 19-69 0 0,40-1 0 0 0,-149-17 64 0 0,248 6-68 0 0,0 2 0 0 0,0 2 0 0 0,0 2 0 0 0,0 2 0 0 0,-55 13 0 0 0,3 10-904 0 0,-133 57 0 0 0,131-47-660 0 0</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23:30.466"/>
    </inkml:context>
    <inkml:brush xml:id="br0">
      <inkml:brushProperty name="width" value="0.1" units="cm"/>
      <inkml:brushProperty name="height" value="0.1" units="cm"/>
      <inkml:brushProperty name="color" value="#E71224"/>
    </inkml:brush>
  </inkml:definitions>
  <inkml:trace contextRef="#ctx0" brushRef="#br0">12 4 6911 0 0,'-12'-4'3778'0'0,"14"5"-3385"0"0,1 0 0 0 0,-1-1 0 0 0,0 1 0 0 0,0 1 1 0 0,0-1-1 0 0,4 3 0 0 0,8 5 293 0 0,61 25 1253 0 0,-2 3 0 0 0,126 87-1 0 0,-179-110-1619 0 0,4 4 96 0 0,2-1 1 0 0,0-1-1 0 0,52 24 0 0 0,-76-39-389 0 0,0-1 0 0 0,0 1-1 0 0,0-1 1 0 0,0 1 0 0 0,0-1 0 0 0,1 0 0 0 0,-1 0-1 0 0,0 0 1 0 0,0 0 0 0 0,3 0 0 0 0,-5 0-31 0 0,0 0 1 0 0,0 0 0 0 0,0 0 0 0 0,0 0 0 0 0,1 0 0 0 0,-1 0-1 0 0,0 0 1 0 0,0 0 0 0 0,0-1 0 0 0,0 1 0 0 0,0 0-1 0 0,0 0 1 0 0,0 0 0 0 0,1 0 0 0 0,-1 0 0 0 0,0 0 0 0 0,0 0-1 0 0,0 0 1 0 0,0 0 0 0 0,0 0 0 0 0,0 0 0 0 0,0-1 0 0 0,0 1-1 0 0,0 0 1 0 0,0 0 0 0 0,1 0 0 0 0,-1 0 0 0 0,0 0-1 0 0,0 0 1 0 0,0 0 0 0 0,0-1 0 0 0,0 1 0 0 0,0 0 0 0 0,0 0-1 0 0,0 0 1 0 0,0 0 0 0 0,0 0 0 0 0,0-1 0 0 0,0 1 0 0 0,0 0-1 0 0,0 0 1 0 0,0 0 0 0 0,0 0 0 0 0,0 0 0 0 0,0 0-1 0 0,-1-1 1 0 0,-10-7-1067 0 0,-8-3-4023 0 0</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23:31.566"/>
    </inkml:context>
    <inkml:brush xml:id="br0">
      <inkml:brushProperty name="width" value="0.1" units="cm"/>
      <inkml:brushProperty name="height" value="0.1" units="cm"/>
      <inkml:brushProperty name="color" value="#E71224"/>
    </inkml:brush>
  </inkml:definitions>
  <inkml:trace contextRef="#ctx0" brushRef="#br0">33 21 1375 0 0,'-4'-4'28'0'0,"0"-1"-1"0"0,-1 1 0 0 0,-14-4 7580 0 0,18 22-5004 0 0,1-12-2159 0 0,2 23 495 0 0,2 0-1 0 0,0 1 0 0 0,1-2 0 0 0,13 36 0 0 0,-2-4-118 0 0,51 181 1740 0 0,-15-53-1189 0 0,-30-118-981 0 0,-12-38-78 0 0,6 31-1 0 0,-15-55-249 0 0,0 0 0 0 0,-1 1 0 0 0,1-1 0 0 0,-1 0 0 0 0,0 1 1 0 0,-1 4-1 0 0,1-8-48 0 0,0 0 1 0 0,0 0 0 0 0,0-1 0 0 0,0 1-1 0 0,-1 0 1 0 0,1-1 0 0 0,0 1 0 0 0,0 0-1 0 0,-1-1 1 0 0,1 1 0 0 0,-1 0 0 0 0,1-1-1 0 0,0 1 1 0 0,-1-1 0 0 0,1 1 0 0 0,-1 0-1 0 0,1-1 1 0 0,-1 0 0 0 0,0 1 0 0 0,1-1-1 0 0,-1 1 1 0 0,1-1 0 0 0,-1 0 0 0 0,0 1-1 0 0,1-1 1 0 0,-1 0 0 0 0,0 1 0 0 0,0-1-1 0 0,1 0 1 0 0,-1 0 0 0 0,0 0 0 0 0,1 0-1 0 0,-1 0 1 0 0,0 0 0 0 0,0 0 0 0 0,1 0-1 0 0,-1 0 1 0 0,0 0 0 0 0,0 0 0 0 0,1 0-1 0 0,-1-1 1 0 0,0 1 0 0 0,1 0 0 0 0,-1 0-1 0 0,0-1 1 0 0,-1 0-73 0 0,0 0 0 0 0,0 0 0 0 0,1 0 1 0 0,-1 0-1 0 0,0 0 0 0 0,1 0 0 0 0,0-1 0 0 0,-1 1 0 0 0,1 0 0 0 0,0-1 0 0 0,-1 1 0 0 0,1-1 0 0 0,-1-2 0 0 0,-13-25-5724 0 0,11 20 2861 0 0,-6-14-2197 0 0</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23:32.073"/>
    </inkml:context>
    <inkml:brush xml:id="br0">
      <inkml:brushProperty name="width" value="0.1" units="cm"/>
      <inkml:brushProperty name="height" value="0.1" units="cm"/>
      <inkml:brushProperty name="color" value="#E71224"/>
    </inkml:brush>
  </inkml:definitions>
  <inkml:trace contextRef="#ctx0" brushRef="#br0">11 384 7831 0 0,'-4'-17'462'0'0,"2"14"-289"0"0,1-1 1 0 0,0 1-1 0 0,0-1 1 0 0,1 0-1 0 0,-1 1 1 0 0,1-1-1 0 0,0 1 1 0 0,0-1-1 0 0,0 0 1 0 0,0 1 0 0 0,1-1-1 0 0,1-5 1 0 0,9-27 2075 0 0,18-47 1313 0 0,-24 73-3169 0 0,0 0 0 0 0,0 0 0 0 0,1 0 0 0 0,1 1 0 0 0,13-17 0 0 0,-5 11-49 0 0,0 0 1 0 0,1 2-1 0 0,1-1 0 0 0,24-14 1 0 0,-33 23-285 0 0,1 0 0 0 0,0 1 0 0 0,0 0-1 0 0,1 0 1 0 0,-1 1 0 0 0,1 0 0 0 0,0 1 0 0 0,0 0 0 0 0,0 0 0 0 0,0 1 0 0 0,12 0 0 0 0,-17 2-113 0 0,28 0-595 0 0,1 1 0 0 0,33 8 0 0 0</inkml:trace>
  <inkml:trace contextRef="#ctx0" brushRef="#br0" timeOffset="1">15 720 1375 0 0,'-1'1'82'0'0,"1"0"-1"0"0,-1-1 0 0 0,1 1 0 0 0,-1 0 0 0 0,1 0 0 0 0,-1-1 1 0 0,1 1-1 0 0,0 0 0 0 0,-1 0 0 0 0,1 0 0 0 0,0 0 0 0 0,-1 0 1 0 0,1-1-1 0 0,0 1 0 0 0,0 0 0 0 0,0 0 0 0 0,0 0 0 0 0,0 0 1 0 0,0 0-1 0 0,0 0 0 0 0,0 0 0 0 0,1 1 0 0 0,0 1 752 0 0,1-1 0 0 0,-1 0-1 0 0,1 1 1 0 0,0-1 0 0 0,0 0 0 0 0,3 4-1 0 0,-3-5-679 0 0,0 0 0 0 0,0 0 0 0 0,-1 1 0 0 0,1-1 0 0 0,0 0 0 0 0,0-1 0 0 0,0 1-1 0 0,0 0 1 0 0,0 0 0 0 0,0-1 0 0 0,0 1 0 0 0,0-1 0 0 0,1 0 0 0 0,-1 0 0 0 0,0 0-1 0 0,0 0 1 0 0,0 0 0 0 0,0 0 0 0 0,0 0 0 0 0,0-1 0 0 0,1 1 0 0 0,2-2 0 0 0,5-1 329 0 0,1-1 1 0 0,-1-1 0 0 0,11-5 0 0 0,-11 5-103 0 0,51-32 998 0 0,-40 23-831 0 0,29-14 1 0 0,-43 24-506 0 0,1 1 0 0 0,0 1 0 0 0,-1-1 1 0 0,1 1-1 0 0,0 0 0 0 0,0 1 0 0 0,0 0 0 0 0,10-1 0 0 0,-7 5-288 0 0</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23:32.547"/>
    </inkml:context>
    <inkml:brush xml:id="br0">
      <inkml:brushProperty name="width" value="0.1" units="cm"/>
      <inkml:brushProperty name="height" value="0.1" units="cm"/>
      <inkml:brushProperty name="color" value="#E71224"/>
    </inkml:brush>
  </inkml:definitions>
  <inkml:trace contextRef="#ctx0" brushRef="#br0">41 7 1839 0 0,'-4'3'56'0'0,"-1"0"-1"0"0,1 0 0 0 0,-1 0 1 0 0,1 1-1 0 0,0 0 0 0 0,1 0 0 0 0,-1 0 1 0 0,-4 25 8600 0 0,9-26-7939 0 0,0-2-424 0 0,-1 1 1 0 0,1 0-1 0 0,0 0 0 0 0,0-1 1 0 0,-1 1-1 0 0,1 0 0 0 0,1-1 1 0 0,-1 1-1 0 0,2 1 1 0 0,-1-2-142 0 0,0 0 1 0 0,0 1-1 0 0,1-1 1 0 0,-1-1-1 0 0,1 1 1 0 0,-1 0 0 0 0,1-1-1 0 0,-1 1 1 0 0,1-1-1 0 0,-1 0 1 0 0,1 0-1 0 0,0 0 1 0 0,-1 0 0 0 0,1 0-1 0 0,-1 0 1 0 0,5-2-1 0 0,6-1 430 0 0,24-9-1 0 0,-22 7-321 0 0,146-38 926 0 0,-52 20-4531 0 0,-90 19-2686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2:40:50.573"/>
    </inkml:context>
    <inkml:brush xml:id="br0">
      <inkml:brushProperty name="width" value="0.1" units="cm"/>
      <inkml:brushProperty name="height" value="0.1" units="cm"/>
      <inkml:brushProperty name="color" value="#E71224"/>
    </inkml:brush>
  </inkml:definitions>
  <inkml:trace contextRef="#ctx0" brushRef="#br0">1365 72 1839 0 0,'-2'-1'69'0'0,"0"-1"0"0"0,1 1 0 0 0,-1-1-1 0 0,0 1 1 0 0,0 0 0 0 0,0 0-1 0 0,0 0 1 0 0,0 0 0 0 0,0 0 0 0 0,0 0-1 0 0,-1 0 1 0 0,1 1 0 0 0,0-1-1 0 0,0 1 1 0 0,-1 0 0 0 0,-3-1-1 0 0,-27-2 632 0 0,-59-16-1 0 0,83 17-367 0 0,0 0 0 0 0,0 0 0 0 0,1 1-1 0 0,-1 1 1 0 0,0 0 0 0 0,-15 1 0 0 0,-51 13 537 0 0,59-10-787 0 0,0-1-1 0 0,0 0 1 0 0,0-1-1 0 0,-1-1 1 0 0,-23 0-1 0 0,-19-9 584 0 0,29 3 7 0 0,-44 0-1 0 0,-6 7-313 0 0,-36 0 155 0 0,78-3-272 0 0,8 0 130 0 0,-39-5 0 0 0,62 5-328 0 0,-180-26 974 0 0,147 23-1218 0 0,0 3 0 0 0,-69 5 0 0 0,61 0-622 0 0</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23:32.912"/>
    </inkml:context>
    <inkml:brush xml:id="br0">
      <inkml:brushProperty name="width" value="0.1" units="cm"/>
      <inkml:brushProperty name="height" value="0.1" units="cm"/>
      <inkml:brushProperty name="color" value="#E71224"/>
    </inkml:brush>
  </inkml:definitions>
  <inkml:trace contextRef="#ctx0" brushRef="#br0">520 1 5983 0 0,'-1'0'81'0'0,"0"0"-1"0"0,0 0 0 0 0,0 0 0 0 0,0 0 0 0 0,-1 0 0 0 0,1 0 0 0 0,0 0 1 0 0,0 0-1 0 0,0 0 0 0 0,0 0 0 0 0,0 1 0 0 0,-1-1 0 0 0,1 0 0 0 0,0 1 0 0 0,0-1 1 0 0,0 1-1 0 0,0-1 0 0 0,0 1 0 0 0,0 0 0 0 0,0-1 0 0 0,0 1 0 0 0,0 0 1 0 0,1 0-1 0 0,-1 0 0 0 0,-1 1 0 0 0,-1 3 706 0 0,0-1 1 0 0,1 1-1 0 0,0-1 1 0 0,-3 10-1 0 0,-1 1-280 0 0,-35 70 2852 0 0,-89 134 1 0 0,4-57-1015 0 0,48-67-1056 0 0,69-83-1098 0 0,-46 66 668 0 0,50-71-813 0 0,1 1-1 0 0,0 0 1 0 0,0 0-1 0 0,1 0 1 0 0,0 1 0 0 0,1-1-1 0 0,-1 1 1 0 0,0 12-1 0 0,3-20-81 0 0,-1 0 0 0 0,1 0 0 0 0,0 0 0 0 0,0 0 0 0 0,0 0 0 0 0,0 0 0 0 0,0 0 0 0 0,1 0 0 0 0,-1 0 0 0 0,0 0 0 0 0,0 0 0 0 0,1 0 0 0 0,-1 0 0 0 0,0 0 0 0 0,1 0 0 0 0,-1 0 0 0 0,1 0 0 0 0,0 0 0 0 0,-1 0 0 0 0,1 0 0 0 0,0 0 0 0 0,-1-1 0 0 0,1 1 0 0 0,0 0 0 0 0,0 0 0 0 0,0-1 0 0 0,0 1 0 0 0,1 0-238 0 0,-1-1 0 0 0,0 1 1 0 0,0-1-1 0 0,0 0 0 0 0,1 0 0 0 0,-1 0 1 0 0,0 0-1 0 0,1 0 0 0 0,-1 0 1 0 0,0 0-1 0 0,0 0 0 0 0,1 0 0 0 0,-1-1 1 0 0,2 1-1 0 0</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23:33.401"/>
    </inkml:context>
    <inkml:brush xml:id="br0">
      <inkml:brushProperty name="width" value="0.1" units="cm"/>
      <inkml:brushProperty name="height" value="0.1" units="cm"/>
      <inkml:brushProperty name="color" value="#E71224"/>
    </inkml:brush>
  </inkml:definitions>
  <inkml:trace contextRef="#ctx0" brushRef="#br0">233 189 919 0 0,'-7'-1'86'0'0,"4"-1"140"0"0,-1 2 1 0 0,1-1-1 0 0,-1 0 1 0 0,1 1-1 0 0,-6-1 1 0 0,8 1-136 0 0,0 0 1 0 0,0 1-1 0 0,-1-1 1 0 0,1 0-1 0 0,0 1 1 0 0,0-1-1 0 0,0 0 1 0 0,-1 1-1 0 0,1 0 1 0 0,0-1-1 0 0,0 1 1 0 0,0 0-1 0 0,0-1 1 0 0,0 1 0 0 0,0 0-1 0 0,0 0 1 0 0,0 0-1 0 0,1 0 1 0 0,-3 1-1 0 0,-12 18 2887 0 0,11-15-2661 0 0,0 0 0 0 0,0 0 1 0 0,0 1-1 0 0,1-1 0 0 0,-1 1 0 0 0,2 0 1 0 0,-5 10-1 0 0,4-7-24 0 0,1 1 0 0 0,1 0 0 0 0,0-1 0 0 0,0 1 0 0 0,1 0 0 0 0,0 0 0 0 0,0 0 0 0 0,1-1 0 0 0,1 1 0 0 0,-1 0 0 0 0,2-1 0 0 0,-1 1 0 0 0,1-1 0 0 0,1 0 0 0 0,7 14 0 0 0,-7-15-101 0 0,0-1 0 0 0,1 0 0 0 0,0 0-1 0 0,1 0 1 0 0,0 0 0 0 0,0-1 0 0 0,0 0-1 0 0,1 0 1 0 0,0-1 0 0 0,0 1 0 0 0,0-2-1 0 0,0 1 1 0 0,1-1 0 0 0,0 0 0 0 0,0 0-1 0 0,0-1 1 0 0,14 3 0 0 0,-10-3-98 0 0,0-1 1 0 0,0-1-1 0 0,0 0 1 0 0,0-1-1 0 0,0 0 1 0 0,0-1-1 0 0,0-1 1 0 0,0 1-1 0 0,0-2 1 0 0,-1 0-1 0 0,1 0 1 0 0,-1-1-1 0 0,0 0 1 0 0,21-12-1 0 0,-25 12-52 0 0,0 0 0 0 0,0-1 0 0 0,-1 0 0 0 0,0 0 0 0 0,1-1 0 0 0,-2 0 0 0 0,1 0-1 0 0,-1 0 1 0 0,1-1 0 0 0,-2 1 0 0 0,1-1 0 0 0,-1 0 0 0 0,0-1 0 0 0,-1 1 0 0 0,1-1 0 0 0,-2 0 0 0 0,1 1 0 0 0,-1-1 0 0 0,0-1-1 0 0,-1 1 1 0 0,0 0 0 0 0,1-13 0 0 0,-2 12-6 0 0,-1 0-1 0 0,0 0 0 0 0,0 0 1 0 0,-1 0-1 0 0,0 1 0 0 0,-1-1 1 0 0,0 1-1 0 0,0-1 0 0 0,0 1 1 0 0,-6-9-1 0 0,2 6 5 0 0,-1 0-1 0 0,0 1 1 0 0,0 0-1 0 0,-1 0 1 0 0,0 1-1 0 0,-13-10 1 0 0,-4-1 24 0 0,-2 2-1 0 0,0 1 1 0 0,0 1 0 0 0,-50-19-1 0 0,45 22-24 0 0,-55-15 1 0 0,73 25-46 0 0,0 0 1 0 0,-1 0-1 0 0,0 2 1 0 0,1 0-1 0 0,-32 2 1 0 0,44 0-22 0 0,0-1 0 0 0,0 1 0 0 0,1-1 1 0 0,-1 1-1 0 0,0 0 0 0 0,0 0 1 0 0,0 0-1 0 0,1 1 0 0 0,-1-1 1 0 0,0 1-1 0 0,-3 2 0 0 0,6-3-12 0 0,-1-1-1 0 0,0 1 1 0 0,1-1-1 0 0,-1 1 1 0 0,1 0-1 0 0,0-1 1 0 0,-1 1-1 0 0,1 0 1 0 0,-1 0-1 0 0,1-1 1 0 0,0 1-1 0 0,0 0 1 0 0,-1 0-1 0 0,1-1 1 0 0,0 1-1 0 0,0 0 0 0 0,0 0 1 0 0,0 1-1 0 0,0-1-61 0 0,0 0 0 0 0,1 0-1 0 0,-1 0 1 0 0,0 1 0 0 0,1-1 0 0 0,-1 0-1 0 0,1 0 1 0 0,0 0 0 0 0,-1 0-1 0 0,1 0 1 0 0,0 0 0 0 0,0 0-1 0 0,-1 0 1 0 0,1 0 0 0 0,2 1 0 0 0,2 2-927 0 0,0 0 0 0 0,1 0 0 0 0,0 0 1 0 0,0 0-1 0 0,7 2 0 0 0,21 8-4343 0 0</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23:33.873"/>
    </inkml:context>
    <inkml:brush xml:id="br0">
      <inkml:brushProperty name="width" value="0.1" units="cm"/>
      <inkml:brushProperty name="height" value="0.1" units="cm"/>
      <inkml:brushProperty name="color" value="#E71224"/>
    </inkml:brush>
  </inkml:definitions>
  <inkml:trace contextRef="#ctx0" brushRef="#br0">522 635 6911 0 0,'-7'-2'341'0'0,"-1"0"0"0"0,1 1 0 0 0,-1 0-1 0 0,1 0 1 0 0,-1 0 0 0 0,0 1-1 0 0,0 0 1 0 0,1 1 0 0 0,-12 1 0 0 0,7 1 243 0 0,-1 1-1 0 0,1 0 1 0 0,0 1 0 0 0,-22 11 0 0 0,7-2-157 0 0,1 2 0 0 0,1 0 0 0 0,-29 25 1 0 0,46-34-258 0 0,0 0 0 0 0,0 1 0 0 0,1 0 0 0 0,0 0 1 0 0,1 1-1 0 0,0 0 0 0 0,0 0 0 0 0,1 0 0 0 0,0 1 1 0 0,0 0-1 0 0,1 0 0 0 0,-4 17 0 0 0,7-23-121 0 0,0-1 0 0 0,1 1 0 0 0,0 0-1 0 0,0-1 1 0 0,0 1 0 0 0,0-1 0 0 0,1 1-1 0 0,-1 0 1 0 0,1-1 0 0 0,0 1 0 0 0,0-1 0 0 0,0 0-1 0 0,1 1 1 0 0,-1-1 0 0 0,1 0 0 0 0,0 0-1 0 0,0 1 1 0 0,0-1 0 0 0,0-1 0 0 0,0 1 0 0 0,0 0-1 0 0,1-1 1 0 0,0 1 0 0 0,-1-1 0 0 0,1 0 0 0 0,5 3-1 0 0,-5-3-27 0 0,0 0 0 0 0,1 0-1 0 0,-1 0 1 0 0,1-1 0 0 0,-1 1 0 0 0,1-1-1 0 0,-1 0 1 0 0,1 0 0 0 0,0-1 0 0 0,0 1-1 0 0,-1-1 1 0 0,1 0 0 0 0,0 0-1 0 0,0 0 1 0 0,-1 0 0 0 0,1 0 0 0 0,0-1-1 0 0,0 0 1 0 0,-1 0 0 0 0,1 0 0 0 0,0 0-1 0 0,-1-1 1 0 0,1 1 0 0 0,-1-1-1 0 0,4-2 1 0 0,2-3 55 0 0,-1 0-1 0 0,0-1 0 0 0,0 1 1 0 0,-1-2-1 0 0,0 1 0 0 0,0-1 1 0 0,-1 0-1 0 0,7-14 0 0 0,0-2 70 0 0,-2 0-1 0 0,9-31 0 0 0,-14 37-99 0 0,-1 0 1 0 0,-1-1-1 0 0,-1 0 1 0 0,0 0-1 0 0,-2 0 1 0 0,0-25 0 0 0,-3 17-9 0 0,-1 1 0 0 0,-1-1 1 0 0,-2 1-1 0 0,-9-28 1 0 0,-1 10-11 0 0,-2 1 1 0 0,-1 0-1 0 0,-3 2 1 0 0,-2 0-1 0 0,-29-39 1 0 0,38 60-58 0 0,-1 1 1 0 0,-20-19 0 0 0,26 29-33 0 0,0 1-1 0 0,0 0 1 0 0,-1 1-1 0 0,0 1 0 0 0,-21-11 1 0 0,29 16 43 0 0,0 1 0 0 0,0 0 1 0 0,1 0-1 0 0,-1 0 0 0 0,0 0 0 0 0,0 1 1 0 0,0-1-1 0 0,0 1 0 0 0,0 0 0 0 0,0 0 1 0 0,0 0-1 0 0,0 0 0 0 0,0 0 0 0 0,-3 1 1 0 0,4 0 13 0 0,0 0 0 0 0,0-1 0 0 0,1 1 0 0 0,-1 0 0 0 0,0 0 0 0 0,1 0 0 0 0,-1 0 0 0 0,1 0 0 0 0,0 0 1 0 0,-1 1-1 0 0,1-1 0 0 0,0 0 0 0 0,0 1 0 0 0,-1-1 0 0 0,1 1 0 0 0,0 0 0 0 0,1-1 0 0 0,-1 1 0 0 0,0 0 0 0 0,0-1 1 0 0,1 1-1 0 0,-1 0 0 0 0,1 0 0 0 0,-1 2 0 0 0,0 3 9 0 0,0 0 0 0 0,1 1 0 0 0,0-1 0 0 0,0 0 1 0 0,1 1-1 0 0,0-1 0 0 0,0 0 0 0 0,0 0 0 0 0,1 1 0 0 0,0-1 0 0 0,1 0 0 0 0,0-1 1 0 0,0 1-1 0 0,0 0 0 0 0,1-1 0 0 0,0 0 0 0 0,9 12 0 0 0,-3-6 26 0 0,1 0-1 0 0,0 0 0 0 0,1-1 1 0 0,1-1-1 0 0,0 0 0 0 0,0 0 1 0 0,16 8-1 0 0,-3-5 44 0 0,0-1 0 0 0,50 16-1 0 0,57 6 72 0 0,-48-13-31 0 0,-57-13-104 0 0,0-2 0 0 0,0-1 0 0 0,47 2 0 0 0,-74-7-42 0 0,0 0 0 0 0,1 0 0 0 0,-1 0-1 0 0,0 0 1 0 0,0 0 0 0 0,0 0 0 0 0,0 0 0 0 0,0 0 0 0 0,0-1 0 0 0,0 1 0 0 0,0-1-1 0 0,1 1 1 0 0,-1-1 0 0 0,0 1 0 0 0,-1-1 0 0 0,1 1 0 0 0,0-1 0 0 0,0 0 0 0 0,0 1 0 0 0,0-1-1 0 0,0 0 1 0 0,0-1 0 0 0,0 1-82 0 0,-1-1-1 0 0,1 1 1 0 0,-1 0-1 0 0,1-1 0 0 0,-1 1 1 0 0,0-1-1 0 0,1 1 1 0 0,-1-1-1 0 0,0 1 1 0 0,0-1-1 0 0,0 1 1 0 0,0 0-1 0 0,-1-1 0 0 0,0-2 1 0 0,-1-4-678 0 0,0 0-1 0 0,-1 1 1 0 0,-1-1 0 0 0,-6-11 0 0 0,-16-22-2907 0 0,11 21 1742 0 0</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23:34.438"/>
    </inkml:context>
    <inkml:brush xml:id="br0">
      <inkml:brushProperty name="width" value="0.1" units="cm"/>
      <inkml:brushProperty name="height" value="0.1" units="cm"/>
      <inkml:brushProperty name="color" value="#E71224"/>
    </inkml:brush>
  </inkml:definitions>
  <inkml:trace contextRef="#ctx0" brushRef="#br0">40 321 919 0 0,'-8'0'1494'0'0,"8"0"-1204"0"0,-18 6 7238 0 0,18-5-7238 0 0,-2 2-38 0 0,0 0 0 0 0,1 0 1 0 0,-1 0-1 0 0,1 0 1 0 0,0 0-1 0 0,0 1 0 0 0,0-1 1 0 0,0 0-1 0 0,1 1 1 0 0,-1-1-1 0 0,1 0 0 0 0,0 1 1 0 0,0-1-1 0 0,0 0 0 0 0,0 1 1 0 0,1-1-1 0 0,-1 0 1 0 0,1 1-1 0 0,0-1 0 0 0,0 0 1 0 0,0 0-1 0 0,3 6 1 0 0,1 1 126 0 0,0-1 1 0 0,0 1 0 0 0,1-1 0 0 0,1 0 0 0 0,13 15 0 0 0,-3-8-9 0 0,1-1 0 0 0,0 0 1 0 0,0-2-1 0 0,2 0 0 0 0,-1-1 1 0 0,2-1-1 0 0,42 17 0 0 0,-49-23-280 0 0,1-1-1 0 0,-1 0 0 0 0,0-1 1 0 0,1 0-1 0 0,0-1 0 0 0,0-1 1 0 0,25-1-1 0 0,-28-1-51 0 0,0 0 0 0 0,-1 0 0 0 0,1-2 0 0 0,-1 1 0 0 0,0-2 0 0 0,0 1 0 0 0,0-1 0 0 0,0-1 0 0 0,0 0 0 0 0,12-9 0 0 0,-18 11-19 0 0,-1-1 1 0 0,1 0-1 0 0,-1 1 0 0 0,0-2 0 0 0,0 1 0 0 0,-1 0 1 0 0,1-1-1 0 0,-1 0 0 0 0,0 1 0 0 0,0-1 0 0 0,2-6 1 0 0,-2 2 0 0 0,0 0 0 0 0,0 0 0 0 0,-1 0 0 0 0,0 0 1 0 0,-1 0-1 0 0,1-12 0 0 0,-3-4 12 0 0,0 1-1 0 0,-1 0 1 0 0,-2 0 0 0 0,-8-32 0 0 0,1 8 15 0 0,4 13-34 0 0,-1 1 1 0 0,-2 0 0 0 0,-26-58-1 0 0,32 86-11 0 0,1 0-1 0 0,-1 1 0 0 0,0-1 0 0 0,-1 1 1 0 0,-5-5-1 0 0,8 8-2 0 0,1 0 0 0 0,-1 1-1 0 0,0-1 1 0 0,0 1 0 0 0,0 0 0 0 0,0 0 0 0 0,-1 0 0 0 0,-1-1-1 0 0,3 1 1 0 0,0 1 0 0 0,0 0 0 0 0,0 0 0 0 0,0 0 0 0 0,0 0 0 0 0,0 0 0 0 0,0 0 0 0 0,0 0 0 0 0,0 0 0 0 0,0 0 0 0 0,1 0 0 0 0,-1 0 0 0 0,0 1 0 0 0,0-1 0 0 0,0 0 0 0 0,0 0-1 0 0,0 1 1 0 0,1-1 0 0 0,-1 1 0 0 0,0-1 0 0 0,-1 1 0 0 0,2 0-29 0 0,-1 0 0 0 0,0 0 0 0 0,1-1 0 0 0,-1 1 1 0 0,0 0-1 0 0,1 0 0 0 0,-1 0 0 0 0,1 0 0 0 0,0 0 0 0 0,-1-1 0 0 0,1 1 0 0 0,0 0 0 0 0,-1 0 0 0 0,1 0 0 0 0,0 0 1 0 0,0 0-1 0 0,0 0 0 0 0,0 0 0 0 0,0 0 0 0 0,0 0 0 0 0,0 0 0 0 0,0 0 0 0 0,0 0 0 0 0,0 0 0 0 0,1 0 0 0 0,-1 0 0 0 0,0 0 1 0 0,1 0-1 0 0,-1 0 0 0 0,1 0 0 0 0,-1 0 0 0 0,1-1 0 0 0,-1 1 0 0 0,2 1 0 0 0,1 3-636 0 0,1 0 0 0 0,0 0 0 0 0,9 8 0 0 0,5 2-4320 0 0,2 1-1382 0 0</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23:35.174"/>
    </inkml:context>
    <inkml:brush xml:id="br0">
      <inkml:brushProperty name="width" value="0.1" units="cm"/>
      <inkml:brushProperty name="height" value="0.1" units="cm"/>
      <inkml:brushProperty name="color" value="#E71224"/>
    </inkml:brush>
  </inkml:definitions>
  <inkml:trace contextRef="#ctx0" brushRef="#br0">2746 57 7367 0 0,'-6'-4'398'0'0,"0"0"-1"0"0,-1 0 0 0 0,1 0 1 0 0,-1 1-1 0 0,0-1 0 0 0,-10-2 1 0 0,-3 0 105 0 0,0 0 1 0 0,-1 1 0 0 0,0 1-1 0 0,0 1 1 0 0,0 1 0 0 0,0 0-1 0 0,0 2 1 0 0,0 1-1 0 0,0 0 1 0 0,0 2 0 0 0,0 0-1 0 0,0 1 1 0 0,1 1 0 0 0,-24 9-1 0 0,25-6-179 0 0,-1 0 0 0 0,2 1 0 0 0,-1 0 0 0 0,1 2 0 0 0,0 0 0 0 0,1 1 0 0 0,1 1 0 0 0,0 1 0 0 0,0 0 0 0 0,2 1 0 0 0,-24 30 0 0 0,34-40-277 0 0,1 0 0 0 0,0 1 1 0 0,0-1-1 0 0,0 1 0 0 0,1-1 0 0 0,0 1 0 0 0,0 0 0 0 0,1-1 0 0 0,-1 1 0 0 0,1 0 1 0 0,0 6-1 0 0,1-9-47 0 0,0-1 0 0 0,0 1 1 0 0,0-1-1 0 0,1 0 0 0 0,-1 1 1 0 0,1-1-1 0 0,-1 0 0 0 0,1 1 1 0 0,0-1-1 0 0,0 0 0 0 0,0 0 1 0 0,0 0-1 0 0,0 1 0 0 0,0-1 1 0 0,1 0-1 0 0,-1-1 0 0 0,1 1 1 0 0,0 0-1 0 0,-1 0 0 0 0,1-1 1 0 0,0 1-1 0 0,0-1 0 0 0,0 1 1 0 0,0-1-1 0 0,0 0 0 0 0,0 0 1 0 0,0 0-1 0 0,1 0 0 0 0,-1 0 1 0 0,3 0-1 0 0,12 4-4 0 0,0-1-1 0 0,1-1 0 0 0,-1-1 1 0 0,22 0-1 0 0,74-4-54 0 0,-13-1 61 0 0,14 12 3 0 0,-95-7-18 0 0,-1 2 0 0 0,0 1 0 0 0,0 0 0 0 0,18 8 0 0 0,-32-11 12 0 0,0 0 0 0 0,0 0 0 0 0,0 0 0 0 0,-1 1-1 0 0,1-1 1 0 0,-1 1 0 0 0,0-1 0 0 0,1 1 0 0 0,-1 0 0 0 0,4 6-1 0 0,-6-8 9 0 0,-1 1 0 0 0,1-1 0 0 0,0 1 0 0 0,0-1 0 0 0,-1 1 0 0 0,1-1 0 0 0,-1 1 0 0 0,1 0 0 0 0,-1-1 0 0 0,0 1 0 0 0,0-1 0 0 0,0 1 0 0 0,0 0 0 0 0,0-1 0 0 0,0 1 0 0 0,0 0 0 0 0,0-1 0 0 0,0 1 0 0 0,-1 0 0 0 0,1-1 0 0 0,-1 1 0 0 0,1-1 0 0 0,-1 1 0 0 0,0-1 0 0 0,0 1 0 0 0,0-1 0 0 0,1 1 0 0 0,-1-1 0 0 0,0 0 0 0 0,-2 2 0 0 0,-17 18 275 0 0,-2-1-1 0 0,0-1 0 0 0,-1 0 1 0 0,-32 18-1 0 0,10-6-44 0 0,-31 25-670 0 0,-74 69 1 0 0,100-76-347 0 0</inkml:trace>
  <inkml:trace contextRef="#ctx0" brushRef="#br0" timeOffset="1">17 3038 5063 0 0,'-3'-2'163'0'0,"-7"-7"111"0"0,10 9-266 0 0,-1 0 0 0 0,1 0 0 0 0,0 0-1 0 0,0 0 1 0 0,0 0 0 0 0,0 0 0 0 0,-1-1-1 0 0,1 1 1 0 0,0 0 0 0 0,0 0-1 0 0,0 0 1 0 0,0 0 0 0 0,0 0 0 0 0,0-1-1 0 0,-1 1 1 0 0,1 0 0 0 0,0 0 0 0 0,0 0-1 0 0,0 0 1 0 0,0 0 0 0 0,0-1 0 0 0,0 1-1 0 0,0 0 1 0 0,0 0 0 0 0,0 0 0 0 0,0-1-1 0 0,0 1 1 0 0,0 0 0 0 0,0 0 0 0 0,0 0-1 0 0,0 0 1 0 0,0-1 0 0 0,0 1 0 0 0,0 0-1 0 0,0 0 1 0 0,0 0 0 0 0,0 0 0 0 0,0-1-1 0 0,0 1 1 0 0,0 0 0 0 0,1 0-1 0 0,-1 0 1 0 0,0 0 0 0 0,0-1 0 0 0,0 1-1 0 0,0 0 1 0 0,0 0 0 0 0,0 0 0 0 0,1 0-1 0 0,2-2 717 0 0,0 0 0 0 0,0-1-1 0 0,-1 1 1 0 0,1 0-1 0 0,0-1 1 0 0,-1 0 0 0 0,0 0-1 0 0,1 1 1 0 0,1-6 0 0 0,14-14 531 0 0,-9 14-1002 0 0,1 0-1 0 0,1 1 1 0 0,-1 0-1 0 0,1 1 0 0 0,1 0 1 0 0,-1 0-1 0 0,19-5 1 0 0,-5 3 63 0 0,1 1 1 0 0,44-6 0 0 0,-33 10-123 0 0,0 2 1 0 0,1 2-1 0 0,40 5 1 0 0,-32-2-161 0 0,-30-2-23 0 0,-1 0 0 0 0,1 1 0 0 0,23 7 0 0 0,-34-9-8 0 0,0 1 1 0 0,1 0-1 0 0,-1 1 0 0 0,0-1 0 0 0,0 1 1 0 0,0 0-1 0 0,-1 0 0 0 0,1 1 1 0 0,-1-1-1 0 0,0 1 0 0 0,0 0 1 0 0,0 0-1 0 0,4 6 0 0 0,-7-9 2 0 0,0 1 0 0 0,0 0 0 0 0,-1-1 0 0 0,1 1 0 0 0,-1-1 0 0 0,1 1 0 0 0,-1 0-1 0 0,1 0 1 0 0,-1-1 0 0 0,0 1 0 0 0,0 0 0 0 0,0 0 0 0 0,0-1 0 0 0,0 1 0 0 0,0 0 0 0 0,-1 0-1 0 0,1-1 1 0 0,0 1 0 0 0,-1 0 0 0 0,0-1 0 0 0,1 1 0 0 0,-1 0 0 0 0,0-1 0 0 0,0 1 0 0 0,0-1 0 0 0,0 1-1 0 0,0-1 1 0 0,0 0 0 0 0,0 1 0 0 0,-2 1 0 0 0,-4 4 25 0 0,-1 0 0 0 0,0-1 0 0 0,0 0 0 0 0,-10 6 0 0 0,13-9-16 0 0,-24 15 268 0 0,0-2-1 0 0,-37 14 1 0 0,-65 19 874 0 0,9-4-237 0 0,113-41-857 0 0,0 0-1 0 0,-15 10 0 0 0,23-14-61 0 0,1 0 0 0 0,0 0 0 0 0,0 0 0 0 0,0 0 0 0 0,0 0 0 0 0,-1 0 0 0 0,1 0-1 0 0,0 0 1 0 0,0 0 0 0 0,0 0 0 0 0,0 1 0 0 0,0-1 0 0 0,-1 0 0 0 0,1 0 0 0 0,0 0 0 0 0,0 0 0 0 0,0 0 0 0 0,0 0 0 0 0,0 1-1 0 0,0-1 1 0 0,0 0 0 0 0,0 0 0 0 0,0 0 0 0 0,0 0 0 0 0,-1 1 0 0 0,1-1 0 0 0,0 0 0 0 0,0 0 0 0 0,0 0 0 0 0,0 0 0 0 0,0 1-1 0 0,0-1 1 0 0,0 0 0 0 0,0 0 0 0 0,0 0 0 0 0,0 0 0 0 0,1 1 0 0 0,-1-1 0 0 0,0 0 0 0 0,0 0 0 0 0,0 0 0 0 0,0 0-1 0 0,0 1 1 0 0,0-1 0 0 0,0 0 0 0 0,10 4-44 0 0,14-2-20 0 0,67-9-111 0 0,-39 3 133 0 0,0 1 0 0 0,0 3-1 0 0,57 6 1 0 0,-78-1 42 0 0,56 15 0 0 0,-79-18 0 0 0,-1 0 0 0 0,0 1 0 0 0,0 0 0 0 0,1 1 0 0 0,-2-1 0 0 0,1 1 0 0 0,0 1 0 0 0,-1-1 0 0 0,0 1 0 0 0,0 0 0 0 0,0 1 0 0 0,-1-1 0 0 0,6 8 0 0 0,-10-10 3 0 0,1-1-1 0 0,-1 0 0 0 0,0 1 0 0 0,-1-1 1 0 0,1 1-1 0 0,0 0 0 0 0,-1-1 1 0 0,1 1-1 0 0,-1-1 0 0 0,0 1 1 0 0,0 0-1 0 0,0-1 0 0 0,0 1 1 0 0,0-1-1 0 0,-1 1 0 0 0,1 0 1 0 0,-1-1-1 0 0,0 1 0 0 0,1-1 1 0 0,-1 1-1 0 0,0-1 0 0 0,-1 0 1 0 0,1 1-1 0 0,-3 2 0 0 0,-3 6 64 0 0,-1 0 0 0 0,0-1 0 0 0,-14 14 0 0 0,21-22-58 0 0,-30 26 409 0 0,-2 0 0 0 0,-1-2 0 0 0,-39 23 0 0 0,14-10 144 0 0,-79 47 635 0 0,19-11-687 0 0,107-67-530 0 0,12-7-373 0 0,2-2-180 0 0,20-12-2390 0 0,-1-2 973 0 0</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23:35.754"/>
    </inkml:context>
    <inkml:brush xml:id="br0">
      <inkml:brushProperty name="width" value="0.1" units="cm"/>
      <inkml:brushProperty name="height" value="0.1" units="cm"/>
      <inkml:brushProperty name="color" value="#E71224"/>
    </inkml:brush>
  </inkml:definitions>
  <inkml:trace contextRef="#ctx0" brushRef="#br0">1 235 6911 0 0,'0'-4'145'0'0,"1"0"-1"0"0,0 1 0 0 0,0-1 1 0 0,0 0-1 0 0,0 0 0 0 0,1 0 1 0 0,-1 1-1 0 0,1-1 0 0 0,0 1 1 0 0,0-1-1 0 0,0 1 0 0 0,0 0 1 0 0,1 0-1 0 0,0 0 0 0 0,-1 0 1 0 0,1 0-1 0 0,4-3 0 0 0,9-6 1244 0 0,-1 1-1 0 0,23-13 1 0 0,-26 17-1070 0 0,20-12 182 0 0,1 1 1 0 0,0 2-1 0 0,37-12 0 0 0,-45 20-367 0 0,0 1 1 0 0,1 1-1 0 0,0 1 1 0 0,0 1-1 0 0,30 0 0 0 0,-36 3-37 0 0,1 2-1 0 0,0 0 1 0 0,0 1-1 0 0,-1 1 1 0 0,23 7-1 0 0,-34-7-41 0 0,0 0-1 0 0,0 0 0 0 0,0 1 0 0 0,0 1 1 0 0,-1-1-1 0 0,0 1 0 0 0,0 1 0 0 0,0-1 1 0 0,-1 1-1 0 0,1 1 0 0 0,-1-1 0 0 0,-1 1 1 0 0,8 10-1 0 0,-8-8-33 0 0,0 1 0 0 0,0 0 1 0 0,0 0-1 0 0,-2 0 0 0 0,1 1 1 0 0,-1 0-1 0 0,-1 0 0 0 0,0 0 0 0 0,3 19 1 0 0,-5-15 81 0 0,0-1 1 0 0,-1 1 0 0 0,-1 0 0 0 0,0-1 0 0 0,-1 1 0 0 0,-1-1 0 0 0,-4 15 0 0 0,1-8 95 0 0,-2 0 1 0 0,-1-1-1 0 0,0 0 1 0 0,-1 0-1 0 0,-2-1 1 0 0,0 0-1 0 0,0-1 1 0 0,-2-1-1 0 0,0 0 1 0 0,-18 16-1 0 0,2-6 131 0 0,-2 0 1 0 0,-1-2-1 0 0,-1-1 0 0 0,-1-2 0 0 0,-1-2 0 0 0,0-1 0 0 0,-2-1 1 0 0,-48 14-1 0 0,83-31-315 0 0,-1 1-1 0 0,0-1 1 0 0,0 0 0 0 0,0-1 0 0 0,0 1-1 0 0,0-1 1 0 0,0 0 0 0 0,0 0 0 0 0,0 0 0 0 0,0 0-1 0 0,-7-2 1 0 0,11 2-14 0 0,0 0-1 0 0,-1 0 1 0 0,1 0 0 0 0,0 0-1 0 0,0 0 1 0 0,-1-1 0 0 0,1 1-1 0 0,0 0 1 0 0,-1 0-1 0 0,1 0 1 0 0,0 0 0 0 0,-1-1-1 0 0,1 1 1 0 0,0 0 0 0 0,0 0-1 0 0,0-1 1 0 0,-1 1 0 0 0,1 0-1 0 0,0 0 1 0 0,0-1-1 0 0,0 1 1 0 0,-1 0 0 0 0,1-1-1 0 0,0 1 1 0 0,0 0 0 0 0,0-1-1 0 0,0 1 1 0 0,0 0-1 0 0,0-1 1 0 0,0 1 0 0 0,0-1-1 0 0,5-11-31 0 0,13-8-76 0 0,9-5-234 0 0,2 1-1 0 0,50-32 1 0 0,-62 45 272 0 0,1 2 0 0 0,0 0 1 0 0,0 1-1 0 0,1 1 0 0 0,-1 0 0 0 0,33-6 0 0 0,-42 12 64 0 0,0 0 0 0 0,0 1 0 0 0,0 0 0 0 0,0 0-1 0 0,0 1 1 0 0,0 0 0 0 0,0 0 0 0 0,0 1 0 0 0,0 0 0 0 0,-1 1-1 0 0,1 0 1 0 0,-1 1 0 0 0,12 5 0 0 0,0 3 74 0 0,-1 1-1 0 0,0 0 1 0 0,-1 2 0 0 0,17 16-1 0 0,-24-20 210 0 0,-1 0 1 0 0,11 17-1 0 0,-14-19-61 0 0,-3-1 329 0 0</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23:36.283"/>
    </inkml:context>
    <inkml:brush xml:id="br0">
      <inkml:brushProperty name="width" value="0.1" units="cm"/>
      <inkml:brushProperty name="height" value="0.1" units="cm"/>
      <inkml:brushProperty name="color" value="#E71224"/>
    </inkml:brush>
  </inkml:definitions>
  <inkml:trace contextRef="#ctx0" brushRef="#br0">129 72 9215 0 0,'-1'0'151'0'0,"1"0"-1"0"0,-1 0 0 0 0,1 0 0 0 0,-1 0 0 0 0,1 0 0 0 0,-1 0 1 0 0,1 0-1 0 0,0 0 0 0 0,-1 1 0 0 0,1-1 0 0 0,-1 0 1 0 0,1 0-1 0 0,-1 0 0 0 0,1 0 0 0 0,-1 1 0 0 0,1-1 1 0 0,0 0-1 0 0,-1 0 0 0 0,1 1 0 0 0,-1-1 0 0 0,1 1 151 0 0,-1-1-151 0 0,1 0 0 0 0,0 1 0 0 0,0-1 0 0 0,-1 1 1 0 0,-9 18 2706 0 0,-1 21-306 0 0,11-37-2455 0 0,0 0 1 0 0,-1-1-1 0 0,1 1 1 0 0,0 0-1 0 0,0-1 1 0 0,1 1-1 0 0,-1 0 1 0 0,1-1 0 0 0,-1 1-1 0 0,1-1 1 0 0,0 1-1 0 0,0 0 1 0 0,0-1-1 0 0,0 0 1 0 0,0 1-1 0 0,3 3 1 0 0,-3-5-77 0 0,0 1 1 0 0,1-1-1 0 0,-1 0 1 0 0,0 0-1 0 0,1 1 1 0 0,-1-1-1 0 0,1 0 0 0 0,-1 0 1 0 0,1-1-1 0 0,0 1 1 0 0,-1 0-1 0 0,1 0 0 0 0,0-1 1 0 0,-1 1-1 0 0,1-1 1 0 0,0 0-1 0 0,0 1 1 0 0,0-1-1 0 0,0 0 0 0 0,-1 0 1 0 0,1 0-1 0 0,0 0 1 0 0,0 0-1 0 0,3-1 1 0 0,2-1-12 0 0,-1 1 1 0 0,0-1 0 0 0,1-1 0 0 0,-1 1-1 0 0,0-1 1 0 0,0 0 0 0 0,0 0 0 0 0,-1-1 0 0 0,1 1-1 0 0,-1-1 1 0 0,9-9 0 0 0,-11 11-27 0 0,-1-1 1 0 0,0 0-1 0 0,0 0 0 0 0,0 0 1 0 0,0 0-1 0 0,0-1 1 0 0,-1 1-1 0 0,1 0 0 0 0,-1-1 1 0 0,0 1-1 0 0,0-1 0 0 0,0 1 1 0 0,-1-1-1 0 0,1 0 0 0 0,-1 1 1 0 0,0-1-1 0 0,0 0 0 0 0,0 1 1 0 0,0-1-1 0 0,-1 1 0 0 0,1-1 1 0 0,-3-6-1 0 0,2 6 14 0 0,0 0-1 0 0,-1 0 0 0 0,1 0 1 0 0,-1 1-1 0 0,0-1 1 0 0,0 0-1 0 0,0 1 0 0 0,-1 0 1 0 0,1-1-1 0 0,-1 1 0 0 0,0 0 1 0 0,0 0-1 0 0,0 0 1 0 0,0 1-1 0 0,0-1 0 0 0,-1 1 1 0 0,1 0-1 0 0,-1 0 1 0 0,1 0-1 0 0,-1 0 0 0 0,0 1 1 0 0,0-1-1 0 0,-7-1 1 0 0,5 2 33 0 0,0 0 0 0 0,0 1 0 0 0,-1 0 0 0 0,1 0 0 0 0,0 0 0 0 0,-1 1 0 0 0,1 0 0 0 0,0 0 0 0 0,0 1 0 0 0,0-1 0 0 0,0 1 0 0 0,0 1 0 0 0,0-1 0 0 0,-9 6 0 0 0,9-4 10 0 0,0 0-1 0 0,0 0 0 0 0,1 0 1 0 0,-1 1-1 0 0,1-1 0 0 0,0 1 1 0 0,0 1-1 0 0,0-1 0 0 0,1 1 1 0 0,-5 8-1 0 0,7-10-30 0 0,0 0 1 0 0,0 1-1 0 0,0-1 0 0 0,1 1 1 0 0,0 0-1 0 0,0-1 0 0 0,0 1 1 0 0,0 0-1 0 0,1 0 1 0 0,0-1-1 0 0,0 1 0 0 0,0 0 1 0 0,1 0-1 0 0,-1 0 0 0 0,1-1 1 0 0,2 7-1 0 0,-1-6-52 0 0,0 0 0 0 0,0 1 0 0 0,0-1 0 0 0,1 0 0 0 0,0-1-1 0 0,0 1 1 0 0,7 8 0 0 0,1-2-887 0 0,19 17 0 0 0,-6-8-281 0 0</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23:36.735"/>
    </inkml:context>
    <inkml:brush xml:id="br0">
      <inkml:brushProperty name="width" value="0.1" units="cm"/>
      <inkml:brushProperty name="height" value="0.1" units="cm"/>
      <inkml:brushProperty name="color" value="#E71224"/>
    </inkml:brush>
  </inkml:definitions>
  <inkml:trace contextRef="#ctx0" brushRef="#br0">89 75 3679 0 0,'-3'0'955'0'0,"0"0"0"0"0,1 0 0 0 0,-1 1 0 0 0,0-1 0 0 0,0 1 0 0 0,0 0 0 0 0,0 0 0 0 0,1 0 0 0 0,-6 3 0 0 0,5-2-394 0 0,-1 0 1 0 0,1 1-1 0 0,-1-1 1 0 0,1 1 0 0 0,0 0-1 0 0,-3 4 1 0 0,2-2-277 0 0,1-1 1 0 0,-1 1 0 0 0,1 0-1 0 0,1 0 1 0 0,-1 0 0 0 0,1 0-1 0 0,0 1 1 0 0,0-1 0 0 0,0 1-1 0 0,0 6 1 0 0,1-11-261 0 0,1-1 1 0 0,0 1-1 0 0,0-1 0 0 0,0 1 1 0 0,0-1-1 0 0,0 1 0 0 0,0-1 1 0 0,0 0-1 0 0,0 1 0 0 0,0-1 1 0 0,0 1-1 0 0,0-1 0 0 0,1 1 1 0 0,-1-1-1 0 0,0 1 0 0 0,0-1 1 0 0,0 0-1 0 0,1 1 1 0 0,-1-1-1 0 0,0 1 0 0 0,0-1 1 0 0,1 0-1 0 0,-1 1 0 0 0,0-1 1 0 0,1 0-1 0 0,-1 1 0 0 0,0-1 1 0 0,1 0-1 0 0,-1 0 0 0 0,0 1 1 0 0,1-1-1 0 0,-1 0 0 0 0,1 0 1 0 0,-1 0-1 0 0,1 1 0 0 0,-1-1 1 0 0,1 0-1 0 0,-1 0 1 0 0,0 0-1 0 0,1 0 0 0 0,-1 0 1 0 0,1 0-1 0 0,-1 0 0 0 0,1 0 1 0 0,-1 0-1 0 0,1 0 0 0 0,-1 0 1 0 0,1 0-1 0 0,-1 0 0 0 0,0-1 1 0 0,1 1-1 0 0,-1 0 0 0 0,1 0 1 0 0,-1 0-1 0 0,1-1 0 0 0,3 0 28 0 0,-1 0 0 0 0,1-1 0 0 0,-1 1-1 0 0,1-1 1 0 0,4-3 0 0 0,26-23 46 0 0,59-62 0 0 0,-91 88-96 0 0,-1 0-1 0 0,1 0 0 0 0,-1 1 0 0 0,1-2 0 0 0,-1 1 0 0 0,1 0 0 0 0,-1 0 0 0 0,0 0 1 0 0,0 0-1 0 0,0-1 0 0 0,-1 1 0 0 0,2-3 0 0 0,-2 4 0 0 0,0 0 0 0 0,0 1-1 0 0,0-1 1 0 0,0 0 0 0 0,0 1 0 0 0,-1-1 0 0 0,1 0 0 0 0,0 1 0 0 0,0-1-1 0 0,0 0 1 0 0,-1 1 0 0 0,1-1 0 0 0,0 1 0 0 0,-1-1 0 0 0,1 0-1 0 0,0 1 1 0 0,-1-1 0 0 0,0 0 0 0 0,0 0 0 0 0,0 0 0 0 0,0 0 0 0 0,-1 1-1 0 0,1-1 1 0 0,0 0 0 0 0,0 1 0 0 0,-1-1 0 0 0,1 1 0 0 0,0-1 0 0 0,-1 1-1 0 0,1 0 1 0 0,-2-1 0 0 0,-3 1 10 0 0,1 0-1 0 0,-1 0 1 0 0,1 1-1 0 0,-1 0 1 0 0,1-1-1 0 0,0 2 1 0 0,-1-1-1 0 0,1 1 1 0 0,0 0 0 0 0,0 0-1 0 0,-5 3 1 0 0,1-1-18 0 0,0 1 1 0 0,1 0-1 0 0,-1 1 1 0 0,1 0-1 0 0,-9 8 0 0 0,-3 11-295 0 0,19-24 191 0 0,1 0 1 0 0,-1 1-1 0 0,0-1 1 0 0,1 0 0 0 0,-1 0-1 0 0,1 0 1 0 0,-1 0-1 0 0,1 1 1 0 0,0-1-1 0 0,-1 0 1 0 0,1 0 0 0 0,0 1-1 0 0,0-1 1 0 0,0 0-1 0 0,0 1 1 0 0,0-1-1 0 0,0 0 1 0 0,0 0 0 0 0,1 1-1 0 0,-1-1 1 0 0,0 0-1 0 0,1 2 1 0 0,4 3-1990 0 0</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23:37.125"/>
    </inkml:context>
    <inkml:brush xml:id="br0">
      <inkml:brushProperty name="width" value="0.1" units="cm"/>
      <inkml:brushProperty name="height" value="0.1" units="cm"/>
      <inkml:brushProperty name="color" value="#E71224"/>
    </inkml:brush>
  </inkml:definitions>
  <inkml:trace contextRef="#ctx0" brushRef="#br0">6 227 10135 0 0,'-1'-1'65'0'0,"0"0"0"0"0,1-1 0 0 0,-1 1 0 0 0,1-1 0 0 0,-1 1 0 0 0,1-1 0 0 0,-1 1 0 0 0,1-1 0 0 0,0 1 0 0 0,0-1-1 0 0,0 1 1 0 0,0-1 0 0 0,0 1 0 0 0,0-1 0 0 0,0 1 0 0 0,1-3 0 0 0,0 1 127 0 0,0 1 0 0 0,1-1 0 0 0,-1 0 0 0 0,1 1 0 0 0,-1-1 0 0 0,4-2 0 0 0,7-11 952 0 0,-2 1-689 0 0,1 0-1 0 0,1 1 1 0 0,0 1-1 0 0,1-1 1 0 0,0 2-1 0 0,22-16 1 0 0,-26 21-346 0 0,1 1 1 0 0,1 0-1 0 0,-1 1 1 0 0,1 0-1 0 0,0 0 0 0 0,0 1 1 0 0,1 0-1 0 0,-1 1 1 0 0,1 1-1 0 0,0 0 0 0 0,12-1 1 0 0,0 4-75 0 0,1 0 0 0 0,-1 2 0 0 0,0 0 1 0 0,1 2-1 0 0,-2 1 0 0 0,1 0 0 0 0,45 20 0 0 0,-66-24-32 0 0,0-1-1 0 0,0 1 1 0 0,0-1 0 0 0,0 1-1 0 0,0 0 1 0 0,0 0-1 0 0,-1 0 1 0 0,1 1-1 0 0,0-1 1 0 0,-1 1 0 0 0,0-1-1 0 0,0 1 1 0 0,4 5-1 0 0,-5-6 1 0 0,-1 0-1 0 0,1 0 1 0 0,0 0-1 0 0,-1 0 1 0 0,1 0-1 0 0,-1 0 1 0 0,0 0-1 0 0,1 0 1 0 0,-1 0-1 0 0,0 0 1 0 0,0 1-1 0 0,-1-1 1 0 0,1 0-1 0 0,0 0 1 0 0,-1 0-1 0 0,1 0 1 0 0,-1 0-1 0 0,0 0 1 0 0,1 0-1 0 0,-1 0 1 0 0,0 0-1 0 0,0 0 1 0 0,-2 1-1 0 0,-5 9 82 0 0,-1-1 0 0 0,0 0 0 0 0,-19 18 0 0 0,-38 25 429 0 0,42-35-379 0 0,-76 51 292 0 0,28-21-325 0 0,71-49-101 0 0,0 0 1 0 0,1 1-1 0 0,-1-1 1 0 0,0 1-1 0 0,1-1 1 0 0,-1 1-1 0 0,1-1 1 0 0,-1 1-1 0 0,1-1 1 0 0,-1 1-1 0 0,1 0 1 0 0,-1-1-1 0 0,1 1 1 0 0,-1 0-1 0 0,1-1 1 0 0,0 1-1 0 0,0 0 1 0 0,-1-1 0 0 0,1 1-1 0 0,0 0 1 0 0,-1 1-1 0 0,2-2 0 0 0,-1 1 0 0 0,1-1 0 0 0,-1 0 0 0 0,1 1 0 0 0,-1-1 0 0 0,1 0 0 0 0,-1 1 0 0 0,1-1 0 0 0,-1 0 0 0 0,1 0 0 0 0,-1 1 0 0 0,1-1 0 0 0,-1 0 0 0 0,1 0 0 0 0,0 0 0 0 0,-1 0 0 0 0,1 0 0 0 0,-1 0 0 0 0,1 0-1 0 0,-1 0 1 0 0,1 0 0 0 0,0 0 0 0 0,-1 0 0 0 0,1 0 0 0 0,-1-1 0 0 0,1 1 0 0 0,-1 0 0 0 0,2-1 0 0 0,17-4-27 0 0,0-2 0 0 0,27-13-1 0 0,-32 13 9 0 0,1 1-1 0 0,-1 0 0 0 0,1 1 1 0 0,0 1-1 0 0,22-4 0 0 0,-15 6 10 0 0,0 0-1 0 0,0 2 0 0 0,0 0 1 0 0,0 2-1 0 0,24 4 0 0 0,-36-4 7 0 0,0 0-1 0 0,-1 1 0 0 0,1 1 1 0 0,0-1-1 0 0,-1 2 1 0 0,0-1-1 0 0,0 1 1 0 0,0 1-1 0 0,-1-1 0 0 0,1 2 1 0 0,-2-1-1 0 0,1 1 1 0 0,7 9-1 0 0,-11-12 36 0 0,0 1 0 0 0,-1 0 0 0 0,0 0 0 0 0,0 0 0 0 0,0 0 1 0 0,-1 0-1 0 0,0 0 0 0 0,0 1 0 0 0,0-1 0 0 0,0 1 0 0 0,-1 0 0 0 0,0 0 0 0 0,0-1 0 0 0,-1 1 0 0 0,0 0 0 0 0,0 9 0 0 0,-1-8 19 0 0,0 0 0 0 0,-1 0-1 0 0,1 0 1 0 0,-1-1 0 0 0,0 1-1 0 0,-1 0 1 0 0,0-1 0 0 0,0 1 0 0 0,0-1-1 0 0,-1 0 1 0 0,0 0 0 0 0,0 0-1 0 0,-6 5 1 0 0,-20 18 657 0 0,-2-1 0 0 0,0-2 0 0 0,-64 39-1 0 0,39-27 32 0 0,47-30-673 0 0,1 0 0 0 0,-16 17-1 0 0,10-10-3020 0 0</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23:37.826"/>
    </inkml:context>
    <inkml:brush xml:id="br0">
      <inkml:brushProperty name="width" value="0.1" units="cm"/>
      <inkml:brushProperty name="height" value="0.1" units="cm"/>
      <inkml:brushProperty name="color" value="#E71224"/>
    </inkml:brush>
  </inkml:definitions>
  <inkml:trace contextRef="#ctx0" brushRef="#br0">7 324 10223 0 0,'-1'-4'190'0'0,"-1"-1"-1"0"0,1 1 0 0 0,0-1 0 0 0,1 1 1 0 0,-1-1-1 0 0,1 1 0 0 0,0-1 0 0 0,0 1 1 0 0,0-1-1 0 0,1 1 0 0 0,-1-1 0 0 0,1 1 1 0 0,0-1-1 0 0,0 1 0 0 0,1 0 0 0 0,0-1 1 0 0,3-5-1 0 0,3-10 511 0 0,2 1 0 0 0,0 1 1 0 0,2 0-1 0 0,-1 0 0 0 0,2 1 0 0 0,1 1 0 0 0,15-15 1 0 0,-21 22-572 0 0,1 1 1 0 0,1 1-1 0 0,-1 0 1 0 0,1 0 0 0 0,1 1-1 0 0,-1 0 1 0 0,1 1-1 0 0,0 0 1 0 0,0 0 0 0 0,0 2-1 0 0,1-1 1 0 0,0 1-1 0 0,23-2 1 0 0,-22 4-108 0 0,1 1 1 0 0,0 1-1 0 0,-1 0 1 0 0,1 0-1 0 0,-1 2 1 0 0,1 0-1 0 0,-1 0 1 0 0,0 1-1 0 0,0 1 0 0 0,0 0 1 0 0,12 7-1 0 0,-11-3-22 0 0,0 0 0 0 0,0 0-1 0 0,-1 1 1 0 0,0 1-1 0 0,0 0 1 0 0,-2 1 0 0 0,1 1-1 0 0,14 20 1 0 0,-16-18 2 0 0,0 1 1 0 0,-1 0-1 0 0,-1 0 1 0 0,-1 0-1 0 0,0 1 1 0 0,-1 0-1 0 0,7 33 1 0 0,-11-34 31 0 0,0-1 0 0 0,0 0 0 0 0,-2 0 0 0 0,0 1 0 0 0,-1-1 0 0 0,0 0 0 0 0,-1 1 0 0 0,-1-1 0 0 0,-7 23 1 0 0,4-21 9 0 0,-1-1 0 0 0,-1 0 0 0 0,0-1 0 0 0,-1 1 0 0 0,0-2 0 0 0,-2 1 0 0 0,1-2 0 0 0,-2 1 0 0 0,0-1 0 0 0,-18 15 0 0 0,-4-1 175 0 0,-1-2-1 0 0,-2-1 1 0 0,-39 20-1 0 0,55-33-81 0 0,0-2-1 0 0,-24 9 1 0 0,35-15-93 0 0,0 0 1 0 0,-1 0-1 0 0,0-1 0 0 0,1-1 1 0 0,-1 0-1 0 0,-17 0 0 0 0,27-1-46 0 0,0 0 0 0 0,0 0 0 0 0,0 0 1 0 0,-1-1-1 0 0,1 1 0 0 0,0 0 0 0 0,0 0 0 0 0,0-1 0 0 0,0 1 0 0 0,0-1 0 0 0,0 1 0 0 0,0-1 0 0 0,0 1 0 0 0,0-1 1 0 0,0 0-1 0 0,0 1 0 0 0,0-1 0 0 0,0 0 0 0 0,1 0 0 0 0,-1 0 0 0 0,0 0 0 0 0,-1-1 0 0 0,2 0-6 0 0,-1 0 0 0 0,1 1 0 0 0,-1-1 0 0 0,1 0 0 0 0,-1 0 0 0 0,1 0 0 0 0,0 0 0 0 0,0 1 0 0 0,0-1 0 0 0,0 0 0 0 0,0 0 0 0 0,1-3-1 0 0,1-2-24 0 0,0 0 0 0 0,0 1 0 0 0,0-1 0 0 0,1 1-1 0 0,0 0 1 0 0,5-9 0 0 0,-1 5-79 0 0,0 1 1 0 0,1 0-1 0 0,0 0 1 0 0,1 1-1 0 0,-1 0 1 0 0,1 1-1 0 0,17-11 1 0 0,-11 9 57 0 0,2 0 0 0 0,-1 1-1 0 0,1 1 1 0 0,23-6 0 0 0,7 1 569 0 0,0 3-1 0 0,86-6 1 0 0,-112 13-226 0 0,94-4 1045 0 0,-111 6-1299 0 0,0 0-9 0 0,0-1 1 0 0,0 2-1 0 0,0-1 0 0 0,0 0 1 0 0,5 2-1 0 0,-9 4-1298 0 0,-3 0-128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2:41:25.494"/>
    </inkml:context>
    <inkml:brush xml:id="br0">
      <inkml:brushProperty name="width" value="0.1" units="cm"/>
      <inkml:brushProperty name="height" value="0.1" units="cm"/>
      <inkml:brushProperty name="color" value="#E71224"/>
    </inkml:brush>
  </inkml:definitions>
  <inkml:trace contextRef="#ctx0" brushRef="#br0">4742 1183 455 0 0,'1'-2'163'0'0,"0"1"0"0"0,0-1-1 0 0,0 1 1 0 0,0-1 0 0 0,0 1-1 0 0,0 0 1 0 0,1-1 0 0 0,-1 1-1 0 0,0 0 1 0 0,1 0 0 0 0,-1 0-1 0 0,3-1 1 0 0,4-4 492 0 0,-4 2-918 0 0,-4 7 109 0 0,-4 4 547 0 0,-4 5 1957 0 0,-2 1-1 0 0,-10 10 1 0 0,15-16-1303 0 0,10-7 463 0 0,9 1-1166 0 0,-2 0 30 0 0,-9-1-139 0 0,-1 1 0 0 0,1-1 0 0 0,-1 0 0 0 0,1 1 0 0 0,-1-1 0 0 0,1 1 0 0 0,-1 0 0 0 0,0 0 0 0 0,1 0 0 0 0,-1 0 0 0 0,0 0 1 0 0,4 2-1 0 0,-3 3 140 0 0,-3-6-337 0 0,0 1 0 0 0,0-1 0 0 0,0 0 1 0 0,0 1-1 0 0,1-1 0 0 0,-1 1 0 0 0,0-1 1 0 0,0 1-1 0 0,1-1 0 0 0,-1 1 0 0 0,0-1 0 0 0,1 0 1 0 0,-1 1-1 0 0,0-1 0 0 0,1 0 0 0 0,-1 1 0 0 0,1-1 1 0 0,-1 0-1 0 0,1 0 0 0 0,-1 1 0 0 0,0-1 1 0 0,1 0-1 0 0,-1 0 0 0 0,2 0 0 0 0,-2 1 38 0 0,1-1-1 0 0,-1 0 0 0 0,1 0 1 0 0,-1 0-1 0 0,1-1 0 0 0,-1 1 1 0 0,1 0-1 0 0,0 0 0 0 0,-1 0 1 0 0,1 0-1 0 0,-1 0 1 0 0,1-1-1 0 0,-1 1 0 0 0,1 0 1 0 0,-1 0-1 0 0,0-1 0 0 0,1 1 1 0 0,-1 0-1 0 0,1-1 0 0 0,-1 1 1 0 0,0 0-1 0 0,1-1 0 0 0,-1 1 1 0 0,0-1-1 0 0,1 1 1 0 0,-1-1-1 0 0,1 0 0 0 0,-1 1-41 0 0,0-1 0 0 0,0 0 0 0 0,0 1 0 0 0,-1-1 0 0 0,1 0 0 0 0,0 1 0 0 0,0-1 0 0 0,0 1 0 0 0,0-1 0 0 0,0 0 0 0 0,-1 1 0 0 0,1-1 0 0 0,0 1 0 0 0,-1-1 0 0 0,1 1 0 0 0,0-1 0 0 0,-1 1 0 0 0,1-1 0 0 0,-1 1 0 0 0,1-1 0 0 0,-1 1 0 0 0,1-1 0 0 0,-1 1 0 0 0,1-1 0 0 0,-1 1 0 0 0,1 0 0 0 0,-2-1 0 0 0,1 0-6 0 0,-1 0 1 0 0,1 0-1 0 0,-1 0 1 0 0,1 0-1 0 0,-1 0 1 0 0,1-1 0 0 0,0 1-1 0 0,-1-1 1 0 0,1 1-1 0 0,0-1 1 0 0,0 1-1 0 0,0-1 1 0 0,0 1 0 0 0,1-1-1 0 0,-2-2 1 0 0,2 2 40 0 0,0 0 1 0 0,-1 0-1 0 0,1 0 1 0 0,1 0-1 0 0,-1 0 0 0 0,0 0 1 0 0,0-1-1 0 0,1 1 1 0 0,-1 0-1 0 0,1 0 0 0 0,0 0 1 0 0,-1 1-1 0 0,1-1 1 0 0,2-2-1 0 0,0-4 37 0 0,0 1 1 0 0,-1 0-1 0 0,1-1 1 0 0,-1 0-1 0 0,-1 1 0 0 0,0-1 1 0 0,1-13-1 0 0,-2-4 110 0 0,-3-26-1 0 0,3 51-214 0 0,0-69 279 0 0,0 52-172 0 0,-1 1 0 0 0,0-1 0 0 0,-7-28 0 0 0,5 35-40 0 0,1 1 44 0 0,0 0 0 0 0,0 1 1 0 0,-1-1-1 0 0,0 1 0 0 0,-1 0 0 0 0,-6-10 0 0 0,7 12-46 0 0,0 0-1 0 0,0 0 1 0 0,0 0 0 0 0,1 0-1 0 0,-1-1 1 0 0,2 1 0 0 0,-1-1-1 0 0,-1-7 1 0 0,1-7 10 0 0,1-28 1 0 0,1 45-68 0 0,1-1 0 0 0,-1 1 0 0 0,-1-1 0 0 0,1 0 0 0 0,-1 1 0 0 0,0-1 0 0 0,0 1 0 0 0,0-1 0 0 0,0 1 0 0 0,-1 0 0 0 0,0-1 0 0 0,-3-5 0 0 0,1 4 27 0 0,1 2 9 0 0,-1-1 1 0 0,1 1-1 0 0,0-1 0 0 0,1 0 0 0 0,-1 0 1 0 0,1 0-1 0 0,0 0 0 0 0,0 0 0 0 0,1-1 1 0 0,0 1-1 0 0,-2-8 0 0 0,3 6-43 0 0,-1 1 0 0 0,1-1-1 0 0,-2 1 1 0 0,1-1 0 0 0,-4-9 0 0 0,4 12 44 0 0,1 3-46 0 0,0 1 0 0 0,0 0 0 0 0,0 0 0 0 0,0-1 0 0 0,0 1-1 0 0,0 0 1 0 0,0-1 0 0 0,0 1 0 0 0,0 0 0 0 0,0 0 0 0 0,0-1 0 0 0,0 1 0 0 0,0 0-1 0 0,0 0 1 0 0,-1-1 0 0 0,1 1 0 0 0,0 0 0 0 0,0 0 0 0 0,0 0 0 0 0,0-1-1 0 0,0 1 1 0 0,-1 0 0 0 0,1 0 0 0 0,0 0 0 0 0,0-1 0 0 0,0 1 0 0 0,-1 0-1 0 0,1 0 1 0 0,0 0 0 0 0,0 0 0 0 0,0 0 0 0 0,-1 0 0 0 0,1-1 0 0 0,0 1-1 0 0,0 0 1 0 0,-1 0 0 0 0,1 0 0 0 0,-11-22-95 0 0,8 15 120 0 0,0 0-1 0 0,0 0 0 0 0,0 0 0 0 0,1 0 1 0 0,0 0-1 0 0,1-1 0 0 0,0 1 1 0 0,0-1-1 0 0,0-12 0 0 0,1 18-21 0 0,0 1 0 0 0,0 0 0 0 0,-1-1 0 0 0,1 1 0 0 0,0 0 0 0 0,0 0 1 0 0,-1 0-1 0 0,1-1 0 0 0,-1 1 0 0 0,1 0 0 0 0,-1 0 0 0 0,0 0 0 0 0,1 0 0 0 0,-1 0 0 0 0,0 0 0 0 0,0 0 0 0 0,0 0 0 0 0,0 0 0 0 0,0 0 0 0 0,0 0 1 0 0,0 0-1 0 0,0 1 0 0 0,-1-2 0 0 0,-4 0 20 0 0,1-1 1 0 0,0 1 0 0 0,-1 0-1 0 0,-5-1 1 0 0,-3-1 3 0 0,-17-3 28 0 0,24 6-41 0 0,0-1 0 0 0,0 1 0 0 0,0-1 0 0 0,-9-5 0 0 0,3 1 7 0 0,-1 1 0 0 0,0 1 1 0 0,0 0-1 0 0,0 0 0 0 0,-18-1 0 0 0,26 4-20 0 0,-7-1 4 0 0,-11-1 46 0 0,0-2-1 0 0,0 0 1 0 0,-38-16 0 0 0,51 17-51 0 0,-1 0 0 0 0,1 0 0 0 0,-1 1 0 0 0,0 1 0 0 0,0 0 0 0 0,0 0 0 0 0,-22 1 0 0 0,0 0 72 0 0,-51-8 0 0 0,26-2-59 0 0,29 4 4 0 0,-1 2 0 0 0,-49-2 0 0 0,-36 6 184 0 0,-129-18 1 0 0,12 7-11 0 0,15 2-73 0 0,-59-9-54 0 0,215 20 38 0 0,-78 12 0 0 0,114-11-86 0 0,0-1 1 0 0,0-1-1 0 0,-29-4 1 0 0,5 1-7 0 0,-6 0 7 0 0,-54-2 30 0 0,-267 16 145 0 0,295-5-173 0 0,-70 3 26 0 0,10-15-20 0 0,-47 0 14 0 0,149 6-17 0 0,0-2 0 0 0,-53-8 0 0 0,-16-2-24 0 0,96 11-7 0 0,-155-14 82 0 0,-51-16-73 0 0,148 17 0 0 0,54 9 0 0 0,-1 1 0 0 0,1 1 0 0 0,-1 1 0 0 0,0 0 0 0 0,-28 2 0 0 0,-12 6 0 0 0,45-5 0 0 0,0-1 0 0 0,0 0 0 0 0,0-1 0 0 0,-16-3 0 0 0,25 4 0 0 0,-1 1 0 0 0,1-1 0 0 0,0 1 0 0 0,-1-1 0 0 0,1 1 0 0 0,0 1 0 0 0,-1-1 0 0 0,1 1 0 0 0,0-1 0 0 0,0 1 0 0 0,-4 3 0 0 0,-6 1 0 0 0,3-2 0 0 0,9-4 0 0 0,0 1 0 0 0,0 0 0 0 0,0 0 0 0 0,0-1 0 0 0,0 1 0 0 0,0 0 0 0 0,0 1 0 0 0,0-1 0 0 0,0 0 0 0 0,0 0 0 0 0,1 1 0 0 0,-4 3 0 0 0,-15 17 0 0 0,-32 69 0 0 0,47-79 0 0 0,1-1 0 0 0,-6 24 0 0 0,3-6 0 0 0,4-15 0 0 0,1 0 0 0 0,0 0 0 0 0,2 0 0 0 0,-1 0 0 0 0,4 25 0 0 0,-3-36 0 0 0,16 112 0 0 0,-10-57 0 0 0,-4 100 0 0 0,-2-136-10 0 0,2 0 1 0 0,0 0-1 0 0,1-1 1 0 0,1 1-1 0 0,1-1 0 0 0,8 23 1 0 0,11 47 12 0 0,-22-72-3 0 0,-1-1 0 0 0,-1 1 0 0 0,0 0 0 0 0,-6 36 0 0 0,1-9 0 0 0,4-37 0 0 0,-1 1 0 0 0,1 0 0 0 0,1 1 0 0 0,0-1 0 0 0,0 0 0 0 0,1 0 0 0 0,0 1 0 0 0,0-1 0 0 0,1 0 0 0 0,5 13 0 0 0,13 33 0 0 0,-18-52-43 0 0,-1-1 59 0 0,1 0 0 0 0,0 0 0 0 0,-1 0 0 0 0,1 0 0 0 0,4 4 0 0 0,-6-6-23 0 0,0-1 1 0 0,1 0 0 0 0,-1 0-1 0 0,0 1 1 0 0,0-1 0 0 0,1 0-1 0 0,-1 0 1 0 0,0 0 0 0 0,1 1-1 0 0,-1-1 1 0 0,0 0 0 0 0,1 0-1 0 0,-1 0 1 0 0,0 0 0 0 0,1 0-1 0 0,-1 0 1 0 0,0 0 0 0 0,1 0-1 0 0,-1 0 1 0 0,1 0 0 0 0,-1 0-1 0 0,0 0 1 0 0,1 0 0 0 0,0 0-1 0 0,-1 0-33 0 0,1-1 1 0 0,0 1-1 0 0,-1-1 0 0 0,1 0 0 0 0,0 1 0 0 0,-1-1 0 0 0,1 0 0 0 0,-1 1 0 0 0,1-1 0 0 0,-1 0 1 0 0,1 1-1 0 0,-1-1 0 0 0,0 0 0 0 0,1 0 0 0 0,-1-1 0 0 0,12-29-2395 0 0,-1-4-4150 0 0,0-9-1851 0 0</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23:40.026"/>
    </inkml:context>
    <inkml:brush xml:id="br0">
      <inkml:brushProperty name="width" value="0.1" units="cm"/>
      <inkml:brushProperty name="height" value="0.1" units="cm"/>
      <inkml:brushProperty name="color" value="#E71224"/>
    </inkml:brush>
  </inkml:definitions>
  <inkml:trace contextRef="#ctx0" brushRef="#br0">1435 5097 5527 0 0,'-9'1'172'0'0,"1"1"0"0"0,-1 0-1 0 0,0 1 1 0 0,1 0 0 0 0,0 0-1 0 0,0 1 1 0 0,0 0-1 0 0,0 0 1 0 0,1 0 0 0 0,-9 8-1 0 0,15-12-99 0 0,1 1 0 0 0,0-1 0 0 0,0 0-1 0 0,0 1 1 0 0,0-1 0 0 0,0 1 0 0 0,0-1-1 0 0,-1 0 1 0 0,1 1 0 0 0,0-1 0 0 0,0 1 0 0 0,0-1-1 0 0,1 1 1 0 0,-1-1 0 0 0,0 0 0 0 0,0 1-1 0 0,0-1 1 0 0,0 0 0 0 0,0 1 0 0 0,0-1-1 0 0,0 1 1 0 0,1-1 0 0 0,-1 0 0 0 0,0 1-1 0 0,0-1 1 0 0,1 0 0 0 0,-1 1 0 0 0,0-1-1 0 0,0 0 1 0 0,1 0 0 0 0,-1 1 0 0 0,0-1 0 0 0,1 0-1 0 0,-1 0 1 0 0,0 1 0 0 0,1-1 0 0 0,0 0-1 0 0,0 1 12 0 0,0 0-1 0 0,1 0 0 0 0,-1 0 1 0 0,0 0-1 0 0,1 0 1 0 0,-1-1-1 0 0,1 1 0 0 0,-1 0 1 0 0,3 0-1 0 0,1-2 84 0 0,0 1-1 0 0,0-1 1 0 0,0 0-1 0 0,0-1 1 0 0,0 1-1 0 0,0-1 1 0 0,0 0-1 0 0,6-4 1 0 0,35-23 727 0 0,196-128 881 0 0,-30 42-1682 0 0,-124 70-45 0 0,-2-3 0 0 0,112-84 1 0 0,-144 92-30 0 0,377-264 837 0 0,-406 289-812 0 0,143-93 279 0 0,-9-14-178 0 0,14-37 5 0 0,-39 34 14 0 0,-6 0 66 0 0,8-8 138 0 0,-72 76-304 0 0,-2-4 0 0 0,-4-2-1 0 0,72-98 1 0 0,-118 144-53 0 0,132-195 46 0 0,-13-8 55 0 0,39-86 275 0 0,-152 273-366 0 0,-1-1 1 0 0,-1-1-1 0 0,13-45 1 0 0,19-114 211 0 0,-39 150-136 0 0,-2 0-1 0 0,-2 0 0 0 0,0-58 1 0 0,-5 94-94 0 0,-1-40 52 0 0,-2 0 0 0 0,-2 0 0 0 0,-15-64 0 0 0,5 63 34 0 0,-2 0 0 0 0,-2 2-1 0 0,-39-70 1 0 0,19 42 145 0 0,-35-91-1 0 0,-60-150-104 0 0,122 293-128 0 0,-1 1 0 0 0,0 0 0 0 0,-2 1 0 0 0,0 1 0 0 0,-1 0 0 0 0,-2 1 0 0 0,-25-23 0 0 0,-126-121 63 0 0,95 86-62 0 0,-44-31 78 0 0,99 93-49 0 0,0 1 0 0 0,-1 1 0 0 0,-1 1-1 0 0,-34-16 1 0 0,26 16-6 0 0,0 0 30 0 0,-51-15 0 0 0,48 19-38 0 0,-1 1 0 0 0,0 2 0 0 0,-49-2 0 0 0,59 6-16 0 0,1 2 0 0 0,0 0 0 0 0,1 2 0 0 0,-1 0 0 0 0,-30 9 0 0 0,-77 33-36 0 0,-135 66 0 0 0,-183 132 36 0 0,119-73 0 0 0,-31 19 0 0 0,252-130 0 0 0,31-22-66 0 0,-155 52-1 0 0,147-61 56 0 0,-127 63 1 0 0,81-16-43 0 0,108-60 39 0 0,0 1 1 0 0,1 0-1 0 0,-29 32 1 0 0,-31 30-27 0 0,-12 14 5 0 0,29-15-7 0 0,4 3-1 0 0,-94 163 0 0 0,137-213 52 0 0,-93 194-31 0 0,100-199 41 0 0,1 1 0 0 0,2 0-1 0 0,0 1 1 0 0,2 0 0 0 0,0 0 0 0 0,2 0 0 0 0,1 31 0 0 0,4-13 34 0 0,3 1 1 0 0,2-1 0 0 0,1 0 0 0 0,3-1 0 0 0,16 46 0 0 0,11 8-22 0 0,53 100-1 0 0,17 30 81 0 0,-33-70-32 0 0,52 120 99 0 0,-62-136-42 0 0,141 280 306 0 0,-201-415-439 0 0,8 17 26 0 0,0 1 0 0 0,-1 0 1 0 0,15 49-1 0 0,26 82 32 0 0,-46-137-60 0 0,37 79 195 0 0,-5-10 6 0 0,-32-71-104 0 0,6 17 162 0 0,-2-11-20 0 0,-10-22-198 0 0,0 1 1 0 0,0 0 0 0 0,0 0-1 0 0,0-1 1 0 0,0 1 0 0 0,0 0-1 0 0,0 0 1 0 0,-1 0 0 0 0,1 0-1 0 0,-1 0 1 0 0,1 0 0 0 0,-1 0-1 0 0,0 0 1 0 0,0 0 0 0 0,0 1-1 0 0,0-1 1 0 0,0 0 0 0 0,0 0-1 0 0,0 0 1 0 0,-1 0 0 0 0,0 2-1 0 0,-14 25 175 0 0,12-23-360 0 0,1 0 1 0 0,-1 0-1 0 0,1 0 0 0 0,0 1 1 0 0,-2 9-1 0 0,0 16-6716 0 0,4-8-213 0 0</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24:00.588"/>
    </inkml:context>
    <inkml:brush xml:id="br0">
      <inkml:brushProperty name="width" value="0.1" units="cm"/>
      <inkml:brushProperty name="height" value="0.1" units="cm"/>
      <inkml:brushProperty name="color" value="#E71224"/>
    </inkml:brush>
  </inkml:definitions>
  <inkml:trace contextRef="#ctx0" brushRef="#br0">5166 194 3823 0 0,'0'-2'96'0'0,"0"0"0"0"0,0 0 0 0 0,0 1 0 0 0,0-1 0 0 0,0 0 0 0 0,-1 0 0 0 0,1 1 0 0 0,-1-1-1 0 0,1 0 1 0 0,-1 1 0 0 0,0-1 0 0 0,0 0 0 0 0,0 1 0 0 0,0-1 0 0 0,0 1 0 0 0,-2-3 0 0 0,-1 1 312 0 0,1 0 0 0 0,-1 1 0 0 0,0-1 0 0 0,0 1 0 0 0,-4-2 1 0 0,-15-9-297 0 0,15 8 95 0 0,-1 0-1 0 0,1 1 1 0 0,-1 0-1 0 0,0 0 0 0 0,0 1 1 0 0,0 1-1 0 0,0-1 1 0 0,-1 1-1 0 0,1 1 1 0 0,-1 0-1 0 0,1 0 0 0 0,-1 1 1 0 0,1 0-1 0 0,-1 0 1 0 0,-16 4-1 0 0,-3 1 147 0 0,-50 0 0 0 0,61-4-276 0 0,-38 1 651 0 0,-96-10 1 0 0,33 1 25 0 0,58 5-436 0 0,-38-11 90 0 0,24 2-31 0 0,51 9-258 0 0,-134-20 594 0 0,-42-14 414 0 0,148 28-784 0 0,32 5-332 0 0,1 1 1 0 0,-1 2-1 0 0,0 0 1 0 0,-28 3 0 0 0,-79 20 82 0 0,83-14-57 0 0,-82 7 0 0 0,-175 4 449 0 0,270-17-473 0 0,-11 2 26 0 0,1-2 0 0 0,-1-2 1 0 0,-53-5-1 0 0,-126-17 293 0 0,158 18-146 0 0,-95 9 0 0 0,44 8-27 0 0,-58 4-158 0 0,-303-3 209 0 0,370-13 20 0 0,-123 14 167 0 0,92-4-306 0 0,7-1-91 0 0,-87 5 0 0 0,169-16-100 0 0,-275 18 346 0 0,285-13-494 0 0,1 2 0 0 0,0 1 0 0 0,0 2 0 0 0,1 1 0 0 0,0 2 0 0 0,-57 30 0 0 0,20 3-1720 0 0,-6 11-4226 0 0</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24:08.264"/>
    </inkml:context>
    <inkml:brush xml:id="br0">
      <inkml:brushProperty name="width" value="0.1" units="cm"/>
      <inkml:brushProperty name="height" value="0.1" units="cm"/>
      <inkml:brushProperty name="color" value="#E71224"/>
    </inkml:brush>
  </inkml:definitions>
  <inkml:trace contextRef="#ctx0" brushRef="#br0">3156 1510 5527 0 0,'-15'-3'538'0'0,"14"3"-251"0"0,-19-14 8155 0 0,20 12-8105 0 0,3-22 2147 0 0,-1 8-834 0 0,0-6 95 0 0,-1 17-1501 0 0,0 1-1 0 0,-1-1 1 0 0,0 1 0 0 0,0-1-1 0 0,0 0 1 0 0,0 1 0 0 0,-2-7-1 0 0,1 9-101 0 0,0-1 0 0 0,0 0 0 0 0,0 0-1 0 0,0 0 1 0 0,0 0 0 0 0,1 0 0 0 0,0 0 0 0 0,-1 0 0 0 0,1 0-1 0 0,0 0 1 0 0,1 0 0 0 0,-1 0 0 0 0,0 0 0 0 0,1 0-1 0 0,-1 0 1 0 0,1 0 0 0 0,0 0 0 0 0,2-5 0 0 0,-1 6-53 0 0,-1 0 0 0 0,0-1 0 0 0,-1 1 0 0 0,1-1 0 0 0,0 1-1 0 0,-1-1 1 0 0,0 1 0 0 0,1-1 0 0 0,-1 0 0 0 0,0 1 0 0 0,0-1 0 0 0,-1-4 0 0 0,-1-1 124 0 0,0 1 1 0 0,-5-14-1 0 0,4 16-106 0 0,1 0 1 0 0,1 0 0 0 0,-1 0 0 0 0,1 0-1 0 0,0 0 1 0 0,0 0 0 0 0,0 0 0 0 0,1-1-1 0 0,0-6 1 0 0,8-27 230 0 0,-5 33-317 0 0,-1-1 0 0 0,-1 0-1 0 0,0 0 1 0 0,1 0 0 0 0,-2 1-1 0 0,1-1 1 0 0,-1 0-1 0 0,-1-7 1 0 0,1 5 48 0 0,0 0 0 0 0,0 1 1 0 0,1-1-1 0 0,0 0 0 0 0,0 1 0 0 0,1-1 0 0 0,0 1 1 0 0,1-1-1 0 0,4-10 0 0 0,-1 3-45 0 0,6-8-24 0 0,0-3 0 0 0,7-20 56 0 0,-3 7 69 0 0,16-61 26 0 0,-22 69 10 0 0,10-66-1 0 0,-6 47-147 0 0,-11 43-13 0 0,0-1 0 0 0,-1 0-1 0 0,0 0 1 0 0,0 0 0 0 0,-1 0 0 0 0,0 0-1 0 0,-1-17 1 0 0,-3 11 29 0 0,-7-21 0 0 0,6 23-6 0 0,1 0 1 0 0,-3-20-1 0 0,5 26-22 0 0,0-1 0 0 0,0 0 0 0 0,-1 1 0 0 0,0-1 0 0 0,-1 1 0 0 0,1 0 0 0 0,-1 0 0 0 0,-1 0 0 0 0,1 0 0 0 0,-9-11 0 0 0,4 8 3 0 0,-1 1 1 0 0,1 0-1 0 0,-1 1 0 0 0,-1 0 1 0 0,0 0-1 0 0,0 1 1 0 0,0 1-1 0 0,-1-1 1 0 0,0 2-1 0 0,0-1 1 0 0,-16-4-1 0 0,10 5 18 0 0,-30-6 0 0 0,8 3-2 0 0,6-3-20 0 0,25 8 0 0 0,0 0 0 0 0,0 1 0 0 0,0-1 0 0 0,-10 0 0 0 0,-18-2 21 0 0,26 3-13 0 0,1 0 1 0 0,-1 1 0 0 0,1 0-1 0 0,-12 1 1 0 0,-6 0-9 0 0,-43-4 0 0 0,34 1 0 0 0,-31-6 22 0 0,47 6-11 0 0,0 0-1 0 0,0 1 1 0 0,-21 1-1 0 0,-64 2 54 0 0,83 5-66 0 0,20-5 2 0 0,1 0 1 0 0,-1-1 0 0 0,1 1-1 0 0,-1-1 1 0 0,1 1-1 0 0,0-1 1 0 0,-1 1-1 0 0,0-1 1 0 0,1 0 0 0 0,-1 0-1 0 0,1 0 1 0 0,-1 0-1 0 0,1 0 1 0 0,-1 0 0 0 0,1 0-1 0 0,-1-1 1 0 0,1 1-1 0 0,-1 0 1 0 0,1-1 0 0 0,-1 1-1 0 0,-1-2 1 0 0,-8-3 10 0 0,0 1 1 0 0,1 0 0 0 0,-1 1-1 0 0,-21-4 1 0 0,-48-1-21 0 0,42 5 13 0 0,-32 1 56 0 0,15 2-45 0 0,8-2 30 0 0,12 1-21 0 0,0-1 0 0 0,-46-9 0 0 0,35 3-24 0 0,-86-4 0 0 0,-46 16 0 0 0,115 0 0 0 0,21-4 45 0 0,0-1 1 0 0,-56-9-1 0 0,-1 1 22 0 0,28 2-70 0 0,12 3 3 0 0,-98 6 0 0 0,106 4 0 0 0,32-4 0 0 0,1 0 0 0 0,-26-1 0 0 0,-54-1 0 0 0,35 2 0 0 0,-82 7 4 0 0,0-1 56 0 0,64-15-60 0 0,54 4 0 0 0,-27-1 0 0 0,-32 2 0 0 0,85 2 0 0 0,0 0 0 0 0,0 0 0 0 0,-1 0 0 0 0,1 0 0 0 0,0 0 0 0 0,0 0 0 0 0,0 1 0 0 0,-1-1 0 0 0,1 0 0 0 0,0 1 0 0 0,0-1 0 0 0,0 1 0 0 0,-2 0 0 0 0,2 0 0 0 0,0 0 0 0 0,1 0 0 0 0,-1 0 0 0 0,1 0 0 0 0,-1 0 0 0 0,1 0 0 0 0,-1 0 0 0 0,1 0 0 0 0,0 0 0 0 0,0 0 0 0 0,-1 0 0 0 0,1 1 0 0 0,0-1 0 0 0,0 0 0 0 0,0 0 0 0 0,0 0 0 0 0,0 1 0 0 0,-1 15 0 0 0,0-15 0 0 0,1 0 0 0 0,0 0 0 0 0,0 0 0 0 0,0 0 0 0 0,0 0 0 0 0,0 0 0 0 0,0 0 0 0 0,0 1 0 0 0,1-1 0 0 0,0 3 0 0 0,4 12 0 0 0,4 33 0 0 0,2 5 0 0 0,31 144 0 0 0,-29-101 0 0 0,5 23 0 0 0,-13-95 0 0 0,14 33 0 0 0,-12-39 0 0 0,-1 0 0 0 0,-1 0 0 0 0,5 30 0 0 0,-10-43 0 0 0,0 0 0 0 0,-1 0 0 0 0,0 0 0 0 0,0 0 0 0 0,-4 13 0 0 0,3-13 0 0 0,0 0 0 0 0,1 0 0 0 0,0 0 0 0 0,0 0 0 0 0,0 0 0 0 0,1 9 0 0 0,1-9 0 0 0,-1-1 0 0 0,1 1 0 0 0,0-1 0 0 0,1 1 0 0 0,-1-1 0 0 0,1 0 0 0 0,1 1 0 0 0,4 8 0 0 0,-2-5 4 0 0,-1 0 0 0 0,0 1 0 0 0,0 0 0 0 0,-1-1 0 0 0,0 1 0 0 0,-1 0 0 0 0,2 18 0 0 0,-3-5 7 0 0,-1 0-1 0 0,-4 35 1 0 0,1-35-11 0 0,1-13 0 0 0,1 0 0 0 0,0 0 0 0 0,1 0 0 0 0,1 18 0 0 0,3 44 0 0 0,-3-58 0 0 0,-1 1 0 0 0,-3 24 0 0 0,1-27 0 0 0,1 0 0 0 0,0 0 0 0 0,2 0 0 0 0,1 16 0 0 0,-1-25 0 0 0,0-1 0 0 0,1 1 0 0 0,0 0 0 0 0,-1-1 0 0 0,2 1 0 0 0,-1-1 0 0 0,0 1 0 0 0,1-1 0 0 0,-1 0 0 0 0,1 0 0 0 0,0 0 0 0 0,0 0 0 0 0,0-1 0 0 0,0 1 0 0 0,5 2 0 0 0,23 5 0 0 0,-25-7 0 0 0,1-1 0 0 0,-1 0 0 0 0,1-1 0 0 0,-1 0 0 0 0,1 0 0 0 0,10 0 0 0 0,-9 0 0 0 0,0 0 0 0 0,1 0 0 0 0,10 3 0 0 0,21 4 0 0 0,-21-5 0 0 0,5 1 0 0 0,56 4 0 0 0,-50-7 0 0 0,38-4 0 0 0,-45 1 0 0 0,144-15 0 0 0,-35 2 0 0 0,-109 12 0 0 0,13-1 0 0 0,46-4 0 0 0,1 0 0 0 0,-5-3 0 0 0,2-5 0 0 0,1 1 0 0 0,8 1 0 0 0,2 4 0 0 0,2-1 0 0 0,11-1 0 0 0,-1 1 0 0 0,-18 2 0 0 0,8 1 0 0 0,3 0 0 0 0,0 0 0 0 0,-2 4 0 0 0,-1 2 0 0 0,9 0 0 0 0,-1 4 0 0 0,-4 3 0 0 0,-7 7 0 0 0,1-3 0 0 0,-5-9 0 0 0,-22-9 0 0 0,-46 4 0 0 0,-13 0 0 0 0,-4 4 0 0 0,-1-1 0 0 0,2-4 64 0 0,-2 4-64 0 0,-12 15-2919 0 0</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24:15.865"/>
    </inkml:context>
    <inkml:brush xml:id="br0">
      <inkml:brushProperty name="width" value="0.1" units="cm"/>
      <inkml:brushProperty name="height" value="0.1" units="cm"/>
      <inkml:brushProperty name="color" value="#E71224"/>
    </inkml:brush>
  </inkml:definitions>
  <inkml:trace contextRef="#ctx0" brushRef="#br0">4642 59 455 0 0,'0'-4'171'0'0,"0"3"-46"0"0,1 0 1 0 0,-1 0 0 0 0,0 1-1 0 0,0-1 1 0 0,0 0 0 0 0,0 0-1 0 0,0 1 1 0 0,0-1 0 0 0,0 0-1 0 0,0 0 1 0 0,-1 1 0 0 0,1-1-1 0 0,0 0 1 0 0,0 0 0 0 0,-1 1-1 0 0,1-1 1 0 0,-1-1-1 0 0,-15-16 2315 0 0,13 16-2297 0 0,-1 0-1 0 0,1-1 0 0 0,0 1 0 0 0,0 1 1 0 0,-1-1-1 0 0,0 0 0 0 0,1 1 0 0 0,-1 0 1 0 0,0 0-1 0 0,1 0 0 0 0,-1 0 0 0 0,0 0 1 0 0,-5 0-1 0 0,-10 1 239 0 0,-28 1 0 0 0,26 0-175 0 0,-111 5 573 0 0,-59 2-102 0 0,50-2-207 0 0,-168 28-1 0 0,-94 0-392 0 0,123-3-77 0 0,3 20 0 0 0,-71 11 0 0 0,259-50 0 0 0,-733 85 11 0 0,275-74 715 0 0,392-19-535 0 0,32 3-343 0 0,0 5 0 0 0,1 5 0 0 0,-149 40 0 0 0,194-34-2554 0 0,6 2-892 0 0</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24:16.448"/>
    </inkml:context>
    <inkml:brush xml:id="br0">
      <inkml:brushProperty name="width" value="0.1" units="cm"/>
      <inkml:brushProperty name="height" value="0.1" units="cm"/>
      <inkml:brushProperty name="color" value="#E71224"/>
    </inkml:brush>
  </inkml:definitions>
  <inkml:trace contextRef="#ctx0" brushRef="#br0">780 242 1839 0 0,'-1'-1'29'0'0,"-1"0"-1"0"0,1 0 0 0 0,-1 1 0 0 0,1-1 0 0 0,-1 0 0 0 0,1 0 1 0 0,-1 1-1 0 0,1-1 0 0 0,-1 1 0 0 0,1-1 0 0 0,-1 1 0 0 0,0 0 1 0 0,1 0-1 0 0,-1 0 0 0 0,-2 0 0 0 0,2-1 48 0 0,-1 1 1 0 0,1-1-1 0 0,0 0 1 0 0,-1 1-1 0 0,1-1 0 0 0,0 0 1 0 0,0 0-1 0 0,-1-1 0 0 0,-1-1 1 0 0,-6-2 82 0 0,-137-62 2526 0 0,-210-66 0 0 0,342 129-2690 0 0,1 0 0 0 0,-1 1 0 0 0,0 0 0 0 0,-1 1-1 0 0,1 1 1 0 0,0 0 0 0 0,0 2 0 0 0,-1-1-1 0 0,1 2 1 0 0,-15 3 0 0 0,-2 1-3042 0 0</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24:17.309"/>
    </inkml:context>
    <inkml:brush xml:id="br0">
      <inkml:brushProperty name="width" value="0.1" units="cm"/>
      <inkml:brushProperty name="height" value="0.1" units="cm"/>
      <inkml:brushProperty name="color" value="#E71224"/>
    </inkml:brush>
  </inkml:definitions>
  <inkml:trace contextRef="#ctx0" brushRef="#br0">2724 83 3823 0 0,'2'-3'31'0'0,"13"-24"410"0"0,-14 26-417 0 0,0-1 0 0 0,0 0 0 0 0,1 1 0 0 0,-1-1 0 0 0,1 1 0 0 0,-1 0 0 0 0,1-1 0 0 0,-1 1 0 0 0,1 0 0 0 0,-1 0 0 0 0,1 0 0 0 0,2-1 0 0 0,0 1 200 0 0,-7-2 160 0 0,1 1-178 0 0,0-1 0 0 0,0 1-1 0 0,1 0 1 0 0,-1 0-1 0 0,-1 0 1 0 0,1 0-1 0 0,0 0 1 0 0,0 1-1 0 0,-1-1 1 0 0,1 1 0 0 0,-1-1-1 0 0,1 1 1 0 0,-1 0-1 0 0,0 0 1 0 0,-5-1-1 0 0,2 1-99 0 0,1 0 0 0 0,-1 1-1 0 0,0-1 1 0 0,0 1 0 0 0,0 1 0 0 0,1-1-1 0 0,-9 2 1 0 0,-9 4-17 0 0,-35 13-1 0 0,-16 4 0 0 0,32-17 92 0 0,0-1 0 0 0,0-2 0 0 0,-46-3 0 0 0,53 0 55 0 0,-213-8 1106 0 0,202 6-1206 0 0,-179 5 111 0 0,113 2-179 0 0,-43 0-67 0 0,-164 0 0 0 0,77-24 30 0 0,107 7 14 0 0,-162 5 0 0 0,65 26-219 0 0,78 5-3234 0 0,57-3-413 0 0</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24:19.456"/>
    </inkml:context>
    <inkml:brush xml:id="br0">
      <inkml:brushProperty name="width" value="0.1" units="cm"/>
      <inkml:brushProperty name="height" value="0.1" units="cm"/>
      <inkml:brushProperty name="color" value="#E71224"/>
    </inkml:brush>
  </inkml:definitions>
  <inkml:trace contextRef="#ctx0" brushRef="#br0">3145 38 3223 0 0,'4'-17'560'0'0,"-4"16"-529"0"0,0 1 0 0 0,0-1 1 0 0,0 1-1 0 0,0-1 0 0 0,0 1 0 0 0,0 0 1 0 0,0-1-1 0 0,0 1 0 0 0,0-1 0 0 0,0 1 0 0 0,0-1 1 0 0,-1 1-1 0 0,1-1 0 0 0,0 1 0 0 0,0 0 1 0 0,-1-1-1 0 0,1 1 0 0 0,0 0 0 0 0,-1-1 1 0 0,1 1-1 0 0,0 0 0 0 0,-1-1 0 0 0,1 1 0 0 0,0 0 1 0 0,-1-1-1 0 0,1 1 0 0 0,-1 0 0 0 0,1 0 1 0 0,0 0-1 0 0,-1 0 0 0 0,1-1 0 0 0,-1 1 1 0 0,0 0-1 0 0,-11-3-18 0 0,6 2 13 0 0,0 0 0 0 0,0 0 0 0 0,-10-1 0 0 0,-8 2 341 0 0,0 0 0 0 0,1 2 0 0 0,-1 1 1 0 0,0 0-1 0 0,-42 13 0 0 0,-75 27 227 0 0,118-36-423 0 0,-1-1-1 0 0,0-1 0 0 0,0-2 1 0 0,-46 2-1 0 0,-99-12 738 0 0,36 0-404 0 0,102 7-465 0 0,0 1 0 0 0,-38 7 1 0 0,-203 27 34 0 0,211-32 18 0 0,-61-5-1 0 0,22 0 24 0 0,-192-3 691 0 0,-78-4-162 0 0,213 3-495 0 0,-105-1-36 0 0,189 8-83 0 0,-115 17 0 0 0,10 19-128 0 0,83-14 6 0 0</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24:35.033"/>
    </inkml:context>
    <inkml:brush xml:id="br0">
      <inkml:brushProperty name="width" value="0.1" units="cm"/>
      <inkml:brushProperty name="height" value="0.1" units="cm"/>
      <inkml:brushProperty name="color" value="#E71224"/>
    </inkml:brush>
  </inkml:definitions>
  <inkml:trace contextRef="#ctx0" brushRef="#br0">3608 92 455 0 0,'-15'-18'-12'0'0,"12"14"204"0"0,1 0 1 0 0,-1 1 0 0 0,0-1 0 0 0,0 1 0 0 0,-1 0 0 0 0,1 0 0 0 0,-6-4 0 0 0,-29-10 5975 0 0,26 12-6115 0 0,-1 0 0 0 0,1 2 1 0 0,-1-1-1 0 0,0 2 0 0 0,-19-3 0 0 0,16 4 209 0 0,0 1-1 0 0,0 0 1 0 0,1 1 0 0 0,-1 1 0 0 0,1 0 0 0 0,-1 2 0 0 0,1-1 0 0 0,0 2 0 0 0,0 0 0 0 0,0 1-1 0 0,-16 8 1 0 0,13-4-202 0 0,-1-1 1 0 0,0-1-1 0 0,0 0 0 0 0,-1-2 0 0 0,1 0 0 0 0,-2-1 0 0 0,-24 2 1 0 0,36-6-26 0 0,-84 10 1038 0 0,-171-1 1 0 0,192-11-714 0 0,42 1-226 0 0,0-1 0 0 0,0-1 0 0 0,-55-12 0 0 0,-69-29 682 0 0,95 31-499 0 0,-119-9-1 0 0,122 17-261 0 0,22 2-55 0 0,0 1 0 0 0,-37 5 0 0 0,-69 14 0 0 0,46-5 0 0 0,-263 35 320 0 0,229-25-257 0 0,60-9-8 0 0,60-13-53 0 0,-42 9 9 0 0,-1-3 0 0 0,-67 3-1 0 0,-56-21 613 0 0,113 5-452 0 0,0 3 0 0 0,-63 5 0 0 0,94 1-293 0 0,0 2 0 0 0,1 0 0 0 0,0 2 0 0 0,0 2 1 0 0,1 0-1 0 0,0 2 0 0 0,1 1 0 0 0,0 1 0 0 0,0 2 0 0 0,-37 26 0 0 0,-4 10-1281 0 0</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24:38.179"/>
    </inkml:context>
    <inkml:brush xml:id="br0">
      <inkml:brushProperty name="width" value="0.1" units="cm"/>
      <inkml:brushProperty name="height" value="0.1" units="cm"/>
      <inkml:brushProperty name="color" value="#E71224"/>
    </inkml:brush>
  </inkml:definitions>
  <inkml:trace contextRef="#ctx0" brushRef="#br0">1656 191 3911 0 0,'-13'-9'379'0'0,"12"8"-364"0"0,-1 0-1 0 0,1 0 1 0 0,-1 0 0 0 0,1 0 0 0 0,-1 0 0 0 0,1 1 0 0 0,-1-1 0 0 0,0 0-1 0 0,1 1 1 0 0,-1 0 0 0 0,0-1 0 0 0,0 1 0 0 0,1 0 0 0 0,-1-1 0 0 0,-2 1-1 0 0,-16 0 3 0 0,-20 0 61 0 0,37 0 61 0 0,-1 0 1 0 0,0 0-1 0 0,1-1 0 0 0,-1 0 0 0 0,0 1 0 0 0,1-1 1 0 0,-1-1-1 0 0,1 1 0 0 0,0 0 0 0 0,-1-1 1 0 0,-3-2-1 0 0,-14-5 1395 0 0,-25-10 1197 0 0,31 12-1842 0 0,-27-9-1 0 0,-22 2 464 0 0,-1 2 0 0 0,-118-4 0 0 0,128 12-895 0 0,-420-35 2078 0 0,466 38-2504 0 0,-213-20 424 0 0,195 20-537 0 0,0 2 1 0 0,0 1 0 0 0,0 1-1 0 0,0 1 1 0 0,1 2 0 0 0,-32 10-1 0 0,11 3-1290 0 0,2-1-436 0 0</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24:38.643"/>
    </inkml:context>
    <inkml:brush xml:id="br0">
      <inkml:brushProperty name="width" value="0.1" units="cm"/>
      <inkml:brushProperty name="height" value="0.1" units="cm"/>
      <inkml:brushProperty name="color" value="#E71224"/>
    </inkml:brush>
  </inkml:definitions>
  <inkml:trace contextRef="#ctx0" brushRef="#br0">1516 89 5983 0 0,'-1'-1'34'0'0,"0"0"-1"0"0,0 0 0 0 0,0 1 0 0 0,0-1 0 0 0,0 0 1 0 0,0 1-1 0 0,0-1 0 0 0,-1 1 0 0 0,1-1 0 0 0,0 1 0 0 0,0-1 1 0 0,0 1-1 0 0,0 0 0 0 0,-1 0 0 0 0,1 0 0 0 0,0 0 1 0 0,0 0-1 0 0,-1 0 0 0 0,1 0 0 0 0,-2 0 0 0 0,-27 11-173 0 0,5-2 22 0 0,4-5 86 0 0,-1 0 0 0 0,1-2 0 0 0,-1 0 1 0 0,-39-3-1 0 0,23-2 803 0 0,-72-16 1 0 0,-6-13 1796 0 0,68 17-899 0 0,-79-14-1 0 0,59 21-1004 0 0,0 4 0 0 0,0 2-1 0 0,-136 16 1 0 0,141-7-974 0 0,-103 13 1153 0 0,116-11-3426 0 0,-66 20 0 0 0,70-15-2463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2:41:29.826"/>
    </inkml:context>
    <inkml:brush xml:id="br0">
      <inkml:brushProperty name="width" value="0.1" units="cm"/>
      <inkml:brushProperty name="height" value="0.1" units="cm"/>
      <inkml:brushProperty name="color" value="#E71224"/>
    </inkml:brush>
  </inkml:definitions>
  <inkml:trace contextRef="#ctx0" brushRef="#br0">5733 103 455 0 0,'-5'1'453'0'0,"0"0"-1"0"0,-1 0 1 0 0,1-1-1 0 0,0 1 1 0 0,0-1-1 0 0,0-1 1 0 0,-10 0-1 0 0,-44-15-62 0 0,29 6 25 0 0,24 8-199 0 0,0 0 0 0 0,0 0-1 0 0,0 1 1 0 0,-9-2 0 0 0,-115-9 1775 0 0,104 9-1630 0 0,-29-8 1 0 0,30 6 269 0 0,-27-2 0 0 0,-109 2 1065 0 0,100 6-1213 0 0,-56-2-227 0 0,43-5 5 0 0,31 1 286 0 0,-77 2 0 0 0,92 5-556 0 0,-41 3 403 0 0,-94-6-1 0 0,86-11-9 0 0,22 8-261 0 0,-77 2 0 0 0,32 17-31 0 0,15-1 24 0 0,71-12-104 0 0,0-1-1 0 0,1-1 1 0 0,-1-1 0 0 0,-17-2-1 0 0,0 0 40 0 0,0 1 0 0 0,0 2 0 0 0,-48 5 0 0 0,34 0 56 0 0,-73 2-36 0 0,91-7-39 0 0,-1 0-18 0 0,0 0 0 0 0,-51 9 0 0 0,78-9-14 0 0,-31 7 0 0 0,0-2 0 0 0,-55 3 0 0 0,2-11 0 0 0,-43 1 0 0 0,96 3 3 0 0,0-2 0 0 0,0-1-1 0 0,-56-11 1 0 0,55 8 11 0 0,0 2 0 0 0,-42 2 0 0 0,-8 0-3 0 0,-39-3-11 0 0,83 2 0 0 0,0 3 0 0 0,1 1 0 0 0,-1 2 0 0 0,-38 8 0 0 0,13-1 0 0 0,0-3 0 0 0,-72-1 0 0 0,47-3 0 0 0,-42-2 0 0 0,2-2 0 0 0,-21 1 64 0 0,118-1-64 0 0,-37 4 0 0 0,-9 0 0 0 0,-6-6 0 0 0,-62 2 0 0 0,5 1 30 0 0,68-2-6 0 0,-56 10-11 0 0,0 0-16 0 0,24-2 3 0 0,41-3 0 0 0,23 0 0 0 0,-72 9 0 0 0,71-7 0 0 0,27-5 0 0 0,1-1 0 0 0,-20-1 0 0 0,0-1 0 0 0,21 2 26 0 0,1 1-1 0 0,-1 0 0 0 0,-19 4 1 0 0,27-3-124 0 0,-1-1 0 0 0,1 1 0 0 0,-1 0 0 0 0,1 1 0 0 0,0-1 0 0 0,0 1 1 0 0,0 0-1 0 0,0 0 0 0 0,-8 8 0 0 0,-4 6-3587 0 0,-1 2-1249 0 0</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24:39.214"/>
    </inkml:context>
    <inkml:brush xml:id="br0">
      <inkml:brushProperty name="width" value="0.1" units="cm"/>
      <inkml:brushProperty name="height" value="0.1" units="cm"/>
      <inkml:brushProperty name="color" value="#E71224"/>
    </inkml:brush>
  </inkml:definitions>
  <inkml:trace contextRef="#ctx0" brushRef="#br0">1725 136 2303 0 0,'0'0'60'0'0,"-1"-1"-1"0"0,1 1 0 0 0,0-1 0 0 0,0 1 0 0 0,0-1 0 0 0,0 1 1 0 0,0-1-1 0 0,-1 1 0 0 0,1 0 0 0 0,0-1 0 0 0,0 1 0 0 0,-1-1 1 0 0,1 1-1 0 0,0 0 0 0 0,-1-1 0 0 0,1 1 0 0 0,0 0 0 0 0,-1-1 0 0 0,1 1 1 0 0,0 0-1 0 0,-1 0 0 0 0,1-1 0 0 0,-1 1 0 0 0,0 0 0 0 0,-17-5 159 0 0,-23 3-1218 0 0,38 2 939 0 0,-205-3 3555 0 0,149 1-1214 0 0,-70-14-1 0 0,38 5-826 0 0,-140-24 1048 0 0,-22-3-869 0 0,157 29-1354 0 0,-1 4 0 0 0,-104 7 1 0 0,170 2-513 0 0,-1 1 1 0 0,1 2 0 0 0,0 0 0 0 0,0 3 0 0 0,1 0 0 0 0,-35 18 0 0 0,27-8-1357 0 0</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24:39.693"/>
    </inkml:context>
    <inkml:brush xml:id="br0">
      <inkml:brushProperty name="width" value="0.1" units="cm"/>
      <inkml:brushProperty name="height" value="0.1" units="cm"/>
      <inkml:brushProperty name="color" value="#E71224"/>
    </inkml:brush>
  </inkml:definitions>
  <inkml:trace contextRef="#ctx0" brushRef="#br0">2036 38 3679 0 0,'-3'-4'25'0'0,"0"0"-1"0"0,0 1 0 0 0,-1-1 0 0 0,0 1 0 0 0,0-1 0 0 0,-5-2 0 0 0,7 5 152 0 0,0-1 0 0 0,0 1 0 0 0,0 0 0 0 0,-1 0 0 0 0,1 1-1 0 0,0-1 1 0 0,-1 0 0 0 0,1 1 0 0 0,-1-1 0 0 0,1 1 0 0 0,0 0 0 0 0,-1 0-1 0 0,1 0 1 0 0,-1 0 0 0 0,-3 1 0 0 0,-111 14 3488 0 0,43-8-3440 0 0,-187 32 401 0 0,69-9-166 0 0,147-23-321 0 0,-278 32 819 0 0,224-31-566 0 0,1 4 0 0 0,-169 44 0 0 0,39 18-163 0 0,67-21-353 0 0,62-23 7 0 0</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24:40.723"/>
    </inkml:context>
    <inkml:brush xml:id="br0">
      <inkml:brushProperty name="width" value="0.1" units="cm"/>
      <inkml:brushProperty name="height" value="0.1" units="cm"/>
      <inkml:brushProperty name="color" value="#E71224"/>
    </inkml:brush>
  </inkml:definitions>
  <inkml:trace contextRef="#ctx0" brushRef="#br0">4011 34 919 0 0,'-3'-1'295'0'0,"0"0"-1"0"0,0 0 0 0 0,0 0 0 0 0,0 1 0 0 0,0-1 1 0 0,0 1-1 0 0,-1 0 0 0 0,1 0 0 0 0,-6 0 1 0 0,-32 6 2905 0 0,24-2-3655 0 0,-2-1 910 0 0,0 0-1 0 0,0-2 0 0 0,0 0 0 0 0,-37-3 0 0 0,51 1-302 0 0,-188-15 3745 0 0,-95 35-2458 0 0,97-3-1118 0 0,-257-4 610 0 0,198-7-737 0 0,167-2-180 0 0,18-2 85 0 0,-188 12 293 0 0,142-2-288 0 0,1-4 1 0 0,-113-8 0 0 0,-32-26 454 0 0,171 16-316 0 0,-169-23 338 0 0,159 22-448 0 0,-141-14 74 0 0,173 22-156 0 0,-112 8 1 0 0,-48 27-361 0 0,122-16-846 0 0,16-4-263 0 0</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24:41.520"/>
    </inkml:context>
    <inkml:brush xml:id="br0">
      <inkml:brushProperty name="width" value="0.1" units="cm"/>
      <inkml:brushProperty name="height" value="0.1" units="cm"/>
      <inkml:brushProperty name="color" value="#E71224"/>
    </inkml:brush>
  </inkml:definitions>
  <inkml:trace contextRef="#ctx0" brushRef="#br0">0 20 919 0 0,'6'-8'80'0'0,"-1"4"-80"0"0,-1 0 0 0 0,-2 0 0 0 0</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24:41.964"/>
    </inkml:context>
    <inkml:brush xml:id="br0">
      <inkml:brushProperty name="width" value="0.1" units="cm"/>
      <inkml:brushProperty name="height" value="0.1" units="cm"/>
      <inkml:brushProperty name="color" value="#E71224"/>
    </inkml:brush>
  </inkml:definitions>
  <inkml:trace contextRef="#ctx0" brushRef="#br0">1356 1 2303 0 0,'-2'0'536'0'0,"0"0"-1"0"0,0 0 0 0 0,-1-1 1 0 0,1 2-1 0 0,0-1 0 0 0,-1 0 1 0 0,1 0-1 0 0,0 1 0 0 0,0-1 1 0 0,-1 1-1 0 0,-1 1 0 0 0,1-1-460 0 0,-42 9 998 0 0,0-1 1 0 0,-1-2-1 0 0,-89 1 0 0 0,-139-26 1454 0 0,161 6-1519 0 0,-170 4 0 0 0,241 11-1276 0 0,-1 1 0 0 0,1 3 0 0 0,0 1 0 0 0,0 3 0 0 0,1 1 0 0 0,-45 19 0 0 0,42-13-831 0 0</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24:48.673"/>
    </inkml:context>
    <inkml:brush xml:id="br0">
      <inkml:brushProperty name="width" value="0.1" units="cm"/>
      <inkml:brushProperty name="height" value="0.1" units="cm"/>
      <inkml:brushProperty name="color" value="#E71224"/>
    </inkml:brush>
  </inkml:definitions>
  <inkml:trace contextRef="#ctx0" brushRef="#br0">3890 1 455 0 0,'-3'0'425'0'0,"0"0"0"0"0,1 0 0 0 0,-1 1 0 0 0,1-1 0 0 0,-1 1-1 0 0,1 0 1 0 0,-1 0 0 0 0,1 0 0 0 0,0 0 0 0 0,-1 0 0 0 0,-3 3-1 0 0,-22 20 886 0 0,5-3-944 0 0,18-17-268 0 0,0 0 0 0 0,-1-1 0 0 0,1 1 0 0 0,-1-1-1 0 0,1 0 1 0 0,-1-1 0 0 0,0 1 0 0 0,0-1 0 0 0,0 0 0 0 0,-1-1 0 0 0,1 1 0 0 0,-8 0 0 0 0,4-2 224 0 0,-1 1 0 0 0,1 0 0 0 0,0 1 0 0 0,0 1 0 0 0,0-1 0 0 0,0 2-1 0 0,0-1 1 0 0,-15 9 0 0 0,22-10-257 0 0,-1-1-1 0 0,0 1 1 0 0,1-1-1 0 0,-1 0 1 0 0,0 0 0 0 0,0 0-1 0 0,0-1 1 0 0,0 1-1 0 0,0-1 1 0 0,0 0-1 0 0,0 0 1 0 0,0 0-1 0 0,0 0 1 0 0,-5-2-1 0 0,-2-1 381 0 0,1-1 0 0 0,0 0 0 0 0,-18-9-1 0 0,17 7-142 0 0,-1 0-1 0 0,-20-6 0 0 0,2 3-47 0 0,19 5-201 0 0,0 0 0 0 0,0 2 0 0 0,-20-4 1 0 0,-46 1 155 0 0,-117-12 198 0 0,169 15-297 0 0,0 2 0 0 0,-1 0 1 0 0,-46 8-1 0 0,22-2-57 0 0,-9 0 40 0 0,-180 18 274 0 0,208-20-317 0 0,-1-2-1 0 0,-50-3 0 0 0,-28-2 1018 0 0,-35 14-1384 0 0,74-4 299 0 0,53-7 70 0 0,0 0 0 0 0,0-1 0 0 0,0-2 0 0 0,-23-4 0 0 0,16 1 31 0 0,-27 0 1 0 0,-1 4-41 0 0,1 2 1 0 0,-1 3-1 0 0,-85 16 0 0 0,77-5-43 0 0,-75 29 0 0 0,93-28 0 0 0,18-8 4 0 0,1-1 0 0 0,0-1 0 0 0,-50 3 0 0 0,-76-7 154 0 0,24-1 12 0 0,70 0-96 0 0,-98-14 0 0 0,112 9-40 0 0,-143-7 486 0 0,111 8-294 0 0,-124 1 237 0 0,154 6-1153 0 0,0 1-1 0 0,-64 15 1 0 0,56-7-5878 0 0</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24:49.364"/>
    </inkml:context>
    <inkml:brush xml:id="br0">
      <inkml:brushProperty name="width" value="0.1" units="cm"/>
      <inkml:brushProperty name="height" value="0.1" units="cm"/>
      <inkml:brushProperty name="color" value="#E71224"/>
    </inkml:brush>
  </inkml:definitions>
  <inkml:trace contextRef="#ctx0" brushRef="#br0">1334 127 4607 0 0,'-2'-2'190'0'0,"1"1"0"0"0,-1-1 0 0 0,0 0 0 0 0,0 1-1 0 0,0 0 1 0 0,0-1 0 0 0,0 1 0 0 0,-1 0-1 0 0,1 0 1 0 0,0 0 0 0 0,0 0 0 0 0,-1 1 0 0 0,1-1-1 0 0,0 1 1 0 0,-1-1 0 0 0,1 1 0 0 0,-1 0-1 0 0,1 0 1 0 0,-1 0 0 0 0,1 0 0 0 0,0 0-1 0 0,-1 1 1 0 0,-3 0 0 0 0,-62 21 341 0 0,50-16-393 0 0,0 0 0 0 0,0 0 0 0 0,-1-2 0 0 0,-34 4 0 0 0,15-8 1125 0 0,1-1-1 0 0,-73-13 0 0 0,-72-27 1486 0 0,179 40-2731 0 0,-113-31 939 0 0,-22-6-396 0 0,119 34-508 0 0,-106-21 157 0 0,101 21-192 0 0,0 2 0 0 0,-1 1 0 0 0,-31 3 1 0 0,28 1-268 0 0,-32 7 0 0 0,45-6-2257 0 0,-27 10-1 0 0,2 3-3191 0 0</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24:52.220"/>
    </inkml:context>
    <inkml:brush xml:id="br0">
      <inkml:brushProperty name="width" value="0.1" units="cm"/>
      <inkml:brushProperty name="height" value="0.1" units="cm"/>
      <inkml:brushProperty name="color" value="#E71224"/>
    </inkml:brush>
  </inkml:definitions>
  <inkml:trace contextRef="#ctx0" brushRef="#br0">4563 120 9151 0 0,'-5'-20'506'0'0,"3"12"-375"0"0,0 0 0 0 0,0 0 0 0 0,-1-16 0 0 0,-17 28-85 0 0,2-1-1116 0 0,-39 2 1 0 0,37-5 1751 0 0,-35-4 1 0 0,47 3-311 0 0,-1 1 1 0 0,1-1-1 0 0,-1 2 1 0 0,1 0-1 0 0,0 0 1 0 0,-1 0-1 0 0,1 1 1 0 0,-13 4-1 0 0,-5 4 41 0 0,-31 18 0 0 0,-9 2-298 0 0,53-25-66 0 0,0 0 0 0 0,-1-2 0 0 0,0 1 0 0 0,0-2-1 0 0,-23 2 1 0 0,-143 17 1556 0 0,27-1-1087 0 0,121-18-475 0 0,1-1 1 0 0,-61-7 0 0 0,-134-10 515 0 0,177 14-476 0 0,12 2-37 0 0,-1 1 0 0 0,-42 8 0 0 0,-74 20 8 0 0,-13 1-59 0 0,142-27 19 0 0,-1-2-1 0 0,0-1 1 0 0,1 0 0 0 0,-42-8 0 0 0,-115-16 541 0 0,11-14 537 0 0,-59-9-1779 0 0,96 22 800 0 0,-34-5 105 0 0,125 27-334 0 0,0 2-1 0 0,0 1 1 0 0,-59 10 0 0 0,-90 2 845 0 0,155-10-601 0 0,3 0-40 0 0,1-2-1 0 0,0-1 1 0 0,-1-2-1 0 0,1-1 1 0 0,0-1 0 0 0,-39-12-1 0 0,53 12 18 0 0,-1 1-1 0 0,0 0 1 0 0,-1 2-1 0 0,-35 0 1 0 0,22 1-28 0 0,-75 2 187 0 0,-2-2 72 0 0,22-9-132 0 0,-106-25 0 0 0,176 31-239 0 0,0 1 0 0 0,-1 1 0 0 0,0 1 0 0 0,1 0 0 0 0,-1 1 0 0 0,0 1 0 0 0,1 1 0 0 0,-38 9 0 0 0,42-6-628 0 0,0 0 0 0 0,0 1 0 0 0,-26 15 1 0 0,3 2-5948 0 0</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24:55.978"/>
    </inkml:context>
    <inkml:brush xml:id="br0">
      <inkml:brushProperty name="width" value="0.1" units="cm"/>
      <inkml:brushProperty name="height" value="0.1" units="cm"/>
      <inkml:brushProperty name="color" value="#E71224"/>
    </inkml:brush>
  </inkml:definitions>
  <inkml:trace contextRef="#ctx0" brushRef="#br0">1637 43 455 0 0,'7'-11'2'0'0,"-7"10"163"0"0,0 0 1 0 0,1 0-1 0 0,-1 0 0 0 0,1 0 1 0 0,-1 0-1 0 0,1 0 0 0 0,0 0 1 0 0,-1 0-1 0 0,1 0 0 0 0,0 0 1 0 0,-1 0-1 0 0,1 0 0 0 0,0 0 1 0 0,0 1-1 0 0,0-1 0 0 0,0 0 0 0 0,2 0 275 0 0,1 1 16 0 0,-9-1 983 0 0,-43-6 3502 0 0,37 8-4824 0 0,0 0-1 0 0,1 1 1 0 0,-1 0 0 0 0,1 1-1 0 0,-12 4 1 0 0,10-2-38 0 0,-1-2 0 0 0,-25 5 1 0 0,-145 8 1410 0 0,-23-8-94 0 0,171-6-1196 0 0,-39 6 0 0 0,39-3 21 0 0,-40 1 0 0 0,20-8 355 0 0,-75-12 1 0 0,-52-19 382 0 0,120 21-673 0 0,-68-8 180 0 0,112 18-454 0 0,1 2 0 0 0,-1 0-1 0 0,0 1 1 0 0,0 1 0 0 0,-24 6-1 0 0,18-2-520 0 0,0 2 0 0 0,0 1-1 0 0,-30 16 1 0 0,7 1-638 0 0</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24:56.933"/>
    </inkml:context>
    <inkml:brush xml:id="br0">
      <inkml:brushProperty name="width" value="0.1" units="cm"/>
      <inkml:brushProperty name="height" value="0.1" units="cm"/>
      <inkml:brushProperty name="color" value="#E71224"/>
    </inkml:brush>
  </inkml:definitions>
  <inkml:trace contextRef="#ctx0" brushRef="#br0">3102 45 2303 0 0,'-1'-2'71'0'0,"0"0"-1"0"0,0 0 1 0 0,-1 0-1 0 0,1 0 1 0 0,-1 0-1 0 0,0 0 1 0 0,0 1-1 0 0,1-1 1 0 0,-1 0-1 0 0,0 1 1 0 0,-4-2-1 0 0,4 2 57 0 0,0 1 0 0 0,0-1 0 0 0,0 1 0 0 0,0 0 0 0 0,-1 0 0 0 0,1 0 0 0 0,0 0 0 0 0,0 0 0 0 0,0 0 0 0 0,-1 1 0 0 0,1-1-1 0 0,-3 2 1 0 0,-13 1-9 0 0,0 0 0 0 0,0-2-1 0 0,-1 0 1 0 0,1-1-1 0 0,-23-2 1 0 0,12 2 975 0 0,0 1 0 0 0,1 1 0 0 0,-35 8 0 0 0,-51 5-403 0 0,-174-9 1001 0 0,93-2-15 0 0,33-5-755 0 0,-217-28 1 0 0,181 8-285 0 0,-255 5 1 0 0,346 20-639 0 0,1 4 0 0 0,1 5 0 0 0,0 5 0 0 0,-116 35 0 0 0,-1 28-1137 0 0,219-80 1099 0 0,-105 42-1200 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2:41:53.006"/>
    </inkml:context>
    <inkml:brush xml:id="br0">
      <inkml:brushProperty name="width" value="0.1" units="cm"/>
      <inkml:brushProperty name="height" value="0.1" units="cm"/>
      <inkml:brushProperty name="color" value="#E71224"/>
    </inkml:brush>
  </inkml:definitions>
  <inkml:trace contextRef="#ctx0" brushRef="#br0">3612 84 719 0 0,'-1'-2'250'0'0,"0"0"-1"0"0,0 1 1 0 0,0-1-1 0 0,-1 0 1 0 0,1 0-1 0 0,-1 1 1 0 0,1-1-1 0 0,-1 1 0 0 0,0-1 1 0 0,1 1-1 0 0,-1 0 1 0 0,-3-2-1 0 0,4 3-165 0 0,0-1 1 0 0,0 1-1 0 0,0-1 0 0 0,0 1 0 0 0,0 0 0 0 0,-1 0 1 0 0,1-1-1 0 0,0 1 0 0 0,0 0 0 0 0,-1 0 1 0 0,1 0-1 0 0,0 0 0 0 0,0 0 0 0 0,0 1 1 0 0,-1-1-1 0 0,1 0 0 0 0,-1 1 0 0 0,-23 9 536 0 0,7-1-405 0 0,2-4-77 0 0,11-3-60 0 0,0 0 1 0 0,0-1 0 0 0,0 1 0 0 0,0-1-1 0 0,0 0 1 0 0,0-1 0 0 0,0 1 0 0 0,-8-1-1 0 0,-6-3 699 0 0,-30-8 0 0 0,35 7-468 0 0,-1 0 1 0 0,0 1 0 0 0,-28-1-1 0 0,-26 6 230 0 0,43 0-183 0 0,-1-1 0 0 0,1-2 0 0 0,0-1 0 0 0,-45-8 0 0 0,46 5-139 0 0,0 2 1 0 0,-26-2-1 0 0,-15 7-46 0 0,50-1-147 0 0,-1 0 1 0 0,1-1 0 0 0,-23-3-1 0 0,-18-7 31 0 0,-163-20 610 0 0,143 29-489 0 0,-6 0-58 0 0,38-2-52 0 0,0 3 1 0 0,0 1 0 0 0,-77 13-1 0 0,-58 4-2 0 0,67-16-62 0 0,82-2 7 0 0,-2 1 46 0 0,-52 10-1 0 0,-11 1-46 0 0,-127 6-8 0 0,127-3 39 0 0,65-8-17 0 0,0-3 1 0 0,-1 0-1 0 0,-43-1 0 0 0,41-6 8 0 0,-41-9 0 0 0,50 9 27 0 0,1 0 0 0 0,-1 2-1 0 0,0 1 1 0 0,0 0 0 0 0,-38 7-1 0 0,26-4-33 0 0,-1-2 1 0 0,1-2-1 0 0,0-1 0 0 0,-38-8 0 0 0,51 7 4 0 0,-166-25 814 0 0,121 15-659 0 0,0-1 12 0 0,61 13-182 0 0,-1 1 1 0 0,0 0-1 0 0,0 0 1 0 0,1 0-1 0 0,-18 4 1 0 0,20-2-7 0 0,0 0 0 0 0,0 0 0 0 0,0 1 0 0 0,0 0 0 0 0,0 0 0 0 0,1 0 0 0 0,0 1 0 0 0,-10 7 0 0 0,1 2-2311 0 0,-20 25 0 0 0,4-1-2886 0 0</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24:59.975"/>
    </inkml:context>
    <inkml:brush xml:id="br0">
      <inkml:brushProperty name="width" value="0.1" units="cm"/>
      <inkml:brushProperty name="height" value="0.1" units="cm"/>
      <inkml:brushProperty name="color" value="#E71224"/>
    </inkml:brush>
  </inkml:definitions>
  <inkml:trace contextRef="#ctx0" brushRef="#br0">5289 116 2303 0 0,'-126'-24'4296'0'0,"67"11"-3294"0"0,-252-51 2804 0 0,275 58-3603 0 0,-1 2-1 0 0,-1 1 0 0 0,1 2 0 0 0,0 1 1 0 0,0 2-1 0 0,-57 10 0 0 0,-144 46 677 0 0,203-49-846 0 0,-10-1 85 0 0,0-1-1 0 0,0-2 0 0 0,-69-2 1 0 0,-39 3 468 0 0,-46 24-106 0 0,60-8-364 0 0,34-13 119 0 0,-149-5 0 0 0,-51 3 315 0 0,-466 101-278 0 0,716-100-256 0 0,-95 3 0 0 0,-57-15 16 0 0,101-5 121 0 0,-131-29-1 0 0,-2-1 55 0 0,-34 12-100 0 0,-2 22 469 0 0,186 13-568 0 0,0 5 0 0 0,-119 32 0 0 0,107-21-1683 0 0</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25:16.018"/>
    </inkml:context>
    <inkml:brush xml:id="br0">
      <inkml:brushProperty name="width" value="0.1" units="cm"/>
      <inkml:brushProperty name="height" value="0.1" units="cm"/>
      <inkml:brushProperty name="color" value="#E71224"/>
    </inkml:brush>
  </inkml:definitions>
  <inkml:trace contextRef="#ctx0" brushRef="#br0">1538 28 1375 0 0,'3'-10'253'0'0,"-3"10"-132"0"0,1-1-1 0 0,-1 1 1 0 0,0 0 0 0 0,0-1-1 0 0,1 1 1 0 0,-1-1-1 0 0,0 1 1 0 0,0 0 0 0 0,0-1-1 0 0,0 1 1 0 0,1-1 0 0 0,-1 1-1 0 0,0 0 1 0 0,0-1 0 0 0,0 1-1 0 0,0-1 1 0 0,0 1 0 0 0,0-1-1 0 0,0 1 1 0 0,0 0 0 0 0,0-1-1 0 0,0 1 1 0 0,-1-1 0 0 0,1 1-1 0 0,0 0 1 0 0,0-1-1 0 0,0 1 1 0 0,0-1 0 0 0,-1 1-1 0 0,0-1-67 0 0,0 0-1 0 0,0 1 1 0 0,0-1-1 0 0,0 1 1 0 0,0-1-1 0 0,0 1 1 0 0,0 0-1 0 0,0-1 1 0 0,0 1-1 0 0,0 0 1 0 0,0 0-1 0 0,0 0 0 0 0,0 0 1 0 0,0 0-1 0 0,0 0 1 0 0,0 0-1 0 0,0 0 1 0 0,0 0-1 0 0,0 0 1 0 0,0 1-1 0 0,-1-1 1 0 0,1 0-1 0 0,0 1 1 0 0,0-1-1 0 0,1 1 0 0 0,-1-1 1 0 0,0 1-1 0 0,0-1 1 0 0,0 1-1 0 0,0 0 1 0 0,0 0-1 0 0,1-1 1 0 0,-1 1-1 0 0,0 0 1 0 0,0 0-1 0 0,1 0 1 0 0,-1 0-1 0 0,1 0 1 0 0,-1-1-1 0 0,1 1 0 0 0,-1 0 1 0 0,0 2-1 0 0,1-2-17 0 0,-1 1 0 0 0,1-1-1 0 0,0 0 1 0 0,-1 1 0 0 0,1-1 0 0 0,0 0-1 0 0,0 1 1 0 0,0-1 0 0 0,0 0-1 0 0,0 1 1 0 0,0-1 0 0 0,0 0-1 0 0,1 2 1 0 0,-1-2-20 0 0,0-1-1 0 0,1 1 1 0 0,-1 0-1 0 0,0-1 1 0 0,1 1-1 0 0,-1-1 1 0 0,0 1-1 0 0,1-1 0 0 0,-1 1 1 0 0,1-1-1 0 0,-1 1 1 0 0,1-1-1 0 0,-1 1 1 0 0,1-1-1 0 0,-1 0 1 0 0,1 1-1 0 0,-1-1 1 0 0,1 0-1 0 0,-1 1 1 0 0,1-1-1 0 0,0 0 1 0 0,-1 0-1 0 0,1 0 1 0 0,-1 1-1 0 0,1-1 0 0 0,0 0 1 0 0,-1 0-1 0 0,1 0 1 0 0,1 0-1 0 0,-3-1 125 0 0,1 0-1 0 0,-1-1 0 0 0,1 1 0 0 0,-1 0 0 0 0,1 0 1 0 0,-1 0-1 0 0,0 0 0 0 0,1 0 0 0 0,-1 0 1 0 0,0 1-1 0 0,0-1 0 0 0,0 0 0 0 0,0 0 0 0 0,0 0 1 0 0,1 1-1 0 0,-1-1 0 0 0,-2 0 0 0 0,-1-5 290 0 0,-1-2 291 0 0,5 8-714 0 0,0 0 0 0 0,-1 0 0 0 0,1 0 0 0 0,0 0 0 0 0,0 0 0 0 0,0 0 0 0 0,-1 0 0 0 0,1 0 0 0 0,0 0 1 0 0,0 0-1 0 0,0 0 0 0 0,-1 0 0 0 0,1 0 0 0 0,0 0 0 0 0,0 0 0 0 0,0 0 0 0 0,-1 0 0 0 0,1 0 0 0 0,0 0 0 0 0,0 0 1 0 0,0 1-1 0 0,-1-1 0 0 0,1 0 0 0 0,0 0 0 0 0,0 0 0 0 0,0 0 0 0 0,0 0 0 0 0,0 1 0 0 0,-1-1 0 0 0,1 0 1 0 0,0 0-1 0 0,0 0 0 0 0,0 0 0 0 0,0 1 0 0 0,0-1 0 0 0,0 0 0 0 0,0 0 0 0 0,0 0 0 0 0,0 1 0 0 0,0-1 0 0 0,0 0 1 0 0,0 0-1 0 0,-2 1 1 0 0,1 0 1 0 0,0 0 0 0 0,0 0 0 0 0,0-1 0 0 0,0 1-1 0 0,-1-1 1 0 0,1 1 0 0 0,0-1 0 0 0,0 0-1 0 0,-1 1 1 0 0,1-1 0 0 0,0 0 0 0 0,-1 0 0 0 0,-1 0-1 0 0,-11 4 318 0 0,-41 26 176 0 0,-4-6 5 0 0,36-14-131 0 0,-26 16 0 0 0,45-24-321 0 0,0-1 0 0 0,0 0 0 0 0,0 1 0 0 0,0-2 0 0 0,0 1 0 0 0,0 0 0 0 0,0-1 0 0 0,0 0 0 0 0,-7 0 0 0 0,-9 0 137 0 0,-65 5 215 0 0,-14 1-23 0 0,92-6-363 0 0,0 1 0 0 0,0-1 0 0 0,0-1-1 0 0,-9-1 1 0 0,8 1 3 0 0,1 0-1 0 0,0 0 0 0 0,0 1 1 0 0,-10 1-1 0 0,-14 2 177 0 0,-48-3 0 0 0,1 1 72 0 0,-96 21 24 0 0,140-17-188 0 0,1-2 0 0 0,-1-1-1 0 0,0-1 1 0 0,1-2 0 0 0,-1-2 0 0 0,-39-7-1 0 0,45 6-68 0 0,0 1 0 0 0,1 1 0 0 0,-1 1 0 0 0,-38 5 0 0 0,-8 8-5186 0 0,36-3-399 0 0</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25:20.769"/>
    </inkml:context>
    <inkml:brush xml:id="br0">
      <inkml:brushProperty name="width" value="0.1" units="cm"/>
      <inkml:brushProperty name="height" value="0.1" units="cm"/>
      <inkml:brushProperty name="color" value="#E71224"/>
    </inkml:brush>
  </inkml:definitions>
  <inkml:trace contextRef="#ctx0" brushRef="#br0">5972 139 2759 0 0,'-7'-3'164'0'0,"-1"1"0"0"0,1-1 0 0 0,-1 1 0 0 0,0 1-1 0 0,1 0 1 0 0,-1 0 0 0 0,0 0 0 0 0,0 1-1 0 0,1 0 1 0 0,-15 2 0 0 0,19-2-234 0 0,-10 1 262 0 0,0-1 0 0 0,0 0 0 0 0,0-1-1 0 0,1 0 1 0 0,-1-1 0 0 0,0 0-1 0 0,1-1 1 0 0,-14-5 0 0 0,6 0 1118 0 0,-24-5 0 0 0,11 4-220 0 0,11 3-690 0 0,1 1 0 0 0,-1 1 0 0 0,-1 2-1 0 0,1 0 1 0 0,-44 2 0 0 0,-35-1 288 0 0,38 0-439 0 0,-35 0 53 0 0,-158 6 652 0 0,-97 30 62 0 0,-71-13 432 0 0,307-22-1191 0 0,-39-2 102 0 0,-236-43 526 0 0,363 41-815 0 0,-163-8 66 0 0,36 4-48 0 0,153 8-87 0 0,-215-18 304 0 0,153 16-163 0 0,-88 7-1 0 0,-43 6-141 0 0,52-5 0 0 0,69-4-2 0 0,-12 0 15 0 0,15 1 47 0 0,0-4 1 0 0,-96-13-1 0 0,-8 6 104 0 0,51 3 84 0 0,-43-8-172 0 0,-80 11-47 0 0,214 3 6 0 0,-250-3 29 0 0,164-10-53 0 0,65 10 80 0 0,1 1 1 0 0,-96 13 0 0 0,115-8-106 0 0,-1 3 0 0 0,1 1 1 0 0,0 1-1 0 0,1 2 1 0 0,-36 17-1 0 0,-92 61-2566 0 0,104-53 1188 0 0</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25:21.616"/>
    </inkml:context>
    <inkml:brush xml:id="br0">
      <inkml:brushProperty name="width" value="0.1" units="cm"/>
      <inkml:brushProperty name="height" value="0.1" units="cm"/>
      <inkml:brushProperty name="color" value="#E71224"/>
    </inkml:brush>
  </inkml:definitions>
  <inkml:trace contextRef="#ctx0" brushRef="#br0">2392 195 2071 0 0,'-20'-2'612'0'0,"-217"-37"7450"0"0,157 33-6721 0 0,-80 4 0 0 0,-249 20-263 0 0,328-17-644 0 0,0-3 0 0 0,0-4 1 0 0,1-3-1 0 0,-101-26 1 0 0,107 16-190 0 0,-182-42 1602 0 0,87 37-2867 0 0,119 18 1057 0 0,23 4-26 0 0,0 1-1 0 0,0 1 1 0 0,0 2 0 0 0,-35 6-1 0 0,43-4-112 0 0,0 0 0 0 0,0 2-1 0 0,0 0 1 0 0,1 1 0 0 0,0 1-1 0 0,-24 15 1 0 0,-18 16-4451 0 0,12-4-850 0 0</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25:22.391"/>
    </inkml:context>
    <inkml:brush xml:id="br0">
      <inkml:brushProperty name="width" value="0.1" units="cm"/>
      <inkml:brushProperty name="height" value="0.1" units="cm"/>
      <inkml:brushProperty name="color" value="#E71224"/>
    </inkml:brush>
  </inkml:definitions>
  <inkml:trace contextRef="#ctx0" brushRef="#br0">2082 404 6647 0 0,'-1'-6'303'0'0,"-2"-4"5"0"0,3 10-288 0 0,0-1 0 0 0,0 1 1 0 0,-1 0-1 0 0,1 0 0 0 0,0 0 0 0 0,0 0 0 0 0,0 0 0 0 0,-1 0 0 0 0,1-1 1 0 0,0 1-1 0 0,0 0 0 0 0,-1 0 0 0 0,1 0 0 0 0,0 0 0 0 0,0 0 0 0 0,-1 0 1 0 0,1 0-1 0 0,0 0 0 0 0,0 0 0 0 0,0 0 0 0 0,-1 0 0 0 0,1 0 0 0 0,0 0 0 0 0,0 0 1 0 0,-1 0-1 0 0,1 0 0 0 0,0 1 0 0 0,0-1 0 0 0,-1 0 0 0 0,1 0 0 0 0,0 0 1 0 0,0 0-1 0 0,0 0 0 0 0,-1 0 0 0 0,1 1 0 0 0,0-1 0 0 0,0 0 0 0 0,-19 11 372 0 0,-30 15 0 0 0,40-24-141 0 0,1 1-1 0 0,0-1 0 0 0,-1-1 0 0 0,1 1 0 0 0,-1-2 1 0 0,1 1-1 0 0,-1-1 0 0 0,1 0 0 0 0,-1-1 0 0 0,-13-2 0 0 0,7 1 177 0 0,0 1-1 0 0,-19 0 0 0 0,-103 1 785 0 0,109-3-395 0 0,-49-12 0 0 0,48 9-329 0 0,-44-5 0 0 0,-137-14 1001 0 0,186 22-1253 0 0,-42-1 0 0 0,19 3-69 0 0,31-2-27 0 0,-1 0-1 0 0,2 0 1 0 0,-23-9-1 0 0,20 6 24 0 0,-11-5 104 0 0,1-2 0 0 0,1-1 0 0 0,0-1 0 0 0,-27-20 0 0 0,14 10-156 0 0,23 14-101 0 0,-275-159 246 0 0,278 164-251 0 0,0-1 0 0 0,0 2 0 0 0,0 0 0 0 0,-1 1 0 0 0,0 0 0 0 0,0 1 0 0 0,-29-1 0 0 0,33 4-1 0 0,-1 0 0 0 0,0 1-1 0 0,1 0 1 0 0,0 1 0 0 0,-1 0-1 0 0,1 1 1 0 0,0 0 0 0 0,0 1-1 0 0,0 0 1 0 0,1 1 0 0 0,-11 6-1 0 0,2 1-214 0 0,1 1-1 0 0,0 0 1 0 0,1 2 0 0 0,-24 25-1 0 0,-52 74-1533 0 0,66-79 362 0 0</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25:23.280"/>
    </inkml:context>
    <inkml:brush xml:id="br0">
      <inkml:brushProperty name="width" value="0.1" units="cm"/>
      <inkml:brushProperty name="height" value="0.1" units="cm"/>
      <inkml:brushProperty name="color" value="#E71224"/>
    </inkml:brush>
  </inkml:definitions>
  <inkml:trace contextRef="#ctx0" brushRef="#br0">2145 24 2303 0 0,'9'-18'117'0'0,"-8"18"-54"0"0,-1-1 0 0 0,1 1-1 0 0,-1-1 1 0 0,1 1-1 0 0,0-1 1 0 0,-1 1-1 0 0,1 0 1 0 0,-1-1 0 0 0,1 1-1 0 0,0 0 1 0 0,-1 0-1 0 0,1-1 1 0 0,0 1-1 0 0,-1 0 1 0 0,1 0 0 0 0,0 0-1 0 0,-1 0 1 0 0,1 0-1 0 0,0 0 1 0 0,-1 0-1 0 0,1 0 1 0 0,0 0 0 0 0,-1 0-1 0 0,2 1 1 0 0,11 1 503 0 0,-11-2-603 0 0,1 1 1 0 0,-1-1-1 0 0,0 0 0 0 0,1 1 0 0 0,-1 0 1 0 0,0 0-1 0 0,1-1 0 0 0,-1 1 0 0 0,0 0 1 0 0,0 1-1 0 0,4 2 0 0 0,-6-4 27 0 0,1 0-1 0 0,-1 0 1 0 0,0 0-1 0 0,0 1 1 0 0,0-1-1 0 0,0 0 1 0 0,0 0-1 0 0,0 0 1 0 0,1 1-1 0 0,-1-1 1 0 0,0 0-1 0 0,0 0 1 0 0,0 0-1 0 0,0 1 1 0 0,0-1-1 0 0,0 0 1 0 0,0 0-1 0 0,0 1 1 0 0,0-1 0 0 0,0 0-1 0 0,0 0 1 0 0,0 0-1 0 0,0 1 1 0 0,0-1-1 0 0,0 0 1 0 0,0 0-1 0 0,-1 1 1 0 0,1-1-1 0 0,0 0 1 0 0,0 0-1 0 0,0 0 1 0 0,0 1-1 0 0,0-1 1 0 0,0 0-1 0 0,-1 0 1 0 0,1 0-1 0 0,0 0 1 0 0,0 1-1 0 0,0-1 1 0 0,0 0-1 0 0,-1 0 1 0 0,1 0 0 0 0,0 0-1 0 0,0 0 1 0 0,0 0-1 0 0,-1 0 1 0 0,1 1-1 0 0,0-1 1 0 0,-1 0-1 0 0,-12 5 269 0 0,11-5-235 0 0,-6 2 718 0 0,0 0 0 0 0,-14 2 0 0 0,15-4-335 0 0,0 1-1 0 0,1 0 0 0 0,-1 1 0 0 0,1-1 1 0 0,-13 6-1 0 0,-14 7 277 0 0,0-1 0 0 0,-49 12 1 0 0,71-24-309 0 0,0 1 1 0 0,0-1 0 0 0,0-1 0 0 0,0 0 0 0 0,0-1-1 0 0,1 0 1 0 0,-21-5 0 0 0,13 3 157 0 0,-31-1 0 0 0,7 4 61 0 0,-332 10 1493 0 0,289-5-1830 0 0,-1-4 1 0 0,-145-15-1 0 0,229 14-251 0 0,-380-33 618 0 0,333 32-621 0 0,0 3 1 0 0,-1 1-1 0 0,1 3 1 0 0,1 2-1 0 0,-82 24 1 0 0,101-21-761 0 0,0 1 1 0 0,1 1-1 0 0,-43 29 0 0 0,20-10-4998 0 0</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25:24.528"/>
    </inkml:context>
    <inkml:brush xml:id="br0">
      <inkml:brushProperty name="width" value="0.1" units="cm"/>
      <inkml:brushProperty name="height" value="0.1" units="cm"/>
      <inkml:brushProperty name="color" value="#E71224"/>
    </inkml:brush>
  </inkml:definitions>
  <inkml:trace contextRef="#ctx0" brushRef="#br0">2246 101 3223 0 0,'0'0'6'0'0,"-25"-14"145"0"0,23 14 47 0 0,0-1 1 0 0,0 0-1 0 0,1 1 0 0 0,-1-1 1 0 0,0 1-1 0 0,0 0 1 0 0,0 0-1 0 0,0 0 1 0 0,0 0-1 0 0,0 0 1 0 0,0 0-1 0 0,-3 1 0 0 0,-4 0 9 0 0,0 1-1 0 0,-1-1 0 0 0,1 0 0 0 0,-15-1 1 0 0,-15 1 73 0 0,10 0 396 0 0,0-1-1 0 0,0-2 1 0 0,0 0-1 0 0,-44-10 0 0 0,55 8-533 0 0,-35-2 845 0 0,-54-1 0 0 0,-22-2-448 0 0,-454-39 2413 0 0,526 47-2748 0 0,-215 0 360 0 0,193 5-476 0 0,-112 19 0 0 0,139-12-187 0 0,-58 21 0 0 0,-49 26-1717 0 0,130-47 1064 0 0,-36 13-610 0 0</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25:28.937"/>
    </inkml:context>
    <inkml:brush xml:id="br0">
      <inkml:brushProperty name="width" value="0.1" units="cm"/>
      <inkml:brushProperty name="height" value="0.1" units="cm"/>
      <inkml:brushProperty name="color" value="#E71224"/>
    </inkml:brush>
  </inkml:definitions>
  <inkml:trace contextRef="#ctx0" brushRef="#br0">1528 104 4031 0 0,'-8'-9'371'0'0,"8"8"-332"0"0,-1 0-1 0 0,0 0 1 0 0,1 0 0 0 0,-1 0 0 0 0,0 1-1 0 0,0-1 1 0 0,0 0 0 0 0,0 0 0 0 0,0 0-1 0 0,0 1 1 0 0,0-1 0 0 0,0 0 0 0 0,0 1 0 0 0,0-1-1 0 0,0 1 1 0 0,0 0 0 0 0,-1-1 0 0 0,1 1-1 0 0,0 0 1 0 0,0-1 0 0 0,0 1 0 0 0,-1 0 0 0 0,1 0-1 0 0,0 0 1 0 0,0 0 0 0 0,-1 0 0 0 0,0 1-1 0 0,-35 3 660 0 0,-24 5-180 0 0,40-6 138 0 0,-22 1-1 0 0,23-2-110 0 0,11-2-301 0 0,1-1-1 0 0,0 1 0 0 0,0-2 0 0 0,0 1 0 0 0,0-1 0 0 0,-12-4 0 0 0,-25-6 479 0 0,-21 5 366 0 0,-70 1 0 0 0,16-4-210 0 0,103 8-730 0 0,-42-11 362 0 0,8 2-100 0 0,-169-16 722 0 0,160 23-1002 0 0,-101 8 1 0 0,150-3-162 0 0,-44 3-554 0 0,1 2-1 0 0,-74 19 0 0 0,73-9-4733 0 0</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25:30.157"/>
    </inkml:context>
    <inkml:brush xml:id="br0">
      <inkml:brushProperty name="width" value="0.1" units="cm"/>
      <inkml:brushProperty name="height" value="0.1" units="cm"/>
      <inkml:brushProperty name="color" value="#E71224"/>
    </inkml:brush>
  </inkml:definitions>
  <inkml:trace contextRef="#ctx0" brushRef="#br0">1690 13 919 0 0,'-2'-2'412'0'0,"-5"1"160"0"0,0 2-212 0 0,1-1 0 0 0,0 0 0 0 0,-1 0 0 0 0,1 0 0 0 0,-1 0 0 0 0,1-1 0 0 0,-11-3 0 0 0,9 2 316 0 0,0 1 0 0 0,-1 0 0 0 0,-15 0 0 0 0,1 4-87 0 0,-1 1-1 0 0,1 2 0 0 0,0 0 0 0 0,-38 16 0 0 0,7-2-353 0 0,24-12 90 0 0,1-1 0 0 0,-1-1-1 0 0,0-2 1 0 0,0-1 0 0 0,-46-1-1 0 0,-154-19 2039 0 0,180 12-2074 0 0,-150-23 706 0 0,-103-8 397 0 0,266 35-1569 0 0,0 1 1 0 0,1 2-1 0 0,-1 2 1 0 0,1 1-1 0 0,-1 2 1 0 0,-45 14-1 0 0,30-3-1318 0 0</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25:31.633"/>
    </inkml:context>
    <inkml:brush xml:id="br0">
      <inkml:brushProperty name="width" value="0.1" units="cm"/>
      <inkml:brushProperty name="height" value="0.1" units="cm"/>
      <inkml:brushProperty name="color" value="#E71224"/>
    </inkml:brush>
  </inkml:definitions>
  <inkml:trace contextRef="#ctx0" brushRef="#br0">1777 47 5983 0 0,'-1'-1'30'0'0,"1"1"-1"0"0,0-1 1 0 0,0 0-1 0 0,-1 1 1 0 0,1-1-1 0 0,0 0 1 0 0,-1 1-1 0 0,1-1 1 0 0,0 0-1 0 0,-1 1 1 0 0,1-1-1 0 0,-1 1 0 0 0,1-1 1 0 0,-1 1-1 0 0,1-1 1 0 0,-1 1-1 0 0,1 0 1 0 0,-1-1-1 0 0,0 1 1 0 0,1-1-1 0 0,-2 1 1 0 0,-15 0 582 0 0,14 0-601 0 0,-22 2 407 0 0,0-1-1 0 0,-41-4 0 0 0,-48-12 1466 0 0,81 10-1624 0 0,-10 0 585 0 0,0 3 1 0 0,-71 5-1 0 0,-23 0-71 0 0,75-6-489 0 0,-286-8 1052 0 0,4 20-762 0 0,251 1-936 0 0,-102 24 1 0 0,91-14-586 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2:41:12.429"/>
    </inkml:context>
    <inkml:brush xml:id="br0">
      <inkml:brushProperty name="width" value="0.1" units="cm"/>
      <inkml:brushProperty name="height" value="0.1" units="cm"/>
      <inkml:brushProperty name="color" value="#E71224"/>
    </inkml:brush>
  </inkml:definitions>
  <inkml:trace contextRef="#ctx0" brushRef="#br0">4248 139 4175 0 0,'-1'0'30'0'0,"1"-1"-1"0"0,0 1 1 0 0,-1 0-1 0 0,1-1 0 0 0,0 1 1 0 0,-1 0-1 0 0,1-1 1 0 0,-1 1-1 0 0,1 0 1 0 0,-1 0-1 0 0,1 0 0 0 0,-1-1 1 0 0,1 1-1 0 0,-1 0 1 0 0,1 0-1 0 0,0 0 0 0 0,-1 0 1 0 0,1 0-1 0 0,-1 0 1 0 0,1 0-1 0 0,-1 0 0 0 0,0 0 1 0 0,-3 0 1188 0 0,3-8 245 0 0,-1 7-1404 0 0,1 1 0 0 0,0 0 1 0 0,0-1-1 0 0,0 1 0 0 0,-1 0 0 0 0,1-1 1 0 0,0 1-1 0 0,0 0 0 0 0,-1 0 0 0 0,1 0 1 0 0,0 0-1 0 0,0 1 0 0 0,-1-1 0 0 0,1 0 1 0 0,-2 1-1 0 0,-4 0 230 0 0,1-1-171 0 0,-1 1 0 0 0,1 0 0 0 0,0 0-1 0 0,0 1 1 0 0,0 0 0 0 0,0 0 0 0 0,0 0 0 0 0,1 1 0 0 0,-9 5 0 0 0,11-7-87 0 0,0 0 0 0 0,0-1 0 0 0,-1 1 0 0 0,1-1 0 0 0,0 1 0 0 0,0-1 0 0 0,0 0 0 0 0,-1 0 0 0 0,1-1 0 0 0,0 1 0 0 0,0-1 0 0 0,0 1 0 0 0,0-1 0 0 0,-5-2 0 0 0,-4 1 248 0 0,3 0-198 0 0,-1 1 1 0 0,0 1 0 0 0,0 0-1 0 0,0 0 1 0 0,1 1 0 0 0,-1 0 0 0 0,0 1-1 0 0,0 0 1 0 0,1 0 0 0 0,-13 5-1 0 0,14-5-12 0 0,0 0 0 0 0,0-1 0 0 0,-1 0-1 0 0,1 0 1 0 0,-14-2 0 0 0,12 1 76 0 0,0 0 0 0 0,0 0-1 0 0,-18 4 1 0 0,4 6-32 0 0,21-8-97 0 0,-1-1 0 0 0,0 1 0 0 0,1-1-1 0 0,-1 0 1 0 0,0 0 0 0 0,-5 1 0 0 0,-205 27 1328 0 0,156-21-1316 0 0,26-4 6 0 0,1 1-1 0 0,-40 12 0 0 0,50-8-33 0 0,-32 16 0 0 0,30-13 0 0 0,18-10 0 0 0,1-1 0 0 0,0 1 0 0 0,0-1 0 0 0,-1 0 0 0 0,1-1 0 0 0,0 1 0 0 0,-1-1 0 0 0,1 0 0 0 0,-1 0 0 0 0,1 0 0 0 0,0 0 0 0 0,-5-2 0 0 0,-9-1 0 0 0,-28-10 0 0 0,23 6 0 0 0,-16-7 175 0 0,25 9-86 0 0,-26-7-1 0 0,19 8-78 0 0,8 1 3 0 0,0 0 1 0 0,0 1 0 0 0,-15 0-1 0 0,-6 2-1 0 0,7-1 14 0 0,-37 4 0 0 0,33 0-12 0 0,10-1 11 0 0,-30 7 0 0 0,-73 15 39 0 0,87-17-64 0 0,25-6 0 0 0,0 1 0 0 0,1 1 0 0 0,0 0 0 0 0,-14 5 0 0 0,18-5 0 0 0,-1-1 0 0 0,1-1 0 0 0,0 1 0 0 0,0-1 0 0 0,-1-1 0 0 0,1 1 0 0 0,-1-1 0 0 0,1 0 0 0 0,0-1 0 0 0,-10-1 0 0 0,12 0 33 0 0,0 1 0 0 0,0-1-1 0 0,0 0 1 0 0,0-1 0 0 0,0 1-1 0 0,1-1 1 0 0,-1 0 0 0 0,1 0-1 0 0,0 0 1 0 0,-1-1 0 0 0,1 1-1 0 0,1-1 1 0 0,-1 0 0 0 0,1 0-1 0 0,-5-7 1 0 0,8 11-28 0 0,0-1-1 0 0,0 1 1 0 0,0 0 0 0 0,0-1-1 0 0,0 1 1 0 0,0 0 0 0 0,0-1 0 0 0,0 1-1 0 0,0 0 1 0 0,0-1 0 0 0,0 1-1 0 0,0 0 1 0 0,1-1 0 0 0,-1 1-1 0 0,0 0 1 0 0,0-1 0 0 0,0 1-1 0 0,0 0 1 0 0,1 0 0 0 0,-1-1 0 0 0,0 1-1 0 0,0 0 1 0 0,1 0 0 0 0,-1-1-1 0 0,0 1 1 0 0,0 0 0 0 0,1 0-1 0 0,-1 0 1 0 0,0 0 0 0 0,1-1 0 0 0,-1 1-1 0 0,0 0 1 0 0,1 0 0 0 0,-1 0-1 0 0,0 0 1 0 0,1 0 0 0 0,-1 0-1 0 0,0 0 1 0 0,1 0 0 0 0,-1 0-1 0 0,1 0 1 0 0,14-2-21 0 0,-6 1 16 0 0,-1 0 0 0 0,0-1 0 0 0,0 0 0 0 0,0 0 0 0 0,0-1 0 0 0,8-3 0 0 0,16-5 0 0 0,-11 5 0 0 0,0 1 0 0 0,1 2 0 0 0,-1 0 0 0 0,40 0 0 0 0,14 0-36 0 0,118-18 0 0 0,-36 6 36 0 0,-57 13-25 0 0,34-2-14 0 0,198-36 39 0 0,-238 30 0 0 0,16-2 0 0 0,-98 12 0 0 0,-12 0 0 0 0,0 0 0 0 0,1 0 0 0 0,-1 0 0 0 0,0 0 0 0 0,1 0 0 0 0,-1 0 0 0 0,0 0 0 0 0,0 0 0 0 0,1 0 0 0 0,-1 0 0 0 0,0 0 0 0 0,0 0 0 0 0,1 1 0 0 0,-1-1 0 0 0,0 0 0 0 0,0 0 0 0 0,1 0 0 0 0,-1 1 0 0 0,0-1 0 0 0,0 0 0 0 0,0 0 0 0 0,1 0 0 0 0,-1 1 0 0 0,0-1 0 0 0,0 0 0 0 0,0 0 0 0 0,0 1 0 0 0,0-1 0 0 0,0 0 0 0 0,0 0 0 0 0,1 1 0 0 0,-1 0 0 0 0,0-1 0 0 0,0 0 0 0 0,-1 1-1 0 0,1-1 1 0 0,0 1 0 0 0,0-1 0 0 0,0 1-1 0 0,0-1 1 0 0,0 0 0 0 0,0 1 0 0 0,-1-1-1 0 0,1 1 1 0 0,0-1 0 0 0,0 0 0 0 0,-1 1-1 0 0,1-1 1 0 0,0 0 0 0 0,-1 1 0 0 0,1-1-1 0 0,0 0 1 0 0,-1 1 0 0 0,1-1 0 0 0,0 0-1 0 0,-1 0 1 0 0,0 1 0 0 0,-15 2-16 0 0,-26-9-18 0 0,25 4 26 0 0,-22 1 8 0 0,-1 1 0 0 0,0 3 0 0 0,-61 10 0 0 0,62-9 0 0 0,0-2 0 0 0,0-1 0 0 0,0-3 0 0 0,-58-8 0 0 0,55 4 0 0 0,-1 0 0 0 0,-54-1 0 0 0,36 8 0 0 0,6 0 0 0 0,-59-7 0 0 0,70 1 32 0 0,0 2-1 0 0,0 1 0 0 0,-61 6 1 0 0,91-2-18 0 0,-1-1 0 0 0,1 0 0 0 0,0-1 0 0 0,-1 0 1 0 0,1-2-1 0 0,0 1 0 0 0,-1-2 0 0 0,-18-5 1 0 0,-9-7 143 0 0,31 11-122 0 0,1 1 0 0 0,-1 0 0 0 0,0 1 0 0 0,0 1 0 0 0,0-1 0 0 0,-1 2 0 0 0,1-1 0 0 0,-13 2 0 0 0,9 0-26 0 0,0-1 0 0 0,0-1 0 0 0,-22-4 0 0 0,4-2-18 0 0,-56-12 40 0 0,75 17-11 0 0,0 1 0 0 0,-1 0-1 0 0,1 1 1 0 0,-20 2 0 0 0,-59 11-21 0 0,43-8 0 0 0,-1-2 0 0 0,-61-4 0 0 0,-88-3 65 0 0,158 5-66 0 0,-239 7 1 0 0,236-4 0 0 0,25-2 0 0 0,-35 0 0 0 0,-3-4 8 0 0,-30-2 48 0 0,-13 0 45 0 0,38 2-74 0 0,-18 2-27 0 0,-17 0 54 0 0,-14-4 20 0 0,97 4-60 0 0,0 1-1 0 0,1 0 1 0 0,-1 1-1 0 0,-17 5 1 0 0,16-4 10 0 0,-1 0-1 0 0,-29 2 1 0 0,16-5 17 0 0,6 1 49 0 0,-33-4 0 0 0,49 2-62 0 0,-1 0-1 0 0,1 1 0 0 0,0 0 0 0 0,0 0 1 0 0,0 1-1 0 0,0 0 0 0 0,0 1 0 0 0,0-1 1 0 0,0 2-1 0 0,-15 5 0 0 0,17-5-988 0 0,-1 1 1 0 0,1-1-1 0 0,0 2 0 0 0,-8 6 0 0 0,-11 12-4415 0 0</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25:38.923"/>
    </inkml:context>
    <inkml:brush xml:id="br0">
      <inkml:brushProperty name="width" value="0.1" units="cm"/>
      <inkml:brushProperty name="height" value="0.1" units="cm"/>
      <inkml:brushProperty name="color" value="#E71224"/>
    </inkml:brush>
  </inkml:definitions>
  <inkml:trace contextRef="#ctx0" brushRef="#br0">17 5 4775 0 0,'0'-3'208'0'0,"0"1"48"0"0,-2 2-256 0 0,0 0 0 0 0,0 0 416 0 0,2 2-216 0 0,0 3 0 0 0,-2 1-472 0 0,2 0 88 0 0,-2 0 0 0 0,0 0-408 0 0,-2-2-80 0 0</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23:54.551"/>
    </inkml:context>
    <inkml:brush xml:id="br0">
      <inkml:brushProperty name="width" value="0.1" units="cm"/>
      <inkml:brushProperty name="height" value="0.1" units="cm"/>
      <inkml:brushProperty name="color" value="#E71224"/>
    </inkml:brush>
  </inkml:definitions>
  <inkml:trace contextRef="#ctx0" brushRef="#br0">3634 47 3911 0 0,'4'-30'384'0'0,"-3"22"-236"0"0,1 8 177 0 0,-3 1 6 0 0,-3-2-171 0 0,0-1-64 0 0,0 1-1 0 0,-1 0 1 0 0,1 0-1 0 0,0 0 1 0 0,0 0-1 0 0,-1 1 1 0 0,1-1-1 0 0,-7 2 1 0 0,-3-2 456 0 0,3 1-170 0 0,1 0 0 0 0,-1 0 0 0 0,0 1 0 0 0,1 1 0 0 0,-1 0 0 0 0,1 0 0 0 0,-18 7 0 0 0,-2 4 249 0 0,-34 19 0 0 0,-19 8-93 0 0,48-26-218 0 0,-1-1 0 0 0,0-2-1 0 0,-43 7 1 0 0,-23-6 312 0 0,-115-2 0 0 0,117-8-416 0 0,94-1-201 0 0,-30 0 54 0 0,0-1 0 0 0,-44-5-1 0 0,8-3 432 0 0,-102 2 0 0 0,87 6-206 0 0,0-4-1 0 0,-144-24 0 0 0,146 12-79 0 0,-153-9 0 0 0,-145 1 953 0 0,298 17-931 0 0,-1 5 0 0 0,1 3 0 0 0,-141 19 0 0 0,-128 35-155 0 0,317-47-261 0 0,0 1-1 0 0,1 2 1 0 0,0 1-1 0 0,0 2 1 0 0,-59 33 0 0 0,30-9-1074 0 0</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23:56.923"/>
    </inkml:context>
    <inkml:brush xml:id="br0">
      <inkml:brushProperty name="width" value="0.1" units="cm"/>
      <inkml:brushProperty name="height" value="0.1" units="cm"/>
      <inkml:brushProperty name="color" value="#E71224"/>
    </inkml:brush>
  </inkml:definitions>
  <inkml:trace contextRef="#ctx0" brushRef="#br0">6236 255 3911 0 0,'0'-13'246'0'0,"-2"0"-1"0"0,0 0 0 0 0,0 0 1 0 0,-1 0-1 0 0,-6-17 0 0 0,8 28-114 0 0,0-1-1 0 0,0 1 0 0 0,-1-1 0 0 0,1 1 0 0 0,0-1 0 0 0,-1 1 0 0 0,0 0 0 0 0,1 0 0 0 0,-1 0 0 0 0,0 0 0 0 0,0 0 1 0 0,0 0-1 0 0,0 1 0 0 0,-1-1 0 0 0,1 1 0 0 0,0-1 0 0 0,-1 1 0 0 0,1 0 0 0 0,-1 0 0 0 0,-3-1 0 0 0,1 1 40 0 0,1 0-1 0 0,-1 0 0 0 0,0 1 0 0 0,1 0 0 0 0,-1 0 1 0 0,1 0-1 0 0,-1 1 0 0 0,1-1 0 0 0,-1 1 1 0 0,1 0-1 0 0,-6 2 0 0 0,-21 8 162 0 0,10-3-7 0 0,-24 4 0 0 0,37-10-168 0 0,-1 0 0 0 0,0-1 0 0 0,1-1 1 0 0,-1 0-1 0 0,1 0 0 0 0,-12-2 0 0 0,-40-7 1056 0 0,23 2-333 0 0,-72-3-1 0 0,18 12-543 0 0,47 0-154 0 0,-1-1 1 0 0,1-3-1 0 0,-69-11 0 0 0,68 4 688 0 0,-83-5 0 0 0,-26 13-1268 0 0,96 1 388 0 0,-145-4 139 0 0,68-2 0 0 0,-202 16 0 0 0,195 8-133 0 0,1 0 74 0 0,106-15 3 0 0,0-2 0 0 0,-59-5 0 0 0,67 0 86 0 0,0-2 0 0 0,-38-14 0 0 0,38 11 103 0 0,0 1 0 0 0,-39-6-1 0 0,28 10-180 0 0,-70-11-3 0 0,87 10-44 0 0,-1 0 0 0 0,-39-16 0 0 0,48 16-28 0 0,1 1 0 0 0,-1 1-1 0 0,0-1 1 0 0,1 2 0 0 0,-27-2 0 0 0,-66 5 41 0 0,36 2-57 0 0,52-3 11 0 0,-149 2 0 0 0,-4 14 0 0 0,74-5 0 0 0,-1 0 0 0 0,-10-2 0 0 0,52-3 0 0 0,-79-2 0 0 0,71-8 0 0 0,-122-3 0 0 0,118 8 0 0 0,-91 13 0 0 0,82-5 0 0 0,-115-2 0 0 0,133-4 0 0 0,-80 14 0 0 0,33-3 0 0 0,49-8 0 0 0,-61 6 0 0 0,96-9 0 0 0,0 1 0 0 0,1 0 0 0 0,-1 2 0 0 0,1 0 0 0 0,-25 13 0 0 0,-45 12 0 0 0,63-23 0 0 0,-4 0 0 0 0,-34 6 0 0 0,49-13 0 0 0,0-1 0 0 0,0 0 0 0 0,-27-5 0 0 0,0 1 0 0 0,25 2 47 0 0,0-2-1 0 0,0 0 1 0 0,1 0 0 0 0,-1-2-1 0 0,-16-7 1 0 0,17 7 25 0 0,8 3-54 0 0,-1 0-1 0 0,0 1 0 0 0,0 0 1 0 0,-1 1-1 0 0,1 0 1 0 0,0 1-1 0 0,0 0 0 0 0,0 1 1 0 0,-1 0-1 0 0,1 0 1 0 0,0 1-1 0 0,0 0 0 0 0,0 1 1 0 0,-11 5-1 0 0,-6 3-119 0 0,0 2 0 0 0,0 0 0 0 0,-41 30 1 0 0,7 0-1099 0 0,-8 7-390 0 0</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24:13.129"/>
    </inkml:context>
    <inkml:brush xml:id="br0">
      <inkml:brushProperty name="width" value="0.1" units="cm"/>
      <inkml:brushProperty name="height" value="0.1" units="cm"/>
      <inkml:brushProperty name="color" value="#E71224"/>
    </inkml:brush>
  </inkml:definitions>
  <inkml:trace contextRef="#ctx0" brushRef="#br0">2222 331 1983 0 0,'2'-1'105'0'0,"-1"1"0"0"0,1-1 0 0 0,0 1 0 0 0,0-1 0 0 0,-1 0 0 0 0,1 0 0 0 0,0 0 0 0 0,-1 0 0 0 0,1 0 0 0 0,-1 0 0 0 0,1 0 0 0 0,-1-1 0 0 0,0 1 0 0 0,1 0 0 0 0,-1-1 0 0 0,0 1 0 0 0,0-1 0 0 0,0 0 0 0 0,0 1 0 0 0,0-1 0 0 0,-1 0 0 0 0,1 1-1 0 0,1-4 1 0 0,-2 3 14 0 0,1 0 0 0 0,0 0 0 0 0,0 1 0 0 0,-1-1 0 0 0,1 0-1 0 0,-1 0 1 0 0,0 0 0 0 0,1 0 0 0 0,-1 0 0 0 0,0 0 0 0 0,0 0-1 0 0,-1 0 1 0 0,1 0 0 0 0,0 0 0 0 0,0 0 0 0 0,-1 0-1 0 0,0 0 1 0 0,1 0 0 0 0,-1 0 0 0 0,0 0 0 0 0,0 1 0 0 0,-1-4-1 0 0,1 4-31 0 0,0 0-1 0 0,0 1 0 0 0,-1-1 0 0 0,1 0 0 0 0,0 1 1 0 0,0-1-1 0 0,-1 1 0 0 0,1-1 0 0 0,0 1 0 0 0,0 0 1 0 0,-1-1-1 0 0,1 1 0 0 0,0 0 0 0 0,-1 0 0 0 0,1 0 1 0 0,-2 0-1 0 0,-25 4 231 0 0,10-2-162 0 0,-261 9 1819 0 0,132-13-1498 0 0,80-1-106 0 0,30 2-184 0 0,-1-1 0 0 0,-56-12 0 0 0,-166-32 815 0 0,46 11-274 0 0,-315-86 1257 0 0,481 109-1899 0 0,0 2 0 0 0,-62-4 0 0 0,84 13-164 0 0,0 0 1 0 0,0 2-1 0 0,0 1 0 0 0,0 1 1 0 0,-51 13-1 0 0,25 2-1016 0 0,-1 4-353 0 0</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24:13.789"/>
    </inkml:context>
    <inkml:brush xml:id="br0">
      <inkml:brushProperty name="width" value="0.1" units="cm"/>
      <inkml:brushProperty name="height" value="0.1" units="cm"/>
      <inkml:brushProperty name="color" value="#E71224"/>
    </inkml:brush>
  </inkml:definitions>
  <inkml:trace contextRef="#ctx0" brushRef="#br0">1589 60 1375 0 0,'-2'-1'354'0'0,"-1"0"-1"0"0,0 1 1 0 0,0-1-1 0 0,0 1 1 0 0,1 0-1 0 0,-1-1 1 0 0,0 1-1 0 0,0 1 1 0 0,-4-1 0 0 0,-8 1-92 0 0,-196-18 2712 0 0,-125-7-140 0 0,184 17-2571 0 0,-102-3-132 0 0,0 20-96 0 0,238-9-58 0 0,-241 34-1114 0 0,196-21-2562 0 0</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24:14.449"/>
    </inkml:context>
    <inkml:brush xml:id="br0">
      <inkml:brushProperty name="width" value="0.1" units="cm"/>
      <inkml:brushProperty name="height" value="0.1" units="cm"/>
      <inkml:brushProperty name="color" value="#E71224"/>
    </inkml:brush>
  </inkml:definitions>
  <inkml:trace contextRef="#ctx0" brushRef="#br0">3807 160 919 0 0,'-2'-6'461'0'0,"0"0"0"0"0,0 0 0 0 0,-1 0 0 0 0,1 0 0 0 0,-1 1 0 0 0,0-1 0 0 0,-1 1 0 0 0,1 0 0 0 0,-1 0 0 0 0,0 0 0 0 0,0 1 0 0 0,-1-1 0 0 0,1 1 0 0 0,-1 0 0 0 0,-10-7 0 0 0,-12-3-683 0 0,18 10 315 0 0,0 1 1 0 0,-1 0-1 0 0,1 0 0 0 0,-1 1 1 0 0,-10-2-1 0 0,-52 0 280 0 0,44 2-188 0 0,-280-6 612 0 0,188 7-759 0 0,80 1-37 0 0,-1 2 0 0 0,1 2 0 0 0,0 1 0 0 0,-46 14 0 0 0,-16 11-2737 0 0,41-8-400 0 0</inkml:trace>
  <inkml:trace contextRef="#ctx0" brushRef="#br0" timeOffset="1">1378 142 5815 0 0,'-6'-5'120'0'0,"-1"-3"-16"0"0,-2 1 0 0 0,1 1 0 0 0,-1 0 0 0 0,0 0 0 0 0,0 1 0 0 0,0 0-1 0 0,-1 0 1 0 0,0 1 0 0 0,-16-5 0 0 0,-236-42 2353 0 0,182 39-2247 0 0,-106 0 0 0 0,103 12-160 0 0,-121 17 0 0 0,148-8-62 0 0,1 2 0 0 0,0 2-1 0 0,-57 24 1 0 0,-4 9-887 0 0,60-22-2353 0 0</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24:14.977"/>
    </inkml:context>
    <inkml:brush xml:id="br0">
      <inkml:brushProperty name="width" value="0.1" units="cm"/>
      <inkml:brushProperty name="height" value="0.1" units="cm"/>
      <inkml:brushProperty name="color" value="#E71224"/>
    </inkml:brush>
  </inkml:definitions>
  <inkml:trace contextRef="#ctx0" brushRef="#br0">1407 145 4143 0 0,'-9'-12'85'0'0,"-1"-1"0"0"0,-14-14 0 0 0,19 22 180 0 0,-1 0 0 0 0,1 1 1 0 0,-1 0-1 0 0,0 0 1 0 0,0 0-1 0 0,0 1 0 0 0,-14-6 1 0 0,-22-4 215 0 0,0 2 0 0 0,-1 1 0 0 0,-1 3 0 0 0,-52-3-1 0 0,-179 6-422 0 0,168 8-26 0 0,-199 33 0 0 0,260-27-91 0 0,0 2-1 0 0,1 2 0 0 0,1 2 0 0 0,-59 29 1 0 0,39-11-283 0 0</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22:46.472"/>
    </inkml:context>
    <inkml:brush xml:id="br0">
      <inkml:brushProperty name="width" value="0.1" units="cm"/>
      <inkml:brushProperty name="height" value="0.1" units="cm"/>
      <inkml:brushProperty name="color" value="#E71224"/>
    </inkml:brush>
  </inkml:definitions>
  <inkml:trace contextRef="#ctx0" brushRef="#br0">2244 56 919 0 0,'0'-2'285'0'0,"0"0"0"0"0,0 0-1 0 0,0 0 1 0 0,0 0-1 0 0,1 0 1 0 0,-1 0-1 0 0,0 0 1 0 0,1 0-1 0 0,-1 0 1 0 0,1 0-1 0 0,0 0 1 0 0,-1 1 0 0 0,1-1-1 0 0,0 0 1 0 0,0 1-1 0 0,2-3 1 0 0,-3 3-280 0 0,0 1 0 0 0,0 0 0 0 0,0-1 0 0 0,0 1 0 0 0,0 0 0 0 0,0 0 0 0 0,0-1 0 0 0,-1 1 0 0 0,1 0 0 0 0,0 0 0 0 0,0 0 0 0 0,0-1 0 0 0,0 1 0 0 0,-1 0 0 0 0,1 0 1 0 0,0 0-1 0 0,0-1 0 0 0,0 1 0 0 0,-1 0 0 0 0,1 0 0 0 0,0 0 0 0 0,0 0 0 0 0,-1 0 0 0 0,1 0 0 0 0,0-1 0 0 0,0 1 0 0 0,-1 0 0 0 0,1 0 0 0 0,0 0 0 0 0,0 0 0 0 0,-1 0 0 0 0,1 0 0 0 0,0 0 0 0 0,0 0 0 0 0,-1 0 0 0 0,-11-3 218 0 0,12 3-186 0 0,-9-1 174 0 0,-1 0-1 0 0,1 1 1 0 0,0-1-1 0 0,0 2 1 0 0,0-1-1 0 0,0 1 1 0 0,-1 1-1 0 0,1 0 1 0 0,-16 5-1 0 0,-15 2-13 0 0,0-2 1 0 0,0-2-1 0 0,-53 0 0 0 0,83-5-122 0 0,-65 3 350 0 0,-60 3 166 0 0,-37 1 9 0 0,80-6-173 0 0,1-5 0 0 0,-117-19-1 0 0,-74-8 134 0 0,214 29-465 0 0,-398-3 366 0 0,424 7-515 0 0,0 1 0 0 0,0 3 0 0 0,0 1 0 0 0,-44 14 0 0 0,26-1-152 0 0</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22:47.154"/>
    </inkml:context>
    <inkml:brush xml:id="br0">
      <inkml:brushProperty name="width" value="0.1" units="cm"/>
      <inkml:brushProperty name="height" value="0.1" units="cm"/>
      <inkml:brushProperty name="color" value="#E71224"/>
    </inkml:brush>
  </inkml:definitions>
  <inkml:trace contextRef="#ctx0" brushRef="#br0">2831 86 3023 0 0,'-15'-5'50'0'0,"-1"1"0"0"0,1 1 0 0 0,-1 0 0 0 0,0 1-1 0 0,-21-1 1 0 0,-85 3 41 0 0,-180-24-1 0 0,130 5 289 0 0,98 12 101 0 0,-194-1 1590 0 0,80 5-967 0 0,37-2-355 0 0,-171 17-1 0 0,-145 25-547 0 0,366-30-191 0 0,24 1-290 0 0,-80 18 1 0 0,-69 29-1574 0 0,216-53 1748 0 0,-68 18-2773 0 0</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22:52.130"/>
    </inkml:context>
    <inkml:brush xml:id="br0">
      <inkml:brushProperty name="width" value="0.1" units="cm"/>
      <inkml:brushProperty name="height" value="0.1" units="cm"/>
      <inkml:brushProperty name="color" value="#E71224"/>
    </inkml:brush>
  </inkml:definitions>
  <inkml:trace contextRef="#ctx0" brushRef="#br0">1522 88 1839 0 0,'0'-2'49'0'0,"0"1"0"0"0,-1-1-1 0 0,1 1 1 0 0,-1-1 0 0 0,0 1-1 0 0,1-1 1 0 0,-1 1-1 0 0,0-1 1 0 0,0 1 0 0 0,-1-2-1 0 0,1 3 80 0 0,0 0 0 0 0,1 0-1 0 0,-1 0 1 0 0,0-1 0 0 0,0 1-1 0 0,1 0 1 0 0,-1 0 0 0 0,0 0-1 0 0,0 0 1 0 0,1 0 0 0 0,-1 0-1 0 0,0 0 1 0 0,0 0-1 0 0,1 1 1 0 0,-1-1 0 0 0,0 0-1 0 0,0 0 1 0 0,1 1 0 0 0,-2-1-1 0 0,0 1-125 0 0,1 0 0 0 0,-1-1 0 0 0,1 1-1 0 0,-1-1 1 0 0,1 0 0 0 0,-1 1-1 0 0,0-1 1 0 0,1 0 0 0 0,-1 0-1 0 0,0 0 1 0 0,1 0 0 0 0,-1-1 0 0 0,1 1-1 0 0,-1 0 1 0 0,0-1 0 0 0,1 1-1 0 0,-1-1 1 0 0,-2 0 0 0 0,2-1 39 0 0,-1 0 1 0 0,1-1 0 0 0,-1 1-1 0 0,1-1 1 0 0,0 1-1 0 0,0-1 1 0 0,-3-3 0 0 0,0-1 192 0 0,2 4-122 0 0,1-1 0 0 0,-2 1 0 0 0,1 0 0 0 0,0 0 0 0 0,-1 0 0 0 0,1 0-1 0 0,-1 1 1 0 0,0 0 0 0 0,0-1 0 0 0,0 2 0 0 0,0-1 0 0 0,0 0 0 0 0,0 1 0 0 0,-1-1-1 0 0,1 1 1 0 0,-1 0 0 0 0,1 1 0 0 0,0-1 0 0 0,-1 1 0 0 0,1 0 0 0 0,-1 0 0 0 0,1 0-1 0 0,-1 1 1 0 0,-7 1 0 0 0,-9 3-14 0 0,2 1 0 0 0,-1 1 0 0 0,1 0 0 0 0,-21 12 0 0 0,25-12-51 0 0,8-4-37 0 0,-119 53 146 0 0,98-45-91 0 0,-1-2 1 0 0,-46 9-1 0 0,-54 1 947 0 0,-260 1 0 0 0,341-20-870 0 0,0-2-1 0 0,-90-14 0 0 0,82 3-66 0 0,56 13-74 0 0,-1 0 0 0 0,1 0 0 0 0,0 0 0 0 0,0 0 0 0 0,0 0 0 0 0,0 0 1 0 0,-1 0-1 0 0,1 0 0 0 0,0 0 0 0 0,0 0 0 0 0,0 0 0 0 0,0 0 0 0 0,-1 0 0 0 0,1 0 0 0 0,0 0 0 0 0,0-1 0 0 0,0 1 1 0 0,0 0-1 0 0,0 0 0 0 0,-1 0 0 0 0,1 0 0 0 0,0 0 0 0 0,0 0 0 0 0,0 0 0 0 0,0-1 0 0 0,0 1 0 0 0,0 0 0 0 0,0 0 0 0 0,0 0 1 0 0,0 0-1 0 0,-1-1 0 0 0,1 1 0 0 0,0 0 0 0 0,0 0 0 0 0,0 0 0 0 0,0 0 0 0 0,0-1 0 0 0,0 1 0 0 0,0 0 0 0 0,0 0 0 0 0,6-7 107 0 0,11-1 121 0 0,-6 5-199 0 0,0 1-1 0 0,1 1 0 0 0,-1 0 0 0 0,1 0 1 0 0,-1 1-1 0 0,1 1 0 0 0,17 2 0 0 0,2 0-20 0 0,6 0 2 0 0,145 5 31 0 0,86-23-31 0 0,-62 3 42 0 0,-158 10-63 0 0,15-2 143 0 0,64-10 0 0 0,-33 0 182 0 0,-79 13-265 0 0,0 1 1 0 0,0 0 0 0 0,0 1 0 0 0,20 3-1 0 0,-32-3-47 0 0,0-1 1 0 0,0 1-1 0 0,0 0 0 0 0,-1 0 0 0 0,1 0 1 0 0,0 1-1 0 0,0-1 0 0 0,-1 1 0 0 0,4 2 0 0 0,-5-4-2 0 0,-1 1 0 0 0,1-1 0 0 0,-1 1 0 0 0,1 0 0 0 0,0-1-1 0 0,-1 1 1 0 0,0 0 0 0 0,1-1 0 0 0,-1 1 0 0 0,1 0 0 0 0,-1 0-1 0 0,0-1 1 0 0,0 1 0 0 0,1 0 0 0 0,-1 0 0 0 0,0 0 0 0 0,0-1-1 0 0,0 1 1 0 0,0 0 0 0 0,0 0 0 0 0,0 0 0 0 0,0-1 0 0 0,0 1 0 0 0,0 0-1 0 0,0 0 1 0 0,-1 0 0 0 0,1 0 0 0 0,0-1 0 0 0,0 1 0 0 0,-1 0-1 0 0,1 0 1 0 0,-1-1 0 0 0,1 1 0 0 0,0 0 0 0 0,-1-1 0 0 0,0 1-1 0 0,0 1 1 0 0,-4 3-1 0 0,1-1 0 0 0,-1 1-1 0 0,0-1 1 0 0,-1 0 0 0 0,1 0-1 0 0,-1 0 1 0 0,-9 4 0 0 0,-46 19 9 0 0,54-25-5 0 0,-19 7 13 0 0,1-1 0 0 0,-38 6 0 0 0,-55 2 40 0 0,62-9-48 0 0,-404 53 417 0 0,386-55-267 0 0,0-3 1 0 0,-120-12-1 0 0,154 8-101 0 0,-47 5-1 0 0,9-1-36 0 0,61 1 23 0 0,14-2-5 0 0,11-2 6 0 0,-2 0-38 0 0,-1 1 0 0 0,1 0 0 0 0,0 1 0 0 0,-1 0 0 0 0,8 1 0 0 0,15 2 15 0 0,260 9 42 0 0,44-3-64 0 0,100 8 0 0 0,-389-16 11 0 0,1-2 0 0 0,84-9-1 0 0,83-34 22 0 0,49-6-24 0 0,-245 47-5 0 0,-8 1 12 0 0,-1 0 0 0 0,0 1 0 0 0,1 0 0 0 0,-1 0 1 0 0,1 0-1 0 0,-1 1 0 0 0,10 2 0 0 0,-14-3-38 0 0,-1 1 0 0 0,1-1 0 0 0,0 1 0 0 0,0 0 0 0 0,-1-1 0 0 0,1 1 0 0 0,0 0 0 0 0,-1 0 0 0 0,1 0 0 0 0,-1 0 0 0 0,1 1 0 0 0,-1-1 0 0 0,0 0 0 0 0,1 0 1 0 0,-1 1-1 0 0,0-1 0 0 0,0 1 0 0 0,0-1 0 0 0,0 1 0 0 0,0 0 0 0 0,0-1 0 0 0,-1 1 0 0 0,1 0 0 0 0,0 0 0 0 0,-1-1 0 0 0,0 1 0 0 0,1 0 0 0 0,-1 0 0 0 0,0 0 0 0 0,0 2 0 0 0,-1 11-381 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2:41:15.004"/>
    </inkml:context>
    <inkml:brush xml:id="br0">
      <inkml:brushProperty name="width" value="0.1" units="cm"/>
      <inkml:brushProperty name="height" value="0.1" units="cm"/>
      <inkml:brushProperty name="color" value="#E71224"/>
    </inkml:brush>
  </inkml:definitions>
  <inkml:trace contextRef="#ctx0" brushRef="#br0">4727 129 1983 0 0,'-8'-9'152'0'0,"-8"-11"144"0"0,12 15-140 0 0,1 1-1 0 0,-1-1 1 0 0,-7-6 0 0 0,9 9-24 0 0,0 1-1 0 0,0 0 1 0 0,0 1 0 0 0,1-1-1 0 0,-1 0 1 0 0,0 0 0 0 0,0 1-1 0 0,0-1 1 0 0,0 1 0 0 0,0-1-1 0 0,0 1 1 0 0,-1 0 0 0 0,1 0-1 0 0,0 0 1 0 0,0 0-1 0 0,-3 1 1 0 0,-5 1 257 0 0,1 0 1 0 0,-13 5-1 0 0,3-1-51 0 0,-16 3 98 0 0,20-4-12 0 0,-2-1 0 0 0,-26 4 0 0 0,19-7 110 0 0,0-1 0 0 0,-33-4 0 0 0,37 2-267 0 0,-10-3 291 0 0,-1-1-1 0 0,-54-17 0 0 0,61 16-285 0 0,-54-11 92 0 0,19 6 208 0 0,19 2-168 0 0,-58-4 0 0 0,64 10-319 0 0,4 1 135 0 0,1 1 0 0 0,-36 2 1 0 0,35 2-84 0 0,7-1 16 0 0,-43 8-1 0 0,2 1 112 0 0,14-4-81 0 0,-108 31-66 0 0,96-21-118 0 0,30-9 34 0 0,-41 16-1 0 0,62-19 14 0 0,1-2 0 0 0,0 1 1 0 0,-1-2-1 0 0,1 1 0 0 0,-1-1 0 0 0,-19-2 0 0 0,14 1 132 0 0,-29 4 0 0 0,-36 12-112 0 0,46-8-15 0 0,0-1-1 0 0,-67 3 0 0 0,20-9 25 0 0,-113-4 202 0 0,107 3-213 0 0,16-1-64 0 0,6 0 0 0 0,-121 13 0 0 0,126-7-5 0 0,19-2 64 0 0,24-2-55 0 0,0-1 0 0 0,-19-3 0 0 0,13 1-6 0 0,-141 1 189 0 0,78 2-118 0 0,62-1-47 0 0,-1-1-1 0 0,-42-8 0 0 0,28 4 36 0 0,27 4-48 0 0,-22-5 0 0 0,12 1 30 0 0,-1 0 0 0 0,-27-1 0 0 0,41 6-22 0 0,0 1-1 0 0,0-1 1 0 0,-17 5-1 0 0,4-1-18 0 0,-30 3 2 0 0,0-3 0 0 0,-73-3 0 0 0,-6 2-5 0 0,38 0 64 0 0,40-2 18 0 0,-6-1 83 0 0,-65-7 0 0 0,-36 1 63 0 0,63 4-101 0 0,79 2-60 0 0,0 0-1 0 0,0 1 1 0 0,-1 0-1 0 0,1 2 0 0 0,-19 5 1 0 0,24-4-392 0 0,0 0 0 0 0,-21 11 0 0 0,23-8-1261 0 0,-1 0 0 0 0,-20 17 0 0 0,-9 11-4099 0 0</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22:53.838"/>
    </inkml:context>
    <inkml:brush xml:id="br0">
      <inkml:brushProperty name="width" value="0.1" units="cm"/>
      <inkml:brushProperty name="height" value="0.1" units="cm"/>
      <inkml:brushProperty name="color" value="#E71224"/>
    </inkml:brush>
  </inkml:definitions>
  <inkml:trace contextRef="#ctx0" brushRef="#br0">1261 38 4231 0 0,'-20'-8'1688'0'0,"3"4"-1185"0"0,1 1-1 0 0,-1 1 0 0 0,0 1 0 0 0,0 0 0 0 0,-17 2 1 0 0,-84 14 626 0 0,89-9-996 0 0,-1-2 0 0 0,0-1 0 0 0,0-1 0 0 0,-54-4 0 0 0,4-8 218 0 0,-74-12 532 0 0,107 15-696 0 0,-1 2 0 0 0,1 2 0 0 0,0 2 1 0 0,-1 2-1 0 0,1 3 0 0 0,-75 14 0 0 0,94-11-520 0 0,0 2-1 0 0,-45 21 0 0 0,41-16-801 0 0</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22:54.459"/>
    </inkml:context>
    <inkml:brush xml:id="br0">
      <inkml:brushProperty name="width" value="0.1" units="cm"/>
      <inkml:brushProperty name="height" value="0.1" units="cm"/>
      <inkml:brushProperty name="color" value="#E71224"/>
    </inkml:brush>
  </inkml:definitions>
  <inkml:trace contextRef="#ctx0" brushRef="#br0">1611 96 143 0 0,'-28'-2'1014'0'0,"0"-2"0"0"0,0 0 0 0 0,-37-12 0 0 0,2 1 670 0 0,-3 4-871 0 0,-1 2 0 0 0,0 3 0 0 0,-89 4 0 0 0,102 3-670 0 0,-170 8 532 0 0,158-7-308 0 0,-94-8 0 0 0,-65-20 25 0 0,203 23-423 0 0,-1 1-1 0 0,0 1 0 0 0,0 1 1 0 0,-1 1-1 0 0,1 1 1 0 0,1 1-1 0 0,-1 1 0 0 0,0 1 1 0 0,1 1-1 0 0,-25 10 0 0 0,9 1-244 0 0</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22:58.613"/>
    </inkml:context>
    <inkml:brush xml:id="br0">
      <inkml:brushProperty name="width" value="0.1" units="cm"/>
      <inkml:brushProperty name="height" value="0.1" units="cm"/>
      <inkml:brushProperty name="color" value="#E71224"/>
    </inkml:brush>
  </inkml:definitions>
  <inkml:trace contextRef="#ctx0" brushRef="#br0">1995 10 3511 0 0,'-5'-2'56'0'0,"-1"1"0"0"0,0-1 0 0 0,0 1 0 0 0,0 1 0 0 0,0-1 0 0 0,0 1 0 0 0,1 0 0 0 0,-1 0 0 0 0,-9 2 0 0 0,-1-1 80 0 0,-65 8 71 0 0,53-5-161 0 0,1-1 0 0 0,-41-1-1 0 0,-117-22 1419 0 0,164 18-1357 0 0,0 0 0 0 0,-40 3-1 0 0,-42 9 142 0 0,99-9-248 0 0,-202 41 125 0 0,145-28-106 0 0,27-8-13 0 0,-59 3-1 0 0,67-8 89 0 0,0-1 0 0 0,-48-7-1 0 0,-50-18 682 0 0,100 19-607 0 0,-26-2 346 0 0,1 2 0 0 0,-95 0-1 0 0,78 10-249 0 0,-132 23-1 0 0,123-14-206 0 0,12-4-57 0 0</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23:00.102"/>
    </inkml:context>
    <inkml:brush xml:id="br0">
      <inkml:brushProperty name="width" value="0.1" units="cm"/>
      <inkml:brushProperty name="height" value="0.1" units="cm"/>
      <inkml:brushProperty name="color" value="#E71224"/>
    </inkml:brush>
  </inkml:definitions>
  <inkml:trace contextRef="#ctx0" brushRef="#br0">1886 12 919 0 0,'-2'-2'201'0'0,"0"1"0"0"0,-1-1-1 0 0,1 1 1 0 0,-1 0 0 0 0,1 0-1 0 0,-1 0 1 0 0,1 0 0 0 0,-1 1-1 0 0,1-1 1 0 0,-1 1 0 0 0,0 0-1 0 0,1-1 1 0 0,-1 1-1 0 0,0 0 1 0 0,0 0 0 0 0,1 1-1 0 0,-1-1 1 0 0,0 1 0 0 0,1-1-1 0 0,-5 2 1 0 0,-4 2-153 0 0,0-1 0 0 0,1 1 0 0 0,-17 9 0 0 0,10-3-39 0 0,9-5-9 0 0,0-1 0 0 0,-1 0 1 0 0,1 0-1 0 0,-1 0 0 0 0,-17 4 0 0 0,-6-4 333 0 0,0-1-1 0 0,-55-1 1 0 0,15-1 611 0 0,8 3-333 0 0,-36 1-300 0 0,-14-15-209 0 0,-23 0 391 0 0,-78-3 981 0 0,173 10-1183 0 0,-127-18 658 0 0,-34-2-418 0 0,165 21-639 0 0,0 1 0 0 0,0 2 0 0 0,-1 2 0 0 0,1 2 0 0 0,1 1 0 0 0,-1 2 0 0 0,-55 19 0 0 0,35-6-996 0 0</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23:00.886"/>
    </inkml:context>
    <inkml:brush xml:id="br0">
      <inkml:brushProperty name="width" value="0.1" units="cm"/>
      <inkml:brushProperty name="height" value="0.1" units="cm"/>
      <inkml:brushProperty name="color" value="#E71224"/>
    </inkml:brush>
  </inkml:definitions>
  <inkml:trace contextRef="#ctx0" brushRef="#br0">1850 1 3623 0 0,'-4'1'54'0'0,"-1"0"-1"0"0,1 0 1 0 0,-1 1-1 0 0,1-1 1 0 0,0 1-1 0 0,-7 3 1 0 0,-7 3-42 0 0,1-2-2 0 0,-1-1 1 0 0,1-1-1 0 0,-36 5 0 0 0,41-9 106 0 0,0 1 0 0 0,0-2 0 0 0,0 0 0 0 0,0 0 0 0 0,0-1 0 0 0,-23-7 0 0 0,7 1 418 0 0,-1 1 0 0 0,0 1 0 0 0,0 1 0 0 0,0 1 0 0 0,-1 2 0 0 0,1 1 0 0 0,-44 4 0 0 0,-100 20 490 0 0,88-10-636 0 0,-117 2 0 0 0,114-15-237 0 0,1 4 0 0 0,0 4-1 0 0,-124 27 1 0 0,-92 31-876 0 0,233-52-3169 0 0</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23:01.566"/>
    </inkml:context>
    <inkml:brush xml:id="br0">
      <inkml:brushProperty name="width" value="0.1" units="cm"/>
      <inkml:brushProperty name="height" value="0.1" units="cm"/>
      <inkml:brushProperty name="color" value="#E71224"/>
    </inkml:brush>
  </inkml:definitions>
  <inkml:trace contextRef="#ctx0" brushRef="#br0">1569 1 1839 0 0,'-3'0'67'0'0,"1"1"0"0"0,-1 0 0 0 0,0-1 0 0 0,1 1-1 0 0,-1 1 1 0 0,1-1 0 0 0,-3 2 0 0 0,-5 2 54 0 0,-1-1-27 0 0,-1 0-1 0 0,1 0 1 0 0,-1-1-1 0 0,-19 2 1 0 0,-52 1 772 0 0,49-4-573 0 0,-91-1 1853 0 0,15 0-715 0 0,-108-1 97 0 0,-68 4-572 0 0,69 8-493 0 0,-50 5-170 0 0,186-3-3281 0 0,44-4-428 0 0</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23:02.096"/>
    </inkml:context>
    <inkml:brush xml:id="br0">
      <inkml:brushProperty name="width" value="0.1" units="cm"/>
      <inkml:brushProperty name="height" value="0.1" units="cm"/>
      <inkml:brushProperty name="color" value="#E71224"/>
    </inkml:brush>
  </inkml:definitions>
  <inkml:trace contextRef="#ctx0" brushRef="#br0">1474 111 4031 0 0,'-43'-16'824'0'0,"0"2"0"0"0,-72-14 0 0 0,-97-1 1011 0 0,147 21-1323 0 0,-34-2-90 0 0,-2 5 0 0 0,-118 7 1 0 0,156 3-210 0 0,1 3 0 0 0,1 2 1 0 0,0 4-1 0 0,-102 35 0 0 0,55-7-3315 0 0,50-22-380 0 0</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23:02.993"/>
    </inkml:context>
    <inkml:brush xml:id="br0">
      <inkml:brushProperty name="width" value="0.1" units="cm"/>
      <inkml:brushProperty name="height" value="0.1" units="cm"/>
      <inkml:brushProperty name="color" value="#E71224"/>
    </inkml:brush>
  </inkml:definitions>
  <inkml:trace contextRef="#ctx0" brushRef="#br0">0 37 2959 0 0,'8'-8'128'0'0,"5"0"32"0"0,-3 0-160 0 0,-2 1 0 0 0,0 3 0 0 0,-4 2 0 0 0,-2 4 128 0 0,2-2-16 0 0</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23:03.544"/>
    </inkml:context>
    <inkml:brush xml:id="br0">
      <inkml:brushProperty name="width" value="0.1" units="cm"/>
      <inkml:brushProperty name="height" value="0.1" units="cm"/>
      <inkml:brushProperty name="color" value="#E71224"/>
    </inkml:brush>
  </inkml:definitions>
  <inkml:trace contextRef="#ctx0" brushRef="#br0">2299 5 3679 0 0,'-14'-1'164'0'0,"3"-1"-55"0"0,-1 1 1 0 0,1 1-1 0 0,-1 0 1 0 0,1 0-1 0 0,-1 2 0 0 0,1-1 1 0 0,0 1-1 0 0,-18 6 0 0 0,-164 52 2933 0 0,110-37-2841 0 0,16-4-88 0 0,0-3 1 0 0,-1-4-1 0 0,-136 9 0 0 0,-166-28 2219 0 0,76-31-1478 0 0,282 36-829 0 0,-232-28 296 0 0,151 27-238 0 0,-146 14 0 0 0,63 10-1021 0 0,121-12-3106 0 0</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23:06.485"/>
    </inkml:context>
    <inkml:brush xml:id="br0">
      <inkml:brushProperty name="width" value="0.1" units="cm"/>
      <inkml:brushProperty name="height" value="0.1" units="cm"/>
      <inkml:brushProperty name="color" value="#E71224"/>
    </inkml:brush>
  </inkml:definitions>
  <inkml:trace contextRef="#ctx0" brushRef="#br0">2827 235 3911 0 0,'-2'-4'40'0'0,"0"1"0"0"0,0-1 0 0 0,-1 1 0 0 0,1 0 0 0 0,0 0 0 0 0,-1 0 0 0 0,0 0-1 0 0,0 0 1 0 0,0 1 0 0 0,0-1 0 0 0,0 1 0 0 0,-1 0 0 0 0,1 0 0 0 0,-1 0-1 0 0,0 0 1 0 0,1 0 0 0 0,-1 1 0 0 0,-6-2 0 0 0,0 1-18 0 0,0 1-1 0 0,-1 0 1 0 0,1 0 0 0 0,-1 1 0 0 0,-20 2-1 0 0,-14 1 238 0 0,-89-5 0 0 0,-43-18 1344 0 0,78 7-668 0 0,80 12-748 0 0,1 0 0 0 0,0 1 0 0 0,-1 1 0 0 0,1 1 0 0 0,-20 4 0 0 0,-89 28 166 0 0,85-21-202 0 0,-78 14-1 0 0,89-25 59 0 0,0-1 0 0 0,0-1 0 0 0,0-1 0 0 0,0-2 0 0 0,0-2 0 0 0,1 0 0 0 0,0-2-1 0 0,-48-18 1 0 0,-86-39 815 0 0,135 49-921 0 0,-1 2 0 0 0,-1 2 0 0 0,0 1 0 0 0,-1 1 0 0 0,1 1-1 0 0,-38-3 1 0 0,24 6-31 0 0,-388-34 454 0 0,397 37-511 0 0,0 2 0 0 0,0 1 1 0 0,0 2-1 0 0,1 2 1 0 0,-1 1-1 0 0,1 2 0 0 0,0 1 1 0 0,-63 26-1 0 0,-32 21-809 0 0,55-24-108 0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2:41:57.689"/>
    </inkml:context>
    <inkml:brush xml:id="br0">
      <inkml:brushProperty name="width" value="0.1" units="cm"/>
      <inkml:brushProperty name="height" value="0.1" units="cm"/>
      <inkml:brushProperty name="color" value="#E71224"/>
    </inkml:brush>
  </inkml:definitions>
  <inkml:trace contextRef="#ctx0" brushRef="#br0">4035 1234 7999 0 0,'0'0'183'0'0,"10"-1"474"0"0,-1-2-477 0 0,0-1 0 0 0,0 1-1 0 0,0-2 1 0 0,0 1 0 0 0,-1-1-1 0 0,0 0 1 0 0,0-1-1 0 0,0 0 1 0 0,-1 0 0 0 0,7-8-1 0 0,-14 14-143 0 0,0 0-1 0 0,1 0 1 0 0,-1-1-1 0 0,0 1 1 0 0,0 0-1 0 0,0 0 1 0 0,0 0-1 0 0,0 0 1 0 0,1-1 0 0 0,-1 1-1 0 0,0 0 1 0 0,0 0-1 0 0,0 0 1 0 0,0-1-1 0 0,0 1 1 0 0,0 0-1 0 0,0 0 1 0 0,0-1-1 0 0,0 1 1 0 0,0 0-1 0 0,0 0 1 0 0,0 0-1 0 0,0-1 1 0 0,0 1-1 0 0,0 0 1 0 0,0 0-1 0 0,0 0 1 0 0,0-1-1 0 0,0 1 1 0 0,0 0-1 0 0,-1 0 1 0 0,1 0-1 0 0,0-1 1 0 0,0 1-1 0 0,0 0 1 0 0,0 0-1 0 0,0 0 1 0 0,-1-1 0 0 0,-8-4 2673 0 0,0 2-1344 0 0,-19-6 2083 0 0,21 7-3194 0 0,0 1 0 0 0,0-1 0 0 0,0 1 0 0 0,-1 1 0 0 0,1-1 0 0 0,0 1 0 0 0,0 0 0 0 0,-12 2 0 0 0,-26 0 568 0 0,23-3-348 0 0,1 2 0 0 0,0 1 0 0 0,-30 6 0 0 0,40-6-227 0 0,0 1-1 0 0,-20 10 1 0 0,-7 1-79 0 0,22-11 58 0 0,1 0 0 0 0,-26 2 0 0 0,22-4-21 0 0,-24 5 1 0 0,-232 66 952 0 0,245-65-1043 0 0,0-1 0 0 0,0-1 1 0 0,-57 2-1 0 0,-39-11 137 0 0,66 0-136 0 0,-30 1 16 0 0,-113 10 0 0 0,133 3-40 0 0,-76 22 0 0 0,-11 1 20 0 0,-16-8 5 0 0,100-14 51 0 0,-81 24 0 0 0,131-31-163 0 0,-25 3 0 0 0,4 0 7 0 0,-32 7 41 0 0,-155 20 23 0 0,138-32 34 0 0,-5 0-96 0 0,71-1 59 0 0,-47-5 0 0 0,-1 0-16 0 0,50 4-36 0 0,0 1 0 0 0,-1 1 1 0 0,1 1-1 0 0,-30 8 0 0 0,39-7 7 0 0,-31 2-1 0 0,5-2-7 0 0,22-2-4 0 0,1 0 0 0 0,-36-4-1 0 0,12 1 14 0 0,-135-7 28 0 0,137 5-54 0 0,-62-9-3 0 0,73 12 18 0 0,0 0 0 0 0,-35 6 1 0 0,26-2-10 0 0,-20-4 2 0 0,27 1 17 0 0,24-1-23 0 0,0 0 0 0 0,0 0 0 0 0,0 1 0 0 0,-9 2 0 0 0,17-3-5 0 0,-1 0 0 0 0,0 0 0 0 0,0 0 0 0 0,0 0 0 0 0,1 0 0 0 0,-1 0 0 0 0,0 0 0 0 0,0 0 0 0 0,0-1 0 0 0,1 1 0 0 0,-1 0 0 0 0,0 0 0 0 0,0-1 0 0 0,1 1 0 0 0,-1 0 0 0 0,0-1 0 0 0,1 1 0 0 0,-1-1 0 0 0,0 1 0 0 0,0-1 0 0 0,-13-16 0 0 0,12 15 0 0 0,0 0 0 0 0,0-1 0 0 0,0 1 0 0 0,0 0 0 0 0,0 0 0 0 0,-3-2 0 0 0,-1 1 1 0 0,-27-19 34 0 0,31 21-33 0 0,0-1 0 0 0,0 0 0 0 0,0 0 1 0 0,1 0-1 0 0,-1 0 0 0 0,1 0 0 0 0,-1 0 0 0 0,1-1 0 0 0,-1 1 1 0 0,1 0-1 0 0,0-1 0 0 0,-1-3 0 0 0,0-7-2 0 0,0-1 0 0 0,1 1 0 0 0,0-24 0 0 0,1 18 0 0 0,-2-21 0 0 0,0 18 0 0 0,1 0 0 0 0,2-43 0 0 0,13-43 0 0 0,-4 40 0 0 0,4-90 0 0 0,-7 83 27 0 0,2-16 10 0 0,5 9-37 0 0,-5 39 0 0 0,-2-2 0 0 0,1-54 0 0 0,-12 10 64 0 0,4 89-64 0 0,-17-152 0 0 0,16 149 0 0 0,1-1 0 0 0,-1 1 0 0 0,1-1 0 0 0,0 1 0 0 0,0-1 0 0 0,0 1 0 0 0,1-1 0 0 0,-1 1 0 0 0,1 0 0 0 0,0-1 0 0 0,0 1 0 0 0,0-1 0 0 0,3-5 0 0 0,-3 8 0 0 0,0-1 0 0 0,0 1 0 0 0,0-1 0 0 0,1 1 0 0 0,-1-1 0 0 0,1 1 0 0 0,-1 0 0 0 0,1 0 0 0 0,0 0 0 0 0,-1 0 0 0 0,1 0 0 0 0,0 0 0 0 0,0 0 0 0 0,-1 1 0 0 0,1-1 0 0 0,0 1 0 0 0,0-1 0 0 0,0 1 0 0 0,0 0 0 0 0,0 0 0 0 0,0-1 0 0 0,0 1 0 0 0,0 1 0 0 0,0-1 0 0 0,0 0 0 0 0,1 1 0 0 0,22 4 0 0 0,0 1 0 0 0,-1 1 0 0 0,26 10 0 0 0,-38-12 0 0 0,-5-2 0 0 0,0 0 0 0 0,1-1 0 0 0,-1 0 0 0 0,14 2 0 0 0,12 1-19 0 0,-25-3 11 0 0,0 0 1 0 0,0-1-1 0 0,0-1 1 0 0,0 1 0 0 0,9-2-1 0 0,16-1 8 0 0,43 3 0 0 0,-24 0 0 0 0,15 0 0 0 0,6 0 0 0 0,-1-3 0 0 0,75-12 0 0 0,-91 4-15 0 0,-14 2-17 0 0,0 1 0 0 0,1 2-1 0 0,57 2 1 0 0,-8 13 2 0 0,8 1-4 0 0,-45-12 8 0 0,59-7 1 0 0,-22 1 4 0 0,-50 7 21 0 0,51 6 0 0 0,-13-1 0 0 0,-39-3-21 0 0,0-1-1 0 0,79-11 1 0 0,-10-5-7 0 0,22-4-8 0 0,409-52-92 0 0,-531 70 128 0 0,59-7 0 0 0,-39 3 0 0 0,-1 2 0 0 0,0 1 0 0 0,36 2 0 0 0,39 2 0 0 0,-16 3 0 0 0,157-14 0 0 0,-114 4 0 0 0,-31 2 0 0 0,-63 4 0 0 0,68 8 0 0 0,-18 0 0 0 0,44 9 0 0 0,-125-17-7 0 0,0 1-1 0 0,-1 0 1 0 0,1 0 0 0 0,0 1-1 0 0,-1-1 1 0 0,1 1-1 0 0,-1 0 1 0 0,0 1 0 0 0,0-1-1 0 0,0 1 1 0 0,-1 0-1 0 0,1 1 1 0 0,3 4 0 0 0,6 8-44 0 0,-1 0 0 0 0,14 25 0 0 0,-12-18 30 0 0,-3-3 17 0 0,-2 0 1 0 0,12 33-1 0 0,-20-51 4 0 0,2 11 0 0 0,-1-1 0 0 0,-1 1 0 0 0,0-1 0 0 0,0 1 0 0 0,-1 25 0 0 0,0-8 0 0 0,-1 17 0 0 0,-7 54 0 0 0,1-33 0 0 0,-26 193 0 0 0,28-236 0 0 0,-3 20 0 0 0,-22 71 0 0 0,21-92 0 0 0,-1 0 0 0 0,-1-1 0 0 0,-2-1 0 0 0,-20 34 0 0 0,29-53-2 0 0,-1 1 0 0 0,1 0-1 0 0,-1-1 1 0 0,0 0 0 0 0,-1 0 0 0 0,1 0-1 0 0,-1-1 1 0 0,1 1 0 0 0,-1-1 0 0 0,0 0-1 0 0,-10 4 1 0 0,7-4-69 0 0,0-1-1 0 0,0 0 1 0 0,0 0-1 0 0,0 0 1 0 0,0-1-1 0 0,0-1 1 0 0,-14 0 0 0 0,5-1-487 0 0,0-1 0 0 0,0-1 0 0 0,0-1 0 0 0,0 0 0 0 0,1-1 0 0 0,0-1 1 0 0,-23-12-1 0 0,6 1-1029 0 0</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23:47.364"/>
    </inkml:context>
    <inkml:brush xml:id="br0">
      <inkml:brushProperty name="width" value="0.1" units="cm"/>
      <inkml:brushProperty name="height" value="0.1" units="cm"/>
      <inkml:brushProperty name="color" value="#E71224"/>
    </inkml:brush>
  </inkml:definitions>
  <inkml:trace contextRef="#ctx0" brushRef="#br0">6234 51 1839 0 0,'-27'-14'4326'0'0,"20"13"-4312"0"0,0 0 0 0 0,0 1-1 0 0,0 0 1 0 0,-8 1 0 0 0,-22-1 7 0 0,19-2 59 0 0,-47-3 1096 0 0,57 5-1043 0 0,1 1 0 0 0,-1-1-1 0 0,0 1 1 0 0,1 1 0 0 0,0 0 0 0 0,-13 4 0 0 0,17-5-96 0 0,-1 1 0 0 0,0 0 0 0 0,0-1 0 0 0,0 0 0 0 0,0 0 0 0 0,1 0 0 0 0,-1-1 0 0 0,0 1 0 0 0,-1-1 0 0 0,1 0 0 0 0,0 0 0 0 0,0 0 0 0 0,-8-2 0 0 0,5 0 94 0 0,0 0-1 0 0,-1 0 0 0 0,1 1 0 0 0,-1 0 1 0 0,-9 1-1 0 0,9-1 44 0 0,0 1-1 0 0,1-1 1 0 0,-1 0 0 0 0,1 0 0 0 0,-8-3-1 0 0,1-2-6 0 0,1 2 0 0 0,-1-1 0 0 0,0 2 0 0 0,0 0 0 0 0,-1 1 0 0 0,1 0 0 0 0,0 1 0 0 0,-1 1 0 0 0,-14 1 0 0 0,18-1-112 0 0,-1 1-1 0 0,1-2 1 0 0,-20-2 0 0 0,17 2 65 0 0,1-1 0 0 0,-16 2-1 0 0,-8 0 113 0 0,28 0-134 0 0,-1 0 0 0 0,1 0 0 0 0,-1 1-1 0 0,1 0 1 0 0,-14 3 0 0 0,12-1-13 0 0,0 0 0 0 0,0-1 0 0 0,0-1-1 0 0,0 0 1 0 0,-19-1 0 0 0,-54-9 384 0 0,60 6-209 0 0,-1 0 0 0 0,-36 1-1 0 0,12 3 102 0 0,18 0-228 0 0,-1 1 0 0 0,1 1 0 0 0,-37 9 1 0 0,48-8-120 0 0,0 0 0 0 0,0-1 0 0 0,-28-1 0 0 0,-62-5 196 0 0,91 2-151 0 0,-84 1 189 0 0,58-1 393 0 0,-1 3 1 0 0,-48 7-1 0 0,-55 3-153 0 0,29-8-2365 0 0,-67-2 1923 0 0,82-3 8 0 0,52 2 26 0 0,-17 1-5 0 0,-26 0 82 0 0,-31-6 83 0 0,46 1-167 0 0,-204-16 360 0 0,224 16-370 0 0,41 3-27 0 0,-27-3 1 0 0,-20-2-37 0 0,33 4 0 0 0,7 0 4 0 0,0 1-1 0 0,-48 7 1 0 0,-41 18 65 0 0,-30 4 43 0 0,117-27-110 0 0,-33-1 0 0 0,36-2 73 0 0,-47 6 1 0 0,32 1 37 0 0,-64 1 1 0 0,93-7-109 0 0,-20 1 0 0 0,0-2 1 0 0,-36-6-1 0 0,29 0 50 0 0,0 2-1 0 0,-1 1 1 0 0,1 3 0 0 0,-1 1-1 0 0,0 1 1 0 0,1 3 0 0 0,-74 15-1 0 0,95-14-49 0 0,0-2 0 0 0,-1-1 0 0 0,1 0 0 0 0,-28-1 1 0 0,-72-12 29 0 0,79 7-32 0 0,-33-7 45 0 0,-9-2 28 0 0,-116 10 183 0 0,39 2-122 0 0,67 1 23 0 0,10-4-17 0 0,41 3-61 0 0,-58-10 1 0 0,63 4-34 0 0,-74-10 41 0 0,95 16-93 0 0,1 0 1 0 0,-1 2-1 0 0,1-1 1 0 0,-1 2-1 0 0,1-1 1 0 0,-15 5 0 0 0,8 1-121 0 0,0 0 1 0 0,0 0-1 0 0,1 2 1 0 0,0 1-1 0 0,-23 15 1 0 0,17-7-876 0 0,1 1 0 0 0,0 1 0 0 0,-21 24 0 0 0,2 2-5105 0 0</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23:48.361"/>
    </inkml:context>
    <inkml:brush xml:id="br0">
      <inkml:brushProperty name="width" value="0.1" units="cm"/>
      <inkml:brushProperty name="height" value="0.1" units="cm"/>
      <inkml:brushProperty name="color" value="#E71224"/>
    </inkml:brush>
  </inkml:definitions>
  <inkml:trace contextRef="#ctx0" brushRef="#br0">2945 33 3223 0 0,'1'-2'126'0'0,"-1"2"-95"0"0,0-1 1 0 0,0 0-1 0 0,0 1 1 0 0,1-1-1 0 0,-1 1 1 0 0,0-1-1 0 0,1 0 0 0 0,-1 1 1 0 0,0-1-1 0 0,1 1 1 0 0,-1-1-1 0 0,1 1 0 0 0,-1-1 1 0 0,0 1-1 0 0,1-1 1 0 0,-1 1-1 0 0,1 0 1 0 0,-1-1-1 0 0,1 1 0 0 0,0 0 1 0 0,-1-1-1 0 0,1 1 1 0 0,-1 0-1 0 0,1 0 1 0 0,0 0-1 0 0,-1-1 0 0 0,2 1 1 0 0,7-7 2538 0 0,-7 4-2473 0 0,-8 6 74 0 0,-2 2-88 0 0,0-1-1 0 0,0 1 1 0 0,0-1-1 0 0,-1-1 1 0 0,0 1-1 0 0,0-2 0 0 0,0 1 1 0 0,0-1-1 0 0,0-1 1 0 0,0 1-1 0 0,-1-2 1 0 0,1 1-1 0 0,0-1 1 0 0,-1 0-1 0 0,1-1 0 0 0,0 0 1 0 0,-13-4-1 0 0,-4-1 493 0 0,0 0 0 0 0,0 2-1 0 0,-1 1 1 0 0,-27 1 0 0 0,3 3-297 0 0,-59 10 0 0 0,5 5-201 0 0,56-10-33 0 0,17-1 173 0 0,-38 0-1 0 0,-14 1 396 0 0,16 0-162 0 0,-131 10 94 0 0,-136 0-212 0 0,218-17 19 0 0,43 0-78 0 0,-183 5-13 0 0,221-3-85 0 0,-1-2-1 0 0,1-2 1 0 0,0-1 0 0 0,-62-15 0 0 0,10-4 440 0 0,-119-14 0 0 0,55 21-245 0 0,88 11-378 0 0,31 3-157 0 0,0 1-1 0 0,0 2 0 0 0,0 1 0 0 0,0 2 1 0 0,1 1-1 0 0,-52 15 0 0 0,39-5-410 0 0</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25:43.624"/>
    </inkml:context>
    <inkml:brush xml:id="br0">
      <inkml:brushProperty name="width" value="0.1" units="cm"/>
      <inkml:brushProperty name="height" value="0.1" units="cm"/>
      <inkml:brushProperty name="color" value="#E71224"/>
    </inkml:brush>
  </inkml:definitions>
  <inkml:trace contextRef="#ctx0" brushRef="#br0">15632 1614 1839 0 0,'-4'12'8454'0'0,"2"-11"-7978"0"0,1 0-394 0 0,1-1-1 0 0,-1 1 1 0 0,0 0 0 0 0,1-1 0 0 0,-1 1 0 0 0,1 0-1 0 0,-1 0 1 0 0,1 0 0 0 0,-1-1 0 0 0,1 1 0 0 0,0 0 0 0 0,-1 0-1 0 0,1 0 1 0 0,0 0 0 0 0,0 0 0 0 0,-1 0 0 0 0,1 0-1 0 0,0 1 1 0 0,0-1 84 0 0,0 0 0 0 0,0-1 0 0 0,-1 1 0 0 0,1-1-1 0 0,0 1 1 0 0,0 0 0 0 0,-1-1 0 0 0,1 1 0 0 0,-1-1-1 0 0,1 1 1 0 0,0-1 0 0 0,-1 1 0 0 0,1-1 0 0 0,-1 1-1 0 0,1-1 1 0 0,-1 1 0 0 0,1-1 0 0 0,-1 0 0 0 0,0 1-1 0 0,1-1 1 0 0,-1 0 0 0 0,1 0 0 0 0,-1 1 0 0 0,0-1-1 0 0,1 0 1 0 0,-1 0 0 0 0,0 0 0 0 0,1 0 0 0 0,-1 0-1 0 0,0 0 1 0 0,1 0 0 0 0,-2 0 0 0 0,-13 4 553 0 0,11-2-149 0 0,0-1 0 0 0,1 1 0 0 0,-1-1-1 0 0,0 0 1 0 0,0-1 0 0 0,-8 2 0 0 0,16-15 585 0 0,0 0-1 0 0,9-20 1 0 0,-8 22-980 0 0,0 1-1 0 0,-1-1 0 0 0,0 0 1 0 0,0 0-1 0 0,-1 0 0 0 0,-1 0 1 0 0,0 0-1 0 0,0-1 1 0 0,-1-17-1 0 0,-2-1 362 0 0,-10-51-1 0 0,6 51-144 0 0,-2-53 0 0 0,10 19 11 0 0,15-88-1 0 0,-13 115-353 0 0,4-118 130 0 0,0-2 17 0 0,7 78-153 0 0,2-12 27 0 0,-17 79-63 0 0,0 0 0 0 0,-1 0 0 0 0,0 0 0 0 0,-1 0 0 0 0,-3-21 0 0 0,3 27-2 0 0,0 0-1 0 0,0 0 1 0 0,1 0-1 0 0,0 0 1 0 0,0 0-1 0 0,1 0 1 0 0,1-9-1 0 0,14-41 55 0 0,-11 45-48 0 0,-2 0-1 0 0,1-1 1 0 0,-2 0 0 0 0,1 1-1 0 0,0-18 1 0 0,-3 27-9 0 0,0 1 0 0 0,0 0 0 0 0,0 0 0 0 0,-1 0 0 0 0,1-1 0 0 0,0 1-1 0 0,-1 0 1 0 0,1 0 0 0 0,0 0 0 0 0,-1 0 0 0 0,1 0 0 0 0,-1 0 0 0 0,0 0 0 0 0,1 0 0 0 0,-1 0 0 0 0,0 0 0 0 0,0 0 0 0 0,0 0-1 0 0,0 0 1 0 0,1 1 0 0 0,-1-1 0 0 0,0 0 0 0 0,0 0 0 0 0,0 1 0 0 0,-1-1 0 0 0,1 1 0 0 0,0-1 0 0 0,0 1 0 0 0,0 0 0 0 0,0-1-1 0 0,-2 1 1 0 0,-5-2 9 0 0,0 1-1 0 0,0 1 0 0 0,0 0 1 0 0,-8 0-1 0 0,-7 0-21 0 0,17-1 17 0 0,-1 0 0 0 0,1-1 0 0 0,0 1-1 0 0,0-1 1 0 0,0-1 0 0 0,0 1 0 0 0,1-1 0 0 0,-1 0 0 0 0,1 0 0 0 0,-9-7-1 0 0,4 4 13 0 0,1 1-1 0 0,-1 1 0 0 0,0-1 0 0 0,0 1 0 0 0,-21-4 0 0 0,-13-6 26 0 0,7 1-23 0 0,0 1-1 0 0,-1 2 1 0 0,-78-10 0 0 0,-71 8 97 0 0,176 12-115 0 0,-132-17 72 0 0,63 5-29 0 0,75 12-43 0 0,-279-26 73 0 0,-191 27 57 0 0,187 2-70 0 0,-42 7 3 0 0,268-7-40 0 0,-67 12-1 0 0,18-2-6 0 0,-53 13-17 0 0,41-5 0 0 0,-292 28 62 0 0,345-41-60 0 0,-433 36-2 0 0,-10 2 128 0 0,155-20-128 0 0,221-20 0 0 0,-388-4 64 0 0,447-6-64 0 0,-60 1 0 0 0,-155 18 49 0 0,157-6-34 0 0,-451 51-15 0 0,414-40 0 0 0,22-3 0 0 0,-59 7 0 0 0,-10-5 0 0 0,80-8 0 0 0,-199 5 0 0 0,109-7 0 0 0,-24-11 0 0 0,198 0 0 0 0,-152-9 0 0 0,-12-1 0 0 0,166 8 0 0 0,0-3 0 0 0,-53-14 0 0 0,-60-7 0 0 0,-62 9 0 0 0,9-12 0 0 0,55 4 0 0 0,-52 12 0 0 0,84 8 0 0 0,-370-21 0 0 0,189 9 0 0 0,-2 21 0 0 0,267 0 0 0 0,-74 6 0 0 0,-137 0 0 0 0,240-8 0 0 0,-135-6 0 0 0,37 0 0 0 0,89 5 0 0 0,-407-28 0 0 0,295 11 0 0 0,-193-1 0 0 0,262 16 0 0 0,-126-23 0 0 0,69 7 0 0 0,54 13 0 0 0,-98 5 0 0 0,79 2 0 0 0,-72 6 0 0 0,-89-4 0 0 0,194-6 0 0 0,-35-4 0 0 0,-65-18 0 0 0,88 13 0 0 0,-161-20 0 0 0,198 28 0 0 0,-143-2 0 0 0,135 6 0 0 0,-79 10 0 0 0,44-2 0 0 0,53-5 0 0 0,0 2 0 0 0,0 0 0 0 0,-27 10 0 0 0,33-8 0 0 0,1 0 0 0 0,0 1 0 0 0,1 1 0 0 0,-26 17 0 0 0,36-20 0 0 0,-1 1 0 0 0,1 0 0 0 0,0 1 0 0 0,1 0 0 0 0,0 0 0 0 0,0 1 0 0 0,1-1 0 0 0,0 2 0 0 0,1-1 0 0 0,0 0 0 0 0,0 1 0 0 0,1 0 0 0 0,0 0 0 0 0,-2 12 0 0 0,-2 14 0 0 0,1-1 0 0 0,-3 69 0 0 0,4 16 0 0 0,-5 70 0 0 0,-3 86 0 0 0,9-119 0 0 0,-8-42 0 0 0,7-74 0 0 0,-1 81 0 0 0,8-97-3 0 0,-1 5-21 0 0,2 0-1 0 0,9 45 0 0 0,-9-66 21 0 0,0 0-1 0 0,1 0 1 0 0,0 0-1 0 0,1-1 1 0 0,0 1-1 0 0,0-1 0 0 0,1 0 1 0 0,0 0-1 0 0,0 0 1 0 0,1-1-1 0 0,0 0 1 0 0,10 9-1 0 0,-12-12 5 0 0,1 0 0 0 0,-1 0 0 0 0,1-1 0 0 0,0 0 0 0 0,1 0 0 0 0,-1 0 0 0 0,11 4 0 0 0,16 0 0 0 0,60 12 0 0 0,12-9 0 0 0,-9-4-11 0 0,6-3-31 0 0,-9 0 31 0 0,1-1 11 0 0,8-1 0 0 0,18-2 0 0 0,-6-5 0 0 0,3 0 0 0 0,-3 0 0 0 0,-5 0 0 0 0,1 0 0 0 0,9-1 0 0 0,4-2 0 0 0,-16 1 0 0 0,-6 0 0 0 0,-1 3 0 0 0,17-1 0 0 0,3 3 0 0 0,-15 4 0 0 0,23 0 0 0 0,2-1 0 0 0,-5 2 0 0 0,-30 0 0 0 0,-1 1 0 0 0,18 0 0 0 0,-10 1 0 0 0,25 2 0 0 0,17-1 0 0 0,-8 2 0 0 0,-28 1 0 0 0,-12 0 0 0 0,-4-2 0 0 0,-14-1-11 0 0,-45-3-31 0 0,57 1 31 0 0,41 0 11 0 0,-19 1 0 0 0,-9 2 0 0 0,2 5 0 0 0,12 4 0 0 0,-18-7 0 0 0,1-3 0 0 0,32-3 0 0 0,10-4 0 0 0,-30 5 0 0 0,-11 2 0 0 0,-2 3 0 0 0,8 2 0 0 0,-7-4 0 0 0,23 2 0 0 0,5-3 0 0 0,0-2 0 0 0,0 3 0 0 0,-5 6 0 0 0,-11-2 0 0 0,9-1 0 0 0,6-5 0 0 0,4-7 0 0 0,4-3 0 0 0,-9 1 0 0 0,-14 2 0 0 0,-8 3 0 0 0,-4-2 0 0 0,10 2 0 0 0,17 2 0 0 0,-9 1 0 0 0,-7 4 0 0 0,-5 0 0 0 0,-2-3 0 0 0,5-7 0 0 0,2-3 0 0 0,-6 1 0 0 0,3-1 0 0 0,4 4 0 0 0,-2 3 0 0 0,-5 1 0 0 0,3-1 0 0 0,7-5 0 0 0,0-3 0 0 0,-5-1 0 0 0,-1 3 0 0 0,2 5 0 0 0,-4 5 0 0 0,-2 1 0 0 0,6-2 0 0 0,2-5 0 0 0,3-3 0 0 0,-6-4 0 0 0,1-1 0 0 0,-2 2 0 0 0,-3 7 0 0 0,-8 0 0 0 0,2-1 0 0 0,-1 0 0 0 0,7-2 0 0 0,21-4 0 0 0,-10 1 0 0 0,-7 5 0 0 0,-6 5 0 0 0,-6 1 0 0 0,11 1 0 0 0,9-5 0 0 0,6-3 0 0 0,2-1 0 0 0,-23 2 0 0 0,7 2 0 0 0,-3 2 0 0 0,10 0 0 0 0,6 1 0 0 0,2-4 0 0 0,4-3 0 0 0,0 3 0 0 0,-8 3 0 0 0,-10-1 0 0 0,2-2 0 0 0,3-2 0 0 0,1-4 0 0 0,11 0 0 0 0,0 0 0 0 0,-13-1 0 0 0,-6 2 0 0 0,0 0 0 0 0,3 5 0 0 0,13-4 0 0 0,-10-4 0 0 0,-1-4 0 0 0,-7-4 0 0 0,-14 2 0 0 0,-2 2 0 0 0,2 5 0 0 0,7 5 0 0 0,6 4 0 0 0,8-2 0 0 0,2-1 0 0 0,-18 1 0 0 0,0-5 0 0 0,-14-1-13 0 0,-50 2-41 0 0,29-10-914 0 0,-55 13-684 0 0,1-1 0 0 0,13-6 0 0 0,74-29-5025 0 0,-12 1-327 0 0</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25:44.603"/>
    </inkml:context>
    <inkml:brush xml:id="br0">
      <inkml:brushProperty name="width" value="0.1" units="cm"/>
      <inkml:brushProperty name="height" value="0.1" units="cm"/>
      <inkml:brushProperty name="color" value="#E71224"/>
    </inkml:brush>
  </inkml:definitions>
  <inkml:trace contextRef="#ctx0" brushRef="#br0">0 1 4607 0 0,'0'0'564'0'0,"16"0"288"0"0,85 2 2314 0 0,-86-2-2973 0 0,0 0 1 0 0,16 4 0 0 0,-12-2-130 0 0,-3 0 92 0 0,-1-1-35 0 0,-2 0-103 0 0,103 2 42 0 0,-100-3-57 0 0,1-1-19 0 0,0 0 0 0 0,0 1 0 0 0,28 5-1 0 0,-44-5 22 0 0,0 0 0 0 0,1 1 0 0 0,-1-1 0 0 0,0 0 0 0 0,0 1-1 0 0,0-1 1 0 0,1 1 0 0 0,-1-1 0 0 0,0 1 0 0 0,0 0 0 0 0,0 0-1 0 0,0-1 1 0 0,0 1 0 0 0,0 0 0 0 0,0 0 0 0 0,-1 0 0 0 0,1 0-1 0 0,0 0 1 0 0,0 0 0 0 0,-1 0 0 0 0,2 2 0 0 0,-1 1 18 0 0,0 0 1 0 0,0 0-1 0 0,0 0 1 0 0,-1 0-1 0 0,1 5 1 0 0,-1-4-40 0 0,1-1 1 0 0,-1 0 0 0 0,1 0-1 0 0,2 7 1 0 0,-3-10-164 0 0,1 0-1 0 0,-1 0 1 0 0,1 0-1 0 0,0 0 1 0 0,-1 0-1 0 0,1 0 1 0 0,0 0-1 0 0,-1 0 1 0 0,1-1-1 0 0,0 1 1 0 0,0 0-1 0 0,1 0 1 0 0,0 0-619 0 0</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25:47.798"/>
    </inkml:context>
    <inkml:brush xml:id="br0">
      <inkml:brushProperty name="width" value="0.1" units="cm"/>
      <inkml:brushProperty name="height" value="0.1" units="cm"/>
      <inkml:brushProperty name="color" value="#E71224"/>
    </inkml:brush>
  </inkml:definitions>
  <inkml:trace contextRef="#ctx0" brushRef="#br0">7211 80 1375 0 0,'-21'-2'2368'0'0,"14"1"-463"0"0,0 0 0 0 0,0-1 0 0 0,1 0 0 0 0,-1-1-1 0 0,-6-3 1 0 0,-14-9-1023 0 0,22 12-806 0 0,1 1 0 0 0,-1 0-1 0 0,1 0 1 0 0,-1 0 0 0 0,0 0 0 0 0,0 1 0 0 0,0 0-1 0 0,-8-1 1 0 0,-43 0 429 0 0,40 2-209 0 0,-292 6 3942 0 0,-52 11-2350 0 0,174 12-1044 0 0,77-8-440 0 0,-183 10 476 0 0,237-28-705 0 0,-52 0 121 0 0,-239-5 313 0 0,257 7-461 0 0,-172 2 165 0 0,86-12 13 0 0,31 2-142 0 0,-36 2 2 0 0,62-7 56 0 0,-121-25-1 0 0,225 30-237 0 0,-74-6 105 0 0,-148 1 0 0 0,219 8-104 0 0,-199-14 64 0 0,2-17 39 0 0,-29 8 7 0 0,-2 19-18 0 0,17 6-97 0 0,95-6 44 0 0,55 0-24 0 0,-136 4-20 0 0,-73 16 76 0 0,140-6-35 0 0,85-6-30 0 0,-407 41 117 0 0,218-23 0 0 0,134-16-75 0 0,26-4-21 0 0,52-2 54 0 0,-64 9-1 0 0,84-5-85 0 0,13-2 0 0 0,1-1 0 0 0,0 0 0 0 0,-1 0 0 0 0,-5-1 0 0 0,-57 7 120 0 0,51-5-112 0 0,7-1-8 0 0,1 0 0 0 0,0 0 0 0 0,-17-2 0 0 0,22 1 0 0 0,0 0 0 0 0,0 1 0 0 0,0-1 0 0 0,0 1 0 0 0,0 0 0 0 0,-6 2 0 0 0,-18 3 0 0 0,-19-1 3 0 0,24-1 27 0 0,-26-1 1 0 0,39-3-31 0 0,0 0 0 0 0,0 0 0 0 0,0 1 0 0 0,0 1 0 0 0,0 0 0 0 0,0 0 0 0 0,1 1 0 0 0,-1 0 0 0 0,-10 5 0 0 0,16-6 0 0 0,1 0 0 0 0,0-1 0 0 0,0 1 0 0 0,0 0 0 0 0,1 0 0 0 0,-1 1 0 0 0,0-1 0 0 0,1 1 0 0 0,-1-1 0 0 0,1 1 0 0 0,-3 5 0 0 0,3-4 0 0 0,-1 1 0 0 0,2-1 0 0 0,-1 1 0 0 0,1 0 0 0 0,-1 0 0 0 0,1 0 0 0 0,0 8 0 0 0,0 10 0 0 0,1-1 1 0 0,1 1-1 0 0,5 31 0 0 0,-2-20 10 0 0,6 80 22 0 0,-6 144 0 0 0,-2-40 96 0 0,4-156-70 0 0,18 79 1 0 0,-18-113-59 0 0,9 24 0 0 0,-7-30 0 0 0,12 19 0 0 0,-12-23 0 0 0,-3-8 0 0 0,0 0 0 0 0,1 0 0 0 0,11 13 0 0 0,2-5 0 0 0,41 28 0 0 0,-34-31 0 0 0,5-3 0 0 0,43 15 0 0 0,-29-12 0 0 0,36 8 0 0 0,19 2 0 0 0,-6-10 0 0 0,-4-5 0 0 0,0-3 0 0 0,10 2 0 0 0,9 3 0 0 0,3-5 0 0 0,2-1 0 0 0,-16-4 0 0 0,-2-1 0 0 0,-10-4 0 0 0,1-1 0 0 0,9-3 0 0 0,1 0 0 0 0,9 0 0 0 0,1-2 0 0 0,2 1 0 0 0,-3 4 0 0 0,-8 3 0 0 0,-3 0 0 0 0,-2 1 0 0 0,3 2 0 0 0,1 4 0 0 0,-1-2 0 0 0,5 0 0 0 0,5 0 0 0 0,-2 0 0 0 0,-8-2 0 0 0,1-2 0 0 0,2-2 0 0 0,6-1 0 0 0,2 1 0 0 0,2-1 0 0 0,-1 2 0 0 0,-5 2 0 0 0,-2 2 0 0 0,0-2 0 0 0,1-2 0 0 0,1 2 0 0 0,2 1 0 0 0,-4 2 0 0 0,2-2 0 0 0,2 2 0 0 0,-9-2 0 0 0,-5-1 0 0 0,0-1 0 0 0,9 4 0 0 0,27 4 0 0 0,-1 1 0 0 0,-28 2 0 0 0,-8-1 0 0 0,-3-1 0 0 0,1 0 0 0 0,4-3 0 0 0,10-2 0 0 0,18-2 0 0 0,-21-2 0 0 0,-3-2 0 0 0,-2 3 0 0 0,4 3 0 0 0,13 2 0 0 0,-10-1 0 0 0,23 0 0 0 0,9-4 0 0 0,-27-5 0 0 0,-8 1 0 0 0,-5 1 0 0 0,0-1 0 0 0,19 1 0 0 0,-13 2 0 0 0,20 0 0 0 0,6-3 0 0 0,-3-2 0 0 0,-25 1 0 0 0,-10 0 0 0 0,3-3 0 0 0,24-1 0 0 0,-1 0 0 0 0,-14 5 0 0 0,2 5 0 0 0,8 2 0 0 0,1 2 0 0 0,0-1 0 0 0,-2-2 0 0 0,2-5 0 0 0,3 1 0 0 0,-4 0 0 0 0,4 3 0 0 0,9 2 0 0 0,3 4 0 0 0,-13-3 0 0 0,-17-3 0 0 0,20-4 0 0 0,0-3 0 0 0,-4-3 0 0 0,-13 0 0 0 0,14 1 0 0 0,0 4 0 0 0,-6 3 0 0 0,1 0 0 0 0,-5 1 0 0 0,3 0 0 0 0,5 1 0 0 0,3 0 0 0 0,-5 4 0 0 0,-10 4 0 0 0,-1-1 0 0 0,0-2 0 0 0,-1-1 0 0 0,6 3 0 0 0,0 1 0 0 0,-5 1 0 0 0,-14-4 11 0 0,-50-4 31 0 0,44 0-31 0 0,-63-3-11 0 0,0-1 0 0 0,-1-1 0 0 0,1 0 0 0 0,16-5 0 0 0,-21 4 0 0 0,1-1 0 0 0,-1 0 0 0 0,0-1 0 0 0,0 0 0 0 0,8-6 0 0 0,-8 5 0 0 0,0-1 0 0 0,0-1 0 0 0,8-8 0 0 0,-5 1 0 0 0,0 0 0 0 0,-1 0 0 0 0,17-34 0 0 0,18-55 0 0 0,-23 33 0 0 0,27-135 0 0 0,-39 136 0 0 0,3-119 0 0 0,-16-71 0 0 0,1 213 0 0 0,-9-112 0 0 0,6 130 0 0 0,-1 0 0 0 0,-1 0 0 0 0,-16-40 0 0 0,18 59 0 0 0,-1 0 0 0 0,-1 0 0 0 0,1 1 0 0 0,-1 0 0 0 0,-1 0 0 0 0,0 1 0 0 0,0 0 0 0 0,-1 0 0 0 0,-15-13 0 0 0,20 19 0 0 0,1 0 0 0 0,-1 0 0 0 0,0 1 0 0 0,0-1 0 0 0,0 0 0 0 0,0 1 0 0 0,0 0 0 0 0,0-1 0 0 0,0 1 0 0 0,0 1 0 0 0,-5-2 0 0 0,1 2 0 0 0,1-1 0 0 0,-1 1 0 0 0,0 1 0 0 0,-12 2 0 0 0,-20 1-13 0 0,-1-2 0 0 0,0-2 0 0 0,-42-4 0 0 0,4 0 1 0 0,-32 5 49 0 0,-132 20 1 0 0,32-5 15 0 0,14-7-16 0 0,40-4-10 0 0,-87 9 37 0 0,-109 8 60 0 0,96-6-53 0 0,193-13-66 0 0,-464-8 122 0 0,491 4-126 0 0,-344-21-1 0 0,-5-1 0 0 0,-221 5 0 0 0,59 31 9 0 0,529-12-7 0 0,-372 25 99 0 0,357-23-85 0 0,-127 12-15 0 0,-70 4-18 0 0,86-16-293 0 0,-34 2-1098 0 0,60 8-6946 0 0,49 0-678 0 0</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30:27.051"/>
    </inkml:context>
    <inkml:brush xml:id="br0">
      <inkml:brushProperty name="width" value="0.1" units="cm"/>
      <inkml:brushProperty name="height" value="0.1" units="cm"/>
      <inkml:brushProperty name="color" value="#F4F91B"/>
    </inkml:brush>
  </inkml:definitions>
  <inkml:trace contextRef="#ctx0" brushRef="#br0">1 80 919 0 0,'1'0'158'0'0,"-1"1"-1"0"0,1-1 0 0 0,0 0 0 0 0,0 1 0 0 0,0-1 0 0 0,0 0 0 0 0,0 0 0 0 0,0 0 1 0 0,0 0-1 0 0,0 0 0 0 0,0 0 0 0 0,0 0 0 0 0,0-1 0 0 0,1 1 0 0 0,8-1 802 0 0,1 1-627 0 0,0 0 0 0 0,0 0 0 0 0,0-2 0 0 0,0 1 0 0 0,0-1 0 0 0,-1-1-1 0 0,1 0 1 0 0,18-8 0 0 0,-23 9-220 0 0,0 0 0 0 0,1 0 0 0 0,-1 0 0 0 0,0 1 0 0 0,1 0 0 0 0,9-1 0 0 0,18-3 313 0 0,-17 1-265 0 0,12-3 26 0 0,0 1 0 0 0,0 1 0 0 0,43-1 0 0 0,216-6 966 0 0,-234 12-923 0 0,90 8-1 0 0,-80-2-39 0 0,51 8-61 0 0,-34-3 22 0 0,-35-6-55 0 0,76 18 1 0 0,-105-20-61 0 0,0 0 1 0 0,1-1-1 0 0,-1-1 0 0 0,33-1 0 0 0,-15-1 24 0 0,107-8 126 0 0,-54 1-104 0 0,92-7 47 0 0,-175 14-110 0 0,1 1 0 0 0,-1 0 0 0 0,1 1-1 0 0,-1-1 1 0 0,1 1 0 0 0,-1 0 0 0 0,1 0-1 0 0,-1 0 1 0 0,0 1 0 0 0,0 0 0 0 0,0 0 0 0 0,0 0-1 0 0,5 4 1 0 0,-6-4-53 0 0,-1 0 0 0 0,0 1 0 0 0,1 0 1 0 0,-1-1-1 0 0,0 1 0 0 0,-1 0 0 0 0,1 1 0 0 0,0-1 0 0 0,-1 0 1 0 0,0 1-1 0 0,0-1 0 0 0,0 1 0 0 0,0 0 0 0 0,-1 0 0 0 0,1-1 0 0 0,-1 1 1 0 0,1 6-1 0 0,1 7-771 0 0</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30:31.094"/>
    </inkml:context>
    <inkml:brush xml:id="br0">
      <inkml:brushProperty name="width" value="0.1" units="cm"/>
      <inkml:brushProperty name="height" value="0.1" units="cm"/>
      <inkml:brushProperty name="color" value="#F4F91B"/>
    </inkml:brush>
  </inkml:definitions>
  <inkml:trace contextRef="#ctx0" brushRef="#br0">1 19 919 0 0,'6'-9'0'0'0,"0"5"80"0"0,2 0-80 0 0,-4 2 0 0 0,-2 2 0 0 0,-2 2 0 0 0</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30:31.501"/>
    </inkml:context>
    <inkml:brush xml:id="br0">
      <inkml:brushProperty name="width" value="0.1" units="cm"/>
      <inkml:brushProperty name="height" value="0.1" units="cm"/>
      <inkml:brushProperty name="color" value="#F4F91B"/>
    </inkml:brush>
  </inkml:definitions>
  <inkml:trace contextRef="#ctx0" brushRef="#br0">1 23 1151 0 0,'14'-8'0'0'0,"-4"2"96"0"0,0 2-96 0 0,-4 0 0 0 0,-4 4 0 0 0,0 0 0 0 0,0 0 0 0 0</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30:32.904"/>
    </inkml:context>
    <inkml:brush xml:id="br0">
      <inkml:brushProperty name="width" value="0.1" units="cm"/>
      <inkml:brushProperty name="height" value="0.1" units="cm"/>
      <inkml:brushProperty name="color" value="#F4F91B"/>
    </inkml:brush>
  </inkml:definitions>
  <inkml:trace contextRef="#ctx0" brushRef="#br0">120 33 455 0 0,'-14'3'174'0'0,"-7"2"491"0"0,0 1-1 0 0,1 0 1 0 0,-24 12-1 0 0,44-16-152 0 0,6-1-90 0 0,9-2 212 0 0,-2-2-363 0 0,0 0 1 0 0,0 1-1 0 0,0 0 0 0 0,0 1 0 0 0,0 0 0 0 0,0 1 0 0 0,1 1 0 0 0,-1 0 0 0 0,22 5 0 0 0,-1-1 35 0 0,0-2 0 0 0,61-1-1 0 0,-59-2-221 0 0,155-16 444 0 0,-49 2-325 0 0,-27-2-128 0 0,-23 2-33 0 0,-27 6-42 0 0,-26 3 0 0 0,0 1 0 0 0,0 2 0 0 0,60 4 0 0 0,-62 2 0 0 0,0-2 0 0 0,43-3 0 0 0,-57 0 0 0 0,-1 1 0 0 0,1 1 0 0 0,0 0 0 0 0,0 2 0 0 0,-1 1 0 0 0,28 8 0 0 0,-40-8 0 0 0,0 0 0 0 0,0 0 0 0 0,0 1 0 0 0,16 11 0 0 0,-21-13 23 0 0,0 1 0 0 0,-1-2 0 0 0,1 1 0 0 0,0 0-1 0 0,0-1 1 0 0,1 0 0 0 0,-1 0 0 0 0,0-1 0 0 0,7 2-1 0 0,-4-3 24 0 0,0 1 0 0 0,0-1 0 0 0,1-1 0 0 0,-1 1 0 0 0,12-4 0 0 0,93-18 602 0 0,-106 21-682 0 0,-3 0 8 0 0,-1 0 0 0 0,0 1 0 0 0,1-1 0 0 0,-1 1 0 0 0,0 0 0 0 0,1 0 0 0 0,-1 0 1 0 0,0 0-1 0 0,1 1 0 0 0,-1-1 0 0 0,0 1 0 0 0,0 0 0 0 0,1 0 0 0 0,-1 0 0 0 0,0 0 1 0 0,4 3-1 0 0,1 0-324 0 0</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30:37.484"/>
    </inkml:context>
    <inkml:brush xml:id="br0">
      <inkml:brushProperty name="width" value="0.1" units="cm"/>
      <inkml:brushProperty name="height" value="0.1" units="cm"/>
      <inkml:brushProperty name="color" value="#F4F91B"/>
    </inkml:brush>
  </inkml:definitions>
  <inkml:trace contextRef="#ctx0" brushRef="#br0">1 29 2959 0 0,'0'-1'19'0'0,"1"0"0"0"0,-1 1-1 0 0,1-1 1 0 0,0 0 0 0 0,-1 1-1 0 0,1-1 1 0 0,0 1 0 0 0,0-1-1 0 0,-1 1 1 0 0,1-1 0 0 0,0 1-1 0 0,0-1 1 0 0,0 1 0 0 0,0 0-1 0 0,1-1 1 0 0,20-5 29 0 0,-7 2-3 0 0,-6 2-32 0 0,0-1 0 0 0,0 2 0 0 0,0-1 0 0 0,0 1 0 0 0,0 0 0 0 0,0 1 0 0 0,0 0 0 0 0,0 1 0 0 0,0 0 0 0 0,0 0 0 0 0,0 1 0 0 0,0 0 0 0 0,0 0 0 0 0,-1 1 0 0 0,12 5 0 0 0,146 55-13 0 0,-147-56 0 0 0,0-1 0 0 0,0-1 0 0 0,37 4-1 0 0,-35-6 5 0 0,0 1 0 0 0,40 12 0 0 0,-48-11 23 0 0,1-1-97 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2:41:36.365"/>
    </inkml:context>
    <inkml:brush xml:id="br0">
      <inkml:brushProperty name="width" value="0.1" units="cm"/>
      <inkml:brushProperty name="height" value="0.1" units="cm"/>
      <inkml:brushProperty name="color" value="#E71224"/>
    </inkml:brush>
  </inkml:definitions>
  <inkml:trace contextRef="#ctx0" brushRef="#br0">3113 4 431 0 0,'0'0'30'0'0,"-1"0"0"0"0,1 1-1 0 0,0-1 1 0 0,0 1-1 0 0,0-1 1 0 0,0 0-1 0 0,0 1 1 0 0,0-1-1 0 0,0 0 1 0 0,0 1-1 0 0,0-1 1 0 0,0 0-1 0 0,1 1 1 0 0,-1-1-1 0 0,0 0 1 0 0,0 1-1 0 0,0-1 1 0 0,0 0-1 0 0,0 1 1 0 0,1-1-1 0 0,-1 0 1 0 0,0 0 0 0 0,0 1-1 0 0,0-1 1 0 0,1 0-1 0 0,-1 1 1 0 0,1-1-1 0 0,-1 0 17 0 0,0 0-1 0 0,1-1 0 0 0,-1 1 1 0 0,0 0-1 0 0,0-1 1 0 0,0 1-1 0 0,1 0 1 0 0,-1-1-1 0 0,0 1 1 0 0,0 0-1 0 0,0-1 0 0 0,1 1 1 0 0,-1 0-1 0 0,0-1 1 0 0,0 1-1 0 0,0 0 1 0 0,0-1-1 0 0,0 1 1 0 0,0-1-1 0 0,0 1 0 0 0,0 0 1 0 0,0-1-1 0 0,0 0 1 0 0,0 1 7 0 0,0 0 1 0 0,0 0-1 0 0,0-1 1 0 0,-1 1-1 0 0,1 0 1 0 0,0 0-1 0 0,0 0 1 0 0,0-1-1 0 0,0 1 1 0 0,0 0-1 0 0,0 0 1 0 0,0 0-1 0 0,0 0 1 0 0,-1 0-1 0 0,1-1 1 0 0,0 1-1 0 0,0 0 1 0 0,0 0-1 0 0,0 0 1 0 0,0 0-1 0 0,-1 0 1 0 0,1 0-1 0 0,0 0 1 0 0,0-1-1 0 0,0 1 1 0 0,-1 0-1 0 0,1 0 1 0 0,0 0-1 0 0,0 0 0 0 0,0 0 1 0 0,-1 0-1 0 0,1 0 1 0 0,0 0-1 0 0,0 0 1 0 0,0 0-1 0 0,-1 0 1 0 0,1 0-1 0 0,0 0 1 0 0,0 0-1 0 0,0 0 1 0 0,0 0-1 0 0,-1 1 1 0 0,1-1-1 0 0,0 0 1 0 0,0 0-1 0 0,0 0 1 0 0,-1 0-1 0 0,-7 4 670 0 0,4-1-663 0 0,0 0-1 0 0,0-1 1 0 0,0 0 0 0 0,0 0-1 0 0,0 0 1 0 0,-1 0-1 0 0,1-1 1 0 0,0 1-1 0 0,-1-1 1 0 0,-6 0-1 0 0,-3 2 230 0 0,8-2-114 0 0,0 0 0 0 0,0 0-1 0 0,0-1 1 0 0,0 0 0 0 0,-10-1-1 0 0,-17 0 402 0 0,18 2-362 0 0,10-1-159 0 0,-1 0-1 0 0,1 1 1 0 0,-1 0 0 0 0,1 0-1 0 0,0 0 1 0 0,0 0-1 0 0,-10 5 1 0 0,4-2-37 0 0,0 0 0 0 0,0-1-1 0 0,-1 0 1 0 0,1 0 0 0 0,-1-1 0 0 0,0-1-1 0 0,0 0 1 0 0,-22-2 0 0 0,8-2 279 0 0,0 0 0 0 0,0-2 0 0 0,-29-10 0 0 0,30 10 16 0 0,0 1-1 0 0,0 1 1 0 0,0 1 0 0 0,-47 3-1 0 0,24 0-223 0 0,-209 3 231 0 0,123 9-267 0 0,129-13-52 0 0,-202 5 190 0 0,177-3-158 0 0,1 1 0 0 0,-56 13-1 0 0,47-8 10 0 0,-37 4 0 0 0,-210-8 390 0 0,156-6-278 0 0,60 0-116 0 0,32 0 7 0 0,-50 4 0 0 0,-123 6 102 0 0,65-4-48 0 0,-79-7 277 0 0,187 2-283 0 0,2-1 4 0 0,5 0-47 0 0,-34 2 1 0 0,54 1-38 0 0,-1 1-1 0 0,0 0 1 0 0,1 0 0 0 0,0 1 0 0 0,-1 0 0 0 0,-18 9 0 0 0,14-4-1313 0 0,0 1-1 0 0,-22 17 1 0 0,-2 7-3178 0 0</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30:38.218"/>
    </inkml:context>
    <inkml:brush xml:id="br0">
      <inkml:brushProperty name="width" value="0.1" units="cm"/>
      <inkml:brushProperty name="height" value="0.1" units="cm"/>
      <inkml:brushProperty name="color" value="#F4F91B"/>
    </inkml:brush>
  </inkml:definitions>
  <inkml:trace contextRef="#ctx0" brushRef="#br0">1 23 1839 0 0,'0'-1'36'0'0,"1"0"0"0"0,0-1 0 0 0,0 1 0 0 0,0 0 0 0 0,0 0 0 0 0,0 0 0 0 0,0 0 0 0 0,0 0 0 0 0,1 1 0 0 0,-1-1 0 0 0,0 0 0 0 0,0 0 0 0 0,1 1 0 0 0,-1-1-1 0 0,0 1 1 0 0,1-1 0 0 0,-1 1 0 0 0,1 0 0 0 0,2-1 0 0 0,34-4 378 0 0,-31 4-436 0 0,27 0-37 0 0,-1 2 1 0 0,1 1-1 0 0,47 8 1 0 0,-29-3-319 0 0,-10-5 296 0 0,-30-2 48 0 0,-1 1 0 0 0,21 2 0 0 0,-16 0 33 0 0</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30:39.639"/>
    </inkml:context>
    <inkml:brush xml:id="br0">
      <inkml:brushProperty name="width" value="0.1" units="cm"/>
      <inkml:brushProperty name="height" value="0.1" units="cm"/>
      <inkml:brushProperty name="color" value="#F4F91B"/>
    </inkml:brush>
  </inkml:definitions>
  <inkml:trace contextRef="#ctx0" brushRef="#br0">1 69 3023 0 0,'-1'-5'1908'0'0,"10"3"-1254"0"0,28-3 806 0 0,-27 2-1235 0 0,0 1 0 0 0,0 0 1 0 0,1 1-1 0 0,17 1 0 0 0,-13-1-39 0 0,24-2 0 0 0,5-3 136 0 0,13-2-76 0 0,-38 5-177 0 0,0 0 0 0 0,0 2 0 0 0,25 0 0 0 0,31-2 35 0 0,-41 1-30 0 0,47 1 1 0 0,9 1-36 0 0,284-6 25 0 0,-192 7-64 0 0,-76-3 0 0 0,14-1 0 0 0,-102 2 0 0 0,21 2 0 0 0,-22 0 0 0 0,25-1 0 0 0,-16-3 0 0 0,47-2 0 0 0,-58 6 0 0 0,0 1 0 0 0,18 3 0 0 0,7 2 0 0 0,33 5 0 0 0,-37-9 0 0 0,-7 0 0 0 0,-15-3 0 0 0,0 1 0 0 0,-1-2 0 0 0,1 0 0 0 0,0 0 0 0 0,-1-1 0 0 0,22-7 0 0 0,-31 8 4 0 0,0 0 0 0 0,0 1 0 0 0,0-1-1 0 0,-1 0 1 0 0,1 1 0 0 0,6 0 0 0 0,-8 0-8 0 0,-1 1 1 0 0,1-1 0 0 0,-1 0 0 0 0,1 1-1 0 0,-1-1 1 0 0,1 1 0 0 0,-1-1 0 0 0,1 1-1 0 0,-1 0 1 0 0,0-1 0 0 0,1 1 0 0 0,-1 0-1 0 0,0 0 1 0 0,0 0 0 0 0,1 0 0 0 0,-1 0-1 0 0,0 1 1 0 0,0-1 0 0 0,1 2 0 0 0,2 3-95 0 0</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30:42.486"/>
    </inkml:context>
    <inkml:brush xml:id="br0">
      <inkml:brushProperty name="width" value="0.1" units="cm"/>
      <inkml:brushProperty name="height" value="0.1" units="cm"/>
      <inkml:brushProperty name="color" value="#F4F91B"/>
    </inkml:brush>
  </inkml:definitions>
  <inkml:trace contextRef="#ctx0" brushRef="#br0">1 129 1495 0 0,'22'-6'592'0'0,"-2"4"-202"0"0,-16 3-284 0 0,-1-2 0 0 0,1 1 0 0 0,-1 0 0 0 0,1-1 0 0 0,-1 0 0 0 0,0 1 0 0 0,1-1 0 0 0,3-2 0 0 0,5-2 159 0 0,0 1-1 0 0,0 1 0 0 0,0 0 0 0 0,1 0 1 0 0,23-1-1 0 0,-22 3-131 0 0,31-1 336 0 0,-28 2-183 0 0,25-4 0 0 0,-20 0-72 0 0,0 1-1 0 0,0 1 0 0 0,0 1 1 0 0,0 1-1 0 0,42 5 0 0 0,-58-4-201 0 0,6 1 25 0 0,0 1 0 0 0,1-2 0 0 0,-1 1 0 0 0,0-2-1 0 0,1 0 1 0 0,-1 0 0 0 0,19-4 0 0 0,23-5 190 0 0,-38 8-157 0 0,-1-2 0 0 0,23-6 0 0 0,-17 4-12 0 0,1 0 1 0 0,0 1-1 0 0,31 0 0 0 0,-9 0-51 0 0,106-2-10 0 0,-104 7 34 0 0,94-12 1 0 0,-109 7 36 0 0,0 2 0 0 0,44 1-1 0 0,29 0 54 0 0,132-15 61 0 0,-153 15-172 0 0,-44 1-10 0 0,4 1 16 0 0,0 1 0 0 0,0 3 0 0 0,65 14 0 0 0,122 27-16 0 0,-218-45 0 0 0,0 0 0 0 0,15-1 0 0 0,15 2 0 0 0,-16 0 0 0 0,0-1 0 0 0,26-3 0 0 0,22 1 0 0 0,230 9 64 0 0,-268-8-53 0 0,23 1 80 0 0,98-12-1 0 0,-112 7-69 0 0,-35 4-12 0 0,0 0-1 0 0,1-1 1 0 0,-1-1 0 0 0,20-5-1 0 0,-23 5 17 0 0,0 0 0 0 0,0 0 0 0 0,0 1 0 0 0,0 0 0 0 0,0 1 0 0 0,0-1 0 0 0,1 1-1 0 0,-1 1 1 0 0,0-1 0 0 0,0 1 0 0 0,14 4 0 0 0,-20-5-13 0 0,1 0 0 0 0,-1 1-1 0 0,0-1 1 0 0,0 1 0 0 0,0 0 0 0 0,0-1 0 0 0,0 1-1 0 0,0 0 1 0 0,0-1 0 0 0,0 1 0 0 0,0 0 0 0 0,0 0-1 0 0,-1 0 1 0 0,1 0 0 0 0,0 0 0 0 0,-1 0 0 0 0,1 0-1 0 0,0 0 1 0 0,-1 0 0 0 0,2 2 0 0 0,4 28-325 0 0,-3-13-2238 0 0,1-6-500 0 0</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30:45.112"/>
    </inkml:context>
    <inkml:brush xml:id="br0">
      <inkml:brushProperty name="width" value="0.1" units="cm"/>
      <inkml:brushProperty name="height" value="0.1" units="cm"/>
      <inkml:brushProperty name="color" value="#F4F91B"/>
    </inkml:brush>
  </inkml:definitions>
  <inkml:trace contextRef="#ctx0" brushRef="#br0">0 16 1295 0 0,'9'-14'174'0'0,"-9"14"-172"0"0,0 0 1 0 0,0 0-1 0 0,0 0 0 0 0,1 0 1 0 0,-1 0-1 0 0,0 0 1 0 0,0 0-1 0 0,0-1 0 0 0,0 1 1 0 0,1 0-1 0 0,-1 0 1 0 0,0 0-1 0 0,0 0 0 0 0,0 0 1 0 0,0 0-1 0 0,1 0 0 0 0,-1 0 1 0 0,0 0-1 0 0,0 0 1 0 0,0 0-1 0 0,1 0 0 0 0,-1 0 1 0 0,0 0-1 0 0,0 0 1 0 0,0 0-1 0 0,1 0 0 0 0,-1 0 1 0 0,0 0-1 0 0,0 0 1 0 0,0 0-1 0 0,0 1 0 0 0,1-1 1 0 0,-1 0-1 0 0,0 0 1 0 0,0 0-1 0 0,0 0 0 0 0,0 0 1 0 0,0 0-1 0 0,1 1 1 0 0,-1-1-1 0 0,0 0 0 0 0,0 0 1 0 0,0 0-1 0 0,0 0 1 0 0,0 0-1 0 0,0 1 0 0 0,0-1 1 0 0,0 0-1 0 0,0 0 0 0 0,0 0 1 0 0,0 1-1 0 0,0-1 1 0 0,1 0-1 0 0,-1 0 0 0 0,0 0 1 0 0,0 1-1 0 0,-1-1 1 0 0,2 1-4 0 0,-1-1 1 0 0,0 1 0 0 0,0-1-1 0 0,0 1 1 0 0,1-1 0 0 0,-1 1-1 0 0,0-1 1 0 0,0 1 0 0 0,1-1-1 0 0,-1 0 1 0 0,0 1 0 0 0,1-1 0 0 0,-1 1-1 0 0,1-1 1 0 0,-1 0 0 0 0,1 1-1 0 0,-1-1 1 0 0,0 0 0 0 0,1 0-1 0 0,-1 1 1 0 0,1-1 0 0 0,-1 0-1 0 0,1 0 1 0 0,-1 0 0 0 0,2 1-1 0 0,5-4 1 0 0,-6 3 0 0 0,-1 0 0 0 0,0 0 1 0 0,0 0-1 0 0,0 0 0 0 0,1 0 1 0 0,-1 0-1 0 0,0 0 0 0 0,0 0 1 0 0,0 0-1 0 0,1-1 0 0 0,-1 1 1 0 0,0 0-1 0 0,0 0 0 0 0,0 0 1 0 0,1 0-1 0 0,-1 0 0 0 0,0 0 1 0 0,0 0-1 0 0,0 1 0 0 0,1-1 1 0 0,-1 0-1 0 0,0 0 0 0 0,0 0 1 0 0,0 0-1 0 0,1 0 0 0 0,-1 0 1 0 0,0 0-1 0 0,0 0 0 0 0,0 0 1 0 0,0 0-1 0 0,1 1 0 0 0,-1-1 0 0 0,0 0 1 0 0,0 0-1 0 0,2 1 46 0 0,0-1 1 0 0,-1 1-1 0 0,1-1 0 0 0,0 0 1 0 0,-1 0-1 0 0,1 1 0 0 0,0-1 1 0 0,0 0-1 0 0,-1-1 0 0 0,1 1 0 0 0,0 0 1 0 0,-1 0-1 0 0,1-1 0 0 0,0 1 1 0 0,-1-1-1 0 0,3-1 0 0 0,15-2 1078 0 0,-12 5-1105 0 0,0 0 1 0 0,-1 0-1 0 0,1 1 1 0 0,-1 0-1 0 0,0 0 1 0 0,11 5-1 0 0,-6-3-835 0 0,-7-2-402 0 0</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30:50.329"/>
    </inkml:context>
    <inkml:brush xml:id="br0">
      <inkml:brushProperty name="width" value="0.1" units="cm"/>
      <inkml:brushProperty name="height" value="0.1" units="cm"/>
      <inkml:brushProperty name="color" value="#F4F91B"/>
    </inkml:brush>
  </inkml:definitions>
  <inkml:trace contextRef="#ctx0" brushRef="#br0">51 112 3167 0 0,'1'-1'31'0'0,"0"0"-1"0"0,1 1 0 0 0,-1-1 0 0 0,1 0 0 0 0,-1 1 0 0 0,1-1 0 0 0,-1 0 0 0 0,1 1 1 0 0,-1 0-1 0 0,1-1 0 0 0,-1 1 0 0 0,3 0 0 0 0,23-1 168 0 0,-13 1-20 0 0,11-2 20 0 0,-3 2 65 0 0,-1-2-1 0 0,0-1 1 0 0,40-9-1 0 0,-42 7 131 0 0,0 1-1 0 0,0 0 1 0 0,37 0-1 0 0,-27 2-302 0 0,9 1 24 0 0,1 2 0 0 0,38 5 0 0 0,-17-1 60 0 0,-54-4-164 0 0,12 0 50 0 0,0 1 0 0 0,30 7 0 0 0,-31-6-33 0 0,0 0-1 0 0,25 0 1 0 0,-14-1 74 0 0,41 1 27 0 0,21-10-9 0 0,-46 2-61 0 0,-24 4-33 0 0,-6 0 17 0 0,0-1 0 0 0,22-4 0 0 0,-9 0-3 0 0,1 1-1 0 0,51-2 1 0 0,-32 4-38 0 0,-6 0 51 0 0,132-8-40 0 0,-5 7-12 0 0,-66-3 0 0 0,-42 2 0 0 0,22-7 64 0 0,-79 12-56 0 0,-1-1 0 0 0,0 1 0 0 0,0-1 0 0 0,1 0 0 0 0,-1 0 0 0 0,0 1 0 0 0,0-1 0 0 0,3-2 0 0 0,-6 2 3 0 0,0 0 1 0 0,0 0-1 0 0,0 1 0 0 0,0-1 0 0 0,0 0 0 0 0,0 1 0 0 0,-1-1 0 0 0,1 1 0 0 0,0-1 0 0 0,0 1 1 0 0,-3-1-1 0 0,-20-1 5 0 0,0 1 1 0 0,0 1-1 0 0,0 1 0 0 0,-44 8 1 0 0,8-2-25 0 0,-323 19 8 0 0,281-15 0 0 0,46-3 0 0 0,-19 1 6 0 0,-98 10 29 0 0,127-16-23 0 0,-81-6-1 0 0,70-3-11 0 0,-94-6 0 0 0,35 17 0 0 0,44 0 0 0 0,-57 9 44 0 0,52-4-24 0 0,49-7-20 0 0,10-2 0 0 0,0 1 0 0 0,1 1 0 0 0,-26 7 0 0 0,43-10 0 0 0,0 0 0 0 0,0 0 0 0 0,0 0 0 0 0,0 1 0 0 0,-1-1 0 0 0,1 0 0 0 0,0 0 0 0 0,0 0 0 0 0,0 0 0 0 0,0 1 0 0 0,0-1 0 0 0,0 0 0 0 0,-1 0 0 0 0,1 1 0 0 0,0-1 0 0 0,0 0 0 0 0,0 0 0 0 0,0 1 0 0 0,0-1 0 0 0,0 0 0 0 0,0 0 0 0 0,0 0 0 0 0,0 1 0 0 0,0-1 0 0 0,0 0 0 0 0,0 0 0 0 0,0 1 0 0 0,0-1 0 0 0,1 0 0 0 0,-1 0 0 0 0,0 1 0 0 0,0-1 0 0 0,0 0 0 0 0,0 0 0 0 0,0 0 0 0 0,0 1 0 0 0,1-1 0 0 0,-1 0 0 0 0,0 0 0 0 0,0 0 0 0 0,0 0 0 0 0,0 1 0 0 0,1-1 0 0 0,-1 0 0 0 0,0 0 0 0 0,0 0 0 0 0,0 0 0 0 0,1 0 0 0 0,-1 0 0 0 0,0 0 0 0 0,0 0 0 0 0,1 1 0 0 0,-1-1 0 0 0,0 0 0 0 0,0 0 0 0 0,0 0 0 0 0,1 0 0 0 0,-1 0 0 0 0,0 0 0 0 0,1-1 0 0 0,128-8 0 0 0,-81 4 0 0 0,58 2 0 0 0,51 3-52 0 0,-73-1 32 0 0,20 2 20 0 0,252-12 0 0 0,-262 4 0 0 0,128 6 0 0 0,-174 1 0 0 0,-17 0 0 0 0,32 4 0 0 0,64 19 0 0 0,-64-11 0 0 0,-60-12 0 0 0,-1 1 0 0 0,1 1 0 0 0,0-1 0 0 0,0 0 0 0 0,-1 1 0 0 0,6 3 0 0 0,-6-4 0 0 0,0 1 0 0 0,0-1 0 0 0,0 0 0 0 0,0 0 0 0 0,0 0 0 0 0,0 0 0 0 0,0 0 0 0 0,0 0 0 0 0,0 0 0 0 0,5 0 0 0 0,-4 0 0 0 0,-6 2 0 0 0,-8 3 0 0 0,2-6 11 0 0,1 0 0 0 0,-1 0-1 0 0,0 0 1 0 0,0-1 0 0 0,-11-3-1 0 0,-34-9 20 0 0,26 5 23 0 0,-33-3 0 0 0,53 10-46 0 0,0 0 0 0 0,0 0 1 0 0,0 1-1 0 0,0 1 0 0 0,0-1 0 0 0,0 1 0 0 0,0 1 0 0 0,-14 4 0 0 0,12-2-7 0 0</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31:09.133"/>
    </inkml:context>
    <inkml:brush xml:id="br0">
      <inkml:brushProperty name="width" value="0.1" units="cm"/>
      <inkml:brushProperty name="height" value="0.1" units="cm"/>
      <inkml:brushProperty name="color" value="#F4F91B"/>
    </inkml:brush>
  </inkml:definitions>
  <inkml:trace contextRef="#ctx0" brushRef="#br0">1 185 919 0 0,'0'1'123'0'0,"0"1"-1"0"0,0 0 0 0 0,0 0 0 0 0,0 0 0 0 0,0 0 0 0 0,1 0 1 0 0,-1 0-1 0 0,0 0 0 0 0,1 0 0 0 0,0-1 0 0 0,-1 1 0 0 0,1 0 1 0 0,0 0-1 0 0,0-1 0 0 0,0 1 0 0 0,0 0 0 0 0,0-1 0 0 0,0 1 0 0 0,1-1 1 0 0,1 2-1 0 0,1 1-52 0 0,1 0 1 0 0,-1 0-1 0 0,1-1 0 0 0,0 1 1 0 0,0-1-1 0 0,1 0 0 0 0,-1-1 1 0 0,1 1-1 0 0,-1-1 0 0 0,1 0 1 0 0,0-1-1 0 0,0 1 0 0 0,0-1 1 0 0,0 0-1 0 0,0-1 1 0 0,0 1-1 0 0,0-1 0 0 0,0 0 1 0 0,0-1-1 0 0,0 0 0 0 0,6-1 1 0 0,-5 1 65 0 0,-1 0 0 0 0,1 0 1 0 0,0 1-1 0 0,-1 0 1 0 0,1 0-1 0 0,0 1 0 0 0,-1 0 1 0 0,11 2-1 0 0,9 1 310 0 0,10-1-160 0 0,1-3 0 0 0,-1 0 0 0 0,44-8 0 0 0,-67 7-278 0 0,11 0 70 0 0,1 2-1 0 0,-1 0 1 0 0,0 1 0 0 0,0 2 0 0 0,0 0-1 0 0,44 15 1 0 0,37 11 327 0 0,-80-22-258 0 0,0-2-1 0 0,1-1 0 0 0,39 3 0 0 0,-42-6 27 0 0,117 1 352 0 0,-84-4-400 0 0,-3-3-48 0 0,-38 2-32 0 0,0 1 1 0 0,28 1 0 0 0,28 12 38 0 0,-52-8-48 0 0,1 0 0 0 0,38 2 0 0 0,-9-5-2 0 0,-18 0 24 0 0,54-5-1 0 0,-14-5 37 0 0,1 0-18 0 0,115-28-1 0 0,-151 29-49 0 0,0 2 0 0 0,1 2-1 0 0,-1 1 1 0 0,50 2-1 0 0,-56-1-25 0 0,-19 1 0 0 0,1 1 0 0 0,12 0 0 0 0,40 10 27 0 0,15 1 10 0 0,-49-7-37 0 0,-22-3 0 0 0,0 0 0 0 0,1 0 0 0 0,-1-1 0 0 0,12-1 0 0 0,88-9 64 0 0,3-10-53 0 0,-91 17 39 0 0,14-4-47 0 0,56-17 43 0 0,-42 12-28 0 0,61-8 70 0 0,-42 9-48 0 0,-45 9-26 0 0,-1 0 0 0 0,1 2 0 0 0,32 2 0 0 0,-21 0-6 0 0,60 6-8 0 0,-52-4 0 0 0,-1-2 0 0 0,48-2 0 0 0,82-8 0 0 0,-46 12 120 0 0,-69 0-101 0 0,469 0 536 0 0,-303-18-481 0 0,-168 12-74 0 0,-10 0 0 0 0,75-10 0 0 0,-21-2 43 0 0,21-5 32 0 0,9 0 48 0 0,-2 0-44 0 0,24-5 24 0 0,-89 15-78 0 0,6-1-13 0 0,169-22 94 0 0,-189 27-88 0 0,178-10 102 0 0,-21 4-67 0 0,-130 6-42 0 0,-40 3-11 0 0,0 1 0 0 0,43 6 0 0 0,95 3 11 0 0,-56-9 42 0 0,-60-1-53 0 0,68-11 0 0 0,-96 10 0 0 0,1 1 0 0 0,0 1 0 0 0,36 3 0 0 0,82 18 0 0 0,-124-17 0 0 0,99 16 0 0 0,-3 0 0 0 0,-45-8 0 0 0,93 10 0 0 0,-99-13 0 0 0,88-2 0 0 0,-54-5 0 0 0,73 2 0 0 0,27-9 1 0 0,1-1 62 0 0,22 15 1 0 0,74 13 53 0 0,-230-15-106 0 0,232 18 117 0 0,-79-8-128 0 0,-92 3 64 0 0,-54-6-43 0 0,-48-8-7 0 0,0-1 1 0 0,40 2-1 0 0,-4-4-14 0 0,23 0 0 0 0,-36-2 19 0 0,-27 0-4 0 0,0-1 0 0 0,24-4 0 0 0,-22 1 14 0 0,-1 1-1 0 0,47 0 1 0 0,-58 4-24 0 0,-1 0 0 0 0,0 1 1 0 0,0 0-1 0 0,1 0 0 0 0,-2 2 1 0 0,1-1-1 0 0,20 11 0 0 0,-8-4-5 0 0,0-1 0 0 0,0 0 0 0 0,1-2 0 0 0,48 8 0 0 0,4-11 0 0 0,-58-3 40 0 0,0-1-1 0 0,0 0 1 0 0,26-4-1 0 0,25-1 187 0 0,-44 2-162 0 0,7 0-9 0 0,-30 3-47 0 0,-1 0 0 0 0,0 0 0 0 0,0 0-1 0 0,1 0 1 0 0,-1 1 0 0 0,0-1 0 0 0,0 1-1 0 0,0-1 1 0 0,0 1 0 0 0,0 0 0 0 0,3 1-1 0 0,-4-1-28 0 0,0 0 0 0 0,0 0 0 0 0,0 0 0 0 0,0 0 0 0 0,-1 0 0 0 0,1 0 0 0 0,0 0 0 0 0,0 0 0 0 0,-1 0 0 0 0,1 0 0 0 0,-1 0 0 0 0,1 1 0 0 0,-1-1 0 0 0,1 0 0 0 0,-1 2 0 0 0,2 13-3649 0 0,0-1-840 0 0</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31:18.353"/>
    </inkml:context>
    <inkml:brush xml:id="br0">
      <inkml:brushProperty name="width" value="0.1" units="cm"/>
      <inkml:brushProperty name="height" value="0.1" units="cm"/>
      <inkml:brushProperty name="color" value="#F4F91B"/>
    </inkml:brush>
  </inkml:definitions>
  <inkml:trace contextRef="#ctx0" brushRef="#br0">1 122 455 0 0,'26'8'390'0'0,"-19"-9"0"0"0,0 0 0 0 0,0-1-1 0 0,0 0 1 0 0,0 0 0 0 0,0-1 0 0 0,-1 1 0 0 0,1-2 0 0 0,10-6 0 0 0,-15 9-257 0 0,16-9 430 0 0,1 1 0 0 0,-1 1-1 0 0,1 1 1 0 0,0 0 0 0 0,1 1-1 0 0,0 2 1 0 0,0 0 0 0 0,26-2-1 0 0,-31 4-354 0 0,0 0 1 0 0,25-8-1 0 0,-25 6 66 0 0,0 0 1 0 0,21-2-1 0 0,-1 0 185 0 0,-26 4-343 0 0,0 0 1 0 0,0 1 0 0 0,10 0 0 0 0,63 0 237 0 0,-69 2-261 0 0,0 1 0 0 0,0 0 0 0 0,0 1 0 0 0,25 8-1 0 0,-21-6-48 0 0,1 0-1 0 0,33 4 1 0 0,2 0 17 0 0,-34-6 9 0 0,1 0 0 0 0,37-1-1 0 0,15 2 122 0 0,-13 0-20 0 0,3 0-6 0 0,47 3-58 0 0,-35-3-32 0 0,-1 2 57 0 0,116-5 0 0 0,-49-13-58 0 0,-76 8-49 0 0,23-2 14 0 0,74 2-39 0 0,-139 4 16 0 0,94 2 43 0 0,45 11 58 0 0,-118-11-117 0 0,76-7 0 0 0,90-17 204 0 0,-66 6-88 0 0,-39 9-52 0 0,122 8 0 0 0,25-10-64 0 0,-50 0 0 0 0,-160 9 0 0 0,1 2 0 0 0,77 15 0 0 0,-68-9 0 0 0,0-1 0 0 0,95-1 0 0 0,33-7-4 0 0,193 3 211 0 0,-265 3-130 0 0,99-1 99 0 0,-64-14-81 0 0,56-4 196 0 0,1 18-106 0 0,-111 3-121 0 0,0-3 0 0 0,128-11 0 0 0,-129 2 3 0 0,119 8 0 0 0,-143 0-12 0 0,108 7 32 0 0,-77-2 24 0 0,161-9 1 0 0,-154-4-75 0 0,121 10 0 0 0,-173-3-22 0 0,63 4 34 0 0,-46 1-38 0 0,121 9 42 0 0,-109-7-53 0 0,-39-4 0 0 0,161 14 2048 0 0,-65-13-3400 0 0,-59-5 848 0 0,123 0 733 0 0,-105-2-298 0 0,-34 2 1137 0 0,86-4-1588 0 0,-4-4 195 0 0,-77 2 318 0 0,-46 3 47 0 0,0 0 0 0 0,31 2 0 0 0,-48 1-40 0 0,96 4 0 0 0,-47-11 64 0 0,-50 6-54 0 0,1 0 0 0 0,-1-1-1 0 0,1 1 1 0 0,-1 0 0 0 0,0-1-1 0 0,1 1 1 0 0,-1-1 0 0 0,0 0 0 0 0,0 1-1 0 0,1-1 1 0 0,-1 0 0 0 0,0 0-1 0 0,2-1 1 0 0,-2 1 14 0 0,-1 1-1 0 0,1-1 1 0 0,-1 0 0 0 0,1 1-1 0 0,-1-1 1 0 0,1 1 0 0 0,-1-1-1 0 0,1 0 1 0 0,-1 1 0 0 0,0-1 0 0 0,1 0-1 0 0,-1 1 1 0 0,0-1 0 0 0,1 0-1 0 0,-1 0 1 0 0,0 1 0 0 0,0-1-1 0 0,0 0 1 0 0,0 0 0 0 0,0 1-1 0 0,0-1 1 0 0,0 0 0 0 0,0 0-1 0 0,0 1 1 0 0,0-1 0 0 0,0 0 0 0 0,-1 0-1 0 0,1 0 1 0 0,0 0-22 0 0,0 1 0 0 0,-1 0 0 0 0,1 0 1 0 0,0 0-1 0 0,0 0 0 0 0,0 0 0 0 0,0 0 0 0 0,0 0 0 0 0,0 0 1 0 0,-1-1-1 0 0,1 1 0 0 0,0 0 0 0 0,0 0 0 0 0,0 0 0 0 0,0 0 1 0 0,-1 0-1 0 0,1 0 0 0 0,0 0 0 0 0,0 0 0 0 0,0 0 0 0 0,0 0 1 0 0,-1 0-1 0 0,1 0 0 0 0,0 0 0 0 0,0 0 0 0 0,0 0 0 0 0,0 0 1 0 0,-1 0-1 0 0,1 0 0 0 0,0 0 0 0 0,0 0 0 0 0,0 1 0 0 0,0-1 1 0 0,0 0-1 0 0,-1 0 0 0 0,1 0 0 0 0,0 0 0 0 0,0 0 0 0 0,0 0 1 0 0,0 0-1 0 0,0 0 0 0 0,0 1 0 0 0,0-1 0 0 0,-1 0 0 0 0,1 0 1 0 0,0 0-1 0 0,0 0 0 0 0,0 0 0 0 0,0 1 0 0 0,0-1 0 0 0,0 0 1 0 0,0 0-1 0 0,0 0 0 0 0,0 0 0 0 0,0 1 0 0 0,-7 11 110 0 0,6-10-104 0 0,-29 73-1590 0 0,18-43-84 0 0</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31:28.743"/>
    </inkml:context>
    <inkml:brush xml:id="br0">
      <inkml:brushProperty name="width" value="0.1" units="cm"/>
      <inkml:brushProperty name="height" value="0.1" units="cm"/>
      <inkml:brushProperty name="color" value="#F4F91B"/>
    </inkml:brush>
  </inkml:definitions>
  <inkml:trace contextRef="#ctx0" brushRef="#br0">5 41 2815 0 0,'-4'-14'280'0'0,"4"13"-234"0"0,0 1 0 0 0,0-1 0 0 0,0 1-1 0 0,0-1 1 0 0,0 1 0 0 0,0-1 0 0 0,0 1-1 0 0,0-1 1 0 0,0 1 0 0 0,1-1-1 0 0,-1 1 1 0 0,0-1 0 0 0,0 1 0 0 0,1-1-1 0 0,-1 1 1 0 0,0-1 0 0 0,1 1 0 0 0,-1-1-1 0 0,0 1 1 0 0,1 0 0 0 0,-1-1-1 0 0,0 1 1 0 0,1 0 0 0 0,-1-1 0 0 0,1 1-1 0 0,-1 0 1 0 0,1-1 0 0 0,14-7 497 0 0,-10 7-421 0 0,1-1-1 0 0,-1 1 0 0 0,0 1 1 0 0,1-1-1 0 0,-1 1 1 0 0,1 0-1 0 0,-1 0 0 0 0,9 1 1 0 0,2 2 212 0 0,24 7 0 0 0,-14-3-55 0 0,-11-4-144 0 0,-1-1-1 0 0,1 0 1 0 0,19-2-1 0 0,10 2 168 0 0,-11-1 71 0 0,42-3-1 0 0,-5-1 59 0 0,146 16 132 0 0,-179-10-534 0 0,91 14 11 0 0,-75-9-4 0 0,0-2-1 0 0,59-1 1 0 0,99-6 153 0 0,-147 4-161 0 0,81 13 0 0 0,-98-9-23 0 0,70 0-1 0 0,47-9 56 0 0,-126 0-54 0 0,142-11 26 0 0,33-2-11 0 0,-183 14 18 0 0,58-10 0 0 0,-80 8 22 0 0,-8 3-54 0 0,1-1 1 0 0,-1 1-1 0 0,1 0 1 0 0,0 0 0 0 0,-1-1-1 0 0,1 1 1 0 0,-1 0-1 0 0,1 0 1 0 0,0 0-1 0 0,-1 0 1 0 0,1 0-1 0 0,0 0 1 0 0,-1 0-1 0 0,1 0 1 0 0,-1 0-1 0 0,1 0 1 0 0,0 0-1 0 0,-1 0 1 0 0,1 0-1 0 0,-1 0 1 0 0,2 1-1 0 0,-2-1-3 0 0,0 0-1 0 0,1 0 1 0 0,-1 0 0 0 0,0 0-1 0 0,0 0 1 0 0,0 0-1 0 0,1 1 1 0 0,-1-1-1 0 0,0 0 1 0 0,0 0-1 0 0,0 0 1 0 0,1 0 0 0 0,-1 0-1 0 0,0 0 1 0 0,0 0-1 0 0,0 0 1 0 0,1 0-1 0 0,-1-1 1 0 0,0 1-1 0 0,0 0 1 0 0,0 0 0 0 0,1 0-1 0 0,-1 0 1 0 0,0 0-1 0 0,0 0 1 0 0,0 0-1 0 0,0 0 1 0 0,1-1-1 0 0,-1 1 1 0 0,0 0 0 0 0,0 0-1 0 0,0 0 1 0 0,0 0-1 0 0,0 0 1 0 0,1-1-1 0 0,-1 1 1 0 0,0 0-1 0 0,0 0 1 0 0,0 0-1 0 0,0-1 1 0 0,0 1 0 0 0,0 0-1 0 0,2-11 461 0 0,-1 8-175 0 0,1 13-299 0 0,-2 2-447 0 0,0-3 170 0 0</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31:31.501"/>
    </inkml:context>
    <inkml:brush xml:id="br0">
      <inkml:brushProperty name="width" value="0.1" units="cm"/>
      <inkml:brushProperty name="height" value="0.1" units="cm"/>
      <inkml:brushProperty name="color" value="#F4F91B"/>
    </inkml:brush>
  </inkml:definitions>
  <inkml:trace contextRef="#ctx0" brushRef="#br0">1 21 455 0 0,'16'-20'0'0'0</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31:33.835"/>
    </inkml:context>
    <inkml:brush xml:id="br0">
      <inkml:brushProperty name="width" value="0.1" units="cm"/>
      <inkml:brushProperty name="height" value="0.1" units="cm"/>
      <inkml:brushProperty name="color" value="#F4F91B"/>
    </inkml:brush>
  </inkml:definitions>
  <inkml:trace contextRef="#ctx0" brushRef="#br0">0 59 2327 0 0,'7'5'465'0'0,"-1"-1"-1"0"0,14 8 0 0 0,18 14 23 0 0,-31-23-398 0 0,-1 1-1 0 0,1-1 1 0 0,0 0-1 0 0,0 0 1 0 0,0-1-1 0 0,0 0 1 0 0,0 0-1 0 0,1-1 0 0 0,9 1 1 0 0,7 2 138 0 0,-7-1-32 0 0,1-2-1 0 0,29 0 1 0 0,10 1 37 0 0,-37-1-163 0 0,-1-1 0 0 0,1-1 0 0 0,0 0 0 0 0,23-5-1 0 0,75-23 236 0 0,38-12 192 0 0,-118 31-420 0 0,0 3-1 0 0,40-4 1 0 0,-57 10-35 0 0,37 4 0 0 0,-4-1-6 0 0,10 0 33 0 0,37 0 88 0 0,81-15 207 0 0,-103 5-266 0 0,-15 0-77 0 0,289-8 108 0 0,-89 20-128 0 0,-182-4 0 0 0,-41 0 0 0 0,63 6 0 0 0,-25 2 0 0 0,-32-7 0 0 0,-25-2 0 0 0,-19 1 5 0 0,-1 1 0 0 0,0-1-1 0 0,0 1 1 0 0,0-1-1 0 0,1 1 1 0 0,-1 0-1 0 0,0 0 1 0 0,0 0-1 0 0,0 0 1 0 0,0 0 0 0 0,0 0-1 0 0,0 0 1 0 0,0 1-1 0 0,-1-1 1 0 0,1 1-1 0 0,0-1 1 0 0,-1 1 0 0 0,1 0-1 0 0,-1-1 1 0 0,2 5-1 0 0,14 11-769 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2:41:38.157"/>
    </inkml:context>
    <inkml:brush xml:id="br0">
      <inkml:brushProperty name="width" value="0.1" units="cm"/>
      <inkml:brushProperty name="height" value="0.1" units="cm"/>
      <inkml:brushProperty name="color" value="#E71224"/>
    </inkml:brush>
  </inkml:definitions>
  <inkml:trace contextRef="#ctx0" brushRef="#br0">4515 29 1639 0 0,'1'-1'14'0'0,"0"1"0"0"0,0-1 0 0 0,0 0 0 0 0,0 1 0 0 0,0-1 0 0 0,0 1 0 0 0,1-1 0 0 0,-1 1 0 0 0,0-1 0 0 0,0 1 0 0 0,2 0 0 0 0,4-3-10 0 0,12-8 1448 0 0,-19 11-1380 0 0,0-1-1 0 0,0 1 1 0 0,0 0 0 0 0,1 0 0 0 0,-1 0 0 0 0,0 0 0 0 0,0 0 0 0 0,0 0-1 0 0,1 0 1 0 0,-1 0 0 0 0,0 0 0 0 0,0 0 0 0 0,0 0 0 0 0,1 0 0 0 0,-1 0-1 0 0,0 0 1 0 0,0 0 0 0 0,0 0 0 0 0,1 0 0 0 0,-1 0 0 0 0,0 0-1 0 0,0 0 1 0 0,5 16 1135 0 0,-4-15-1226 0 0,-1 2 65 0 0,1-1 1 0 0,-1 0-1 0 0,0 1 0 0 0,0-1 0 0 0,0 1 0 0 0,0-1 0 0 0,0 1 0 0 0,0-1 0 0 0,-1 0 0 0 0,1 1 0 0 0,-1-1 0 0 0,0 0 1 0 0,0 1-1 0 0,1-1 0 0 0,-1 0 0 0 0,-1 0 0 0 0,1 1 0 0 0,0-1 0 0 0,0 0 0 0 0,-1 0 0 0 0,0-1 0 0 0,1 1 0 0 0,-1 0 1 0 0,0 0-1 0 0,0-1 0 0 0,0 1 0 0 0,0-1 0 0 0,0 1 0 0 0,0-1 0 0 0,0 0 0 0 0,0 0 0 0 0,0 0 0 0 0,-1 0 0 0 0,1-1 1 0 0,0 1-1 0 0,-4 0 0 0 0,-13 3 828 0 0,-30 11 1 0 0,-10 3-498 0 0,51-17-372 0 0,0 1 19 0 0,0 0 0 0 0,-1 0 0 0 0,1-1 0 0 0,0-1 0 0 0,-1 1 0 0 0,1-1 0 0 0,-1-1-1 0 0,-14-2 1 0 0,6 0 108 0 0,-1 0-1 0 0,0 2 1 0 0,-23 0-1 0 0,-2 0 189 0 0,-56 0 132 0 0,86 2-427 0 0,1 0 0 0 0,-22 6 1 0 0,26-5-1 0 0,0-1 1 0 0,0 1-1 0 0,1-1 0 0 0,-1 0 1 0 0,0-1-1 0 0,0 0 1 0 0,0 0-1 0 0,0-1 1 0 0,-9-1-1 0 0,-6-5 128 0 0,-6-1 131 0 0,0 1 1 0 0,-41-5-1 0 0,52 10-252 0 0,-26-8 1 0 0,19 5 30 0 0,-116-26 611 0 0,94 22-611 0 0,1-2 103 0 0,0 3 0 0 0,-84-4-1 0 0,69 14-145 0 0,29 0 2 0 0,-38-4 0 0 0,-98-14-11 0 0,95 13 59 0 0,-139 13 0 0 0,72-1-29 0 0,50-4-19 0 0,0 4-1 0 0,-114 26 0 0 0,157-24-21 0 0,-193 36 0 0 0,152-42 1 0 0,4-2 116 0 0,-80 5 13 0 0,10-1 70 0 0,100-4-116 0 0,-78-5-1 0 0,31-1-4 0 0,-41 9 59 0 0,97-2-138 0 0,-1 1 0 0 0,2 3 0 0 0,-72 21 0 0 0,-130 26 0 0 0,195-45 0 0 0,3-3 16 0 0,23-3 14 0 0,-36 10-1 0 0,-13 9-633 0 0,38-10-2085 0 0,-35 18-1 0 0,17-2-706 0 0</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42:03.555"/>
    </inkml:context>
    <inkml:brush xml:id="br0">
      <inkml:brushProperty name="width" value="0.1" units="cm"/>
      <inkml:brushProperty name="height" value="0.1" units="cm"/>
      <inkml:brushProperty name="color" value="#E71224"/>
    </inkml:brush>
  </inkml:definitions>
  <inkml:trace contextRef="#ctx0" brushRef="#br0">409 1221 919 0 0,'0'0'27'0'0,"0"-1"-1"0"0,-1 1 0 0 0,1-1 0 0 0,-1 0 0 0 0,1 1 1 0 0,0-1-1 0 0,-1 1 0 0 0,0 0 0 0 0,1-1 0 0 0,-1 1 1 0 0,1-1-1 0 0,-1 1 0 0 0,1 0 0 0 0,-2-1 0 0 0,1 1 104 0 0,1 0-1 0 0,-1-1 1 0 0,1 1-1 0 0,0 0 1 0 0,-1 0-1 0 0,1 0 1 0 0,0-1-1 0 0,-1 1 1 0 0,1 0-1 0 0,-1 0 1 0 0,1-1-1 0 0,0 1 0 0 0,0 0 1 0 0,-1-1-1 0 0,1 1 1 0 0,0 0-1 0 0,0-1 1 0 0,-1 1-1 0 0,1-1 1 0 0,0 1-1 0 0,0 0 1 0 0,0-1-1 0 0,0 1 1 0 0,-1-1-1 0 0,1 1 1 0 0,0-1-1 0 0,0 1 1 0 0,0 0-1 0 0,0-1 1 0 0,0 0-1 0 0,-1 1 72 0 0,0 0-1 0 0,1 1 1 0 0,-1-1 0 0 0,0 0 0 0 0,0 0-1 0 0,0 1 1 0 0,0-1 0 0 0,0 1-1 0 0,1-1 1 0 0,-1 0 0 0 0,0 1 0 0 0,0 0-1 0 0,1-1 1 0 0,-1 1 0 0 0,0-1-1 0 0,1 1 1 0 0,-1 0 0 0 0,1 0-1 0 0,-1-1 1 0 0,1 1 0 0 0,-1 1 0 0 0,0-2-147 0 0,1 1 1 0 0,-1-1 0 0 0,1 1-1 0 0,0-1 1 0 0,-1 1 0 0 0,1-1-1 0 0,0 1 1 0 0,0-1 0 0 0,-1 1-1 0 0,1 0 1 0 0,0-1 0 0 0,0 1-1 0 0,0 0 1 0 0,0-1 0 0 0,-1 1-1 0 0,1-1 1 0 0,0 2 0 0 0,1-2-28 0 0,-1 1 1 0 0,0-1 0 0 0,1 1-1 0 0,-1-1 1 0 0,0 0 0 0 0,1 1-1 0 0,-1-1 1 0 0,0 0 0 0 0,1 1-1 0 0,-1-1 1 0 0,1 0-1 0 0,-1 1 1 0 0,1-1 0 0 0,-1 0-1 0 0,1 0 1 0 0,-1 0 0 0 0,0 0-1 0 0,1 1 1 0 0,-1-1 0 0 0,1 0-1 0 0,-1 0 1 0 0,1 0-1 0 0,-1 0 1 0 0,1 0 0 0 0,-1 0-1 0 0,1 0 1 0 0,-1 0 0 0 0,1-1-1 0 0,7 1 355 0 0,0-1-1 0 0,-1 0 1 0 0,13-4-1 0 0,12-2 273 0 0,1 3-266 0 0,0 1 0 0 0,55 4 0 0 0,-78 0-287 0 0,0 1 0 0 0,0 1 0 0 0,10 3 0 0 0,-12-3-56 0 0,1-1-1 0 0,-1 0 0 0 0,1 0 0 0 0,0 0 0 0 0,9-1 1 0 0,81-7 353 0 0,-59 3-298 0 0,-27 3-86 0 0,0 1 0 0 0,-1 0 0 0 0,1 1 0 0 0,-1 0-1 0 0,22 8 1 0 0,5 0 21 0 0,-3-4-25 0 0,-1-1 1 0 0,1-1 0 0 0,0-2-1 0 0,0-2 1 0 0,44-5 0 0 0,-11-3 24 0 0,36-3 90 0 0,-64 7-33 0 0,-25 2-42 0 0,30 0 0 0 0,61 1 60 0 0,-31-2-71 0 0,43-6 53 0 0,-19 1-13 0 0,175-11-69 0 0,-222 17 38 0 0,1 3 0 0 0,-1 2 0 0 0,94 17 0 0 0,-70-9-16 0 0,141 3 0 0 0,238-6 168 0 0,-273-11-136 0 0,-50-5 42 0 0,-81 3-28 0 0,55 2 0 0 0,158 0 38 0 0,-81-2-86 0 0,-131 8-30 0 0,86 15 0 0 0,-92-10 0 0 0,1-2 0 0 0,72 0 0 0 0,-52-7 0 0 0,36-2 0 0 0,15 1 6 0 0,-82 2 42 0 0,48 1 708 0 0,79-2-1406 0 0,-74 4 633 0 0,-1 0 18 0 0,32-9 24 0 0,192-4 78 0 0,-186 15-52 0 0,-74-3-38 0 0,196 4 51 0 0,-145-2-64 0 0,128 9 0 0 0,87-1 0 0 0,-269-10 22 0 0,0 3-1 0 0,53 11 0 0 0,-11-5-21 0 0,-57-7 0 0 0,7-2-2 0 0,1-1 1 0 0,44-5-1 0 0,18-1 71 0 0,-75 7-56 0 0,0 1 0 0 0,41 9 0 0 0,27 4 12 0 0,-78-14-25 0 0,11 1 0 0 0,37-2 0 0 0,205-19 64 0 0,-125 16-38 0 0,44-2 12 0 0,-51-1-20 0 0,8 0 18 0 0,77-18 38 0 0,-83 16-35 0 0,-45 4-3 0 0,163-9 17 0 0,-164 12-53 0 0,5-1 0 0 0,98 2 0 0 0,-194-1 0 0 0,10 1 0 0 0,1 0 0 0 0,0-1 0 0 0,28-4 0 0 0,39-6 64 0 0,-28 1 57 0 0,75-1-1 0 0,-85 7-97 0 0,-24 2-16 0 0,-9 1 7 0 0,1-1 1 0 0,0-1-1 0 0,25-6 0 0 0,35-11-14 0 0,-22 7 27 0 0,14-4 10 0 0,8-2 6 0 0,-27 8-22 0 0,-34 7-21 0 0,-1 1 0 0 0,0 1 0 0 0,1 0 0 0 0,-1 0 0 0 0,1 2 0 0 0,-1-1 0 0 0,17 4 0 0 0,35 10 22 0 0,-47-9-11 0 0,0-1-1 0 0,1-1 1 0 0,29 2-1 0 0,23-1-10 0 0,-64-4 0 0 0,0 0 0 0 0,0 1 0 0 0,0 0 0 0 0,1 0 0 0 0,-1 0 0 0 0,0 1 0 0 0,0-1 0 0 0,-1 2 0 0 0,1-1 0 0 0,0 1 0 0 0,-1-1 0 0 0,1 2 0 0 0,-1-1 0 0 0,0 0 0 0 0,0 1 0 0 0,0 0 0 0 0,4 6 0 0 0,-5-8 0 0 0,-1 1 0 0 0,0-1 0 0 0,1 0 0 0 0,-1 1 0 0 0,1-1 0 0 0,0-1 0 0 0,4 3 0 0 0,18 9 0 0 0,-22-10 0 0 0,1 1 0 0 0,0-1 0 0 0,0 0 0 0 0,0 0 0 0 0,1-1 0 0 0,-1 1 0 0 0,0-1 0 0 0,1 0 0 0 0,7 1 0 0 0,39 8 0 0 0,24-7 0 0 0,-18-1 0 0 0,67 11 0 0 0,-32 0 0 0 0,-45-7 0 0 0,0-2 0 0 0,1-2 0 0 0,51-5 0 0 0,16 2 0 0 0,39-4 0 0 0,104-31 64 0 0,-31 20 38 0 0,-185 13-86 0 0,253-7-6 0 0,-254 9-10 0 0,79 10 0 0 0,13 0 0 0 0,-77-10 0 0 0,-2-1 0 0 0,0 2 0 0 0,74 12 0 0 0,-27-2 0 0 0,-80-9 0 0 0,10-1 13 0 0,43-4-1 0 0,-35 1 27 0 0,81-7-39 0 0,-64 4 22 0 0,1 2-1 0 0,60 4 0 0 0,75 15-21 0 0,-52-4 0 0 0,-98-9 25 0 0,0-3-1 0 0,61-7 1 0 0,-59 4-35 0 0,24-3 10 0 0,5 0 0 0 0,113 4 0 0 0,-135 5 5 0 0,21 3 25 0 0,133-7-1 0 0,-122-6-29 0 0,-1 4 0 0 0,0 3 0 0 0,98 14 0 0 0,236 26 0 0 0,-64-18 0 0 0,-124-5 0 0 0,59-20 0 0 0,-39-2 0 0 0,-64 7 54 0 0,6-9-44 0 0,-75 1-10 0 0,-20 0 0 0 0,32 0 0 0 0,-38 8 0 0 0,124 18 0 0 0,-151-12 0 0 0,84-1 0 0 0,63-15 0 0 0,-5 1 0 0 0,-69 4 0 0 0,-35 1 0 0 0,68-5 0 0 0,74-23 64 0 0,-76 15-64 0 0,-107 11 0 0 0,18 2 0 0 0,30-3 0 0 0,-79 2 13 0 0,-17 2 10 0 0,0 0 0 0 0,22-5 1 0 0,-30 5-21 0 0,0-1 1 0 0,0 0 0 0 0,0 1 0 0 0,0-1 0 0 0,0-1-1 0 0,0 1 1 0 0,-1-1 0 0 0,1 1 0 0 0,-1-1 0 0 0,1 0-1 0 0,3-5 1 0 0,11-13 55 0 0,30-45 0 0 0,-41 56-58 0 0,-1-1 0 0 0,-1 0 0 0 0,0 0 0 0 0,0 0 0 0 0,-1-1 1 0 0,-1 1-1 0 0,0-1 0 0 0,2-19 0 0 0,-2 21 10 0 0,0-1 0 0 0,0 0 0 0 0,1 1 0 0 0,0-1 0 0 0,9-13 0 0 0,-11 18-13 0 0,41-66 0 0 0,-29 51 19 0 0,-2 0-1 0 0,0-1 1 0 0,9-23-1 0 0,-17 33-10 0 0,0 0 0 0 0,0-1 0 0 0,-1 0-1 0 0,-1 1 1 0 0,0-1 0 0 0,0 0 0 0 0,-2 0 0 0 0,1 0 0 0 0,-2 0-1 0 0,-2-20 1 0 0,-4 6 35 0 0,-1 0-1 0 0,-16-34 1 0 0,6 16 39 0 0,-45-93 158 0 0,57 127-225 0 0,0 0 0 0 0,0 0 0 0 0,-1 0 1 0 0,-1 1-1 0 0,0 0 0 0 0,0 0 0 0 0,-1 1 0 0 0,-1 0 0 0 0,1 1 0 0 0,-15-10 0 0 0,15 13-13 0 0,0 1 0 0 0,0 1 0 0 0,0 0 0 0 0,-12-3 0 0 0,7 2 0 0 0,-5 0 0 0 0,-2 0 0 0 0,-34-1 0 0 0,30 3 0 0 0,-26-5 0 0 0,10 0 0 0 0,0 2 0 0 0,0 2 0 0 0,0 2 0 0 0,0 1 0 0 0,-62 9 0 0 0,63-4 0 0 0,1-3 0 0 0,-1-1 0 0 0,-65-6 0 0 0,-50-12 0 0 0,-182-33 128 0 0,307 45-127 0 0,-100-11 9 0 0,-406-34 43 0 0,374 41-53 0 0,85 6 0 0 0,8 3 0 0 0,0 3 0 0 0,-84 15 0 0 0,73-7 0 0 0,-90 1 0 0 0,-54-1 0 0 0,46-1 0 0 0,-47 2 11 0 0,-299 32 40 0 0,503-42-49 0 0,10-1-2 0 0,-240 18 0 0 0,110-21 0 0 0,1 0 0 0 0,-44 13 0 0 0,-75 1 0 0 0,9-24 0 0 0,14 0 0 0 0,-8 16 63 0 0,130 0-62 0 0,-319 2-1 0 0,241 12 0 0 0,24 0 0 0 0,-185 5 0 0 0,245-12 0 0 0,-85 5 0 0 0,-86-2 0 0 0,-26 1 0 0 0,-15 7 0 0 0,241-15 0 0 0,-1-4 0 0 0,-93-7 0 0 0,-37 0 0 0 0,174 3 0 0 0,-34-4 0 0 0,38 2 0 0 0,-53 1 0 0 0,-52 5 0 0 0,23-1 0 0 0,-10-3 0 0 0,48 0 0 0 0,-106-7 0 0 0,-17 13 0 0 0,-72 0 0 0 0,188-9 0 0 0,-101-16 0 0 0,114 11 0 0 0,-1 4 0 0 0,-74 3 0 0 0,124 2 0 0 0,-326-23 0 0 0,323 21 0 0 0,-444-12 0 0 0,295 25 0 0 0,3 0 0 0 0,-134 3 0 0 0,-92 1 0 0 0,247-27 44 0 0,59 3-24 0 0,-197-21-20 0 0,177 19 20 0 0,-74-2 24 0 0,128 10-44 0 0,0-2 0 0 0,-98-21 0 0 0,114 19-3 0 0,0 3 0 0 0,0 1 0 0 0,-72 4 0 0 0,49 1-12 0 0,-1-3 0 0 0,0-2 0 0 0,-87-17 0 0 0,92 10 25 0 0,-96-2 1 0 0,-61 12 27 0 0,-44-2 31 0 0,-100-33-26 0 0,326 31-22 0 0,-240-3-21 0 0,175 8 0 0 0,93-1 0 0 0,-106 0 0 0 0,-132-16 0 0 0,31-1 0 0 0,71 8 0 0 0,-8 4 0 0 0,94 5 0 0 0,-105-13 0 0 0,61-2 0 0 0,0 4 0 0 0,0 5 0 0 0,-1 4 0 0 0,-169 19 0 0 0,182-11 0 0 0,-159-10 0 0 0,162 1 0 0 0,-143 8 0 0 0,194-3 0 0 0,-61 7 0 0 0,-16 1 0 0 0,29-9 0 0 0,39-2 0 0 0,0 3 0 0 0,-52 7 0 0 0,-44 18 0 0 0,47-21 0 0 0,-22 8 0 0 0,75-9 0 0 0,0 2 0 0 0,-43 14 0 0 0,58-11 0 0 0,19-8 0 0 0,1 0 0 0 0,0 0 0 0 0,0 0 0 0 0,-1-1 0 0 0,1 0 0 0 0,-1 1 0 0 0,1-2 0 0 0,-1 1 0 0 0,1-1 0 0 0,-1 1 0 0 0,-4-1 0 0 0,-26-5 0 0 0,-65-18 0 0 0,-12-2 0 0 0,71 15 0 0 0,34 7 0 0 0,0 1 0 0 0,-1 0 0 0 0,1 1 0 0 0,-1 0 0 0 0,0 0 0 0 0,1 0 0 0 0,-12 1 0 0 0,2 2 0 0 0,0-2 0 0 0,-21-1 0 0 0,-1-1 0 0 0,-89 2 0 0 0,110 0 0 0 0,-16 0 0 0 0,0 1 0 0 0,-53 8 0 0 0,54-4 0 0 0,21-3 0 0 0,0 0 0 0 0,0 1 0 0 0,-23 7 0 0 0,-13 8 0 0 0,31-13 0 0 0,1 1 0 0 0,-26 14 0 0 0,-24 8 0 0 0,51-20 0 0 0,1 1 0 0 0,1 1 0 0 0,0 0 0 0 0,0 1 0 0 0,-11 12 0 0 0,3-3 0 0 0,14-14 0 0 0,1-1 0 0 0,0 1 0 0 0,0 0 0 0 0,1 0 0 0 0,0 1 0 0 0,0 0 0 0 0,0 0 0 0 0,-4 9 0 0 0,-25 48 0 0 0,31-56-15 0 0,0 1 0 0 0,0-1 1 0 0,1 1-1 0 0,1-1 0 0 0,-2 18 0 0 0,2 46-28 0 0,1 0 47 0 0,-1-49-12 0 0,2-1 0 0 0,0 0 0 0 0,2 0 0 0 0,0 0 0 0 0,1 0 0 0 0,1-1 0 0 0,13 33 0 0 0,-8-14 8 0 0,-7-27 0 0 0,0 0 0 0 0,6 13 0 0 0,5 9-5 0 0,-5-10-12 0 0,18 34-1 0 0,-22-52 15 0 0,-1 0 1 0 0,1 1-1 0 0,1-1 0 0 0,-1-1 1 0 0,1 1-1 0 0,0-1 0 0 0,1 0 1 0 0,10 7-1 0 0,2 1 3 0 0,93 59 0 0 0,-105-69-28 0 0,0 1 0 0 0,0-1-1 0 0,0 1 1 0 0,-1 1 0 0 0,0-1-1 0 0,0 1 1 0 0,10 13 0 0 0,-13-14-46 0 0,1 1 0 0 0,-1 0 0 0 0,0 1 0 0 0,0-1 0 0 0,-1 1 0 0 0,0-1 0 0 0,0 1 0 0 0,0 0 0 0 0,1 13 0 0 0,-1 22-1022 0 0,-4 6-58 0 0</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42:13.448"/>
    </inkml:context>
    <inkml:brush xml:id="br0">
      <inkml:brushProperty name="width" value="0.1" units="cm"/>
      <inkml:brushProperty name="height" value="0.1" units="cm"/>
      <inkml:brushProperty name="color" value="#E71224"/>
    </inkml:brush>
  </inkml:definitions>
  <inkml:trace contextRef="#ctx0" brushRef="#br0">1664 213 4231 0 0,'-1'0'54'0'0,"0"0"-1"0"0,0 0 0 0 0,1 0 1 0 0,-1 0-1 0 0,0 0 0 0 0,0 0 0 0 0,1 0 1 0 0,-1-1-1 0 0,0 1 0 0 0,0 0 1 0 0,1-1-1 0 0,-1 1 0 0 0,0 0 0 0 0,1-1 1 0 0,-1 1-1 0 0,0-1 0 0 0,1 1 1 0 0,-1-1-1 0 0,1 1 0 0 0,-1-1 0 0 0,1 1 1 0 0,-1-1-1 0 0,1 0 0 0 0,-1 1 1 0 0,0-2-1 0 0,-5-20 282 0 0,6 19-263 0 0,0-1 0 0 0,-1 1 0 0 0,0 0 0 0 0,0 0 0 0 0,0 0 1 0 0,0 0-1 0 0,-3-5 0 0 0,1 5 149 0 0,0-1 1 0 0,0 1-1 0 0,-1 0 1 0 0,1 1-1 0 0,-1-1 0 0 0,1 1 1 0 0,-1-1-1 0 0,0 1 1 0 0,0 0-1 0 0,0 1 1 0 0,0-1-1 0 0,0 1 1 0 0,-1 0-1 0 0,1 0 1 0 0,0 0-1 0 0,-1 0 1 0 0,1 1-1 0 0,0-1 0 0 0,-1 1 1 0 0,-4 1-1 0 0,3-1-202 0 0,-1 1 0 0 0,0-1 0 0 0,0 0 0 0 0,1-1 0 0 0,-1 0 0 0 0,0 0 0 0 0,1 0 0 0 0,-8-3 0 0 0,-53-21 739 0 0,38 13-123 0 0,16 8-425 0 0,1 1-1 0 0,-1 0 0 0 0,0 1 0 0 0,0 0 0 0 0,-18 1 1 0 0,-10-2-79 0 0,2 0-77 0 0,26 3 51 0 0,-1-1 1 0 0,1-1-1 0 0,-19-4 1 0 0,1-2 343 0 0,27 7-382 0 0,0-1-1 0 0,-1 2 1 0 0,1-1-1 0 0,0 0 0 0 0,-7 1 1 0 0,-6-2 153 0 0,-85-6 283 0 0,41 4-209 0 0,35 4-105 0 0,-46 4 0 0 0,67-4-187 0 0,-16 1 62 0 0,0-1 0 0 0,1-2 0 0 0,-38-6 0 0 0,38 4 19 0 0,1 1-1 0 0,-2 1 0 0 0,1 1 1 0 0,-26 2-1 0 0,-110 3 117 0 0,102-4 21 0 0,48 1-180 0 0,-1 0 1 0 0,1 0-1 0 0,0 1 1 0 0,-1 0-1 0 0,1 0 1 0 0,0 0-1 0 0,0 1 1 0 0,-10 6-1 0 0,9-5-32 0 0,0-1 1 0 0,-1 1-1 0 0,1-1 0 0 0,-1 0 0 0 0,-8 1 0 0 0,4-3-35 0 0,10-1 48 0 0,1 0 0 0 0,0 0 0 0 0,-1 0 0 0 0,1 0 0 0 0,0 0 1 0 0,-1 0-1 0 0,1 0 0 0 0,0 0 0 0 0,0 1 0 0 0,-1-1 0 0 0,1 1 0 0 0,0-1 0 0 0,0 1 0 0 0,0-1 0 0 0,-1 1 0 0 0,1 0 0 0 0,0-1 1 0 0,0 1-1 0 0,0 0 0 0 0,0 0 0 0 0,0 0 0 0 0,0 0 0 0 0,1 0 0 0 0,-3 2 0 0 0,-11 18 58 0 0,11-18-79 0 0,1 0-1 0 0,0 1 1 0 0,0-1-1 0 0,0 0 1 0 0,-3 8-1 0 0,-21 68 193 0 0,14-49-128 0 0,9-24-38 0 0,0 0 1 0 0,0 1-1 0 0,1-1 0 0 0,0 1 0 0 0,0-1 1 0 0,1 1-1 0 0,0-1 0 0 0,0 1 1 0 0,1 0-1 0 0,-1-1 0 0 0,2 1 0 0 0,0 10 1 0 0,-1-2 33 0 0,0-1 0 0 0,-1 0 0 0 0,0 0 1 0 0,-1 1-1 0 0,-7 24 0 0 0,0-2 5 0 0,5-21-23 0 0,-1 0-1 0 0,-14 30 1 0 0,13-31-5 0 0,-1 0 1 0 0,2 0-1 0 0,-5 22 1 0 0,7-26-24 0 0,1 1 0 0 0,1-1 0 0 0,0 0 0 0 0,1 0 0 0 0,0 1 0 0 0,1-1 0 0 0,0 0-1 0 0,1 1 1 0 0,0-1 0 0 0,1 0 0 0 0,0-1 0 0 0,6 16 0 0 0,-2-11 17 0 0,1 0-1 0 0,0-1 1 0 0,1 0 0 0 0,0 0-1 0 0,1-1 1 0 0,15 15-1 0 0,77 66 76 0 0,-90-84-92 0 0,4 3 10 0 0,0-1 1 0 0,1 0 0 0 0,0-1 0 0 0,0-1 0 0 0,24 10 0 0 0,-5-3 66 0 0,46 31 0 0 0,-53-30-37 0 0,0-2 1 0 0,60 25-1 0 0,-60-30-25 0 0,1-1-1 0 0,0-2 1 0 0,0-1-1 0 0,53 6 1 0 0,19-3 63 0 0,-32-2-67 0 0,56 14 38 0 0,-44-6-62 0 0,-43-9 3 0 0,117 12 56 0 0,-61-9-33 0 0,-14-1 10 0 0,128-8 1 0 0,-48-3-12 0 0,137 16-26 0 0,-233-10 16 0 0,-1-3 0 0 0,1-3 0 0 0,84-14 0 0 0,203-21 48 0 0,-154 30-64 0 0,3 0 0 0 0,-33-1 0 0 0,48-4 0 0 0,-15 5 18 0 0,7-1 17 0 0,152-12-25 0 0,-326 19-9 0 0,199 2 63 0 0,7-5-64 0 0,-36-1 0 0 0,174 31 0 0 0,-185-16 10 0 0,1-17 12 0 0,-1 0 0 0 0,0 17-12 0 0,287 17-10 0 0,-450-26 0 0 0,154-3 63 0 0,-49-1-9 0 0,6-7-42 0 0,-43 1-13 0 0,29-4 1 0 0,-21 1 0 0 0,-20 5-11 0 0,174-10 86 0 0,-66-4-75 0 0,-117 9 0 0 0,169-35 0 0 0,-179 32 0 0 0,58-16 32 0 0,128-49 0 0 0,-225 70-18 0 0,-1-1 1 0 0,-1-1-1 0 0,0-1 0 0 0,-1-1 0 0 0,0-2 0 0 0,-1 0 1 0 0,-1-2-1 0 0,34-32 0 0 0,-38 31-1 0 0,-2-2 0 0 0,0 0 0 0 0,-2 0-1 0 0,21-39 1 0 0,-30 48-8 0 0,0 0 1 0 0,-1 0-1 0 0,-1-1 0 0 0,0 0 1 0 0,0 0-1 0 0,-2 0 0 0 0,1 0 1 0 0,-2 0-1 0 0,0 0 0 0 0,0-1 1 0 0,-2-15-1 0 0,0 21-6 0 0,-1 0 0 0 0,1 1 0 0 0,-1-1 1 0 0,-1 0-1 0 0,1 1 0 0 0,-1-1 0 0 0,-1 1 0 0 0,1 0 0 0 0,-1 0 0 0 0,-6-8 0 0 0,3 6-3 0 0,-1-1 1 0 0,0 1-1 0 0,-1 1 0 0 0,0 0 1 0 0,-20-14-1 0 0,-2 3-4 0 0,-1 2 0 0 0,-1 1 0 0 0,-48-16 0 0 0,41 18-5 0 0,1 3 1 0 0,-56-9-1 0 0,-82-3-58 0 0,9 1 36 0 0,-283-42-37 0 0,62 34 61 0 0,169 23-46 0 0,-144-11 61 0 0,251 4-8 0 0,-373-35-45 0 0,163 39 38 0 0,-222-6 11 0 0,412 10 0 0 0,21 0 0 0 0,-244-2 0 0 0,148 12 0 0 0,-148 7 0 0 0,89 9 0 0 0,67-5 0 0 0,-112 4 0 0 0,-102 7 0 0 0,118-13 0 0 0,95-5 0 0 0,-8 13 0 0 0,48-3 0 0 0,160-18 0 0 0,-400 27 0 0 0,18-3-103 0 0,295-14-763 0 0,1 5 0 0 0,-116 34 0 0 0,119-22-217 0 0</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42:16.305"/>
    </inkml:context>
    <inkml:brush xml:id="br0">
      <inkml:brushProperty name="width" value="0.1" units="cm"/>
      <inkml:brushProperty name="height" value="0.1" units="cm"/>
      <inkml:brushProperty name="color" value="#E71224"/>
    </inkml:brush>
  </inkml:definitions>
  <inkml:trace contextRef="#ctx0" brushRef="#br0">6929 40 6447 0 0,'-2'-4'70'0'0,"0"1"-1"0"0,-1-1 0 0 0,1 1 0 0 0,-1 0 1 0 0,0 0-1 0 0,1 1 0 0 0,-1-1 0 0 0,-5-3 1 0 0,6 5-14 0 0,0 0 1 0 0,0-1 0 0 0,0 1-1 0 0,-1 1 1 0 0,1-1-1 0 0,0 0 1 0 0,0 1 0 0 0,-1-1-1 0 0,1 1 1 0 0,0-1 0 0 0,-1 1-1 0 0,1 0 1 0 0,0 0-1 0 0,-1 0 1 0 0,-3 1 0 0 0,-111 27 328 0 0,31-6-404 0 0,72-20 21 0 0,0-1 0 0 0,0 0 0 0 0,0-1 0 0 0,-26-3-1 0 0,-10 1 101 0 0,17 1 350 0 0,0 2 0 0 0,0 2 1 0 0,0 0-1 0 0,1 3 0 0 0,-46 12 0 0 0,5 9-376 0 0,37-13-45 0 0,1-2 0 0 0,-50 10-1 0 0,-100-2 731 0 0,-1-16 206 0 0,-42 2-103 0 0,83 7-499 0 0,-117 5-155 0 0,-36-40 351 0 0,21-6 47 0 0,107 15-296 0 0,-6-1 24 0 0,137 9-253 0 0,-186-23 306 0 0,156 20-210 0 0,-79 0 0 0 0,-69 11 77 0 0,159-1-267 0 0,43-2 20 0 0,-236-1 99 0 0,161-7 120 0 0,-107-22 0 0 0,131 18-33 0 0,0 3 0 0 0,-105-1-1 0 0,-266-4-114 0 0,234 18-80 0 0,192-3 0 0 0,-137 12 0 0 0,-36 2 0 0 0,-6-5 0 0 0,71-2 0 0 0,-15 0 0 0 0,-180 4 0 0 0,41-1 0 0 0,250-10 0 0 0,-2 1-4 0 0,0 1 0 0 0,0 2 0 0 0,0 0 0 0 0,0 1 0 0 0,1 2 0 0 0,0 0 0 0 0,1 2 0 0 0,-26 13 0 0 0,35-14 2 0 0,-1 0-1 0 0,1 0 1 0 0,1 2-1 0 0,0-1 0 0 0,1 2 1 0 0,0 0-1 0 0,0 0 1 0 0,1 1-1 0 0,1 0 0 0 0,0 1 1 0 0,1 0-1 0 0,1 1 1 0 0,-8 17-1 0 0,5-3-6 0 0,1 1 0 0 0,2 0 0 0 0,1 0 0 0 0,1 1 0 0 0,2 0-1 0 0,-1 41 1 0 0,5-55 4 0 0,0 0 0 0 0,2 0 0 0 0,0 0 1 0 0,1 0-1 0 0,0 0 0 0 0,1-1 0 0 0,1 1 0 0 0,1-1 0 0 0,0 0 0 0 0,1-1 0 0 0,1 1 0 0 0,11 15 0 0 0,10 13 5 0 0,-13-18 0 0 0,1-1 0 0 0,40 43 0 0 0,23 20 0 0 0,-39-49 30 0 0,-26-22-2 0 0,1-2 1 0 0,1 0-1 0 0,0 0 0 0 0,1-2 1 0 0,37 22-1 0 0,-16-18 42 0 0,0-2 0 0 0,0-1 0 0 0,71 14 0 0 0,-30-12 26 0 0,120 9 0 0 0,50-1 9 0 0,66 1-71 0 0,-195-28 32 0 0,43 1 64 0 0,64-2 128 0 0,-54-1-151 0 0,57-4-48 0 0,85 2-42 0 0,-68 19-17 0 0,132-23 19 0 0,-41-2 144 0 0,-70 11-78 0 0,111-20 32 0 0,-100 21-55 0 0,-92 3-60 0 0,-29-7-2 0 0,174 3 0 0 0,-253 7 0 0 0,228 2 0 0 0,-185-12 0 0 0,203 20 0 0 0,-280-10 7 0 0,36 3 22 0 0,87-1-1 0 0,116-5-28 0 0,-59-2 109 0 0,-95-2-90 0 0,-98 2 2 0 0,50-8-1 0 0,-67 6-5 0 0,1-2 1 0 0,0 0-1 0 0,-1-1 0 0 0,28-13 1 0 0,152-78 58 0 0,-141 72-49 0 0,-35 17-5 0 0,33-19-1 0 0,-46 21-9 0 0,-1 0-1 0 0,0 0 0 0 0,0 0 1 0 0,-1-1-1 0 0,1 1 0 0 0,-1-1 1 0 0,7-11-1 0 0,-7 5 12 0 0,1 0-1 0 0,-2 0 1 0 0,0-1 0 0 0,0 0 0 0 0,1-13 0 0 0,7-22 33 0 0,-10 42-54 0 0,0 0 1 0 0,-1-1 0 0 0,0 1-1 0 0,0 0 1 0 0,0-1 0 0 0,-1 1-1 0 0,0-1 1 0 0,0 1 0 0 0,-1 0-1 0 0,1-1 1 0 0,-1 1 0 0 0,-1 0-1 0 0,1 0 1 0 0,-1 0 0 0 0,-5-10-1 0 0,1 3 12 0 0,0 0-1 0 0,-2 1 1 0 0,1 0-1 0 0,-1 1 0 0 0,-10-11 1 0 0,15 18-17 0 0,-13-17 51 0 0,-18-36 0 0 0,-7-8 66 0 0,36 57-101 0 0,-7-9 27 0 0,0 0 1 0 0,-2 1-1 0 0,1 1 0 0 0,-2 0 0 0 0,-20-17 0 0 0,-6 1 28 0 0,-81-45 0 0 0,93 60-58 0 0,1-1 0 0 0,-40-33 0 0 0,-44-48 37 0 0,12 10 25 0 0,80 73-53 0 0,0 0 1 0 0,-1 2-1 0 0,0 0 0 0 0,-1 2 1 0 0,0 0-1 0 0,-29-9 0 0 0,20 10-5 0 0,0 2 0 0 0,-1 1 0 0 0,0 2 0 0 0,-42-3 0 0 0,-192 8-139 0 0,207 5-98 0 0,1 2 1 0 0,-88 23 0 0 0,112-20-589 0 0,1 2 0 0 0,-48 23-1 0 0,6 4-634 0 0</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37:32.275"/>
    </inkml:context>
    <inkml:brush xml:id="br0">
      <inkml:brushProperty name="width" value="0.1" units="cm"/>
      <inkml:brushProperty name="height" value="0.1" units="cm"/>
      <inkml:brushProperty name="color" value="#F4F91B"/>
    </inkml:brush>
  </inkml:definitions>
  <inkml:trace contextRef="#ctx0" brushRef="#br0">1 91 455 0 0,'24'-12'1962'0'0,"-2"16"-653"0"0,3-4-108 0 0,-15 4-941 0 0,-2 0-136 0 0,5-4 385 0 0,-2 1-360 0 0,-1-1-1 0 0,1 0 1 0 0,0-1 0 0 0,0 0 0 0 0,0-1 0 0 0,-1 0 0 0 0,1-1 0 0 0,19-7-1 0 0,-23 7-91 0 0,0 0 0 0 0,0 0 0 0 0,0 1 0 0 0,0 0 1 0 0,0 0-1 0 0,0 1 0 0 0,0 0 0 0 0,0 0 0 0 0,1 0 0 0 0,-1 1 0 0 0,0 0 0 0 0,11 2 0 0 0,53 0 214 0 0,-48-2-53 0 0,-22 0-214 0 0,3 0 30 0 0,1-1 0 0 0,-1 1 0 0 0,0 0 0 0 0,0 1 0 0 0,0-1 0 0 0,0 1 1 0 0,1 0-1 0 0,-1 0 0 0 0,0 0 0 0 0,0 0 0 0 0,-1 1 0 0 0,1 0 0 0 0,6 3 0 0 0,-6-3-20 0 0,-1 0 0 0 0,1 0 0 0 0,-1-1 0 0 0,1 1 0 0 0,0-1-1 0 0,0 0 1 0 0,-1 0 0 0 0,1 0 0 0 0,0-1 0 0 0,0 0 0 0 0,0 1-1 0 0,0-1 1 0 0,0 0 0 0 0,0-1 0 0 0,0 1 0 0 0,4-2 0 0 0,-2 1 11 0 0,0 1 1 0 0,1-1-1 0 0,-1 1 1 0 0,12 2-1 0 0,-16-2-16 0 0,0 0 0 0 0,0 0-1 0 0,0-1 1 0 0,0 1 0 0 0,0 0 0 0 0,0-1 0 0 0,0 1-1 0 0,3-2 1 0 0,15-2 29 0 0,-7 3-24 0 0,1-1-1 0 0,0 0 1 0 0,19-6 0 0 0,-9 3-5 0 0,3-2 8 0 0,-15 4 0 0 0,0 0 0 0 0,-1 1 0 0 0,1 0 0 0 0,0 1 0 0 0,0 0 0 0 0,14 1 0 0 0,-1 3-17 0 0,-9-1 0 0 0,0-1 0 0 0,28-1 0 0 0,37-3 75 0 0,-58 1-32 0 0,57-3 322 0 0,-61 6-312 0 0,-13-1-21 0 0,-1 1 0 0 0,1-1 0 0 0,0 0-1 0 0,0-1 1 0 0,-1 1 0 0 0,1-1-1 0 0,0 0 1 0 0,-1-1 0 0 0,10-3 0 0 0,-11 3-10 0 0,-2 1-4 0 0,0 0 0 0 0,1 0 0 0 0,-1 0 1 0 0,0-1-1 0 0,0 1 0 0 0,3-4 0 0 0,-2 2 8 0 0,4-5 71 0 0,-4 8-56 0 0,-1 7-24 0 0,5 20-1018 0 0,-6-18 490 0 0</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37:35.541"/>
    </inkml:context>
    <inkml:brush xml:id="br0">
      <inkml:brushProperty name="width" value="0.1" units="cm"/>
      <inkml:brushProperty name="height" value="0.1" units="cm"/>
      <inkml:brushProperty name="color" value="#F4F91B"/>
    </inkml:brush>
  </inkml:definitions>
  <inkml:trace contextRef="#ctx0" brushRef="#br0">1 15 1375 0 0,'0'0'66'0'0,"6"-5"1690"0"0,-5 5-1722 0 0,-1 0 0 0 0,1 0 0 0 0,-1 0-1 0 0,0 0 1 0 0,1 0 0 0 0,-1 0 0 0 0,1 0 0 0 0,-1 0 0 0 0,0 0 0 0 0,1 0 0 0 0,-1 1 0 0 0,1-1 0 0 0,-1 0 0 0 0,0 0-1 0 0,1 0 1 0 0,-1 1 0 0 0,1-1 0 0 0,-1 0 0 0 0,0 0 0 0 0,1 1 0 0 0,-1-1 0 0 0,0 0 0 0 0,0 1 0 0 0,1 0 0 0 0,1 13 312 0 0,0-16-58 0 0,2-2 432 0 0,-4 4-714 0 0,0 0 0 0 0,0 0-1 0 0,0 0 1 0 0,1 0 0 0 0,-1 0 0 0 0,0 0 0 0 0,0 0 0 0 0,0 0 0 0 0,0 0 0 0 0,0 0 0 0 0,0 0-1 0 0,0 0 1 0 0,0 0 0 0 0,1 0 0 0 0,-1 0 0 0 0,0 0 0 0 0,0 0 0 0 0,0 1 0 0 0,0-1 0 0 0,0 0-1 0 0,0 0 1 0 0,0 0 0 0 0,0 0 0 0 0,0 0 0 0 0,0 0 0 0 0,0 0 0 0 0,0 0 0 0 0,1 0 0 0 0,-1 0-1 0 0,0 1 1 0 0,0-1 0 0 0,0 0 0 0 0,0 0 0 0 0,0 0 0 0 0,0 0 0 0 0,0 0 0 0 0,0 0 0 0 0,0 0-1 0 0,0 0 1 0 0,0 1 0 0 0,0-1 0 0 0,0 0 0 0 0,0 0 0 0 0,0 0 0 0 0,0 0 0 0 0,0 0 0 0 0,0 0-1 0 0,0 0 1 0 0,0 0 0 0 0,-1 1 0 0 0,1-1 0 0 0,0 0 0 0 0,0 0 0 0 0,0 0 1 0 0,0 1 1 0 0,1-1 0 0 0,-1 1-1 0 0,0-1 1 0 0,0 1-1 0 0,1-1 1 0 0,-1 1 0 0 0,0-1-1 0 0,1 0 1 0 0,-1 1-1 0 0,0-1 1 0 0,1 0 0 0 0,-1 1-1 0 0,0-1 1 0 0,1 0-1 0 0,-1 1 1 0 0,1-1 0 0 0,-1 0-1 0 0,1 0 1 0 0,-1 0-1 0 0,1 1 1 0 0,-1-1 0 0 0,1 0-1 0 0,-1 0 1 0 0,1 0-1 0 0,-1 0 1 0 0,1 0 0 0 0,-1 0-1 0 0,1 0 1 0 0,-1 0-1 0 0,1 0 1 0 0,0 0 0 0 0,24-1 258 0 0,-13 0 37 0 0,12 2 19 0 0,-12-1-191 0 0,0 0 0 0 0,0 0 0 0 0,21-4 0 0 0,-22 2-29 0 0,-1 1-1 0 0,1 0 0 0 0,13 2 0 0 0,-7-1-31 0 0,73 9 130 0 0,-71-13-147 0 0,-18 3-52 0 0,1 1-1 0 0,-1-1 1 0 0,0 1 0 0 0,1-1-1 0 0,-1 1 1 0 0,0 0-1 0 0,1-1 1 0 0,-1 1 0 0 0,1 0-1 0 0,-1 0 1 0 0,0 0-1 0 0,1 0 1 0 0,-1 0 0 0 0,1 0-1 0 0,-1 1 1 0 0,0-1-1 0 0,2 1 1 0 0,7 2 17 0 0,0-1 1 0 0,0 0-1 0 0,0 0 1 0 0,0-1-1 0 0,11 0 0 0 0,5 1 43 0 0,97 11-40 0 0,-102-12 15 0 0,35-4 0 0 0,-35 1-7 0 0,34 2-1 0 0,-20-2 37 0 0,-29 1-65 0 0,0 0-1 0 0,1 1 0 0 0,-1 0 0 0 0,0 0 0 0 0,8 1 0 0 0,3 1 25 0 0,-1-1-1 0 0,1 0 0 0 0,-1-1 0 0 0,1-1 0 0 0,18-4 1 0 0,38-1 95 0 0,60 7 234 0 0,-109-1-314 0 0,-15-1-19 0 0,-1 1 0 0 0,1 0 1 0 0,0 1-1 0 0,13 2 0 0 0,-14-1-12 0 0,1-1 0 0 0,-1 0 0 0 0,1 0 0 0 0,-1 0 0 0 0,1-1 0 0 0,0-1 0 0 0,14-1 0 0 0,19-3 25 0 0,-1 1-2 0 0,14-5 168 0 0,78-4-1 0 0,-64 8-115 0 0,-44 2-83 0 0,-19 2 0 0 0,0-1 0 0 0,0 2 0 0 0,0-1 0 0 0,0 1 0 0 0,0 0 0 0 0,0 0 0 0 0,8 2 0 0 0,-9-1 12 0 0,-1-1-1 0 0,1 1 1 0 0,-1-1-1 0 0,10-1 0 0 0,-10 1 0 0 0,0 0-1 0 0,1 0 0 0 0,-1 0 0 0 0,0 0 0 0 0,0 1 0 0 0,8 1 0 0 0,-11-2-3 0 0,0 1 0 0 0,0-1 0 0 0,0 0 0 0 0,0 0 0 0 0,1 0 0 0 0,-1 0 0 0 0,0 0 0 0 0,0 0-1 0 0,0 0 1 0 0,0-1 0 0 0,0 1 0 0 0,0 0 0 0 0,0 0 0 0 0,0-1 0 0 0,0 1 0 0 0,2-2 0 0 0,-3 1 3 0 0,-2-5 22 0 0,-2 10 0 0 0,-5 20-2817 0 0,6-16-390 0 0</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37:37.085"/>
    </inkml:context>
    <inkml:brush xml:id="br0">
      <inkml:brushProperty name="width" value="0.1" units="cm"/>
      <inkml:brushProperty name="height" value="0.1" units="cm"/>
      <inkml:brushProperty name="color" value="#F4F91B"/>
    </inkml:brush>
  </inkml:definitions>
  <inkml:trace contextRef="#ctx0" brushRef="#br0">0 96 455 0 0,'56'-8'1072'0'0,"11"1"-456"0"0,169-15 1520 0 0,-229 22-2083 0 0,543-32 2526 0 0,-251 24-2296 0 0,226-6-35 0 0,-325 10-209 0 0,-129 5-409 0 0,-42-2 42 0 0</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37:41.103"/>
    </inkml:context>
    <inkml:brush xml:id="br0">
      <inkml:brushProperty name="width" value="0.1" units="cm"/>
      <inkml:brushProperty name="height" value="0.1" units="cm"/>
      <inkml:brushProperty name="color" value="#F4F91B"/>
    </inkml:brush>
  </inkml:definitions>
  <inkml:trace contextRef="#ctx0" brushRef="#br0">1514 0 1839 0 0,'-25'2'413'0'0,"0"0"1"0"0,-28 7-1 0 0,-11 1 362 0 0,48-7-531 0 0,0 0 1 0 0,0 1-1 0 0,-20 8 0 0 0,28-10-127 0 0,-1 0 0 0 0,1 0-1 0 0,-1-1 1 0 0,0 0-1 0 0,0-1 1 0 0,0 0-1 0 0,0 0 1 0 0,1 0 0 0 0,-1-1-1 0 0,-15-4 1 0 0,-12-1 132 0 0,5 5-158 0 0,-1 0-1 0 0,-36 5 1 0 0,-14 0-84 0 0,-144 8 542 0 0,102 4-234 0 0,73-9-237 0 0,-88 5 151 0 0,9-12 333 0 0,104 1-502 0 0,0 2 0 0 0,1 1 0 0 0,-35 10 0 0 0,46-10-135 0 0,0 1 1 0 0,0 1-1 0 0,-14 8 0 0 0,21-10-202 0 0,-11 5-2603 0 0</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37:44.331"/>
    </inkml:context>
    <inkml:brush xml:id="br0">
      <inkml:brushProperty name="width" value="0.1" units="cm"/>
      <inkml:brushProperty name="height" value="0.1" units="cm"/>
      <inkml:brushProperty name="color" value="#F4F91B"/>
    </inkml:brush>
  </inkml:definitions>
  <inkml:trace contextRef="#ctx0" brushRef="#br0">1 56 2303 0 0,'3'-9'-177'0'0,"-3"6"303"0"0,1 1 0 0 0,0 0 0 0 0,0-1 0 0 0,0 1 1 0 0,0 0-1 0 0,0 0 0 0 0,0 0 0 0 0,2-3 0 0 0,-2 4-36 0 0,0 0 1 0 0,0 1-1 0 0,0-1 0 0 0,1 0 0 0 0,-1 0 1 0 0,0 1-1 0 0,0-1 0 0 0,1 1 1 0 0,-1-1-1 0 0,0 1 0 0 0,1 0 0 0 0,-1-1 1 0 0,1 1-1 0 0,-1 0 0 0 0,0 0 1 0 0,1 0-1 0 0,2 0 0 0 0,21-1 351 0 0,46-6-1 0 0,-42 3-185 0 0,1 2 0 0 0,-1 0 0 0 0,38 4 0 0 0,88 16 268 0 0,-126-14-508 0 0,45 8 70 0 0,-27-4 10 0 0,0-2 0 0 0,67 0 0 0 0,151-18 473 0 0,-198 12-388 0 0,115 13 0 0 0,-77-3-124 0 0,-83-9 13 0 0,-1 0 0 0 0,0-1 0 0 0,0 0 0 0 0,33-7-1 0 0,-18 1 141 0 0,-17 4 0 0 0,20-6 0 0 0,-29 3-152 0 0,0 1 64 0 0,-10 4-119 0 0,0 0 1 0 0,1 1-1 0 0,-1-1 0 0 0,0 0 0 0 0,1 0 0 0 0,-1 1 0 0 0,0-1 0 0 0,0 0 0 0 0,0 1 0 0 0,1-1 0 0 0,-1 0 0 0 0,0 1 1 0 0,0-1-1 0 0,0 1 0 0 0,0-1 0 0 0,0 0 0 0 0,0 1 0 0 0,0-1 0 0 0,1 1 0 0 0,-1-1 0 0 0,0 0 0 0 0,0 1 1 0 0,-1-1-1 0 0,1 1 0 0 0,0-1 0 0 0,0 0 0 0 0,0 1 0 0 0,0-1 0 0 0,0 0 0 0 0,0 1 0 0 0,-1 0 0 0 0,-14 62-619 0 0,14-44 266 0 0</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37:45.397"/>
    </inkml:context>
    <inkml:brush xml:id="br0">
      <inkml:brushProperty name="width" value="0.1" units="cm"/>
      <inkml:brushProperty name="height" value="0.1" units="cm"/>
      <inkml:brushProperty name="color" value="#F4F91B"/>
    </inkml:brush>
  </inkml:definitions>
  <inkml:trace contextRef="#ctx0" brushRef="#br0">1 39 3223 0 0,'10'4'211'0'0,"0"-1"0"0"0,1 0-1 0 0,-1-1 1 0 0,1-1-1 0 0,-1 1 1 0 0,1-1-1 0 0,15-1 1 0 0,-8 0-64 0 0,409 11 2264 0 0,-269-10-2005 0 0,224-7 289 0 0,-2-8-239 0 0,-256 16-297 0 0,126-16 0 0 0,87-12 267 0 0,-314 22-272 0 0,-18 3-59 0 0,-1 0 0 0 0,1 0 1 0 0,-1 0-1 0 0,1 1 0 0 0,-1 0 1 0 0,1 0-1 0 0,-1 0 0 0 0,1 0 1 0 0,6 2-1 0 0,-4 6 6 0 0,-6-6-60 0 0,-2-3-31 0 0,-2 3 78 0 0,3-2-87 0 0,-1 0 0 0 0,1 0 0 0 0,-1 1 1 0 0,1-1-1 0 0,-1 0 0 0 0,1 0 0 0 0,-1 0 1 0 0,1 0-1 0 0,-1 1 0 0 0,1-1 0 0 0,0 0 1 0 0,-1 0-1 0 0,1 1 0 0 0,-1-1 0 0 0,1 0 1 0 0,0 1-1 0 0,-1-1 0 0 0,1 0 1 0 0,0 1-1 0 0,-1-1 0 0 0,1 1 0 0 0,0-1 1 0 0,0 0-1 0 0,0 1 0 0 0,-1-1 0 0 0,1 1 1 0 0,0-1-1 0 0,0 1 0 0 0,0-1 0 0 0,0 1 1 0 0,0 0-1 0 0,-2 1 52 0 0,0-2-53 0 0,4 14 128 0 0,-2-14-127 0 0,0 0-1 0 0,0 0 0 0 0,0 0 1 0 0,0 0-1 0 0,0 0 1 0 0,0 0-1 0 0,1-1 0 0 0,-1 1 1 0 0,0 0-1 0 0,0 0 1 0 0,0 0-1 0 0,0 0 0 0 0,0 0 1 0 0,1 0-1 0 0,-1 0 1 0 0,0 0-1 0 0,0 0 0 0 0,0 0 1 0 0,0 0-1 0 0,0 0 0 0 0,1 0 1 0 0,-1 0-1 0 0,0 0 1 0 0,0 0-1 0 0,0 0 0 0 0,0 0 1 0 0,1 0-1 0 0,-1 0 1 0 0,0 0-1 0 0,0 1 0 0 0,0-1 1 0 0,0 0-1 0 0,0 0 0 0 0,0 0 1 0 0,1 0-1 0 0,-1 0 1 0 0,0 0-1 0 0,0 0 0 0 0,0 0 1 0 0,0 1-1 0 0,0-1 1 0 0,0 0-1 0 0,0 0 0 0 0,0 0 1 0 0,0 0-1 0 0,0 0 0 0 0,1 0 1 0 0,-1 1-1 0 0,0-1 1 0 0,0 0-1 0 0,0 0 0 0 0,0 0 1 0 0,0 0-1 0 0,0 1 1 0 0,0-1-1 0 0,0 0 0 0 0,0 0 1 0 0,0 0-1 0 0,0 0 0 0 0,0 0 1 0 0,0 1-1 0 0,0-1 1 0 0,-1 0-1 0 0,7-8 50 0 0,-2-1 106 0 0,-4 9-154 0 0,1 0-1 0 0,-1 0 1 0 0,0 0-1 0 0,0 0 1 0 0,0 0-1 0 0,0-1 1 0 0,0 1-1 0 0,0 0 1 0 0,0 0-1 0 0,0 0 1 0 0,0 0-1 0 0,0 0 1 0 0,0 0-1 0 0,1 0 1 0 0,-1 0-1 0 0,0 0 1 0 0,0 0-1 0 0,0 0 1 0 0,0 0-1 0 0,0 0 1 0 0,0 0-1 0 0,0 0 1 0 0,1 0-1 0 0,-1 0 1 0 0,0 0-1 0 0,0 0 1 0 0,0 0-1 0 0,0 0 1 0 0,0 0-1 0 0,0 0 1 0 0,0 0 0 0 0,0 0-1 0 0,1 0 1 0 0,-1 0-1 0 0,0 0 1 0 0,0 0-1 0 0,0 0 1 0 0,0 0-1 0 0,0 0 1 0 0,0 0-1 0 0,0 0 1 0 0,0 0-1 0 0,0 0 1 0 0,1 1-1 0 0,-1-1 1 0 0,0 0-1 0 0,0 0 1 0 0,0 0-1 0 0,0 0 1 0 0,0 0-1 0 0,0 0 1 0 0,0 0-1 0 0,0 0 1 0 0,0 0-1 0 0,0 1 1 0 0,0-1-1 0 0,0 0 1 0 0,0 0-1 0 0,3 5-50 0 0,-1 1 0 0 0,-1-1-1 0 0,1 1 1 0 0,-1-1 0 0 0,0 1-1 0 0,0 0 1 0 0,0 6 0 0 0,1 4-221 0 0</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37:47.593"/>
    </inkml:context>
    <inkml:brush xml:id="br0">
      <inkml:brushProperty name="width" value="0.1" units="cm"/>
      <inkml:brushProperty name="height" value="0.1" units="cm"/>
      <inkml:brushProperty name="color" value="#F4F91B"/>
    </inkml:brush>
  </inkml:definitions>
  <inkml:trace contextRef="#ctx0" brushRef="#br0">88 2 919 0 0,'4'2'1059'0'0,"-4"-2"-1036"0"0,0-1-1 0 0,-1 1 1 0 0,1 0-1 0 0,0 0 1 0 0,0 0 0 0 0,0-1-1 0 0,0 1 1 0 0,-1 0-1 0 0,1 0 1 0 0,0 0-1 0 0,0-1 1 0 0,0 1 0 0 0,-1 0-1 0 0,1 0 1 0 0,0 0-1 0 0,0 0 1 0 0,-1 0-1 0 0,1 0 1 0 0,0 0 0 0 0,0 0-1 0 0,-1 0 1 0 0,1-1-1 0 0,0 1 1 0 0,0 0-1 0 0,-1 0 1 0 0,1 0 0 0 0,0 0-1 0 0,0 1 1 0 0,-1-1-1 0 0,1 0 1 0 0,0 0-1 0 0,0 0 1 0 0,-1 0 0 0 0,1 0-1 0 0,0 0 1 0 0,-11 3 521 0 0,-6 3-544 0 0,2-2 0 0 0,13-3 0 0 0,0-1 0 0 0,1 0 0 0 0,-1 1 0 0 0,0-1 0 0 0,0 0 0 0 0,0 0 0 0 0,1 0 0 0 0,-1 0 0 0 0,0 0 0 0 0,0 0 0 0 0,-2-1 0 0 0,-8 0 0 0 0,12 1 0 0 0,-1 0 0 0 0,1 0 0 0 0,0 0 0 0 0,0 0 0 0 0,0 0 0 0 0,0 0 0 0 0,-1 0 0 0 0,1 0 0 0 0,0 0 0 0 0,0 0 0 0 0,0 1 0 0 0,0-1 0 0 0,-1 0 0 0 0,1 0 0 0 0,0 0 0 0 0,0 0 0 0 0,0 0 0 0 0,0 0 0 0 0,0 0 0 0 0,0 1 0 0 0,-1-1 0 0 0,1 0 0 0 0,0 0 0 0 0,0 0 0 0 0,0 0 0 0 0,0 1 0 0 0,0-1 0 0 0,0 0 0 0 0,0 0 0 0 0,0 0 0 0 0,0 0 0 0 0,0 1 0 0 0,0-1 0 0 0,0 0 0 0 0,0 0 0 0 0,0 0 0 0 0,0 1 0 0 0,0-1 0 0 0,0 0 0 0 0,0 0 0 0 0,0 0 0 0 0,0 0 0 0 0,0 1 0 0 0,0-1 0 0 0,0 0 0 0 0,0 0 0 0 0,0 0 0 0 0,0 0 0 0 0,1 1 0 0 0,-1-1 0 0 0,0 0 0 0 0,0 0 0 0 0,0 0 0 0 0,0 0 0 0 0,0 0 0 0 0,0 0 0 0 0,1 1 0 0 0,1-1 0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2:34:27.488"/>
    </inkml:context>
    <inkml:brush xml:id="br0">
      <inkml:brushProperty name="width" value="0.1" units="cm"/>
      <inkml:brushProperty name="height" value="0.1" units="cm"/>
      <inkml:brushProperty name="color" value="#F4F91B"/>
    </inkml:brush>
  </inkml:definitions>
  <inkml:trace contextRef="#ctx0" brushRef="#br0">1 39 455 0 0,'0'0'-4'0'0,"5"-4"114"0"0,-1 1 0 0 0,1 0 0 0 0,0 0 1 0 0,1 0-1 0 0,-1 1 0 0 0,0 0 0 0 0,1 0 0 0 0,10-3 0 0 0,12 1-31 0 0,56-3-1 0 0,-77 8-78 0 0,0-1 0 0 0,-1 1 0 0 0,1 1 0 0 0,-1 0 0 0 0,7 2 0 0 0,-2-1 0 0 0,1 1 0 0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2:42:03.629"/>
    </inkml:context>
    <inkml:brush xml:id="br0">
      <inkml:brushProperty name="width" value="0.1" units="cm"/>
      <inkml:brushProperty name="height" value="0.1" units="cm"/>
      <inkml:brushProperty name="color" value="#E71224"/>
    </inkml:brush>
  </inkml:definitions>
  <inkml:trace contextRef="#ctx0" brushRef="#br0">3896 5 919 0 0,'7'-4'340'0'0,"-4"7"408"0"0,-3-3-712 0 0,0 1-1 0 0,0-1 0 0 0,0 1 0 0 0,0-1 0 0 0,0 1 0 0 0,0-1 0 0 0,-1 1 0 0 0,1-1 0 0 0,0 1 0 0 0,0-1 1 0 0,-1 1-1 0 0,1-1 0 0 0,0 0 0 0 0,0 1 0 0 0,-1-1 0 0 0,1 0 0 0 0,-1 1 0 0 0,1-1 0 0 0,0 0 0 0 0,-1 1 0 0 0,1-1 1 0 0,-1 0-1 0 0,1 1 0 0 0,-1-1 0 0 0,1 0 0 0 0,0 0 0 0 0,-1 0 0 0 0,1 0 0 0 0,-1 1 0 0 0,0-1 0 0 0,-29 5 965 0 0,24-4-663 0 0,0 0 0 0 0,-1 0 0 0 0,1 1 0 0 0,0 0 0 0 0,0 0 0 0 0,0 0 0 0 0,0 1-1 0 0,-9 4 1 0 0,3 2-195 0 0,0-2 0 0 0,-1 0 0 0 0,-24 10 1 0 0,28-14-111 0 0,1-1 1 0 0,-1 0-1 0 0,0 0 1 0 0,0-1 0 0 0,-1 0-1 0 0,1 0 1 0 0,-12-2 0 0 0,-10-2 657 0 0,-45-11 0 0 0,49 8-159 0 0,1 2 1 0 0,-50-3-1 0 0,-37 14-47 0 0,73-3-362 0 0,-63-2 0 0 0,82-4 89 0 0,-22-5-1 0 0,-9-1 61 0 0,48 7-256 0 0,-30-3 215 0 0,0 1 0 0 0,0 2 0 0 0,-1 1 0 0 0,-49 7-1 0 0,21 6-171 0 0,33-6-26 0 0,-1-1 1 0 0,-39 2 0 0 0,-42 1 0 0 0,1 0-2 0 0,28-3 33 0 0,0 4 0 0 0,-83 21 0 0 0,123-23 1 0 0,-1-1-1 0 0,0-3 0 0 0,-75-1 1 0 0,102-3 2 0 0,-55-3 74 0 0,-108-16 1 0 0,155 14-128 0 0,-38-8 127 0 0,-1 3 0 0 0,-92-3-1 0 0,64 15 39 0 0,-65-2-30 0 0,-124-20 186 0 0,216 15-254 0 0,37 2-51 0 0,0 1 0 0 0,0 1 0 0 0,0 1 0 0 0,0 2 0 0 0,-31 6 0 0 0,-100 33 5 0 0,17-3-976 0 0,72-20-2706 0 0,1 3-1232 0 0</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37:49.896"/>
    </inkml:context>
    <inkml:brush xml:id="br0">
      <inkml:brushProperty name="width" value="0.1" units="cm"/>
      <inkml:brushProperty name="height" value="0.1" units="cm"/>
      <inkml:brushProperty name="color" value="#F4F91B"/>
    </inkml:brush>
  </inkml:definitions>
  <inkml:trace contextRef="#ctx0" brushRef="#br0">1 55 2759 0 0,'12'-3'36'0'0,"5"-1"23"0"0,0 1 0 0 0,0 0 0 0 0,20-1 0 0 0,72-4 321 0 0,-68 3-257 0 0,358-19 182 0 0,-367 24-322 0 0,-3 0-70 0 0</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37:51.510"/>
    </inkml:context>
    <inkml:brush xml:id="br0">
      <inkml:brushProperty name="width" value="0.1" units="cm"/>
      <inkml:brushProperty name="height" value="0.1" units="cm"/>
      <inkml:brushProperty name="color" value="#F4F91B"/>
    </inkml:brush>
  </inkml:definitions>
  <inkml:trace contextRef="#ctx0" brushRef="#br0">0 85 2615 0 0,'2'0'57'0'0,"0"-1"0"0"0,0 1 0 0 0,1 0 0 0 0,-1 0 1 0 0,0 0-1 0 0,0 0 0 0 0,0 0 0 0 0,0 1 0 0 0,0-1 0 0 0,0 0 0 0 0,0 1 0 0 0,0 0 0 0 0,-1-1 0 0 0,4 2 0 0 0,13 4 183 0 0,3-8-2 0 0,-19 2-205 0 0,0-1 0 0 0,1 1 0 0 0,-1 0 0 0 0,0 0 0 0 0,1 0 1 0 0,-1 0-1 0 0,0 0 0 0 0,1 0 0 0 0,-1 0 0 0 0,0 1 0 0 0,0-1 0 0 0,5 2 0 0 0,-3 0-17 0 0,0-1-1 0 0,-1 0 0 0 0,1 0 1 0 0,0-1-1 0 0,0 1 1 0 0,0-1-1 0 0,0 0 0 0 0,0 0 1 0 0,0 0-1 0 0,0-1 0 0 0,0 0 1 0 0,4 0-1 0 0,18-2 116 0 0,21 4 38 0 0,-20 0-104 0 0,1-1 0 0 0,27-4 0 0 0,-28 1 34 0 0,-1 0-1 0 0,1 2 1 0 0,39 4 0 0 0,133-2 257 0 0,-90-4-222 0 0,-74 5-109 0 0,9 0 25 0 0,18-5 107 0 0,-1-4-1 0 0,105-24 0 0 0,-53 8 185 0 0,-36 8-42 0 0,-59 11-235 0 0,-11 2 8 0 0,-1 0 0 0 0,1 0 0 0 0,11 0 0 0 0,-17 2-67 0 0,-1 0 0 0 0,1 0-1 0 0,-1 0 1 0 0,1 0-1 0 0,-1 0 1 0 0,0 0 0 0 0,1 1-1 0 0,-1-1 1 0 0,0 0-1 0 0,1 0 1 0 0,-1 0 0 0 0,1 1-1 0 0,-1-1 1 0 0,0 0-1 0 0,1 0 1 0 0,-1 1 0 0 0,0-1-1 0 0,1 0 1 0 0,-1 0-1 0 0,0 1 1 0 0,0-1 0 0 0,1 1-1 0 0,-1-1 1 0 0,0 0-1 0 0,0 1 1 0 0,0-1 0 0 0,0 0-1 0 0,1 1 1 0 0,-1-1-1 0 0,0 1 1 0 0,0-1 0 0 0,0 0-1 0 0,0 1 1 0 0,0-1-1 0 0,0 1 1 0 0,0-1 0 0 0,0 1-1 0 0,-2 19 25 0 0,0-12-33 0 0,1 4-506 0 0,1 0-2044 0 0</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37:53.759"/>
    </inkml:context>
    <inkml:brush xml:id="br0">
      <inkml:brushProperty name="width" value="0.1" units="cm"/>
      <inkml:brushProperty name="height" value="0.1" units="cm"/>
      <inkml:brushProperty name="color" value="#F4F91B"/>
    </inkml:brush>
  </inkml:definitions>
  <inkml:trace contextRef="#ctx0" brushRef="#br0">1 302 2471 0 0,'12'-7'121'0'0,"-11"6"-111"0"0,-1 0 0 0 0,1 1-1 0 0,0-1 1 0 0,-1 0 0 0 0,1 1-1 0 0,0-1 1 0 0,0 1 0 0 0,-1 0-1 0 0,1-1 1 0 0,0 1 0 0 0,0-1-1 0 0,0 1 1 0 0,1 0-1 0 0,0-1 32 0 0,-1 0 0 0 0,1 0 0 0 0,0-1-1 0 0,-1 1 1 0 0,1 0 0 0 0,-1-1 0 0 0,0 1-1 0 0,1 0 1 0 0,0-3 0 0 0,1 1 31 0 0,0 0 66 0 0,1-1 0 0 0,0 1 0 0 0,0 0 0 0 0,0 0 0 0 0,5-3 0 0 0,13-8 425 0 0,-17 11-512 0 0,0 0 0 0 0,0 1 0 0 0,1 0 1 0 0,-1 0-1 0 0,1 0 0 0 0,0 0 0 0 0,-1 1 0 0 0,1 0 0 0 0,0 0 0 0 0,7 0 0 0 0,10-2-17 0 0,24-4 163 0 0,1 2 1 0 0,58 1-1 0 0,-85 6-155 0 0,42 7-1 0 0,-28-3-47 0 0,22 2 59 0 0,0-3-1 0 0,77-3 1 0 0,111-22 629 0 0,21-2-454 0 0,-213 20-150 0 0,97-19-1 0 0,50-25 92 0 0,-177 40-145 0 0,54-11 105 0 0,1 4 0 0 0,119-6 0 0 0,7-5 30 0 0,-34 2-29 0 0,-103 16-58 0 0,-18 1-6 0 0,60 2 0 0 0,-75 3-56 0 0,-12 0 26 0 0,42 5-1 0 0,-58-4-32 0 0,0 1 1 0 0,-1-1 0 0 0,1 1-1 0 0,-1 0 1 0 0,1 0 0 0 0,-1 0-1 0 0,1 1 1 0 0,-1 0 0 0 0,0 0-1 0 0,0 0 1 0 0,-1 1 0 0 0,6 3-1 0 0,-9-5-115 0 0,1 0-1 0 0,-1-1 0 0 0,0 1 0 0 0,0 0 0 0 0,0 0 0 0 0,0 0 0 0 0,0 0 0 0 0,0 0 1 0 0,0 0-1 0 0,-1 0 0 0 0,1 0 0 0 0,-1 0 0 0 0,0 0 0 0 0,1 0 0 0 0,-1 0 1 0 0,0 0-1 0 0,0 0 0 0 0,0 0 0 0 0,-1 4 0 0 0,-2 12-2470 0 0</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37:54.478"/>
    </inkml:context>
    <inkml:brush xml:id="br0">
      <inkml:brushProperty name="width" value="0.1" units="cm"/>
      <inkml:brushProperty name="height" value="0.1" units="cm"/>
      <inkml:brushProperty name="color" value="#F4F91B"/>
    </inkml:brush>
  </inkml:definitions>
  <inkml:trace contextRef="#ctx0" brushRef="#br0">0 138 1839 0 0,'216'-26'1813'0'0,"92"-8"-366"0"0,3 25-1063 0 0,-20 7 9 0 0,4-16-28 0 0,-25 1-156 0 0,-157 10-137 0 0,97-2-16 0 0,-85 3 69 0 0,-31 0 17 0 0,79 2 15 0 0,-173 4-158 0 0,17 1 84 0 0,-16 0-87 0 0,-1-1-1 0 0,1 0 0 0 0,0 0 1 0 0,-1 0-1 0 0,1 0 0 0 0,0 0 1 0 0,-1 1-1 0 0,1-1 0 0 0,-1 0 1 0 0,1 1-1 0 0,0-1 0 0 0,-1 0 1 0 0,1 1-1 0 0,-1-1 1 0 0,1 1-1 0 0,-1-1 0 0 0,1 1 1 0 0,-1-1-1 0 0,0 1 0 0 0,1-1 1 0 0,-1 1-1 0 0,0-1 0 0 0,1 2 1 0 0,-1 3-186 0 0</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37:56.141"/>
    </inkml:context>
    <inkml:brush xml:id="br0">
      <inkml:brushProperty name="width" value="0.1" units="cm"/>
      <inkml:brushProperty name="height" value="0.1" units="cm"/>
      <inkml:brushProperty name="color" value="#F4F91B"/>
    </inkml:brush>
  </inkml:definitions>
  <inkml:trace contextRef="#ctx0" brushRef="#br0">0 120 2303 0 0,'3'-1'184'0'0,"1"0"1"0"0,-1 1-1 0 0,0-1 0 0 0,0 1 0 0 0,1 0 0 0 0,-1 0 0 0 0,0 0 0 0 0,0 0 0 0 0,1 0 0 0 0,4 2 0 0 0,0-1-217 0 0,5-1 318 0 0,-1 0 0 0 0,22-3 0 0 0,-24 2-100 0 0,0 0 1 0 0,0 0-1 0 0,0 1 0 0 0,18 2 1 0 0,29 7 141 0 0,55 12-300 0 0,-67-11 67 0 0,1-3-1 0 0,71 2 1 0 0,94-10 234 0 0,-183 0-283 0 0,77-8 125 0 0,-12 1 9 0 0,303-25 416 0 0,-372 29-588 0 0,282-28 220 0 0,-29 31-109 0 0,-228 2-81 0 0,82-7 0 0 0,-81 3-3 0 0,-37 3-17 0 0,0-1 0 0 0,0 0 0 0 0,0-1 0 0 0,0 0 0 0 0,24-8 0 0 0,-37 10-4 0 0,1 0-1 0 0,0 0 0 0 0,-1 0 0 0 0,1-1 0 0 0,-1 1 0 0 0,1 0 0 0 0,-1 0 1 0 0,1 0-1 0 0,-1-1 0 0 0,1 1 0 0 0,-1 0 0 0 0,1-1 0 0 0,-1 1 0 0 0,1 0 1 0 0,-1-1-1 0 0,1 1 0 0 0,-1 0 0 0 0,0-1 0 0 0,1 1 0 0 0,-1-1 0 0 0,0 1 1 0 0,1-1-1 0 0,-1 1 0 0 0,0-1 0 0 0,0 1 0 0 0,1-1 0 0 0,-1 1 0 0 0,0-1 0 0 0,0 0 1 0 0,0 1-1 0 0,0-1 0 0 0,0 1 0 0 0,0-1 0 0 0,0 1 0 0 0,0-1 0 0 0,0 0 1 0 0,0 1-1 0 0,0-1 0 0 0,0 1 0 0 0,0-1 0 0 0,0 1 0 0 0,-1-1 0 0 0,1 1 1 0 0,0-1-1 0 0,0 0 0 0 0,-1 1 0 0 0,1 0 0 0 0,0-1 0 0 0,-1 1 0 0 0,1-1 1 0 0,0 1-1 0 0,-1-1 0 0 0,1 1 0 0 0,-1 0 0 0 0,0-1 0 0 0,0-1 11 0 0,0 2-20 0 0,1 0 0 0 0,-1-1 0 0 0,1 1 1 0 0,0 0-1 0 0,-1-1 0 0 0,1 1 1 0 0,0 0-1 0 0,-1-1 0 0 0,1 1 1 0 0,0-1-1 0 0,-1 1 0 0 0,1-1 1 0 0,0 1-1 0 0,0-1 0 0 0,-1 1 1 0 0,1-1-1 0 0,0 1 0 0 0,0-1 0 0 0,0 1 1 0 0,0-1-1 0 0,0 1 0 0 0,0-1 1 0 0,0 1-1 0 0,0-1 0 0 0,0 1 1 0 0,0-1-1 0 0,0 1 0 0 0,0-1 1 0 0,0 1-1 0 0,0-1 0 0 0,0 1 1 0 0,0-1-1 0 0,1 1 0 0 0,-1-1 0 0 0,0 1 1 0 0,0-1-1 0 0,1 1 0 0 0,-1 0 1 0 0,1-2-1 0 0,-1 2-3 0 0,0 0 1 0 0,0 0-1 0 0,0 0 0 0 0,0 0 1 0 0,0 0-1 0 0,0 0 0 0 0,0 0 1 0 0,0 0-1 0 0,0 0 1 0 0,1 0-1 0 0,-1 0 0 0 0,0 0 1 0 0,0 0-1 0 0,0 0 0 0 0,0 0 1 0 0,0 0-1 0 0,0 0 0 0 0,0 0 1 0 0,0 0-1 0 0,0 0 0 0 0,0 0 1 0 0,1 0-1 0 0,-1 0 0 0 0,0 0 1 0 0,0 0-1 0 0,0 0 0 0 0,0 0 1 0 0,0 0-1 0 0,0 0 0 0 0,0 0 1 0 0,0 0-1 0 0,0 0 1 0 0,0 0-1 0 0,1 0 0 0 0,-1 0 1 0 0,0 0-1 0 0,0 0 0 0 0,0 0 1 0 0,0 0-1 0 0,0 0 0 0 0,0 0 1 0 0,0 0-1 0 0,0 0 0 0 0,0 0 1 0 0,0 0-1 0 0,0 0 0 0 0,0 1 1 0 0,0-1-1 0 0,0 0 0 0 0,0 0 1 0 0,0 0-1 0 0,0 0 0 0 0,0 0 1 0 0,1 0-1 0 0,-1 0 0 0 0,0 0 1 0 0,0 0-1 0 0,0 0 1 0 0,0 1-1 0 0,0-1 0 0 0,0 0 1 0 0,0 0-1 0 0,0 0 0 0 0,-1 0 1 0 0,5 9 19 0 0,-3-5-10 0 0,-1-3-10 0 0,0 0 0 0 0,0 0 0 0 0,0 1 0 0 0,0-1 0 0 0,0 0 0 0 0,0 0 0 0 0,-1 0 0 0 0,1 1 0 0 0,0-1 0 0 0,-1 0 0 0 0,1 0 0 0 0,-1 0 0 0 0,1 0 0 0 0,-1 0 0 0 0,0 0 0 0 0,1 0 0 0 0,-3 2 0 0 0,-2 3 0 0 0,5-6 0 0 0,0 1 0 0 0,0-1 0 0 0,-1 1 0 0 0,1-1 0 0 0,-1 1 0 0 0,1-1 0 0 0,0 1 0 0 0,-1-1 0 0 0,1 1 0 0 0,-1-1 0 0 0,1 1 0 0 0,-1-1 0 0 0,1 0 0 0 0,-1 1 0 0 0,1-1 0 0 0,-1 0 0 0 0,0 0 0 0 0,1 1 0 0 0,-1-1 0 0 0,1 0 0 0 0,-1 0 0 0 0,0 0 0 0 0,1 0 0 0 0,-1 0 0 0 0,0 0 0 0 0,1 0 0 0 0,-2 0 0 0 0,2 0 0 0 0,0 0 0 0 0,0 0 0 0 0,0 0 0 0 0,-1 0 0 0 0,1 0 0 0 0,0 1 0 0 0,0-1 0 0 0,0 0 0 0 0,0 0 0 0 0,-1 0 0 0 0,1 0 0 0 0,0 0 0 0 0,0 0 0 0 0,0 0 0 0 0,0 0 0 0 0,-1 0 0 0 0,1 0 0 0 0,0 1 0 0 0,0-1 0 0 0,0 0 0 0 0,0 0 0 0 0,0 0 0 0 0,0 0 0 0 0,-1 0 0 0 0,1 1 0 0 0,0-1 0 0 0,0 0 0 0 0,0 0 0 0 0,0 0 0 0 0,0 0 0 0 0,0 1 0 0 0,0-1 0 0 0,0 0 0 0 0,0 0 0 0 0,0 1 0 0 0,0-1 0 0 0,0 0 0 0 0,0 0 0 0 0,0 0 0 0 0,-1 1 0 0 0,1-1 0 0 0,0 0 0 0 0,0 0 0 0 0,0 0 0 0 0,0 0 0 0 0,0 1 0 0 0,0-1 0 0 0,0 0 0 0 0,-1 0 0 0 0,1 0 0 0 0,0 0 0 0 0,0 0 0 0 0,0 0 0 0 0,0 1 0 0 0,0-1 0 0 0,-1 0 0 0 0,1 0 0 0 0,0 0 0 0 0,0 0 0 0 0,0 0 0 0 0,-1 0 0 0 0,1 0 0 0 0,0 0 0 0 0,0 0 0 0 0,0 0 0 0 0,-1 0 0 0 0,1 0 0 0 0,0 0 0 0 0,0 0 0 0 0,0 0 0 0 0,0 0 0 0 0,-1 0 0 0 0,1 0 0 0 0,-2-1 24 0 0,1-1-1 0 0,-1 1 0 0 0,1 0 0 0 0,0-1 0 0 0,-1 1 0 0 0,1-1 1 0 0,0 0-1 0 0,-1-1 0 0 0,0 0 14 0 0,1 0 0 0 0,-1 1 1 0 0,0-1-1 0 0,0 1 0 0 0,0-1 0 0 0,-5-2 1 0 0,6 3-26 0 0,-1 1 1 0 0,1-1 0 0 0,-1 1 0 0 0,1-1 0 0 0,0 0-1 0 0,-1 1 1 0 0,-1-5 0 0 0,3 5-6 0 0,-1-1 1 0 0,0 1-1 0 0,0-1 0 0 0,1 1 1 0 0,-1-1-1 0 0,0 1 1 0 0,-1 0-1 0 0,1 0 1 0 0,0 0-1 0 0,0-1 0 0 0,0 1 1 0 0,-1 0-1 0 0,1 0 1 0 0,-2 0-1 0 0,2 1-3 0 0,1 0 1 0 0,-1 0-1 0 0,1 0 1 0 0,-1 0-1 0 0,1 0 1 0 0,-1 0-1 0 0,0 0 1 0 0,1 1-1 0 0,-1-1 0 0 0,1 0 1 0 0,-1 0-1 0 0,1 1 1 0 0,0-1-1 0 0,-1 0 1 0 0,1 1-1 0 0,-1-1 1 0 0,1 0-1 0 0,-1 1 0 0 0,1-1 1 0 0,0 1-1 0 0,-1-1 1 0 0,1 0-1 0 0,-1 2 1 0 0,-7 11-745 0 0,2 1-2694 0 0</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43:26.592"/>
    </inkml:context>
    <inkml:brush xml:id="br0">
      <inkml:brushProperty name="width" value="0.1" units="cm"/>
      <inkml:brushProperty name="height" value="0.1" units="cm"/>
      <inkml:brushProperty name="color" value="#E71224"/>
    </inkml:brush>
  </inkml:definitions>
  <inkml:trace contextRef="#ctx0" brushRef="#br0">0 180 1983 0 0,'52'-5'598'0'0,"-16"1"-161"0"0,123 7 1099 0 0,-53 1-1108 0 0,-27 1-297 0 0,-51-2-119 0 0,43-1 1 0 0,229-18 112 0 0,-222 15-22 0 0,83 11-1 0 0,-49-2-19 0 0,-51-7-43 0 0,0-2 0 0 0,61-10 0 0 0,119-28 36 0 0,-19 3-10 0 0,-153 26-56 0 0,220-22 622 0 0,-157 30-32 0 0,-111 2-515 0 0,35 5-1 0 0,7 0 35 0 0,-59-6-100 0 0,0 1-1 0 0,-1-1 1 0 0,1 0-1 0 0,-1 1 1 0 0,1-2-1 0 0,-1 1 1 0 0,1 0-1 0 0,-1-1 0 0 0,5-2 1 0 0,14-6 748 0 0,-21 9-742 0 0,-1 1-1 0 0,1-1 1 0 0,0 1 0 0 0,0-1-1 0 0,0 0 1 0 0,0 1-1 0 0,-1-1 1 0 0,1 0-1 0 0,0 0 1 0 0,-1 1-1 0 0,1-1 1 0 0,0 0-1 0 0,-1 0 1 0 0,1 0 0 0 0,-1 0-1 0 0,0 0 1 0 0,1-2-1 0 0,0 2-13 0 0,0-1 1 0 0,-1 1-1 0 0,1-1 0 0 0,0 1 0 0 0,0-1 1 0 0,0 1-1 0 0,0 0 0 0 0,0-1 0 0 0,0 1 0 0 0,2-1 1 0 0,1-4-13 0 0,1-1 113 0 0,-4 8-130 0 0,-2 5-117 0 0,0 0-101 0 0</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43:28.551"/>
    </inkml:context>
    <inkml:brush xml:id="br0">
      <inkml:brushProperty name="width" value="0.1" units="cm"/>
      <inkml:brushProperty name="height" value="0.1" units="cm"/>
      <inkml:brushProperty name="color" value="#E71224"/>
    </inkml:brush>
  </inkml:definitions>
  <inkml:trace contextRef="#ctx0" brushRef="#br0">0 53 1839 0 0,'27'-14'80'0'0,"-9"4"16"0"0,0 2-96 0 0,-4 4 0 0 0,-4 2 0 0 0,-2 2 0 0 0,5-2 320 0 0,9 0 32 0 0,12-2 16 0 0,13-3 0 0 0,3 7-296 0 0,1 0-72 0 0,-4 3 0 0 0,-5-1-928 0 0,-2 0-192 0 0</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43:28.993"/>
    </inkml:context>
    <inkml:brush xml:id="br0">
      <inkml:brushProperty name="width" value="0.1" units="cm"/>
      <inkml:brushProperty name="height" value="0.1" units="cm"/>
      <inkml:brushProperty name="color" value="#E71224"/>
    </inkml:brush>
  </inkml:definitions>
  <inkml:trace contextRef="#ctx0" brushRef="#br0">1 6 1783 0 0,'22'-4'72'0'0,"-8"2"24"0"0,0 2-96 0 0,-4 0 0 0 0,-4 2 0 0 0,-1-2 0 0 0,1 2 0 0 0,6 0 0 0 0,4 4 64 0 0,6-2-64 0 0</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43:34.050"/>
    </inkml:context>
    <inkml:brush xml:id="br0">
      <inkml:brushProperty name="width" value="0.1" units="cm"/>
      <inkml:brushProperty name="height" value="0.1" units="cm"/>
      <inkml:brushProperty name="color" value="#E71224"/>
    </inkml:brush>
  </inkml:definitions>
  <inkml:trace contextRef="#ctx0" brushRef="#br0">1 169 455 0 0,'56'1'-88'0'0,"-23"1"940"0"0,44-5 0 0 0,106-17-644 0 0,-105 16-185 0 0,-48 3-2 0 0,57-8-1 0 0,-80 8-20 0 0,1 0 0 0 0,-1 0 0 0 0,0 1 0 0 0,0 0 0 0 0,0 0 0 0 0,1 1 0 0 0,-1 0 0 0 0,7 2 0 0 0,6 3 0 0 0,28 11 0 0 0,-16-4 0 0 0,-22-10 0 0 0,1-1 0 0 0,-1 0 0 0 0,0-1 0 0 0,20 1 0 0 0,-2 0 0 0 0,-4 0 0 0 0,0-1 0 0 0,-1 0 0 0 0,1-2 0 0 0,0-1 0 0 0,33-7 0 0 0,-40 6 0 0 0,30-1 0 0 0,6-2 0 0 0,103-20 64 0 0,-152 26-64 0 0,24-5 86 0 0,1 2-1 0 0,54 1 0 0 0,44 20 641 0 0,-107-15-596 0 0,1-1 1 0 0,32-2 0 0 0,-29 0-50 0 0,30 3 0 0 0,-45-3-22 0 0,1 0-1 0 0,-1 0 1 0 0,0-1-1 0 0,0-1 0 0 0,0 1 1 0 0,0-2-1 0 0,0 1 1 0 0,11-5-1 0 0,11-3 92 0 0,66-10-26 0 0,-93 20-124 0 0,0-1 0 0 0,1 1 0 0 0,-1 0 0 0 0,8 1 0 0 0,-8-1 0 0 0,0 1 0 0 0,0-1 0 0 0,0 0 0 0 0,0 0 0 0 0,0-1 0 0 0,0 1 0 0 0,4-2 0 0 0,3-1 13 0 0,1 1-1 0 0,-1 0 0 0 0,15 0 0 0 0,10-1 11 0 0,-16 0-23 0 0,-1 1 0 0 0,1 1 0 0 0,29 3 0 0 0,20-4 0 0 0,25 10 0 0 0,-63-8 0 0 0,-1-1 0 0 0,51-8 0 0 0,-65 7 0 0 0,2-1 0 0 0,-12 2 0 0 0,-1 0 0 0 0,0 0 0 0 0,0 0 0 0 0,1 1 0 0 0,9 1 0 0 0,-2 0 0 0 0,1-1 0 0 0,26-3 0 0 0,4 1 0 0 0,13 1 0 0 0,66 2 0 0 0,-97 3 0 0 0,-19-3 0 0 0,0 0 0 0 0,-1 0 0 0 0,13-1 0 0 0,32-2 0 0 0,39-3 0 0 0,21-5 11 0 0,-23 7 45 0 0,-26 3-59 0 0,8-2 70 0 0,-6 0-32 0 0,112-18-1 0 0,-106 11-34 0 0,-11 2 0 0 0,-23 4 0 0 0,-1 1 0 0 0,1 1 0 0 0,56 7 0 0 0,-35-2 0 0 0,67-2 0 0 0,-105-2 0 0 0,-1-1 0 0 0,24-4 0 0 0,-24 2 0 0 0,25 0 0 0 0,118-4 47 0 0,0 0-30 0 0,-143 7-17 0 0,8-1 0 0 0,0 2 0 0 0,0 0 0 0 0,0 2 0 0 0,28 6 0 0 0,-46-7 0 0 0,0-1 0 0 0,1 0 0 0 0,-1-1 0 0 0,10 0 0 0 0,10 1 0 0 0,30 0 0 0 0,74-8 0 0 0,-87 3 0 0 0,24 4 0 0 0,-47 0-3 0 0,35 3-1 0 0,1 0 85 0 0,57 5 141 0 0,-107-8-222 0 0,-1-1 0 0 0,0 2 0 0 0,1-1 0 0 0,-1 1 0 0 0,0 0 0 0 0,1 0 0 0 0,-1 1 0 0 0,0 0 0 0 0,0 0 0 0 0,9 5 0 0 0,-9-4 5 0 0,-1-1-1 0 0,1 1 1 0 0,0-2-1 0 0,0 1 0 0 0,0-1 1 0 0,0 0-1 0 0,0 0 1 0 0,0-1-1 0 0,1 0 0 0 0,-1 0 1 0 0,9-2-1 0 0,15 0 7 0 0,-6 1-8 0 0,-20 0 2 0 0,1 1-1 0 0,-1-1 0 0 0,1 1 0 0 0,-1 0 0 0 0,1 1 1 0 0,-1-1-1 0 0,1 1 0 0 0,-1 0 0 0 0,0 0 0 0 0,1 1 1 0 0,8 3-1 0 0,-12-4 6 0 0,1 1 1 0 0,0-1-1 0 0,0 0 1 0 0,0-1-1 0 0,0 1 1 0 0,0 0-1 0 0,0-1 1 0 0,0 0 0 0 0,1 0-1 0 0,-1 0 1 0 0,0 0-1 0 0,0 0 1 0 0,0 0-1 0 0,0-1 1 0 0,0 0-1 0 0,0 1 1 0 0,0-1-1 0 0,0 0 1 0 0,4-3-1 0 0,-5 4-7 0 0,-1 0-1 0 0,0 0 0 0 0,1-1 1 0 0,-1 1-1 0 0,0 0 0 0 0,1 0 1 0 0,-1 1-1 0 0,0-1 0 0 0,0 0 1 0 0,1 0-1 0 0,1 1 0 0 0,12 1 96 0 0,-14-2-96 0 0,1 0 1 0 0,-1-1-1 0 0,0 1 0 0 0,0 0 1 0 0,1 0-1 0 0,-1 0 1 0 0,0 0-1 0 0,1 0 0 0 0,-1 1 1 0 0,0-1-1 0 0,0 0 1 0 0,1 1-1 0 0,-1-1 0 0 0,0 0 1 0 0,0 1-1 0 0,0-1 1 0 0,1 1-1 0 0,-1 0 1 0 0,0-1-1 0 0,0 1 0 0 0,0 0 1 0 0,0 0-1 0 0,0 0 1 0 0,0 0-1 0 0,-1 0 0 0 0,1 0 1 0 0,0 0-1 0 0,0 0 1 0 0,-1 0-1 0 0,2 2 0 0 0,16 7 9 0 0,-18-10-9 0 0,1 1-1 0 0,0-1 0 0 0,0 0 1 0 0,0 1-1 0 0,0-1 1 0 0,-1 0-1 0 0,1 0 1 0 0,0 0-1 0 0,0 1 1 0 0,0-1-1 0 0,0 0 0 0 0,0 0 1 0 0,0 0-1 0 0,0-1 1 0 0,-1 1-1 0 0,1 0 1 0 0,0 0-1 0 0,0 0 0 0 0,0-1 1 0 0,0 1-1 0 0,0 0 1 0 0,-1-1-1 0 0,1 1 1 0 0,1-1-1 0 0,-1 0 0 0 0,0 1 0 0 0,0-1 0 0 0,0 1 0 0 0,1-1 0 0 0,-1 1 0 0 0,0 0 0 0 0,0-1 0 0 0,1 1 0 0 0,-1 0 0 0 0,0 0 0 0 0,0 0 0 0 0,1 0 0 0 0,-1 0 0 0 0,0 0 0 0 0,0 0 0 0 0,2 1 0 0 0,-1 1-1 0 0,-1-1 0 0 0,1 1 0 0 0,-1 0 0 0 0,0-1 0 0 0,1 1 0 0 0,-1 0 0 0 0,0 0 0 0 0,1 3 0 0 0,5 7 0 0 0,-4-9 12 0 0,-1 0-1 0 0,0 0 0 0 0,0 0 0 0 0,0 0 0 0 0,2 5 1 0 0,-3-5 4 0 0,1 0 1 0 0,-1 1 0 0 0,1-1 0 0 0,0 0 0 0 0,3 3-1 0 0,-4-5-4 0 0,-1-1 1 0 0,0 0-1 0 0,0 0 0 0 0,0 0 0 0 0,0 1 0 0 0,1-1 0 0 0,-1 0 0 0 0,0 0 0 0 0,0 0 0 0 0,0 1 0 0 0,1-1 0 0 0,-1 0 0 0 0,0 0 0 0 0,0 0 0 0 0,1 0 0 0 0,-1 0 0 0 0,0 0 0 0 0,0 1 1 0 0,1-1-1 0 0,-1 0 0 0 0,0 0 0 0 0,0 0 0 0 0,1 0 0 0 0,-1 0 0 0 0,0 0 0 0 0,1 0 0 0 0,-1 0 0 0 0,0 0 0 0 0,0 0 0 0 0,1-1 0 0 0,6 1 324 0 0,-13 10-262 0 0,2-4-74 0 0</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43:38.332"/>
    </inkml:context>
    <inkml:brush xml:id="br0">
      <inkml:brushProperty name="width" value="0.1" units="cm"/>
      <inkml:brushProperty name="height" value="0.1" units="cm"/>
      <inkml:brushProperty name="color" value="#E71224"/>
    </inkml:brush>
  </inkml:definitions>
  <inkml:trace contextRef="#ctx0" brushRef="#br0">0 243 455 0 0,'137'-38'1056'0'0,"-96"26"-802"0"0,70-16 493 0 0,-92 24-596 0 0,1 2 1 0 0,-1 0-1 0 0,37 1 1 0 0,41 5 1 0 0,162 10-25 0 0,-231-13-128 0 0,-1-1 0 0 0,40-7 0 0 0,53-14 6 0 0,-91 15 0 0 0,2 1 26 0 0,-20 4-23 0 0,0-1 1 0 0,13-3-1 0 0,-1-1-9 0 0,-1 2 0 0 0,2 0 0 0 0,-1 2 0 0 0,37 0 0 0 0,30-3 0 0 0,58-7 0 0 0,-117 8 0 0 0,0-2 0 0 0,59-18 0 0 0,-25 6 0 0 0,-20 6 0 0 0,-19 5 0 0 0,-1 0 0 0 0,1 2 0 0 0,1 1 0 0 0,33-1 0 0 0,-46 5 21 0 0,0 2-1 0 0,-1 0 0 0 0,1 0 0 0 0,-1 2 0 0 0,1-1 0 0 0,-1 2 0 0 0,0 0 1 0 0,22 12-1 0 0,58 23 217 0 0,-32-19-160 0 0,-22-9-61 0 0,-2 0 66 0 0,1-2 0 0 0,1-2 0 0 0,59 6 0 0 0,-25-9 70 0 0,73-5 0 0 0,-80 2-152 0 0,-41-1 0 0 0,27-1 0 0 0,105-3 41 0 0,-51 3-18 0 0,-70-1-20 0 0,141-10 48 0 0,-167 9-50 0 0,124-17 4 0 0,158-1-1 0 0,-238 21-4 0 0,72 10 0 0 0,-2 3 0 0 0,-81-10 0 0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2:42:05.264"/>
    </inkml:context>
    <inkml:brush xml:id="br0">
      <inkml:brushProperty name="width" value="0.1" units="cm"/>
      <inkml:brushProperty name="height" value="0.1" units="cm"/>
      <inkml:brushProperty name="color" value="#E71224"/>
    </inkml:brush>
  </inkml:definitions>
  <inkml:trace contextRef="#ctx0" brushRef="#br0">2014 187 3679 0 0,'-32'-1'445'0'0,"24"0"161"0"0,0 0 0 0 0,-1 1 0 0 0,1 0 0 0 0,0 1-1 0 0,-11 1 1 0 0,-58 18 300 0 0,-47 8 543 0 0,104-25-1009 0 0,1 0-1 0 0,-1-2 0 0 0,1-1 1 0 0,-30-2-1 0 0,-88-4 1097 0 0,91-2-986 0 0,1-1-1 0 0,-55-19 0 0 0,-409-98 3102 0 0,416 105-4186 0 0,70 16 318 0 0,-138-26-552 0 0,139 28 852 0 0,-1 1 1 0 0,0 2-1 0 0,0 0 1 0 0,1 1-1 0 0,-28 6 1 0 0,26-2 189 0 0,0 2 1 0 0,1 0-1 0 0,-30 14 1 0 0,-64 40-1153 0 0,41-20-631 0 0</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43:41.773"/>
    </inkml:context>
    <inkml:brush xml:id="br0">
      <inkml:brushProperty name="width" value="0.1" units="cm"/>
      <inkml:brushProperty name="height" value="0.1" units="cm"/>
      <inkml:brushProperty name="color" value="#E71224"/>
    </inkml:brush>
  </inkml:definitions>
  <inkml:trace contextRef="#ctx0" brushRef="#br0">0 42 1495 0 0,'10'3'41'0'0,"-4"-1"-24"0"0,0 0 0 0 0,0 0 1 0 0,-1 0-1 0 0,1-1 0 0 0,11 1 0 0 0,29 4 223 0 0,247-10 2512 0 0,-268 4-2551 0 0,31 3 0 0 0,5 0 11 0 0,-10 0-30 0 0,77 13 0 0 0,-92-11-152 0 0,-16-2-27 0 0,36 6 64 0 0,83 1-1 0 0,-60-7-68 0 0,29-2 58 0 0,88 0 29 0 0,-33 8 82 0 0,27 1 251 0 0,-159-10-336 0 0,44-7-1 0 0,-10 1-5 0 0,161-14 33 0 0,-175 15-101 0 0,163-1 172 0 0,-48 4-42 0 0,-19-10-27 0 0,95-2-1 0 0,-167 13-59 0 0,131 4 34 0 0,-129-3 42 0 0,0-4 0 0 0,92-15 0 0 0,-128 12-107 0 0,-19 3 2 0 0,27-1 0 0 0,63-3-22 0 0,37-2 0 0 0,-18 14 49 0 0,94-4-26 0 0,-188-1-23 0 0,0 1 0 0 0,69 9 0 0 0,-74-6 30 0 0,-1-2 0 0 0,37-3 0 0 0,19 0 32 0 0,75 15-62 0 0,-38-1 0 0 0,179-20 0 0 0,-228 4 0 0 0,-18 0-13 0 0,191-4 282 0 0,-160 9-69 0 0,120-14 0 0 0,-179 9-177 0 0,0 2 0 0 0,0 0 0 0 0,54 6 0 0 0,-78-4-59 0 0,0 1 0 0 0,0 1-1 0 0,0-1 1 0 0,0 1 0 0 0,0 0-1 0 0,0 0 1 0 0,-1 0 0 0 0,1 0 0 0 0,-1 1-1 0 0,1 0 1 0 0,-1 0 0 0 0,0 0-1 0 0,0 1 1 0 0,-1-1 0 0 0,1 1-1 0 0,4 5 1 0 0,3 7-2967 0 0</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43:51.833"/>
    </inkml:context>
    <inkml:brush xml:id="br0">
      <inkml:brushProperty name="width" value="0.1" units="cm"/>
      <inkml:brushProperty name="height" value="0.1" units="cm"/>
      <inkml:brushProperty name="color" value="#E71224"/>
    </inkml:brush>
  </inkml:definitions>
  <inkml:trace contextRef="#ctx0" brushRef="#br0">0 0 1351 0 0,'8'1'17'0'0,"-1"0"0"0"0,0 0 0 0 0,0 1 0 0 0,1 0-1 0 0,-1 0 1 0 0,9 5 0 0 0,9 2 39 0 0,74 26 49 0 0,-93-32 145 0 0,0-1 0 0 0,1 0-1 0 0,0 0 1 0 0,-1 0 0 0 0,1-1 0 0 0,0 0-1 0 0,0-1 1 0 0,-1 1 0 0 0,10-2-1 0 0,-7 1 4 0 0,1 0 0 0 0,15 3-1 0 0,10 0 164 0 0,47-10 135 0 0,-64 4-456 0 0,1 1-1 0 0,-1 1 0 0 0,0 1 0 0 0,35 3 0 0 0,-43-1-86 0 0,50 10-158 0 0,-34-4 16 0 0</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43:57.140"/>
    </inkml:context>
    <inkml:brush xml:id="br0">
      <inkml:brushProperty name="width" value="0.1" units="cm"/>
      <inkml:brushProperty name="height" value="0.1" units="cm"/>
      <inkml:brushProperty name="color" value="#E71224"/>
    </inkml:brush>
  </inkml:definitions>
  <inkml:trace contextRef="#ctx0" brushRef="#br0">0 53 919 0 0,'98'-26'1706'0'0,"-66"23"-557"0"0,16-4-1002 0 0,1 1-1 0 0,80 1 1 0 0,-14 0 470 0 0,-101 5-465 0 0,-6-1-79 0 0,0 1 1 0 0,0 0 0 0 0,0 1 0 0 0,15 3-1 0 0,-19-1-12 0 0,-9-1-53 0 0,-8 0-2 0 0,-19-2 119 0 0,32 1-125 0 0,-1-1-1 0 0,1 0 1 0 0,0 0 0 0 0,-1 0-1 0 0,1 1 1 0 0,0-1-1 0 0,-1 0 1 0 0,1 1-1 0 0,0-1 1 0 0,0 0-1 0 0,-1 0 1 0 0,1 1-1 0 0,0-1 1 0 0,0 1-1 0 0,-1-1 1 0 0,1 0 0 0 0,0 1-1 0 0,0-1 1 0 0,0 0-1 0 0,0 1 1 0 0,0-1-1 0 0,0 1 1 0 0,0-1-1 0 0,-1 0 1 0 0,1 1-1 0 0,0-1 1 0 0,0 1-1 0 0,1-1 1 0 0,-1 0-1 0 0,0 1 1 0 0,0-1 0 0 0,0 1-1 0 0,0-1 1 0 0,0 0-1 0 0,0 1 1 0 0,0-1-1 0 0,1 1 1 0 0,-1 0-7 0 0,2 7-113 0 0</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44:00.591"/>
    </inkml:context>
    <inkml:brush xml:id="br0">
      <inkml:brushProperty name="width" value="0.1" units="cm"/>
      <inkml:brushProperty name="height" value="0.1" units="cm"/>
      <inkml:brushProperty name="color" value="#E71224"/>
    </inkml:brush>
  </inkml:definitions>
  <inkml:trace contextRef="#ctx0" brushRef="#br0">1 94 1375 0 0,'7'-3'85'0'0,"-7"2"-80"0"0,0 1 1 0 0,1 0-1 0 0,-1-1 1 0 0,1 1-1 0 0,-1 0 1 0 0,0-1-1 0 0,1 1 0 0 0,-1 0 1 0 0,1 0-1 0 0,-1 0 1 0 0,1 0-1 0 0,-1-1 1 0 0,1 1-1 0 0,-1 0 0 0 0,1 0 1 0 0,-1 0-1 0 0,1 0 1 0 0,-1 0-1 0 0,1 0 1 0 0,-1 0-1 0 0,1 0 0 0 0,0 1 1 0 0,23-3 2076 0 0,-18 4-2012 0 0,-1-1 0 0 0,1 0 0 0 0,0 0 0 0 0,-1 0 0 0 0,1 0 0 0 0,0-1 0 0 0,0 0-1 0 0,0-1 1 0 0,-1 1 0 0 0,1-1 0 0 0,0 0 0 0 0,-1 0 0 0 0,1-1 0 0 0,0 1 0 0 0,-1-1 0 0 0,8-4-1 0 0,-5 1 45 0 0,1 1 0 0 0,0 1 0 0 0,0 0 0 0 0,0 0 0 0 0,0 0-1 0 0,1 1 1 0 0,-1 1 0 0 0,1 0 0 0 0,0 0 0 0 0,-1 1 0 0 0,1 0 0 0 0,12 2-1 0 0,4 3-113 0 0,-13-2 0 0 0,0-1 0 0 0,0 0 0 0 0,0-1 0 0 0,24 0 0 0 0,-3-4 182 0 0,68 2-1 0 0,-83 4-161 0 0,-1 0 1 0 0,29 9-1 0 0,-36-8-12 0 0,1 0-1 0 0,-1-1 0 0 0,1-1 1 0 0,0 0-1 0 0,0 0 1 0 0,0-2-1 0 0,0 1 1 0 0,22-3-1 0 0,-19-1 40 0 0,1 1-1 0 0,-1 0 1 0 0,0 1 0 0 0,1 1-1 0 0,-1 0 1 0 0,0 2 0 0 0,18 2-1 0 0,42 8-46 0 0,-67-11 0 0 0,3 1 0 0 0,0 0 0 0 0,0-1 0 0 0,1 0 0 0 0,10-1 0 0 0,3-1 20 0 0,45 5 0 0 0,1 0 4 0 0,89 2 116 0 0,-145-6-84 0 0,4 1-33 0 0,-1-2 0 0 0,21-3-1 0 0,-24 3 14 0 0,1 0 0 0 0,14 0 0 0 0,22 0 48 0 0,27-11-84 0 0,-48 7 15 0 0,52-13-1 0 0,1-1 21 0 0,7 0-19 0 0,-76 17 82 0 0,0-1-1 0 0,-1-1 0 0 0,23-8 1 0 0,-35 11-97 0 0,0 0 0 0 0,1 1 0 0 0,-1 0 0 0 0,1 0 0 0 0,-1 0 0 0 0,0 0 0 0 0,1 0 0 0 0,-1 0-1 0 0,0 0 1 0 0,4 1 0 0 0,10 1-1 0 0,81 0 0 0 0,71-2 0 0 0,-125 3 0 0 0,-26-2 0 0 0,26 0 0 0 0,189-30 0 0 0,-201 26 0 0 0,0 1 0 0 0,43 3 0 0 0,-13 1 0 0 0,133 8 64 0 0,-175-9-64 0 0,29 5 0 0 0,-30-3 0 0 0,31 1 0 0 0,62 3 0 0 0,50 4 0 0 0,-117-8 0 0 0,-28-3 0 0 0,28 5 0 0 0,45 8 0 0 0,-83-12 2 0 0,1-1 1 0 0,-1 1-1 0 0,0-1 0 0 0,1 0 0 0 0,-1 0 0 0 0,1-1 0 0 0,-1 0 0 0 0,7-2 0 0 0,-1 0 7 0 0,0 0-1 0 0,0-1 1 0 0,13-8 0 0 0,18 0 236 0 0,-41 11-218 0 0,14-10 117 0 0,-15 11-140 0 0,-1 0 1 0 0,1 0 0 0 0,-1 0-1 0 0,0 0 1 0 0,1 1-1 0 0,-1-1 1 0 0,1 0 0 0 0,-1 0-1 0 0,0 0 1 0 0,1 0-1 0 0,-1 0 1 0 0,0 0 0 0 0,1 1-1 0 0,-1-1 1 0 0,0 0-1 0 0,1 0 1 0 0,-1 1 0 0 0,0-1-1 0 0,1 0 1 0 0,-1 0-1 0 0,0 1 1 0 0,0-1 0 0 0,1 0-1 0 0,-1 1 1 0 0,0-1-1 0 0,0 0 1 0 0,0 1 0 0 0,1-1-1 0 0,-1 0 1 0 0,0 1-1 0 0,0 0 1 0 0,6 14-319 0 0,-6-8-401 0 0,-2 2-2129 0 0</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44:02.539"/>
    </inkml:context>
    <inkml:brush xml:id="br0">
      <inkml:brushProperty name="width" value="0.1" units="cm"/>
      <inkml:brushProperty name="height" value="0.1" units="cm"/>
      <inkml:brushProperty name="color" value="#E71224"/>
    </inkml:brush>
  </inkml:definitions>
  <inkml:trace contextRef="#ctx0" brushRef="#br0">1 9 919 0 0,'5'-2'199'0'0,"1"1"1"0"0,0 1-1 0 0,0-1 0 0 0,-1 1 0 0 0,1 0 0 0 0,0 0 0 0 0,0 0 0 0 0,-1 1 0 0 0,10 2 0 0 0,-2-1-151 0 0,73 6 390 0 0,-48-6 25 0 0,61 12 1 0 0,-61-7-161 0 0,67 3-1 0 0,-36-5-103 0 0,-44-3-80 0 0,46-5-1 0 0,-10 0 24 0 0,61-3 124 0 0,0 0-228 0 0,-48 4 18 0 0,-38 0 8 0 0,62 4 0 0 0,34 8 80 0 0,-93-8-131 0 0,1 0 23 0 0,0-2-1 0 0,-1-1 0 0 0,1-2 0 0 0,-1-2 0 0 0,49-12 0 0 0,-70 13-8 0 0,0 2 0 0 0,0-1 0 0 0,24 2 1 0 0,-2-1 34 0 0,26 0-49 0 0,40-4-16 0 0,-64 2 16 0 0,0 2 0 0 0,0 2 0 0 0,0 1 0 0 0,51 9-1 0 0,-67-8 6 0 0,0 0-1 0 0,40-5 0 0 0,-2 1 3 0 0,83 0 135 0 0,11 10 21 0 0,-138-6-171 0 0,1-2-5 0 0,35-3 0 0 0,-1 0 0 0 0,0 2 25 0 0,86 4 78 0 0,-99-3-103 0 0,79-7-1 0 0,-75 2 7 0 0,55 2 0 0 0,198 13 111 0 0,-153-5-117 0 0,-4-5 61 0 0,22 2 14 0 0,-155-2-96 0 0,0 1-1 0 0,0 0 1 0 0,0 0 0 0 0,0 1-1 0 0,0 0 1 0 0,0 1-1 0 0,-1 0 1 0 0,1 0-1 0 0,-1 0 1 0 0,12 8-1 0 0,-11-5-262 0 0</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44:04.086"/>
    </inkml:context>
    <inkml:brush xml:id="br0">
      <inkml:brushProperty name="width" value="0.1" units="cm"/>
      <inkml:brushProperty name="height" value="0.1" units="cm"/>
      <inkml:brushProperty name="color" value="#E71224"/>
    </inkml:brush>
  </inkml:definitions>
  <inkml:trace contextRef="#ctx0" brushRef="#br0">0 0 1927 0 0,'12'10'48'0'0,"0"-1"-1"0"0,0 0 1 0 0,0-1-1 0 0,22 10 1 0 0,0-3-30 0 0,1-1 1 0 0,1-1 0 0 0,0-3-1 0 0,0 0 1 0 0,61 6 0 0 0,163-2 1353 0 0,-217-15-1173 0 0,1-3 1 0 0,-1-1 0 0 0,83-21-1 0 0,-11-14 254 0 0,-2 1-136 0 0,-92 33-309 0 0,0 2 1 0 0,1 0 0 0 0,32-2-1 0 0,-29 6-84 0 0</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44:08.526"/>
    </inkml:context>
    <inkml:brush xml:id="br0">
      <inkml:brushProperty name="width" value="0.1" units="cm"/>
      <inkml:brushProperty name="height" value="0.1" units="cm"/>
      <inkml:brushProperty name="color" value="#E71224"/>
    </inkml:brush>
  </inkml:definitions>
  <inkml:trace contextRef="#ctx0" brushRef="#br0">4 41 1375 0 0,'0'-16'-101'0'0,"-2"-8"3225"0"0,3 25-3126 0 0,-1 0 0 0 0,1 0 0 0 0,-1 0 0 0 0,0 0-1 0 0,0 0 1 0 0,1 0 0 0 0,-1 0 0 0 0,0 0 0 0 0,0 0 0 0 0,0 0 0 0 0,0 0 0 0 0,0 0 0 0 0,-1 0-1 0 0,1 0 1 0 0,0 0 0 0 0,0 0 0 0 0,-1 0 0 0 0,1 0 0 0 0,-1 0 0 0 0,1 0 0 0 0,-1 1-1 0 0,0-1-69 0 0,2 0 53 0 0,-1-1-1 0 0,0 1 0 0 0,1 0 0 0 0,-1-1 0 0 0,0 1 1 0 0,1 0-1 0 0,-1-1 0 0 0,1 1 0 0 0,-1 0 0 0 0,1-1 0 0 0,-1 1 1 0 0,1-1-1 0 0,-1 1 0 0 0,2 0 0 0 0,0 1-147 0 0</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44:09.272"/>
    </inkml:context>
    <inkml:brush xml:id="br0">
      <inkml:brushProperty name="width" value="0.1" units="cm"/>
      <inkml:brushProperty name="height" value="0.1" units="cm"/>
      <inkml:brushProperty name="color" value="#E71224"/>
    </inkml:brush>
  </inkml:definitions>
  <inkml:trace contextRef="#ctx0" brushRef="#br0">3 27 1375 0 0,'0'-1'137'0'0,"-1"0"0"0"0,1 0 0 0 0,0-1 0 0 0,-1 1 0 0 0,1 0 0 0 0,0 0 0 0 0,0 0 0 0 0,0 0 0 0 0,0-1 0 0 0,0-1 0 0 0,0-4 51 0 0,0 7-185 0 0,0 0-1 0 0,0 0 1 0 0,0-1-1 0 0,0 1 1 0 0,0 0-1 0 0,0 0 1 0 0,0 0-1 0 0,0 0 1 0 0,0 0-1 0 0,0-1 1 0 0,0 1-1 0 0,0 0 1 0 0,0 0-1 0 0,0 0 1 0 0,0 0-1 0 0,0 0 1 0 0,1-1-1 0 0,-1 1 1 0 0,0 0 0 0 0,0 0-1 0 0,0 0 1 0 0,0 0-1 0 0,0 0 1 0 0,0 0-1 0 0,0 0 1 0 0,0-1-1 0 0,1 1 1 0 0,-1 0-1 0 0,0 0 1 0 0,0 0-1 0 0,0 0 1 0 0,0 0-1 0 0,0 0 1 0 0,0 0-1 0 0,1 0 1 0 0,-1 0-1 0 0,0 0 1 0 0,0 0-1 0 0,0 0 1 0 0,0 0-1 0 0,0 0 1 0 0,1 0-1 0 0,-1 0 1 0 0,0 0-1 0 0,0 0 1 0 0,0 0 0 0 0,0 0-1 0 0,1 0 1 0 0,-1 0-1 0 0,0 0 1 0 0,0 0-1 0 0,0 0 1 0 0,0 0-1 0 0,0 0 1 0 0,0 0-1 0 0,1 0 1 0 0,-1 0-1 0 0,0 1 1 0 0,0-1-1 0 0,0 0 1 0 0,6 5 100 0 0,2 0-103 0 0,-7-5 0 0 0,-1 1 0 0 0,1-1 0 0 0,0 1 0 0 0,0-1 0 0 0,-1 1 0 0 0,1-1 0 0 0,0 1 0 0 0,0-1 0 0 0,-1 1 0 0 0,1-1 0 0 0,-1 1 0 0 0,1 0 0 0 0,-1 0 0 0 0,1-1 0 0 0,-1 1 0 0 0,1 0 0 0 0,-1 0 0 0 0,1-1 0 0 0,-1 1 0 0 0,0 0 0 0 0,1 1 0 0 0,-1 0 0 0 0,1-1 0 0 0,-1 1 0 0 0,1-1 0 0 0,0 1 0 0 0,0-1 0 0 0,-1 0 0 0 0,1 1 0 0 0,0-1 0 0 0,0 0 0 0 0,1 1 0 0 0,-1-1 0 0 0,0 0 0 0 0,0 0 0 0 0,0 0 0 0 0,2 1 0 0 0,21 14 0 0 0,25 13-905 0 0,-35-21-134 0 0</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44:09.997"/>
    </inkml:context>
    <inkml:brush xml:id="br0">
      <inkml:brushProperty name="width" value="0.1" units="cm"/>
      <inkml:brushProperty name="height" value="0.1" units="cm"/>
      <inkml:brushProperty name="color" value="#E71224"/>
    </inkml:brush>
  </inkml:definitions>
  <inkml:trace contextRef="#ctx0" brushRef="#br0">0 9 2303 0 0,'6'-7'200'0'0,"-2"5"-200"0"0,-2 2 0 0 0,0 2 0 0 0,0 1 144 0 0,2 1-16 0 0</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44:10.471"/>
    </inkml:context>
    <inkml:brush xml:id="br0">
      <inkml:brushProperty name="width" value="0.1" units="cm"/>
      <inkml:brushProperty name="height" value="0.1" units="cm"/>
      <inkml:brushProperty name="color" value="#E71224"/>
    </inkml:brush>
  </inkml:definitions>
  <inkml:trace contextRef="#ctx0" brushRef="#br0">0 3 1839 0 0,'7'-2'0'0'0,"-3"2"72"0"0,-2 4-72 0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2:42:07.761"/>
    </inkml:context>
    <inkml:brush xml:id="br0">
      <inkml:brushProperty name="width" value="0.1" units="cm"/>
      <inkml:brushProperty name="height" value="0.1" units="cm"/>
      <inkml:brushProperty name="color" value="#E71224"/>
    </inkml:brush>
  </inkml:definitions>
  <inkml:trace contextRef="#ctx0" brushRef="#br0">2221 49 919 0 0,'1'-12'1676'0'0,"-1"-13"-109"0"0,0 25-1511 0 0,0-1 0 0 0,0 1 0 0 0,0-1 0 0 0,0 1 0 0 0,-1-1-1 0 0,1 0 1 0 0,0 1 0 0 0,0-1 0 0 0,0 1 0 0 0,-1-1 0 0 0,1 1 0 0 0,0-1 0 0 0,-1 1 0 0 0,1 0 0 0 0,0-1 0 0 0,-1 1 0 0 0,1-1 0 0 0,-1 1 0 0 0,1 0-1 0 0,-1-1 1 0 0,1 1 0 0 0,0 0 0 0 0,-1 0 0 0 0,1-1 0 0 0,-1 1 0 0 0,0 0 0 0 0,1 0 0 0 0,-1 0 0 0 0,1-1 0 0 0,-1 1 0 0 0,1 0 0 0 0,-1 0-1 0 0,-1 0 1 0 0,1 0 144 0 0,-1 0-1 0 0,0 1 1 0 0,0-1-1 0 0,0 0 1 0 0,0 1-1 0 0,0-1 0 0 0,0 1 1 0 0,0 0-1 0 0,-2 1 1 0 0,-7 2 716 0 0,10-4-815 0 0,-1 1 0 0 0,1-1-1 0 0,-1 1 1 0 0,0-1 0 0 0,0 0 0 0 0,1 0 0 0 0,-1 0-1 0 0,0 0 1 0 0,1 0 0 0 0,-1 0 0 0 0,0 0 0 0 0,1-1-1 0 0,-3 0 1 0 0,-4 0 105 0 0,-10-2 432 0 0,0 1-1 0 0,-18 0 0 0 0,4 2-367 0 0,1 0 0 0 0,0 2 0 0 0,0 2 0 0 0,-38 8 0 0 0,51-7-241 0 0,1-1 1 0 0,-1-1-1 0 0,0-1 0 0 0,-19 1 1 0 0,25-3 78 0 0,0-1 1 0 0,0 0-1 0 0,-1 0 1 0 0,1-1-1 0 0,1-1 1 0 0,-24-8-1 0 0,24 7-75 0 0,-1 1-1 0 0,1 0 1 0 0,-1 0-1 0 0,0 1 1 0 0,0 1-1 0 0,-21 0 0 0 0,-73 9 268 0 0,34-1-211 0 0,11-1 171 0 0,-87 21-1 0 0,140-26-255 0 0,-29 7 97 0 0,-2-2 0 0 0,1-2 0 0 0,-1-1-1 0 0,1-2 1 0 0,-54-6 0 0 0,-169-23 1066 0 0,232 26-1115 0 0,1 2-1 0 0,-1 1 1 0 0,1 2 0 0 0,-53 10-1 0 0,-110 41-236 0 0,134-36-8 0 0,-62 19-1323 0 0,62-20 17 0 0</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44:35.293"/>
    </inkml:context>
    <inkml:brush xml:id="br0">
      <inkml:brushProperty name="width" value="0.1" units="cm"/>
      <inkml:brushProperty name="height" value="0.1" units="cm"/>
      <inkml:brushProperty name="color" value="#E71224"/>
    </inkml:brush>
  </inkml:definitions>
  <inkml:trace contextRef="#ctx0" brushRef="#br0">1077 25 919 0 0,'-1'1'111'0'0,"-1"-1"0"0"0,1 0 0 0 0,-1 0-1 0 0,1 1 1 0 0,0-1 0 0 0,-1 1-1 0 0,1-1 1 0 0,0 1 0 0 0,-1 0-1 0 0,0 0 1 0 0,-20 8 927 0 0,21-9-983 0 0,0 0 0 0 0,0 0-1 0 0,0 0 1 0 0,1 0 0 0 0,-1 0-1 0 0,0 0 1 0 0,0 0-1 0 0,0 0 1 0 0,0-1 0 0 0,0 1-1 0 0,1 0 1 0 0,-1 0-1 0 0,0-1 1 0 0,0 1 0 0 0,0-1-1 0 0,1 1 1 0 0,-1 0 0 0 0,0-1-1 0 0,0 1 1 0 0,1-1-1 0 0,-1 0 1 0 0,1 1 0 0 0,-1-1-1 0 0,0 0 1 0 0,1 1-1 0 0,-1-1 1 0 0,1 0 0 0 0,-1 0-1 0 0,1 1 1 0 0,0-1 0 0 0,-1-1-1 0 0,-5-8 598 0 0,6 9-596 0 0,-1 0-1 0 0,0 0 0 0 0,1 1 0 0 0,-1-1 0 0 0,0 1 0 0 0,1-1 0 0 0,-1 0 1 0 0,0 1-1 0 0,0-1 0 0 0,1 1 0 0 0,-1-1 0 0 0,0 1 0 0 0,0 0 0 0 0,0-1 0 0 0,0 1 1 0 0,0 0-1 0 0,0 0 0 0 0,1 0 0 0 0,-1-1 0 0 0,0 1 0 0 0,0 0 0 0 0,0 0 1 0 0,0 0-1 0 0,0 0 0 0 0,0 1 0 0 0,0-1 0 0 0,0 0 0 0 0,0 0 0 0 0,0 1 1 0 0,0-1-1 0 0,1 0 0 0 0,-3 2 0 0 0,2-2 9 0 0,0 1 1 0 0,-1-1-1 0 0,1 0 0 0 0,0 1 1 0 0,-1-1-1 0 0,1 0 0 0 0,-1 0 1 0 0,1 0-1 0 0,0 0 0 0 0,-1 0 1 0 0,1 0-1 0 0,-2 0 0 0 0,-6-2 45 0 0,8 2-81 0 0,0 0 0 0 0,0 0 1 0 0,0 0-1 0 0,0 0 0 0 0,0-1 1 0 0,0 1-1 0 0,0 0 0 0 0,0-1 0 0 0,0 1 1 0 0,0-1-1 0 0,-2 0 0 0 0,2 0 31 0 0,0 0 0 0 0,0 1-1 0 0,0-1 1 0 0,-1 0 0 0 0,1 1 0 0 0,0-1-1 0 0,0 1 1 0 0,-1 0 0 0 0,1 0-1 0 0,0-1 1 0 0,-1 1 0 0 0,1 0 0 0 0,0 0-1 0 0,-1 0 1 0 0,1 0 0 0 0,0 0-1 0 0,-1 1 1 0 0,1-1 0 0 0,0 0-1 0 0,-1 1 1 0 0,1-1 0 0 0,0 1 0 0 0,0-1-1 0 0,-1 1 1 0 0,1-1 0 0 0,0 1-1 0 0,-1 1 1 0 0,-16 5 73 0 0,-22 3 156 0 0,25-8-156 0 0,1-1 0 0 0,0 0 0 0 0,-1-1-1 0 0,-15-2 1 0 0,8 0 387 0 0,-44 4 0 0 0,45 0-354 0 0,0-2 0 0 0,-36-3 0 0 0,31 0-13 0 0,-85-11 780 0 0,91 13-765 0 0,-1 1-1 0 0,1 1 0 0 0,-32 4 1 0 0,27-2-135 0 0,0-1-1 0 0,0-1 1 0 0,-33-3 0 0 0,35 0-32 0 0,-1 1 0 0 0,1 1 0 0 0,-1 2 1 0 0,-24 4-1 0 0,18 4-886 0 0,16-2 374 0 0</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44:49.657"/>
    </inkml:context>
    <inkml:brush xml:id="br0">
      <inkml:brushProperty name="width" value="0.1" units="cm"/>
      <inkml:brushProperty name="height" value="0.1" units="cm"/>
      <inkml:brushProperty name="color" value="#E71224"/>
    </inkml:brush>
  </inkml:definitions>
  <inkml:trace contextRef="#ctx0" brushRef="#br0">197 224 2759 0 0,'-3'-8'385'0'0,"0"0"0"0"0,1 0 0 0 0,-1-1-1 0 0,1 1 1 0 0,1 0 0 0 0,0-1-1 0 0,0 1 1 0 0,0-1 0 0 0,1 1 0 0 0,1-1-1 0 0,-1 1 1 0 0,1-1 0 0 0,1 1-1 0 0,4-15 1 0 0,-5 19-284 0 0,0-1-1 0 0,1 1 0 0 0,0 0 1 0 0,0 0-1 0 0,0 0 1 0 0,1 0-1 0 0,-1 0 1 0 0,1 0-1 0 0,0 0 1 0 0,0 1-1 0 0,0 0 1 0 0,0-1-1 0 0,1 1 1 0 0,-1 0-1 0 0,1 1 1 0 0,0-1-1 0 0,0 1 1 0 0,0-1-1 0 0,0 1 1 0 0,0 1-1 0 0,0-1 0 0 0,1 0 1 0 0,-1 1-1 0 0,1 0 1 0 0,-1 0-1 0 0,1 0 1 0 0,6 0-1 0 0,172-3 1202 0 0,-120 6-1233 0 0,84 16 0 0 0,220 47-5 0 0,-361-64-67 0 0,1 1 0 0 0,0 0 1 0 0,0 0-1 0 0,-1 1 0 0 0,1 0 0 0 0,-1 0 0 0 0,0 0 0 0 0,0 1 0 0 0,0 0 0 0 0,8 6 0 0 0,-13-8 2 0 0,1-1 0 0 0,0 1 0 0 0,0 0 1 0 0,-1 0-1 0 0,1 0 0 0 0,-1 0 0 0 0,0 0 0 0 0,0 0 0 0 0,0 0 0 0 0,0 0 0 0 0,0 0 0 0 0,0 0 0 0 0,0 1 0 0 0,-1-1 0 0 0,1 0 0 0 0,-1 1 0 0 0,1-1 0 0 0,-1 0 0 0 0,0 1 0 0 0,0-1 1 0 0,0 0-1 0 0,0 1 0 0 0,-1-1 0 0 0,1 0 0 0 0,-1 1 0 0 0,1-1 0 0 0,-1 0 0 0 0,0 1 0 0 0,0-1 0 0 0,0 0 0 0 0,0 0 0 0 0,0 0 0 0 0,-2 3 0 0 0,-4 4 8 0 0,1-1-1 0 0,-1 0 1 0 0,0-1-1 0 0,-1 1 0 0 0,0-2 1 0 0,0 1-1 0 0,0-1 1 0 0,-14 8-1 0 0,8-7 7 0 0,1-1 1 0 0,-1 0-1 0 0,1 0 0 0 0,-2-2 0 0 0,-20 5 1 0 0,-118 10 142 0 0,27-5-26 0 0,-93 29-37 0 0,123-23-74 0 0,66-14-19 0 0,-61 12 0 0 0,-127 43 0 0 0,217-61 0 0 0,0 0 0 0 0,0 0 0 0 0,0 1 0 0 0,0-1 0 0 0,1 0 0 0 0,-1 1 0 0 0,0-1 0 0 0,0 1 0 0 0,0-1 0 0 0,0 1 0 0 0,0 0 0 0 0,1-1 0 0 0,-1 1 0 0 0,0 0 0 0 0,0-1 0 0 0,1 1 0 0 0,-1 0 0 0 0,1 0 0 0 0,-1 0 0 0 0,0 1 0 0 0,1-1 0 0 0,0-1 0 0 0,1 1 0 0 0,-1 0 0 0 0,0-1 0 0 0,0 1 0 0 0,1 0 0 0 0,-1-1 0 0 0,0 1 0 0 0,1-1 0 0 0,-1 1 0 0 0,1-1 0 0 0,-1 1 0 0 0,1-1 0 0 0,-1 1 0 0 0,1-1 0 0 0,-1 1 0 0 0,1-1 0 0 0,0 1 0 0 0,-1-1 0 0 0,1 0 0 0 0,-1 1 0 0 0,1-1 0 0 0,0 0 0 0 0,-1 0 0 0 0,1 1 0 0 0,0-1 0 0 0,1 0 0 0 0,36 12 180 0 0,2-1 0 0 0,-1-2-1 0 0,73 7 1 0 0,125-6 601 0 0,-223-10-777 0 0,382 4 60 0 0,-13-31 1 0 0,-5-34 17 0 0,-373 60-69 0 0,46-11 22 0 0,-45 11-28 0 0,-1-1 1 0 0,0 0-1 0 0,0 0 0 0 0,-1 0 1 0 0,1-1-1 0 0,0 1 0 0 0,5-6 1 0 0,-9 8-8 0 0,-1-1 1 0 0,0 1-1 0 0,1 0 0 0 0,-1-1 1 0 0,0 1-1 0 0,1-1 1 0 0,-1 1-1 0 0,0-1 1 0 0,0 1-1 0 0,1-1 1 0 0,-1 1-1 0 0,0-1 0 0 0,0 1 1 0 0,0-1-1 0 0,0 1 1 0 0,0-1-1 0 0,0 1 1 0 0,0-1-1 0 0,0 1 1 0 0,0-1-1 0 0,0 1 1 0 0,0-1-1 0 0,0 1 0 0 0,0-1 1 0 0,0 1-1 0 0,0-1 1 0 0,-1 1-1 0 0,1-1 1 0 0,0 1-1 0 0,0-1 1 0 0,-1 1-1 0 0,1-1 0 0 0,0 1 1 0 0,-1 0-1 0 0,1-1 1 0 0,-1 0-1 0 0,-15-13 48 0 0,-4 4-45 0 0,-1 0 0 0 0,-35-10 0 0 0,45 16-2 0 0,-36-10-1 0 0,-1 2 0 0 0,0 2 0 0 0,-69-6 0 0 0,-150 4 0 0 0,179 11 0 0 0,-200 2-37 0 0,211 4 24 0 0,-133 25-1 0 0,175-22 34 0 0,-95 23 70 0 0,112-25-22 0 0,0 0 0 0 0,1 1-1 0 0,0 1 1 0 0,-32 19-1 0 0,48-27-61 0 0,0 1 1 0 0,0-1-1 0 0,0 1 0 0 0,0 0 0 0 0,0 0 1 0 0,0-1-1 0 0,1 1 0 0 0,-1 0 0 0 0,0 0 0 0 0,0 0 1 0 0,0 0-1 0 0,1 0 0 0 0,-1 0 0 0 0,1 0 0 0 0,-1 0 1 0 0,1 0-1 0 0,-1 0 0 0 0,1 0 0 0 0,-1 0 0 0 0,1 0 1 0 0,0 1-1 0 0,0-1 0 0 0,0 0 0 0 0,0 0 1 0 0,0 0-1 0 0,0 2 0 0 0,0-1 2 0 0,1-1 0 0 0,0 1-1 0 0,0-1 1 0 0,0 1 0 0 0,-1-1 0 0 0,2 0 0 0 0,-1 1-1 0 0,0-1 1 0 0,0 0 0 0 0,0 0 0 0 0,1 1 0 0 0,-1-1-1 0 0,0 0 1 0 0,1 0 0 0 0,-1-1 0 0 0,1 1 0 0 0,-1 0-1 0 0,3 0 1 0 0,12 5 41 0 0,2-1 1 0 0,-1 0-1 0 0,0-1 0 0 0,1-2 0 0 0,-1 1 0 0 0,21-1 0 0 0,112 2 1 0 0,-34-2-4453 0 0,-37 2-712 0 0</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49:31.720"/>
    </inkml:context>
    <inkml:brush xml:id="br0">
      <inkml:brushProperty name="width" value="0.1" units="cm"/>
      <inkml:brushProperty name="height" value="0.1" units="cm"/>
      <inkml:brushProperty name="color" value="#E71224"/>
    </inkml:brush>
  </inkml:definitions>
  <inkml:trace contextRef="#ctx0" brushRef="#br0">1 235 919 0 0,'27'-2'4252'0'0,"21"4"-3701"0"0,-30-1-310 0 0,1 0 0 0 0,32-3 0 0 0,-27-2 580 0 0,29-8 0 0 0,-21 4 271 0 0,66-9 0 0 0,-74 16-784 0 0,47 4 0 0 0,-49-1-164 0 0,-1-1 0 0 0,43-4 0 0 0,25-7 725 0 0,47-8 166 0 0,-116 14-890 0 0,219-49 766 0 0,-214 48-817 0 0,1 1-1 0 0,-1 2 0 0 0,35 0 0 0 0,26-3 25 0 0,-34 0-35 0 0,30-4 111 0 0,7 1 33 0 0,-67 6-171 0 0,1 1-1 0 0,0 1 1 0 0,0 1-1 0 0,0 1 1 0 0,-1 1 0 0 0,32 8-1 0 0,100 17 9 0 0,-95-20 0 0 0,-37-3-36 0 0,37 2 0 0 0,5 2 34 0 0,42 7 12 0 0,-70-12-4 0 0,73-1-1 0 0,18-7 215 0 0,66-5 49 0 0,-105-1-322 0 0,79-3 118 0 0,-84 10-126 0 0,28 0 58 0 0,71 3 3 0 0,-142 2-63 0 0,76 4 62 0 0,219 7 65 0 0,-258-14-82 0 0,-2-4 1 0 0,103-17-1 0 0,-127 12 40 0 0,0 2 0 0 0,1 2 0 0 0,80 3 0 0 0,-22 6 31 0 0,-75-1-117 0 0,66-7 0 0 0,-41 1 11 0 0,71-13 298 0 0,-106 15-303 0 0,36-9-1 0 0,-36 6 22 0 0,36-3-1 0 0,87-7 181 0 0,5 0 10 0 0,76 11-89 0 0,-4-4-128 0 0,-31 14 53 0 0,-124-2-42 0 0,46 11-11 0 0,-69-8 0 0 0,26 0 6 0 0,80-2 1 0 0,-31-3 55 0 0,-18-2-9 0 0,29 4 75 0 0,58 21-14 0 0,-142-17-100 0 0,0-3-14 0 0,62 0 0 0 0,70 1 64 0 0,-136-1-32 0 0,89 20 0 0 0,-68-11-18 0 0,0-3 0 0 0,67 2 0 0 0,42 6 8 0 0,-76-12 17 0 0,-24-4-14 0 0,11 4-14 0 0,165 25 42 0 0,-246-31-53 0 0,81 17 64 0 0,151 14 0 0 0,-13-18 83 0 0,0 9-75 0 0,-31-2-27 0 0,-121-12-19 0 0,-45-5-7 0 0,40 1 0 0 0,-15-5-13 0 0,175-2 52 0 0,-157 3-14 0 0,139 20 0 0 0,6 1-4 0 0,-112-25-40 0 0,-17-2 0 0 0,6 3 56 0 0,34 0 16 0 0,125 6-29 0 0,-1-20 42 0 0,-106-1-9 0 0,63-10 56 0 0,-76 15-132 0 0,121-32 174 0 0,-192 33-156 0 0,152-25-18 0 0,-176 29 0 0 0,258-31 0 0 0,-148 37 0 0 0,42-4 0 0 0,-70 0 0 0 0,138 12 0 0 0,-27 1 0 0 0,-66-2 0 0 0,-80-2 0 0 0,112-8 0 0 0,-93-1 0 0 0,160 14 0 0 0,-215-6 0 0 0,43 5 0 0 0,46 1 0 0 0,-76-9 0 0 0,93 2 0 0 0,-100 1 0 0 0,52 5 0 0 0,-3-4 0 0 0,-36-3 0 0 0,104 3 54 0 0,132-4-44 0 0,-123-3-10 0 0,7 15 0 0 0,-148-8 0 0 0,26 3 0 0 0,-23-1 0 0 0,41-1 0 0 0,16-6 0 0 0,93 2 0 0 0,-138 1 0 0 0,94 8 0 0 0,-74-5 0 0 0,0-3 0 0 0,119-13 0 0 0,-163 8 0 0 0,29-3 0 0 0,1 1 0 0 0,101 7 0 0 0,-125 1 9 0 0,-1-2-1 0 0,45-5 1 0 0,68-14 41 0 0,-39 4 2 0 0,61 6-52 0 0,-64 6 0 0 0,9 1 0 0 0,-61 2 0 0 0,-32 0 0 0 0,0 1 0 0 0,40 9 0 0 0,-2 0 0 0 0,-46-9 0 0 0,1-1 0 0 0,0 0 0 0 0,0-1 0 0 0,0-1 0 0 0,0 0 0 0 0,-1-1 0 0 0,1-1 0 0 0,19-5 0 0 0,-7 3 0 0 0,-25 5 0 0 0,0 0 0 0 0,0 0 0 0 0,0-1 0 0 0,1 1 0 0 0,-1 0 0 0 0,0 1 0 0 0,0-1 0 0 0,1 0 0 0 0,-1 0 0 0 0,0 0 0 0 0,0 1 0 0 0,0-1 0 0 0,1 0 0 0 0,-1 1 0 0 0,0 0 0 0 0,0-1 0 0 0,1 2 0 0 0,-1-1-20 0 0,-1 0 0 0 0,0 0 0 0 0,0 0-1 0 0,0 1 1 0 0,0-1 0 0 0,0 0 0 0 0,0 0 0 0 0,0 0-1 0 0,0 0 1 0 0,0 1 0 0 0,-1-1 0 0 0,1 0 0 0 0,0 0-1 0 0,-1 0 1 0 0,1 0 0 0 0,-1 0 0 0 0,1 0 0 0 0,-1 0-1 0 0,0 0 1 0 0,1 0 0 0 0,-1 0 0 0 0,-1 1 0 0 0,-2 5-165 0 0,-19 31-5703 0 0,7-16-335 0 0</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49:34.292"/>
    </inkml:context>
    <inkml:brush xml:id="br0">
      <inkml:brushProperty name="width" value="0.1" units="cm"/>
      <inkml:brushProperty name="height" value="0.1" units="cm"/>
      <inkml:brushProperty name="color" value="#E71224"/>
    </inkml:brush>
  </inkml:definitions>
  <inkml:trace contextRef="#ctx0" brushRef="#br0">1 43 2759 0 0,'14'-12'235'0'0,"-10"8"-135"0"0,1 0 0 0 0,-1 0 0 0 0,1 1 1 0 0,0-1-1 0 0,1 1 0 0 0,-1 0 0 0 0,7-2 0 0 0,-10 5 154 0 0,0 0-1 0 0,0 0 0 0 0,-1 1 0 0 0,1-1 0 0 0,0 1 0 0 0,0-1 1 0 0,-1 1-1 0 0,1 0 0 0 0,0-1 0 0 0,1 2 0 0 0,1 0-132 0 0,56 25 404 0 0,-43-18-423 0 0,0-1 0 0 0,1-1 0 0 0,0-1-1 0 0,20 5 1 0 0,86 3 1075 0 0,-66-9-450 0 0,79 12 596 0 0,41 4-582 0 0,96-5-181 0 0,-87-2-133 0 0,-139-14-367 0 0,0-1 0 0 0,84-14 0 0 0,-54 5 53 0 0,-6 1-45 0 0,-22 2 32 0 0,0 2 0 0 0,80 2 0 0 0,-129 3-100 0 0,5 1-65 0 0,1-1 0 0 0,-1 1 0 0 0,12 3-1 0 0,-17-3 46 0 0,-1-1 0 0 0,1 0 0 0 0,0 0 0 0 0,0 0 0 0 0,0 1-1 0 0,-1-1 1 0 0,1 0 0 0 0,0 0 0 0 0,0 1 0 0 0,-1-1 0 0 0,1 1-1 0 0,0-1 1 0 0,-1 1 0 0 0,1-1 0 0 0,-1 1 0 0 0,1-1 0 0 0,-1 1-1 0 0,1 0 1 0 0,-1-1 0 0 0,1 1 0 0 0,-1 0 0 0 0,1-1 0 0 0,-1 1-1 0 0,0 0 1 0 0,1 0 0 0 0,-1-1 0 0 0,0 1 0 0 0,0 0 0 0 0,0 0-1 0 0,1-1 1 0 0,-1 1 0 0 0,0 0 0 0 0,0 0 0 0 0,0 0 0 0 0,0 0-1 0 0,0-1 1 0 0,-1 1 0 0 0,1 0 0 0 0,0 0 0 0 0,0-1-1 0 0,-1 3 1 0 0,-6 6-1264 0 0</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49:36.149"/>
    </inkml:context>
    <inkml:brush xml:id="br0">
      <inkml:brushProperty name="width" value="0.1" units="cm"/>
      <inkml:brushProperty name="height" value="0.1" units="cm"/>
      <inkml:brushProperty name="color" value="#E71224"/>
    </inkml:brush>
  </inkml:definitions>
  <inkml:trace contextRef="#ctx0" brushRef="#br0">0 171 919 0 0,'4'-13'203'0'0,"25"-1"3720"0"0,-20 7-3651 0 0,1 1 0 0 0,1 0 0 0 0,-1 0 0 0 0,1 1 0 0 0,0 0 1 0 0,0 1-1 0 0,0 1 0 0 0,1 0 0 0 0,-1 0 0 0 0,1 1 0 0 0,-1 0 0 0 0,1 1 1 0 0,0 1-1 0 0,0 0 0 0 0,0 0 0 0 0,0 1 0 0 0,12 3 0 0 0,85 15 474 0 0,-83-15-561 0 0,-15-2-68 0 0,0-1 0 0 0,14 1 0 0 0,105-9 793 0 0,33 2-547 0 0,-119 5-293 0 0,50-7 0 0 0,-80 6-39 0 0,80-9 213 0 0,105-6 194 0 0,50-5-86 0 0,-113 5-128 0 0,192 4-96 0 0,-241 16-130 0 0,62 1 15 0 0,77-12 40 0 0,-141 4-30 0 0,123 11 0 0 0,-168-5-15 0 0,-18-2-2 0 0,152 14-2 0 0,-92-8 41 0 0,140-7-1 0 0,-133-3 40 0 0,105 10-1 0 0,-130-1-61 0 0,1-3-1 0 0,97-6 0 0 0,-25 0 140 0 0,-41 4-119 0 0,65 0 25 0 0,-3 0-17 0 0,-45-1 123 0 0,47-2 192 0 0,-143 0-294 0 0,39-3 252 0 0,58-13 1 0 0,131-24 362 0 0,-231 41-794 0 0,0 0 0 0 0,0 1 0 0 0,-1 0 0 0 0,1 2 1 0 0,0-1-1 0 0,0 2 0 0 0,-1 0 0 0 0,1 0 1 0 0,-1 1-1 0 0,0 1 0 0 0,0 0 0 0 0,-1 1 0 0 0,1 0 1 0 0,-1 1-1 0 0,-1 1 0 0 0,1 0 0 0 0,10 9 1 0 0,-2 0-5263 0 0</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49:39.807"/>
    </inkml:context>
    <inkml:brush xml:id="br0">
      <inkml:brushProperty name="width" value="0.1" units="cm"/>
      <inkml:brushProperty name="height" value="0.1" units="cm"/>
      <inkml:brushProperty name="color" value="#E71224"/>
    </inkml:brush>
  </inkml:definitions>
  <inkml:trace contextRef="#ctx0" brushRef="#br0">14 88 919 0 0,'-3'0'15'0'0,"-6"-1"2312"0"0,9 1-2306 0 0,0 0 1 0 0,0 0-1 0 0,0 1 1 0 0,0-1-1 0 0,-1 0 1 0 0,1 0-1 0 0,0 0 1 0 0,0 0-1 0 0,0 0 1 0 0,0 0-1 0 0,0 1 1 0 0,0-1-1 0 0,0 0 1 0 0,0 0-1 0 0,-1 0 1 0 0,1 0-1 0 0,0 1 1 0 0,0-1-1 0 0,0 0 1 0 0,0 0 0 0 0,0 0-1 0 0,0 1 1 0 0,0-1-1 0 0,0 0 1 0 0,0 0-1 0 0,0 0 1 0 0,0 0-1 0 0,0 1 1 0 0,0-1-1 0 0,0 0 1 0 0,0 0-1 0 0,0 0 1 0 0,0 1-1 0 0,1-1 1 0 0,-1 0-1 0 0,0 0 1 0 0,0 0-1 0 0,0 0 1 0 0,0 0-1 0 0,0 1 1 0 0,0-1-1 0 0,0 0 1 0 0,1 0-1 0 0,0 1 22 0 0,0 0 0 0 0,0-1 0 0 0,0 1 0 0 0,0 0-1 0 0,0-1 1 0 0,0 1 0 0 0,0-1 0 0 0,0 1 0 0 0,0-1-1 0 0,0 1 1 0 0,0-1 0 0 0,1 0 0 0 0,-1 0-1 0 0,0 1 1 0 0,2-1 0 0 0,21 0 626 0 0,9-5 645 0 0,0-2-1 0 0,38-13 1 0 0,-48 13-839 0 0,0 2 0 0 0,0 0 0 0 0,33-2-1 0 0,73 3-1016 0 0,-52 2 1018 0 0,8-5-28 0 0,84-19-1 0 0,-163 25-414 0 0,4-1 22 0 0,1 1-1 0 0,14 1 1 0 0,6 0 53 0 0,3-2-1 0 0,0 1 0 0 0,64 8-1 0 0,27 16 102 0 0,-111-21-208 0 0,27 1 0 0 0,-7 0 0 0 0,19 1 83 0 0,-24-2 25 0 0,-1 1-1 0 0,39 10 1 0 0,-40-6-93 0 0,1-1-1 0 0,0-1 1 0 0,0-1 0 0 0,30 0 0 0 0,5-3 17 0 0,90 12 0 0 0,111 30 107 0 0,-225-38-62 0 0,0-1-1 0 0,58-1 1 0 0,78-13 301 0 0,-137 7-314 0 0,176-7 53 0 0,-131 8-77 0 0,-56 0-28 0 0,52 3 0 0 0,36 6 28 0 0,-28-2-16 0 0,13-6-24 0 0,-40 0 0 0 0,41-4 0 0 0,27 1 0 0 0,179 11 128 0 0,-244-3-128 0 0,-30-2 0 0 0,61-3 0 0 0,28-14 22 0 0,62-5 20 0 0,-103 17-42 0 0,87-1 0 0 0,277-8 0 0 0,-76 8 128 0 0,-182 5-53 0 0,-95-11-21 0 0,-38 3-55 0 0,124-11 132 0 0,15 9 26 0 0,-129 6-143 0 0,-18 0 11 0 0,56 3 0 0 0,-29 2-4 0 0,127-14-1 0 0,-60 2 3 0 0,-79 6-23 0 0,-30 1 0 0 0,0 2 0 0 0,0 0 0 0 0,0 2 0 0 0,41 7 0 0 0,129 24 0 0 0,-158-26 0 0 0,49 2 0 0 0,-36-5 0 0 0,80 5 0 0 0,116 14 0 0 0,-93-5 0 0 0,-44-7 0 0 0,130 10-6 0 0,-77-8 76 0 0,-90-5-70 0 0,99 10 0 0 0,-102-6 0 0 0,-9-1 0 0 0,90 2 0 0 0,26-6 0 0 0,-50 0 0 0 0,34-1 0 0 0,-46-1 0 0 0,-62-1 0 0 0,57 9 64 0 0,-66-10-64 0 0,1-2 0 0 0,74-10 0 0 0,-99 7 0 0 0,1 2 0 0 0,32 3 0 0 0,-1 0 0 0 0,96 5 0 0 0,-135-7 0 0 0,28 6-1 0 0,8 1 13 0 0,229-13 180 0 0,-184 6-75 0 0,-28-2-53 0 0,-45 1-60 0 0,199-9 128 0 0,-124 11-14 0 0,-74-1-111 0 0,12 1-6 0 0,0-3 0 0 0,52-7 0 0 0,-76 7-1 0 0,0 1 0 0 0,23 1 0 0 0,14-1 0 0 0,26 1 0 0 0,60-4 0 0 0,-115 3 0 0 0,0 1 0 0 0,0 1 0 0 0,40 6 0 0 0,-17 2 0 0 0,73 15 0 0 0,-93-20 0 0 0,-1 0 0 0 0,0-2 0 0 0,48-1 0 0 0,-39-2 0 0 0,54-4 13 0 0,20 0 38 0 0,10 3-51 0 0,-28-2 0 0 0,133-2 0 0 0,-175 5 22 0 0,0-2-1 0 0,56-12 0 0 0,-67 9-17 0 0,163-26 67 0 0,-111 17 13 0 0,-34 4-51 0 0,-34 7-33 0 0,170-21 0 0 0,-116 15 64 0 0,-8 6 0 0 0,133-27 0 0 0,-178 26-53 0 0,0 2 0 0 0,0 0-1 0 0,0 2 1 0 0,1 0 0 0 0,24 3-1 0 0,-28-1-11 0 0,1-1-1 0 0,29-5 0 0 0,-28 3 22 0 0,0 0-1 0 0,23 2 1 0 0,40 7-16 0 0,-27-2 31 0 0,75-1 0 0 0,-1-1-35 0 0,-35 0 0 0 0,-67-3 0 0 0,6 0 0 0 0,60 6 0 0 0,-47-2 0 0 0,-32-4 0 0 0,22 4 0 0 0,-16-1 0 0 0,0-1 0 0 0,31-1 0 0 0,22 1 0 0 0,51 2 66 0 0,-36-4-68 0 0,-53 0 2 0 0,73-11 0 0 0,-99 10 0 0 0,105-19-1 0 0,-64 9 28 0 0,78-4 1 0 0,110-3 46 0 0,-217 16-76 0 0,36 4-1 0 0,8-1 62 0 0,27-7-27 0 0,66-3 10 0 0,-152 9-167 0 0,0 0 0 0 0,0 1-1 0 0,-1 0 1 0 0,14 3 0 0 0,-19-3 88 0 0,-1-1 0 0 0,1 1 1 0 0,0-1-1 0 0,-1 1 0 0 0,1-1 1 0 0,-1 1-1 0 0,1 0 1 0 0,-1 0-1 0 0,0 0 0 0 0,1 0 1 0 0,-1 0-1 0 0,0 0 0 0 0,1 0 1 0 0,-1 0-1 0 0,0 0 1 0 0,0 1-1 0 0,0-1 0 0 0,0 0 1 0 0,0 1-1 0 0,0-1 1 0 0,-1 1-1 0 0,1-1 0 0 0,0 1 1 0 0,-1-1-1 0 0,1 1 0 0 0,-1 0 1 0 0,0-1-1 0 0,1 1 1 0 0,-1 1-1 0 0,-1 9-918 0 0</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49:42.328"/>
    </inkml:context>
    <inkml:brush xml:id="br0">
      <inkml:brushProperty name="width" value="0.1" units="cm"/>
      <inkml:brushProperty name="height" value="0.1" units="cm"/>
      <inkml:brushProperty name="color" value="#E71224"/>
    </inkml:brush>
  </inkml:definitions>
  <inkml:trace contextRef="#ctx0" brushRef="#br0">1 206 2815 0 0,'11'-6'257'0'0,"-9"5"-250"0"0,0-1 1 0 0,1 1 0 0 0,-1-1-1 0 0,1 1 1 0 0,-1 0 0 0 0,1 0 0 0 0,0 0-1 0 0,0 1 1 0 0,5-2 0 0 0,19-6 134 0 0,55-10 622 0 0,-70 15-313 0 0,1 2-1 0 0,-1-1 1 0 0,0 1-1 0 0,0 1 1 0 0,1 0-1 0 0,21 3 1 0 0,3 4 183 0 0,71 18 177 0 0,-88-19-776 0 0,0-2 0 0 0,1 0 0 0 0,-1-1 0 0 0,25 1 0 0 0,82-9 491 0 0,-111 4-506 0 0,184-12 944 0 0,-142 12-562 0 0,83 8 0 0 0,8 2-336 0 0,-128-8-57 0 0,230-10 794 0 0,-128 1-545 0 0,-87 8-228 0 0,-1 2 1 0 0,56 9-1 0 0,-50-4-3 0 0,60 1-1 0 0,133-3 310 0 0,-19-16 118 0 0,-53 0-124 0 0,244 3-84 0 0,-127-11 1 0 0,-233 14-249 0 0,-28 3 7 0 0,242-20 107 0 0,-164 18-71 0 0,125-10 110 0 0,-62-7 21 0 0,77-7 136 0 0,-56 25-257 0 0,-99 4-9 0 0,91-11 1 0 0,144-36 21 0 0,-241 36-42 0 0,1 3-1 0 0,81 3 0 0 0,-62 6-21 0 0,44-2 0 0 0,-13 0 68 0 0,-67 0-72 0 0,-33 0 4 0 0,47 0 0 0 0,125 14 0 0 0,43 23 0 0 0,-191-32 0 0 0,0-2 0 0 0,92-6 0 0 0,-74 0 0 0 0,19 2 0 0 0,91 9 0 0 0,73 14 0 0 0,-167-19 0 0 0,85-7 0 0 0,278-8 0 0 0,-255 24 0 0 0,64-18 0 0 0,-210 2 0 0 0,89 3 0 0 0,-55 4 0 0 0,16 1 0 0 0,86 10 0 0 0,-148-14 0 0 0,61-6 0 0 0,-40 1 0 0 0,56-5 0 0 0,-57 3 0 0 0,0 3 0 0 0,63 4 0 0 0,-71 3 2 0 0,218 10 60 0 0,-159-21-62 0 0,2 0 0 0 0,-85 8 0 0 0,182 6 0 0 0,-117-7 0 0 0,-36 0 0 0 0,23 1 7 0 0,-3 2 22 0 0,138-16-1 0 0,-83 1 36 0 0,-77 8-32 0 0,1 1 0 0 0,0 2 0 0 0,64 8 0 0 0,-92-5-32 0 0,0-1 0 0 0,22-2 0 0 0,26 1 0 0 0,85-2 40 0 0,-43-1-16 0 0,-108 4-155 0 0,6 0 231 0 0,0 0 1 0 0,0 1-1 0 0,0 0 1 0 0,18 4 0 0 0,-25-4-189 0 0,0 0 1 0 0,0 0 0 0 0,-1 0 0 0 0,1 1 0 0 0,0-1 0 0 0,-1 1-1 0 0,0 0 1 0 0,5 3 0 0 0,-5-3-287 0 0,0 0 1 0 0,-1 0-1 0 0,1 1 0 0 0,0-1 1 0 0,-1 1-1 0 0,1-1 0 0 0,-1 1 0 0 0,0-1 1 0 0,0 1-1 0 0,1 4 0 0 0,2 10-4358 0 0</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49:45.101"/>
    </inkml:context>
    <inkml:brush xml:id="br0">
      <inkml:brushProperty name="width" value="0.1" units="cm"/>
      <inkml:brushProperty name="height" value="0.1" units="cm"/>
      <inkml:brushProperty name="color" value="#E71224"/>
    </inkml:brush>
  </inkml:definitions>
  <inkml:trace contextRef="#ctx0" brushRef="#br0">0 117 455 0 0,'22'2'1460'0'0,"0"0"0"0"0,39 10 0 0 0,-10-2-729 0 0,244 13 1694 0 0,-258-22-2210 0 0,98-5 491 0 0,-84 1-499 0 0,102-10 446 0 0,-25 1-26 0 0,85 15-13 0 0,-3 0-84 0 0,-12-15-114 0 0,-176 11-389 0 0,60-2 154 0 0,95 7 1 0 0,-101 3-72 0 0,77 8 174 0 0,-108-11-253 0 0,-1-2 0 0 0,58-6 0 0 0,-1 1 4 0 0,-57 2-15 0 0,187 8 270 0 0,10 13-216 0 0,-29-15-1 0 0,1 0 254 0 0,-31 13-236 0 0,-16 0-38 0 0,-131-14-49 0 0,0-2-1 0 0,53-4 1 0 0,27-2 49 0 0,-55 3-53 0 0,57-4-8 0 0,172-3 80 0 0,-178 11-72 0 0,54-1 0 0 0,20-7 21 0 0,114-7 22 0 0,-210 13-43 0 0,-34 0 0 0 0,21-2 96 0 0,123-17 0 0 0,-183 16-78 0 0,27 1 0 0 0,7-1 10 0 0,244-19 36 0 0,-70 17 118 0 0,-171 4-150 0 0,0-3 0 0 0,-1-1 0 0 0,52-12 0 0 0,-40 4 61 0 0,101-4 1 0 0,-69 9-25 0 0,-23 3 0 0 0,-38 3 78 0 0,37-6-1 0 0,110-17 108 0 0,-48 7-156 0 0,-68 10-82 0 0,1 3 0 0 0,-1 3 0 0 0,83 9 0 0 0,-64 0-16 0 0,133 6 0 0 0,-107-14 0 0 0,120 1 0 0 0,-114 12 0 0 0,-3 0 0 0 0,65-16 71 0 0,-146 1-78 0 0,39-4 29 0 0,78-18 0 0 0,-38 4-2 0 0,-21 7 87 0 0,1 4 0 0 0,105 3-1 0 0,-149 7-74 0 0,76 6 126 0 0,-34-2-147 0 0,-66-6-11 0 0,-1 2 0 0 0,0 1 0 0 0,1 1-1 0 0,-1 1 1 0 0,27 8 0 0 0,-46-11 2 0 0,-1 1-1 0 0,1-1 0 0 0,-1 1 1 0 0,0-1-1 0 0,0 1 1 0 0,0 0-1 0 0,1 0 0 0 0,-2 1 1 0 0,1-1-1 0 0,0 1 1 0 0,3 4-1 0 0,-4-5-308 0 0,-1 0 1 0 0,0 0-1 0 0,1 1 0 0 0,-1-1 1 0 0,0 0-1 0 0,-1 1 0 0 0,1-1 0 0 0,0 1 1 0 0,-1-1-1 0 0,1 1 0 0 0,-1-1 1 0 0,0 1-1 0 0,0 0 0 0 0,0-1 0 0 0,0 1 1 0 0,0-1-1 0 0,-1 4 0 0 0,-3 12-4349 0 0</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49:49.209"/>
    </inkml:context>
    <inkml:brush xml:id="br0">
      <inkml:brushProperty name="width" value="0.1" units="cm"/>
      <inkml:brushProperty name="height" value="0.1" units="cm"/>
      <inkml:brushProperty name="color" value="#E71224"/>
    </inkml:brush>
  </inkml:definitions>
  <inkml:trace contextRef="#ctx0" brushRef="#br0">13 567 455 0 0,'-4'-12'-34'0'0,"3"10"267"0"0,1 0-1 0 0,-1 0 0 0 0,1 1 0 0 0,-1-1 0 0 0,0 0 1 0 0,0 1-1 0 0,1-1 0 0 0,-3-2 1364 0 0,5 4-1330 0 0,1 1 0 0 0,-1-1-1 0 0,1 1 1 0 0,0 0 0 0 0,-1 0-1 0 0,0 0 1 0 0,1 1-1 0 0,-1-1 1 0 0,0 0 0 0 0,1 1-1 0 0,-1 0 1 0 0,4 3-1 0 0,18 11 416 0 0,4-4-386 0 0,1-1 0 0 0,0-2 0 0 0,0-1 0 0 0,35 4 1 0 0,32-4 105 0 0,7 1 14 0 0,157 16-2 0 0,2-26-48 0 0,-146-2-330 0 0,106-4 58 0 0,4 0 49 0 0,-115 4-81 0 0,36 1 119 0 0,122-6 3 0 0,-265 7-181 0 0,351-17 134 0 0,-294 15-122 0 0,66-11 0 0 0,-60 5 22 0 0,61-11 26 0 0,-65 9 99 0 0,86-4 0 0 0,25 14 35 0 0,173-10-136 0 0,130-28 122 0 0,-449 38-166 0 0,144-4 117 0 0,211-7-84 0 0,-318 8-45 0 0,117-1 64 0 0,72-6 280 0 0,-155 1-68 0 0,183 8 0 0 0,-209 8-232 0 0,46 3 46 0 0,145-13 84 0 0,-206 2-103 0 0,214-12 42 0 0,-157 8-117 0 0,117-13 48 0 0,-135 8-32 0 0,91-17-16 0 0,-114 15 0 0 0,143-7 0 0 0,-119 12 0 0 0,-36 2 0 0 0,-4 3 5 0 0,23-2 19 0 0,91-17 1 0 0,44-15-19 0 0,-160 31 28 0 0,106 2 0 0 0,-106 6-12 0 0,-1-2-1 0 0,74-10 0 0 0,66-16-21 0 0,-36 13 38 0 0,-37 4-12 0 0,-92 8-26 0 0,0 1 0 0 0,0 1 0 0 0,0 2 0 0 0,36 8 0 0 0,13 1 0 0 0,-28-4 0 0 0,-26-4 0 0 0,45 2 0 0 0,68-6 54 0 0,143-6-44 0 0,-75 16-10 0 0,-3-2 0 0 0,-171-7-2 0 0,-11 0 35 0 0,25-3 0 0 0,105-7-33 0 0,-47 11 0 0 0,-89-3 0 0 0,1 2 0 0 0,18 2 0 0 0,-18-1 0 0 0,0 0 0 0 0,18-2 0 0 0,98-2 0 0 0,4 0 0 0 0,-36-3 20 0 0,71-6 24 0 0,-36-5-44 0 0,-79 15 43 0 0,0 1 0 0 0,109 17-1 0 0,-147-15-42 0 0,34-2 0 0 0,-9 1 0 0 0,36 4 89 0 0,37 1 84 0 0,-72-8-49 0 0,51-9 1 0 0,-22 2-36 0 0,-4 0 11 0 0,26-2-72 0 0,111 3 100 0 0,-40 1-128 0 0,-95 3 0 0 0,144-1 0 0 0,-199 4 0 0 0,12 1 0 0 0,49 5 0 0 0,-17-1 0 0 0,-19 0 0 0 0,147 10 0 0 0,-94-12 0 0 0,41-4 0 0 0,29 5 27 0 0,-106-1-8 0 0,86-5-1 0 0,29 0 12 0 0,-120 4-13 0 0,81-8 0 0 0,-120 6-17 0 0,182-30 0 0 0,-144 20 32 0 0,81-6 0 0 0,16 4-32 0 0,-95 8 0 0 0,201-21 0 0 0,-29 7 0 0 0,-141 16 0 0 0,0 4 0 0 0,119 17 0 0 0,-161-13 0 0 0,-1-1 0 0 0,1-3 0 0 0,58-4 0 0 0,233-12 0 0 0,-223 17 0 0 0,119-4 0 0 0,-61-13 0 0 0,-80 6 0 0 0,169-12 0 0 0,-221 16 0 0 0,-23 2 0 0 0,-1 2 0 0 0,15-1 0 0 0,174 0 0 0 0,-105-1 0 0 0,29-5 0 0 0,-61 3 0 0 0,21-1 0 0 0,-28 5 0 0 0,1 3 0 0 0,61 11 0 0 0,-118-13 0 0 0,265 36 11 0 0,25-31 477 0 0,-202-6-411 0 0,-24 4-22 0 0,73 13 0 0 0,-7 0 17 0 0,208 2 66 0 0,-243-13-138 0 0,-46-4 0 0 0,78 13 0 0 0,-58 1-10 0 0,-19-4 47 0 0,99 9 0 0 0,-99-16-37 0 0,14 1 0 0 0,104-20 103 0 0,-64 3 138 0 0,-55 9 369 0 0,1 1-1 0 0,60 7 0 0 0,-70-4-1671 0 0,-34-2 993 0 0,-1 1-1 0 0,1 0 1 0 0,0 0-1 0 0,-1 1 1 0 0,1 0 0 0 0,14 4-1 0 0,-21-4 66 0 0,1-1 0 0 0,-1 1 0 0 0,0 0 0 0 0,0-1 0 0 0,1 1 0 0 0,-1 0 0 0 0,0 0 0 0 0,0 0 0 0 0,0 0 1 0 0,0 0-1 0 0,0 1 0 0 0,0-1 0 0 0,0 0 0 0 0,0 0 0 0 0,0 0 0 0 0,-1 1 0 0 0,1-1 0 0 0,0 1 0 0 0,-1-1 0 0 0,1 0 0 0 0,-1 1 0 0 0,0-1 0 0 0,1 1 0 0 0,-1-1 0 0 0,0 3 0 0 0,0 0-103 0 0,0 0 0 0 0,0 0 0 0 0,0-1 0 0 0,-1 1 0 0 0,1 0 0 0 0,-1 0 0 0 0,0 0 0 0 0,-3 6 0 0 0,-7 14-459 0 0</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49:56.637"/>
    </inkml:context>
    <inkml:brush xml:id="br0">
      <inkml:brushProperty name="width" value="0.1" units="cm"/>
      <inkml:brushProperty name="height" value="0.1" units="cm"/>
      <inkml:brushProperty name="color" value="#E71224"/>
    </inkml:brush>
  </inkml:definitions>
  <inkml:trace contextRef="#ctx0" brushRef="#br0">7 53 455 0 0,'0'-12'0'0'0,"0"0"0"0"0,-2 2 0 0 0,0 2 0 0 0,2 3 384 0 0,0 1 32 0 0,-2 2 424 0 0,2 4-632 0 0,0 0-48 0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2:42:08.884"/>
    </inkml:context>
    <inkml:brush xml:id="br0">
      <inkml:brushProperty name="width" value="0.1" units="cm"/>
      <inkml:brushProperty name="height" value="0.1" units="cm"/>
      <inkml:brushProperty name="color" value="#E71224"/>
    </inkml:brush>
  </inkml:definitions>
  <inkml:trace contextRef="#ctx0" brushRef="#br0">1835 16 455 0 0,'0'0'31'0'0,"0"0"0"0"0,0-1-1 0 0,0 1 1 0 0,0 0-1 0 0,0 0 1 0 0,0 0-1 0 0,0-1 1 0 0,0 1-1 0 0,0 0 1 0 0,0 0-1 0 0,0-1 1 0 0,0 1 0 0 0,-1 0-1 0 0,1 0 1 0 0,0 0-1 0 0,0-1 1 0 0,0 1-1 0 0,0 0 1 0 0,-1 0-1 0 0,1 0 1 0 0,0 0-1 0 0,0 0 1 0 0,0-1 0 0 0,-1 1-1 0 0,1 0 1 0 0,0 0-1 0 0,0 0 1 0 0,0 0-1 0 0,-1 0 1 0 0,1 0-1 0 0,0 0 1 0 0,0 0-1 0 0,-1 0 1 0 0,1 0 0 0 0,0 0-1 0 0,-13 0 2797 0 0,1 1-2220 0 0,0-4 114 0 0,1 1 1 0 0,-1 0 0 0 0,-21 0-1 0 0,10 1 51 0 0,-12 0-30 0 0,0 2-1 0 0,-37 5 0 0 0,23 1-529 0 0,27-3-38 0 0,-40 1 0 0 0,-122-6 437 0 0,173 0-578 0 0,-126-6 507 0 0,108 6-401 0 0,1 1 0 0 0,-35 5-1 0 0,29-2-90 0 0,-42 5 102 0 0,22-2 63 0 0,-69-2 0 0 0,-182-26 874 0 0,269 19-1198 0 0,1 2-1 0 0,-1 1 1 0 0,0 2-1 0 0,1 1 1 0 0,-1 2 0 0 0,1 2-1 0 0,0 1 1 0 0,-34 12-1 0 0,27-4-628 0 0</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49:58.089"/>
    </inkml:context>
    <inkml:brush xml:id="br0">
      <inkml:brushProperty name="width" value="0.1" units="cm"/>
      <inkml:brushProperty name="height" value="0.1" units="cm"/>
      <inkml:brushProperty name="color" value="#E71224"/>
    </inkml:brush>
  </inkml:definitions>
  <inkml:trace contextRef="#ctx0" brushRef="#br0">1 47 919 0 0,'8'-10'80'0'0,"-2"0"-80"0"0,-2 3 0 0 0,-2 5 0 0 0,0 4 696 0 0,4-4 120 0 0,2-2 24 0 0,6 0 8 0 0,3-2-576 0 0,3 2-112 0 0,2 6-32 0 0</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49:58.767"/>
    </inkml:context>
    <inkml:brush xml:id="br0">
      <inkml:brushProperty name="width" value="0.1" units="cm"/>
      <inkml:brushProperty name="height" value="0.1" units="cm"/>
      <inkml:brushProperty name="color" value="#E71224"/>
    </inkml:brush>
  </inkml:definitions>
  <inkml:trace contextRef="#ctx0" brushRef="#br0">1 71 5063 0 0,'26'-28'448'0'0,"-6"10"-352"0"0,0 4-96 0 0,-7 6 0 0 0,-5 6 0 0 0,-2 2 0 0 0,2 4 72 0 0,8-2-2344 0 0</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50:06.129"/>
    </inkml:context>
    <inkml:brush xml:id="br0">
      <inkml:brushProperty name="width" value="0.1" units="cm"/>
      <inkml:brushProperty name="height" value="0.1" units="cm"/>
      <inkml:brushProperty name="color" value="#E71224"/>
    </inkml:brush>
  </inkml:definitions>
  <inkml:trace contextRef="#ctx0" brushRef="#br0">8 6 1295 0 0,'-2'-2'0'0'0,"0"0"112"0"0,0 2-112 0 0,0 0 0 0 0,2-2 0 0 0,0 4 88 0 0,2-4-88 0 0,0 2 80 0 0,0 0-80 0 0</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50:07.454"/>
    </inkml:context>
    <inkml:brush xml:id="br0">
      <inkml:brushProperty name="width" value="0.1" units="cm"/>
      <inkml:brushProperty name="height" value="0.1" units="cm"/>
      <inkml:brushProperty name="color" value="#E71224"/>
    </inkml:brush>
  </inkml:definitions>
  <inkml:trace contextRef="#ctx0" brushRef="#br0">11 139 2759 0 0,'-1'-3'95'0'0,"1"2"-84"0"0,0-1 0 0 0,0 0 0 0 0,0 1 0 0 0,0-1 0 0 0,-1 1 0 0 0,1 0 0 0 0,-1-1 0 0 0,1 1 0 0 0,-1-1 0 0 0,1 1 0 0 0,-1 0 0 0 0,0-1 0 0 0,0 1 0 0 0,0 0 0 0 0,-1-3 0 0 0,2-23 469 0 0,1 21-391 0 0,0 1 0 0 0,1 0 0 0 0,-1 0-1 0 0,1 0 1 0 0,0 0 0 0 0,0 0 0 0 0,1 0 0 0 0,3-6-1 0 0,-4 8-63 0 0,-1 1 0 0 0,1 0 0 0 0,0 0 0 0 0,0 0-1 0 0,0 0 1 0 0,0 0 0 0 0,0 0 0 0 0,0 1 0 0 0,0-1-1 0 0,0 1 1 0 0,1-1 0 0 0,-1 1 0 0 0,0 0 0 0 0,1 0 0 0 0,-1 0-1 0 0,1 0 1 0 0,0 1 0 0 0,4-2 0 0 0,14 1 9 0 0,0 1 1 0 0,0 0 0 0 0,36 7-1 0 0,14 7-122 0 0,-53-8 0 0 0</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3:50:07.982"/>
    </inkml:context>
    <inkml:brush xml:id="br0">
      <inkml:brushProperty name="width" value="0.1" units="cm"/>
      <inkml:brushProperty name="height" value="0.1" units="cm"/>
      <inkml:brushProperty name="color" value="#E71224"/>
    </inkml:brush>
  </inkml:definitions>
  <inkml:trace contextRef="#ctx0" brushRef="#br0">0 146 4607 0 0,'2'-42'200'0'0,"0"13"48"0"0,0 7-248 0 0,0 8 0 0 0,1 8 0 0 0,-1 4 0 0 0,0 0 192 0 0,4-2-16 0 0,6-4 0 0 0,4 0 0 0 0,2 2-176 0 0,2 4 0 0 0,1 8 0 0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2:42:13.034"/>
    </inkml:context>
    <inkml:brush xml:id="br0">
      <inkml:brushProperty name="width" value="0.1" units="cm"/>
      <inkml:brushProperty name="height" value="0.1" units="cm"/>
      <inkml:brushProperty name="color" value="#E71224"/>
    </inkml:brush>
  </inkml:definitions>
  <inkml:trace contextRef="#ctx0" brushRef="#br0">6384 1544 2759 0 0,'6'-5'656'0'0,"0"0"-1"0"0,1 1 1 0 0,-1 0-1 0 0,1 0 1 0 0,0 0-1 0 0,0 1 0 0 0,1 0 1 0 0,-1 1-1 0 0,14-4 1 0 0,18-7 715 0 0,-18 6-52 0 0,-1 1 1 0 0,28-4 0 0 0,-24 5-426 0 0,35-11-1 0 0,36-24 1125 0 0,-82 36-1754 0 0,-1 0 0 0 0,0 1 1 0 0,1 1-1 0 0,15-2 1 0 0,3 0-93 0 0,-2 1 83 0 0,-19 2-124 0 0,-1 0 0 0 0,1 0 0 0 0,-1-1 0 0 0,11-4 0 0 0,-18 5-95 0 0,1 0 1 0 0,0 0-1 0 0,0 0 1 0 0,-1-1 0 0 0,1 0-1 0 0,-1 1 1 0 0,1-1-1 0 0,-1 0 1 0 0,0 0-1 0 0,0 0 1 0 0,0-1 0 0 0,0 1-1 0 0,0 0 1 0 0,0-1-1 0 0,0 0 1 0 0,-1 1 0 0 0,2-5-1 0 0,1-2 100 0 0,0-1 0 0 0,0 0 0 0 0,-1 0 0 0 0,-1 0 0 0 0,0 0 0 0 0,0 0 0 0 0,-1 0 0 0 0,0-1 0 0 0,-1 1 0 0 0,-1-15 0 0 0,-1 14-59 0 0,-1 0 0 0 0,0 0-1 0 0,0 0 1 0 0,-6-11 0 0 0,5 13-19 0 0,1 0 0 0 0,0 1 1 0 0,0-1-1 0 0,1-1 0 0 0,0 1 1 0 0,-1-16-1 0 0,9-155 526 0 0,-7 172-434 0 0,1 1 0 0 0,-1-1-1 0 0,-1 1 1 0 0,1 0 0 0 0,-1 0 0 0 0,0 0 0 0 0,-1 0-1 0 0,0 0 1 0 0,0 0 0 0 0,0 0 0 0 0,-7-8-1 0 0,4 4-259 0 0,-1 0-1 0 0,2 0 1 0 0,-1-1-1 0 0,2 0 1 0 0,0 0-1 0 0,0 0 1 0 0,1 0-1 0 0,0-1 1 0 0,1 0-1 0 0,0-16 0 0 0,-3-68 438 0 0,4 88-296 0 0,-1-5-1 0 0,0 0 0 0 0,-1 1 0 0 0,-1-1 0 0 0,0 1 0 0 0,-1 0 1 0 0,-9-19-1 0 0,11 27-12 0 0,2 0-15 0 0,-1 1 0 0 0,1 0 0 0 0,0-1 0 0 0,0 1 0 0 0,0-1 0 0 0,0 1 1 0 0,1-1-1 0 0,0 1 0 0 0,0-1 0 0 0,0 0 0 0 0,1 1 0 0 0,1-7 0 0 0,2-4 19 0 0,0 0 1 0 0,9-19-1 0 0,3-8-1 0 0,-15 35-15 0 0,0 1-1 0 0,0 0 0 0 0,-1-1 1 0 0,0 1-1 0 0,0 0 1 0 0,-1-1-1 0 0,-1-7 1 0 0,-1-17 25 0 0,6-8-14 0 0,-2 28-8 0 0,0-1-1 0 0,-1-23 0 0 0,-1 32-7 0 0,1-1 0 0 0,-1 1-1 0 0,0-1 1 0 0,0 1 0 0 0,0-1 0 0 0,0 1 0 0 0,0 0-1 0 0,-1-1 1 0 0,0 1 0 0 0,0 0 0 0 0,0 0 0 0 0,0 0-1 0 0,-5-5 1 0 0,6 7-2 0 0,0 0 0 0 0,-1 1-1 0 0,1-1 1 0 0,0 0 0 0 0,-1 0 0 0 0,1 1 0 0 0,-1-1-1 0 0,1 1 1 0 0,-1-1 0 0 0,0 1 0 0 0,1 0-1 0 0,-1 0 1 0 0,1 0 0 0 0,-1-1 0 0 0,0 2-1 0 0,1-1 1 0 0,-1 0 0 0 0,-3 1 0 0 0,-32 9-34 0 0,23-6 29 0 0,-121 26 6 0 0,-36 8 0 0 0,28-9 0 0 0,80-12 0 0 0,-56 12 0 0 0,105-26 0 0 0,-1-1 0 0 0,1-1 0 0 0,-1-1 0 0 0,-17 0 0 0 0,-58-11 0 0 0,55 5 0 0 0,-47 0 0 0 0,56 6 0 0 0,-198 7 0 0 0,108-2 0 0 0,-24 3 0 0 0,22 6 0 0 0,-134-2 0 0 0,178-14 0 0 0,-26 0 0 0 0,34 2 0 0 0,39 0 0 0 0,1 0 0 0 0,-40 6 0 0 0,18 1 0 0 0,-2-2 0 0 0,-50-2 0 0 0,94-3 0 0 0,-84-1 0 0 0,-172 21 0 0 0,80 1 0 0 0,141-22 0 0 0,-52-6 0 0 0,71 5 0 0 0,-40-9 0 0 0,44 7 0 0 0,-1 1 0 0 0,-32-1 0 0 0,10 4 0 0 0,-2 1 0 0 0,1-2 0 0 0,-50-8 0 0 0,7-7 0 0 0,-64-10 0 0 0,111 21 0 0 0,0 2 0 0 0,-39 3 0 0 0,-214 4 0 0 0,167 9 0 0 0,-32 0 0 0 0,-154-13 0 0 0,260 1 0 0 0,-48-2 0 0 0,-170-13 0 0 0,108 10 0 0 0,100 4 0 0 0,-98-12 0 0 0,78 3 0 0 0,-118 2 0 0 0,-3 1 0 0 0,166 3 0 0 0,0 1 0 0 0,0 2 0 0 0,-51 6 0 0 0,-73 12-25 0 0,49-7-3 0 0,1 8 16 0 0,73-12 13 0 0,-40 11-1 0 0,42-9 0 0 0,-37 5 0 0 0,69-14-2 0 0,0 1-1 0 0,0-1 1 0 0,0 0-1 0 0,-1 1 1 0 0,1 0-1 0 0,0-1 1 0 0,0 1-1 0 0,0 0 1 0 0,0 0-1 0 0,0 0 1 0 0,0 0-1 0 0,0 0 1 0 0,1 1-1 0 0,-1-1 1 0 0,-2 3-1 0 0,2-1-1 0 0,0-1 1 0 0,1 1-1 0 0,-1 0 1 0 0,1-1-1 0 0,0 1 0 0 0,0 0 1 0 0,0 0-1 0 0,0 0 0 0 0,0 0 1 0 0,0 6-1 0 0,0-2-5 0 0,0 1 0 0 0,0-1 0 0 0,1 1 0 0 0,0-1-1 0 0,0 1 1 0 0,3 12 0 0 0,-2-14 9 0 0,2 1 0 0 0,-1 0 0 0 0,7 12 0 0 0,-6-14 0 0 0,-1 0 0 0 0,0 0 0 0 0,0 1 0 0 0,0-1 0 0 0,0 0 0 0 0,-1 1 0 0 0,0-1 0 0 0,1 11 0 0 0,-3 38 0 0 0,0-23 0 0 0,1 0 0 0 0,4 32 0 0 0,4-8-32 0 0,0 70 0 0 0,-7-110 32 0 0,0 0 0 0 0,1 1 0 0 0,1-2 0 0 0,0 1 0 0 0,1 0 0 0 0,0 0 0 0 0,10 20 0 0 0,1-3 0 0 0,2 0 0 0 0,23 30 0 0 0,-34-52 0 0 0,4 4 0 0 0,20 26 0 0 0,-25-35 0 0 0,0-1 0 0 0,0 1 0 0 0,0-1 0 0 0,0 0 0 0 0,1 0 0 0 0,0-1 0 0 0,0 0 0 0 0,8 4 0 0 0,-3-2 0 0 0,-1 0 0 0 0,0 1 0 0 0,12 9 0 0 0,20 11 0 0 0,4 2 0 0 0,-38-21 0 0 0,0-2 0 0 0,1 1 0 0 0,0-1 0 0 0,0 0 0 0 0,1-1 0 0 0,10 4 0 0 0,123 22 0 0 0,-119-27 0 0 0,1-1 0 0 0,-1-1 0 0 0,48-5 0 0 0,-1-8 0 0 0,115-35 0 0 0,36-7 0 0 0,-193 52 0 0 0,0 1 0 0 0,1 1 0 0 0,-1 1 0 0 0,34 6 0 0 0,-36-4 0 0 0,71 16 0 0 0,-63-11 0 0 0,-32-8-20 0 0,-1 1 1 0 0,0-1-1 0 0,1 1 0 0 0,-1-1 0 0 0,0 1 0 0 0,0 0 1 0 0,1 0-1 0 0,-1 0 0 0 0,0 0 0 0 0,0 1 1 0 0,0-1-1 0 0,0 1 0 0 0,0-1 0 0 0,0 1 0 0 0,-1-1 1 0 0,1 1-1 0 0,0 0 0 0 0,-1 0 0 0 0,1 0 1 0 0,-1 0-1 0 0,0 0 0 0 0,0 0 0 0 0,0 0 0 0 0,0 0 1 0 0,0 1-1 0 0,0-1 0 0 0,-1 0 0 0 0,1 1 1 0 0,-1-1-1 0 0,1 0 0 0 0,-1 1 0 0 0,0-1 0 0 0,0 1 1 0 0,0-1-1 0 0,0 3 0 0 0,-1 4-484 0 0,0 1 0 0 0,-1-1 0 0 0,0 0-1 0 0,0 1 1 0 0,-1-1 0 0 0,-7 16 0 0 0,-7 9-1303 0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2:41:40.164"/>
    </inkml:context>
    <inkml:brush xml:id="br0">
      <inkml:brushProperty name="width" value="0.1" units="cm"/>
      <inkml:brushProperty name="height" value="0.1" units="cm"/>
      <inkml:brushProperty name="color" value="#E71224"/>
    </inkml:brush>
  </inkml:definitions>
  <inkml:trace contextRef="#ctx0" brushRef="#br0">1464 44 1375 0 0,'-8'-8'1896'0'0,"3"8"-1427"0"0,-1-1-1 0 0,1 0 0 0 0,0 0 0 0 0,-7-2 1 0 0,7 1-276 0 0,1 1 0 0 0,-1 0 1 0 0,1 0-1 0 0,-1 1 0 0 0,1-1 1 0 0,-1 1-1 0 0,-6 0 0 0 0,-59 12 259 0 0,51-8-326 0 0,1 0 0 0 0,-1-2 0 0 0,1 0 0 0 0,-1-1 0 0 0,-28-2 0 0 0,-16-5 305 0 0,35 4-191 0 0,0-1 1 0 0,0-1-1 0 0,-31-10 0 0 0,38 9-57 0 0,1 0 0 0 0,-1 2 0 0 0,0 0 0 0 0,0 1 0 0 0,0 1-1 0 0,-26 2 1 0 0,-136 10 465 0 0,-92-10 78 0 0,249-2-670 0 0,-109 4 371 0 0,115-1-1173 0 0,1 1 1 0 0,0 1 0 0 0,0 1-1 0 0,-36 13 1 0 0,15 1-3193 0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2:41:40.756"/>
    </inkml:context>
    <inkml:brush xml:id="br0">
      <inkml:brushProperty name="width" value="0.1" units="cm"/>
      <inkml:brushProperty name="height" value="0.1" units="cm"/>
      <inkml:brushProperty name="color" value="#E71224"/>
    </inkml:brush>
  </inkml:definitions>
  <inkml:trace contextRef="#ctx0" brushRef="#br0">965 39 1783 0 0,'-14'3'194'0'0,"-1"0"0"0"0,0-1 0 0 0,0-1 0 0 0,0 0 0 0 0,0-1 0 0 0,0-1 0 0 0,-26-4 0 0 0,-11-7 1110 0 0,0 3-1 0 0,-1 1 0 0 0,-59 1 1 0 0,-15 3-315 0 0,-55 2 55 0 0,151 3-993 0 0,0 2 0 0 0,0 2 0 0 0,-55 14 0 0 0,54-9-207 0 0,1-2-67 0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2:41:41.302"/>
    </inkml:context>
    <inkml:brush xml:id="br0">
      <inkml:brushProperty name="width" value="0.1" units="cm"/>
      <inkml:brushProperty name="height" value="0.1" units="cm"/>
      <inkml:brushProperty name="color" value="#E71224"/>
    </inkml:brush>
  </inkml:definitions>
  <inkml:trace contextRef="#ctx0" brushRef="#br0">1403 83 2303 0 0,'5'-8'258'0'0,"-4"7"-88"0"0,0-1 1 0 0,0 0-1 0 0,1 0 0 0 0,-1 0 0 0 0,0 1 1 0 0,1-1-1 0 0,-1 1 0 0 0,1-1 1 0 0,0 1-1 0 0,2-2 0 0 0,-13 1-39 0 0,-18 1-89 0 0,-5-1-42 0 0,-358-42 4447 0 0,319 38-3998 0 0,-103 6 0 0 0,-69 18 11 0 0,59-2-358 0 0,-53 4-985 0 0,178-16-2581 0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2:42:28.603"/>
    </inkml:context>
    <inkml:brush xml:id="br0">
      <inkml:brushProperty name="width" value="0.1" units="cm"/>
      <inkml:brushProperty name="height" value="0.1" units="cm"/>
      <inkml:brushProperty name="color" value="#E71224"/>
    </inkml:brush>
  </inkml:definitions>
  <inkml:trace contextRef="#ctx0" brushRef="#br0">4076 1366 5239 0 0,'2'-6'428'0'0,"0"0"-1"0"0,0 0 0 0 0,1 0 0 0 0,-1 0 0 0 0,1 0 1 0 0,1 0-1 0 0,-1 1 0 0 0,1-1 0 0 0,8-8 0 0 0,-6 7-84 0 0,-6 6-283 0 0,1 0-1 0 0,0 0 0 0 0,0 0 1 0 0,0 0-1 0 0,0 0 0 0 0,0 0 1 0 0,0 0-1 0 0,0 0 0 0 0,0 0 1 0 0,0 0-1 0 0,0 1 1 0 0,0-1-1 0 0,1 0 0 0 0,-1 1 1 0 0,0-1-1 0 0,3 0 192 0 0,-1-1 187 0 0,1 1 0 0 0,-1-1 0 0 0,0 0-1 0 0,1 1 1 0 0,3-1 0 0 0,12-5 177 0 0,-17 6-524 0 0,0 0 1 0 0,1 0-1 0 0,0 0 1 0 0,-1 0 0 0 0,1 0-1 0 0,0 0 1 0 0,-1 1-1 0 0,1 0 1 0 0,0-1-1 0 0,0 1 1 0 0,-1 0 0 0 0,5 1-1 0 0,-5-2-32 0 0,0 1-1 0 0,0 0 1 0 0,0-1-1 0 0,0 1 0 0 0,0-1 1 0 0,0 0-1 0 0,0 1 1 0 0,-1-1-1 0 0,1 0 1 0 0,0 0-1 0 0,0 0 0 0 0,-1 0 1 0 0,1-1-1 0 0,0 1 1 0 0,-1 0-1 0 0,1-1 1 0 0,-1 1-1 0 0,0-1 0 0 0,2-2 1 0 0,4-4 274 0 0,0-1 1 0 0,6-11 0 0 0,6-11 216 0 0,-5 9 18 0 0,15-32 0 0 0,-26 48-476 0 0,-1-1 0 0 0,0 1 0 0 0,0-1-1 0 0,-1 0 1 0 0,0 1 0 0 0,0-14 0 0 0,-4-42 419 0 0,2 47-353 0 0,-1-1 52 0 0,-2 0 1 0 0,-4-17-1 0 0,4 19-89 0 0,-1-3-38 0 0,1-1 1 0 0,0 0-1 0 0,2 0 0 0 0,0 0 0 0 0,1 0 1 0 0,1 0-1 0 0,0 0 0 0 0,6-31 1 0 0,1 15 5 0 0,-3 18-1 0 0,-1 0 0 0 0,0-1 0 0 0,-1 1 1 0 0,-1-1-1 0 0,-1-28 0 0 0,-9 19-44 0 0,2 9-24 0 0,-2-10 2 0 0,5 16 14 0 0,0 0 0 0 0,-3-21 1 0 0,2-7 36 0 0,3 17 65 0 0,-6-26 0 0 0,6 41-118 0 0,0-1 0 0 0,-1 1 0 0 0,0 0 0 0 0,0 0 0 0 0,0 0 0 0 0,-1 1 0 0 0,-6-9 0 0 0,-2-2 12 0 0,-20-33 0 0 0,30 47-32 0 0,0 0 0 0 0,0 0 0 0 0,-1 0 0 0 0,1 0 0 0 0,-1 1 0 0 0,1-1 0 0 0,-1 1 0 0 0,-6-4 0 0 0,1-1 0 0 0,5 6 0 0 0,0-1 0 0 0,0 1 0 0 0,-1 0 0 0 0,1 0 0 0 0,0 0 0 0 0,0 0 0 0 0,-1 0 0 0 0,1 1 0 0 0,0-1 0 0 0,-1 1 0 0 0,1 0 0 0 0,-7 1 0 0 0,-9-2 0 0 0,11 0 0 0 0,0 1 0 0 0,0 0 0 0 0,0 0 0 0 0,-1 1 0 0 0,1 0 0 0 0,-13 4 0 0 0,-5 1 0 0 0,-45 4 0 0 0,34-6 0 0 0,-86 20 0 0 0,89-16 0 0 0,-1-1 0 0 0,0-1 0 0 0,-1-2 0 0 0,-41-1 0 0 0,-172-21 0 0 0,195 13 0 0 0,-21 0 0 0 0,-131 1 0 0 0,167 3 0 0 0,0-2 0 0 0,1-1 0 0 0,-64-16 0 0 0,-3 1 0 0 0,-3 0 0 0 0,60 6 0 0 0,-1 3 0 0 0,0 2 0 0 0,0 1 0 0 0,-85 2 0 0 0,-34 7 0 0 0,125-3 0 0 0,0-2 0 0 0,0-2 0 0 0,-49-12 0 0 0,47 9 0 0 0,15 2 0 0 0,0 2 0 0 0,0 1 0 0 0,-42 1 0 0 0,25 4 0 0 0,-60 4 0 0 0,6 2 0 0 0,-5 1 0 0 0,-174 21 0 0 0,141-22 0 0 0,-50 0 0 0 0,149-7 0 0 0,25-1 0 0 0,1 0 0 0 0,0 1 0 0 0,-16 4 0 0 0,-108 17 0 0 0,123-20 0 0 0,-1 0 0 0 0,1-1 0 0 0,-22-1 0 0 0,10-1 0 0 0,14 1 0 0 0,0 1 0 0 0,0 0 0 0 0,0 1 0 0 0,1 1 0 0 0,-1 0 0 0 0,0 0 0 0 0,1 1 0 0 0,0 1 0 0 0,-20 9 0 0 0,29-12 0 0 0,-1 0 0 0 0,0-1 0 0 0,0 0 0 0 0,0 0 0 0 0,-6 1 0 0 0,8-2 0 0 0,-1 0 0 0 0,1 0 0 0 0,-1 1 0 0 0,1-1 0 0 0,-1 1 0 0 0,1 0 0 0 0,0 0 0 0 0,-1 0 0 0 0,1 0 0 0 0,0 0 0 0 0,0 0 0 0 0,0 0 0 0 0,0 1 0 0 0,0-1 0 0 0,0 1 0 0 0,0 0 0 0 0,0-1 0 0 0,-3 5 0 0 0,-1 3 0 0 0,-1 0 0 0 0,-10 12 0 0 0,-3 3 0 0 0,17-20 0 0 0,1 0 0 0 0,0 0 0 0 0,0 0 0 0 0,0 0 0 0 0,0 1 0 0 0,1-1 0 0 0,-1 0 0 0 0,0 9 0 0 0,-3 38 0 0 0,3-19 0 0 0,2-15 0 0 0,0-1 0 0 0,0 0 0 0 0,4 17 0 0 0,-2-11 0 0 0,1-5 0 0 0,1 0 0 0 0,6 20 0 0 0,2 5 0 0 0,-9-29 0 0 0,-1-3 0 0 0,1-1 0 0 0,-2 1 0 0 0,1-1 0 0 0,-1 1 0 0 0,-1 16 0 0 0,-5 22 102 0 0,-3 43-325 0 0,8-82 407 0 0,1 1 0 0 0,-1-1 0 0 0,2 0 0 0 0,-1 1 1 0 0,1-1-1 0 0,1 0 0 0 0,5 13 0 0 0,9 30-1143 0 0,-13-40 853 0 0,-1 1 0 0 0,2-1-1 0 0,8 17 1 0 0,-10-23 106 0 0,0 1 0 0 0,0-1 0 0 0,1 8 0 0 0,5 12 0 0 0,-4-13 0 0 0,-1 1 0 0 0,-1-1 0 0 0,-1 1 0 0 0,0 0 0 0 0,1 27 0 0 0,-2-14 0 0 0,1-3 0 0 0,-1 0 0 0 0,6 30 0 0 0,-5-48 0 0 0,-1 1 0 0 0,1-1 0 0 0,0 1 0 0 0,0-1 0 0 0,1 0 0 0 0,0 0 0 0 0,0 0 0 0 0,0-1 0 0 0,7 9 0 0 0,-5-9 9 0 0,0-1-1 0 0,1 1 1 0 0,0-1 0 0 0,0 0-1 0 0,0-1 1 0 0,0 0 0 0 0,0 0-1 0 0,0 0 1 0 0,1 0-1 0 0,8 1 1 0 0,24 12 24 0 0,-28-12-29 0 0,0 1 0 0 0,0-2-1 0 0,0 1 1 0 0,0-2 0 0 0,21 3 0 0 0,61 1 30 0 0,-48-5-27 0 0,13 2 0 0 0,177 3 50 0 0,-23-7-9 0 0,-109 1-32 0 0,65 5-16 0 0,-129-3 0 0 0,95 7 0 0 0,83 1 0 0 0,-34-11 0 0 0,95-7 0 0 0,-90-9 0 0 0,-124 12 0 0 0,-10 0 0 0 0,0 3 0 0 0,62 4 0 0 0,-53 5 0 0 0,13 1 0 0 0,106-2 0 0 0,4-4 0 0 0,-56 2 0 0 0,-76-7 0 0 0,1-2 0 0 0,80-18 0 0 0,-130 22 0 0 0,1 0-2 0 0,0-1-1 0 0,0 1 0 0 0,1 0 1 0 0,-1 1-1 0 0,0 0 0 0 0,1 0 1 0 0,-1 0-1 0 0,12 2 0 0 0,-18-2-9 0 0,1 1-1 0 0,-1-1 1 0 0,0 0-1 0 0,1 0 1 0 0,-1 1-1 0 0,1-1 1 0 0,-1 0 0 0 0,0 0-1 0 0,1 1 1 0 0,-1-1-1 0 0,0 0 1 0 0,1 1-1 0 0,-1-1 1 0 0,0 1-1 0 0,1-1 1 0 0,-1 0-1 0 0,0 1 1 0 0,0-1 0 0 0,0 1-1 0 0,1-1 1 0 0,-1 1-1 0 0,0-1 1 0 0,0 1-1 0 0,0-1 1 0 0,0 1-1 0 0,0-1 1 0 0,0 1-1 0 0,0-1 1 0 0,0 1 0 0 0,0-1-1 0 0,0 1 1 0 0,0-1-1 0 0,0 0 1 0 0,0 1-1 0 0,0-1 1 0 0,-1 1-1 0 0,1-1 1 0 0,0 1 0 0 0,-10 18-438 0 0,9-18 412 0 0,-15 23-1330 0 0,-5 3-403 0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2:43:22.875"/>
    </inkml:context>
    <inkml:brush xml:id="br0">
      <inkml:brushProperty name="width" value="0.1" units="cm"/>
      <inkml:brushProperty name="height" value="0.1" units="cm"/>
      <inkml:brushProperty name="color" value="#E71224"/>
    </inkml:brush>
  </inkml:definitions>
  <inkml:trace contextRef="#ctx0" brushRef="#br0">6496 1257 3223 0 0,'-3'-1'-182'0'0,"0"0"0"0"0,0 0 0 0 0,-1 0 0 0 0,1 1 0 0 0,0-1 0 0 0,-1 1 0 0 0,-4 0 0 0 0,-17-3 24 0 0,12 0 1133 0 0,1 1 0 0 0,-1 0 0 0 0,0 1 0 0 0,0 1 0 0 0,1 0 0 0 0,-1 1 0 0 0,-25 4 0 0 0,3-1 655 0 0,34-3-1580 0 0,-1-1 0 0 0,1 0 0 0 0,0 0 0 0 0,0 0 0 0 0,0 0 0 0 0,0 0 0 0 0,0 0 1 0 0,-1 0-1 0 0,1 0 0 0 0,0-1 0 0 0,0 1 0 0 0,0 0 0 0 0,0-1 0 0 0,0 1 0 0 0,0-1 0 0 0,0 1 0 0 0,0-1 0 0 0,0 1 0 0 0,-2-2 0 0 0,2 0 73 0 0,-1-1-1 0 0,1 1 1 0 0,0 0 0 0 0,0 0 0 0 0,0-1-1 0 0,0 1 1 0 0,-1-5 0 0 0,1 6-86 0 0,1 1 1 0 0,-1-1-1 0 0,1 1 1 0 0,-1-1-1 0 0,1 1 1 0 0,-1-1-1 0 0,1 1 0 0 0,-1-1 1 0 0,1 1-1 0 0,-1 0 1 0 0,1-1-1 0 0,-1 1 1 0 0,0 0-1 0 0,1-1 0 0 0,-1 1 1 0 0,0 0-1 0 0,1 0 1 0 0,-1-1-1 0 0,0 1 1 0 0,1 0-1 0 0,-1 0 1 0 0,0 0-1 0 0,0 0 0 0 0,1 0 1 0 0,-1 0-1 0 0,0 0 1 0 0,1 0-1 0 0,-1 1 1 0 0,0-1-1 0 0,1 0 0 0 0,-1 0 1 0 0,-1 1-1 0 0,-26 8 944 0 0,22-6-706 0 0,-66 29 1514 0 0,52-22-1271 0 0,1-1 1 0 0,-2-1 0 0 0,-37 10 0 0 0,40-16-278 0 0,-1 0 0 0 0,0-2 1 0 0,1 0-1 0 0,-37-5 0 0 0,-23 0 263 0 0,-269 7 1632 0 0,276-3-1572 0 0,-66 1 320 0 0,-27 4-300 0 0,73 8-379 0 0,-20-5 198 0 0,17 2 13 0 0,-3-1-84 0 0,49-5-220 0 0,35-3-4 0 0,-24-2 1 0 0,28 1-45 0 0,-1 0 0 0 0,1 0-1 0 0,-1 2 1 0 0,-18 1 0 0 0,-4 3 22 0 0,-13 3-24 0 0,15 1-62 0 0,18-5 0 0 0,0 0 0 0 0,-17 3 0 0 0,-24 1 144 0 0,-64 20 0 0 0,80-19-111 0 0,-1-1-1 0 0,-42 2 1 0 0,7-1-3 0 0,59-7 11 0 0,0-2 0 0 0,-1 1 0 0 0,1-2 0 0 0,-1 0 0 0 0,-14-3-1 0 0,14 2-28 0 0,11 2-3 0 0,1 0 0 0 0,0 0 0 0 0,0-1 0 0 0,0 1 0 0 0,0-1 0 0 0,-5-1 0 0 0,2 0 0 0 0,1 0-1 0 0,0 1 1 0 0,-1 0 0 0 0,-6-1 0 0 0,-20-5 64 0 0,16 2-45 0 0,0-1-1 0 0,-1 2 1 0 0,0 0-1 0 0,0 1 1 0 0,0 1-1 0 0,-25 0 0 0 0,-34 0 128 0 0,61 1-120 0 0,1 0 0 0 0,0-1 0 0 0,1-1 1 0 0,-1 0-1 0 0,-19-7 0 0 0,-26-3 82 0 0,27 5-97 0 0,-55-6 0 0 0,4 0 4 0 0,27 7-24 0 0,26 4 0 0 0,-61-3 0 0 0,-48-28 509 0 0,0 0-2 0 0,114 31-453 0 0,0 2-1 0 0,-30 1 1 0 0,13 1-15 0 0,22-2-7 0 0,-33-6-1 0 0,32 4 2 0 0,-34-2-1 0 0,-117-1 96 0 0,143 4-99 0 0,0-1 0 0 0,-41-9 0 0 0,-7-1 12 0 0,65 12-41 0 0,0 1 0 0 0,0 1 0 0 0,0 0 0 0 0,-16 4 0 0 0,-9 0 0 0 0,7 0 0 0 0,19-3 0 0 0,-1 0 0 0 0,-12 0 0 0 0,-38 4 53 0 0,49-7-51 0 0,0 2 0 0 0,-1 0 0 0 0,1 0-1 0 0,0 1 1 0 0,-20 6 0 0 0,21-5-2 0 0,-1 0 0 0 0,1-2 0 0 0,-1 1 0 0 0,1-2 0 0 0,-26 0 1 0 0,8-1 9 0 0,-59-3 96 0 0,67 4-100 0 0,-39-6-1 0 0,-6 2-5 0 0,-15-7 0 0 0,55 8 0 0 0,13 2 0 0 0,1 1 0 0 0,-1 1 0 0 0,-18 2 0 0 0,-13 4 0 0 0,-85 25 0 0 0,107-24 15 0 0,-3 1 75 0 0,0 0 1 0 0,-1-2-1 0 0,-39 5 0 0 0,-52-6 38 0 0,-46-2-128 0 0,120-9-224 0 0,-1 0-8 0 0,14 5 232 0 0,18 1 0 0 0,1-1 0 0 0,-1 0 0 0 0,1-1 0 0 0,-1 0 0 0 0,-16-4 0 0 0,-32-5 0 0 0,33 9 0 0 0,-5 6 0 0 0,29-4 0 0 0,-1 0 0 0 0,0-1 0 0 0,0 1 0 0 0,0-1 0 0 0,1 0 0 0 0,-1 0 0 0 0,0 0 0 0 0,-5-1 0 0 0,-25-3 0 0 0,19 0 0 0 0,13 4 0 0 0,1 0 0 0 0,-1-1 0 0 0,0 0 0 0 0,1 0 0 0 0,-1 1 0 0 0,1-1 0 0 0,-1-1 0 0 0,-3-1 0 0 0,4 1 3 0 0,0 0 0 0 0,-1-1 0 0 0,1 1 0 0 0,0-1 0 0 0,1 0 0 0 0,-1 0 0 0 0,0 0 0 0 0,-1-4 0 0 0,-13-30 32 0 0,13 30-33 0 0,1 1 8 0 0,0 0 0 0 0,0 1 0 0 0,0-1-1 0 0,1 0 1 0 0,-1 0 0 0 0,2-1 0 0 0,-1 1 0 0 0,1 0 0 0 0,0 0-1 0 0,0 0 1 0 0,0 0 0 0 0,2-8 0 0 0,2-18 20 0 0,-1 0 0 0 0,-3-53 1 0 0,-1 36-5 0 0,2 32-22 0 0,1-1-1 0 0,7-32 1 0 0,-3 17-4 0 0,-5 25-1 0 0,0-1 0 0 0,-1 1 0 0 0,0-1 0 0 0,-2-11 0 0 0,1 12 12 0 0,0 0 1 0 0,1 0-1 0 0,0 0 1 0 0,0 0 0 0 0,2-10-1 0 0,0 7-11 0 0,-1 1 0 0 0,0 0 0 0 0,-1-14 0 0 0,0-9 0 0 0,-1-47 0 0 0,-2 23 0 0 0,3 43 0 0 0,1 0 0 0 0,0 0 0 0 0,0 0 0 0 0,1 0 0 0 0,1 0 0 0 0,1 1 0 0 0,0-1 0 0 0,8-19 0 0 0,-7 21 0 0 0,-1-1 0 0 0,0 1 0 0 0,2-15 0 0 0,0 0 0 0 0,-5 25-2 0 0,0 1 0 0 0,0-1 0 0 0,0 0 0 0 0,0 0 0 0 0,0 1 0 0 0,1-1-1 0 0,-1 1 1 0 0,1-1 0 0 0,-1 1 0 0 0,1 0 0 0 0,0-1 0 0 0,-1 1 0 0 0,1 0 0 0 0,3-2 0 0 0,11-8-31 0 0,-6-3 33 0 0,-9 12 0 0 0,0 0 0 0 0,0 0 0 0 0,0 1 0 0 0,0-1 0 0 0,0 0 0 0 0,1 1 0 0 0,-1-1 0 0 0,3-1 0 0 0,2-1 0 0 0,-1 1 0 0 0,1 0 0 0 0,1 1 0 0 0,-1-1 0 0 0,0 1 0 0 0,1 0 0 0 0,12-2 0 0 0,12 0 0 0 0,-14 4 0 0 0,-4 0 0 0 0,24 2 0 0 0,10-2 0 0 0,-25 2 0 0 0,0-1 0 0 0,0-1 0 0 0,42-5 0 0 0,-33-1 0 0 0,-22 3 0 0 0,0 1 0 0 0,0 1 0 0 0,15-1 0 0 0,59-2 0 0 0,6 1 0 0 0,-58 1 0 0 0,-1-1 0 0 0,53-12 0 0 0,15-3 0 0 0,-5 12 0 0 0,19 0-26 0 0,-52 4-12 0 0,241-23 38 0 0,-215 21 0 0 0,-29 3 0 0 0,58-1 0 0 0,61-4 0 0 0,4 0 0 0 0,-115 9 0 0 0,22-1 0 0 0,-68-3 0 0 0,150-1 0 0 0,-148 5 0 0 0,34 8 0 0 0,-41-8 0 0 0,0 0 0 0 0,0 0 0 0 0,-1-1 0 0 0,1-1 0 0 0,0 0 0 0 0,15-2 0 0 0,-1-1 0 0 0,-1 2 0 0 0,40 3 0 0 0,32 0 0 0 0,-84-3 0 0 0,23 3 0 0 0,6 0 0 0 0,17 1 0 0 0,-35-2 0 0 0,28-1 0 0 0,66-1 0 0 0,-72 1 0 0 0,58-5 0 0 0,-84 3 0 0 0,0 1 0 0 0,0 1 0 0 0,32 6 0 0 0,16 0 0 0 0,-8-3 0 0 0,96 1 0 0 0,-119-6 0 0 0,0 1 0 0 0,0 2 0 0 0,43 8 0 0 0,-27-1 0 0 0,0-3 0 0 0,1-2 0 0 0,57-4 0 0 0,-73-1 0 0 0,0 1 0 0 0,0 3 0 0 0,46 7 0 0 0,36 2 0 0 0,-120-12 0 0 0,116-2 0 0 0,-79 0 0 0 0,112-4 0 0 0,-26 12 0 0 0,-86-8 0 0 0,54-9 0 0 0,-55 5 0 0 0,54-1 0 0 0,-47 3 0 0 0,-35 2 0 0 0,0 1 0 0 0,0 1 0 0 0,0 0 0 0 0,13 1 0 0 0,1 1 0 0 0,0-1 0 0 0,29-3 0 0 0,0 0 0 0 0,0 0 0 0 0,71-11 0 0 0,-106 11 0 0 0,1 1 0 0 0,18 2 0 0 0,-9-1 0 0 0,76 3 0 0 0,-48 0 0 0 0,85-7 0 0 0,-55-12 0 0 0,-2 1 0 0 0,48 3 0 0 0,-99 9 0 0 0,2 1 0 0 0,0-1 0 0 0,52-13 0 0 0,-69 12 0 0 0,31-2 0 0 0,-17 2 0 0 0,-8 5 0 0 0,-22-1 0 0 0,1 1 0 0 0,0-1 0 0 0,0 0 0 0 0,0 0 0 0 0,0 0 0 0 0,0-1 0 0 0,0 1 0 0 0,3-1 0 0 0,-6 1 0 0 0,1 0 0 0 0,0-1 0 0 0,0 1 0 0 0,-1 0 0 0 0,1 0 0 0 0,0 0 0 0 0,0 0 0 0 0,-1 0 0 0 0,1 0 0 0 0,0 0 0 0 0,0 1 0 0 0,0-1 0 0 0,-1 0 0 0 0,1 0 0 0 0,0 0 0 0 0,-1 1 0 0 0,1-1 0 0 0,0 0 0 0 0,-1 1 0 0 0,1-1 0 0 0,0 1 0 0 0,0 0 0 0 0,14 15 0 0 0,-14-14 0 0 0,1 1 0 0 0,-1-1 0 0 0,1 0 0 0 0,0-1 0 0 0,0 1 0 0 0,-1 0 0 0 0,4 2 0 0 0,1-2-6 0 0,-1 1 0 0 0,0 0 1 0 0,0 0-1 0 0,0 0 0 0 0,-1 1 0 0 0,1-1 0 0 0,-1 1 0 0 0,0 0 1 0 0,0 0-1 0 0,6 9 0 0 0,0 6 6 0 0,-1 0 0 0 0,-2 0 0 0 0,8 25 0 0 0,-2-3 0 0 0,-8-25 0 0 0,-1-1 0 0 0,0 1 0 0 0,-2-1 0 0 0,2 21 0 0 0,-4 65 0 0 0,-5-44 0 0 0,1-24 0 0 0,2 51 0 0 0,2-2 0 0 0,-1-51 0 0 0,3 42 0 0 0,7-2-14 0 0,-3-40 1 0 0,-2 1 1 0 0,-2-1-1 0 0,-1 40 1 0 0,-21 81 12 0 0,19-138 0 0 0,0 0 0 0 0,-2 0 0 0 0,1-1 0 0 0,-2 0 0 0 0,-6 18 0 0 0,7-23 0 0 0,-1 0 0 0 0,0-1 0 0 0,-1 1 0 0 0,0-1 0 0 0,0 0 0 0 0,-1 0 0 0 0,1 0 0 0 0,-2-1 0 0 0,-10 9 0 0 0,12-11 1 0 0,-7 7 1 0 0,-1-1 1 0 0,0-1-1 0 0,-24 13 1 0 0,16-13 4 0 0,-1 0 1 0 0,0-1 0 0 0,-1-2-1 0 0,1 0 1 0 0,-1-1-1 0 0,-37 2 1 0 0,19-5-451 0 0,-1-2-1 0 0,1-2 1 0 0,-1-2-1 0 0,1-2 1 0 0,0-1 0 0 0,1-2-1 0 0,0-2 1 0 0,-74-30-1 0 0,81 24-6293 0 0,5-1-2015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2:34:28.391"/>
    </inkml:context>
    <inkml:brush xml:id="br0">
      <inkml:brushProperty name="width" value="0.1" units="cm"/>
      <inkml:brushProperty name="height" value="0.1" units="cm"/>
      <inkml:brushProperty name="color" value="#F4F91B"/>
    </inkml:brush>
  </inkml:definitions>
  <inkml:trace contextRef="#ctx0" brushRef="#br0">1 1 455 0 0,'66'3'1837'0'0,"1"4"0"0"0,87 19-1 0 0,-142-24-1810 0 0,39 6-27 0 0,74 0 0 0 0,-13-1 15 0 0,-76-5 11 0 0,0 3 0 0 0,-1 1 0 0 0,1 1 0 0 0,42 16-1 0 0,93 42 40 0 0,-150-57-56 0 0,1-2 0 0 0,0 0 0 0 0,37 4 0 0 0,68-4 24 0 0,55 0 165 0 0,-85-2-84 0 0,-13-1-36 0 0,105 2 271 0 0,-130-6-239 0 0,70-10-1 0 0,45-26-20 0 0,-109 21-32 0 0,75-9 0 0 0,-66 21-58 0 0,90 6 0 0 0,-8 0 60 0 0,19-15-47 0 0,55 0-12 0 0,-223 13 1 0 0,231 14 0 0 0,-111-4 0 0 0,164-9 0 0 0,-184 1 52 0 0,119 18 0 0 0,-99-6-28 0 0,-69-9 22 0 0,1-3-1 0 0,79-7 0 0 0,202-45 233 0 0,-294 42-111 0 0,89-3 0 0 0,-124 11-128 0 0,0-1 0 0 0,0 1-1 0 0,0 1 1 0 0,0 0-1 0 0,0 1 1 0 0,0 0-1 0 0,0 0 1 0 0,-1 1 0 0 0,1 1-1 0 0,-1 0 1 0 0,0 0-1 0 0,0 1 1 0 0,14 9-1 0 0,-16-8-258 0 0,0 0 0 0 0,0 0 0 0 0,-1 1 0 0 0,1 0 0 0 0,-2 0 0 0 0,1 1 0 0 0,-1 0-1 0 0,0 0 1 0 0,-1 1 0 0 0,9 15 0 0 0,-6-5-2543 0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2:42:16.591"/>
    </inkml:context>
    <inkml:brush xml:id="br0">
      <inkml:brushProperty name="width" value="0.1" units="cm"/>
      <inkml:brushProperty name="height" value="0.1" units="cm"/>
      <inkml:brushProperty name="color" value="#E71224"/>
    </inkml:brush>
  </inkml:definitions>
  <inkml:trace contextRef="#ctx0" brushRef="#br0">2576 134 1839 0 0,'-52'-30'1132'0'0,"20"12"3095"0"0,23 13-3948 0 0,0-1 0 0 0,0 2 0 0 0,0-1 0 0 0,-1 1 0 0 0,0 1 0 0 0,0 0 0 0 0,0 0 0 0 0,-10-1 0 0 0,-35 0-251 0 0,20 2-5 0 0,-43-8 0 0 0,37 5 154 0 0,0 1 0 0 0,-78 2 0 0 0,16 2 12 0 0,70-1-183 0 0,-118-8 52 0 0,57 4-30 0 0,11 1 120 0 0,35 1-65 0 0,-63 7-1 0 0,89-3-49 0 0,-27 4 44 0 0,-88 21 0 0 0,42-7-29 0 0,91-18-48 0 0,-150 23 33 0 0,124-21-25 0 0,-1-1 0 0 0,1-2-1 0 0,-34-4 1 0 0,34 1-8 0 0,-70-6 0 0 0,53 7 0 0 0,26 0 0 0 0,-22 2 0 0 0,-115 0 336 0 0,67-2-173 0 0,36 1-149 0 0,-31 1-4 0 0,50 2-213 0 0,-56 13 1 0 0,64-9-300 0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2:42:18.053"/>
    </inkml:context>
    <inkml:brush xml:id="br0">
      <inkml:brushProperty name="width" value="0.1" units="cm"/>
      <inkml:brushProperty name="height" value="0.1" units="cm"/>
      <inkml:brushProperty name="color" value="#E71224"/>
    </inkml:brush>
  </inkml:definitions>
  <inkml:trace contextRef="#ctx0" brushRef="#br0">3847 91 455 0 0,'-3'-1'592'0'0,"-1"1"-1"0"0,1-1 0 0 0,0-1 1 0 0,0 1-1 0 0,0 0 0 0 0,1-1 1 0 0,-6-3-1 0 0,-12-5 341 0 0,3 3-467 0 0,5 1-287 0 0,-1 2 0 0 0,-14-5 0 0 0,-37-4 233 0 0,0 2 1 0 0,-76-2-1 0 0,112 11-306 0 0,-1 0 135 0 0,-1 1 0 0 0,1 2 0 0 0,-38 5-1 0 0,-58 8-203 0 0,19-3-8 0 0,-157 23-28 0 0,175-27 77 0 0,23-3 13 0 0,-5 1 183 0 0,-21 2 155 0 0,37 0-371 0 0,-1-3 0 0 0,0-2 0 0 0,-1-2 0 0 0,-63-9-1 0 0,33-3-40 0 0,-1 4 0 0 0,1 3 0 0 0,-156 12 0 0 0,77 14-2 0 0,-217 13 36 0 0,238-26 30 0 0,41 0-32 0 0,29-2-29 0 0,38-2 9 0 0,-46-2 0 0 0,-46-5 314 0 0,-125-10-1 0 0,233 10-324 0 0,-177-14-906 0 0,151 17 451 0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2:42:19.698"/>
    </inkml:context>
    <inkml:brush xml:id="br0">
      <inkml:brushProperty name="width" value="0.1" units="cm"/>
      <inkml:brushProperty name="height" value="0.1" units="cm"/>
      <inkml:brushProperty name="color" value="#E71224"/>
    </inkml:brush>
  </inkml:definitions>
  <inkml:trace contextRef="#ctx0" brushRef="#br0">1272 166 3223 0 0,'5'-3'206'0'0,"-4"2"-197"0"0,-1 0-1 0 0,1 1 0 0 0,0-1 0 0 0,0 1 0 0 0,0-1 0 0 0,0 0 1 0 0,0 1-1 0 0,0 0 0 0 0,0-1 0 0 0,1 1 0 0 0,-1 0 0 0 0,2-1 0 0 0,-2 1-5 0 0,-1 0 0 0 0,1 0 0 0 0,0-1 0 0 0,-1 1 0 0 0,1 0 0 0 0,0-1 0 0 0,0 1 0 0 0,-1-1 0 0 0,1 1-1 0 0,-1-1 1 0 0,1 1 0 0 0,0-1 0 0 0,-1 1 0 0 0,1-1 0 0 0,-1 1 0 0 0,1-1 0 0 0,-1 0 0 0 0,0 1 0 0 0,1-1-1 0 0,-1 0 1 0 0,0 1 0 0 0,1-1 0 0 0,-1-1 0 0 0,5-20-9 0 0,-5 21 42 0 0,0-1-1 0 0,0 1 0 0 0,0-1 0 0 0,-1 0 0 0 0,1 1 0 0 0,0-1 0 0 0,-1 1 1 0 0,1-1-1 0 0,-1 1 0 0 0,1-1 0 0 0,-1 1 0 0 0,0-1 0 0 0,0 1 0 0 0,0-1 1 0 0,0 1-1 0 0,0 0 0 0 0,0 0 0 0 0,-2-2 0 0 0,1 1 101 0 0,0 0 1 0 0,-1 1-1 0 0,1 0 0 0 0,-1-1 1 0 0,1 1-1 0 0,-1 0 0 0 0,0 0 0 0 0,1 0 1 0 0,-1 1-1 0 0,-3-1 0 0 0,-3 0 240 0 0,0 0 1 0 0,0 1-1 0 0,0 0 0 0 0,0 0 0 0 0,-17 4 0 0 0,-31 0 459 0 0,29 0-11 0 0,-54-2 0 0 0,0 0 32 0 0,5 6-387 0 0,18-1-78 0 0,-98-1 1 0 0,154-6-384 0 0,-15 0 114 0 0,0-1 1 0 0,0-1-1 0 0,1 0 1 0 0,-1-2-1 0 0,1 0 1 0 0,-22-8-1 0 0,-14-11 422 0 0,-60-24 233 0 0,98 43-742 0 0,0 0 1 0 0,0 0-1 0 0,0 2 0 0 0,-1 0 0 0 0,-30 0 0 0 0,22 3-257 0 0,0 2-1 0 0,-28 6 0 0 0,-14 8-3643 0 0,16-1-644 0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2:42:20.605"/>
    </inkml:context>
    <inkml:brush xml:id="br0">
      <inkml:brushProperty name="width" value="0.1" units="cm"/>
      <inkml:brushProperty name="height" value="0.1" units="cm"/>
      <inkml:brushProperty name="color" value="#E71224"/>
    </inkml:brush>
  </inkml:definitions>
  <inkml:trace contextRef="#ctx0" brushRef="#br0">2530 229 1583 0 0,'-97'-27'2816'0'0,"39"10"-753"0"0,-67-10 1 0 0,-225-12 1337 0 0,233 27-2862 0 0,50 4-311 0 0,-40-7 110 0 0,66 8-147 0 0,-32-7 21 0 0,47 7-178 0 0,0 2 1 0 0,0 2-1 0 0,0 0 1 0 0,-31 1-1 0 0,-86 2 30 0 0,86 1-64 0 0,27-2 0 0 0,-48 7 0 0 0,40 1 0 0 0,0 0 0 0 0,-1-2 0 0 0,0-1 0 0 0,-56-2 0 0 0,-279-55 1351 0 0,335 45-1421 0 0,0 3 1 0 0,-1 0-1 0 0,1 3 1 0 0,-1 2-1 0 0,1 1 1 0 0,-79 12-1 0 0,69-1-922 0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2:42:39.334"/>
    </inkml:context>
    <inkml:brush xml:id="br0">
      <inkml:brushProperty name="width" value="0.1" units="cm"/>
      <inkml:brushProperty name="height" value="0.1" units="cm"/>
      <inkml:brushProperty name="color" value="#E71224"/>
    </inkml:brush>
  </inkml:definitions>
  <inkml:trace contextRef="#ctx0" brushRef="#br0">4964 73 3911 0 0,'-5'-2'63'0'0,"1"-1"86"0"0,-1 0 1 0 0,-1 1-1 0 0,1-1 0 0 0,0 1 0 0 0,0 1 0 0 0,-1-1 1 0 0,1 1-1 0 0,-1 0 0 0 0,1 0 0 0 0,-11 0 0 0 0,-227-3 2931 0 0,201 3-2672 0 0,-51-9 0 0 0,80 9-253 0 0,0 1 0 0 0,0 0-1 0 0,0 0 1 0 0,0 2 0 0 0,-22 4-1 0 0,21-4-117 0 0,-2 2-12 0 0,-1-2-1 0 0,1 0 1 0 0,-1 0 0 0 0,-20-2-1 0 0,-1-3 135 0 0,-38-4 585 0 0,-43-2 64 0 0,30 3-609 0 0,1-4-82 0 0,-88-6 374 0 0,82 13-427 0 0,0 4 0 0 0,-97 13 0 0 0,143-7-7 0 0,-118 13 67 0 0,145-20-97 0 0,-38-3 0 0 0,0-1 26 0 0,-228-1 149 0 0,222 5-106 0 0,-1 3 0 0 0,1 3 0 0 0,0 3 0 0 0,-115 31 0 0 0,141-29-83 0 0,-1-2 0 0 0,-1-2 0 0 0,0-1-1 0 0,-48 0 1 0 0,1-6-13 0 0,-122 16 0 0 0,113 4 0 0 0,10-2 0 0 0,37-9 14 0 0,-1-3-1 0 0,0-1 0 0 0,-82-4 1 0 0,-69-1-75 0 0,87 3 1055 0 0,-179 8-1869 0 0,238-11 878 0 0,-128-2 85 0 0,164 1-65 0 0,1 1 1 0 0,-1 1-1 0 0,1 1 0 0 0,0 1 1 0 0,-30 7-1 0 0,37-6-31 0 0,0 1 0 0 0,0 0-1 0 0,1 0 1 0 0,-1 1 0 0 0,1 0 0 0 0,1 1 0 0 0,-1 1 0 0 0,1-1 0 0 0,-14 15 0 0 0,-47 58-1271 0 0,31-32-3520 0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2:42:42.108"/>
    </inkml:context>
    <inkml:brush xml:id="br0">
      <inkml:brushProperty name="width" value="0.1" units="cm"/>
      <inkml:brushProperty name="height" value="0.1" units="cm"/>
      <inkml:brushProperty name="color" value="#E71224"/>
    </inkml:brush>
  </inkml:definitions>
  <inkml:trace contextRef="#ctx0" brushRef="#br0">3793 55 1839 0 0,'-1'-1'68'0'0,"1"1"0"0"0,0-1 0 0 0,0 1 0 0 0,0-1-1 0 0,0 1 1 0 0,0-1 0 0 0,-1 1 0 0 0,1-1-1 0 0,0 1 1 0 0,0-1 0 0 0,-1 1 0 0 0,1-1-1 0 0,0 1 1 0 0,-1 0 0 0 0,1-1 0 0 0,0 1-1 0 0,-1-1 1 0 0,1 1 0 0 0,-1 0 0 0 0,1 0-1 0 0,-1-1 1 0 0,1 1 0 0 0,0 0 0 0 0,-2-1-1 0 0,-17-4 342 0 0,-22 3-559 0 0,39 2 197 0 0,-76-2 479 0 0,-73 3 1434 0 0,113 0-1665 0 0,-60-7 1 0 0,48 1 155 0 0,-62-7-23 0 0,73 6-159 0 0,-1 1 0 0 0,1 3 0 0 0,-67 3 0 0 0,33 8-258 0 0,-135 9 42 0 0,179-18-43 0 0,-76-1 225 0 0,-114 16 0 0 0,198-14-167 0 0,-1 0 0 0 0,-32-3 0 0 0,31 0 14 0 0,-1 2-1 0 0,-26 2 0 0 0,-36 10 2 0 0,34-4-12 0 0,-79 2-1 0 0,79-12 3 0 0,-76-14 0 0 0,29 2 3 0 0,80 14-50 0 0,1 0 0 0 0,-1 1 0 0 0,-31 5 0 0 0,0 1 0 0 0,-165 4-4 0 0,116-9-1 0 0,-145 24 0 0 0,172-10-21 0 0,37-7 0 0 0,-39 4 0 0 0,3-6 4 0 0,0-4-1 0 0,-86-7 1 0 0,88 1 56 0 0,1 3 1 0 0,-84 10-1 0 0,97-2-60 0 0,-1 3 0 0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2:42:44.114"/>
    </inkml:context>
    <inkml:brush xml:id="br0">
      <inkml:brushProperty name="width" value="0.1" units="cm"/>
      <inkml:brushProperty name="height" value="0.1" units="cm"/>
      <inkml:brushProperty name="color" value="#E71224"/>
    </inkml:brush>
  </inkml:definitions>
  <inkml:trace contextRef="#ctx0" brushRef="#br0">3335 1 919 0 0,'-19'1'31'0'0,"17"-1"-25"0"0,0 0-1 0 0,-1 0 1 0 0,1 1-1 0 0,-1-1 1 0 0,1 0-1 0 0,0 1 1 0 0,0-1-1 0 0,-4 2 0 0 0,-15 6 1655 0 0,-1 2-1304 0 0,0-1-1 0 0,-1-2 0 0 0,-34 8 1 0 0,-28 1 1300 0 0,-58 5-91 0 0,45-7-1060 0 0,-61-1 469 0 0,65-8-289 0 0,17-4-354 0 0,8 0-41 0 0,10-4-18 0 0,13 1-98 0 0,23 1-125 0 0,-23 1 0 0 0,-10 7-17 0 0,-78 18 0 0 0,-99 15-21 0 0,163-37 119 0 0,9-1 49 0 0,27-1-101 0 0,1-2 0 0 0,-1-1-1 0 0,-49-9 1 0 0,-33-2 59 0 0,83 13-137 0 0,0 1 0 0 0,-39 8 0 0 0,3-1 0 0 0,-97 12 20 0 0,-3 0 40 0 0,129-16 80 0 0,0 2 0 0 0,0 2 0 0 0,-50 16 0 0 0,2 9-102 0 0,53-18-8 0 0,0-2 0 0 0,-54 12 0 0 0,85-24-29 0 0,-13 2 2 0 0,1-1 1 0 0,-26 2-1 0 0,-104-11 104 0 0,140 7-103 0 0,0 0 1 0 0,0 0-1 0 0,1 0 1 0 0,-1 1-1 0 0,0 0 1 0 0,0 0 0 0 0,0 1-1 0 0,1-1 1 0 0,-1 1-1 0 0,0 0 1 0 0,1 1-1 0 0,0 0 1 0 0,-1-1 0 0 0,-5 6-1 0 0,2-1-78 0 0,1-1-1 0 0,1 2 0 0 0,-1-1 1 0 0,1 1-1 0 0,0 0 1 0 0,1 1-1 0 0,-7 10 1 0 0,-1 3-276 0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2:43:01.960"/>
    </inkml:context>
    <inkml:brush xml:id="br0">
      <inkml:brushProperty name="width" value="0.1" units="cm"/>
      <inkml:brushProperty name="height" value="0.1" units="cm"/>
      <inkml:brushProperty name="color" value="#E71224"/>
    </inkml:brush>
  </inkml:definitions>
  <inkml:trace contextRef="#ctx0" brushRef="#br0">5813 1505 3823 0 0,'-24'-20'678'0'0,"22"17"-514"0"0,-1 0 0 0 0,1 0 0 0 0,-1 0 0 0 0,0 1 1 0 0,0-1-1 0 0,0 1 0 0 0,-4-2 0 0 0,6 3-86 0 0,0 1 0 0 0,0-1 0 0 0,0 1 0 0 0,0-1 0 0 0,-1 1 0 0 0,1 0 0 0 0,0 0-1 0 0,0-1 1 0 0,0 1 0 0 0,0 0 0 0 0,0 0 0 0 0,-1 0 0 0 0,1 0 0 0 0,0 0 0 0 0,0 1 0 0 0,0-1 0 0 0,0 0 0 0 0,-1 0 0 0 0,1 1 0 0 0,0-1-1 0 0,0 1 1 0 0,0-1 0 0 0,0 1 0 0 0,0-1 0 0 0,0 1 0 0 0,-1 0 0 0 0,-26 29 431 0 0,27-29-461 0 0,0-1-1 0 0,0 1 0 0 0,0-1 1 0 0,0 1-1 0 0,0-1 0 0 0,0 0 1 0 0,-1 0-1 0 0,1 1 0 0 0,0-1 0 0 0,0 0 1 0 0,0 0-1 0 0,0 0 0 0 0,0 0 1 0 0,-1-1-1 0 0,1 1 0 0 0,0 0 1 0 0,0 0-1 0 0,0-1 0 0 0,0 1 1 0 0,0 0-1 0 0,0-1 0 0 0,0 1 1 0 0,0-1-1 0 0,0 0 0 0 0,0 1 0 0 0,-1-2 1 0 0,-22-18 1478 0 0,21 18-1440 0 0,0 0-1 0 0,1 0 0 0 0,-1 0 1 0 0,0 1-1 0 0,0 0 0 0 0,0-1 1 0 0,1 1-1 0 0,-1 0 0 0 0,-1 1 0 0 0,1-1 1 0 0,0 0-1 0 0,0 1 0 0 0,-3-1 1 0 0,1 1-51 0 0,1-1 0 0 0,-1 0 1 0 0,1 0-1 0 0,0 0 0 0 0,-1 0 0 0 0,-6-4 1 0 0,-9-8 436 0 0,15 9-224 0 0,0 1-1 0 0,-1-1 1 0 0,1 1 0 0 0,-12-4-1 0 0,-20-7 135 0 0,-36-9-148 0 0,67 21-193 0 0,-1 0 0 0 0,0 0 0 0 0,0 1 0 0 0,0 0 0 0 0,0 0 0 0 0,0 0-1 0 0,0 1 1 0 0,0 0 0 0 0,0 1 0 0 0,0-1 0 0 0,-9 3 0 0 0,8-1-28 0 0,-1 0 0 0 0,1-1 1 0 0,-10 1-1 0 0,10-1 0 0 0,0 0 1 0 0,1 0-1 0 0,-9 2 1 0 0,10-1 8 0 0,1-1 0 0 0,-1 0 1 0 0,0 0-1 0 0,-1-1 0 0 0,1 0 1 0 0,0 0-1 0 0,-7-1 0 0 0,-44-9 647 0 0,48 9-531 0 0,-2-1-21 0 0,0 1-1 0 0,-14 0 1 0 0,-14-1-90 0 0,-9-8 75 0 0,34 6-57 0 0,-28-4 0 0 0,13 6 50 0 0,-1 0 0 0 0,-37 4 1 0 0,9-6 414 0 0,-66 8 736 0 0,106-3-1599 0 0,-1 1 0 0 0,-23 5 1 0 0,29-5 272 0 0,-68 10 134 0 0,47-7-10 0 0,11-2 8 0 0,-44 11 1 0 0,46-9-18 0 0,1 0 0 0 0,-39 2 0 0 0,32-5-23 0 0,-14 6-12 0 0,30-6 0 0 0,-1 0 0 0 0,1 0 0 0 0,-23 0 0 0 0,-16-6 53 0 0,17 2 55 0 0,-1 0-1 0 0,-58 6 1 0 0,37 5-79 0 0,23-4 21 0 0,-59 3-1 0 0,-79-14 397 0 0,95 8-372 0 0,-64 0-13 0 0,96-2-58 0 0,27 0 10 0 0,-1-1-1 0 0,1 0 1 0 0,0-1-1 0 0,0-1 0 0 0,-27-8 1 0 0,29 7 16 0 0,-1 1 1 0 0,0 0-1 0 0,-21-1 0 0 0,21 4-6 0 0,-1 0-1 0 0,-17 3 0 0 0,19-1 1 0 0,-1-1 0 0 0,-20-1 0 0 0,10-1-9 0 0,-47 5 1 0 0,51-2-6 0 0,0-1-1 0 0,0-1 1 0 0,-27-2 0 0 0,-29-4 45 0 0,63 6-39 0 0,0 0 0 0 0,-15 3 0 0 0,15-2-5 0 0,0 0-1 0 0,-14 0 1 0 0,-4-5 48 0 0,-51-12 1 0 0,1 0 28 0 0,37 4 18 0 0,37 9-92 0 0,0 0 1 0 0,1 1-1 0 0,-1 1 1 0 0,0-1-1 0 0,0 1 0 0 0,0 0 1 0 0,-9 1-1 0 0,-85 2-13 0 0,71-2 0 0 0,-14-2 24 0 0,31 0-10 0 0,-1 1-1 0 0,-17 2 0 0 0,12-1-13 0 0,15 0 0 0 0,0 0 0 0 0,0 1 0 0 0,0-1 0 0 0,-10 3 0 0 0,-2 1 13 0 0,-1-1 0 0 0,0-1 0 0 0,0-1-1 0 0,-24-1 1 0 0,21-1 48 0 0,0-1 0 0 0,-31-8 0 0 0,31 5-28 0 0,-20-5 60 0 0,27 6-36 0 0,0 1 0 0 0,0 0-1 0 0,-29-1 1 0 0,17 3-57 0 0,12 1 0 0 0,1 0 0 0 0,0 0 0 0 0,-13 3 0 0 0,-146 15 0 0 0,94-12 0 0 0,51-5 0 0 0,-30-2 0 0 0,8-1 0 0 0,-44 8 0 0 0,44-1 0 0 0,-11 4 24 0 0,43-5-7 0 0,1-1 0 0 0,-28 1 0 0 0,-10-3 10 0 0,-28 0-1 0 0,-3 1-26 0 0,76-2 0 0 0,0 0 0 0 0,-15 3 0 0 0,-11 0 0 0 0,-177-1-16 0 0,164-8 16 0 0,29 4 0 0 0,0 1 0 0 0,-23 2 0 0 0,4 1 0 0 0,-11-2 0 0 0,31-2 0 0 0,16 1 0 0 0,0 0 0 0 0,0 0 0 0 0,0 0 0 0 0,0 0 0 0 0,1 0 0 0 0,-1 0 0 0 0,0-1 0 0 0,0 1 0 0 0,1-1 0 0 0,-1 1 0 0 0,1-1 0 0 0,-1 0 0 0 0,1 1 0 0 0,0-1 0 0 0,-2-3 0 0 0,-1-9 40 0 0,3 13-16 0 0,1-1 0 0 0,0 0 0 0 0,-1 1 0 0 0,1-1 0 0 0,-1 1 0 0 0,0-1 0 0 0,1 0 0 0 0,-1 1 0 0 0,0 0 0 0 0,-1-2 0 0 0,0 0-5 0 0,1 1 0 0 0,0 0 1 0 0,-1 0-1 0 0,1-1 0 0 0,0 1 0 0 0,0-1 0 0 0,1 1 0 0 0,-1-1 1 0 0,0 1-1 0 0,1-1 0 0 0,0 1 0 0 0,-1-1 0 0 0,1 0 0 0 0,0-3 0 0 0,-3-18 102 0 0,0 11-54 0 0,0-1-1 0 0,1 1 1 0 0,1 0-1 0 0,0-1 1 0 0,1 0-1 0 0,0 1 1 0 0,3-18-1 0 0,-2 6-40 0 0,0-1 0 0 0,-2 1 0 0 0,-3-27-1 0 0,-2-32 20 0 0,6 66-42 0 0,0-19 32 0 0,6-50-1 0 0,-4 36-34 0 0,-2 49 0 0 0,0-8 0 0 0,0 0 0 0 0,0 0 0 0 0,1 0 0 0 0,0 0 0 0 0,0 0 0 0 0,1 0 0 0 0,1 1 0 0 0,0-1 0 0 0,4-10 0 0 0,10-17 0 0 0,-9 25 0 0 0,1 0 0 0 0,0 1 0 0 0,1 0 0 0 0,1 1 0 0 0,16-14 0 0 0,18-17 0 0 0,-28 27 0 0 0,0 1 0 0 0,1 0 0 0 0,0 1 0 0 0,1 1 0 0 0,0 1 0 0 0,33-13 0 0 0,-26 12-18 0 0,-18 7 7 0 0,1 0-1 0 0,-1 1 1 0 0,18-5-1 0 0,83-14 12 0 0,-38 8 0 0 0,24-4 0 0 0,136-25 0 0 0,-65 11 0 0 0,-89 14 546 0 0,-54 12-291 0 0,1 0 0 0 0,-1 2 0 0 0,42-3-1 0 0,24 3-1811 0 0,-62 2 1557 0 0,28-4 0 0 0,-25 2 0 0 0,177-15 0 0 0,-83 8 0 0 0,60-17 0 0 0,-132 17 0 0 0,1 2 0 0 0,93-4 0 0 0,89 4 0 0 0,-186 6 0 0 0,242-29 0 0 0,-235 24 0 0 0,0 2 0 0 0,1 3 0 0 0,63 4 0 0 0,117 16 0 0 0,-154-13 0 0 0,-50-3 0 0 0,-27-2 0 0 0,1 1 0 0 0,-1 0 0 0 0,0 0 0 0 0,1 0 0 0 0,-1 1 0 0 0,0 0 0 0 0,10 3 0 0 0,-10-1 0 0 0,1-1 0 0 0,0-1 0 0 0,0 1 0 0 0,0-1 0 0 0,1 0 0 0 0,-1-1 0 0 0,10 0 0 0 0,11 1 0 0 0,9-2 0 0 0,-29 0 0 0 0,1 1 0 0 0,15 0 0 0 0,-2 2 0 0 0,-16-2 0 0 0,1 1 0 0 0,-1-1 0 0 0,0 1 0 0 0,10 3 0 0 0,-12-3 0 0 0,1 0 0 0 0,0 0 0 0 0,0-1 0 0 0,9 0 0 0 0,9 1 0 0 0,19 7 0 0 0,-31-5 0 0 0,0-1 0 0 0,-1 0 0 0 0,1-1 0 0 0,0 0 0 0 0,0 0 0 0 0,16-2 0 0 0,63-3 0 0 0,-55 4 0 0 0,-13 1 0 0 0,-18 0 0 0 0,-1 0 0 0 0,0 0 0 0 0,0 0 0 0 0,0 0 0 0 0,4 3 0 0 0,1-1 0 0 0,11 7 0 0 0,-15-8 0 0 0,0 0 0 0 0,0 0 0 0 0,0 0 0 0 0,0-1 0 0 0,0 1 0 0 0,0-1 0 0 0,0 0 0 0 0,8 1 0 0 0,-7-2 0 0 0,0 1 0 0 0,0 0 0 0 0,0 1 0 0 0,0-1 0 0 0,0 1 0 0 0,7 4 0 0 0,10 3 0 0 0,-4-5 0 0 0,0-1 0 0 0,0 0 0 0 0,21 0 0 0 0,21 2 0 0 0,8 7 0 0 0,80 9 0 0 0,-25-6 0 0 0,-38-2 0 0 0,-38-8 0 0 0,54 2 0 0 0,-36-9 0 0 0,-35 1 0 0 0,17 0 0 0 0,20 2 0 0 0,-31-2 0 0 0,53 3 0 0 0,-77-2 0 0 0,-4 0 0 0 0,0 1 0 0 0,1 0 0 0 0,-1 0 0 0 0,11 4 0 0 0,16 8 0 0 0,46 25 0 0 0,-77-36 0 0 0,22 10 0 0 0,-11-5 0 0 0,1 1 0 0 0,-2 0 0 0 0,21 15 0 0 0,-30-19 0 0 0,-1 0 0 0 0,1 0 0 0 0,-1 1 0 0 0,0-1 0 0 0,-1 1 0 0 0,1 0 0 0 0,-1 0 0 0 0,0 0 0 0 0,0 0 0 0 0,-1 1 0 0 0,1-1 0 0 0,-1 1 0 0 0,3 11 0 0 0,-4-8 0 0 0,0 0 0 0 0,0 0 0 0 0,0 0 0 0 0,-1 0 0 0 0,-3 18 0 0 0,-11 45 0 0 0,2-21 0 0 0,0 7-21 0 0,6-35 4 0 0,1 0 0 0 0,-2 31 0 0 0,5-5 17 0 0,10 84 0 0 0,18 48 0 0 0,-22-149 0 0 0,-2 57 0 0 0,-2-73 0 0 0,1-12 0 0 0,-1-1 0 0 0,0 1 0 0 0,0 0 0 0 0,-1-1 0 0 0,1 1 0 0 0,-1-1 0 0 0,1 1 0 0 0,-1-1 0 0 0,0 1 0 0 0,-1-1 0 0 0,1 0 0 0 0,0 1 0 0 0,-1-1 0 0 0,0 0 0 0 0,0 0 0 0 0,0 0 0 0 0,0 0 0 0 0,0 0 0 0 0,-1-1 0 0 0,1 1 0 0 0,-1-1 0 0 0,-4 4 0 0 0,-10 6-105 0 0,1 1 1 0 0,0 0-1 0 0,1 1 0 0 0,1 1 0 0 0,-22 29 1 0 0,8-4-453 0 0,-28 53 1 0 0,25-35-423 0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2:43:04.618"/>
    </inkml:context>
    <inkml:brush xml:id="br0">
      <inkml:brushProperty name="width" value="0.1" units="cm"/>
      <inkml:brushProperty name="height" value="0.1" units="cm"/>
      <inkml:brushProperty name="color" value="#E71224"/>
    </inkml:brush>
  </inkml:definitions>
  <inkml:trace contextRef="#ctx0" brushRef="#br0">2997 69 919 0 0,'-13'-5'466'0'0,"0"0"0"0"0,-1 0 0 0 0,1 1 0 0 0,-1 1 0 0 0,-18-3 0 0 0,-74-2-823 0 0,78 6 498 0 0,5 2-161 0 0,0 0 0 0 0,-1 2 0 0 0,-27 5 0 0 0,-68 20 36 0 0,78-16 22 0 0,0-2 0 0 0,-75 6 0 0 0,62-13-36 0 0,0-2 1 0 0,1-2 0 0 0,-101-19-1 0 0,128 16 9 0 0,-1 2 0 0 0,-44-1-1 0 0,-55 8 22 0 0,108-3-4 0 0,0-1-1 0 0,0-1 0 0 0,0-1 0 0 0,-28-6 0 0 0,25 5 228 0 0,-1 0 0 0 0,1 1-1 0 0,-34 1 1 0 0,-64 12 780 0 0,45-6-872 0 0,45-4-118 0 0,11-1 6 0 0,1-2-1 0 0,0 0 1 0 0,0-1 0 0 0,0-1 0 0 0,0 0 0 0 0,-31-13 0 0 0,30 10 186 0 0,1 1 1 0 0,-1 1-1 0 0,0 0 1 0 0,0 2-1 0 0,-34-3 1 0 0,8 8 47 0 0,-82 15 0 0 0,47-5-266 0 0,43-9 148 0 0,0-2 0 0 0,-62-6 0 0 0,40 1 372 0 0,-24-5 133 0 0,47 4-440 0 0,-37 1 0 0 0,48 3-96 0 0,-29-5 0 0 0,28 2-74 0 0,-29 1-1 0 0,37 3-94 0 0,1 2 0 0 0,-1 0 0 0 0,0 0 0 0 0,-25 9-1 0 0,-2 5-2756 0 0,9-1-641 0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2:43:05.235"/>
    </inkml:context>
    <inkml:brush xml:id="br0">
      <inkml:brushProperty name="width" value="0.1" units="cm"/>
      <inkml:brushProperty name="height" value="0.1" units="cm"/>
      <inkml:brushProperty name="color" value="#E71224"/>
    </inkml:brush>
  </inkml:definitions>
  <inkml:trace contextRef="#ctx0" brushRef="#br0">1463 1 3823 0 0,'-106'11'376'0'0,"72"-10"90"0"0,10-1-132 0 0,-383 6 1499 0 0,5-1-996 0 0,272 5-799 0 0,-144 32 1 0 0,189-24-106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2:35:36.785"/>
    </inkml:context>
    <inkml:brush xml:id="br0">
      <inkml:brushProperty name="width" value="0.1" units="cm"/>
      <inkml:brushProperty name="height" value="0.1" units="cm"/>
      <inkml:brushProperty name="color" value="#E71224"/>
    </inkml:brush>
  </inkml:definitions>
  <inkml:trace contextRef="#ctx0" brushRef="#br0">1 164 919 0 0,'3'-6'359'0'0,"0"0"0"0"0,1 0 0 0 0,-1 1-1 0 0,1-1 1 0 0,1 1 0 0 0,-1 0-1 0 0,1 0 1 0 0,6-5 0 0 0,-2 1 76 0 0,17-20 791 0 0,-18 20-615 0 0,-1 0-1 0 0,2 1 0 0 0,-1-1 1 0 0,1 2-1 0 0,17-12 0 0 0,-22 17-491 0 0,1 0 0 0 0,-1 1 0 0 0,1-1 0 0 0,0 1 0 0 0,-1 0 0 0 0,1 0 0 0 0,0 1 0 0 0,-1 0 0 0 0,1-1 0 0 0,0 2 1 0 0,0-1-1 0 0,0 0 0 0 0,-1 1 0 0 0,1 0 0 0 0,8 3 0 0 0,7 2 102 0 0,-1 2 1 0 0,24 12 0 0 0,-36-16-176 0 0,8 3-21 0 0,0-1 0 0 0,0 0-1 0 0,1-1 1 0 0,0-1-1 0 0,1 0 1 0 0,30 2 0 0 0,-16-5 142 0 0,0-1 1 0 0,55-7-1 0 0,-85 7-164 0 0,146-22 879 0 0,-94 11-430 0 0,96-5 0 0 0,41 6-215 0 0,-71 2 108 0 0,122 8 1 0 0,-94 12-207 0 0,210 5 458 0 0,-108-30-324 0 0,-158 8-234 0 0,-35 4-17 0 0,0 3 0 0 0,76 13 0 0 0,-75-7-1 0 0,1-2-1 0 0,63-3 1 0 0,84-22 790 0 0,61-2 184 0 0,-232 23-1487 0 0,0 2 1 0 0,39 8 0 0 0,9 1 455 0 0,-18-4 36 0 0,42 4 0 0 0,111-4 0 0 0,91 8 0 0 0,-177 1 0 0 0,73 7 64 0 0,-4-7-64 0 0,20 2 2 0 0,128 4 60 0 0,-133-41-10 0 0,-28 0-40 0 0,-124 16-12 0 0,98 11 0 0 0,83 17 64 0 0,-164-21-32 0 0,85-6 0 0 0,-88-4-32 0 0,0 4 0 0 0,0 3 0 0 0,0 4 0 0 0,87 18 0 0 0,-78-9 0 0 0,1-3 0 0 0,1-5 0 0 0,94-3 0 0 0,55 2 0 0 0,148-6 0 0 0,-305-6 0 0 0,195-8 0 0 0,-175 14 4 0 0,21 0 21 0 0,170-19 0 0 0,-234 10-20 0 0,30-5-1 0 0,102-2 0 0 0,-162 15-4 0 0,0 1-1 0 0,0 1 1 0 0,0 1 0 0 0,-1 1-1 0 0,1 2 1 0 0,-1 0 0 0 0,0 2 0 0 0,28 13-1 0 0,-44-17-519 0 0,0 2 0 0 0,0-1 1 0 0,0 1-1 0 0,-1 0 0 0 0,0 1 0 0 0,-1 0 0 0 0,1 1 0 0 0,-1 0 0 0 0,-1 0 0 0 0,1 1 0 0 0,-1 0 1 0 0,9 15-1 0 0,0 12-3290 0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2:42:45.736"/>
    </inkml:context>
    <inkml:brush xml:id="br0">
      <inkml:brushProperty name="width" value="0.1" units="cm"/>
      <inkml:brushProperty name="height" value="0.1" units="cm"/>
      <inkml:brushProperty name="color" value="#E71224"/>
    </inkml:brush>
  </inkml:definitions>
  <inkml:trace contextRef="#ctx0" brushRef="#br0">1486 92 1375 0 0,'-42'4'136'0'0,"22"1"245"0"0,0 0 0 0 0,-1-1 0 0 0,-38 2 0 0 0,46-6-172 0 0,0-1 0 0 0,0 0-1 0 0,0-1 1 0 0,0 0 0 0 0,0-1-1 0 0,0 0 1 0 0,-16-7 0 0 0,13 5 107 0 0,0 1 1 0 0,-1 0 0 0 0,1 1-1 0 0,-31-1 1 0 0,-29-6-186 0 0,35 1 133 0 0,9 1 81 0 0,-1 2 0 0 0,1 1 0 0 0,-43-2 0 0 0,-202 13 607 0 0,222-6-802 0 0,-1-3-1 0 0,-71-12 0 0 0,121 14-154 0 0,-35-6 72 0 0,-46-1-1 0 0,73 8-76 0 0,-1 0 0 0 0,1 1-1 0 0,0 1 1 0 0,0 0 0 0 0,0 1-1 0 0,1 0 1 0 0,-16 6 0 0 0,3 1-204 0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2:42:47.817"/>
    </inkml:context>
    <inkml:brush xml:id="br0">
      <inkml:brushProperty name="width" value="0.1" units="cm"/>
      <inkml:brushProperty name="height" value="0.1" units="cm"/>
      <inkml:brushProperty name="color" value="#E71224"/>
    </inkml:brush>
  </inkml:definitions>
  <inkml:trace contextRef="#ctx0" brushRef="#br0">143 36 919 0 0,'-1'-1'5'0'0,"1"-1"0"0"0,-1 0 0 0 0,1 1-1 0 0,-1-1 1 0 0,0 1 0 0 0,0-1-1 0 0,1 1 1 0 0,-1-1 0 0 0,0 1 0 0 0,0-1-1 0 0,-1 1 1 0 0,1 0 0 0 0,0 0-1 0 0,0-1 1 0 0,-1 1 0 0 0,-1-1-1 0 0,2 2 29 0 0,1 0-1 0 0,0 0 1 0 0,-1 0-1 0 0,1 0 1 0 0,0 0-1 0 0,0 0 0 0 0,-1 0 1 0 0,1 1-1 0 0,0-1 1 0 0,0 0-1 0 0,-1 0 0 0 0,1 0 1 0 0,0 1-1 0 0,0-1 1 0 0,-1 0-1 0 0,1 0 0 0 0,0 0 1 0 0,0 1-1 0 0,0-1 1 0 0,0 0-1 0 0,-1 1 0 0 0,1-1 1 0 0,0 0-1 0 0,0 0 1 0 0,0 1-1 0 0,0-1 0 0 0,0 0 1 0 0,0 1-1 0 0,0-1-51 0 0,0 1 1 0 0,0-1-1 0 0,-1 1 0 0 0,1-1 0 0 0,0 0 1 0 0,0 1-1 0 0,0-1 0 0 0,0 1 0 0 0,-1-1 0 0 0,1 0 1 0 0,0 1-1 0 0,0-1 0 0 0,-1 0 0 0 0,1 1 0 0 0,0-1 1 0 0,0 0-1 0 0,-1 0 0 0 0,1 1 0 0 0,0-1 0 0 0,-1 0 1 0 0,1 0-1 0 0,0 0 0 0 0,-1 1 0 0 0,1-1 0 0 0,-1 0 1 0 0,1 0-1 0 0,0 0 0 0 0,-1 0 0 0 0,0 0 0 0 0,-12-7-433 0 0,7 4 503 0 0,1 0 1 0 0,-1 0 0 0 0,0 1-1 0 0,-7-3 1 0 0,11 5-23 0 0,1-1 0 0 0,-1 1-1 0 0,1 0 1 0 0,-1 0 0 0 0,0 0-1 0 0,1 0 1 0 0,-1 0 0 0 0,0 0-1 0 0,1 0 1 0 0,-1 0 0 0 0,0 1-1 0 0,1-1 1 0 0,-1 1 0 0 0,1-1-1 0 0,-1 1 1 0 0,1-1 0 0 0,-1 1-1 0 0,1 0 1 0 0,-1 0 0 0 0,-2 2-1 0 0,-14 12 76 0 0,12-10-104 0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2:42:49.048"/>
    </inkml:context>
    <inkml:brush xml:id="br0">
      <inkml:brushProperty name="width" value="0.1" units="cm"/>
      <inkml:brushProperty name="height" value="0.1" units="cm"/>
      <inkml:brushProperty name="color" value="#E71224"/>
    </inkml:brush>
  </inkml:definitions>
  <inkml:trace contextRef="#ctx0" brushRef="#br0">2880 73 919 0 0,'-1'-1'85'0'0,"0"1"0"0"0,0 0 0 0 0,0-1 0 0 0,0 1-1 0 0,0 0 1 0 0,0 0 0 0 0,0 0 0 0 0,0 0 0 0 0,0 0-1 0 0,0 0 1 0 0,0 0 0 0 0,0 0 0 0 0,0 0 0 0 0,0 1-1 0 0,-2-1 1 0 0,0 1-82 0 0,-21 1 42 0 0,0-1 0 0 0,0-2-1 0 0,-47-5 1 0 0,58 4 479 0 0,-1 2 0 0 0,-18 1 1 0 0,-14 0 291 0 0,36-1-730 0 0,0 1 0 0 0,0 0 0 0 0,0 0 0 0 0,0 1 0 0 0,-17 6 0 0 0,-22 3-42 0 0,39-10-45 0 0,2 1 81 0 0,0-1 0 0 0,0 0 1 0 0,0-1-1 0 0,0 1 0 0 0,0-2 0 0 0,0 1 0 0 0,-11-3 0 0 0,-12-4 768 0 0,0-1 0 0 0,-42-18 0 0 0,57 21-742 0 0,0 1 0 0 0,1 0 0 0 0,-1 1-1 0 0,-1 1 1 0 0,-29 0 0 0 0,24 0-98 0 0,-122-16 389 0 0,111 13-284 0 0,-1 1 0 0 0,-36 2 0 0 0,20 1-75 0 0,26 0-11 0 0,-1 0-1 0 0,-30 5 0 0 0,13 2-18 0 0,-4 0 20 0 0,-64 16 0 0 0,47-8-28 0 0,46-10 35 0 0,0-2 1 0 0,0 0-1 0 0,-24 0 0 0 0,-23 3 59 0 0,-14 8-46 0 0,37-5-13 0 0,-44 3-1 0 0,-128 12 212 0 0,180-20-221 0 0,18-1-12 0 0,0-1-1 0 0,0-1 0 0 0,-18-1 0 0 0,-82-11 612 0 0,100 11-555 0 0,-1 1 0 0 0,1 1 0 0 0,-1 0-1 0 0,1 1 1 0 0,-1 1 0 0 0,1 0 0 0 0,-21 7 0 0 0,-37 8-76 0 0,44-13 11 0 0,0-2 0 0 0,0-1 0 0 0,-36-1 0 0 0,32-4 81 0 0,23 1-58 0 0,0 1-1 0 0,-1 0 0 0 0,1 1 0 0 0,-1 0 0 0 0,1 1 0 0 0,0 0 0 0 0,-1 0 0 0 0,-16 6 0 0 0,21-5-27 0 0,-1 1-1 0 0,1-1 1 0 0,0 2 0 0 0,0-1-1 0 0,0 1 1 0 0,1-1-1 0 0,-1 2 1 0 0,1-1-1 0 0,0 1 1 0 0,0-1-1 0 0,-5 8 1 0 0,-7 8-120 0 0,-2 2-21 0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2:42:50.733"/>
    </inkml:context>
    <inkml:brush xml:id="br0">
      <inkml:brushProperty name="width" value="0.1" units="cm"/>
      <inkml:brushProperty name="height" value="0.1" units="cm"/>
      <inkml:brushProperty name="color" value="#E71224"/>
    </inkml:brush>
  </inkml:definitions>
  <inkml:trace contextRef="#ctx0" brushRef="#br0">4013 91 2759 0 0,'0'0'51'0'0,"1"-1"0"0"0,-1 0 0 0 0,0 0 0 0 0,1 1 0 0 0,-1-1 0 0 0,0 0 0 0 0,0 0-1 0 0,0 1 1 0 0,0-1 0 0 0,1 0 0 0 0,-1 0 0 0 0,0 0 0 0 0,-1 1 0 0 0,1-1 0 0 0,0 0 0 0 0,0 0-1 0 0,0 0 1 0 0,0 1 0 0 0,-1-1 0 0 0,1 0 0 0 0,0 1 0 0 0,0-1 0 0 0,-1 0 0 0 0,0 0-1 0 0,0-1 59 0 0,0 1 0 0 0,-1-1 0 0 0,1 1 0 0 0,0 0 0 0 0,-1 0 0 0 0,1 0 0 0 0,-1 0 0 0 0,0 0 0 0 0,1 0 0 0 0,-3-1 0 0 0,-1 0-52 0 0,0 1 1 0 0,1-1 0 0 0,-1 1 0 0 0,0 0 0 0 0,0 0 0 0 0,0 1 0 0 0,0-1 0 0 0,-5 1 0 0 0,-43 5 448 0 0,-66-4 0 0 0,101-1-238 0 0,-30 4-1 0 0,-6 0 106 0 0,10-2-278 0 0,-16 0-22 0 0,33-3-36 0 0,18 2-13 0 0,0-1 0 0 0,1-1 1 0 0,-1 1-1 0 0,0-1 0 0 0,-10-3 0 0 0,3-1 123 0 0,0 1 0 0 0,0 1 0 0 0,-1 1 0 0 0,1 0 1 0 0,-1 1-1 0 0,1 1 0 0 0,-32 3 0 0 0,-62 1 61 0 0,92-4-199 0 0,3-1 27 0 0,-1-1 0 0 0,-19-4 0 0 0,22 4 7 0 0,-1-1 0 0 0,1 2 0 0 0,-24-1 0 0 0,9 3 28 0 0,1-3-1 0 0,-37-5 1 0 0,-7 0-19 0 0,-26-2 2 0 0,51 4 15 0 0,-90 1 0 0 0,27 9-69 0 0,-12 10 0 0 0,30 1 51 0 0,27-4 36 0 0,-75 4-1 0 0,101-15-35 0 0,-43-6-1 0 0,68 4-23 0 0,-47-2 123 0 0,-1 2-1 0 0,-59 8 0 0 0,-42 13-21 0 0,56-7-128 0 0,86-10 37 0 0,-34-2 1 0 0,-3 0 26 0 0,-12 6-4 0 0,-62 4 61 0 0,110-10-110 0 0,1-2 0 0 0,0 0-1 0 0,-1-1 1 0 0,1-1 0 0 0,0-1-1 0 0,-39-13 1 0 0,42 11 11 0 0,0 2 0 0 0,0 0 1 0 0,0 1-1 0 0,-1 1 0 0 0,1 1 0 0 0,-27 1 1 0 0,-5 3 48 0 0,-52 11 1 0 0,61-8-54 0 0,0-1 1 0 0,-1-3 0 0 0,-52-3-1 0 0,27-6-7 0 0,36 3 15 0 0,-54-1 0 0 0,74 6-26 0 0,0-1 0 0 0,1 1 0 0 0,-1 1 1 0 0,1 0-1 0 0,-1 1 0 0 0,1-1 0 0 0,0 2 0 0 0,-1-1 0 0 0,-13 9 0 0 0,11-4-1119 0 0,-21 18 0 0 0,25-19 44 0 0,-18 15-2628 0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2:43:37.990"/>
    </inkml:context>
    <inkml:brush xml:id="br0">
      <inkml:brushProperty name="width" value="0.1" units="cm"/>
      <inkml:brushProperty name="height" value="0.1" units="cm"/>
      <inkml:brushProperty name="color" value="#E71224"/>
    </inkml:brush>
  </inkml:definitions>
  <inkml:trace contextRef="#ctx0" brushRef="#br0">4582 1257 1375 0 0,'-3'-3'33'0'0,"-1"0"-1"0"0,1 0 0 0 0,0 0 0 0 0,1 0 0 0 0,-4-4 0 0 0,4 4 397 0 0,0 0-1 0 0,0 1 0 0 0,0-1 0 0 0,-1 1 0 0 0,1 0 1 0 0,-1-1-1 0 0,-5-2 0 0 0,3 3-235 0 0,0 0 0 0 0,0 0 1 0 0,-1 0-1 0 0,1 1 0 0 0,-1 0 0 0 0,1 0 0 0 0,-9 0 1 0 0,-41 2 132 0 0,39 1 77 0 0,-30-3-1 0 0,25 0-198 0 0,-1 1-1 0 0,1 1 1 0 0,-1 1-1 0 0,1 0 1 0 0,0 2-1 0 0,-36 10 0 0 0,-91 20 964 0 0,59-15-590 0 0,-26 1-143 0 0,86-16-324 0 0,-75 6 109 0 0,60-6-27 0 0,-75-2 0 0 0,73-6-98 0 0,28 1-10 0 0,0 2-1 0 0,0 0 1 0 0,0 1-1 0 0,-26 3 1 0 0,-84 14 20 0 0,109-16-59 0 0,1-1 0 0 0,-1-1-1 0 0,1 0 1 0 0,-1-1 0 0 0,-17-5 0 0 0,-96-20 702 0 0,60 9-544 0 0,51 12-114 0 0,-1 1-1 0 0,-26-4 1 0 0,-90 1-25 0 0,128 8-64 0 0,-1 0 0 0 0,1 0 0 0 0,0 1 0 0 0,0 1 0 0 0,-12 3 0 0 0,-48 17 0 0 0,33-8 0 0 0,33-13 6 0 0,1 0-1 0 0,-1 0 0 0 0,1-1 1 0 0,-1 1-1 0 0,0-1 0 0 0,1 1 1 0 0,-1-1-1 0 0,1 0 0 0 0,-1-1 1 0 0,0 1-1 0 0,1-1 0 0 0,-1 1 1 0 0,1-1-1 0 0,-1 0 0 0 0,1 0 1 0 0,0-1-1 0 0,-1 1 0 0 0,1-1 1 0 0,0 0-1 0 0,-4-2 0 0 0,5 3 19 0 0,-1 0 0 0 0,1 0-1 0 0,0 0 1 0 0,0 1-1 0 0,-1-1 1 0 0,1 1 0 0 0,0-1-1 0 0,-1 1 1 0 0,1 0-1 0 0,0 0 1 0 0,-1 0 0 0 0,1 0-1 0 0,0 0 1 0 0,-1 1 0 0 0,1-1-1 0 0,-4 2 1 0 0,-3 1-14 0 0,-1 1 0 0 0,-14 8 0 0 0,5-3-10 0 0,14-6 5 0 0,0-1-1 0 0,0 0 0 0 0,0-1 0 0 0,0 1 1 0 0,0-1-1 0 0,0 0 0 0 0,0 0 0 0 0,-1-1 1 0 0,1 1-1 0 0,0-1 0 0 0,-1 0 0 0 0,1-1 1 0 0,0 1-1 0 0,-8-3 0 0 0,-3 1 3 0 0,-1 0-1 0 0,0 1 0 0 0,1 0 1 0 0,-1 2-1 0 0,0 0 1 0 0,1 1-1 0 0,-1 0 0 0 0,1 1 1 0 0,-19 7-1 0 0,25-8-3 0 0,0 0 0 0 0,1 0 0 0 0,-1-1-1 0 0,0-1 1 0 0,-17 0 0 0 0,-47-9 28 0 0,-2-1-15 0 0,51 10 5 0 0,-1 1-1 0 0,-35 6 0 0 0,37-3 3 0 0,0-2-1 0 0,-47 0 0 0 0,-6-12 236 0 0,-4-1 67 0 0,48 8-170 0 0,12 1-97 0 0,-34 2 0 0 0,2 1-54 0 0,-56-6 1 0 0,70 3-4 0 0,17 0-1 0 0,-41-1 0 0 0,-117-21 0 0 0,163 20 11 0 0,1 1 0 0 0,-1 0-1 0 0,0 2 1 0 0,1 0 0 0 0,-22 2-1 0 0,-9 2-10 0 0,39-3 13 0 0,1 1 0 0 0,-1-2-1 0 0,0 1 1 0 0,0-1-1 0 0,0 0 1 0 0,0-1 0 0 0,1 1-1 0 0,-9-4 1 0 0,4 1 58 0 0,-23-3 0 0 0,1 5 14 0 0,-37 3-1 0 0,18 1-61 0 0,20-3 111 0 0,-54-7-1 0 0,84 7-99 0 0,1 0 1 0 0,-1 0 0 0 0,0 0-1 0 0,0 0 1 0 0,0-1-1 0 0,1 1 1 0 0,-1-1-1 0 0,1 0 1 0 0,-1 0-1 0 0,1 0 1 0 0,0 0-1 0 0,-1 0 1 0 0,1 0-1 0 0,0-1 1 0 0,-1-2-1 0 0,0 2 51 0 0,0 0 0 0 0,1 0-1 0 0,-1 0 1 0 0,0 0-1 0 0,-1 0 1 0 0,1 0 0 0 0,-5-2-1 0 0,6 4-64 0 0,1 0-1 0 0,0 0 0 0 0,0 1 1 0 0,-1-1-1 0 0,1 0 1 0 0,0 0-1 0 0,0 0 0 0 0,0-1 1 0 0,0 1-1 0 0,0 0 0 0 0,1 0 1 0 0,-1 0-1 0 0,0-1 1 0 0,1 1-1 0 0,-2-3 0 0 0,-4-25 74 0 0,0 0 0 0 0,1 15-66 0 0,4 8-11 0 0,-1 1 1 0 0,0 0 0 0 0,0 0 0 0 0,0 0 0 0 0,-4-6 0 0 0,-8-3 7 0 0,11 12-19 0 0,1 0 0 0 0,0 0 0 0 0,0 0 0 0 0,0 0 0 0 0,0-1 0 0 0,0 1 0 0 0,-2-4 0 0 0,-8-21 114 0 0,-9-30 1 0 0,-6-15 88 0 0,27 71-200 0 0,-11-21 97 0 0,-8-31-1 0 0,17 43-92 0 0,0 1 0 0 0,1-1 0 0 0,1 1 0 0 0,0-1 0 0 0,0 0 0 0 0,2-13-1 0 0,0 9 12 0 0,-2-25-1 0 0,0 30-4 0 0,-1 1 0 0 0,-1-1 0 0 0,1 1 0 0 0,-1 0 0 0 0,-1-1 0 0 0,0 1 0 0 0,0 0 0 0 0,0 0 0 0 0,-1 1 0 0 0,0-1 0 0 0,-10-12 0 0 0,13 19-13 0 0,0-1 0 0 0,0 0-1 0 0,0 0 1 0 0,0 0 0 0 0,0 0-1 0 0,1 0 1 0 0,-1 0 0 0 0,1-1 0 0 0,-1 1-1 0 0,1 0 1 0 0,0 0 0 0 0,-1 0-1 0 0,1-1 1 0 0,1 1 0 0 0,-1 0-1 0 0,0 0 1 0 0,0 0 0 0 0,1-3 0 0 0,2-4 4 0 0,0 0 1 0 0,0 0 0 0 0,5-8-1 0 0,1-4-9 0 0,-6 14 0 0 0,0 1 0 0 0,1-1 0 0 0,0 1 0 0 0,1 0 0 0 0,-1 0 0 0 0,1 0 0 0 0,7-5 0 0 0,-7 5 0 0 0,0 1 0 0 0,0-1 0 0 0,0 0 0 0 0,-1 0 0 0 0,0 0 0 0 0,0-1 0 0 0,4-9 0 0 0,-6 11 0 0 0,0 1 0 0 0,0-1 0 0 0,0 0 0 0 0,0 1 0 0 0,1 0 0 0 0,0-1 0 0 0,0 1 0 0 0,0 0 0 0 0,0 0 0 0 0,1 1 0 0 0,0-1 0 0 0,-1 1 0 0 0,1 0 0 0 0,0 0 0 0 0,1 0 0 0 0,-1 0 0 0 0,0 1 0 0 0,1-1 0 0 0,0 1 0 0 0,-1 1 0 0 0,1-1 0 0 0,6-1 0 0 0,4 0 1 0 0,-9 1 0 0 0,1 1 1 0 0,0-1-1 0 0,0 2 0 0 0,0-1 0 0 0,0 1 0 0 0,0 0 1 0 0,7 1-1 0 0,0 0-2 0 0,-1-1-1 0 0,1 0 1 0 0,-1-1 0 0 0,24-4-1 0 0,0 0-18 0 0,140-28 20 0 0,-152 27 0 0 0,20-4 0 0 0,1 1 0 0 0,0 3 0 0 0,60-1 0 0 0,94-5 0 0 0,-146 8 0 0 0,-6-2 0 0 0,51-13 0 0 0,-52 8 0 0 0,55-4 0 0 0,21 0 0 0 0,-20 2 0 0 0,-78 10 0 0 0,5 0 0 0 0,40 0 0 0 0,97 3 0 0 0,-104-1 9 0 0,0-3 0 0 0,65-12 0 0 0,-60 5 10 0 0,94-1-1 0 0,-3 22-18 0 0,-31-1 0 0 0,-75-7 0 0 0,-16 1 0 0 0,57-5 0 0 0,114-10 32 0 0,-154 12-16 0 0,99 15 0 0 0,-20 0-16 0 0,135-2 0 0 0,-162-9 0 0 0,-74-5 0 0 0,31-3 0 0 0,14-1 0 0 0,120 14 0 0 0,-47 0 0 0 0,-105-7 9 0 0,-8 0 9 0 0,0-1 1 0 0,42-6-1 0 0,-71 4-18 0 0,1 0 0 0 0,0 0 0 0 0,-1 1 0 0 0,1 0 0 0 0,16 3 0 0 0,-23-3 0 0 0,1 1 0 0 0,-1-1 0 0 0,0 1 0 0 0,0 0 0 0 0,0 0 0 0 0,0 0 0 0 0,0 0 0 0 0,0 0 0 0 0,0 0 0 0 0,0 0 0 0 0,0 1 0 0 0,0-1 0 0 0,-1 1 0 0 0,1 0 0 0 0,-1-1 0 0 0,1 1 0 0 0,-1 0 0 0 0,0 0 0 0 0,1 0 0 0 0,-1 0 0 0 0,0 0 0 0 0,0 0 0 0 0,-1 0 0 0 0,1 0 0 0 0,0 0 0 0 0,-1 1 0 0 0,1 2 0 0 0,2 27-15 0 0,-1 0 0 0 0,-2 0-1 0 0,-6 54 1 0 0,3-61 12 0 0,-30 172 3 0 0,11-88 0 0 0,11-50-696 0 0,-35 107-1 0 0,31-125-369 0 0,-1-1-1 0 0,-3-1 1 0 0,-32 50 0 0 0,11-27-5020 0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2:43:06.465"/>
    </inkml:context>
    <inkml:brush xml:id="br0">
      <inkml:brushProperty name="width" value="0.1" units="cm"/>
      <inkml:brushProperty name="height" value="0.1" units="cm"/>
      <inkml:brushProperty name="color" value="#E71224"/>
    </inkml:brush>
  </inkml:definitions>
  <inkml:trace contextRef="#ctx0" brushRef="#br0">1146 68 1839 0 0,'-12'-1'111'0'0,"1"0"0"0"0,-1-1 0 0 0,-13-4 0 0 0,-2 0 761 0 0,-61-3 2602 0 0,36 5-2842 0 0,-236-26 1368 0 0,239 25-1869 0 0,-1 2 1 0 0,0 3 0 0 0,0 1 0 0 0,-56 10-1 0 0,-154 25-653 0 0,195-25-2828 0 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2:43:07.426"/>
    </inkml:context>
    <inkml:brush xml:id="br0">
      <inkml:brushProperty name="width" value="0.1" units="cm"/>
      <inkml:brushProperty name="height" value="0.1" units="cm"/>
      <inkml:brushProperty name="color" value="#E71224"/>
    </inkml:brush>
  </inkml:definitions>
  <inkml:trace contextRef="#ctx0" brushRef="#br0">1346 164 4631 0 0,'-3'-2'70'0'0,"0"0"-1"0"0,0 1 0 0 0,0-1 0 0 0,-1 0 1 0 0,1 1-1 0 0,-1 0 0 0 0,1 0 0 0 0,-1 0 1 0 0,-3 0-1 0 0,-9-3 390 0 0,1-1-157 0 0,0 2-1 0 0,0-1 0 0 0,-20-1 1 0 0,-9 2-130 0 0,-1-3 1 0 0,-73-18-1 0 0,95 18 126 0 0,-1 2 0 0 0,-28-3 1 0 0,32 6-122 0 0,1-2 0 0 0,-1 0 1 0 0,1-1-1 0 0,-26-9 0 0 0,3-7 499 0 0,33 15-476 0 0,-1 0 1 0 0,1 0-1 0 0,-1 1 1 0 0,0 1-1 0 0,0 0 1 0 0,-14-3-1 0 0,-27 2 257 0 0,-101 5-1 0 0,9 1-130 0 0,112-3-296 0 0,-1 2 1 0 0,0 2 0 0 0,0 1 0 0 0,-41 10-1 0 0,-11 9-3735 0 0,55-13-189 0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2:43:09.429"/>
    </inkml:context>
    <inkml:brush xml:id="br0">
      <inkml:brushProperty name="width" value="0.1" units="cm"/>
      <inkml:brushProperty name="height" value="0.1" units="cm"/>
      <inkml:brushProperty name="color" value="#E71224"/>
    </inkml:brush>
  </inkml:definitions>
  <inkml:trace contextRef="#ctx0" brushRef="#br0">2038 15 1375 0 0,'-1'-2'96'0'0,"0"1"1"0"0,0 0-1 0 0,-1 0 0 0 0,1 0 0 0 0,0 0 0 0 0,-1 0 0 0 0,1 0 0 0 0,-1 0 0 0 0,1 0 0 0 0,-1 1 0 0 0,1-1 0 0 0,-1 1 0 0 0,0-1 0 0 0,1 1 0 0 0,-1-1 0 0 0,0 1 0 0 0,1 0 0 0 0,-1 0 0 0 0,0 0 0 0 0,-2 0 0 0 0,1 1 25 0 0,-1 0 0 0 0,1 0 0 0 0,0 0 0 0 0,0 1 0 0 0,0-1 0 0 0,0 1 0 0 0,0 0 0 0 0,0-1 0 0 0,-4 5 0 0 0,6-5-105 0 0,-5 4-29 0 0,0-1 1 0 0,-1 1-1 0 0,1-1 0 0 0,-11 5 0 0 0,15-9 44 0 0,1 1 0 0 0,-1-1 0 0 0,1 1 0 0 0,-1-1 0 0 0,1 1 0 0 0,0-1 0 0 0,-1 0 0 0 0,1 0 0 0 0,-1 1 0 0 0,1-1 0 0 0,-1-1-1 0 0,0 1 1 0 0,1 0 0 0 0,-1 0 0 0 0,1 0 0 0 0,0-1 0 0 0,-1 1 0 0 0,1-1 0 0 0,-1 1 0 0 0,1-1 0 0 0,0 1 0 0 0,-1-1 0 0 0,1 0 0 0 0,0 0-1 0 0,-1 0 1 0 0,1 0 0 0 0,0 0 0 0 0,0 0 0 0 0,-2-2 0 0 0,2 2 38 0 0,0 0 0 0 0,1 0 0 0 0,-1 0 0 0 0,-1 0 0 0 0,1 1 0 0 0,0-1 0 0 0,0 0 0 0 0,0 0 0 0 0,0 1 0 0 0,-1-1 0 0 0,1 1 0 0 0,0-1 0 0 0,0 1 0 0 0,-1-1 0 0 0,1 1 0 0 0,0 0 0 0 0,-1 0 0 0 0,1 0 0 0 0,0-1 0 0 0,-1 1 0 0 0,1 1 0 0 0,-1-1 0 0 0,1 0 0 0 0,0 0 0 0 0,-1 0 0 0 0,1 1 0 0 0,0-1 0 0 0,0 1 0 0 0,-1-1 0 0 0,1 1 0 0 0,0-1 0 0 0,0 1 0 0 0,-1 0 0 0 0,1-1 0 0 0,0 1 0 0 0,-1 2 0 0 0,0-3-38 0 0,1 1-1 0 0,-1 0 1 0 0,1-1-1 0 0,-1 1 0 0 0,1 0 1 0 0,-1-1-1 0 0,1 0 1 0 0,-1 1-1 0 0,0-1 0 0 0,1 0 1 0 0,-1 0-1 0 0,1 0 1 0 0,-1 0-1 0 0,0 0 0 0 0,1 0 1 0 0,-1 0-1 0 0,0-1 1 0 0,1 1-1 0 0,-1-1 0 0 0,1 1 1 0 0,-1-1-1 0 0,-2-1 1 0 0,1 1 65 0 0,0 0 0 0 0,0 0 0 0 0,0 0 0 0 0,0 0 0 0 0,0 1 0 0 0,0-1 0 0 0,0 1 0 0 0,-3 0 0 0 0,-65 12 389 0 0,9 0-388 0 0,4-4 14 0 0,4-1 259 0 0,-59 0 1 0 0,58-5-32 0 0,0 1 0 0 0,-54 12 0 0 0,14-1-196 0 0,-124 1 1 0 0,188-16 5 0 0,-1 0 1 0 0,-40-8 0 0 0,-63-18 345 0 0,92 18-377 0 0,-38-10 54 0 0,-44-8 11 0 0,98 22-178 0 0,-1 2 1 0 0,-48 1-1 0 0,-22 12-699 0 0,33 0-2596 0 0,3 0-921 0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2:43:11.894"/>
    </inkml:context>
    <inkml:brush xml:id="br0">
      <inkml:brushProperty name="width" value="0.1" units="cm"/>
      <inkml:brushProperty name="height" value="0.1" units="cm"/>
      <inkml:brushProperty name="color" value="#E71224"/>
    </inkml:brush>
  </inkml:definitions>
  <inkml:trace contextRef="#ctx0" brushRef="#br0">1698 4 1375 0 0,'-2'-1'272'0'0,"0"0"-1"0"0,0 1 1 0 0,0 0-1 0 0,0-1 1 0 0,0 1-1 0 0,0 0 1 0 0,-1 0-1 0 0,-2 0 1 0 0,-6 0 339 0 0,-4 0-92 0 0,-1 0 0 0 0,0 0 0 0 0,1 2 0 0 0,-23 4 0 0 0,18-3 35 0 0,-39 3 1 0 0,32-5-347 0 0,0 2 0 0 0,0 1 0 0 0,-34 10 0 0 0,-4 0 83 0 0,7-6 401 0 0,-1-2 1 0 0,-76-4-1 0 0,64-1-605 0 0,-36 0 257 0 0,-169-21 0 0 0,217 11-90 0 0,-159-16 475 0 0,193 24-731 0 0,1 1 0 0 0,-1 2 0 0 0,0 0 0 0 0,1 2 0 0 0,0 0 0 0 0,-46 16 0 0 0,32-5-957 0 0,-3 1-3393 0 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2:43:41.033"/>
    </inkml:context>
    <inkml:brush xml:id="br0">
      <inkml:brushProperty name="width" value="0.1" units="cm"/>
      <inkml:brushProperty name="height" value="0.1" units="cm"/>
      <inkml:brushProperty name="color" value="#E71224"/>
    </inkml:brush>
  </inkml:definitions>
  <inkml:trace contextRef="#ctx0" brushRef="#br0">537 1236 2303 0 0,'-1'-6'141'0'0,"-4"-8"-3"0"0,3 13 88 0 0,0 0 1 0 0,0 0-1 0 0,-1 0 0 0 0,1 0 0 0 0,0 0 1 0 0,-1 0-1 0 0,1 1 0 0 0,0-1 0 0 0,-4 1 1 0 0,-40-8-326 0 0,32 4 291 0 0,0 2 0 0 0,0 0 0 0 0,0 0 0 0 0,0 2 0 0 0,-14 0 0 0 0,24 1-142 0 0,-1-1 1 0 0,1 1 0 0 0,0 0-1 0 0,0 0 1 0 0,0 1 0 0 0,-1 0-1 0 0,1-1 1 0 0,1 1 0 0 0,-1 0-1 0 0,0 1 1 0 0,1-1 0 0 0,-1 1 0 0 0,1 0-1 0 0,-1 0 1 0 0,1 0 0 0 0,0 0-1 0 0,1 0 1 0 0,-1 0 0 0 0,0 1-1 0 0,-3 7 1 0 0,-3 5-50 0 0,2-3 16 0 0,-16 22 1 0 0,20-31-8 0 0,-1 0-1 0 0,1-1 1 0 0,-1 1-1 0 0,0-1 1 0 0,0 0-1 0 0,0 0 0 0 0,0 0 1 0 0,0 0-1 0 0,-6 2 1 0 0,-12 3 2 0 0,16-6 49 0 0,0 0 0 0 0,0 1 1 0 0,0 0-1 0 0,0 0 0 0 0,1 0 1 0 0,-6 4-1 0 0,1 1-1 0 0,1-1-1 0 0,-1-1 1 0 0,-16 9 0 0 0,25-15-59 0 0,1 0 1 0 0,0 0 0 0 0,0 0 0 0 0,0 0-1 0 0,-1 0 1 0 0,1 0 0 0 0,0 1-1 0 0,0-1 1 0 0,-1 0 0 0 0,1 0 0 0 0,0 0-1 0 0,0 0 1 0 0,0 0 0 0 0,-1 0-1 0 0,1 0 1 0 0,0 0 0 0 0,0 0 0 0 0,-1 0-1 0 0,1 0 1 0 0,0 0 0 0 0,0 0-1 0 0,-1 0 1 0 0,1 0 0 0 0,0-1-1 0 0,0 1 1 0 0,-1 0 0 0 0,1 0 0 0 0,0 0-1 0 0,0 0 1 0 0,0 0 0 0 0,-1 0-1 0 0,1-1 1 0 0,0 1 0 0 0,0 0 0 0 0,0 0-1 0 0,0 0 1 0 0,-1 0 0 0 0,1-1-1 0 0,-1-11 810 0 0,1 9-499 0 0,0 0 1 0 0,1 0-1 0 0,-1 0 0 0 0,1 0 1 0 0,0 0-1 0 0,2-4 1 0 0,-3 7-303 0 0,0 0 1 0 0,1-1-1 0 0,-1 1 1 0 0,1-1-1 0 0,-1 1 1 0 0,0 0-1 0 0,1-1 1 0 0,-1 1-1 0 0,1 0 1 0 0,-1-1-1 0 0,1 1 1 0 0,0 0-1 0 0,-1 0 1 0 0,1-1-1 0 0,-1 1 1 0 0,1 0-1 0 0,-1 0 1 0 0,1 0 0 0 0,-1 0-1 0 0,1 0 1 0 0,0 0-1 0 0,-1 0 1 0 0,1 0-1 0 0,-1 0 1 0 0,1 0-1 0 0,0 0 1 0 0,0 1-1 0 0,19 7 310 0 0,-5-1-196 0 0,-5-5 32 0 0,5 1 212 0 0,-10-3-225 0 0,1-1 0 0 0,0 0 0 0 0,-1 0 0 0 0,1-1 0 0 0,0 1 0 0 0,5-4 0 0 0,-6 3-62 0 0,1 0 1 0 0,-1 0 0 0 0,1 1-1 0 0,-1-1 1 0 0,1 1 0 0 0,6 0-1 0 0,4 0 7 0 0,-1 0-1 0 0,1-2 0 0 0,19-4 0 0 0,-24 4-60 0 0,1 0-1 0 0,-1 1 0 0 0,1 0 1 0 0,0 1-1 0 0,-1 1 0 0 0,24 1 1 0 0,-2 4 5 0 0,-6 0-22 0 0,1-1 1 0 0,-1-2 0 0 0,31 0-1 0 0,-48-3-15 0 0,137-1 221 0 0,-132 4-199 0 0,0 1 0 0 0,-1 0 0 0 0,22 8 0 0 0,-2-1-8 0 0,1-2 7 0 0,1-1 0 0 0,0-3 0 0 0,37 1 0 0 0,146-9 197 0 0,-165 1-180 0 0,131 0 42 0 0,-137 3-68 0 0,-13 2 44 0 0,36 6-1 0 0,15 1 95 0 0,-71-8-128 0 0,-1-2 0 0 0,0 1 0 0 0,0-2 0 0 0,16-2 0 0 0,36-14 52 0 0,42-6 43 0 0,-99 22-102 0 0,0 1-1 0 0,0-2 1 0 0,0 1 0 0 0,0-1-1 0 0,-1-1 1 0 0,1 1-1 0 0,-1-1 1 0 0,0-1 0 0 0,8-5-1 0 0,-6 3 5 0 0,-1-1 0 0 0,0-1-1 0 0,0 0 1 0 0,0 0 0 0 0,-1 0 0 0 0,7-13-1 0 0,-13 20-11 0 0,7-13 104 0 0,2 0 1 0 0,0 1-1 0 0,0 0 1 0 0,2 0-1 0 0,21-18 0 0 0,-17 18-19 0 0,-11 9-85 0 0,0 1 1 0 0,1-1-1 0 0,-1 1 1 0 0,11-6-1 0 0,-11 7 5 0 0,0-1 0 0 0,0 1 0 0 0,0-1 1 0 0,-1-1-1 0 0,0 1 0 0 0,0-1 0 0 0,0 0 0 0 0,0 0 0 0 0,-1 0 1 0 0,0-1-1 0 0,6-10 0 0 0,3-8 13 0 0,17-41-1 0 0,-18 37-16 0 0,-10 22 7 0 0,37-88 82 0 0,-33 76-75 0 0,-1-1 0 0 0,0 0 0 0 0,3-23 1 0 0,6-130 312 0 0,-10 145-248 0 0,-3 21-60 0 0,0 0 0 0 0,0 0-1 0 0,0 0 1 0 0,-1 0 0 0 0,0 0 0 0 0,0 0-1 0 0,-2-9 1 0 0,0 9-22 0 0,1 0 0 0 0,-1 0 0 0 0,-1 0 0 0 0,1 0 0 0 0,-1 0 0 0 0,0 0 0 0 0,0 0 0 0 0,-1 1 0 0 0,0 0 0 0 0,0 0 0 0 0,-6-7 0 0 0,3 6 0 0 0,0 0 0 0 0,0 0 0 0 0,-1 1 0 0 0,0 0 0 0 0,0 1 0 0 0,0 0 0 0 0,-13-5 0 0 0,-3-2 2 0 0,-40-24-1 0 0,49 26 7 0 0,-26-16 92 0 0,-30-17 141 0 0,31 25-190 0 0,-1 3 0 0 0,-1 1 0 0 0,-47-8 0 0 0,-33-9-55 0 0,41 12 4 0 0,5 1 0 0 0,46 11 0 0 0,0 0 0 0 0,-48-2 0 0 0,-11-2 0 0 0,-29 0 0 0 0,100 10 0 0 0,-69-3 0 0 0,18 1 0 0 0,-115-17 0 0 0,-101-22 64 0 0,249 40-64 0 0,0 2 0 0 0,0 0 0 0 0,-52 11 0 0 0,67-9 0 0 0,-136 11 0 0 0,84-14 0 0 0,-10 0 0 0 0,56 1 0 0 0,21-2 0 0 0,1 1 0 0 0,-1 0 0 0 0,0 0 0 0 0,0 1 0 0 0,1-1 0 0 0,-1 1 0 0 0,0 1 0 0 0,1-1 0 0 0,-11 5 0 0 0,9-3 0 0 0,1 1 0 0 0,-1 0 0 0 0,0 0 0 0 0,1 1 0 0 0,0 0 0 0 0,0 0 0 0 0,1 0 0 0 0,-1 1 0 0 0,1-1 0 0 0,0 1 0 0 0,-7 12 0 0 0,10-14-4 0 0,0-1 0 0 0,0 1 0 0 0,0 0 0 0 0,1 0 0 0 0,0 0 0 0 0,0 0 0 0 0,0 0 0 0 0,0 0 0 0 0,0 0 0 0 0,1 0 0 0 0,0 0 0 0 0,0 1 0 0 0,0-1 0 0 0,0 0 0 0 0,2 6 0 0 0,6 54-17 0 0,-3 1 0 0 0,-4 76-1 0 0,-4-29 22 0 0,16 179 0 0 0,-10-273 32 0 0,0-1 0 0 0,1 0 0 0 0,0 0 0 0 0,2 0 0 0 0,0-1 0 0 0,1 1 0 0 0,0-2 0 0 0,1 1 0 0 0,1-1 0 0 0,1 0 0 0 0,20 24 0 0 0,-10-11 124 0 0,-16-22-85 0 0,0 1 0 0 0,1-1 1 0 0,-1 0-1 0 0,1-1 1 0 0,10 9-1 0 0,5-4 111 0 0,-19-9-167 0 0,1-1 0 0 0,-1 1 0 0 0,1-1 0 0 0,-1 1 1 0 0,0-1-1 0 0,1 1 0 0 0,-1 0 0 0 0,0 0 0 0 0,1 0 0 0 0,-1 0 0 0 0,0 0 0 0 0,0 0 1 0 0,0 0-1 0 0,0 0 0 0 0,0 0 0 0 0,0 0 0 0 0,0 1 0 0 0,-1-1 0 0 0,1 0 1 0 0,0 0-1 0 0,-1 1 0 0 0,1-1 0 0 0,-1 1 0 0 0,1 2 0 0 0,1 5-220 0 0,0 0-1 0 0,-1 0 0 0 0,0 0 0 0 0,0 1 1 0 0,-1-1-1 0 0,-2 17 0 0 0,-5 17-1394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2:35:40.473"/>
    </inkml:context>
    <inkml:brush xml:id="br0">
      <inkml:brushProperty name="width" value="0.1" units="cm"/>
      <inkml:brushProperty name="height" value="0.1" units="cm"/>
      <inkml:brushProperty name="color" value="#E71224"/>
    </inkml:brush>
  </inkml:definitions>
  <inkml:trace contextRef="#ctx0" brushRef="#br0">0 92 5351 0 0,'1'-2'16'0'0,"3"-17"293"0"0,-4 19-301 0 0,1-1-1 0 0,-1 1 0 0 0,0-1 1 0 0,1 1-1 0 0,-1 0 0 0 0,1-1 1 0 0,-1 1-1 0 0,0-1 0 0 0,1 1 1 0 0,-1 0-1 0 0,1-1 0 0 0,-1 1 1 0 0,1 0-1 0 0,-1 0 0 0 0,1-1 1 0 0,-1 1-1 0 0,1 0 0 0 0,-1 0 1 0 0,1 0-1 0 0,0 0 0 0 0,-1 0 1 0 0,1 0-1 0 0,-1-1 0 0 0,1 1 0 0 0,-1 1 1 0 0,1-1-1 0 0,0 0 0 0 0,-1 0 1 0 0,1 0-1 0 0,0 0 0 0 0,1 0-2 0 0,-1 0-1 0 0,1 0 0 0 0,0 0 1 0 0,-1-1-1 0 0,1 1 0 0 0,0 0 0 0 0,-1-1 1 0 0,1 0-1 0 0,0 1 0 0 0,-1-1 1 0 0,1 0-1 0 0,2-1 0 0 0,9-5 66 0 0,-1 4-1 0 0,1-1 1 0 0,-1 2-1 0 0,1-1 1 0 0,22 0-1 0 0,55 5-80 0 0,3-1 64 0 0,121-19 1834 0 0,54-2 318 0 0,149 30-813 0 0,-265-2-1153 0 0,-6-2-44 0 0,227 13 86 0 0,-298-13-517 0 0,106 8 549 0 0,-62-9-3888 0 0,-63-4-353 0 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2:43:51.193"/>
    </inkml:context>
    <inkml:brush xml:id="br0">
      <inkml:brushProperty name="width" value="0.1" units="cm"/>
      <inkml:brushProperty name="height" value="0.1" units="cm"/>
      <inkml:brushProperty name="color" value="#E71224"/>
    </inkml:brush>
  </inkml:definitions>
  <inkml:trace contextRef="#ctx0" brushRef="#br0">2216 32 2527 0 0,'2'-18'196'0'0,"-2"18"-194"0"0,0-1 0 0 0,0 1 0 0 0,0-1 0 0 0,0 0 0 0 0,0 1 0 0 0,0-1 0 0 0,0 1 0 0 0,1-1 0 0 0,-1 0 0 0 0,0 1 0 0 0,0-1 0 0 0,1 1 0 0 0,-1-1 0 0 0,0 1 0 0 0,1-1 0 0 0,-1 1 0 0 0,0-1 0 0 0,1 1 0 0 0,-1-1 0 0 0,1 1 0 0 0,-1 0 0 0 0,1-1 0 0 0,-1 1 0 0 0,1-1 0 0 0,0 1 0 0 0,0 1-17 0 0,1 1-1 0 0,-1 0 0 0 0,0-1 1 0 0,0 1-1 0 0,0 0 1 0 0,0 0-1 0 0,-1 0 0 0 0,2 3 1 0 0,-2-5-23 0 0,2 4-110 0 0,-1-1 0 0 0,0 1 0 0 0,0-1 0 0 0,-1 1 0 0 0,1-1 1 0 0,0 1-1 0 0,-1 6 0 0 0,0-9 142 0 0,0 0 1 0 0,0 0-1 0 0,-1 0 1 0 0,1 0 0 0 0,0 0-1 0 0,-1 0 1 0 0,1-1-1 0 0,0 1 1 0 0,-1 0-1 0 0,1 0 1 0 0,-1 0-1 0 0,1 0 1 0 0,-1 0 0 0 0,0 0-1 0 0,1-1 1 0 0,-1 1-1 0 0,0 0 1 0 0,0-1-1 0 0,0 1 1 0 0,1 0-1 0 0,-1-1 1 0 0,0 1 0 0 0,0-1-1 0 0,0 1 1 0 0,0-1-1 0 0,0 0 1 0 0,0 1-1 0 0,0-1 1 0 0,0 0-1 0 0,0 0 1 0 0,-2 1-1 0 0,1-1 280 0 0,-1 1 0 0 0,1 0 0 0 0,0 0 0 0 0,-1 0-1 0 0,1 0 1 0 0,0 0 0 0 0,-1 1 0 0 0,1-1-1 0 0,0 1 1 0 0,-3 3 0 0 0,-20 22 352 0 0,9-10-488 0 0,-22 18-138 0 0,36-34 35 0 0,0 0 0 0 0,0 0 0 0 0,0 0 0 0 0,0 0-1 0 0,0 0 1 0 0,0 0 0 0 0,0-1 0 0 0,0 1 0 0 0,0-1-1 0 0,0 0 1 0 0,-3 1 0 0 0,-29-2 766 0 0,8 1-12 0 0,-1 3-303 0 0,0 1-1 0 0,-46 14 1 0 0,-51 24-340 0 0,90-28-110 0 0,9-4-9 0 0,0-1 0 0 0,-39 8 0 0 0,49-15 76 0 0,0 0-1 0 0,0-1 0 0 0,-1-1 1 0 0,1 0-1 0 0,0-1 1 0 0,-1-1-1 0 0,1 0 0 0 0,0-1 1 0 0,0-1-1 0 0,1-1 0 0 0,-1 0 1 0 0,-16-8-1 0 0,-68-39 183 0 0,94 50-137 0 0,-1 0 0 0 0,1 0 0 0 0,-1 1 0 0 0,1 0 0 0 0,-1 0 0 0 0,1 0 0 0 0,-12 1 0 0 0,-41 5 443 0 0,39-2-1439 0 0,-54 11 484 0 0,52-9 304 0 0,1-1-1 0 0,-1-1 0 0 0,-26 1 0 0 0,-32-4 61 0 0,-107-14 0 0 0,-61-6 514 0 0,188 18-431 0 0,-1 3 1 0 0,1 3 0 0 0,-95 17-1 0 0,132-14-879 0 0,0 0-1 0 0,0 2 0 0 0,-29 14 1 0 0,11-2-2786 0 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2:43:53.592"/>
    </inkml:context>
    <inkml:brush xml:id="br0">
      <inkml:brushProperty name="width" value="0.1" units="cm"/>
      <inkml:brushProperty name="height" value="0.1" units="cm"/>
      <inkml:brushProperty name="color" value="#E71224"/>
    </inkml:brush>
  </inkml:definitions>
  <inkml:trace contextRef="#ctx0" brushRef="#br0">4462 5 3511 0 0,'-3'0'55'0'0,"0"0"0"0"0,0 0 0 0 0,0 0 0 0 0,0 1 0 0 0,-1-1 0 0 0,1 1-1 0 0,-3 1 1 0 0,-1 0 90 0 0,-6 1-28 0 0,0 2 0 0 0,-15 6-1 0 0,18-7 104 0 0,-1 1 0 0 0,1-2-1 0 0,-1 1 1 0 0,-16 2-1 0 0,22-6-154 0 0,-6 2 190 0 0,-1-1-1 0 0,1 0 1 0 0,-1 0-1 0 0,0-2 1 0 0,-20-2-1 0 0,-43-11 1260 0 0,55 10-1380 0 0,14 3-39 0 0,0 0-1 0 0,0-1 0 0 0,0 1 0 0 0,-10-6 0 0 0,7 3 82 0 0,-1-1 1 0 0,1 1-1 0 0,-1 1 0 0 0,-11-3 0 0 0,11 5-122 0 0,0 1 0 0 0,0 0 0 0 0,0 1 0 0 0,-1 0-1 0 0,1 1 1 0 0,0 0 0 0 0,-11 3 0 0 0,5 0-21 0 0,-24 2-1 0 0,29-7-22 0 0,0 0 0 0 0,-18-2-1 0 0,20 1 72 0 0,0 0 0 0 0,0 1-1 0 0,0 0 1 0 0,-17 2-1 0 0,-60 22 25 0 0,22-6-66 0 0,53-15 16 0 0,-1-2-1 0 0,-23 1 0 0 0,2 0 29 0 0,-25 0 45 0 0,50-2-105 0 0,1 0 0 0 0,-1 0 0 0 0,1 0 0 0 0,-12-3 0 0 0,-17-2 54 0 0,-64 5-3 0 0,30-5-53 0 0,53 3 11 0 0,-1 0 0 0 0,0 2 1 0 0,1 0-1 0 0,-31 3 0 0 0,-54 10 15 0 0,8-1-20 0 0,84-11-27 0 0,1-1 0 0 0,-1 0 0 0 0,-17-2 0 0 0,17 1 0 0 0,1 1 0 0 0,-1-1 0 0 0,0 2 0 0 0,-11 1 0 0 0,-32 3 0 0 0,37-4 0 0 0,-1 1 0 0 0,-18 4 0 0 0,30-5 5 0 0,-1 0-1 0 0,0 0 0 0 0,1-1 1 0 0,-1 0-1 0 0,0 0 1 0 0,1 0-1 0 0,-1-1 0 0 0,0 0 1 0 0,1 0-1 0 0,-1 0 1 0 0,1 0-1 0 0,-1-1 0 0 0,1 0 1 0 0,0-1-1 0 0,0 1 1 0 0,-8-5-1 0 0,7 4 28 0 0,0 0 1 0 0,1 1 0 0 0,-1 0-1 0 0,0 0 1 0 0,0 0-1 0 0,-1 1 1 0 0,-7-1-1 0 0,-46 0 31 0 0,47 2-77 0 0,-4 2 14 0 0,0 0 0 0 0,0 0 0 0 0,1 2 0 0 0,-1 0 0 0 0,-16 7 0 0 0,11-4 0 0 0,-42 8 0 0 0,-199 21 64 0 0,237-32-64 0 0,11-1 0 0 0,0-1 0 0 0,1 0 0 0 0,-1-1 0 0 0,-25-2 0 0 0,-1 0 0 0 0,9 2 0 0 0,-83-3 0 0 0,96 1 0 0 0,0 2 0 0 0,-19 2 0 0 0,19-1 0 0 0,-67-4 0 0 0,84 2 0 0 0,-119 7 0 0 0,91-9-2 0 0,-44-7-1 0 0,-4-1 62 0 0,7 0-48 0 0,-2 0-12 0 0,42 6 1 0 0,0-1 0 0 0,-50-14 0 0 0,10 1 0 0 0,57 15 10 0 0,-1 1 0 0 0,1 1 1 0 0,0 0-1 0 0,-1 1 0 0 0,-19 2 0 0 0,-69 17 57 0 0,95-17-67 0 0,-109 18 0 0 0,111-20 0 0 0,1 1 0 0 0,-1-1 0 0 0,0 1 0 0 0,1-2 0 0 0,-1 1 0 0 0,-11-2 0 0 0,-35-12 0 0 0,27 7 0 0 0,10 2 60 0 0,-28-13-1 0 0,31 12 26 0 0,-1 1-1 0 0,-24-7 1 0 0,32 11-74 0 0,0 0 1 0 0,-1 0 0 0 0,1 1-1 0 0,0 0 1 0 0,-1 0-1 0 0,1 0 1 0 0,0 1 0 0 0,-1-1-1 0 0,1 1 1 0 0,0 1 0 0 0,-6 1-1 0 0,-1 2-93 0 0,0 1 0 0 0,0 1-1 0 0,0 0 1 0 0,1 1 0 0 0,0 0-1 0 0,0 1 1 0 0,-19 19 0 0 0,-3 9-300 0 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2:43:57.860"/>
    </inkml:context>
    <inkml:brush xml:id="br0">
      <inkml:brushProperty name="width" value="0.1" units="cm"/>
      <inkml:brushProperty name="height" value="0.1" units="cm"/>
      <inkml:brushProperty name="color" value="#E71224"/>
    </inkml:brush>
  </inkml:definitions>
  <inkml:trace contextRef="#ctx0" brushRef="#br0">3410 244 455 0 0,'-37'-11'1159'0'0,"0"-3"0"0"0,-45-22 0 0 0,49 20-619 0 0,-1 2 1 0 0,-63-18-1 0 0,25 16 3 0 0,-97-9 0 0 0,-13 18 79 0 0,-2 6-176 0 0,-28-7-148 0 0,133 2-59 0 0,23 0 7 0 0,-1 3-1 0 0,-77 6 1 0 0,-204 20 18 0 0,152-35-74 0 0,95 5-79 0 0,-210 10 196 0 0,82 3 179 0 0,168-7-290 0 0,0-3 0 0 0,-66-13 0 0 0,-96-19 132 0 0,174 32-260 0 0,0 2 0 0 0,0 2 0 0 0,-59 7 0 0 0,75-4-1130 0 0,0 1 0 0 0,-39 12 0 0 0,8 7-2520 0 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2:43:32.862"/>
    </inkml:context>
    <inkml:brush xml:id="br0">
      <inkml:brushProperty name="width" value="0.1" units="cm"/>
      <inkml:brushProperty name="height" value="0.1" units="cm"/>
      <inkml:brushProperty name="color" value="#E71224"/>
    </inkml:brush>
  </inkml:definitions>
  <inkml:trace contextRef="#ctx0" brushRef="#br0">3218 134 1839 0 0,'19'-9'1216'0'0,"-19"9"-1194"0"0,0 0 0 0 0,1 0 0 0 0,-1 0 0 0 0,1 0-1 0 0,-1 0 1 0 0,0 0 0 0 0,1 0 0 0 0,-1-1 0 0 0,0 1-1 0 0,1 0 1 0 0,-1 0 0 0 0,0-1 0 0 0,1 1 0 0 0,-1 0-1 0 0,0 0 1 0 0,0-1 0 0 0,1 1 0 0 0,-1 0 0 0 0,0-1-1 0 0,0 1 1 0 0,1 0 0 0 0,-1-1 0 0 0,0 1 0 0 0,0 0-1 0 0,0-1 1 0 0,0 1 0 0 0,0-1 0 0 0,1 1 0 0 0,-1 0-1 0 0,0-1 1 0 0,0 1 0 0 0,0-1 0 0 0,0 1-1 0 0,0 0 1 0 0,0-1 0 0 0,0 1 0 0 0,-1-1 0 0 0,1 1-1 0 0,0 0 1 0 0,0-1 0 0 0,0 0 60 0 0,0 0 0 0 0,0 0 0 0 0,-1 0 0 0 0,1 1 0 0 0,0-1 0 0 0,0 0 0 0 0,-1 0 0 0 0,1 0 0 0 0,-1 1 0 0 0,1-1 0 0 0,-1 0 0 0 0,1 1 0 0 0,-1-1 0 0 0,1 0 0 0 0,-1 1 0 0 0,1-1 0 0 0,-1 1 0 0 0,0-1 0 0 0,1 1 0 0 0,-2-2 0 0 0,-1 1 97 0 0,0 0-1 0 0,-1 0 1 0 0,1 1-1 0 0,0-1 0 0 0,-1 1 1 0 0,1-1-1 0 0,0 1 1 0 0,-1 0-1 0 0,-5 1 0 0 0,-37-5 610 0 0,-5 5-261 0 0,27 0-314 0 0,0 0 0 0 0,0-2 0 0 0,-41-7 0 0 0,24 5 30 0 0,21 2-83 0 0,2 0 44 0 0,-1 0 1 0 0,0 2-1 0 0,0 0 1 0 0,-29 5-1 0 0,33-1-123 0 0,-1 0 1 0 0,-17 10-1 0 0,24-10-44 0 0,-1 0 0 0 0,1-1 0 0 0,-1-1 0 0 0,0 0-1 0 0,0 0 1 0 0,0-1 0 0 0,-1 0 0 0 0,-10 1 0 0 0,-174 2 1147 0 0,178-5-1172 0 0,0 0-1 0 0,-1-2 1 0 0,1 0-1 0 0,-21-6 1 0 0,12 3-6 0 0,-39-11 153 0 0,44 11-49 0 0,1 0-1 0 0,-1 1 1 0 0,-42-3 0 0 0,-34 1-100 0 0,-32-1 44 0 0,98 6 9 0 0,-31-6 0 0 0,-11-1 13 0 0,50 6-38 0 0,-35-8 1 0 0,35 6 10 0 0,-34-4 1 0 0,-181 0 30 0 0,86 2-69 0 0,80 10 19 0 0,44-1-18 0 0,-37-2-1 0 0,49-3-13 0 0,12 2 4 0 0,0-1 1 0 0,-1 1-1 0 0,1 0 0 0 0,0 0 0 0 0,-7 1 0 0 0,-11 2 11 0 0,-1 0 1 0 0,0-2-1 0 0,-34-2 0 0 0,-94-10-13 0 0,-46 16 64 0 0,193-5-64 0 0,-26 1 20 0 0,0-1 0 0 0,-38-6 0 0 0,-59-15 59 0 0,119 20-76 0 0,0-1 0 0 0,0 2 0 0 0,0-1 0 0 0,0 1 0 0 0,-1 0 0 0 0,1 1 0 0 0,0 0 0 0 0,0 0 0 0 0,0 1-1 0 0,0 0 1 0 0,1 0 0 0 0,-1 1 0 0 0,-8 4 0 0 0,-43 23-4012 0 0,32-16-442 0 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2:43:34.074"/>
    </inkml:context>
    <inkml:brush xml:id="br0">
      <inkml:brushProperty name="width" value="0.1" units="cm"/>
      <inkml:brushProperty name="height" value="0.1" units="cm"/>
      <inkml:brushProperty name="color" value="#E71224"/>
    </inkml:brush>
  </inkml:definitions>
  <inkml:trace contextRef="#ctx0" brushRef="#br0">3722 118 919 0 0,'0'-3'159'0'0,"-1"0"0"0"0,1 1 0 0 0,0-1-1 0 0,-1 1 1 0 0,0-1 0 0 0,0 1 0 0 0,1 0-1 0 0,-1-1 1 0 0,-1 1 0 0 0,1 0-1 0 0,0 0 1 0 0,0-1 0 0 0,-1 1 0 0 0,0 0-1 0 0,1 0 1 0 0,-1 1 0 0 0,0-1-1 0 0,0 0 1 0 0,0 0 0 0 0,0 1 0 0 0,0-1-1 0 0,-4-1 1 0 0,1 0 99 0 0,0 0 0 0 0,0 1 0 0 0,0-1 1 0 0,-1 1-1 0 0,1 0 0 0 0,-11-2 0 0 0,-39-4 765 0 0,20 3-520 0 0,5 1-285 0 0,0 2-1 0 0,0 2 1 0 0,-34 2-1 0 0,30 0-103 0 0,-51 0 138 0 0,18-1 322 0 0,-96 14 0 0 0,-34 17-219 0 0,162-27-275 0 0,0-2-1 0 0,-39-1 1 0 0,-72-9 411 0 0,-7 0 86 0 0,25 14-516 0 0,89-3-40 0 0,0-2 0 0 0,0-1 1 0 0,-64-8-1 0 0,-130-22 195 0 0,16 16-88 0 0,119 7-128 0 0,-40-1 0 0 0,29 16 0 0 0,77-4 0 0 0,-65-1 0 0 0,-319-36 424 0 0,352 24-291 0 0,0 2 0 0 0,0 4 0 0 0,0 2 0 0 0,0 3 0 0 0,-107 19 0 0 0,125-13-133 0 0,20-5-159 0 0,1 1 1 0 0,-1 1 0 0 0,-45 18-1 0 0,36-7-213 0 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2:44:01.060"/>
    </inkml:context>
    <inkml:brush xml:id="br0">
      <inkml:brushProperty name="width" value="0.1" units="cm"/>
      <inkml:brushProperty name="height" value="0.1" units="cm"/>
      <inkml:brushProperty name="color" value="#E71224"/>
    </inkml:brush>
  </inkml:definitions>
  <inkml:trace contextRef="#ctx0" brushRef="#br0">1498 1307 919 0 0,'-1'1'81'0'0,"1"0"0"0"0,0 0 0 0 0,-1 0 0 0 0,1 0 0 0 0,0 0 0 0 0,-1 0-1 0 0,1 0 1 0 0,-1 0 0 0 0,1 0 0 0 0,-1 0 0 0 0,0-1 0 0 0,1 1 0 0 0,-1 0-1 0 0,0 0 1 0 0,0-1 0 0 0,0 1 0 0 0,1 0 0 0 0,-1-1 0 0 0,0 1 0 0 0,0-1-1 0 0,0 1 1 0 0,-1-1 0 0 0,-25 10 1401 0 0,19-7-1345 0 0,0 1 0 0 0,0-1-1 0 0,0 1 1 0 0,1 1 0 0 0,-10 6 0 0 0,10-5-136 0 0,-1-1 0 0 0,0 0 0 0 0,0-1 0 0 0,-12 5 0 0 0,14-7 147 0 0,-1-1-1 0 0,0 0 0 0 0,1-1 1 0 0,-1 1-1 0 0,0-1 0 0 0,-7-1 0 0 0,-3 1 606 0 0,-16-6 639 0 0,16 8-1314 0 0,14-1-78 0 0,-1-1 1 0 0,1 0-1 0 0,-1 1 1 0 0,1-1-1 0 0,-7-1 0 0 0,8 0 6 0 0,-1 1 0 0 0,1 0 1 0 0,0 0-1 0 0,0 1 0 0 0,-1-1 0 0 0,1 0 0 0 0,-3 1 0 0 0,3 0 70 0 0,-1-1 1 0 0,1 1-1 0 0,-1-1 1 0 0,1 0-1 0 0,-1 0 1 0 0,-3 0-1 0 0,-17-5 409 0 0,0-1 0 0 0,1-1 0 0 0,0-2 0 0 0,-34-17-1 0 0,15 1 218 0 0,31 18-527 0 0,-1 1-1 0 0,0 0 1 0 0,-17-8-1 0 0,-79-22 74 0 0,90 31-231 0 0,0 0-1 0 0,-26-3 1 0 0,8 1-3 0 0,21 4-14 0 0,1 1 0 0 0,-1 0 0 0 0,0 1 0 0 0,0 0 0 0 0,0 1 0 0 0,0 0 0 0 0,0 1 0 0 0,0 1 0 0 0,1 1 0 0 0,-21 5 0 0 0,20-4 0 0 0,-1-1 0 0 0,0 0 0 0 0,0-1 0 0 0,-28 0 0 0 0,-25 4 0 0 0,42-1 0 0 0,1 0 0 0 0,-29 11 0 0 0,43-12 0 0 0,0 0 0 0 0,1-1 0 0 0,-1-1 0 0 0,-1 0 0 0 0,1 0 0 0 0,0-1 0 0 0,0 0 0 0 0,-1-1 0 0 0,1 0 0 0 0,0-1 0 0 0,-14-3 0 0 0,19 3 0 0 0,0 1 0 0 0,-1-1 0 0 0,1 1 0 0 0,0 0 0 0 0,0 1 0 0 0,-11 1 0 0 0,-17 1 0 0 0,24-1 0 0 0,81-8-35 0 0,4 0-2 0 0,2 0 37 0 0,-57 4 0 0 0,1 0 0 0 0,-1 1 0 0 0,24 2 0 0 0,14 7 3 0 0,22 2-16 0 0,61-11-42 0 0,-56-1 56 0 0,2 7-1 0 0,-79-5 31 0 0,-1-1-1 0 0,1 0 0 0 0,-1-1 1 0 0,15-4-1 0 0,7-2 458 0 0,-27 8-471 0 0,1 0-1 0 0,-1 0 0 0 0,0 0 1 0 0,1 0-1 0 0,-1 0 0 0 0,0 1 1 0 0,1-1-1 0 0,-1 1 1 0 0,0-1-1 0 0,4 3 0 0 0,23 11 190 0 0,-16-7-168 0 0,-11-6-16 0 0,-1 0-1 0 0,1 0 0 0 0,0 0 1 0 0,-1-1-1 0 0,1 1 1 0 0,0-1-1 0 0,0 1 0 0 0,0-1 1 0 0,-1 0-1 0 0,1 0 1 0 0,0 1-1 0 0,0-1 0 0 0,0-1 1 0 0,0 1-1 0 0,-1 0 1 0 0,1 0-1 0 0,0-1 0 0 0,0 1 1 0 0,0-1-1 0 0,3-1 1 0 0,5-1 67 0 0,0 0 0 0 0,1 0 0 0 0,0 1 0 0 0,0 1 0 0 0,-1-1 0 0 0,1 2 1 0 0,0 0-1 0 0,0 0 0 0 0,0 1 0 0 0,0 0 0 0 0,0 1 0 0 0,15 4 0 0 0,-13-4-71 0 0,0 0-1 0 0,0-1 0 0 0,0 0 1 0 0,0-1-1 0 0,-1 0 1 0 0,1-1-1 0 0,21-5 0 0 0,12 1 300 0 0,-16 4-156 0 0,44 5 0 0 0,1-1-60 0 0,-58-3-21 0 0,0-1 0 0 0,-1-1 1 0 0,1-1-1 0 0,-1 0 0 0 0,1-1 1 0 0,-1-1-1 0 0,0-1 0 0 0,-1 0 0 0 0,30-16 1 0 0,-32 15 61 0 0,-7 4-67 0 0,-1 1-1 0 0,1-1 0 0 0,-1-1 1 0 0,1 1-1 0 0,-1-1 1 0 0,-1 0-1 0 0,1 0 0 0 0,0 0 1 0 0,3-5-1 0 0,2-4 134 0 0,-7 8-168 0 0,1 1 0 0 0,-1-1 1 0 0,0 0-1 0 0,-1 1 0 0 0,1-1 1 0 0,-1 0-1 0 0,0-1 1 0 0,3-9-1 0 0,-3 6 63 0 0,0 0 1 0 0,1 0-1 0 0,0 0 1 0 0,0 0-1 0 0,1 1 1 0 0,0-1-1 0 0,6-7 0 0 0,13-31 9 0 0,8-46 297 0 0,-28 85-371 0 0,-1 0 1 0 0,1 0-1 0 0,-1 0 0 0 0,-1 0 1 0 0,1 0-1 0 0,-1 0 0 0 0,-1-1 1 0 0,0 1-1 0 0,-1-9 0 0 0,0 5 16 0 0,-1 0 0 0 0,-1 1-1 0 0,0-1 1 0 0,-1 1 0 0 0,-8-19-1 0 0,3 8 30 0 0,2 0 0 0 0,-7-29 0 0 0,3 8 1436 0 0,3 4-2405 0 0,7 30 815 0 0,-1-1 0 0 0,0 1 0 0 0,-1 0 0 0 0,-7-18 0 0 0,7 22 105 0 0,1 0 0 0 0,-1-1 0 0 0,1 1 1 0 0,1-1-1 0 0,-1 1 0 0 0,1-1 0 0 0,0 1 0 0 0,0-1 0 0 0,1 0 1 0 0,-1 0-1 0 0,1 1 0 0 0,0-1 0 0 0,1 0 0 0 0,0 0 0 0 0,0 1 1 0 0,0-1-1 0 0,0 0 0 0 0,4-8 0 0 0,-2 5-20 0 0,0-1 0 0 0,-1 1 0 0 0,1-10 0 0 0,-1 5-6 0 0,0 4-8 0 0,-1 7 0 0 0,0 0 0 0 0,-1 0 0 0 0,1-1 0 0 0,-1 1 0 0 0,0 0 0 0 0,0 0 0 0 0,0 0 0 0 0,-1-5 0 0 0,0 7 0 0 0,1-1 0 0 0,0 1 0 0 0,-1 0 0 0 0,1-1 0 0 0,-1 1 0 0 0,0 0 0 0 0,1-1 0 0 0,-1 1 0 0 0,0 0 0 0 0,0 0 0 0 0,0 0 0 0 0,0-1 0 0 0,0 1 0 0 0,0 0 0 0 0,0 0 0 0 0,0 1 0 0 0,0-1 0 0 0,-1 0 0 0 0,1 0 0 0 0,-2 0 0 0 0,-2-1 0 0 0,-1 0 0 0 0,1 0 0 0 0,0 1 0 0 0,-7-1 0 0 0,7 1 0 0 0,0 0 0 0 0,0-1 0 0 0,-10-3 0 0 0,-26-16 0 0 0,26 12 0 0 0,0 0 0 0 0,-1 2 0 0 0,0 0 0 0 0,-1 1 0 0 0,0 0 0 0 0,-32-6 0 0 0,-131-4 0 0 0,83 8 2 0 0,51 4 0 0 0,0 2 0 0 0,-65 4 0 0 0,76 2-2 0 0,6 0 0 0 0,0-2 0 0 0,0 0 0 0 0,-37-4 0 0 0,37-3 0 0 0,-48-13 0 0 0,52 10 0 0 0,0 2 0 0 0,-50-5 0 0 0,-80 6 0 0 0,149 5 0 0 0,-1 0 0 0 0,1-1 0 0 0,-1 0 0 0 0,1-1 0 0 0,0 1 0 0 0,0-1 0 0 0,-1 0 0 0 0,1-1 0 0 0,1 0 0 0 0,-1 0 0 0 0,0 0 0 0 0,1 0 0 0 0,-1-1 0 0 0,1 0 0 0 0,0 0 0 0 0,-8-8 0 0 0,9 7 0 0 0,-1 1 0 0 0,-1 0 0 0 0,1 1 0 0 0,-1-1 0 0 0,1 1 0 0 0,-1 0 0 0 0,0 1 0 0 0,-9-4 0 0 0,10 5 0 0 0,1-1 0 0 0,-1 1 0 0 0,0 0 0 0 0,0 0 0 0 0,0 1 0 0 0,0 0 0 0 0,1 0 0 0 0,-1 0 0 0 0,0 0 0 0 0,0 1 0 0 0,-9 1 0 0 0,11-1-1 0 0,1 0-1 0 0,-1 1 1 0 0,1-1-1 0 0,-1 0 1 0 0,1 1-1 0 0,-1 0 1 0 0,1-1-1 0 0,0 1 1 0 0,0 0-1 0 0,0 0 1 0 0,0 0-1 0 0,0 0 1 0 0,0 1-1 0 0,1-1 1 0 0,-1 1-1 0 0,1-1 1 0 0,0 1 0 0 0,-2 4-1 0 0,-1 4-8 0 0,1 0 0 0 0,1 0 0 0 0,-3 17 0 0 0,2-8 6 0 0,-1 19 4 0 0,2-1 0 0 0,4 64 0 0 0,0-20 0 0 0,1 25 0 0 0,-1-48 0 0 0,-2 0 0 0 0,-11 84 0 0 0,11-139 0 0 0,-11 78-33 0 0,11-71 28 0 0,0-1 0 0 0,0 1 0 0 0,0-1-1 0 0,2 0 1 0 0,4 20 0 0 0,-4-25 10 0 0,0 1-1 0 0,1-1 0 0 0,0 0 1 0 0,0 0-1 0 0,0 0 0 0 0,0-1 1 0 0,6 7-1 0 0,-5-8 0 0 0,0 2 0 0 0,-1-1 0 0 0,0 0 1 0 0,0 1-1 0 0,0-1 0 0 0,-1 1 0 0 0,1 0 0 0 0,2 7 0 0 0,-5-12-1 0 0,0 1 0 0 0,0-1 0 0 0,0 0 0 0 0,0 1 0 0 0,0-1 0 0 0,0 1 0 0 0,0-1 0 0 0,0 0 0 0 0,0 1-1 0 0,0-1 1 0 0,0 0 0 0 0,0 1 0 0 0,0-1 0 0 0,0 1 0 0 0,0-1 0 0 0,0 0 0 0 0,0 1 0 0 0,0-1 0 0 0,-1 0 0 0 0,1 1 0 0 0,0-1 0 0 0,0 0-1 0 0,0 1 1 0 0,-1-1 0 0 0,1 0 0 0 0,0 1 0 0 0,0-1 0 0 0,-1 0 0 0 0,1 0 0 0 0,0 1 0 0 0,-1-1 0 0 0,1 0 0 0 0,-13 3 46 0 0,6-2-40 0 0,-1 4-31 0 0,1-1 0 0 0,0 2 1 0 0,0-1-1 0 0,0 1 0 0 0,1 0 1 0 0,-1 0-1 0 0,2 1 0 0 0,-1 0 0 0 0,1 0 1 0 0,0 0-1 0 0,0 0 0 0 0,1 1 1 0 0,-7 15-1 0 0,2 1-778 0 0,1 1-1 0 0,1 0 1 0 0,-7 39 0 0 0,6-7-826 0 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2:44:05.078"/>
    </inkml:context>
    <inkml:brush xml:id="br0">
      <inkml:brushProperty name="width" value="0.1" units="cm"/>
      <inkml:brushProperty name="height" value="0.1" units="cm"/>
      <inkml:brushProperty name="color" value="#E71224"/>
    </inkml:brush>
  </inkml:definitions>
  <inkml:trace contextRef="#ctx0" brushRef="#br0">2507 297 1375 0 0,'6'-121'5642'0'0,"-6"120"-5580"0"0,0 1 1 0 0,0-1-1 0 0,0 0 1 0 0,0 1 0 0 0,0-1-1 0 0,0 1 1 0 0,-1-1-1 0 0,1 0 1 0 0,0 1-1 0 0,0-1 1 0 0,-1 1 0 0 0,1-1-1 0 0,0 1 1 0 0,-1-1-1 0 0,1 1 1 0 0,-1 0-1 0 0,1-1 1 0 0,-1 1 0 0 0,1-1-1 0 0,-1 1 1 0 0,1 0-1 0 0,-1-1 1 0 0,1 1-1 0 0,-1 0 1 0 0,1 0 0 0 0,-1-1-1 0 0,1 1 1 0 0,-1 0-1 0 0,-1 0 1 0 0,-23-4 967 0 0,1 1-131 0 0,13-1-633 0 0,0 1 0 0 0,0 1 0 0 0,0 0 0 0 0,-22-1 0 0 0,18 2-148 0 0,-28-1 140 0 0,0 1 0 0 0,0 3 0 0 0,-69 11 0 0 0,70-9-59 0 0,0-2 0 0 0,-75-5 0 0 0,69 0 52 0 0,-58-10 419 0 0,12 0-414 0 0,52 10-254 0 0,13 0 22 0 0,0 1 0 0 0,-43 4 0 0 0,-45 7-24 0 0,-72 10 0 0 0,138-12 4 0 0,0-2-1 0 0,-90-3 1 0 0,124-3 42 0 0,0-1 1 0 0,0-1-1 0 0,0-1 1 0 0,0 0-1 0 0,-26-11 1 0 0,-76-42 515 0 0,115 55-540 0 0,-24-11 86 0 0,0 1 0 0 0,-1 1 0 0 0,0 2 0 0 0,0 1 0 0 0,-1 1 0 0 0,0 1 0 0 0,-60-2 0 0 0,75 8-107 0 0,0 1 0 0 0,-1 1 0 0 0,1 0-1 0 0,0 1 1 0 0,0 1 0 0 0,-27 10 0 0 0,15-3-138 0 0,0 2 1 0 0,-41 26-1 0 0,43-22-1444 0 0,2 1 0 0 0,-28 28 0 0 0,0 3-3466 0 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2:44:05.907"/>
    </inkml:context>
    <inkml:brush xml:id="br0">
      <inkml:brushProperty name="width" value="0.1" units="cm"/>
      <inkml:brushProperty name="height" value="0.1" units="cm"/>
      <inkml:brushProperty name="color" value="#E71224"/>
    </inkml:brush>
  </inkml:definitions>
  <inkml:trace contextRef="#ctx0" brushRef="#br0">1381 18 4831 0 0,'-1'-3'97'0'0,"1"2"-72"0"0,0 0 0 0 0,-1 0 0 0 0,1 0 0 0 0,0 0 0 0 0,0 0 0 0 0,-1 0 0 0 0,1 0 0 0 0,0 0 0 0 0,-1 1 0 0 0,1-1 0 0 0,-1 0 0 0 0,0 0 0 0 0,1 1-1 0 0,-1-1 1 0 0,0-1 0 0 0,-10 20 439 0 0,10-17-468 0 0,1-1-1 0 0,-1 1 0 0 0,0 0 0 0 0,1-1 0 0 0,-1 1 1 0 0,0-1-1 0 0,0 1 0 0 0,1-1 0 0 0,-1 1 0 0 0,0-1 1 0 0,0 1-1 0 0,0-1 0 0 0,0 0 0 0 0,0 0 0 0 0,0 1 1 0 0,0-1-1 0 0,1 0 0 0 0,-1 0 0 0 0,0 0 1 0 0,0 0-1 0 0,0 0 0 0 0,0 0 0 0 0,0 0 0 0 0,-1-1 1 0 0,-28-6 30 0 0,15 4 67 0 0,5 1 113 0 0,0 1 0 0 0,0 0 0 0 0,0 1 0 0 0,0 0 0 0 0,0 1 0 0 0,0 0 0 0 0,-17 4 0 0 0,-6 4 407 0 0,-31 13 0 0 0,-11 4-416 0 0,37-16 67 0 0,0-2 0 0 0,-1-1 1 0 0,0-3-1 0 0,0 0 0 0 0,-1-3 0 0 0,-59-5 0 0 0,-240-18 2416 0 0,238 17-2233 0 0,-8 3 112 0 0,90 3-1607 0 0,1 1 1 0 0,0 0 0 0 0,-35 11-1 0 0,17-2-3336 0 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2:44:06.897"/>
    </inkml:context>
    <inkml:brush xml:id="br0">
      <inkml:brushProperty name="width" value="0.1" units="cm"/>
      <inkml:brushProperty name="height" value="0.1" units="cm"/>
      <inkml:brushProperty name="color" value="#E71224"/>
    </inkml:brush>
  </inkml:definitions>
  <inkml:trace contextRef="#ctx0" brushRef="#br0">2137 0 919 0 0,'-12'5'795'0'0,"0"0"-1"0"0,-1-1 0 0 0,-17 3 0 0 0,6-1-77 0 0,-30 7 265 0 0,-1-2 0 0 0,-71 4 0 0 0,-67-17 885 0 0,34-1-658 0 0,41 7-466 0 0,-223 0 301 0 0,43-9-795 0 0,232 7-251 0 0,-1 3-1 0 0,1 3 0 0 0,1 3 1 0 0,-1 3-1 0 0,-68 23 0 0 0,-25 11-1177 0 0,80-24-96 0 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2:44:11.224"/>
    </inkml:context>
    <inkml:brush xml:id="br0">
      <inkml:brushProperty name="width" value="0.1" units="cm"/>
      <inkml:brushProperty name="height" value="0.1" units="cm"/>
      <inkml:brushProperty name="color" value="#E71224"/>
    </inkml:brush>
  </inkml:definitions>
  <inkml:trace contextRef="#ctx0" brushRef="#br0">5536 20 2759 0 0,'-10'-3'296'0'0,"8"2"-212"0"0,-1 0-1 0 0,1 0 0 0 0,0 0 1 0 0,0 1-1 0 0,0-1 1 0 0,-1 1-1 0 0,1 0 0 0 0,0 0 1 0 0,0 0-1 0 0,-1 0 1 0 0,1 0-1 0 0,0 0 0 0 0,-1 1 1 0 0,-1 0-1 0 0,-5 1 374 0 0,0 1 0 0 0,1-1-1 0 0,-13 1 1 0 0,-5 1-271 0 0,-24 9 90 0 0,32-7-128 0 0,0-2-1 0 0,-1 0 0 0 0,-19 2 1 0 0,6-6 424 0 0,0-1 0 0 0,-55-10 0 0 0,-18 0 318 0 0,-21-6-79 0 0,92 11-359 0 0,0 2 0 0 0,-67-2 0 0 0,-73 18 333 0 0,129-11-499 0 0,-63-9 0 0 0,-16 0 230 0 0,52 6-315 0 0,-68 3-11 0 0,119 0-87 0 0,0 2-1 0 0,1 0 1 0 0,0 1 0 0 0,-34 12-1 0 0,-37 13 36 0 0,48-16-124 0 0,-2-1 22 0 0,0-3 0 0 0,-73 7-1 0 0,66-11 64 0 0,-84 20-1 0 0,96-13-98 0 0,-48 20 0 0 0,-31 12 47 0 0,97-38-42 0 0,0 0-1 0 0,-1-2 0 0 0,-34 2 0 0 0,9-4 2 0 0,-272 16 116 0 0,137-18-122 0 0,14 0 0 0 0,-23 17 55 0 0,129-10-46 0 0,11-2-9 0 0,-133 10 0 0 0,-8 3 0 0 0,-24 1 0 0 0,-83-37 137 0 0,-41 1 30 0 0,-77 6-40 0 0,336 7-115 0 0,58 3-86 0 0,0 1 0 0 0,0 2 0 0 0,0 0 0 0 0,1 2-1 0 0,-1 0 1 0 0,-41 15 0 0 0,14-1-274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2:35:37.333"/>
    </inkml:context>
    <inkml:brush xml:id="br0">
      <inkml:brushProperty name="width" value="0.1" units="cm"/>
      <inkml:brushProperty name="height" value="0.1" units="cm"/>
      <inkml:brushProperty name="color" value="#E71224"/>
    </inkml:brush>
  </inkml:definitions>
  <inkml:trace contextRef="#ctx0" brushRef="#br0">1 99 1839 0 0,'4'-16'160'0'0,"2"-4"-160"0"0,-2 6 0 0 0,0 4 0 0 0,2 4 568 0 0,-4 6 72 0 0,2 0 24 0 0,0-2 0 0 0,6-7-520 0 0,6 1-144 0 0,5 2 0 0 0,1-2-1848 0 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2:44:32.200"/>
    </inkml:context>
    <inkml:brush xml:id="br0">
      <inkml:brushProperty name="width" value="0.1" units="cm"/>
      <inkml:brushProperty name="height" value="0.1" units="cm"/>
      <inkml:brushProperty name="color" value="#E71224"/>
    </inkml:brush>
  </inkml:definitions>
  <inkml:trace contextRef="#ctx0" brushRef="#br0">5670 12 4111 0 0,'0'0'41'0'0,"0"-1"0"0"0,-1 0 0 0 0,1 1 0 0 0,0-1 0 0 0,-1 0 0 0 0,1 1 0 0 0,-1-1 0 0 0,1 0 0 0 0,-1 1 0 0 0,1-1-1 0 0,-1 1 1 0 0,1-1 0 0 0,-1 1 0 0 0,1-1 0 0 0,-1 1 0 0 0,1 0 0 0 0,-1-1 0 0 0,0 1 0 0 0,1 0 0 0 0,-1-1 0 0 0,0 1-1 0 0,1 0 1 0 0,-1 0 0 0 0,0 0 0 0 0,0-1 0 0 0,1 1 0 0 0,-1 0 0 0 0,0 0 0 0 0,1 0 0 0 0,-2 0 0 0 0,-1 1 80 0 0,1 0 1 0 0,-1 0 0 0 0,0 0-1 0 0,1 1 1 0 0,-1-1 0 0 0,-3 3-1 0 0,4-2-195 0 0,-24 12 367 0 0,-1-1 0 0 0,-50 17-1 0 0,75-29-256 0 0,-10 2 156 0 0,0 0-1 0 0,-1-1 0 0 0,1 0 1 0 0,-20 0-1 0 0,-14 2 220 0 0,-17 4 157 0 0,44-6-340 0 0,1-1-1 0 0,0-1 1 0 0,-1-1-1 0 0,-35-5 1 0 0,27 2 251 0 0,-31 0 0 0 0,48 5-447 0 0,0 0-1 0 0,0 1 1 0 0,0 0-1 0 0,-18 6 1 0 0,19-5-32 0 0,-1 0 1 0 0,0 0-1 0 0,0-1 1 0 0,-20 1-1 0 0,-12-4 283 0 0,-45-9 0 0 0,-14-1 130 0 0,15 3-349 0 0,34 6 16 0 0,-54-11-1 0 0,8 2 61 0 0,58 6-87 0 0,21 3-46 0 0,1 0 1 0 0,0 1-1 0 0,-1 1 1 0 0,-18 2-1 0 0,-59 7 194 0 0,21-2-151 0 0,25-4-9 0 0,-57-2 1 0 0,4-1-8 0 0,41 0 13 0 0,-1-3-1 0 0,-115-20 0 0 0,154 21 18 0 0,0 0 0 0 0,0 2 0 0 0,0 1 1 0 0,-33 5-1 0 0,34-3-44 0 0,-5 0-20 0 0,14-1 0 0 0,0 0 0 0 0,-23-1 0 0 0,-8-4 19 0 0,-94-2 90 0 0,-95 21-54 0 0,162-9-46 0 0,-75-4 26 0 0,92-3-16 0 0,16 0-10 0 0,8-1-9 0 0,-1 1 1 0 0,-56 9-1 0 0,-52 13 64 0 0,106-19-64 0 0,-47-1 0 0 0,10 0 0 0 0,-52-2 0 0 0,60-1 0 0 0,38 1 0 0 0,0 1 0 0 0,1 1 0 0 0,-1 1 0 0 0,-36 10 0 0 0,51-11 9 0 0,0 0 0 0 0,0 0 0 0 0,0-1 0 0 0,0 0 0 0 0,0 0-1 0 0,0-1 1 0 0,0-1 0 0 0,0 0 0 0 0,0 0 0 0 0,0-1 0 0 0,1 0 0 0 0,-1-1-1 0 0,-17-7 1 0 0,21 8 15 0 0,0 0-1 0 0,-1 1 0 0 0,1-1 1 0 0,-1 1-1 0 0,1 0 0 0 0,-1 1 0 0 0,0-1 1 0 0,1 2-1 0 0,-8 0 0 0 0,-7 2 48 0 0,-31 8 1 0 0,31-5-66 0 0,-28 3 0 0 0,-74 1-6 0 0,-110 12 64 0 0,116-10-64 0 0,-33 14 0 0 0,85-13 0 0 0,-98 8 0 0 0,90-14 0 0 0,34-5 46 0 0,-1-1-1 0 0,1-2 0 0 0,-58-9 1 0 0,90 9-33 0 0,0 1 0 0 0,0-1-1 0 0,0 1 1 0 0,0 1 0 0 0,1 0 0 0 0,-1 0 0 0 0,0 0 0 0 0,-8 3 0 0 0,3 0-111 0 0,0 1-1 0 0,1 1 1 0 0,-18 10-1 0 0,-2 4-381 0 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2:44:48.232"/>
    </inkml:context>
    <inkml:brush xml:id="br0">
      <inkml:brushProperty name="width" value="0.1" units="cm"/>
      <inkml:brushProperty name="height" value="0.1" units="cm"/>
      <inkml:brushProperty name="color" value="#E71224"/>
    </inkml:brush>
  </inkml:definitions>
  <inkml:trace contextRef="#ctx0" brushRef="#br0">2169 4 1495 0 0,'-31'10'144'0'0,"12"-5"-116"0"0,-1 0 222 0 0,-1 0 0 0 0,0-2 0 0 0,0-1 0 0 0,-24 0 0 0 0,26-1-16 0 0,5-1-23 0 0,1-1 0 0 0,-1-1 0 0 0,1 0 0 0 0,0-1 0 0 0,-19-6 0 0 0,16 4 130 0 0,0 1 1 0 0,-30-3-1 0 0,12 4-145 0 0,-1 2 0 0 0,-1 2 1 0 0,-37 5-1 0 0,-41 4-71 0 0,103-9-57 0 0,-1-1-1 0 0,0-1 1 0 0,-15-1-1 0 0,13 0 94 0 0,-25 0 0 0 0,-13 4 123 0 0,24-2-170 0 0,1 1 1 0 0,-36 7-1 0 0,-7 7-58 0 0,-92 14 1 0 0,120-25 115 0 0,-222 17 716 0 0,69-23-489 0 0,10 0 98 0 0,159 3-481 0 0,0 2-1 0 0,0 1 0 0 0,0 1 0 0 0,-40 14 0 0 0,-4 6-2509 0 0,10 0-608 0 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2:44:58.808"/>
    </inkml:context>
    <inkml:brush xml:id="br0">
      <inkml:brushProperty name="width" value="0.1" units="cm"/>
      <inkml:brushProperty name="height" value="0.1" units="cm"/>
      <inkml:brushProperty name="color" value="#E71224"/>
    </inkml:brush>
  </inkml:definitions>
  <inkml:trace contextRef="#ctx0" brushRef="#br0">1752 1139 2759 0 0,'2'-2'253'0'0,"-1"0"-1"0"0,0 0 1 0 0,0 0-1 0 0,0 0 1 0 0,0-1 0 0 0,0 1-1 0 0,0 0 1 0 0,-1-1-1 0 0,1-2 1 0 0,2-6 873 0 0,2-12-13 0 0,-4 18-822 0 0,0 1 0 0 0,0-1-1 0 0,0 0 1 0 0,1 1 0 0 0,0-1 0 0 0,1-5 1364 0 0,-3 10-1600 0 0,-6 9-51 0 0,3-2 56 0 0,0 0-1 0 0,0 0 1 0 0,-1 0 0 0 0,1-1-1 0 0,-2 1 1 0 0,1-1-1 0 0,-1 0 1 0 0,0 0-1 0 0,0 0 1 0 0,0-1-1 0 0,-7 5 1 0 0,-6 4 352 0 0,-95 67 1436 0 0,102-75-1749 0 0,1 0 1 0 0,-1-1-1 0 0,0 0 1 0 0,0-1-1 0 0,-21 5 1 0 0,-59 6 688 0 0,-4 0 476 0 0,78-10-971 0 0,-22 10 1 0 0,8-3 355 0 0,24-9-524 0 0,-1 0-1 0 0,0-1 1 0 0,0 0-1 0 0,0-1 1 0 0,0 1 0 0 0,0-2-1 0 0,0 1 1 0 0,0-1-1 0 0,0 0 1 0 0,0-1-1 0 0,-10-1 1 0 0,-17-5-153 0 0,0 1 1 0 0,0 2-1 0 0,-39 1 0 0 0,16 1 64 0 0,21 1 14 0 0,24 1-21 0 0,0-1-1 0 0,0 1 0 0 0,0-2 1 0 0,-21-5-1 0 0,17 3 101 0 0,-1 1 0 0 0,0 1 0 0 0,-32-1 0 0 0,-11-1 89 0 0,2 2-81 0 0,7 0-50 0 0,24-1-53 0 0,14 1 8 0 0,-1 1-1 0 0,1 0 0 0 0,-1 1 1 0 0,1 0-1 0 0,-29 5 0 0 0,14 1-28 0 0,8-2 13 0 0,-27 10-1 0 0,38-11-11 0 0,0 0 0 0 0,-1-1 0 0 0,-11 1 0 0 0,-2 0 5 0 0,22-3-5 0 0,0 0 1 0 0,1 1-1 0 0,-1-1 1 0 0,0 0-1 0 0,0-1 1 0 0,0 1-1 0 0,0 0 0 0 0,1 0 1 0 0,-1-1-1 0 0,0 1 1 0 0,0-1-1 0 0,1 0 1 0 0,-1 1-1 0 0,0-1 0 0 0,1 0 1 0 0,-3-1-1 0 0,0-2 87 0 0,-1 1 0 0 0,1-1 0 0 0,-7-8 0 0 0,9 9-56 0 0,-1-1-1 0 0,0 1 1 0 0,0 1 0 0 0,0-1-1 0 0,0 0 1 0 0,-1 1-1 0 0,1-1 1 0 0,-6-2-1 0 0,9 5-37 0 0,-1 0 0 0 0,0-1 0 0 0,0 1 0 0 0,0-1 0 0 0,0 1 0 0 0,0-1 0 0 0,1 0 0 0 0,-1 1-1 0 0,0-1 1 0 0,1 0 0 0 0,-1 1 0 0 0,0-1 0 0 0,1 0 0 0 0,-1 0 0 0 0,1 0 0 0 0,-1 1 0 0 0,1-1-1 0 0,-1 0 1 0 0,1 0 0 0 0,0 0 0 0 0,-1 0 0 0 0,1 0 0 0 0,0 0 0 0 0,0 0 0 0 0,0 0-1 0 0,0 0 1 0 0,0 0 0 0 0,0 0 0 0 0,0 0 0 0 0,0 0 0 0 0,0 0 0 0 0,0 0 0 0 0,0 0 0 0 0,1 0-1 0 0,0-1 1 0 0,1-5 34 0 0,1 1 0 0 0,0-1-1 0 0,0 1 1 0 0,5-7-1 0 0,-1 1-28 0 0,-1-2 51 0 0,0 0 1 0 0,-1 0-1 0 0,-1 0 0 0 0,0 0 1 0 0,-1-1-1 0 0,0 0 0 0 0,-2 0 0 0 0,1 0 1 0 0,-3-28-1 0 0,-1 16 50 0 0,-2 0-1 0 0,0 1 1 0 0,-2 0 0 0 0,-15-41-1 0 0,14 40-45 0 0,0 1 1 0 0,2-2-1 0 0,1 1 0 0 0,-1-37 0 0 0,4 47-67 0 0,-1 0 0 0 0,0 1 0 0 0,-1 0 0 0 0,-1-1 0 0 0,-6-16 0 0 0,6 25 0 0 0,1 1 0 0 0,-2-1 0 0 0,-7-10 0 0 0,0-2 0 0 0,11 19 1 0 0,0 0-1 0 0,1 0 0 0 0,-1 0 1 0 0,1 0-1 0 0,0 0 1 0 0,-1-1-1 0 0,1 1 0 0 0,0 0 1 0 0,0 0-1 0 0,0-1 1 0 0,-1 1-1 0 0,1 0 0 0 0,1 0 1 0 0,-1 0-1 0 0,0-1 1 0 0,0 1-1 0 0,1-2 1 0 0,10-20 16 0 0,-10 21-14 0 0,1-1 0 0 0,-1 1 0 0 0,1-1-1 0 0,-1 1 1 0 0,0-1 0 0 0,0 0 0 0 0,0 0 0 0 0,-1 0 0 0 0,1-4-1 0 0,-1-7 13 0 0,-2 0 1 0 0,-3-16-1 0 0,3 15-6 0 0,0 1 1 0 0,-1-18 0 0 0,4 12-10 0 0,5-28 0 0 0,-5 39 0 0 0,1-22 0 0 0,-2 27 0 0 0,0-1 0 0 0,0 0 0 0 0,0 1 0 0 0,1-1 0 0 0,-1 1 0 0 0,1-1 0 0 0,0 1 0 0 0,1-1 0 0 0,-1 1 0 0 0,1-1 0 0 0,0 1 0 0 0,3-5 0 0 0,48-58 0 0 0,-51 64 0 0 0,0 1 0 0 0,0-1 0 0 0,0 1 0 0 0,1 0 0 0 0,-1 0 0 0 0,1 0 0 0 0,-1 0 0 0 0,1 0 0 0 0,0 1 0 0 0,0-1 0 0 0,-1 1 0 0 0,1-1 0 0 0,0 1 0 0 0,1 0 0 0 0,-1 1 0 0 0,0-1 0 0 0,0 0 0 0 0,0 1 0 0 0,4-1 0 0 0,7 1 0 0 0,1 0 0 0 0,-1 1 0 0 0,16 3 0 0 0,2-1 0 0 0,90 0 0 0 0,-17-2 0 0 0,36 18 0 0 0,-122-16 0 0 0,24 2 0 0 0,0-2 0 0 0,56-2 0 0 0,-46-2 0 0 0,-13-1 0 0 0,42-7 0 0 0,-25 2 0 0 0,227-17 0 0 0,-203 17 0 0 0,49-2 0 0 0,-11 7 0 0 0,-41 4 0 0 0,93 15 0 0 0,-167-16 0 0 0,1-1 0 0 0,-1 1 0 0 0,1 1 0 0 0,-1-1 0 0 0,1 0 0 0 0,-1 1 0 0 0,0 0 0 0 0,1 0 0 0 0,-1 1 0 0 0,0-1 0 0 0,-1 1 0 0 0,1 0 0 0 0,0 0 0 0 0,4 4 0 0 0,-4-1 0 0 0,1 0 0 0 0,-1 1 0 0 0,0-1 0 0 0,0 1 0 0 0,-1-1 0 0 0,0 1 0 0 0,0 0 0 0 0,2 9 0 0 0,0 0-9 0 0,11 21-1 0 0,-11-28 5 0 0,-1-1 0 0 0,0 1 0 0 0,0 1 0 0 0,-1-1 0 0 0,-1 0 0 0 0,1 1 0 0 0,-2 0 0 0 0,2 15 0 0 0,-3 10 144 0 0,2 73 313 0 0,-2-88-561 0 0,-1-1 0 0 0,-1 1 0 0 0,-1-1 1 0 0,-7 29-1 0 0,1 1 46 0 0,5-13 63 0 0,1 0 0 0 0,4 47 0 0 0,0-27 0 0 0,-8 35 0 0 0,2-40 0 0 0,6-36 0 0 0,-1 11 0 0 0,0-25 0 0 0,0 0 0 0 0,0-1 0 0 0,0 1 0 0 0,0 0 0 0 0,-1 0 0 0 0,1-1 0 0 0,0 1 0 0 0,-1 0 0 0 0,1-1 0 0 0,0 1 0 0 0,-1 0 0 0 0,1-1 0 0 0,-1 1 0 0 0,1-1 0 0 0,-1 1 0 0 0,1-1 0 0 0,-1 1 0 0 0,1-1 0 0 0,-1 1 0 0 0,1-1 0 0 0,-1 1 0 0 0,0-1 0 0 0,1 0 0 0 0,-1 1 0 0 0,0-1 0 0 0,1 0 0 0 0,-1 1 0 0 0,-1-1 0 0 0,-7 2-38 0 0,1 0-1 0 0,0 1 1 0 0,0 0-1 0 0,0 0 1 0 0,0 1 0 0 0,0 0-1 0 0,0 0 1 0 0,1 1-1 0 0,0 0 1 0 0,0 0-1 0 0,1 1 1 0 0,-12 12 0 0 0,-3 5-372 0 0,2 2 1 0 0,-21 33 0 0 0,36-51 309 0 0,-31 48-1521 0 0,-5 8-75 0 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2:45:14.805"/>
    </inkml:context>
    <inkml:brush xml:id="br0">
      <inkml:brushProperty name="width" value="0.1" units="cm"/>
      <inkml:brushProperty name="height" value="0.1" units="cm"/>
      <inkml:brushProperty name="color" value="#E71224"/>
    </inkml:brush>
  </inkml:definitions>
  <inkml:trace contextRef="#ctx0" brushRef="#br0">409 1340 2759 0 0,'-10'-11'7201'0'0,"22"13"-6425"0"0,0 0 0 0 0,0 2 0 0 0,13 4-1 0 0,-9 0-562 0 0,0 2 0 0 0,24 18 0 0 0,9 6 252 0 0,-37-25-336 0 0,-1 0 0 0 0,1-1 0 0 0,0 0-1 0 0,1-1 1 0 0,0-1 0 0 0,0 0 0 0 0,0-1 0 0 0,1 0-1 0 0,25 5 1 0 0,-27-7-55 0 0,-2 0 18 0 0,1-1 1 0 0,-1 0-1 0 0,1-1 1 0 0,20 0-1 0 0,69-15 546 0 0,-30 2-212 0 0,-40 10-348 0 0,0 1 1 0 0,35 2-1 0 0,-42 0-65 0 0,0 1 1 0 0,0 1-1 0 0,28 7 0 0 0,96 25 41 0 0,-98-24-8 0 0,1-1 0 0 0,70 3 0 0 0,-108-13-32 0 0,1 0 0 0 0,21-4-1 0 0,-16 1 10 0 0,55-10 168 0 0,-48 7-44 0 0,48-5 1 0 0,-4 8-91 0 0,114-10 16 0 0,50-5 22 0 0,-86 8-8 0 0,181-29 131 0 0,-198 23-7 0 0,-15 3-19 0 0,-76 8-16 0 0,-35 5-146 0 0,1-1 1 0 0,0 1 0 0 0,-1-1-1 0 0,8-3 1 0 0,-7 3-10 0 0,-1 0 0 0 0,1-1-1 0 0,0 2 1 0 0,8-2 0 0 0,17-3 35 0 0,-5 0-28 0 0,-9 2-15 0 0,0 0 0 0 0,-1 0 0 0 0,1-2-1 0 0,28-11 1 0 0,-37 12-1 0 0,-1 0-1 0 0,1 0 1 0 0,0 0-1 0 0,-1-1 1 0 0,0 0-1 0 0,0 0 1 0 0,7-9-1 0 0,32-44 96 0 0,-40 52-106 0 0,-1 1 6 0 0,0 0-1 0 0,0 1 1 0 0,1-1 0 0 0,7-4-1 0 0,-6 5 2 0 0,-1-1 0 0 0,0 1-1 0 0,8-10 1 0 0,4-12 28 0 0,-1-1-1 0 0,20-45 1 0 0,-15 27-15 0 0,-15 29-9 0 0,-1 0 0 0 0,0 0 0 0 0,-1-1 0 0 0,-1 1 0 0 0,1-18 0 0 0,-4 29-9 0 0,4-36 122 0 0,-1 0 1 0 0,-3 0-1 0 0,-7-69 0 0 0,1 69 148 0 0,-13-41 0 0 0,-8-3 159 0 0,15 52-243 0 0,2 0-1 0 0,-9-54 1 0 0,17 72-168 0 0,0 0-1 0 0,-1 0 1 0 0,-1 1-1 0 0,0-1 1 0 0,-1 1 0 0 0,-12-24-1 0 0,14 34-20 0 0,-1-1 0 0 0,0 0 0 0 0,0 1 0 0 0,0 0 0 0 0,-7-6 0 0 0,-11-10 0 0 0,13 11 13 0 0,1 1 0 0 0,-1 0 0 0 0,-1 1 1 0 0,1 0-1 0 0,-1 1 0 0 0,0 0 0 0 0,-1 0 0 0 0,1 1 0 0 0,-1 0 0 0 0,0 1 0 0 0,-1 0 0 0 0,1 1 0 0 0,-1 1 0 0 0,1-1 1 0 0,-1 2-1 0 0,0 0 0 0 0,0 0 0 0 0,0 1 0 0 0,1 0 0 0 0,-1 1 0 0 0,-22 5 0 0 0,-89 14-13 0 0,105-19 0 0 0,0 0 0 0 0,0-1 0 0 0,0-1 0 0 0,-33-6 0 0 0,14-1 0 0 0,-1 2 0 0 0,1 1 0 0 0,-1 3 0 0 0,0 0 0 0 0,-75 8 0 0 0,43 5 0 0 0,21-3 0 0 0,-76 2 0 0 0,114-10 0 0 0,-20 0 0 0 0,-49-6 0 0 0,-52-7 0 0 0,105 10 0 0 0,-50 3 0 0 0,50 1 0 0 0,-27-2 0 0 0,-114-22 0 0 0,162 22 0 0 0,-265-25 59 0 0,216 23-54 0 0,45 2-5 0 0,-31-2 0 0 0,1 1 0 0 0,0 2 0 0 0,-60 8 0 0 0,15 7 0 0 0,-80 12 0 0 0,74-21 0 0 0,57-5 0 0 0,1 2 0 0 0,0 1 0 0 0,-37 9 0 0 0,55-9 0 0 0,0-1 0 0 0,0 0 0 0 0,0-1 0 0 0,-1-1 0 0 0,1 0 0 0 0,0-2 0 0 0,-1 1 0 0 0,1-2 0 0 0,0 0 0 0 0,-19-5 0 0 0,20 4 0 0 0,1 1 0 0 0,-1 1 0 0 0,1 0 0 0 0,-1 1 0 0 0,-17 2 0 0 0,14-1 0 0 0,1 0 0 0 0,-1-1 0 0 0,-17-3 0 0 0,34 3 0 0 0,-9-2 0 0 0,-1 1 0 0 0,0 0 0 0 0,-15 0 0 0 0,21 1 0 0 0,1 1 0 0 0,-1-1 0 0 0,1 1 0 0 0,-1 0 0 0 0,1 0 0 0 0,0 1 0 0 0,-1-1 0 0 0,1 1 0 0 0,0-1 0 0 0,0 1 0 0 0,0 0 0 0 0,0 0 0 0 0,-3 3 0 0 0,-5 3-11 0 0,0-1 1 0 0,0 0-1 0 0,-1 0 0 0 0,0-1 1 0 0,-20 7-1 0 0,12-6 11 0 0,14-6 0 0 0,0 1 0 0 0,0 0 0 0 0,0 1 0 0 0,0-1 0 0 0,1 1 0 0 0,-1 0 0 0 0,1 0 0 0 0,0 1 0 0 0,-9 7 0 0 0,10-7-4 0 0,0 0-1 0 0,1 1 0 0 0,-1-1 1 0 0,1 1-1 0 0,0-1 1 0 0,1 1-1 0 0,-1 0 1 0 0,1 0-1 0 0,0 1 0 0 0,0-1 1 0 0,0 0-1 0 0,1 1 1 0 0,-2 5-1 0 0,3-3-1 0 0,-1-1-1 0 0,1 1 1 0 0,1-1 0 0 0,-1 0-1 0 0,1 1 1 0 0,0-1-1 0 0,1 0 1 0 0,0 1 0 0 0,3 9-1 0 0,6 25 7 0 0,-9-32 0 0 0,0 0 0 0 0,1 0 0 0 0,4 9 0 0 0,1 2 0 0 0,6 23 0 0 0,-8-20-22 0 0,-2-1-1 0 0,2 37 1 0 0,-1-3 25 0 0,0-20-3 0 0,1 0 0 0 0,2 0 0 0 0,1-1 0 0 0,2 0 0 0 0,26 58 0 0 0,31 25 0 0 0,-40-72 0 0 0,21 56 31 0 0,-34-68 1 0 0,22 39-1 0 0,-30-63-27 0 0,0-1 0 0 0,0 0 1 0 0,1 0-1 0 0,0-1 0 0 0,1 0 1 0 0,0 0-1 0 0,17 12 0 0 0,-20-17 3 0 0,1 0 0 0 0,0-1 1 0 0,1 0-1 0 0,7 3 0 0 0,-8-4 6 0 0,-1 1 0 0 0,1-1 0 0 0,-1 1 0 0 0,9 6 0 0 0,-13-7-11 0 0,0-1 0 0 0,0 1 1 0 0,0 0-1 0 0,0 0 0 0 0,-1 0 0 0 0,1 0 0 0 0,0 0 1 0 0,-1 1-1 0 0,0-1 0 0 0,1 0 0 0 0,-1 1 0 0 0,0-1 1 0 0,0 1-1 0 0,0-1 0 0 0,0 5 0 0 0,1 4-450 0 0,-2 1 0 0 0,1-1 1 0 0,-1 1-1 0 0,-1-1 0 0 0,0 0 0 0 0,-1 1 0 0 0,0-1 0 0 0,-6 18 1 0 0,-8 20-6395 0 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2:44:41.688"/>
    </inkml:context>
    <inkml:brush xml:id="br0">
      <inkml:brushProperty name="width" value="0.1" units="cm"/>
      <inkml:brushProperty name="height" value="0.1" units="cm"/>
      <inkml:brushProperty name="color" value="#E71224"/>
    </inkml:brush>
  </inkml:definitions>
  <inkml:trace contextRef="#ctx0" brushRef="#br0">1403 23 455 0 0,'-2'-2'168'0'0,"-1"0"0"0"0,1 0 0 0 0,-1 0 0 0 0,1 0 0 0 0,-1 0 0 0 0,0 1 0 0 0,1-1 0 0 0,-1 1 0 0 0,0 0 0 0 0,0-1 0 0 0,0 2 0 0 0,0-1 0 0 0,0 0 0 0 0,-1 0 0 0 0,1 1 0 0 0,-5 0 0 0 0,2 0 49 0 0,0 0 0 0 0,0 1 0 0 0,1 0 0 0 0,-1 1 0 0 0,0-1 0 0 0,0 1 0 0 0,-9 4 0 0 0,-11 4 317 0 0,-1-1 0 0 0,0-2 0 0 0,-35 6 0 0 0,6-12 394 0 0,44 0-678 0 0,1 0-1 0 0,-22-1 0 0 0,21-1-77 0 0,-1 2-1 0 0,-14 1 1 0 0,-8 2 123 0 0,1-1 0 0 0,-1-1 0 0 0,-49-5 0 0 0,72 3-238 0 0,0 0 0 0 0,0 1-1 0 0,0 1 1 0 0,1 0 0 0 0,-1 1 0 0 0,-17 5 0 0 0,14-3 3 0 0,-1-1 0 0 0,-27 3 1 0 0,18-4 12 0 0,11-2 88 0 0,0 1 0 0 0,0-2 0 0 0,0 0 1 0 0,0 0-1 0 0,0-2 0 0 0,-15-2 0 0 0,8-1 2 0 0,-1 1 0 0 0,-29-1 0 0 0,-18-6-130 0 0,2 1-2 0 0,4 5-31 0 0,15 1 62 0 0,34 3-16 0 0,0 0 1 0 0,-18 1-1 0 0,27 0-39 0 0,0 1 0 0 0,-1 0 0 0 0,1 0 0 0 0,0 1 1 0 0,0-1-1 0 0,0 1 0 0 0,1 0 0 0 0,-1 0 0 0 0,-8 6 0 0 0,0 1-884 0 0,-2 2-3510 0 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2:44:14.758"/>
    </inkml:context>
    <inkml:brush xml:id="br0">
      <inkml:brushProperty name="width" value="0.1" units="cm"/>
      <inkml:brushProperty name="height" value="0.1" units="cm"/>
      <inkml:brushProperty name="color" value="#E71224"/>
    </inkml:brush>
  </inkml:definitions>
  <inkml:trace contextRef="#ctx0" brushRef="#br0">3258 0 455 0 0,'-14'2'1028'0'0,"0"0"-1"0"0,0 0 0 0 0,0 2 0 0 0,-25 9 0 0 0,-5 1-859 0 0,-6-3 663 0 0,0-2-1 0 0,-98 5 0 0 0,106-10-475 0 0,-45 10 1 0 0,-42 5-79 0 0,111-19-27 0 0,0 0 1 0 0,-1-1-1 0 0,-31-6 0 0 0,-73-12 974 0 0,110 17-1181 0 0,0 1 0 0 0,0 0-1 0 0,1 1 1 0 0,-19 1 0 0 0,-51 11 11 0 0,31-4-12 0 0,-39 3 327 0 0,-93 0 0 0 0,71-11 77 0 0,-223-8-1 0 0,43-19-240 0 0,-21 9 41 0 0,245 18-228 0 0,-344-13 174 0 0,371 10-353 0 0,0 2 1 0 0,-1 1-1 0 0,1 3 0 0 0,0 1 0 0 0,-71 16 0 0 0,66-8-1018 0 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2:44:17.167"/>
    </inkml:context>
    <inkml:brush xml:id="br0">
      <inkml:brushProperty name="width" value="0.1" units="cm"/>
      <inkml:brushProperty name="height" value="0.1" units="cm"/>
      <inkml:brushProperty name="color" value="#E71224"/>
    </inkml:brush>
  </inkml:definitions>
  <inkml:trace contextRef="#ctx0" brushRef="#br0">1449 89 4575 0 0,'-52'-6'512'0'0,"-36"-1"321"0"0,-3 0-468 0 0,62 6-163 0 0,0-2-1 0 0,0 0 1 0 0,0-2 0 0 0,1-1 0 0 0,-45-16-1 0 0,58 18-81 0 0,0 0-1 0 0,0 1 0 0 0,-1 1 0 0 0,-29-1 1 0 0,-65 8 85 0 0,64-2-47 0 0,-52 5 364 0 0,-23 2 183 0 0,96-10-458 0 0,-1-1 0 0 0,-44-6 0 0 0,16-4 54 0 0,29 5-149 0 0,0 1 0 0 0,-1 1 1 0 0,-45 0-1 0 0,55 4-114 0 0,-1 1-1 0 0,1 1 1 0 0,-25 7 0 0 0,31-6-168 0 0,1 0 1 0 0,0 1-1 0 0,0 0 1 0 0,0 0-1 0 0,1 1 1 0 0,-1 0-1 0 0,-10 9 0 0 0,-7 8-3622 0 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2:44:17.746"/>
    </inkml:context>
    <inkml:brush xml:id="br0">
      <inkml:brushProperty name="width" value="0.1" units="cm"/>
      <inkml:brushProperty name="height" value="0.1" units="cm"/>
      <inkml:brushProperty name="color" value="#E71224"/>
    </inkml:brush>
  </inkml:definitions>
  <inkml:trace contextRef="#ctx0" brushRef="#br0">1448 78 1839 0 0,'-3'-2'95'0'0,"1"1"0"0"0,-1 0 0 0 0,1 0-1 0 0,-1 0 1 0 0,0 0 0 0 0,1 0-1 0 0,-1 0 1 0 0,0 1 0 0 0,1 0-1 0 0,-1-1 1 0 0,0 1 0 0 0,-5 1-1 0 0,-35 6 2570 0 0,14-1-2659 0 0,1-2 118 0 0,-1-2-1 0 0,1 0 0 0 0,-1-2 0 0 0,1-2 1 0 0,-36-5-1 0 0,-80-22 998 0 0,59 10-214 0 0,-100-9 1 0 0,-186 24-90 0 0,338 5-834 0 0,0 2 0 0 0,1 1-1 0 0,0 1 1 0 0,0 2 0 0 0,0 2-1 0 0,1 0 1 0 0,-42 20 0 0 0,27-5-245 0 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2:44:54.768"/>
    </inkml:context>
    <inkml:brush xml:id="br0">
      <inkml:brushProperty name="width" value="0.1" units="cm"/>
      <inkml:brushProperty name="height" value="0.1" units="cm"/>
      <inkml:brushProperty name="color" value="#E71224"/>
    </inkml:brush>
  </inkml:definitions>
  <inkml:trace contextRef="#ctx0" brushRef="#br0">1348 66 1639 0 0,'-24'-15'-3'0'0,"8"5"1022"0"0,0 1-1 0 0,-27-12 0 0 0,37 18-888 0 0,-1 1 0 0 0,1 1 1 0 0,-1-1-1 0 0,1 1 0 0 0,-1 0 1 0 0,1 1-1 0 0,-1-1 0 0 0,1 1 0 0 0,-1 1 1 0 0,1-1-1 0 0,-8 2 0 0 0,-50 14 302 0 0,46-11-316 0 0,0 0 0 0 0,0-1 0 0 0,0-1 0 0 0,-1-1 0 0 0,1 0 0 0 0,-28-2 0 0 0,-105-10 1579 0 0,128 10-1654 0 0,0 1 1 0 0,0 2 0 0 0,0 0 0 0 0,1 1 0 0 0,-32 10-1 0 0,-24 5 19 0 0,-93 22 24 0 0,143-36 139 0 0,0-2 0 0 0,0 0 0 0 0,-46-2 0 0 0,50-2 24 0 0,1 1 0 0 0,-29 3-1 0 0,42-2-601 0 0,1 1 1 0 0,-1 0-1 0 0,1 1 0 0 0,0 0 0 0 0,0 0 0 0 0,0 1 1 0 0,0 0-1 0 0,-10 7 0 0 0,-8 8-3096 0 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2:44:55.510"/>
    </inkml:context>
    <inkml:brush xml:id="br0">
      <inkml:brushProperty name="width" value="0.1" units="cm"/>
      <inkml:brushProperty name="height" value="0.1" units="cm"/>
      <inkml:brushProperty name="color" value="#E71224"/>
    </inkml:brush>
  </inkml:definitions>
  <inkml:trace contextRef="#ctx0" brushRef="#br0">1582 7 1839 0 0,'-8'-2'192'0'0,"6"1"-103"0"0,-1 0-1 0 0,1 1 1 0 0,0-1 0 0 0,-1 1 0 0 0,1-1 0 0 0,0 1 0 0 0,-1 0 0 0 0,1 0 0 0 0,-1 0-1 0 0,1 0 1 0 0,-1 1 0 0 0,-2 0 0 0 0,-16 5 815 0 0,-48 12-242 0 0,61-17-671 0 0,-1 0 0 0 0,1 0 0 0 0,-1-1 0 0 0,1 0 1 0 0,-1 0-1 0 0,-10-3 0 0 0,3 1 205 0 0,0 0 0 0 0,0 1 0 0 0,1 1 0 0 0,-1 0 0 0 0,-20 4-1 0 0,-76 18 767 0 0,11-1-763 0 0,12-7 80 0 0,60-9 79 0 0,0-2 1 0 0,0-2 0 0 0,0 0-1 0 0,-43-6 1 0 0,59 4-236 0 0,-253-40 1483 0 0,171 23-1258 0 0,73 15-287 0 0,-1 0-1 0 0,1 2 0 0 0,-1 0 1 0 0,1 2-1 0 0,-42 6 0 0 0,32-1-266 0 0,1 1-1 0 0,0 2 1 0 0,-45 19-1 0 0,21-4-3633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2:35:37.975"/>
    </inkml:context>
    <inkml:brush xml:id="br0">
      <inkml:brushProperty name="width" value="0.1" units="cm"/>
      <inkml:brushProperty name="height" value="0.1" units="cm"/>
      <inkml:brushProperty name="color" value="#E71224"/>
    </inkml:brush>
  </inkml:definitions>
  <inkml:trace contextRef="#ctx0" brushRef="#br0">35 79 5351 0 0,'-2'2'143'0'0,"-1"0"0"0"0,1 0-1 0 0,-1 0 1 0 0,1 0 0 0 0,0 0 0 0 0,0 1-1 0 0,0-1 1 0 0,0 1 0 0 0,0-1-1 0 0,0 1 1 0 0,1 0 0 0 0,-1 0-1 0 0,1 0 1 0 0,0 0 0 0 0,0 0-1 0 0,0 0 1 0 0,0 0 0 0 0,0 0-1 0 0,1 0 1 0 0,-1 0 0 0 0,1 1 0 0 0,0-1-1 0 0,0 6 1 0 0,1-3-93 0 0,-1 0-1 0 0,1 0 1 0 0,0 0 0 0 0,0 0-1 0 0,0 0 1 0 0,1 0 0 0 0,0-1 0 0 0,0 1-1 0 0,1 0 1 0 0,-1-1 0 0 0,1 0-1 0 0,5 7 1 0 0,-4-8-21 0 0,1 0 1 0 0,-1 0-1 0 0,1 0 0 0 0,0 0 1 0 0,0-1-1 0 0,1 0 0 0 0,-1 0 1 0 0,1 0-1 0 0,-1-1 0 0 0,1 0 1 0 0,0 0-1 0 0,0 0 0 0 0,0-1 0 0 0,6 1 1 0 0,12 2 170 0 0,0-2 1 0 0,28-1-1 0 0,5-4 505 0 0,89-16 0 0 0,-76 9-381 0 0,179-20 149 0 0,147-23-48 0 0,-279 34-73 0 0,212-7 0 0 0,268 11 54 0 0,-299 0-332 0 0,-10-5 70 0 0,-140 10 93 0 0,95-4 342 0 0,112-17 441 0 0,-270 21-869 0 0,-79 10-147 0 0,10-3 32 0 0,0 2 0 0 0,-1 0 0 0 0,1 1 0 0 0,27 3 0 0 0,-39-3-41 0 0,0 1 0 0 0,0 0 0 0 0,0 0 0 0 0,0 1 0 0 0,0-1 0 0 0,-1 1 0 0 0,1-1 0 0 0,-1 1 0 0 0,1 0 1 0 0,-1 1-1 0 0,0-1 0 0 0,0 1 0 0 0,1-1 0 0 0,-2 1 0 0 0,1 0 0 0 0,0 0 0 0 0,-1 0 0 0 0,1 0 0 0 0,-1 1 0 0 0,0-1 0 0 0,0 1 0 0 0,0-1 0 0 0,-1 1 0 0 0,2 4 0 0 0,-1-2-215 0 0,0 1 0 0 0,-1-1-1 0 0,0 1 1 0 0,0-1 0 0 0,0 1 0 0 0,-1 7 0 0 0,-3 19-5166 0 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2:44:43.894"/>
    </inkml:context>
    <inkml:brush xml:id="br0">
      <inkml:brushProperty name="width" value="0.1" units="cm"/>
      <inkml:brushProperty name="height" value="0.1" units="cm"/>
      <inkml:brushProperty name="color" value="#E71224"/>
    </inkml:brush>
  </inkml:definitions>
  <inkml:trace contextRef="#ctx0" brushRef="#br0">2856 247 3223 0 0,'-14'-8'524'0'0,"11"6"-323"0"0,0 0 0 0 0,-1 0-1 0 0,1 0 1 0 0,-1 1 0 0 0,-6-3-1 0 0,-39-5-141 0 0,38 8 13 0 0,0 0 0 0 0,0-2 1 0 0,1 1-1 0 0,-1-1 1 0 0,0-1-1 0 0,1 0 0 0 0,-18-9 1 0 0,18 7 135 0 0,-1 0-1 0 0,0 0 1 0 0,-1 1 0 0 0,1 1 0 0 0,-1 0 0 0 0,-12-2 0 0 0,0 1-9 0 0,-50-2 0 0 0,43 4-98 0 0,0-2 1 0 0,0-1-1 0 0,-32-11 1 0 0,24 7 230 0 0,-42-7 1 0 0,-186-12 777 0 0,22-1-891 0 0,202 22-174 0 0,-1 3 1 0 0,0 1-1 0 0,-48 1 0 0 0,59 7 40 0 0,0 2 0 0 0,0 0-1 0 0,-47 17 1 0 0,5-2-72 0 0,53-16-4 0 0,0-2-1 0 0,-1 0 1 0 0,-32 0 0 0 0,-68-9 98 0 0,102 5-69 0 0,-105-11 432 0 0,-83-2 331 0 0,-148-9-177 0 0,315 19-597 0 0,14 2-30 0 0,-1 0 1 0 0,1 2 0 0 0,-54 7-1 0 0,41 0-65 0 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2:44:44.689"/>
    </inkml:context>
    <inkml:brush xml:id="br0">
      <inkml:brushProperty name="width" value="0.1" units="cm"/>
      <inkml:brushProperty name="height" value="0.1" units="cm"/>
      <inkml:brushProperty name="color" value="#E71224"/>
    </inkml:brush>
  </inkml:definitions>
  <inkml:trace contextRef="#ctx0" brushRef="#br0">2934 46 4143 0 0,'-7'-8'192'0'0,"3"3"-175"0"0,-1 0 0 0 0,1 0 0 0 0,-11-8 0 0 0,13 12 56 0 0,0 0-1 0 0,1 0 0 0 0,-1 0 1 0 0,0 0-1 0 0,0 0 0 0 0,0 0 0 0 0,0 1 1 0 0,0-1-1 0 0,0 1 0 0 0,0-1 1 0 0,0 1-1 0 0,0 0 0 0 0,0 0 1 0 0,0 0-1 0 0,0 0 0 0 0,0 0 0 0 0,-4 1 1 0 0,-24 8 669 0 0,-33 13 0 0 0,43-14-809 0 0,-1-1 1 0 0,0 0-1 0 0,0-1 1 0 0,-34 4 0 0 0,15-9 102 0 0,0-2-1 0 0,-61-8 1 0 0,75 6 225 0 0,-8 1 88 0 0,1 2 1 0 0,-1 1 0 0 0,0 2-1 0 0,-39 9 1 0 0,-54 4-158 0 0,-164-24-104 0 0,225 4-90 0 0,39 2 57 0 0,-16-1 120 0 0,-60 3-1 0 0,-11 6 29 0 0,-1-6 1 0 0,-212-26-1 0 0,221 16 110 0 0,-1 4 1 0 0,-118 10 0 0 0,202-3-304 0 0,-55 2 51 0 0,0 3 0 0 0,-81 17 0 0 0,129-16-221 0 0,-1 1 0 0 0,2 2-1 0 0,-51 24 1 0 0,25-6-647 0 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2:45:19.819"/>
    </inkml:context>
    <inkml:brush xml:id="br0">
      <inkml:brushProperty name="width" value="0.1" units="cm"/>
      <inkml:brushProperty name="height" value="0.1" units="cm"/>
      <inkml:brushProperty name="color" value="#E71224"/>
    </inkml:brush>
  </inkml:definitions>
  <inkml:trace contextRef="#ctx0" brushRef="#br0">1741 1275 431 0 0,'2'1'0'0'0,"-1"0"31"0"0,-5 0 63 0 0,-3 0 329 0 0,-33 1 6324 0 0,33-1-6444 0 0,0 0-1 0 0,0 1 1 0 0,0 0 0 0 0,1 0 0 0 0,-1 0 0 0 0,-7 5 0 0 0,3-2-13 0 0,0-1 0 0 0,1-1 0 0 0,-1 1 0 0 0,-1-2 0 0 0,1 1-1 0 0,-17 0 1 0 0,3 1 310 0 0,20-2-510 0 0,0-1 0 0 0,-1 0 0 0 0,1 0 0 0 0,0-1 0 0 0,-1 0 0 0 0,1 0 0 0 0,-1 0 0 0 0,1 0 0 0 0,-1-1 0 0 0,1 0 0 0 0,0 0 0 0 0,-1 0 0 0 0,-8-4 0 0 0,5 1 144 0 0,0 0 0 0 0,0 0-1 0 0,-1 1 1 0 0,1 1 0 0 0,-12-2-1 0 0,13 2-205 0 0,-12-3 102 0 0,15 3-55 0 0,-1 1 1 0 0,1 0-1 0 0,-1 0 1 0 0,1 0-1 0 0,-1 0 1 0 0,-9 1-1 0 0,-1-3 142 0 0,1 0-71 0 0,7 4-126 0 0,0 0 0 0 0,0 0 0 0 0,-14 5 0 0 0,-1-1-12 0 0,-27-5 481 0 0,27 5-372 0 0,18-4-92 0 0,0 1 1 0 0,0-1 0 0 0,-1 0-1 0 0,1-1 1 0 0,0 1 0 0 0,-1-1 0 0 0,1 0-1 0 0,0-1 1 0 0,-10-1 0 0 0,-25-1 338 0 0,14 3-321 0 0,11 2 52 0 0,9-2-73 0 0,0 1-1 0 0,1 0 1 0 0,-1 0 0 0 0,-11 4-1 0 0,11-3-17 0 0,1-1 0 0 0,-1 1 0 0 0,1-1 0 0 0,-12 1 0 0 0,-6 0-4 0 0,13-3 29 0 0,9 1-20 0 0,0 0-1 0 0,0-1 0 0 0,0 1 0 0 0,-1 0 1 0 0,1 0-1 0 0,0 0 0 0 0,0 0 0 0 0,0 0 1 0 0,0 1-1 0 0,-1-1 0 0 0,1 0 0 0 0,0 0 1 0 0,0 1-1 0 0,0-1 0 0 0,0 1 0 0 0,0-1 1 0 0,0 1-1 0 0,0-1 0 0 0,0 1 0 0 0,0 0 1 0 0,-2 1-1 0 0,-1 2-3 0 0,-1 0-1 0 0,-1 0 1 0 0,1-1 0 0 0,0 1 0 0 0,-1-1-1 0 0,-11 4 1 0 0,-39 11 15 0 0,51-17-20 0 0,3 0 0 0 0,-11 3 0 0 0,1-1 0 0 0,-1 0 0 0 0,0 0 0 0 0,-17 0 0 0 0,26-4 32 0 0,0 1 0 0 0,0-1 0 0 0,0 0 0 0 0,-1 0 0 0 0,-5-2 0 0 0,7 1-6 0 0,0 1-1 0 0,0 0 0 0 0,0 1 1 0 0,0-1-1 0 0,-1 0 0 0 0,1 1 1 0 0,0-1-1 0 0,0 1 0 0 0,0 0 1 0 0,0 0-1 0 0,-7 1 0 0 0,6 1-9 0 0,0-1 0 0 0,0 0 0 0 0,0-1-1 0 0,0 1 1 0 0,0-1 0 0 0,-4 0 0 0 0,6 0-7 0 0,0-1-1 0 0,1 1 1 0 0,-1-1 0 0 0,0 1 0 0 0,1-1 0 0 0,-1 0 0 0 0,1 0 0 0 0,-1 1 0 0 0,1-1 0 0 0,0 0 0 0 0,-1 0 0 0 0,1-1 0 0 0,0 1 0 0 0,-1 0 0 0 0,1 0 0 0 0,-1-3 0 0 0,-2 0 25 0 0,0 0 1 0 0,0 0-1 0 0,-1 0 1 0 0,1 1-1 0 0,-1 0 0 0 0,1 0 1 0 0,-1 0-1 0 0,-8-3 1 0 0,-6-2 98 0 0,-20-5 1 0 0,32 10-120 0 0,0-1 1 0 0,0 0-1 0 0,0 0 0 0 0,0-1 0 0 0,1 0 1 0 0,-1 0-1 0 0,1-1 0 0 0,-6-8 0 0 0,2 3 144 0 0,0-1 0 0 0,1 0 0 0 0,1-1 0 0 0,0 0 0 0 0,-8-19 0 0 0,2 9-78 0 0,-1-3-12 0 0,-8-28 154 0 0,16 40-115 0 0,0 0 1 0 0,1 0 0 0 0,1-1 0 0 0,1 1 0 0 0,0-1 0 0 0,1 0-1 0 0,-2-16 1 0 0,4 6 26 0 0,-1-16 220 0 0,-7-49 0 0 0,6 76-322 0 0,0 0 1 0 0,-1 0-1 0 0,0 0 0 0 0,-2 1 0 0 0,1 0 1 0 0,-1 0-1 0 0,-10-15 0 0 0,-7-6 20 0 0,7 11-48 0 0,1-1 0 0 0,-16-35 0 0 0,26 43 0 0 0,0 0 0 0 0,1 0 1 0 0,1-1-1 0 0,1 1 0 0 0,0-1 0 0 0,1-17 0 0 0,-3-20 100 0 0,-12-134 142 0 0,15 180-239 0 0,1 0 0 0 0,1 0 0 0 0,-1 0 0 0 0,3-12-1 0 0,-2 16-4 0 0,0 1-1 0 0,0-1 1 0 0,0 1-1 0 0,0 0 1 0 0,1 0-1 0 0,-1 0 1 0 0,1 0-1 0 0,0 0 0 0 0,0 0 1 0 0,0 0-1 0 0,0 0 1 0 0,5-4-1 0 0,-2 3-1 0 0,0 0 0 0 0,1 0 0 0 0,-1 0 0 0 0,1 1 0 0 0,0 0 0 0 0,0 0 0 0 0,0 0 0 0 0,0 1 0 0 0,0 0 0 0 0,0 0 0 0 0,1 1 0 0 0,-1-1 0 0 0,1 1 0 0 0,-1 1 0 0 0,1-1 0 0 0,0 1 0 0 0,-1 0 0 0 0,13 3 0 0 0,21 0 0 0 0,1-2 0 0 0,52-5 0 0 0,-39 1 0 0 0,150-1-36 0 0,-149 6 18 0 0,92 15 0 0 0,-102-7 18 0 0,0 3 0 0 0,75 31 0 0 0,-96-33-16 0 0,0 2 0 0 0,-1 1 0 0 0,40 30 0 0 0,-48-31 9 0 0,-1-1 0 0 0,0 2 0 0 0,-1 0 0 0 0,-1 0 0 0 0,-1 1-1 0 0,0 0 1 0 0,0 1 0 0 0,14 32 0 0 0,-12-18-6 0 0,-1 1 1 0 0,-2-1-1 0 0,-1 2 0 0 0,6 42 0 0 0,-11-41 14 0 0,0 41 1 0 0,2 18-16 0 0,10 158-39 0 0,-16-242 53 0 0,-1-1 0 0 0,0 1 0 0 0,-1-1 0 0 0,0 1 0 0 0,0-1 0 0 0,0 0 0 0 0,-1 1 0 0 0,0-1 0 0 0,-1-1 0 0 0,-4 9 0 0 0,-4 7 0 0 0,11-18 0 0 0,-1-1 0 0 0,1 1 0 0 0,0 0 0 0 0,0 0 0 0 0,0 0 0 0 0,1 4 0 0 0,-1-5 0 0 0,1-1 0 0 0,0 1 0 0 0,0 0 0 0 0,-1-1 0 0 0,1 1 0 0 0,-1-1 0 0 0,0 1 0 0 0,0-1 0 0 0,0 1 0 0 0,0-1 0 0 0,0 0 0 0 0,-1 0 0 0 0,1 1 0 0 0,-3 2 0 0 0,-11 11-287 0 0,2 1 0 0 0,0 0 0 0 0,1 1 0 0 0,1 0 0 0 0,-17 36 0 0 0,10-14-1335 0 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2:45:22.421"/>
    </inkml:context>
    <inkml:brush xml:id="br0">
      <inkml:brushProperty name="width" value="0.1" units="cm"/>
      <inkml:brushProperty name="height" value="0.1" units="cm"/>
      <inkml:brushProperty name="color" value="#E71224"/>
    </inkml:brush>
  </inkml:definitions>
  <inkml:trace contextRef="#ctx0" brushRef="#br0">1963 1069 5295 0 0,'0'-2'56'0'0,"0"1"-1"0"0,-1 0 1 0 0,1 0-1 0 0,0 0 0 0 0,-1 0 1 0 0,1 0-1 0 0,-1 0 0 0 0,1 0 1 0 0,-1 0-1 0 0,0 0 1 0 0,1 0-1 0 0,-2-1 0 0 0,-3 2 891 0 0,-1 8 275 0 0,-36 81-41 0 0,41-86-1074 0 0,-1-1 1 0 0,1 0-1 0 0,0 0 0 0 0,-1 1 0 0 0,1-1 1 0 0,-1 0-1 0 0,0 0 0 0 0,0-1 1 0 0,0 1-1 0 0,0 0 0 0 0,0 0 1 0 0,0-1-1 0 0,0 0 0 0 0,-1 1 0 0 0,1-1 1 0 0,0 0-1 0 0,-4 1 0 0 0,-2 0 438 0 0,-20 2 828 0 0,-76 2 106 0 0,-136 4 204 0 0,190-3-1226 0 0,29-4-314 0 0,-1 0-1 0 0,1-1 1 0 0,0-2 0 0 0,-36-2-1 0 0,14-6 235 0 0,29 5-279 0 0,0 0 0 0 0,-1 1-1 0 0,1 0 1 0 0,0 1-1 0 0,-1 1 1 0 0,-20 2-1 0 0,17 1-87 0 0,1 0 1 0 0,-1-1-1 0 0,1-1 0 0 0,-1-1 0 0 0,1-1 0 0 0,-22-3 0 0 0,18 0 65 0 0,0-2-1 0 0,-28-12 0 0 0,17 6-5 0 0,23 10-56 0 0,0-1-1 0 0,0 1 0 0 0,0 0 1 0 0,0 1-1 0 0,0 0 1 0 0,0 1-1 0 0,-1 0 0 0 0,1 0 1 0 0,-12 3-1 0 0,-5 2 82 0 0,-47 15-1 0 0,55-13-67 0 0,-1-1 0 0 0,0-1 0 0 0,-1-1 0 0 0,1-1-1 0 0,-23 1 1 0 0,20-4-21 0 0,1-1 11 0 0,1 2 0 0 0,-1 0 0 0 0,-40 8 0 0 0,33-3 19 0 0,-32 2 0 0 0,2-1 16 0 0,24 2-1 0 0,28-7-45 0 0,1 0 0 0 0,-1-1 0 0 0,0 1 0 0 0,0-1 0 0 0,0 0 0 0 0,0-1 0 0 0,0 1 0 0 0,-10-2 0 0 0,12 0 3 0 0,0 1 26 0 0,1 0-1 0 0,0-1 0 0 0,0 1 0 0 0,0-1 1 0 0,0 0-1 0 0,0 0 0 0 0,0 0 0 0 0,0 0 0 0 0,0-1 1 0 0,1 1-1 0 0,-1-1 0 0 0,0 0 0 0 0,-3-3 1 0 0,-2-2-9 0 0,6 5-7 0 0,0 1 0 0 0,1-1 0 0 0,-1 0 0 0 0,0 1 0 0 0,1-1-1 0 0,-1 0 1 0 0,1 0 0 0 0,0 0 0 0 0,-1 0 0 0 0,1 0 0 0 0,0 0 0 0 0,-1-5 0 0 0,-1-7 91 0 0,1-1 0 0 0,1 0 1 0 0,0 1-1 0 0,0-1 1 0 0,2 0-1 0 0,2-20 1 0 0,1-26-27 0 0,-5 16 21 0 0,-10-56-1 0 0,5 10 159 0 0,5 64-244 0 0,0 0 0 0 0,-9-40 0 0 0,1 26 6 0 0,1 0 1 0 0,-3-61-1 0 0,10 87-24 0 0,1 0 1 0 0,1 1-1 0 0,0-1 1 0 0,1 0-1 0 0,1 0 1 0 0,0 1-1 0 0,1 0 1 0 0,0 0-1 0 0,1 0 1 0 0,11-20-1 0 0,-13 28 0 0 0,-2 4-3 0 0,0 0 0 0 0,0 0 1 0 0,0 0-1 0 0,0 0 0 0 0,0 1 1 0 0,0-1-1 0 0,0 0 0 0 0,0 1 1 0 0,1-1-1 0 0,-1 1 0 0 0,1 0 1 0 0,-1-1-1 0 0,1 1 0 0 0,0 0 1 0 0,-1 0-1 0 0,4-2 0 0 0,2 0 4 0 0,0-1 0 0 0,-1 0 0 0 0,0-1 0 0 0,0 1 0 0 0,9-9 0 0 0,-11 9 0 0 0,113-87-10 0 0,-111 88 1 0 0,-1 0 1 0 0,1 0 0 0 0,0 0 0 0 0,0 0 0 0 0,1 1 0 0 0,11-3 0 0 0,41-4 12 0 0,-6 2-5 0 0,-5-6-33 0 0,68-26 1 0 0,7-3 36 0 0,-114 40-3 0 0,0 0 0 0 0,0 1 0 0 0,0 0 0 0 0,0 0 0 0 0,17 2 0 0 0,48 9 0 0 0,4 1 0 0 0,67-2 0 0 0,-140-9 0 0 0,-1 1 0 0 0,1 0 0 0 0,-1 1 0 0 0,1-1 0 0 0,6 4 0 0 0,10 2 0 0 0,31 13 0 0 0,-6-3 0 0 0,-24-12 0 0 0,1 0 0 0 0,-1-2 0 0 0,38 1 0 0 0,-37-3 0 0 0,0 1 0 0 0,0 1 0 0 0,35 9 0 0 0,-41-7 0 0 0,-1 0 0 0 0,27 15 0 0 0,-32-15 0 0 0,1 0 0 0 0,18 5 0 0 0,-21-8 0 0 0,-1 1 0 0 0,0-1 0 0 0,0 2 0 0 0,0-1 0 0 0,0 1 0 0 0,-1 0 0 0 0,0 1 0 0 0,8 5 0 0 0,3 5 0 0 0,-14-13 0 0 0,0 1 0 0 0,-1-1 0 0 0,0 1 0 0 0,1 0 0 0 0,-1 0 0 0 0,0 1 0 0 0,0-1 0 0 0,-1 0 0 0 0,1 1 0 0 0,-1 0 0 0 0,0 0 0 0 0,0-1 0 0 0,2 7 0 0 0,17 47-62 0 0,-11-32 60 0 0,17 31-5 0 0,2 5-40 0 0,-27-54 46 0 0,1 1-1 0 0,-1 0 1 0 0,0-1-1 0 0,-1 1 1 0 0,0 0 0 0 0,1 10-1 0 0,-1-3 2 0 0,0 0 0 0 0,2 0 0 0 0,7 28 0 0 0,-4-24 0 0 0,3 32 0 0 0,-8-45 0 0 0,-1 0 0 0 0,0 0 0 0 0,0 1 0 0 0,0-1 0 0 0,-1 0 0 0 0,0 0 0 0 0,0 0 0 0 0,-1 0 0 0 0,-2 8 0 0 0,-2 4 0 0 0,5-13 0 0 0,-1-1 0 0 0,0 1 0 0 0,0 0 0 0 0,0-1 0 0 0,-3 6 0 0 0,-3 4 0 0 0,7-11 0 0 0,-1-1 0 0 0,1 1 0 0 0,-1 0 0 0 0,0-1 0 0 0,0 1 0 0 0,0-1 0 0 0,-3 4 0 0 0,-4 2-29 0 0,1 0 0 0 0,0 1 0 0 0,1 0 0 0 0,0 0 0 0 0,-11 18 0 0 0,7-6-919 0 0,-16 41 1 0 0,9-13-192 0 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2:45:04.604"/>
    </inkml:context>
    <inkml:brush xml:id="br0">
      <inkml:brushProperty name="width" value="0.1" units="cm"/>
      <inkml:brushProperty name="height" value="0.1" units="cm"/>
      <inkml:brushProperty name="color" value="#E71224"/>
    </inkml:brush>
  </inkml:definitions>
  <inkml:trace contextRef="#ctx0" brushRef="#br0">1854 1456 3367 0 0,'1'-2'28'0'0,"1"1"-1"0"0,-1 0 0 0 0,1-1 1 0 0,-1 1-1 0 0,1 0 0 0 0,0 0 1 0 0,0 0-1 0 0,-1 0 0 0 0,5-1 1 0 0,3-3 26 0 0,-5 2 131 0 0,1 1 0 0 0,-1-1 0 0 0,0 0 1 0 0,0 0-1 0 0,0 0 0 0 0,-1-1 0 0 0,1 1 0 0 0,-1-1 0 0 0,0 0 0 0 0,0 0 0 0 0,0 0 0 0 0,0-1 0 0 0,-1 1 0 0 0,0 0 0 0 0,1-1 0 0 0,1-6 0 0 0,8-46 4332 0 0,-11 52-4045 0 0,0 3-339 0 0,0 0 0 0 0,-1 0-1 0 0,1 0 1 0 0,-1 0-1 0 0,0-1 1 0 0,0 1-1 0 0,0 0 1 0 0,0 0 0 0 0,0 0-1 0 0,0-1 1 0 0,0 1-1 0 0,-1 0 1 0 0,1 0-1 0 0,-1 0 1 0 0,0 0-1 0 0,1 0 1 0 0,-3-4 0 0 0,2 3 19 0 0,0 0 1 0 0,0-1 0 0 0,1 0-1 0 0,-1 1 1 0 0,1-1 0 0 0,0 1-1 0 0,0-1 1 0 0,0 0 0 0 0,0 1 0 0 0,2-8-1 0 0,0-9 266 0 0,-3 7-113 0 0,0 1 1 0 0,-1 0 0 0 0,-5-18-1 0 0,4 18-73 0 0,0-1 0 0 0,1 1-1 0 0,-1-20 1 0 0,4 6-60 0 0,9-51 0 0 0,-5 47 6 0 0,0-16 185 0 0,-3 25-154 0 0,7-31 1 0 0,1 20-82 0 0,-6 20-83 0 0,0 0 1 0 0,-1 0-1 0 0,2-14 1 0 0,-5 22-31 0 0,0 1 0 0 0,0 0 0 0 0,0 0 0 0 0,0-1 1 0 0,0 1-1 0 0,0 0 0 0 0,-1-1 0 0 0,0 1 0 0 0,0 0 1 0 0,0 0-1 0 0,0 0 0 0 0,0 0 0 0 0,-1 0 1 0 0,1 0-1 0 0,-1 0 0 0 0,-3-4 0 0 0,2 3 35 0 0,0-1 0 0 0,1 1 0 0 0,0 0 0 0 0,-2-6 0 0 0,-2-2-9 0 0,0-1 34 0 0,1 0 1 0 0,-4-20-1 0 0,5 21-21 0 0,1 0 0 0 0,-2 0-1 0 0,-7-16 1 0 0,-6-2-46 0 0,11 18 45 0 0,-1 0 0 0 0,2-1 0 0 0,-8-18 0 0 0,6 2 148 0 0,7 23-184 0 0,0 0 1 0 0,0 0 0 0 0,-1 1-1 0 0,0-1 1 0 0,0 1 0 0 0,0-1-1 0 0,-1 1 1 0 0,0 0 0 0 0,0 0-1 0 0,-7-9 1 0 0,3 8 3 0 0,0 1 0 0 0,0 0 0 0 0,0 0 0 0 0,-14-7 0 0 0,12 8-2 0 0,1-1 0 0 0,-1-1 0 0 0,-10-7 0 0 0,17 11-19 0 0,-5-5 0 0 0,0 0 0 0 0,-1 1 0 0 0,0-1 0 0 0,-1 2 0 0 0,1-1 0 0 0,-1 2 0 0 0,0-1 0 0 0,-10-3 0 0 0,-119-24 11 0 0,16 3 52 0 0,-9 0-9 0 0,36 6-20 0 0,6 1-4 0 0,24 15-30 0 0,43 6 0 0 0,-22-5 0 0 0,-6-6 26 0 0,-14-3 12 0 0,43 13 145 0 0,-1 1 0 0 0,0 1 0 0 0,0 1 0 0 0,-24 4 0 0 0,20-1-13 0 0,0-2 0 0 0,-29-2-1 0 0,11-8-444 0 0,38 6 183 0 0,0 1 1 0 0,0-1-1 0 0,-1 1 0 0 0,1 0 0 0 0,0 1 1 0 0,-1-1-1 0 0,1 1 0 0 0,0 0 0 0 0,-1 1 1 0 0,1 0-1 0 0,-7 1 0 0 0,-3 3 92 0 0,0-2 0 0 0,0 0 0 0 0,0-1 0 0 0,-24 1 0 0 0,22-2 0 0 0,-1 0 0 0 0,1 2 0 0 0,-24 5 0 0 0,24-3 0 0 0,11-4 0 0 0,0 1 0 0 0,0 0 0 0 0,-8 5 0 0 0,1-2-12 0 0,13-5 10 0 0,0 0 0 0 0,0 1 0 0 0,0-1 0 0 0,0 0 0 0 0,0 1 0 0 0,0-1 0 0 0,-1 1 0 0 0,1-1 1 0 0,0 1-1 0 0,0 0 0 0 0,1-1 0 0 0,-1 1 0 0 0,0 0 0 0 0,0 0 0 0 0,0-1 0 0 0,0 1 0 0 0,1 0 0 0 0,-1 0 0 0 0,0 0 0 0 0,1 0 0 0 0,-1 0 1 0 0,1 0-1 0 0,-1 0 0 0 0,1 0 0 0 0,-1 0 0 0 0,1 0 0 0 0,0 1 0 0 0,-1-1 0 0 0,1 0 0 0 0,0 1 0 0 0,-24 117-126 0 0,14-53 128 0 0,-37 168 0 0 0,15-146 0 0 0,-2 8 0 0 0,30-77 346 0 0,1 1-1 0 0,1 0 1 0 0,1 0-1 0 0,2 32 1 0 0,0-13-139 0 0,7 87-2202 0 0,0-41 2031 0 0,-7-77-36 0 0,0 0 0 0 0,1 0 0 0 0,0 0 0 0 0,0 0 0 0 0,1 0 0 0 0,0 0 0 0 0,1-1 0 0 0,-1 1 0 0 0,1-1 0 0 0,1 0 0 0 0,5 7 0 0 0,5 5 0 0 0,1-1 0 0 0,28 26 0 0 0,-36-38 0 0 0,0-1 0 0 0,-1 1-1 0 0,2-1 1 0 0,-1 0 0 0 0,1-1-1 0 0,-1 0 1 0 0,13 3 0 0 0,67 16 18 0 0,-56-16 19 0 0,194 52-24 0 0,-145-37-15 0 0,4-4 30 0 0,17 6 8 0 0,-65-15-36 0 0,1-2 0 0 0,1-2 0 0 0,46 1 0 0 0,-77-6 0 0 0,40 1 0 0 0,1-3 0 0 0,-1-2 0 0 0,65-13 0 0 0,-87 12-174 0 0,-1 2-1 0 0,1 0 0 0 0,41 2 1 0 0,-58 2 70 0 0,-1 0 1 0 0,1 0 0 0 0,0 1-1 0 0,-1 0 1 0 0,1 1 0 0 0,8 4-1 0 0,-12-5 34 0 0,0 0 0 0 0,-1 1 0 0 0,1 0 0 0 0,-1 0 0 0 0,1 0 0 0 0,-1 1 0 0 0,0-1 0 0 0,-1 1 0 0 0,1 0 0 0 0,-1 0 0 0 0,4 5 0 0 0,5 17-1756 0 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2:45:05.319"/>
    </inkml:context>
    <inkml:brush xml:id="br0">
      <inkml:brushProperty name="width" value="0.1" units="cm"/>
      <inkml:brushProperty name="height" value="0.1" units="cm"/>
      <inkml:brushProperty name="color" value="#E71224"/>
    </inkml:brush>
  </inkml:definitions>
  <inkml:trace contextRef="#ctx0" brushRef="#br0">5 29 1839 0 0,'-2'-12'160'0'0,"0"3"-160"0"0,4 3 1240 0 0,0 4-568 0 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2:45:06.855"/>
    </inkml:context>
    <inkml:brush xml:id="br0">
      <inkml:brushProperty name="width" value="0.1" units="cm"/>
      <inkml:brushProperty name="height" value="0.1" units="cm"/>
      <inkml:brushProperty name="color" value="#E71224"/>
    </inkml:brush>
  </inkml:definitions>
  <inkml:trace contextRef="#ctx0" brushRef="#br0">1988 1322 5495 0 0,'1'0'44'0'0,"-1"0"-1"0"0,0-1 1 0 0,0 1 0 0 0,0 0-1 0 0,0-1 1 0 0,0 1-1 0 0,0-1 1 0 0,0 1-1 0 0,0 0 1 0 0,0-1-1 0 0,0 1 1 0 0,0 0-1 0 0,0-1 1 0 0,0 1-1 0 0,0-1 1 0 0,0 1-1 0 0,-1 0 1 0 0,1-1 0 0 0,0 1-1 0 0,0 0 1 0 0,0-1-1 0 0,0 1 1 0 0,-1 0-1 0 0,1-1 1 0 0,0 1-1 0 0,0 0 1 0 0,-1 0-1 0 0,1-1 1 0 0,0 1-1 0 0,-1 0 1 0 0,-6 8 812 0 0,6-6-824 0 0,0 0 1 0 0,0 1-1 0 0,0-1 0 0 0,0 0 0 0 0,0 1 0 0 0,1-1 1 0 0,-1 0-1 0 0,1 1 0 0 0,0-1 0 0 0,-1 1 0 0 0,2 3 0 0 0,-1-5-12 0 0,0-1-1 0 0,0 0 0 0 0,1 1 0 0 0,-1-1 0 0 0,0 0 0 0 0,0 0 0 0 0,1 1 1 0 0,-1-1-1 0 0,0 0 0 0 0,1 0 0 0 0,-1 0 0 0 0,0 0 0 0 0,1 1 1 0 0,-1-1-1 0 0,0 0 0 0 0,1 0 0 0 0,-1 0 0 0 0,0 0 0 0 0,1 0 1 0 0,-1 0-1 0 0,1 0 0 0 0,-1 0 0 0 0,0 0 0 0 0,1 0 0 0 0,-1 0 1 0 0,0 0-1 0 0,1 0 0 0 0,-1 0 0 0 0,1-1 0 0 0,-1 1 0 0 0,0 0 0 0 0,1 0 1 0 0,-1 0-1 0 0,0 0 0 0 0,0-1 0 0 0,1 1 0 0 0,-1 0 0 0 0,0 0 1 0 0,1-1-1 0 0,12-9 1078 0 0,-12 8-840 0 0,-1-1 1 0 0,1 1-1 0 0,0 0 0 0 0,0-1 0 0 0,-1 1 0 0 0,0 0 0 0 0,1-1 0 0 0,-1-4 0 0 0,0 6-170 0 0,0 0 1 0 0,0 0-1 0 0,0 0 0 0 0,0 0 0 0 0,0 1 1 0 0,-1-1-1 0 0,1 0 0 0 0,0 0 0 0 0,-1 0 1 0 0,1 0-1 0 0,0 0 0 0 0,-1 0 0 0 0,1 0 0 0 0,-1 1 1 0 0,1-1-1 0 0,-1 0 0 0 0,0 0 0 0 0,1 1 1 0 0,-1-1-1 0 0,0 0 0 0 0,1 1 0 0 0,-1-1 0 0 0,0 1 1 0 0,-1-1-1 0 0,-29-9 703 0 0,24 9-591 0 0,0-1-1 0 0,0 0 1 0 0,-7-4 0 0 0,13 6-180 0 0,1-1 0 0 0,0 1 0 0 0,-1 0 0 0 0,1 0 0 0 0,0-1 0 0 0,-1 1 0 0 0,1 0 0 0 0,0-1 0 0 0,-1 1 0 0 0,1 0 0 0 0,0-1 0 0 0,0 1 0 0 0,0 0 0 0 0,-1-1 0 0 0,1 1 0 0 0,0-1 0 0 0,0 1 0 0 0,0 0 0 0 0,0-1 0 0 0,0 1 0 0 0,0-1 0 0 0,0 1 0 0 0,0 0 0 0 0,0-1 0 0 0,0 1 0 0 0,0-1 0 0 0,0 1 0 0 0,0-1 0 0 0,0 1 0 0 0,0 0 0 0 0,0-1 0 0 0,0 1 0 0 0,0-1 0 0 0,1 1 0 0 0,-1 0 0 0 0,0-1 0 0 0,1 0 0 0 0,11-17 329 0 0,-7 12-170 0 0,-3 3-118 0 0,0 0-1 0 0,-1 0 0 0 0,1 1 0 0 0,0-1 1 0 0,-1-1-1 0 0,0 1 0 0 0,0 0 0 0 0,1 0 1 0 0,-2 0-1 0 0,1-1 0 0 0,0 1 0 0 0,-1 0 1 0 0,0-1-1 0 0,1 1 0 0 0,-1-1 0 0 0,-1 1 1 0 0,1 0-1 0 0,0-1 0 0 0,-2-4 1 0 0,-1-8 183 0 0,1 0 0 0 0,0 0 0 0 0,1 0 0 0 0,1-1 1 0 0,1 1-1 0 0,2-18 0 0 0,1 11 8 0 0,10-40-1 0 0,-9 44-160 0 0,-1 1 0 0 0,0-1 0 0 0,1-35 1 0 0,-5 44-72 0 0,-1 1 0 0 0,0 0 0 0 0,0 0 0 0 0,-1 1 0 0 0,0-1 0 0 0,-4-9 0 0 0,-24-48 59 0 0,29 64-76 0 0,-10-23 67 0 0,0 0 0 0 0,2-1 0 0 0,1 0 0 0 0,1 0 0 0 0,1-1 0 0 0,2 0 0 0 0,0 0 0 0 0,1-46 0 0 0,3 64-58 0 0,-1 0 0 0 0,0 1 1 0 0,0-1-1 0 0,-1 1 0 0 0,0-1 0 0 0,0 1 0 0 0,-1 0 0 0 0,0 0 0 0 0,0 0 1 0 0,-1 0-1 0 0,0 1 0 0 0,-1-1 0 0 0,0 1 0 0 0,0 0 0 0 0,0 0 0 0 0,-8-6 0 0 0,-61-79 216 0 0,69 87-227 0 0,0 0 0 0 0,-1 0 0 0 0,1 1 0 0 0,-7-4 0 0 0,-12-10 0 0 0,-3-8 1 0 0,8 9 43 0 0,-21-18 0 0 0,33 30-32 0 0,0 1 1 0 0,0-1-1 0 0,0 1 1 0 0,-1 1 0 0 0,1-1-1 0 0,-1 1 1 0 0,-11-2-1 0 0,7 2-5 0 0,-6-2-5 0 0,-1 1-1 0 0,-23-1 0 0 0,-75-1-1 0 0,34 3 0 0 0,52 1 0 0 0,0 1 0 0 0,0 1 0 0 0,-39 6 0 0 0,-145 29 0 0 0,173-29 0 0 0,-48 1 0 0 0,66-6 0 0 0,7 1 0 0 0,-1 0 0 0 0,1 1 0 0 0,0 0 0 0 0,-32 13 0 0 0,21-4 0 0 0,-51 28 0 0 0,53-25 0 0 0,2 0 0 0 0,-1-1 0 0 0,0-1 0 0 0,-1-1 0 0 0,-48 15 0 0 0,63-25 0 0 0,1 1 0 0 0,0 0 0 0 0,0 1 0 0 0,1 0 0 0 0,-1 0 0 0 0,1 1 0 0 0,0 1 0 0 0,0-1 0 0 0,0 1 0 0 0,1 1 0 0 0,-12 10 0 0 0,-1 5-10 0 0,8-8-8 0 0,0 0 0 0 0,-19 28 0 0 0,16-18 18 0 0,8-13 0 0 0,1 0 0 0 0,0 1 0 0 0,1 0 0 0 0,0 0 0 0 0,-6 19 0 0 0,6-5-12 0 0,2 0-1 0 0,1 0 0 0 0,1 0 1 0 0,2 48-1 0 0,0 11 12 0 0,3 33 1 0 0,-1-88 0 0 0,-1-17 0 0 0,1 0 0 0 0,0 0 0 0 0,1 0 0 0 0,0 0 0 0 0,1 0 0 0 0,7 13 0 0 0,39 69 0 0 0,-47-91 0 0 0,6 9 0 0 0,0-1 0 0 0,1 0 0 0 0,0-1 0 0 0,1 0 0 0 0,13 10 0 0 0,-10-9 0 0 0,2 0 0 0 0,0-1 0 0 0,22 11 0 0 0,55 23 0 0 0,-76-38 0 0 0,26 12 0 0 0,2-2 0 0 0,0-2 0 0 0,1-2 0 0 0,54 8 0 0 0,94 11 0 0 0,-149-25 0 0 0,-1-2 0 0 0,1-2 0 0 0,60-4 0 0 0,132-26 0 0 0,-141 12 32 0 0,85-15 0 0 0,-138 21-32 0 0,-2-2 0 0 0,52-22 0 0 0,-80 28 1 0 0,5-3 11 0 0,1 1 0 0 0,21-5-1 0 0,-35 11-9 0 0,0 0 0 0 0,1 0 1 0 0,-1 0-1 0 0,1 1 0 0 0,-1 0 0 0 0,0 0 0 0 0,1 0 0 0 0,-1 1 1 0 0,0 0-1 0 0,1 0 0 0 0,-1 0 0 0 0,9 4 0 0 0,-12-4-34 0 0,0-1 1 0 0,0 1-1 0 0,-1 0 0 0 0,1 1 1 0 0,0-1-1 0 0,-1 0 0 0 0,1 0 1 0 0,-1 1-1 0 0,1-1 0 0 0,-1 1 1 0 0,0 0-1 0 0,1-1 0 0 0,-1 1 0 0 0,0 0 1 0 0,0 0-1 0 0,0-1 0 0 0,0 1 1 0 0,-1 0-1 0 0,1 0 0 0 0,0 0 1 0 0,-1 0-1 0 0,0 0 0 0 0,1 4 1 0 0,-1 1-399 0 0,0-1 1 0 0,0 1 0 0 0,-1 0 0 0 0,0 0-1 0 0,0-1 1 0 0,-3 9 0 0 0,-11 34-6438 0 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2:45:25.238"/>
    </inkml:context>
    <inkml:brush xml:id="br0">
      <inkml:brushProperty name="width" value="0.1" units="cm"/>
      <inkml:brushProperty name="height" value="0.1" units="cm"/>
      <inkml:brushProperty name="color" value="#E71224"/>
    </inkml:brush>
  </inkml:definitions>
  <inkml:trace contextRef="#ctx0" brushRef="#br0">1291 1248 2303 0 0,'1'-6'110'0'0,"0"1"0"0"0,0 0 0 0 0,0-1 0 0 0,0 1 0 0 0,1 0-1 0 0,0 0 1 0 0,3-5 0 0 0,-2 3 211 0 0,0 0 0 0 0,-1 0-1 0 0,2-9 1 0 0,-3 14-232 0 0,-1-1-1 0 0,0 1 1 0 0,0 0-1 0 0,0 0 1 0 0,0-1-1 0 0,0 1 1 0 0,0 0-1 0 0,0 0 0 0 0,-1-1 1 0 0,0 1-1 0 0,1 0 1 0 0,-1 0-1 0 0,0 0 1 0 0,0 0-1 0 0,-1-2 1 0 0,1 2 65 0 0,0 1 0 0 0,-1-1 1 0 0,1 1-1 0 0,0 0 0 0 0,-1-1 0 0 0,1 1 1 0 0,-1 0-1 0 0,1 0 0 0 0,-1 0 1 0 0,0 0-1 0 0,1 0 0 0 0,-1 0 0 0 0,0 1 1 0 0,0-1-1 0 0,0 0 0 0 0,1 1 1 0 0,-1-1-1 0 0,0 1 0 0 0,0 0 0 0 0,0 0 1 0 0,0 0-1 0 0,0 0 0 0 0,0 0 1 0 0,0 0-1 0 0,0 0 0 0 0,1 1 0 0 0,-1-1 1 0 0,0 1-1 0 0,0-1 0 0 0,0 1 1 0 0,0 0-1 0 0,1 0 0 0 0,-1 0 0 0 0,-2 1 1 0 0,3-1-111 0 0,1-1 0 0 0,0 0 0 0 0,0 0 0 0 0,-1 0 0 0 0,1 0 0 0 0,0 0 0 0 0,-1 1 0 0 0,1-1-1 0 0,0 0 1 0 0,-1 0 0 0 0,1 0 0 0 0,0 0 0 0 0,-1 0 0 0 0,1 0 0 0 0,0 0 0 0 0,-1 0 0 0 0,1 0 0 0 0,0 0 0 0 0,-1 0 0 0 0,1 0 0 0 0,0 0 0 0 0,-1-1 0 0 0,1 1 0 0 0,0 0 0 0 0,0 0 0 0 0,-1 0 0 0 0,1 0 0 0 0,0 0 0 0 0,-1-1 0 0 0,1 1 0 0 0,0 0 0 0 0,0 0 0 0 0,-1-1 0 0 0,1 1 0 0 0,-10-13 1431 0 0,8 8-1071 0 0,-2 0-1 0 0,1 1 1 0 0,0-1-1 0 0,-8-7 0 0 0,8 9-260 0 0,-1-1-1 0 0,1 1 0 0 0,0-1 0 0 0,1 0 0 0 0,-1 0 0 0 0,1 0 0 0 0,-1 0 0 0 0,-1-6 0 0 0,3 7-56 0 0,-1-1 0 0 0,1 0 0 0 0,1 0 0 0 0,-1 0-1 0 0,0 0 1 0 0,1 0 0 0 0,0 0 0 0 0,0 0 0 0 0,0 0 0 0 0,1 0-1 0 0,-1 0 1 0 0,1 0 0 0 0,0 0 0 0 0,0 1 0 0 0,0-1 0 0 0,4-7-1 0 0,0 3 22 0 0,0-1 0 0 0,1 1 0 0 0,1 0 0 0 0,-1 0-1 0 0,11-9 1 0 0,-15 15-88 0 0,0-1-1 0 0,0 1 1 0 0,0-1-1 0 0,-1 1 1 0 0,0-1-1 0 0,1 0 1 0 0,-1 1-1 0 0,0-1 1 0 0,0 0-1 0 0,0 0 1 0 0,-1 0-1 0 0,1 0 1 0 0,0-5-1 0 0,-1-6 31 0 0,-2-24-1 0 0,1 10 136 0 0,1 12-132 0 0,0-22 350 0 0,-6-50 0 0 0,6 82-394 0 0,0-1-1 0 0,0 1 0 0 0,0 0 1 0 0,1 0-1 0 0,0-1 1 0 0,0 1-1 0 0,3-8 1 0 0,-1 7 6 0 0,-1-1 1 0 0,-1 1-1 0 0,2-16 1 0 0,-3 18-15 0 0,-1 1 0 0 0,1 0 1 0 0,-1-1-1 0 0,0 1 1 0 0,0 0-1 0 0,0 0 1 0 0,-1 0-1 0 0,-3-8 0 0 0,-20-28 81 0 0,17 30-23 0 0,1-1 0 0 0,-6-12 0 0 0,4 4 4 0 0,0 1 64 0 0,-7-23 1 0 0,14 35-110 0 0,0-1 0 0 0,0 0 1 0 0,1 0-1 0 0,0 0 0 0 0,1 0 1 0 0,-1 0-1 0 0,2-9 1 0 0,0 2-11 0 0,0 6-6 0 0,0 0 1 0 0,-1 0-1 0 0,0-10 1 0 0,-1 15-3 0 0,1 0 1 0 0,-1 0 0 0 0,0 0 0 0 0,0 0 0 0 0,0 0-1 0 0,0 0 1 0 0,0 1 0 0 0,-1-1 0 0 0,1 0 0 0 0,-1 1-1 0 0,-4-5 1 0 0,2 2 0 0 0,-1 1 0 0 0,0 0 0 0 0,-1 0 0 0 0,1 0 0 0 0,-1 1 0 0 0,-10-5 0 0 0,-14-10 0 0 0,11 5 0 0 0,-2 0 0 0 0,0 1 0 0 0,0 0 0 0 0,-1 2 0 0 0,-1 1 0 0 0,0 1 0 0 0,-41-10 0 0 0,-11 10 0 0 0,10 1 0 0 0,44 4 0 0 0,0 1 0 0 0,0 1 0 0 0,-1 1 0 0 0,1 1 0 0 0,0 1 0 0 0,0 0 0 0 0,0 2 0 0 0,0 1 0 0 0,-31 10 0 0 0,23-3 0 0 0,-1-1 0 0 0,-33 9 0 0 0,19-13 0 0 0,28-5 0 0 0,-23 7 0 0 0,33-8 0 0 0,1 1 0 0 0,0 0 0 0 0,0 1 0 0 0,0-1 0 0 0,0 1 0 0 0,0 0 0 0 0,0 0 0 0 0,-5 5 0 0 0,1 0 0 0 0,-71 70-39 0 0,72-68 35 0 0,0 0-1 0 0,0 0 0 0 0,1 0 0 0 0,0 1 1 0 0,1 1-1 0 0,-8 19 0 0 0,10-15-3 0 0,0 0 1 0 0,1 0-1 0 0,1 0 0 0 0,1 0 1 0 0,0 20-1 0 0,-2 26-10 0 0,-13 47 18 0 0,14-97-2 0 0,0 0-1 0 0,1 1 1 0 0,1-1-1 0 0,0 1 1 0 0,1-1 0 0 0,2 15-1 0 0,21 73-28 0 0,-1-5 15 0 0,-17-68 16 0 0,0-1 0 0 0,2 1 0 0 0,1-1 0 0 0,1-1 0 0 0,18 33 0 0 0,-21-48 0 0 0,0 0 0 0 0,15 17 0 0 0,-8-10 0 0 0,-7-10 0 0 0,1 1 0 0 0,0-1-1 0 0,0 0 1 0 0,1-1 0 0 0,-1 0 0 0 0,2 0 0 0 0,-1-1-1 0 0,0 0 1 0 0,1 0 0 0 0,0-1 0 0 0,0-1-1 0 0,13 4 1 0 0,-5-3 2 0 0,0-1 0 0 0,-1-1 1 0 0,1 0-1 0 0,0-1 0 0 0,0-1 0 0 0,28-4 0 0 0,-23 1 5 0 0,47-7 32 0 0,0 4 0 0 0,74 2 0 0 0,-118 4-39 0 0,-1-1 0 0 0,49-8 0 0 0,-70 8-3 0 0,0 1 1 0 0,-1-1-1 0 0,1 1 0 0 0,0 0 0 0 0,-1 0 1 0 0,1 1-1 0 0,0-1 0 0 0,-1 1 0 0 0,1 0 0 0 0,-1 0 1 0 0,5 1-1 0 0,-6-1-1 0 0,-1 0 0 0 0,1 0 0 0 0,0 0 0 0 0,-1 0 0 0 0,1 0-1 0 0,0 1 1 0 0,-1-1 0 0 0,0 0 0 0 0,1 1 0 0 0,-1-1 0 0 0,0 1 0 0 0,0-1 0 0 0,1 1 0 0 0,-1 0 0 0 0,0 0 0 0 0,-1-1 0 0 0,1 1 0 0 0,0 0 0 0 0,-1 0 0 0 0,1 0 0 0 0,0 3 0 0 0,1 11-481 0 0,-1 0 0 0 0,0-1 1 0 0,-2 1-1 0 0,0 0 0 0 0,-3 21 1 0 0,-4 0-1022 0 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2:45:27.266"/>
    </inkml:context>
    <inkml:brush xml:id="br0">
      <inkml:brushProperty name="width" value="0.1" units="cm"/>
      <inkml:brushProperty name="height" value="0.1" units="cm"/>
      <inkml:brushProperty name="color" value="#E71224"/>
    </inkml:brush>
  </inkml:definitions>
  <inkml:trace contextRef="#ctx0" brushRef="#br0">1788 1483 6335 0 0,'-2'-4'238'0'0,"-1"-4"377"0"0,3 8-589 0 0,0 0 0 0 0,0 0 0 0 0,0-1 0 0 0,1 1-1 0 0,-1 0 1 0 0,0 0 0 0 0,0 0 0 0 0,0 0 0 0 0,1-1 0 0 0,-1 1 0 0 0,0 0-1 0 0,0 0 1 0 0,0 0 0 0 0,1 0 0 0 0,-1 0 0 0 0,0 0 0 0 0,0-1 0 0 0,1 1 0 0 0,-1 0-1 0 0,0 0 1 0 0,0 0 0 0 0,1 0 0 0 0,-1 0 0 0 0,0 0 0 0 0,0 0 0 0 0,1 0 0 0 0,-1 0-1 0 0,0 0 1 0 0,0 0 0 0 0,1 1 0 0 0,1-2 11 0 0,1 1 0 0 0,-1 0-1 0 0,0-1 1 0 0,1 0 0 0 0,-1 1 0 0 0,0-1 0 0 0,0 0-1 0 0,1 0 1 0 0,-1 0 0 0 0,0 0 0 0 0,0-1 0 0 0,0 1-1 0 0,0 0 1 0 0,-1-1 0 0 0,3-2 0 0 0,4-4 485 0 0,-1 0 1 0 0,7-11-1 0 0,0 1 599 0 0,-4 6-545 0 0,-1-1-1 0 0,0-1 0 0 0,-1 0 1 0 0,-1 0-1 0 0,11-27 0 0 0,-18 38-463 0 0,1-1-1 0 0,-1 1 1 0 0,1-1-1 0 0,-1 0 1 0 0,0 1-1 0 0,0-1 1 0 0,-1 1-1 0 0,1-1 0 0 0,-1 1 1 0 0,0-1-1 0 0,1 1 1 0 0,-2-1-1 0 0,-1-4 1 0 0,1 2 631 0 0,0 1 0 0 0,1-1 1 0 0,0 1-1 0 0,-2-12 1 0 0,6-28-1305 0 0,10-62 1 0 0,-2 25-69 0 0,-8 47 843 0 0,-2-1-1 0 0,-2 1 1 0 0,0-1 0 0 0,-13-63-1 0 0,-2 6-84 0 0,7 35-46 0 0,-29-104 0 0 0,34 148 39 0 0,-1-1 0 0 0,-1 1 0 0 0,0 1 0 0 0,-1-1 1 0 0,0 1-1 0 0,-1 0 0 0 0,-1 1 0 0 0,0 0 0 0 0,-11-12 0 0 0,12 17-92 0 0,-1 0 0 0 0,0 1 0 0 0,0 1-1 0 0,0-1 1 0 0,-1 1 0 0 0,0 1 0 0 0,-15-6-1 0 0,3 1-3 0 0,-69-34 27 0 0,-23-9 22 0 0,84 43-75 0 0,-34-7 0 0 0,-2 0 0 0 0,-28-3 0 0 0,43 10 0 0 0,-139-21 0 0 0,166 25-5 0 0,0 2 0 0 0,0 1 0 0 0,0 1 0 0 0,-1 1 1 0 0,1 1-1 0 0,0 1 0 0 0,0 1 0 0 0,0 1 0 0 0,1 1 0 0 0,-1 2 0 0 0,1 0 0 0 0,-40 19 0 0 0,-243 106 5 0 0,291-127-8 0 0,1 1 0 0 0,0 0 0 0 0,0 1 0 0 0,1 0 0 0 0,0 1 0 0 0,0 1 0 0 0,0 0 0 0 0,2 1 0 0 0,-1 0 0 0 0,-16 20 0 0 0,-65 97 8 0 0,84-114-7 0 0,1 1-1 0 0,0 0 1 0 0,1 0-1 0 0,1 0 1 0 0,0 1-1 0 0,1-1 0 0 0,1 1 1 0 0,0 1-1 0 0,1-1 1 0 0,0 1-1 0 0,2-1 1 0 0,-1 1-1 0 0,2-1 1 0 0,0 1-1 0 0,1 0 1 0 0,6 28-1 0 0,22 83-61 0 0,-23-106 70 0 0,1-1 0 0 0,1 0 0 0 0,1 0 0 0 0,12 19 0 0 0,21 43-1 0 0,-28-61 0 0 0,0 0 0 0 0,1-1 0 0 0,1-1 0 0 0,1-1 0 0 0,1 0 0 0 0,0-1 0 0 0,23 15 0 0 0,-18-14-1 0 0,61 41-8 0 0,-64-45-10 0 0,0 1 0 0 0,32 31 1 0 0,-30-25 14 0 0,32 23 0 0 0,-37-32-9 0 0,1 0 0 0 0,0-1 1 0 0,1-1-1 0 0,0-1 1 0 0,0 0-1 0 0,1-2 0 0 0,0 0 1 0 0,26 5-1 0 0,17-4-12 0 0,114 1-1 0 0,63-18-7 0 0,-237 9 33 0 0,55-4 0 0 0,-1-2 0 0 0,0-3 0 0 0,0-3 0 0 0,-1-1 0 0 0,-1-4 0 0 0,67-28 0 0 0,-35 8 7 0 0,137-81 0 0 0,-223 117 2 0 0,2-1 6 0 0,0 0 0 0 0,0 1 1 0 0,0-1-1 0 0,-1 0 0 0 0,1 0 0 0 0,-1-1 1 0 0,0 1-1 0 0,3-3 0 0 0,-5 5-14 0 0,-1-1-1 0 0,1 1 1 0 0,0 0-1 0 0,0 0 0 0 0,-1 0 1 0 0,1 0-1 0 0,0 0 1 0 0,-1 0-1 0 0,1 0 1 0 0,0-1-1 0 0,-1 1 1 0 0,1 0-1 0 0,0 0 0 0 0,-1 0 1 0 0,1 0-1 0 0,0 0 1 0 0,0 0-1 0 0,-1 0 1 0 0,1 1-1 0 0,0-1 1 0 0,-1 0-1 0 0,1 0 1 0 0,0 0-1 0 0,-1 0 0 0 0,1 0 1 0 0,0 0-1 0 0,0 0 1 0 0,-1 1-1 0 0,1-1 1 0 0,0 0-1 0 0,0 0 1 0 0,-1 0-1 0 0,1 1 1 0 0,-13 7-238 0 0,6-3-407 0 0,0 1-1 0 0,0 1 1 0 0,1-1 0 0 0,0 1-1 0 0,-7 11 1 0 0,12-17 506 0 0,-20 25-5997 0 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9T22:45:29.379"/>
    </inkml:context>
    <inkml:brush xml:id="br0">
      <inkml:brushProperty name="width" value="0.1" units="cm"/>
      <inkml:brushProperty name="height" value="0.1" units="cm"/>
      <inkml:brushProperty name="color" value="#E71224"/>
    </inkml:brush>
  </inkml:definitions>
  <inkml:trace contextRef="#ctx0" brushRef="#br0">2257 1043 919 0 0,'26'-28'4086'0'0,"-26"27"-3919"0"0,0-1 1 0 0,1 1-1 0 0,-1-1 1 0 0,0 1-1 0 0,0-1 1 0 0,0 0-1 0 0,0 1 1 0 0,-1-1-1 0 0,1 1 1 0 0,0-1-1 0 0,-1 1 1 0 0,1-1-1 0 0,-1 1 1 0 0,1-1-1 0 0,-1 1 1 0 0,0-2-1 0 0,-3-7 796 0 0,1-2 363 0 0,1 0-1 0 0,-1-18 0 0 0,3 30-1287 0 0,0-1-1 0 0,0 1 1 0 0,1 0-1 0 0,-1-1 1 0 0,0 1-1 0 0,0 0 1 0 0,1-1-1 0 0,-1 1 0 0 0,0 0 1 0 0,0-1-1 0 0,1 1 1 0 0,-1 0-1 0 0,0-1 1 0 0,1 1-1 0 0,-1 0 1 0 0,0 0-1 0 0,1-1 1 0 0,-1 1-1 0 0,1 0 1 0 0,-1 0-1 0 0,1 0 1 0 0,0-1-32 0 0,0 1 1 0 0,-1 0 0 0 0,1-1 0 0 0,0 1 0 0 0,-1 0 0 0 0,1-1 0 0 0,0 1 0 0 0,-1-1 0 0 0,1 1 0 0 0,0-1 0 0 0,-1 0 0 0 0,1 1 0 0 0,-1-1 0 0 0,1 1 0 0 0,-1-1-1 0 0,0 0 1 0 0,1 1 0 0 0,0-2 0 0 0,0-5 179 0 0,-1 0-1 0 0,1 0 0 0 0,-1 0 0 0 0,-1 0 0 0 0,1 0 1 0 0,-3-10-1 0 0,0-18 658 0 0,4 18-668 0 0,-2 0 0 0 0,0 1 0 0 0,-1-1-1 0 0,0 0 1 0 0,-2 1 0 0 0,0 0 0 0 0,0 0 0 0 0,-2 0-1 0 0,-7-17 1 0 0,-13-21-26 0 0,-11-23 458 0 0,-1-4-367 0 0,32 68-213 0 0,1 0 1 0 0,0-1-1 0 0,0 1 0 0 0,2-1 0 0 0,-3-16 1 0 0,3 12 23 0 0,-1 1 1 0 0,-10-26 0 0 0,10 31 35 0 0,-3-5 140 0 0,-1-1 1 0 0,-13-21-1 0 0,10 25-227 0 0,0 0 0 0 0,-18-17 0 0 0,20 24 0 0 0,0 0 0 0 0,0 1 0 0 0,0-1 0 0 0,-1 2 0 0 0,0-1 0 0 0,-1 2 0 0 0,-19-8 0 0 0,-11-5 0 0 0,27 12 27 0 0,0 0-1 0 0,-1 0 1 0 0,0 1-1 0 0,1 1 1 0 0,-1 0-1 0 0,-20 0 1 0 0,-93 3 180 0 0,55 2-248 0 0,-15 5 41 0 0,54-4 0 0 0,-97 18 0 0 0,3-8 0 0 0,100-12 0 0 0,0-1 0 0 0,-45-6 0 0 0,13 0 0 0 0,0 2 0 0 0,-78 6 0 0 0,57 5 0 0 0,-141 31 0 0 0,123-25 0 0 0,39-7 0 0 0,27-2 0 0 0,-56 10 0 0 0,74-9 0 0 0,0 0 0 0 0,0 0 0 0 0,0 1 0 0 0,1 1 0 0 0,0 1 0 0 0,-25 17 0 0 0,30-21 0 0 0,8-4 0 0 0,1 0 0 0 0,-1 0 0 0 0,0 0 0 0 0,1 1 0 0 0,-1-1 0 0 0,1 0 0 0 0,-1 0 0 0 0,0 1 0 0 0,1-1 0 0 0,-1 0 0 0 0,1 1 0 0 0,-1-1 0 0 0,1 0 0 0 0,-1 1 0 0 0,1-1 0 0 0,-1 1 0 0 0,1-1 0 0 0,0 1 0 0 0,-1-1 0 0 0,1 1 0 0 0,0-1 0 0 0,-1 2 0 0 0,-4 11-14 0 0,0-1 0 0 0,1 1 0 0 0,1 0 0 0 0,-3 15 0 0 0,4-19 12 0 0,-4 17 2 0 0,4-16 0 0 0,-1 1 0 0 0,1 0 0 0 0,0 18 0 0 0,6 68 0 0 0,-8-32-64 0 0,4-57 64 0 0,1 1 0 0 0,0-1 0 0 0,0 1 0 0 0,0-1 0 0 0,1 0 0 0 0,0 1 0 0 0,1-1 0 0 0,0 0 0 0 0,0 0 0 0 0,1-1 0 0 0,9 15 0 0 0,7 7-16 0 0,43 45 0 0 0,-52-64 12 0 0,-1 0 0 0 0,2-1 0 0 0,-1 0 0 0 0,1-1 0 0 0,0 0 0 0 0,1-1 0 0 0,16 7 0 0 0,29 12 4 0 0,-2 2 0 0 0,64 43 0 0 0,-23-19 78 0 0,-48-27-38 0 0,3 1-35 0 0,109 37 0 0 0,-87-45-5 0 0,-23-6 0 0 0,15 3 16 0 0,0-4 0 0 0,1-2 0 0 0,123 0 0 0 0,-149-11-16 0 0,1-3 0 0 0,65-14 0 0 0,-29 3 54 0 0,47-3-43 0 0,110-22-12 0 0,-118 5 75 0 0,2-1-1 0 0,-116 37-68 0 0,-1-1 0 0 0,1 1 0 0 0,0 0 0 0 0,0-1 0 0 0,-1 1 0 0 0,1 0 0 0 0,0 1 0 0 0,-1-1 0 0 0,1 0 0 0 0,0 1 0 0 0,-1-1 0 0 0,4 2 0 0 0,-5-1-9 0 0,0-1-1 0 0,0 1 1 0 0,1 0-1 0 0,-1 0 1 0 0,0-1-1 0 0,0 1 0 0 0,0 0 1 0 0,0 0-1 0 0,0 0 1 0 0,0 0-1 0 0,0 0 1 0 0,0 0-1 0 0,-1 1 0 0 0,1-1 1 0 0,0 0-1 0 0,0 0 1 0 0,-1 0-1 0 0,1 1 1 0 0,-1-1-1 0 0,0 0 0 0 0,1 1 1 0 0,-1-1-1 0 0,0 1 1 0 0,0-1-1 0 0,1 2 1 0 0,-1 7-432 0 0,0 0 0 0 0,-4 20 1 0 0,-2 3-4084 0 0,-2 4-1669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4912B1-0B8A-43BB-AD94-D274FB5AEB7B}" type="datetimeFigureOut">
              <a:rPr lang="en-US" smtClean="0"/>
              <a:pPr/>
              <a:t>4/20/2023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4635D9-05AC-4144-8296-CA1932529D7A}" type="slidenum">
              <a:rPr lang="en-US" smtClean="0"/>
              <a:pPr/>
              <a:t>‹#›</a:t>
            </a:fld>
            <a:endParaRPr lang="en-US"/>
          </a:p>
        </p:txBody>
      </p:sp>
    </p:spTree>
    <p:extLst>
      <p:ext uri="{BB962C8B-B14F-4D97-AF65-F5344CB8AC3E}">
        <p14:creationId xmlns:p14="http://schemas.microsoft.com/office/powerpoint/2010/main" val="2431417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a:t>
            </a:fld>
            <a:endParaRPr lang="en-US"/>
          </a:p>
        </p:txBody>
      </p:sp>
    </p:spTree>
    <p:extLst>
      <p:ext uri="{BB962C8B-B14F-4D97-AF65-F5344CB8AC3E}">
        <p14:creationId xmlns:p14="http://schemas.microsoft.com/office/powerpoint/2010/main" val="32881868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10</a:t>
            </a:fld>
            <a:endParaRPr lang="en-US"/>
          </a:p>
        </p:txBody>
      </p:sp>
    </p:spTree>
    <p:extLst>
      <p:ext uri="{BB962C8B-B14F-4D97-AF65-F5344CB8AC3E}">
        <p14:creationId xmlns:p14="http://schemas.microsoft.com/office/powerpoint/2010/main" val="22904349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800" b="1">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11</a:t>
            </a:fld>
            <a:endParaRPr lang="en-US"/>
          </a:p>
        </p:txBody>
      </p:sp>
    </p:spTree>
    <p:extLst>
      <p:ext uri="{BB962C8B-B14F-4D97-AF65-F5344CB8AC3E}">
        <p14:creationId xmlns:p14="http://schemas.microsoft.com/office/powerpoint/2010/main" val="12657388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12</a:t>
            </a:fld>
            <a:endParaRPr lang="en-US"/>
          </a:p>
        </p:txBody>
      </p:sp>
    </p:spTree>
    <p:extLst>
      <p:ext uri="{BB962C8B-B14F-4D97-AF65-F5344CB8AC3E}">
        <p14:creationId xmlns:p14="http://schemas.microsoft.com/office/powerpoint/2010/main" val="26239864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13</a:t>
            </a:fld>
            <a:endParaRPr lang="en-US"/>
          </a:p>
        </p:txBody>
      </p:sp>
    </p:spTree>
    <p:extLst>
      <p:ext uri="{BB962C8B-B14F-4D97-AF65-F5344CB8AC3E}">
        <p14:creationId xmlns:p14="http://schemas.microsoft.com/office/powerpoint/2010/main" val="26427649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14</a:t>
            </a:fld>
            <a:endParaRPr lang="en-US"/>
          </a:p>
        </p:txBody>
      </p:sp>
    </p:spTree>
    <p:extLst>
      <p:ext uri="{BB962C8B-B14F-4D97-AF65-F5344CB8AC3E}">
        <p14:creationId xmlns:p14="http://schemas.microsoft.com/office/powerpoint/2010/main" val="30854307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15</a:t>
            </a:fld>
            <a:endParaRPr lang="en-US"/>
          </a:p>
        </p:txBody>
      </p:sp>
    </p:spTree>
    <p:extLst>
      <p:ext uri="{BB962C8B-B14F-4D97-AF65-F5344CB8AC3E}">
        <p14:creationId xmlns:p14="http://schemas.microsoft.com/office/powerpoint/2010/main" val="28923062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16</a:t>
            </a:fld>
            <a:endParaRPr lang="en-US"/>
          </a:p>
        </p:txBody>
      </p:sp>
    </p:spTree>
    <p:extLst>
      <p:ext uri="{BB962C8B-B14F-4D97-AF65-F5344CB8AC3E}">
        <p14:creationId xmlns:p14="http://schemas.microsoft.com/office/powerpoint/2010/main" val="2620213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a:t>
            </a:fld>
            <a:endParaRPr lang="en-US"/>
          </a:p>
        </p:txBody>
      </p:sp>
    </p:spTree>
    <p:extLst>
      <p:ext uri="{BB962C8B-B14F-4D97-AF65-F5344CB8AC3E}">
        <p14:creationId xmlns:p14="http://schemas.microsoft.com/office/powerpoint/2010/main" val="3830515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3</a:t>
            </a:fld>
            <a:endParaRPr lang="en-US"/>
          </a:p>
        </p:txBody>
      </p:sp>
    </p:spTree>
    <p:extLst>
      <p:ext uri="{BB962C8B-B14F-4D97-AF65-F5344CB8AC3E}">
        <p14:creationId xmlns:p14="http://schemas.microsoft.com/office/powerpoint/2010/main" val="2255744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4</a:t>
            </a:fld>
            <a:endParaRPr lang="en-US"/>
          </a:p>
        </p:txBody>
      </p:sp>
    </p:spTree>
    <p:extLst>
      <p:ext uri="{BB962C8B-B14F-4D97-AF65-F5344CB8AC3E}">
        <p14:creationId xmlns:p14="http://schemas.microsoft.com/office/powerpoint/2010/main" val="11707443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800" b="1" baseline="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5</a:t>
            </a:fld>
            <a:endParaRPr lang="en-US"/>
          </a:p>
        </p:txBody>
      </p:sp>
    </p:spTree>
    <p:extLst>
      <p:ext uri="{BB962C8B-B14F-4D97-AF65-F5344CB8AC3E}">
        <p14:creationId xmlns:p14="http://schemas.microsoft.com/office/powerpoint/2010/main" val="9157986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6</a:t>
            </a:fld>
            <a:endParaRPr lang="en-US"/>
          </a:p>
        </p:txBody>
      </p:sp>
    </p:spTree>
    <p:extLst>
      <p:ext uri="{BB962C8B-B14F-4D97-AF65-F5344CB8AC3E}">
        <p14:creationId xmlns:p14="http://schemas.microsoft.com/office/powerpoint/2010/main" val="39309734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7</a:t>
            </a:fld>
            <a:endParaRPr lang="en-US"/>
          </a:p>
        </p:txBody>
      </p:sp>
    </p:spTree>
    <p:extLst>
      <p:ext uri="{BB962C8B-B14F-4D97-AF65-F5344CB8AC3E}">
        <p14:creationId xmlns:p14="http://schemas.microsoft.com/office/powerpoint/2010/main" val="31006746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8</a:t>
            </a:fld>
            <a:endParaRPr lang="en-US"/>
          </a:p>
        </p:txBody>
      </p:sp>
    </p:spTree>
    <p:extLst>
      <p:ext uri="{BB962C8B-B14F-4D97-AF65-F5344CB8AC3E}">
        <p14:creationId xmlns:p14="http://schemas.microsoft.com/office/powerpoint/2010/main" val="27801936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9</a:t>
            </a:fld>
            <a:endParaRPr lang="en-US"/>
          </a:p>
        </p:txBody>
      </p:sp>
    </p:spTree>
    <p:extLst>
      <p:ext uri="{BB962C8B-B14F-4D97-AF65-F5344CB8AC3E}">
        <p14:creationId xmlns:p14="http://schemas.microsoft.com/office/powerpoint/2010/main" val="12435709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8CB52-FC11-4563-BD16-119781D8E0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59EC73-4482-484B-AEEC-221ABF546E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A72022-7C2B-4C88-84A1-0E1D6999DBE4}"/>
              </a:ext>
            </a:extLst>
          </p:cNvPr>
          <p:cNvSpPr>
            <a:spLocks noGrp="1"/>
          </p:cNvSpPr>
          <p:nvPr>
            <p:ph type="dt" sz="half" idx="10"/>
          </p:nvPr>
        </p:nvSpPr>
        <p:spPr/>
        <p:txBody>
          <a:bodyPr/>
          <a:lstStyle/>
          <a:p>
            <a:fld id="{FCC27D8C-F86B-40DF-8E3F-C964AD132A93}" type="datetimeFigureOut">
              <a:rPr lang="en-US" smtClean="0"/>
              <a:t>4/20/2023</a:t>
            </a:fld>
            <a:endParaRPr lang="en-US"/>
          </a:p>
        </p:txBody>
      </p:sp>
      <p:sp>
        <p:nvSpPr>
          <p:cNvPr id="5" name="Footer Placeholder 4">
            <a:extLst>
              <a:ext uri="{FF2B5EF4-FFF2-40B4-BE49-F238E27FC236}">
                <a16:creationId xmlns:a16="http://schemas.microsoft.com/office/drawing/2014/main" id="{F209E17D-DBF6-4DAD-8CD3-A83672FA3D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B82C84-F2D6-4885-8BFE-A77AC66DD41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52081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DB769-A922-436B-A0FC-7E61D8D250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71E29F-53F0-4011-8AA3-689815E638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65C5B9-E372-4185-BA4A-D57A36FA8529}"/>
              </a:ext>
            </a:extLst>
          </p:cNvPr>
          <p:cNvSpPr>
            <a:spLocks noGrp="1"/>
          </p:cNvSpPr>
          <p:nvPr>
            <p:ph type="dt" sz="half" idx="10"/>
          </p:nvPr>
        </p:nvSpPr>
        <p:spPr/>
        <p:txBody>
          <a:bodyPr/>
          <a:lstStyle/>
          <a:p>
            <a:fld id="{FCC27D8C-F86B-40DF-8E3F-C964AD132A93}" type="datetimeFigureOut">
              <a:rPr lang="en-US" smtClean="0"/>
              <a:t>4/20/2023</a:t>
            </a:fld>
            <a:endParaRPr lang="en-US"/>
          </a:p>
        </p:txBody>
      </p:sp>
      <p:sp>
        <p:nvSpPr>
          <p:cNvPr id="5" name="Footer Placeholder 4">
            <a:extLst>
              <a:ext uri="{FF2B5EF4-FFF2-40B4-BE49-F238E27FC236}">
                <a16:creationId xmlns:a16="http://schemas.microsoft.com/office/drawing/2014/main" id="{6A14EA82-F06A-48E1-8556-775E3999E9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D4C019-47D8-4A8B-B7BB-B8255385D1A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074936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8AE92B-C4A1-4FC1-9254-48B8CE751FD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121A64-6B5A-4A57-AF85-16A9CC9DA6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E2DEC5-03FF-485D-9860-4A66E45C8EB7}"/>
              </a:ext>
            </a:extLst>
          </p:cNvPr>
          <p:cNvSpPr>
            <a:spLocks noGrp="1"/>
          </p:cNvSpPr>
          <p:nvPr>
            <p:ph type="dt" sz="half" idx="10"/>
          </p:nvPr>
        </p:nvSpPr>
        <p:spPr/>
        <p:txBody>
          <a:bodyPr/>
          <a:lstStyle/>
          <a:p>
            <a:fld id="{FCC27D8C-F86B-40DF-8E3F-C964AD132A93}" type="datetimeFigureOut">
              <a:rPr lang="en-US" smtClean="0"/>
              <a:t>4/20/2023</a:t>
            </a:fld>
            <a:endParaRPr lang="en-US"/>
          </a:p>
        </p:txBody>
      </p:sp>
      <p:sp>
        <p:nvSpPr>
          <p:cNvPr id="5" name="Footer Placeholder 4">
            <a:extLst>
              <a:ext uri="{FF2B5EF4-FFF2-40B4-BE49-F238E27FC236}">
                <a16:creationId xmlns:a16="http://schemas.microsoft.com/office/drawing/2014/main" id="{01D75490-1161-49E5-A114-A8D5AA81A7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A42C9E-1F3A-4F71-BCE7-6ED8879E901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28011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1426E-D689-460C-8755-87C408730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E54FCF-555D-4E9B-B96F-6AB542AB4E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0B3ADE-8D43-40FD-A32D-C2B7ECA96EF1}"/>
              </a:ext>
            </a:extLst>
          </p:cNvPr>
          <p:cNvSpPr>
            <a:spLocks noGrp="1"/>
          </p:cNvSpPr>
          <p:nvPr>
            <p:ph type="dt" sz="half" idx="10"/>
          </p:nvPr>
        </p:nvSpPr>
        <p:spPr/>
        <p:txBody>
          <a:bodyPr/>
          <a:lstStyle/>
          <a:p>
            <a:fld id="{FCC27D8C-F86B-40DF-8E3F-C964AD132A93}" type="datetimeFigureOut">
              <a:rPr lang="en-US" smtClean="0"/>
              <a:t>4/20/2023</a:t>
            </a:fld>
            <a:endParaRPr lang="en-US"/>
          </a:p>
        </p:txBody>
      </p:sp>
      <p:sp>
        <p:nvSpPr>
          <p:cNvPr id="5" name="Footer Placeholder 4">
            <a:extLst>
              <a:ext uri="{FF2B5EF4-FFF2-40B4-BE49-F238E27FC236}">
                <a16:creationId xmlns:a16="http://schemas.microsoft.com/office/drawing/2014/main" id="{4DA2D8BB-8779-43E8-B66F-81C4A1AE14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3E545B-98B2-446D-A57E-A5B0C1471D8E}"/>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51325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6A3FB-CDFF-4B51-AFC0-2EBCF49332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6725FC-715C-4309-86FB-362B693925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7B61EA-B4FD-4A13-B5E3-BC8ECCC1B5AC}"/>
              </a:ext>
            </a:extLst>
          </p:cNvPr>
          <p:cNvSpPr>
            <a:spLocks noGrp="1"/>
          </p:cNvSpPr>
          <p:nvPr>
            <p:ph type="dt" sz="half" idx="10"/>
          </p:nvPr>
        </p:nvSpPr>
        <p:spPr/>
        <p:txBody>
          <a:bodyPr/>
          <a:lstStyle/>
          <a:p>
            <a:fld id="{FCC27D8C-F86B-40DF-8E3F-C964AD132A93}" type="datetimeFigureOut">
              <a:rPr lang="en-US" smtClean="0"/>
              <a:t>4/20/2023</a:t>
            </a:fld>
            <a:endParaRPr lang="en-US"/>
          </a:p>
        </p:txBody>
      </p:sp>
      <p:sp>
        <p:nvSpPr>
          <p:cNvPr id="5" name="Footer Placeholder 4">
            <a:extLst>
              <a:ext uri="{FF2B5EF4-FFF2-40B4-BE49-F238E27FC236}">
                <a16:creationId xmlns:a16="http://schemas.microsoft.com/office/drawing/2014/main" id="{5E416AFD-4277-4F3A-A50B-F309EE0B61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72F770-5C2A-419E-8929-7794C612ECC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985402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A03E0-7A68-4A0D-AF00-E689923FBD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A7B331-19DE-40CC-930C-77B5CF23FD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2699AD-6784-442F-B25F-A11DB920FE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0F6B2A-C1CD-4631-A1F4-F52D7E6E6958}"/>
              </a:ext>
            </a:extLst>
          </p:cNvPr>
          <p:cNvSpPr>
            <a:spLocks noGrp="1"/>
          </p:cNvSpPr>
          <p:nvPr>
            <p:ph type="dt" sz="half" idx="10"/>
          </p:nvPr>
        </p:nvSpPr>
        <p:spPr/>
        <p:txBody>
          <a:bodyPr/>
          <a:lstStyle/>
          <a:p>
            <a:fld id="{FCC27D8C-F86B-40DF-8E3F-C964AD132A93}" type="datetimeFigureOut">
              <a:rPr lang="en-US" smtClean="0"/>
              <a:t>4/20/2023</a:t>
            </a:fld>
            <a:endParaRPr lang="en-US"/>
          </a:p>
        </p:txBody>
      </p:sp>
      <p:sp>
        <p:nvSpPr>
          <p:cNvPr id="6" name="Footer Placeholder 5">
            <a:extLst>
              <a:ext uri="{FF2B5EF4-FFF2-40B4-BE49-F238E27FC236}">
                <a16:creationId xmlns:a16="http://schemas.microsoft.com/office/drawing/2014/main" id="{C339EDC0-4F6F-4A76-AB1B-EE68224EE8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0BEE1A-B57D-4B07-8CF8-804BA32C73DB}"/>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869623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41897-C24B-4175-8280-657440B518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9A88B4-E1E0-4B66-8F47-3A337E21EE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9E56BA-7A8A-4285-9396-215873D018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C60A60-13A7-43F6-A196-42D6666321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7EB919-070A-440B-A0FF-70CB3159BF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2B7D31-EA07-4867-8131-C569A2195F3E}"/>
              </a:ext>
            </a:extLst>
          </p:cNvPr>
          <p:cNvSpPr>
            <a:spLocks noGrp="1"/>
          </p:cNvSpPr>
          <p:nvPr>
            <p:ph type="dt" sz="half" idx="10"/>
          </p:nvPr>
        </p:nvSpPr>
        <p:spPr/>
        <p:txBody>
          <a:bodyPr/>
          <a:lstStyle/>
          <a:p>
            <a:fld id="{FCC27D8C-F86B-40DF-8E3F-C964AD132A93}" type="datetimeFigureOut">
              <a:rPr lang="en-US" smtClean="0"/>
              <a:t>4/20/2023</a:t>
            </a:fld>
            <a:endParaRPr lang="en-US"/>
          </a:p>
        </p:txBody>
      </p:sp>
      <p:sp>
        <p:nvSpPr>
          <p:cNvPr id="8" name="Footer Placeholder 7">
            <a:extLst>
              <a:ext uri="{FF2B5EF4-FFF2-40B4-BE49-F238E27FC236}">
                <a16:creationId xmlns:a16="http://schemas.microsoft.com/office/drawing/2014/main" id="{4E00C4C0-75B2-424A-B698-9967FC766BB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E66D9A3-7A35-4DEB-96FD-4EB8B5D284D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12631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2D3ED-318C-4B13-9B9C-EFA73DC2AA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509CB2C-07E5-416C-A2C1-6796C2498D31}"/>
              </a:ext>
            </a:extLst>
          </p:cNvPr>
          <p:cNvSpPr>
            <a:spLocks noGrp="1"/>
          </p:cNvSpPr>
          <p:nvPr>
            <p:ph type="dt" sz="half" idx="10"/>
          </p:nvPr>
        </p:nvSpPr>
        <p:spPr/>
        <p:txBody>
          <a:bodyPr/>
          <a:lstStyle/>
          <a:p>
            <a:fld id="{FCC27D8C-F86B-40DF-8E3F-C964AD132A93}" type="datetimeFigureOut">
              <a:rPr lang="en-US" smtClean="0"/>
              <a:t>4/20/2023</a:t>
            </a:fld>
            <a:endParaRPr lang="en-US"/>
          </a:p>
        </p:txBody>
      </p:sp>
      <p:sp>
        <p:nvSpPr>
          <p:cNvPr id="4" name="Footer Placeholder 3">
            <a:extLst>
              <a:ext uri="{FF2B5EF4-FFF2-40B4-BE49-F238E27FC236}">
                <a16:creationId xmlns:a16="http://schemas.microsoft.com/office/drawing/2014/main" id="{9F5F1F95-1C3A-4FCC-A8F9-8DDC1CA6E3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3DA5B4-0FAE-40FA-A08C-8BCA037A3D2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11123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E4B22E-335C-4A55-87B1-543AF8F5024F}"/>
              </a:ext>
            </a:extLst>
          </p:cNvPr>
          <p:cNvSpPr>
            <a:spLocks noGrp="1"/>
          </p:cNvSpPr>
          <p:nvPr>
            <p:ph type="dt" sz="half" idx="10"/>
          </p:nvPr>
        </p:nvSpPr>
        <p:spPr/>
        <p:txBody>
          <a:bodyPr/>
          <a:lstStyle/>
          <a:p>
            <a:fld id="{FCC27D8C-F86B-40DF-8E3F-C964AD132A93}" type="datetimeFigureOut">
              <a:rPr lang="en-US" smtClean="0"/>
              <a:t>4/20/2023</a:t>
            </a:fld>
            <a:endParaRPr lang="en-US"/>
          </a:p>
        </p:txBody>
      </p:sp>
      <p:sp>
        <p:nvSpPr>
          <p:cNvPr id="3" name="Footer Placeholder 2">
            <a:extLst>
              <a:ext uri="{FF2B5EF4-FFF2-40B4-BE49-F238E27FC236}">
                <a16:creationId xmlns:a16="http://schemas.microsoft.com/office/drawing/2014/main" id="{B5AAA6C5-B4DC-4627-B08B-A70DE641D6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BCEA28-8888-4CEF-B047-790D53EDDC7A}"/>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29587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08415-B453-4985-A595-4E6A7BF83C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4F0E60-3315-4627-B5FD-0C7B8599AC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80E7D2-7B36-4985-A108-5E12E362C7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A31EE4-3CBC-4FFD-A603-D8F5A9F85187}"/>
              </a:ext>
            </a:extLst>
          </p:cNvPr>
          <p:cNvSpPr>
            <a:spLocks noGrp="1"/>
          </p:cNvSpPr>
          <p:nvPr>
            <p:ph type="dt" sz="half" idx="10"/>
          </p:nvPr>
        </p:nvSpPr>
        <p:spPr/>
        <p:txBody>
          <a:bodyPr/>
          <a:lstStyle/>
          <a:p>
            <a:fld id="{FCC27D8C-F86B-40DF-8E3F-C964AD132A93}" type="datetimeFigureOut">
              <a:rPr lang="en-US" smtClean="0"/>
              <a:t>4/20/2023</a:t>
            </a:fld>
            <a:endParaRPr lang="en-US"/>
          </a:p>
        </p:txBody>
      </p:sp>
      <p:sp>
        <p:nvSpPr>
          <p:cNvPr id="6" name="Footer Placeholder 5">
            <a:extLst>
              <a:ext uri="{FF2B5EF4-FFF2-40B4-BE49-F238E27FC236}">
                <a16:creationId xmlns:a16="http://schemas.microsoft.com/office/drawing/2014/main" id="{3604337B-01DD-44FA-91A0-D137113903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D1E431-4735-4865-AB79-138758339F5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930778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ECF1C-FD4E-4DF8-8076-2B0F9FF563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AB0522-D7D9-462E-9A97-9417CF0140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2DA688-8CD3-4AEE-8D11-8A8BF54E2D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38A5E5-8429-4758-B4CA-C8205C9D092A}"/>
              </a:ext>
            </a:extLst>
          </p:cNvPr>
          <p:cNvSpPr>
            <a:spLocks noGrp="1"/>
          </p:cNvSpPr>
          <p:nvPr>
            <p:ph type="dt" sz="half" idx="10"/>
          </p:nvPr>
        </p:nvSpPr>
        <p:spPr/>
        <p:txBody>
          <a:bodyPr/>
          <a:lstStyle/>
          <a:p>
            <a:fld id="{FCC27D8C-F86B-40DF-8E3F-C964AD132A93}" type="datetimeFigureOut">
              <a:rPr lang="en-US" smtClean="0"/>
              <a:t>4/20/2023</a:t>
            </a:fld>
            <a:endParaRPr lang="en-US"/>
          </a:p>
        </p:txBody>
      </p:sp>
      <p:sp>
        <p:nvSpPr>
          <p:cNvPr id="6" name="Footer Placeholder 5">
            <a:extLst>
              <a:ext uri="{FF2B5EF4-FFF2-40B4-BE49-F238E27FC236}">
                <a16:creationId xmlns:a16="http://schemas.microsoft.com/office/drawing/2014/main" id="{68F7A179-5C8E-4BBA-9BBA-60075CFC74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F02119-041C-4929-BA97-807756DA5CB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436783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F2119F-86CB-4CD9-928C-AAE2F72BB8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FFEC57-1E7C-459F-91E0-E86C408D04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2EC05C-49F4-4B51-98D1-982AF0504D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C27D8C-F86B-40DF-8E3F-C964AD132A93}" type="datetimeFigureOut">
              <a:rPr lang="en-US" smtClean="0"/>
              <a:t>4/20/2023</a:t>
            </a:fld>
            <a:endParaRPr lang="en-US"/>
          </a:p>
        </p:txBody>
      </p:sp>
      <p:sp>
        <p:nvSpPr>
          <p:cNvPr id="5" name="Footer Placeholder 4">
            <a:extLst>
              <a:ext uri="{FF2B5EF4-FFF2-40B4-BE49-F238E27FC236}">
                <a16:creationId xmlns:a16="http://schemas.microsoft.com/office/drawing/2014/main" id="{62AB0FE6-CFD7-41B2-A024-2425091C59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2C9B90-4659-4EE9-8747-A6902632D4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BA668F-7EF6-4C10-805B-957251468451}" type="slidenum">
              <a:rPr lang="en-US" smtClean="0"/>
              <a:t>‹#›</a:t>
            </a:fld>
            <a:endParaRPr lang="en-US"/>
          </a:p>
        </p:txBody>
      </p:sp>
    </p:spTree>
    <p:extLst>
      <p:ext uri="{BB962C8B-B14F-4D97-AF65-F5344CB8AC3E}">
        <p14:creationId xmlns:p14="http://schemas.microsoft.com/office/powerpoint/2010/main" val="1638308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matsati.com/" TargetMode="External"/><Relationship Id="rId3" Type="http://schemas.openxmlformats.org/officeDocument/2006/relationships/image" Target="../media/image1.png"/><Relationship Id="rId7" Type="http://schemas.openxmlformats.org/officeDocument/2006/relationships/hyperlink" Target="https://www.youtube.com/channel/UC5_qPfruat-sCJJypz0_OBw"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youtube.com/c/HebrewLiteracy" TargetMode="External"/><Relationship Id="rId5" Type="http://schemas.openxmlformats.org/officeDocument/2006/relationships/hyperlink" Target="https://t.me/MessianicChat" TargetMode="External"/><Relationship Id="rId4" Type="http://schemas.openxmlformats.org/officeDocument/2006/relationships/image" Target="../media/image2.png"/><Relationship Id="rId9" Type="http://schemas.openxmlformats.org/officeDocument/2006/relationships/hyperlink" Target="https://www.youtube.com/user/MATSATI/" TargetMode="External"/></Relationships>
</file>

<file path=ppt/slides/_rels/slide10.xml.rels><?xml version="1.0" encoding="UTF-8" standalone="yes"?>
<Relationships xmlns="http://schemas.openxmlformats.org/package/2006/relationships"><Relationship Id="rId8" Type="http://schemas.openxmlformats.org/officeDocument/2006/relationships/customXml" Target="../ink/ink287.xml"/><Relationship Id="rId3" Type="http://schemas.openxmlformats.org/officeDocument/2006/relationships/image" Target="../media/image1.png"/><Relationship Id="rId7" Type="http://schemas.openxmlformats.org/officeDocument/2006/relationships/image" Target="../media/image290.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customXml" Target="../ink/ink286.xml"/><Relationship Id="rId5" Type="http://schemas.openxmlformats.org/officeDocument/2006/relationships/image" Target="../media/image289.png"/><Relationship Id="rId4" Type="http://schemas.openxmlformats.org/officeDocument/2006/relationships/customXml" Target="../ink/ink285.xml"/><Relationship Id="rId9" Type="http://schemas.openxmlformats.org/officeDocument/2006/relationships/image" Target="../media/image291.png"/></Relationships>
</file>

<file path=ppt/slides/_rels/slide11.xml.rels><?xml version="1.0" encoding="UTF-8" standalone="yes"?>
<Relationships xmlns="http://schemas.openxmlformats.org/package/2006/relationships"><Relationship Id="rId117" Type="http://schemas.openxmlformats.org/officeDocument/2006/relationships/image" Target="../media/image348.png"/><Relationship Id="rId21" Type="http://schemas.openxmlformats.org/officeDocument/2006/relationships/image" Target="../media/image300.png"/><Relationship Id="rId42" Type="http://schemas.openxmlformats.org/officeDocument/2006/relationships/customXml" Target="../ink/ink307.xml"/><Relationship Id="rId63" Type="http://schemas.openxmlformats.org/officeDocument/2006/relationships/image" Target="../media/image321.png"/><Relationship Id="rId84" Type="http://schemas.openxmlformats.org/officeDocument/2006/relationships/customXml" Target="../ink/ink328.xml"/><Relationship Id="rId138" Type="http://schemas.openxmlformats.org/officeDocument/2006/relationships/customXml" Target="../ink/ink355.xml"/><Relationship Id="rId159" Type="http://schemas.openxmlformats.org/officeDocument/2006/relationships/image" Target="../media/image369.png"/><Relationship Id="rId170" Type="http://schemas.openxmlformats.org/officeDocument/2006/relationships/customXml" Target="../ink/ink371.xml"/><Relationship Id="rId107" Type="http://schemas.openxmlformats.org/officeDocument/2006/relationships/image" Target="../media/image343.png"/><Relationship Id="rId11" Type="http://schemas.openxmlformats.org/officeDocument/2006/relationships/image" Target="../media/image295.png"/><Relationship Id="rId32" Type="http://schemas.openxmlformats.org/officeDocument/2006/relationships/customXml" Target="../ink/ink302.xml"/><Relationship Id="rId53" Type="http://schemas.openxmlformats.org/officeDocument/2006/relationships/image" Target="../media/image316.png"/><Relationship Id="rId74" Type="http://schemas.openxmlformats.org/officeDocument/2006/relationships/customXml" Target="../ink/ink323.xml"/><Relationship Id="rId128" Type="http://schemas.openxmlformats.org/officeDocument/2006/relationships/customXml" Target="../ink/ink350.xml"/><Relationship Id="rId149" Type="http://schemas.openxmlformats.org/officeDocument/2006/relationships/image" Target="../media/image364.png"/><Relationship Id="rId5" Type="http://schemas.openxmlformats.org/officeDocument/2006/relationships/image" Target="../media/image292.png"/><Relationship Id="rId95" Type="http://schemas.openxmlformats.org/officeDocument/2006/relationships/image" Target="../media/image337.png"/><Relationship Id="rId160" Type="http://schemas.openxmlformats.org/officeDocument/2006/relationships/customXml" Target="../ink/ink366.xml"/><Relationship Id="rId22" Type="http://schemas.openxmlformats.org/officeDocument/2006/relationships/customXml" Target="../ink/ink297.xml"/><Relationship Id="rId43" Type="http://schemas.openxmlformats.org/officeDocument/2006/relationships/image" Target="../media/image311.png"/><Relationship Id="rId64" Type="http://schemas.openxmlformats.org/officeDocument/2006/relationships/customXml" Target="../ink/ink318.xml"/><Relationship Id="rId118" Type="http://schemas.openxmlformats.org/officeDocument/2006/relationships/customXml" Target="../ink/ink345.xml"/><Relationship Id="rId139" Type="http://schemas.openxmlformats.org/officeDocument/2006/relationships/image" Target="../media/image359.png"/><Relationship Id="rId85" Type="http://schemas.openxmlformats.org/officeDocument/2006/relationships/image" Target="../media/image332.png"/><Relationship Id="rId150" Type="http://schemas.openxmlformats.org/officeDocument/2006/relationships/customXml" Target="../ink/ink361.xml"/><Relationship Id="rId171" Type="http://schemas.openxmlformats.org/officeDocument/2006/relationships/image" Target="../media/image375.png"/><Relationship Id="rId12" Type="http://schemas.openxmlformats.org/officeDocument/2006/relationships/customXml" Target="../ink/ink292.xml"/><Relationship Id="rId33" Type="http://schemas.openxmlformats.org/officeDocument/2006/relationships/image" Target="../media/image306.png"/><Relationship Id="rId108" Type="http://schemas.openxmlformats.org/officeDocument/2006/relationships/customXml" Target="../ink/ink340.xml"/><Relationship Id="rId129" Type="http://schemas.openxmlformats.org/officeDocument/2006/relationships/image" Target="../media/image354.png"/><Relationship Id="rId54" Type="http://schemas.openxmlformats.org/officeDocument/2006/relationships/customXml" Target="../ink/ink313.xml"/><Relationship Id="rId75" Type="http://schemas.openxmlformats.org/officeDocument/2006/relationships/image" Target="../media/image327.png"/><Relationship Id="rId96" Type="http://schemas.openxmlformats.org/officeDocument/2006/relationships/customXml" Target="../ink/ink334.xml"/><Relationship Id="rId140" Type="http://schemas.openxmlformats.org/officeDocument/2006/relationships/customXml" Target="../ink/ink356.xml"/><Relationship Id="rId161" Type="http://schemas.openxmlformats.org/officeDocument/2006/relationships/image" Target="../media/image370.png"/><Relationship Id="rId6" Type="http://schemas.openxmlformats.org/officeDocument/2006/relationships/customXml" Target="../ink/ink289.xml"/><Relationship Id="rId23" Type="http://schemas.openxmlformats.org/officeDocument/2006/relationships/image" Target="../media/image301.png"/><Relationship Id="rId28" Type="http://schemas.openxmlformats.org/officeDocument/2006/relationships/customXml" Target="../ink/ink300.xml"/><Relationship Id="rId49" Type="http://schemas.openxmlformats.org/officeDocument/2006/relationships/image" Target="../media/image314.png"/><Relationship Id="rId114" Type="http://schemas.openxmlformats.org/officeDocument/2006/relationships/customXml" Target="../ink/ink343.xml"/><Relationship Id="rId119" Type="http://schemas.openxmlformats.org/officeDocument/2006/relationships/image" Target="../media/image349.png"/><Relationship Id="rId44" Type="http://schemas.openxmlformats.org/officeDocument/2006/relationships/customXml" Target="../ink/ink308.xml"/><Relationship Id="rId60" Type="http://schemas.openxmlformats.org/officeDocument/2006/relationships/customXml" Target="../ink/ink316.xml"/><Relationship Id="rId65" Type="http://schemas.openxmlformats.org/officeDocument/2006/relationships/image" Target="../media/image322.png"/><Relationship Id="rId81" Type="http://schemas.openxmlformats.org/officeDocument/2006/relationships/image" Target="../media/image330.png"/><Relationship Id="rId86" Type="http://schemas.openxmlformats.org/officeDocument/2006/relationships/customXml" Target="../ink/ink329.xml"/><Relationship Id="rId130" Type="http://schemas.openxmlformats.org/officeDocument/2006/relationships/customXml" Target="../ink/ink351.xml"/><Relationship Id="rId135" Type="http://schemas.openxmlformats.org/officeDocument/2006/relationships/image" Target="../media/image357.png"/><Relationship Id="rId151" Type="http://schemas.openxmlformats.org/officeDocument/2006/relationships/image" Target="../media/image365.png"/><Relationship Id="rId156" Type="http://schemas.openxmlformats.org/officeDocument/2006/relationships/customXml" Target="../ink/ink364.xml"/><Relationship Id="rId177" Type="http://schemas.openxmlformats.org/officeDocument/2006/relationships/image" Target="../media/image378.png"/><Relationship Id="rId172" Type="http://schemas.openxmlformats.org/officeDocument/2006/relationships/customXml" Target="../ink/ink372.xml"/><Relationship Id="rId13" Type="http://schemas.openxmlformats.org/officeDocument/2006/relationships/image" Target="../media/image296.png"/><Relationship Id="rId18" Type="http://schemas.openxmlformats.org/officeDocument/2006/relationships/customXml" Target="../ink/ink295.xml"/><Relationship Id="rId39" Type="http://schemas.openxmlformats.org/officeDocument/2006/relationships/image" Target="../media/image309.png"/><Relationship Id="rId109" Type="http://schemas.openxmlformats.org/officeDocument/2006/relationships/image" Target="../media/image344.png"/><Relationship Id="rId34" Type="http://schemas.openxmlformats.org/officeDocument/2006/relationships/customXml" Target="../ink/ink303.xml"/><Relationship Id="rId50" Type="http://schemas.openxmlformats.org/officeDocument/2006/relationships/customXml" Target="../ink/ink311.xml"/><Relationship Id="rId55" Type="http://schemas.openxmlformats.org/officeDocument/2006/relationships/image" Target="../media/image317.png"/><Relationship Id="rId76" Type="http://schemas.openxmlformats.org/officeDocument/2006/relationships/customXml" Target="../ink/ink324.xml"/><Relationship Id="rId97" Type="http://schemas.openxmlformats.org/officeDocument/2006/relationships/image" Target="../media/image338.png"/><Relationship Id="rId104" Type="http://schemas.openxmlformats.org/officeDocument/2006/relationships/customXml" Target="../ink/ink338.xml"/><Relationship Id="rId120" Type="http://schemas.openxmlformats.org/officeDocument/2006/relationships/customXml" Target="../ink/ink346.xml"/><Relationship Id="rId125" Type="http://schemas.openxmlformats.org/officeDocument/2006/relationships/image" Target="../media/image352.png"/><Relationship Id="rId141" Type="http://schemas.openxmlformats.org/officeDocument/2006/relationships/image" Target="../media/image360.png"/><Relationship Id="rId146" Type="http://schemas.openxmlformats.org/officeDocument/2006/relationships/customXml" Target="../ink/ink359.xml"/><Relationship Id="rId167" Type="http://schemas.openxmlformats.org/officeDocument/2006/relationships/image" Target="../media/image373.png"/><Relationship Id="rId7" Type="http://schemas.openxmlformats.org/officeDocument/2006/relationships/image" Target="../media/image293.png"/><Relationship Id="rId71" Type="http://schemas.openxmlformats.org/officeDocument/2006/relationships/image" Target="../media/image325.png"/><Relationship Id="rId92" Type="http://schemas.openxmlformats.org/officeDocument/2006/relationships/customXml" Target="../ink/ink332.xml"/><Relationship Id="rId162" Type="http://schemas.openxmlformats.org/officeDocument/2006/relationships/customXml" Target="../ink/ink367.xml"/><Relationship Id="rId2" Type="http://schemas.openxmlformats.org/officeDocument/2006/relationships/notesSlide" Target="../notesSlides/notesSlide11.xml"/><Relationship Id="rId29" Type="http://schemas.openxmlformats.org/officeDocument/2006/relationships/image" Target="../media/image304.png"/><Relationship Id="rId24" Type="http://schemas.openxmlformats.org/officeDocument/2006/relationships/customXml" Target="../ink/ink298.xml"/><Relationship Id="rId40" Type="http://schemas.openxmlformats.org/officeDocument/2006/relationships/customXml" Target="../ink/ink306.xml"/><Relationship Id="rId45" Type="http://schemas.openxmlformats.org/officeDocument/2006/relationships/image" Target="../media/image312.png"/><Relationship Id="rId66" Type="http://schemas.openxmlformats.org/officeDocument/2006/relationships/customXml" Target="../ink/ink319.xml"/><Relationship Id="rId87" Type="http://schemas.openxmlformats.org/officeDocument/2006/relationships/image" Target="../media/image333.png"/><Relationship Id="rId110" Type="http://schemas.openxmlformats.org/officeDocument/2006/relationships/customXml" Target="../ink/ink341.xml"/><Relationship Id="rId115" Type="http://schemas.openxmlformats.org/officeDocument/2006/relationships/image" Target="../media/image347.png"/><Relationship Id="rId131" Type="http://schemas.openxmlformats.org/officeDocument/2006/relationships/image" Target="../media/image355.png"/><Relationship Id="rId136" Type="http://schemas.openxmlformats.org/officeDocument/2006/relationships/customXml" Target="../ink/ink354.xml"/><Relationship Id="rId157" Type="http://schemas.openxmlformats.org/officeDocument/2006/relationships/image" Target="../media/image368.png"/><Relationship Id="rId61" Type="http://schemas.openxmlformats.org/officeDocument/2006/relationships/image" Target="../media/image320.png"/><Relationship Id="rId82" Type="http://schemas.openxmlformats.org/officeDocument/2006/relationships/customXml" Target="../ink/ink327.xml"/><Relationship Id="rId152" Type="http://schemas.openxmlformats.org/officeDocument/2006/relationships/customXml" Target="../ink/ink362.xml"/><Relationship Id="rId173" Type="http://schemas.openxmlformats.org/officeDocument/2006/relationships/image" Target="../media/image376.png"/><Relationship Id="rId19" Type="http://schemas.openxmlformats.org/officeDocument/2006/relationships/image" Target="../media/image299.png"/><Relationship Id="rId14" Type="http://schemas.openxmlformats.org/officeDocument/2006/relationships/customXml" Target="../ink/ink293.xml"/><Relationship Id="rId30" Type="http://schemas.openxmlformats.org/officeDocument/2006/relationships/customXml" Target="../ink/ink301.xml"/><Relationship Id="rId35" Type="http://schemas.openxmlformats.org/officeDocument/2006/relationships/image" Target="../media/image307.png"/><Relationship Id="rId56" Type="http://schemas.openxmlformats.org/officeDocument/2006/relationships/customXml" Target="../ink/ink314.xml"/><Relationship Id="rId77" Type="http://schemas.openxmlformats.org/officeDocument/2006/relationships/image" Target="../media/image328.png"/><Relationship Id="rId100" Type="http://schemas.openxmlformats.org/officeDocument/2006/relationships/customXml" Target="../ink/ink336.xml"/><Relationship Id="rId105" Type="http://schemas.openxmlformats.org/officeDocument/2006/relationships/image" Target="../media/image342.png"/><Relationship Id="rId126" Type="http://schemas.openxmlformats.org/officeDocument/2006/relationships/customXml" Target="../ink/ink349.xml"/><Relationship Id="rId147" Type="http://schemas.openxmlformats.org/officeDocument/2006/relationships/image" Target="../media/image363.png"/><Relationship Id="rId168" Type="http://schemas.openxmlformats.org/officeDocument/2006/relationships/customXml" Target="../ink/ink370.xml"/><Relationship Id="rId8" Type="http://schemas.openxmlformats.org/officeDocument/2006/relationships/customXml" Target="../ink/ink290.xml"/><Relationship Id="rId51" Type="http://schemas.openxmlformats.org/officeDocument/2006/relationships/image" Target="../media/image315.png"/><Relationship Id="rId72" Type="http://schemas.openxmlformats.org/officeDocument/2006/relationships/customXml" Target="../ink/ink322.xml"/><Relationship Id="rId93" Type="http://schemas.openxmlformats.org/officeDocument/2006/relationships/image" Target="../media/image336.png"/><Relationship Id="rId98" Type="http://schemas.openxmlformats.org/officeDocument/2006/relationships/customXml" Target="../ink/ink335.xml"/><Relationship Id="rId121" Type="http://schemas.openxmlformats.org/officeDocument/2006/relationships/image" Target="../media/image350.png"/><Relationship Id="rId142" Type="http://schemas.openxmlformats.org/officeDocument/2006/relationships/customXml" Target="../ink/ink357.xml"/><Relationship Id="rId163" Type="http://schemas.openxmlformats.org/officeDocument/2006/relationships/image" Target="../media/image371.png"/><Relationship Id="rId3" Type="http://schemas.openxmlformats.org/officeDocument/2006/relationships/image" Target="../media/image1.png"/><Relationship Id="rId25" Type="http://schemas.openxmlformats.org/officeDocument/2006/relationships/image" Target="../media/image302.png"/><Relationship Id="rId46" Type="http://schemas.openxmlformats.org/officeDocument/2006/relationships/customXml" Target="../ink/ink309.xml"/><Relationship Id="rId67" Type="http://schemas.openxmlformats.org/officeDocument/2006/relationships/image" Target="../media/image323.png"/><Relationship Id="rId116" Type="http://schemas.openxmlformats.org/officeDocument/2006/relationships/customXml" Target="../ink/ink344.xml"/><Relationship Id="rId137" Type="http://schemas.openxmlformats.org/officeDocument/2006/relationships/image" Target="../media/image358.png"/><Relationship Id="rId158" Type="http://schemas.openxmlformats.org/officeDocument/2006/relationships/customXml" Target="../ink/ink365.xml"/><Relationship Id="rId20" Type="http://schemas.openxmlformats.org/officeDocument/2006/relationships/customXml" Target="../ink/ink296.xml"/><Relationship Id="rId41" Type="http://schemas.openxmlformats.org/officeDocument/2006/relationships/image" Target="../media/image310.png"/><Relationship Id="rId62" Type="http://schemas.openxmlformats.org/officeDocument/2006/relationships/customXml" Target="../ink/ink317.xml"/><Relationship Id="rId83" Type="http://schemas.openxmlformats.org/officeDocument/2006/relationships/image" Target="../media/image331.png"/><Relationship Id="rId88" Type="http://schemas.openxmlformats.org/officeDocument/2006/relationships/customXml" Target="../ink/ink330.xml"/><Relationship Id="rId111" Type="http://schemas.openxmlformats.org/officeDocument/2006/relationships/image" Target="../media/image345.png"/><Relationship Id="rId132" Type="http://schemas.openxmlformats.org/officeDocument/2006/relationships/customXml" Target="../ink/ink352.xml"/><Relationship Id="rId153" Type="http://schemas.openxmlformats.org/officeDocument/2006/relationships/image" Target="../media/image366.png"/><Relationship Id="rId174" Type="http://schemas.openxmlformats.org/officeDocument/2006/relationships/customXml" Target="../ink/ink373.xml"/><Relationship Id="rId15" Type="http://schemas.openxmlformats.org/officeDocument/2006/relationships/image" Target="../media/image297.png"/><Relationship Id="rId36" Type="http://schemas.openxmlformats.org/officeDocument/2006/relationships/customXml" Target="../ink/ink304.xml"/><Relationship Id="rId57" Type="http://schemas.openxmlformats.org/officeDocument/2006/relationships/image" Target="../media/image318.png"/><Relationship Id="rId106" Type="http://schemas.openxmlformats.org/officeDocument/2006/relationships/customXml" Target="../ink/ink339.xml"/><Relationship Id="rId127" Type="http://schemas.openxmlformats.org/officeDocument/2006/relationships/image" Target="../media/image353.png"/><Relationship Id="rId10" Type="http://schemas.openxmlformats.org/officeDocument/2006/relationships/customXml" Target="../ink/ink291.xml"/><Relationship Id="rId31" Type="http://schemas.openxmlformats.org/officeDocument/2006/relationships/image" Target="../media/image305.png"/><Relationship Id="rId52" Type="http://schemas.openxmlformats.org/officeDocument/2006/relationships/customXml" Target="../ink/ink312.xml"/><Relationship Id="rId73" Type="http://schemas.openxmlformats.org/officeDocument/2006/relationships/image" Target="../media/image326.png"/><Relationship Id="rId78" Type="http://schemas.openxmlformats.org/officeDocument/2006/relationships/customXml" Target="../ink/ink325.xml"/><Relationship Id="rId94" Type="http://schemas.openxmlformats.org/officeDocument/2006/relationships/customXml" Target="../ink/ink333.xml"/><Relationship Id="rId99" Type="http://schemas.openxmlformats.org/officeDocument/2006/relationships/image" Target="../media/image339.png"/><Relationship Id="rId101" Type="http://schemas.openxmlformats.org/officeDocument/2006/relationships/image" Target="../media/image340.png"/><Relationship Id="rId122" Type="http://schemas.openxmlformats.org/officeDocument/2006/relationships/customXml" Target="../ink/ink347.xml"/><Relationship Id="rId143" Type="http://schemas.openxmlformats.org/officeDocument/2006/relationships/image" Target="../media/image361.png"/><Relationship Id="rId148" Type="http://schemas.openxmlformats.org/officeDocument/2006/relationships/customXml" Target="../ink/ink360.xml"/><Relationship Id="rId164" Type="http://schemas.openxmlformats.org/officeDocument/2006/relationships/customXml" Target="../ink/ink368.xml"/><Relationship Id="rId169" Type="http://schemas.openxmlformats.org/officeDocument/2006/relationships/image" Target="../media/image374.png"/><Relationship Id="rId4" Type="http://schemas.openxmlformats.org/officeDocument/2006/relationships/customXml" Target="../ink/ink288.xml"/><Relationship Id="rId9" Type="http://schemas.openxmlformats.org/officeDocument/2006/relationships/image" Target="../media/image294.png"/><Relationship Id="rId26" Type="http://schemas.openxmlformats.org/officeDocument/2006/relationships/customXml" Target="../ink/ink299.xml"/><Relationship Id="rId47" Type="http://schemas.openxmlformats.org/officeDocument/2006/relationships/image" Target="../media/image313.png"/><Relationship Id="rId68" Type="http://schemas.openxmlformats.org/officeDocument/2006/relationships/customXml" Target="../ink/ink320.xml"/><Relationship Id="rId89" Type="http://schemas.openxmlformats.org/officeDocument/2006/relationships/image" Target="../media/image334.png"/><Relationship Id="rId112" Type="http://schemas.openxmlformats.org/officeDocument/2006/relationships/customXml" Target="../ink/ink342.xml"/><Relationship Id="rId133" Type="http://schemas.openxmlformats.org/officeDocument/2006/relationships/image" Target="../media/image356.png"/><Relationship Id="rId154" Type="http://schemas.openxmlformats.org/officeDocument/2006/relationships/customXml" Target="../ink/ink363.xml"/><Relationship Id="rId175" Type="http://schemas.openxmlformats.org/officeDocument/2006/relationships/image" Target="../media/image377.png"/><Relationship Id="rId16" Type="http://schemas.openxmlformats.org/officeDocument/2006/relationships/customXml" Target="../ink/ink294.xml"/><Relationship Id="rId37" Type="http://schemas.openxmlformats.org/officeDocument/2006/relationships/image" Target="../media/image308.png"/><Relationship Id="rId58" Type="http://schemas.openxmlformats.org/officeDocument/2006/relationships/customXml" Target="../ink/ink315.xml"/><Relationship Id="rId79" Type="http://schemas.openxmlformats.org/officeDocument/2006/relationships/image" Target="../media/image329.png"/><Relationship Id="rId102" Type="http://schemas.openxmlformats.org/officeDocument/2006/relationships/customXml" Target="../ink/ink337.xml"/><Relationship Id="rId123" Type="http://schemas.openxmlformats.org/officeDocument/2006/relationships/image" Target="../media/image351.png"/><Relationship Id="rId144" Type="http://schemas.openxmlformats.org/officeDocument/2006/relationships/customXml" Target="../ink/ink358.xml"/><Relationship Id="rId90" Type="http://schemas.openxmlformats.org/officeDocument/2006/relationships/customXml" Target="../ink/ink331.xml"/><Relationship Id="rId165" Type="http://schemas.openxmlformats.org/officeDocument/2006/relationships/image" Target="../media/image372.png"/><Relationship Id="rId27" Type="http://schemas.openxmlformats.org/officeDocument/2006/relationships/image" Target="../media/image303.png"/><Relationship Id="rId48" Type="http://schemas.openxmlformats.org/officeDocument/2006/relationships/customXml" Target="../ink/ink310.xml"/><Relationship Id="rId69" Type="http://schemas.openxmlformats.org/officeDocument/2006/relationships/image" Target="../media/image324.png"/><Relationship Id="rId113" Type="http://schemas.openxmlformats.org/officeDocument/2006/relationships/image" Target="../media/image346.png"/><Relationship Id="rId134" Type="http://schemas.openxmlformats.org/officeDocument/2006/relationships/customXml" Target="../ink/ink353.xml"/><Relationship Id="rId80" Type="http://schemas.openxmlformats.org/officeDocument/2006/relationships/customXml" Target="../ink/ink326.xml"/><Relationship Id="rId155" Type="http://schemas.openxmlformats.org/officeDocument/2006/relationships/image" Target="../media/image367.png"/><Relationship Id="rId176" Type="http://schemas.openxmlformats.org/officeDocument/2006/relationships/customXml" Target="../ink/ink374.xml"/><Relationship Id="rId17" Type="http://schemas.openxmlformats.org/officeDocument/2006/relationships/image" Target="../media/image298.png"/><Relationship Id="rId38" Type="http://schemas.openxmlformats.org/officeDocument/2006/relationships/customXml" Target="../ink/ink305.xml"/><Relationship Id="rId59" Type="http://schemas.openxmlformats.org/officeDocument/2006/relationships/image" Target="../media/image319.png"/><Relationship Id="rId103" Type="http://schemas.openxmlformats.org/officeDocument/2006/relationships/image" Target="../media/image341.png"/><Relationship Id="rId124" Type="http://schemas.openxmlformats.org/officeDocument/2006/relationships/customXml" Target="../ink/ink348.xml"/><Relationship Id="rId70" Type="http://schemas.openxmlformats.org/officeDocument/2006/relationships/customXml" Target="../ink/ink321.xml"/><Relationship Id="rId91" Type="http://schemas.openxmlformats.org/officeDocument/2006/relationships/image" Target="../media/image335.png"/><Relationship Id="rId145" Type="http://schemas.openxmlformats.org/officeDocument/2006/relationships/image" Target="../media/image362.png"/><Relationship Id="rId166" Type="http://schemas.openxmlformats.org/officeDocument/2006/relationships/customXml" Target="../ink/ink36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3" Type="http://schemas.openxmlformats.org/officeDocument/2006/relationships/image" Target="../media/image383.png"/><Relationship Id="rId18" Type="http://schemas.openxmlformats.org/officeDocument/2006/relationships/customXml" Target="../ink/ink382.xml"/><Relationship Id="rId26" Type="http://schemas.openxmlformats.org/officeDocument/2006/relationships/customXml" Target="../ink/ink386.xml"/><Relationship Id="rId39" Type="http://schemas.openxmlformats.org/officeDocument/2006/relationships/image" Target="../media/image396.png"/><Relationship Id="rId21" Type="http://schemas.openxmlformats.org/officeDocument/2006/relationships/image" Target="../media/image387.png"/><Relationship Id="rId34" Type="http://schemas.openxmlformats.org/officeDocument/2006/relationships/customXml" Target="../ink/ink390.xml"/><Relationship Id="rId7" Type="http://schemas.openxmlformats.org/officeDocument/2006/relationships/image" Target="../media/image380.png"/><Relationship Id="rId12" Type="http://schemas.openxmlformats.org/officeDocument/2006/relationships/customXml" Target="../ink/ink379.xml"/><Relationship Id="rId17" Type="http://schemas.openxmlformats.org/officeDocument/2006/relationships/image" Target="../media/image385.png"/><Relationship Id="rId25" Type="http://schemas.openxmlformats.org/officeDocument/2006/relationships/image" Target="../media/image389.png"/><Relationship Id="rId33" Type="http://schemas.openxmlformats.org/officeDocument/2006/relationships/image" Target="../media/image393.png"/><Relationship Id="rId38" Type="http://schemas.openxmlformats.org/officeDocument/2006/relationships/customXml" Target="../ink/ink392.xml"/><Relationship Id="rId2" Type="http://schemas.openxmlformats.org/officeDocument/2006/relationships/notesSlide" Target="../notesSlides/notesSlide13.xml"/><Relationship Id="rId16" Type="http://schemas.openxmlformats.org/officeDocument/2006/relationships/customXml" Target="../ink/ink381.xml"/><Relationship Id="rId20" Type="http://schemas.openxmlformats.org/officeDocument/2006/relationships/customXml" Target="../ink/ink383.xml"/><Relationship Id="rId29" Type="http://schemas.openxmlformats.org/officeDocument/2006/relationships/image" Target="../media/image391.png"/><Relationship Id="rId1" Type="http://schemas.openxmlformats.org/officeDocument/2006/relationships/slideLayout" Target="../slideLayouts/slideLayout1.xml"/><Relationship Id="rId6" Type="http://schemas.openxmlformats.org/officeDocument/2006/relationships/customXml" Target="../ink/ink376.xml"/><Relationship Id="rId11" Type="http://schemas.openxmlformats.org/officeDocument/2006/relationships/image" Target="../media/image382.png"/><Relationship Id="rId24" Type="http://schemas.openxmlformats.org/officeDocument/2006/relationships/customXml" Target="../ink/ink385.xml"/><Relationship Id="rId32" Type="http://schemas.openxmlformats.org/officeDocument/2006/relationships/customXml" Target="../ink/ink389.xml"/><Relationship Id="rId37" Type="http://schemas.openxmlformats.org/officeDocument/2006/relationships/image" Target="../media/image395.png"/><Relationship Id="rId5" Type="http://schemas.openxmlformats.org/officeDocument/2006/relationships/image" Target="../media/image379.png"/><Relationship Id="rId15" Type="http://schemas.openxmlformats.org/officeDocument/2006/relationships/image" Target="../media/image384.png"/><Relationship Id="rId23" Type="http://schemas.openxmlformats.org/officeDocument/2006/relationships/image" Target="../media/image388.png"/><Relationship Id="rId28" Type="http://schemas.openxmlformats.org/officeDocument/2006/relationships/customXml" Target="../ink/ink387.xml"/><Relationship Id="rId36" Type="http://schemas.openxmlformats.org/officeDocument/2006/relationships/customXml" Target="../ink/ink391.xml"/><Relationship Id="rId10" Type="http://schemas.openxmlformats.org/officeDocument/2006/relationships/customXml" Target="../ink/ink378.xml"/><Relationship Id="rId19" Type="http://schemas.openxmlformats.org/officeDocument/2006/relationships/image" Target="../media/image386.png"/><Relationship Id="rId31" Type="http://schemas.openxmlformats.org/officeDocument/2006/relationships/image" Target="../media/image392.png"/><Relationship Id="rId4" Type="http://schemas.openxmlformats.org/officeDocument/2006/relationships/customXml" Target="../ink/ink375.xml"/><Relationship Id="rId9" Type="http://schemas.openxmlformats.org/officeDocument/2006/relationships/image" Target="../media/image381.png"/><Relationship Id="rId14" Type="http://schemas.openxmlformats.org/officeDocument/2006/relationships/customXml" Target="../ink/ink380.xml"/><Relationship Id="rId22" Type="http://schemas.openxmlformats.org/officeDocument/2006/relationships/customXml" Target="../ink/ink384.xml"/><Relationship Id="rId27" Type="http://schemas.openxmlformats.org/officeDocument/2006/relationships/image" Target="../media/image390.png"/><Relationship Id="rId30" Type="http://schemas.openxmlformats.org/officeDocument/2006/relationships/customXml" Target="../ink/ink388.xml"/><Relationship Id="rId35" Type="http://schemas.openxmlformats.org/officeDocument/2006/relationships/image" Target="../media/image394.png"/><Relationship Id="rId8" Type="http://schemas.openxmlformats.org/officeDocument/2006/relationships/customXml" Target="../ink/ink377.xml"/><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customXml" Target="../ink/ink395.xml"/><Relationship Id="rId13" Type="http://schemas.openxmlformats.org/officeDocument/2006/relationships/image" Target="../media/image401.png"/><Relationship Id="rId18" Type="http://schemas.openxmlformats.org/officeDocument/2006/relationships/customXml" Target="../ink/ink400.xml"/><Relationship Id="rId26" Type="http://schemas.openxmlformats.org/officeDocument/2006/relationships/customXml" Target="../ink/ink404.xml"/><Relationship Id="rId3" Type="http://schemas.openxmlformats.org/officeDocument/2006/relationships/image" Target="../media/image1.png"/><Relationship Id="rId21" Type="http://schemas.openxmlformats.org/officeDocument/2006/relationships/image" Target="../media/image405.png"/><Relationship Id="rId7" Type="http://schemas.openxmlformats.org/officeDocument/2006/relationships/image" Target="../media/image398.png"/><Relationship Id="rId12" Type="http://schemas.openxmlformats.org/officeDocument/2006/relationships/customXml" Target="../ink/ink397.xml"/><Relationship Id="rId17" Type="http://schemas.openxmlformats.org/officeDocument/2006/relationships/image" Target="../media/image403.png"/><Relationship Id="rId25" Type="http://schemas.openxmlformats.org/officeDocument/2006/relationships/image" Target="../media/image407.png"/><Relationship Id="rId2" Type="http://schemas.openxmlformats.org/officeDocument/2006/relationships/notesSlide" Target="../notesSlides/notesSlide14.xml"/><Relationship Id="rId16" Type="http://schemas.openxmlformats.org/officeDocument/2006/relationships/customXml" Target="../ink/ink399.xml"/><Relationship Id="rId20" Type="http://schemas.openxmlformats.org/officeDocument/2006/relationships/customXml" Target="../ink/ink401.xml"/><Relationship Id="rId1" Type="http://schemas.openxmlformats.org/officeDocument/2006/relationships/slideLayout" Target="../slideLayouts/slideLayout1.xml"/><Relationship Id="rId6" Type="http://schemas.openxmlformats.org/officeDocument/2006/relationships/customXml" Target="../ink/ink394.xml"/><Relationship Id="rId11" Type="http://schemas.openxmlformats.org/officeDocument/2006/relationships/image" Target="../media/image400.png"/><Relationship Id="rId24" Type="http://schemas.openxmlformats.org/officeDocument/2006/relationships/customXml" Target="../ink/ink403.xml"/><Relationship Id="rId5" Type="http://schemas.openxmlformats.org/officeDocument/2006/relationships/image" Target="../media/image397.png"/><Relationship Id="rId15" Type="http://schemas.openxmlformats.org/officeDocument/2006/relationships/image" Target="../media/image402.png"/><Relationship Id="rId23" Type="http://schemas.openxmlformats.org/officeDocument/2006/relationships/image" Target="../media/image406.png"/><Relationship Id="rId10" Type="http://schemas.openxmlformats.org/officeDocument/2006/relationships/customXml" Target="../ink/ink396.xml"/><Relationship Id="rId19" Type="http://schemas.openxmlformats.org/officeDocument/2006/relationships/image" Target="../media/image404.png"/><Relationship Id="rId4" Type="http://schemas.openxmlformats.org/officeDocument/2006/relationships/customXml" Target="../ink/ink393.xml"/><Relationship Id="rId9" Type="http://schemas.openxmlformats.org/officeDocument/2006/relationships/image" Target="../media/image399.png"/><Relationship Id="rId14" Type="http://schemas.openxmlformats.org/officeDocument/2006/relationships/customXml" Target="../ink/ink398.xml"/><Relationship Id="rId22" Type="http://schemas.openxmlformats.org/officeDocument/2006/relationships/customXml" Target="../ink/ink402.xml"/><Relationship Id="rId27" Type="http://schemas.openxmlformats.org/officeDocument/2006/relationships/image" Target="../media/image408.png"/></Relationships>
</file>

<file path=ppt/slides/_rels/slide15.xml.rels><?xml version="1.0" encoding="UTF-8" standalone="yes"?>
<Relationships xmlns="http://schemas.openxmlformats.org/package/2006/relationships"><Relationship Id="rId13" Type="http://schemas.openxmlformats.org/officeDocument/2006/relationships/image" Target="../media/image413.png"/><Relationship Id="rId18" Type="http://schemas.openxmlformats.org/officeDocument/2006/relationships/customXml" Target="../ink/ink412.xml"/><Relationship Id="rId26" Type="http://schemas.openxmlformats.org/officeDocument/2006/relationships/customXml" Target="../ink/ink416.xml"/><Relationship Id="rId21" Type="http://schemas.openxmlformats.org/officeDocument/2006/relationships/image" Target="../media/image417.png"/><Relationship Id="rId34" Type="http://schemas.openxmlformats.org/officeDocument/2006/relationships/customXml" Target="../ink/ink420.xml"/><Relationship Id="rId7" Type="http://schemas.openxmlformats.org/officeDocument/2006/relationships/image" Target="../media/image410.png"/><Relationship Id="rId12" Type="http://schemas.openxmlformats.org/officeDocument/2006/relationships/customXml" Target="../ink/ink409.xml"/><Relationship Id="rId17" Type="http://schemas.openxmlformats.org/officeDocument/2006/relationships/image" Target="../media/image415.png"/><Relationship Id="rId25" Type="http://schemas.openxmlformats.org/officeDocument/2006/relationships/image" Target="../media/image419.png"/><Relationship Id="rId33" Type="http://schemas.openxmlformats.org/officeDocument/2006/relationships/image" Target="../media/image423.png"/><Relationship Id="rId2" Type="http://schemas.openxmlformats.org/officeDocument/2006/relationships/notesSlide" Target="../notesSlides/notesSlide15.xml"/><Relationship Id="rId16" Type="http://schemas.openxmlformats.org/officeDocument/2006/relationships/customXml" Target="../ink/ink411.xml"/><Relationship Id="rId20" Type="http://schemas.openxmlformats.org/officeDocument/2006/relationships/customXml" Target="../ink/ink413.xml"/><Relationship Id="rId29" Type="http://schemas.openxmlformats.org/officeDocument/2006/relationships/image" Target="../media/image421.png"/><Relationship Id="rId1" Type="http://schemas.openxmlformats.org/officeDocument/2006/relationships/slideLayout" Target="../slideLayouts/slideLayout1.xml"/><Relationship Id="rId6" Type="http://schemas.openxmlformats.org/officeDocument/2006/relationships/customXml" Target="../ink/ink406.xml"/><Relationship Id="rId11" Type="http://schemas.openxmlformats.org/officeDocument/2006/relationships/image" Target="../media/image412.png"/><Relationship Id="rId24" Type="http://schemas.openxmlformats.org/officeDocument/2006/relationships/customXml" Target="../ink/ink415.xml"/><Relationship Id="rId32" Type="http://schemas.openxmlformats.org/officeDocument/2006/relationships/customXml" Target="../ink/ink419.xml"/><Relationship Id="rId37" Type="http://schemas.openxmlformats.org/officeDocument/2006/relationships/image" Target="../media/image425.png"/><Relationship Id="rId5" Type="http://schemas.openxmlformats.org/officeDocument/2006/relationships/image" Target="../media/image409.png"/><Relationship Id="rId15" Type="http://schemas.openxmlformats.org/officeDocument/2006/relationships/image" Target="../media/image414.png"/><Relationship Id="rId23" Type="http://schemas.openxmlformats.org/officeDocument/2006/relationships/image" Target="../media/image418.png"/><Relationship Id="rId28" Type="http://schemas.openxmlformats.org/officeDocument/2006/relationships/customXml" Target="../ink/ink417.xml"/><Relationship Id="rId36" Type="http://schemas.openxmlformats.org/officeDocument/2006/relationships/customXml" Target="../ink/ink421.xml"/><Relationship Id="rId10" Type="http://schemas.openxmlformats.org/officeDocument/2006/relationships/customXml" Target="../ink/ink408.xml"/><Relationship Id="rId19" Type="http://schemas.openxmlformats.org/officeDocument/2006/relationships/image" Target="../media/image416.png"/><Relationship Id="rId31" Type="http://schemas.openxmlformats.org/officeDocument/2006/relationships/image" Target="../media/image422.png"/><Relationship Id="rId4" Type="http://schemas.openxmlformats.org/officeDocument/2006/relationships/customXml" Target="../ink/ink405.xml"/><Relationship Id="rId9" Type="http://schemas.openxmlformats.org/officeDocument/2006/relationships/image" Target="../media/image411.png"/><Relationship Id="rId14" Type="http://schemas.openxmlformats.org/officeDocument/2006/relationships/customXml" Target="../ink/ink410.xml"/><Relationship Id="rId22" Type="http://schemas.openxmlformats.org/officeDocument/2006/relationships/customXml" Target="../ink/ink414.xml"/><Relationship Id="rId27" Type="http://schemas.openxmlformats.org/officeDocument/2006/relationships/image" Target="../media/image420.png"/><Relationship Id="rId30" Type="http://schemas.openxmlformats.org/officeDocument/2006/relationships/customXml" Target="../ink/ink418.xml"/><Relationship Id="rId35" Type="http://schemas.openxmlformats.org/officeDocument/2006/relationships/image" Target="../media/image424.png"/><Relationship Id="rId8" Type="http://schemas.openxmlformats.org/officeDocument/2006/relationships/customXml" Target="../ink/ink407.xml"/><Relationship Id="rId3" Type="http://schemas.openxmlformats.org/officeDocument/2006/relationships/image" Target="../media/image1.png"/></Relationships>
</file>

<file path=ppt/slides/_rels/slide16.xml.rels><?xml version="1.0" encoding="UTF-8" standalone="yes"?>
<Relationships xmlns="http://schemas.openxmlformats.org/package/2006/relationships"><Relationship Id="rId8" Type="http://schemas.openxmlformats.org/officeDocument/2006/relationships/customXml" Target="../ink/ink424.xml"/><Relationship Id="rId13" Type="http://schemas.openxmlformats.org/officeDocument/2006/relationships/image" Target="../media/image430.png"/><Relationship Id="rId18" Type="http://schemas.openxmlformats.org/officeDocument/2006/relationships/customXml" Target="../ink/ink429.xml"/><Relationship Id="rId26" Type="http://schemas.openxmlformats.org/officeDocument/2006/relationships/customXml" Target="../ink/ink433.xml"/><Relationship Id="rId3" Type="http://schemas.openxmlformats.org/officeDocument/2006/relationships/image" Target="../media/image1.png"/><Relationship Id="rId21" Type="http://schemas.openxmlformats.org/officeDocument/2006/relationships/image" Target="../media/image434.png"/><Relationship Id="rId7" Type="http://schemas.openxmlformats.org/officeDocument/2006/relationships/image" Target="../media/image427.png"/><Relationship Id="rId12" Type="http://schemas.openxmlformats.org/officeDocument/2006/relationships/customXml" Target="../ink/ink426.xml"/><Relationship Id="rId17" Type="http://schemas.openxmlformats.org/officeDocument/2006/relationships/image" Target="../media/image432.png"/><Relationship Id="rId25" Type="http://schemas.openxmlformats.org/officeDocument/2006/relationships/image" Target="../media/image436.png"/><Relationship Id="rId2" Type="http://schemas.openxmlformats.org/officeDocument/2006/relationships/notesSlide" Target="../notesSlides/notesSlide16.xml"/><Relationship Id="rId16" Type="http://schemas.openxmlformats.org/officeDocument/2006/relationships/customXml" Target="../ink/ink428.xml"/><Relationship Id="rId20" Type="http://schemas.openxmlformats.org/officeDocument/2006/relationships/customXml" Target="../ink/ink430.xml"/><Relationship Id="rId29" Type="http://schemas.openxmlformats.org/officeDocument/2006/relationships/image" Target="../media/image438.png"/><Relationship Id="rId1" Type="http://schemas.openxmlformats.org/officeDocument/2006/relationships/slideLayout" Target="../slideLayouts/slideLayout1.xml"/><Relationship Id="rId6" Type="http://schemas.openxmlformats.org/officeDocument/2006/relationships/customXml" Target="../ink/ink423.xml"/><Relationship Id="rId11" Type="http://schemas.openxmlformats.org/officeDocument/2006/relationships/image" Target="../media/image429.png"/><Relationship Id="rId24" Type="http://schemas.openxmlformats.org/officeDocument/2006/relationships/customXml" Target="../ink/ink432.xml"/><Relationship Id="rId5" Type="http://schemas.openxmlformats.org/officeDocument/2006/relationships/image" Target="../media/image426.png"/><Relationship Id="rId15" Type="http://schemas.openxmlformats.org/officeDocument/2006/relationships/image" Target="../media/image431.png"/><Relationship Id="rId23" Type="http://schemas.openxmlformats.org/officeDocument/2006/relationships/image" Target="../media/image435.png"/><Relationship Id="rId28" Type="http://schemas.openxmlformats.org/officeDocument/2006/relationships/customXml" Target="../ink/ink434.xml"/><Relationship Id="rId10" Type="http://schemas.openxmlformats.org/officeDocument/2006/relationships/customXml" Target="../ink/ink425.xml"/><Relationship Id="rId19" Type="http://schemas.openxmlformats.org/officeDocument/2006/relationships/image" Target="../media/image433.png"/><Relationship Id="rId4" Type="http://schemas.openxmlformats.org/officeDocument/2006/relationships/customXml" Target="../ink/ink422.xml"/><Relationship Id="rId9" Type="http://schemas.openxmlformats.org/officeDocument/2006/relationships/image" Target="../media/image428.png"/><Relationship Id="rId14" Type="http://schemas.openxmlformats.org/officeDocument/2006/relationships/customXml" Target="../ink/ink427.xml"/><Relationship Id="rId22" Type="http://schemas.openxmlformats.org/officeDocument/2006/relationships/customXml" Target="../ink/ink431.xml"/><Relationship Id="rId27" Type="http://schemas.openxmlformats.org/officeDocument/2006/relationships/image" Target="../media/image437.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3" Type="http://schemas.openxmlformats.org/officeDocument/2006/relationships/image" Target="../media/image9.png"/><Relationship Id="rId18" Type="http://schemas.openxmlformats.org/officeDocument/2006/relationships/customXml" Target="../ink/ink8.xml"/><Relationship Id="rId26" Type="http://schemas.openxmlformats.org/officeDocument/2006/relationships/customXml" Target="../ink/ink12.xml"/><Relationship Id="rId3" Type="http://schemas.openxmlformats.org/officeDocument/2006/relationships/image" Target="../media/image1.png"/><Relationship Id="rId21" Type="http://schemas.openxmlformats.org/officeDocument/2006/relationships/image" Target="../media/image13.png"/><Relationship Id="rId34" Type="http://schemas.openxmlformats.org/officeDocument/2006/relationships/customXml" Target="../ink/ink16.xml"/><Relationship Id="rId7" Type="http://schemas.openxmlformats.org/officeDocument/2006/relationships/image" Target="../media/image6.png"/><Relationship Id="rId12" Type="http://schemas.openxmlformats.org/officeDocument/2006/relationships/customXml" Target="../ink/ink5.xml"/><Relationship Id="rId17" Type="http://schemas.openxmlformats.org/officeDocument/2006/relationships/image" Target="../media/image11.png"/><Relationship Id="rId25" Type="http://schemas.openxmlformats.org/officeDocument/2006/relationships/image" Target="../media/image15.png"/><Relationship Id="rId33" Type="http://schemas.openxmlformats.org/officeDocument/2006/relationships/image" Target="../media/image19.png"/><Relationship Id="rId2" Type="http://schemas.openxmlformats.org/officeDocument/2006/relationships/notesSlide" Target="../notesSlides/notesSlide4.xml"/><Relationship Id="rId16" Type="http://schemas.openxmlformats.org/officeDocument/2006/relationships/customXml" Target="../ink/ink7.xml"/><Relationship Id="rId20" Type="http://schemas.openxmlformats.org/officeDocument/2006/relationships/customXml" Target="../ink/ink9.xml"/><Relationship Id="rId29"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customXml" Target="../ink/ink2.xml"/><Relationship Id="rId11" Type="http://schemas.openxmlformats.org/officeDocument/2006/relationships/image" Target="../media/image8.png"/><Relationship Id="rId24" Type="http://schemas.openxmlformats.org/officeDocument/2006/relationships/customXml" Target="../ink/ink11.xml"/><Relationship Id="rId32" Type="http://schemas.openxmlformats.org/officeDocument/2006/relationships/customXml" Target="../ink/ink15.xml"/><Relationship Id="rId5" Type="http://schemas.openxmlformats.org/officeDocument/2006/relationships/image" Target="../media/image5.png"/><Relationship Id="rId15" Type="http://schemas.openxmlformats.org/officeDocument/2006/relationships/image" Target="../media/image10.png"/><Relationship Id="rId23" Type="http://schemas.openxmlformats.org/officeDocument/2006/relationships/image" Target="../media/image14.png"/><Relationship Id="rId28" Type="http://schemas.openxmlformats.org/officeDocument/2006/relationships/customXml" Target="../ink/ink13.xml"/><Relationship Id="rId10" Type="http://schemas.openxmlformats.org/officeDocument/2006/relationships/customXml" Target="../ink/ink4.xml"/><Relationship Id="rId19" Type="http://schemas.openxmlformats.org/officeDocument/2006/relationships/image" Target="../media/image12.png"/><Relationship Id="rId31" Type="http://schemas.openxmlformats.org/officeDocument/2006/relationships/image" Target="../media/image18.png"/><Relationship Id="rId4" Type="http://schemas.openxmlformats.org/officeDocument/2006/relationships/customXml" Target="../ink/ink1.xml"/><Relationship Id="rId9" Type="http://schemas.openxmlformats.org/officeDocument/2006/relationships/image" Target="../media/image7.png"/><Relationship Id="rId14" Type="http://schemas.openxmlformats.org/officeDocument/2006/relationships/customXml" Target="../ink/ink6.xml"/><Relationship Id="rId22" Type="http://schemas.openxmlformats.org/officeDocument/2006/relationships/customXml" Target="../ink/ink10.xml"/><Relationship Id="rId27" Type="http://schemas.openxmlformats.org/officeDocument/2006/relationships/image" Target="../media/image16.png"/><Relationship Id="rId30" Type="http://schemas.openxmlformats.org/officeDocument/2006/relationships/customXml" Target="../ink/ink14.xml"/><Relationship Id="rId35" Type="http://schemas.openxmlformats.org/officeDocument/2006/relationships/image" Target="../media/image20.png"/><Relationship Id="rId8" Type="http://schemas.openxmlformats.org/officeDocument/2006/relationships/customXml" Target="../ink/ink3.xml"/></Relationships>
</file>

<file path=ppt/slides/_rels/slide5.xml.rels><?xml version="1.0" encoding="UTF-8" standalone="yes"?>
<Relationships xmlns="http://schemas.openxmlformats.org/package/2006/relationships"><Relationship Id="rId117" Type="http://schemas.openxmlformats.org/officeDocument/2006/relationships/image" Target="../media/image77.png"/><Relationship Id="rId21" Type="http://schemas.openxmlformats.org/officeDocument/2006/relationships/image" Target="../media/image29.png"/><Relationship Id="rId42" Type="http://schemas.openxmlformats.org/officeDocument/2006/relationships/customXml" Target="../ink/ink36.xml"/><Relationship Id="rId63" Type="http://schemas.openxmlformats.org/officeDocument/2006/relationships/image" Target="../media/image50.png"/><Relationship Id="rId84" Type="http://schemas.openxmlformats.org/officeDocument/2006/relationships/customXml" Target="../ink/ink57.xml"/><Relationship Id="rId138" Type="http://schemas.openxmlformats.org/officeDocument/2006/relationships/customXml" Target="../ink/ink84.xml"/><Relationship Id="rId159" Type="http://schemas.openxmlformats.org/officeDocument/2006/relationships/image" Target="../media/image98.png"/><Relationship Id="rId170" Type="http://schemas.openxmlformats.org/officeDocument/2006/relationships/customXml" Target="../ink/ink100.xml"/><Relationship Id="rId191" Type="http://schemas.openxmlformats.org/officeDocument/2006/relationships/image" Target="../media/image114.png"/><Relationship Id="rId107" Type="http://schemas.openxmlformats.org/officeDocument/2006/relationships/image" Target="../media/image72.png"/><Relationship Id="rId11" Type="http://schemas.openxmlformats.org/officeDocument/2006/relationships/image" Target="../media/image24.png"/><Relationship Id="rId32" Type="http://schemas.openxmlformats.org/officeDocument/2006/relationships/customXml" Target="../ink/ink31.xml"/><Relationship Id="rId53" Type="http://schemas.openxmlformats.org/officeDocument/2006/relationships/image" Target="../media/image45.png"/><Relationship Id="rId74" Type="http://schemas.openxmlformats.org/officeDocument/2006/relationships/customXml" Target="../ink/ink52.xml"/><Relationship Id="rId128" Type="http://schemas.openxmlformats.org/officeDocument/2006/relationships/customXml" Target="../ink/ink79.xml"/><Relationship Id="rId149" Type="http://schemas.openxmlformats.org/officeDocument/2006/relationships/image" Target="../media/image93.png"/><Relationship Id="rId5" Type="http://schemas.openxmlformats.org/officeDocument/2006/relationships/image" Target="../media/image21.png"/><Relationship Id="rId95" Type="http://schemas.openxmlformats.org/officeDocument/2006/relationships/image" Target="../media/image66.png"/><Relationship Id="rId160" Type="http://schemas.openxmlformats.org/officeDocument/2006/relationships/customXml" Target="../ink/ink95.xml"/><Relationship Id="rId181" Type="http://schemas.openxmlformats.org/officeDocument/2006/relationships/image" Target="../media/image109.png"/><Relationship Id="rId22" Type="http://schemas.openxmlformats.org/officeDocument/2006/relationships/customXml" Target="../ink/ink26.xml"/><Relationship Id="rId43" Type="http://schemas.openxmlformats.org/officeDocument/2006/relationships/image" Target="../media/image40.png"/><Relationship Id="rId64" Type="http://schemas.openxmlformats.org/officeDocument/2006/relationships/customXml" Target="../ink/ink47.xml"/><Relationship Id="rId118" Type="http://schemas.openxmlformats.org/officeDocument/2006/relationships/customXml" Target="../ink/ink74.xml"/><Relationship Id="rId139" Type="http://schemas.openxmlformats.org/officeDocument/2006/relationships/image" Target="../media/image88.png"/><Relationship Id="rId85" Type="http://schemas.openxmlformats.org/officeDocument/2006/relationships/image" Target="../media/image61.png"/><Relationship Id="rId150" Type="http://schemas.openxmlformats.org/officeDocument/2006/relationships/customXml" Target="../ink/ink90.xml"/><Relationship Id="rId171" Type="http://schemas.openxmlformats.org/officeDocument/2006/relationships/image" Target="../media/image104.png"/><Relationship Id="rId192" Type="http://schemas.openxmlformats.org/officeDocument/2006/relationships/customXml" Target="../ink/ink111.xml"/><Relationship Id="rId12" Type="http://schemas.openxmlformats.org/officeDocument/2006/relationships/customXml" Target="../ink/ink21.xml"/><Relationship Id="rId33" Type="http://schemas.openxmlformats.org/officeDocument/2006/relationships/image" Target="../media/image35.png"/><Relationship Id="rId108" Type="http://schemas.openxmlformats.org/officeDocument/2006/relationships/customXml" Target="../ink/ink69.xml"/><Relationship Id="rId129" Type="http://schemas.openxmlformats.org/officeDocument/2006/relationships/image" Target="../media/image83.png"/><Relationship Id="rId54" Type="http://schemas.openxmlformats.org/officeDocument/2006/relationships/customXml" Target="../ink/ink42.xml"/><Relationship Id="rId75" Type="http://schemas.openxmlformats.org/officeDocument/2006/relationships/image" Target="../media/image56.png"/><Relationship Id="rId96" Type="http://schemas.openxmlformats.org/officeDocument/2006/relationships/customXml" Target="../ink/ink63.xml"/><Relationship Id="rId140" Type="http://schemas.openxmlformats.org/officeDocument/2006/relationships/customXml" Target="../ink/ink85.xml"/><Relationship Id="rId161" Type="http://schemas.openxmlformats.org/officeDocument/2006/relationships/image" Target="../media/image99.png"/><Relationship Id="rId182" Type="http://schemas.openxmlformats.org/officeDocument/2006/relationships/customXml" Target="../ink/ink106.xml"/><Relationship Id="rId6" Type="http://schemas.openxmlformats.org/officeDocument/2006/relationships/customXml" Target="../ink/ink18.xml"/><Relationship Id="rId23" Type="http://schemas.openxmlformats.org/officeDocument/2006/relationships/image" Target="../media/image30.png"/><Relationship Id="rId119" Type="http://schemas.openxmlformats.org/officeDocument/2006/relationships/image" Target="../media/image78.png"/><Relationship Id="rId44" Type="http://schemas.openxmlformats.org/officeDocument/2006/relationships/customXml" Target="../ink/ink37.xml"/><Relationship Id="rId65" Type="http://schemas.openxmlformats.org/officeDocument/2006/relationships/image" Target="../media/image51.png"/><Relationship Id="rId86" Type="http://schemas.openxmlformats.org/officeDocument/2006/relationships/customXml" Target="../ink/ink58.xml"/><Relationship Id="rId130" Type="http://schemas.openxmlformats.org/officeDocument/2006/relationships/customXml" Target="../ink/ink80.xml"/><Relationship Id="rId151" Type="http://schemas.openxmlformats.org/officeDocument/2006/relationships/image" Target="../media/image94.png"/><Relationship Id="rId172" Type="http://schemas.openxmlformats.org/officeDocument/2006/relationships/customXml" Target="../ink/ink101.xml"/><Relationship Id="rId193" Type="http://schemas.openxmlformats.org/officeDocument/2006/relationships/image" Target="../media/image115.png"/><Relationship Id="rId13" Type="http://schemas.openxmlformats.org/officeDocument/2006/relationships/image" Target="../media/image25.png"/><Relationship Id="rId109" Type="http://schemas.openxmlformats.org/officeDocument/2006/relationships/image" Target="../media/image73.png"/><Relationship Id="rId34" Type="http://schemas.openxmlformats.org/officeDocument/2006/relationships/customXml" Target="../ink/ink32.xml"/><Relationship Id="rId55" Type="http://schemas.openxmlformats.org/officeDocument/2006/relationships/image" Target="../media/image46.png"/><Relationship Id="rId76" Type="http://schemas.openxmlformats.org/officeDocument/2006/relationships/customXml" Target="../ink/ink53.xml"/><Relationship Id="rId97" Type="http://schemas.openxmlformats.org/officeDocument/2006/relationships/image" Target="../media/image67.png"/><Relationship Id="rId120" Type="http://schemas.openxmlformats.org/officeDocument/2006/relationships/customXml" Target="../ink/ink75.xml"/><Relationship Id="rId141" Type="http://schemas.openxmlformats.org/officeDocument/2006/relationships/image" Target="../media/image89.png"/><Relationship Id="rId7" Type="http://schemas.openxmlformats.org/officeDocument/2006/relationships/image" Target="../media/image22.png"/><Relationship Id="rId71" Type="http://schemas.openxmlformats.org/officeDocument/2006/relationships/image" Target="../media/image54.png"/><Relationship Id="rId92" Type="http://schemas.openxmlformats.org/officeDocument/2006/relationships/customXml" Target="../ink/ink61.xml"/><Relationship Id="rId162" Type="http://schemas.openxmlformats.org/officeDocument/2006/relationships/customXml" Target="../ink/ink96.xml"/><Relationship Id="rId183" Type="http://schemas.openxmlformats.org/officeDocument/2006/relationships/image" Target="../media/image110.png"/><Relationship Id="rId2" Type="http://schemas.openxmlformats.org/officeDocument/2006/relationships/notesSlide" Target="../notesSlides/notesSlide5.xml"/><Relationship Id="rId29" Type="http://schemas.openxmlformats.org/officeDocument/2006/relationships/image" Target="../media/image33.png"/><Relationship Id="rId24" Type="http://schemas.openxmlformats.org/officeDocument/2006/relationships/customXml" Target="../ink/ink27.xml"/><Relationship Id="rId40" Type="http://schemas.openxmlformats.org/officeDocument/2006/relationships/customXml" Target="../ink/ink35.xml"/><Relationship Id="rId45" Type="http://schemas.openxmlformats.org/officeDocument/2006/relationships/image" Target="../media/image41.png"/><Relationship Id="rId66" Type="http://schemas.openxmlformats.org/officeDocument/2006/relationships/customXml" Target="../ink/ink48.xml"/><Relationship Id="rId87" Type="http://schemas.openxmlformats.org/officeDocument/2006/relationships/image" Target="../media/image62.png"/><Relationship Id="rId110" Type="http://schemas.openxmlformats.org/officeDocument/2006/relationships/customXml" Target="../ink/ink70.xml"/><Relationship Id="rId115" Type="http://schemas.openxmlformats.org/officeDocument/2006/relationships/image" Target="../media/image76.png"/><Relationship Id="rId131" Type="http://schemas.openxmlformats.org/officeDocument/2006/relationships/image" Target="../media/image84.png"/><Relationship Id="rId136" Type="http://schemas.openxmlformats.org/officeDocument/2006/relationships/customXml" Target="../ink/ink83.xml"/><Relationship Id="rId157" Type="http://schemas.openxmlformats.org/officeDocument/2006/relationships/image" Target="../media/image97.png"/><Relationship Id="rId178" Type="http://schemas.openxmlformats.org/officeDocument/2006/relationships/customXml" Target="../ink/ink104.xml"/><Relationship Id="rId61" Type="http://schemas.openxmlformats.org/officeDocument/2006/relationships/image" Target="../media/image49.png"/><Relationship Id="rId82" Type="http://schemas.openxmlformats.org/officeDocument/2006/relationships/customXml" Target="../ink/ink56.xml"/><Relationship Id="rId152" Type="http://schemas.openxmlformats.org/officeDocument/2006/relationships/customXml" Target="../ink/ink91.xml"/><Relationship Id="rId173" Type="http://schemas.openxmlformats.org/officeDocument/2006/relationships/image" Target="../media/image105.png"/><Relationship Id="rId194" Type="http://schemas.openxmlformats.org/officeDocument/2006/relationships/customXml" Target="../ink/ink112.xml"/><Relationship Id="rId19" Type="http://schemas.openxmlformats.org/officeDocument/2006/relationships/image" Target="../media/image28.png"/><Relationship Id="rId14" Type="http://schemas.openxmlformats.org/officeDocument/2006/relationships/customXml" Target="../ink/ink22.xml"/><Relationship Id="rId30" Type="http://schemas.openxmlformats.org/officeDocument/2006/relationships/customXml" Target="../ink/ink30.xml"/><Relationship Id="rId35" Type="http://schemas.openxmlformats.org/officeDocument/2006/relationships/image" Target="../media/image36.png"/><Relationship Id="rId56" Type="http://schemas.openxmlformats.org/officeDocument/2006/relationships/customXml" Target="../ink/ink43.xml"/><Relationship Id="rId77" Type="http://schemas.openxmlformats.org/officeDocument/2006/relationships/image" Target="../media/image57.png"/><Relationship Id="rId100" Type="http://schemas.openxmlformats.org/officeDocument/2006/relationships/customXml" Target="../ink/ink65.xml"/><Relationship Id="rId105" Type="http://schemas.openxmlformats.org/officeDocument/2006/relationships/image" Target="../media/image71.png"/><Relationship Id="rId126" Type="http://schemas.openxmlformats.org/officeDocument/2006/relationships/customXml" Target="../ink/ink78.xml"/><Relationship Id="rId147" Type="http://schemas.openxmlformats.org/officeDocument/2006/relationships/image" Target="../media/image92.png"/><Relationship Id="rId168" Type="http://schemas.openxmlformats.org/officeDocument/2006/relationships/customXml" Target="../ink/ink99.xml"/><Relationship Id="rId8" Type="http://schemas.openxmlformats.org/officeDocument/2006/relationships/customXml" Target="../ink/ink19.xml"/><Relationship Id="rId51" Type="http://schemas.openxmlformats.org/officeDocument/2006/relationships/image" Target="../media/image44.png"/><Relationship Id="rId72" Type="http://schemas.openxmlformats.org/officeDocument/2006/relationships/customXml" Target="../ink/ink51.xml"/><Relationship Id="rId93" Type="http://schemas.openxmlformats.org/officeDocument/2006/relationships/image" Target="../media/image65.png"/><Relationship Id="rId98" Type="http://schemas.openxmlformats.org/officeDocument/2006/relationships/customXml" Target="../ink/ink64.xml"/><Relationship Id="rId121" Type="http://schemas.openxmlformats.org/officeDocument/2006/relationships/image" Target="../media/image79.png"/><Relationship Id="rId142" Type="http://schemas.openxmlformats.org/officeDocument/2006/relationships/customXml" Target="../ink/ink86.xml"/><Relationship Id="rId163" Type="http://schemas.openxmlformats.org/officeDocument/2006/relationships/image" Target="../media/image100.png"/><Relationship Id="rId184" Type="http://schemas.openxmlformats.org/officeDocument/2006/relationships/customXml" Target="../ink/ink107.xml"/><Relationship Id="rId189" Type="http://schemas.openxmlformats.org/officeDocument/2006/relationships/image" Target="../media/image113.png"/><Relationship Id="rId3" Type="http://schemas.openxmlformats.org/officeDocument/2006/relationships/image" Target="../media/image1.png"/><Relationship Id="rId25" Type="http://schemas.openxmlformats.org/officeDocument/2006/relationships/image" Target="../media/image31.png"/><Relationship Id="rId46" Type="http://schemas.openxmlformats.org/officeDocument/2006/relationships/customXml" Target="../ink/ink38.xml"/><Relationship Id="rId67" Type="http://schemas.openxmlformats.org/officeDocument/2006/relationships/image" Target="../media/image52.png"/><Relationship Id="rId116" Type="http://schemas.openxmlformats.org/officeDocument/2006/relationships/customXml" Target="../ink/ink73.xml"/><Relationship Id="rId137" Type="http://schemas.openxmlformats.org/officeDocument/2006/relationships/image" Target="../media/image87.png"/><Relationship Id="rId158" Type="http://schemas.openxmlformats.org/officeDocument/2006/relationships/customXml" Target="../ink/ink94.xml"/><Relationship Id="rId20" Type="http://schemas.openxmlformats.org/officeDocument/2006/relationships/customXml" Target="../ink/ink25.xml"/><Relationship Id="rId41" Type="http://schemas.openxmlformats.org/officeDocument/2006/relationships/image" Target="../media/image39.png"/><Relationship Id="rId62" Type="http://schemas.openxmlformats.org/officeDocument/2006/relationships/customXml" Target="../ink/ink46.xml"/><Relationship Id="rId83" Type="http://schemas.openxmlformats.org/officeDocument/2006/relationships/image" Target="../media/image60.png"/><Relationship Id="rId88" Type="http://schemas.openxmlformats.org/officeDocument/2006/relationships/customXml" Target="../ink/ink59.xml"/><Relationship Id="rId111" Type="http://schemas.openxmlformats.org/officeDocument/2006/relationships/image" Target="../media/image74.png"/><Relationship Id="rId132" Type="http://schemas.openxmlformats.org/officeDocument/2006/relationships/customXml" Target="../ink/ink81.xml"/><Relationship Id="rId153" Type="http://schemas.openxmlformats.org/officeDocument/2006/relationships/image" Target="../media/image95.png"/><Relationship Id="rId174" Type="http://schemas.openxmlformats.org/officeDocument/2006/relationships/customXml" Target="../ink/ink102.xml"/><Relationship Id="rId179" Type="http://schemas.openxmlformats.org/officeDocument/2006/relationships/image" Target="../media/image108.png"/><Relationship Id="rId195" Type="http://schemas.openxmlformats.org/officeDocument/2006/relationships/image" Target="../media/image116.png"/><Relationship Id="rId190" Type="http://schemas.openxmlformats.org/officeDocument/2006/relationships/customXml" Target="../ink/ink110.xml"/><Relationship Id="rId15" Type="http://schemas.openxmlformats.org/officeDocument/2006/relationships/image" Target="../media/image26.png"/><Relationship Id="rId36" Type="http://schemas.openxmlformats.org/officeDocument/2006/relationships/customXml" Target="../ink/ink33.xml"/><Relationship Id="rId57" Type="http://schemas.openxmlformats.org/officeDocument/2006/relationships/image" Target="../media/image47.png"/><Relationship Id="rId106" Type="http://schemas.openxmlformats.org/officeDocument/2006/relationships/customXml" Target="../ink/ink68.xml"/><Relationship Id="rId127" Type="http://schemas.openxmlformats.org/officeDocument/2006/relationships/image" Target="../media/image82.png"/><Relationship Id="rId10" Type="http://schemas.openxmlformats.org/officeDocument/2006/relationships/customXml" Target="../ink/ink20.xml"/><Relationship Id="rId31" Type="http://schemas.openxmlformats.org/officeDocument/2006/relationships/image" Target="../media/image34.png"/><Relationship Id="rId52" Type="http://schemas.openxmlformats.org/officeDocument/2006/relationships/customXml" Target="../ink/ink41.xml"/><Relationship Id="rId73" Type="http://schemas.openxmlformats.org/officeDocument/2006/relationships/image" Target="../media/image55.png"/><Relationship Id="rId78" Type="http://schemas.openxmlformats.org/officeDocument/2006/relationships/customXml" Target="../ink/ink54.xml"/><Relationship Id="rId94" Type="http://schemas.openxmlformats.org/officeDocument/2006/relationships/customXml" Target="../ink/ink62.xml"/><Relationship Id="rId99" Type="http://schemas.openxmlformats.org/officeDocument/2006/relationships/image" Target="../media/image68.png"/><Relationship Id="rId101" Type="http://schemas.openxmlformats.org/officeDocument/2006/relationships/image" Target="../media/image69.png"/><Relationship Id="rId122" Type="http://schemas.openxmlformats.org/officeDocument/2006/relationships/customXml" Target="../ink/ink76.xml"/><Relationship Id="rId143" Type="http://schemas.openxmlformats.org/officeDocument/2006/relationships/image" Target="../media/image90.png"/><Relationship Id="rId148" Type="http://schemas.openxmlformats.org/officeDocument/2006/relationships/customXml" Target="../ink/ink89.xml"/><Relationship Id="rId164" Type="http://schemas.openxmlformats.org/officeDocument/2006/relationships/customXml" Target="../ink/ink97.xml"/><Relationship Id="rId169" Type="http://schemas.openxmlformats.org/officeDocument/2006/relationships/image" Target="../media/image103.png"/><Relationship Id="rId185" Type="http://schemas.openxmlformats.org/officeDocument/2006/relationships/image" Target="../media/image111.png"/><Relationship Id="rId4" Type="http://schemas.openxmlformats.org/officeDocument/2006/relationships/customXml" Target="../ink/ink17.xml"/><Relationship Id="rId9" Type="http://schemas.openxmlformats.org/officeDocument/2006/relationships/image" Target="../media/image23.png"/><Relationship Id="rId180" Type="http://schemas.openxmlformats.org/officeDocument/2006/relationships/customXml" Target="../ink/ink105.xml"/><Relationship Id="rId26" Type="http://schemas.openxmlformats.org/officeDocument/2006/relationships/customXml" Target="../ink/ink28.xml"/><Relationship Id="rId47" Type="http://schemas.openxmlformats.org/officeDocument/2006/relationships/image" Target="../media/image42.png"/><Relationship Id="rId68" Type="http://schemas.openxmlformats.org/officeDocument/2006/relationships/customXml" Target="../ink/ink49.xml"/><Relationship Id="rId89" Type="http://schemas.openxmlformats.org/officeDocument/2006/relationships/image" Target="../media/image63.png"/><Relationship Id="rId112" Type="http://schemas.openxmlformats.org/officeDocument/2006/relationships/customXml" Target="../ink/ink71.xml"/><Relationship Id="rId133" Type="http://schemas.openxmlformats.org/officeDocument/2006/relationships/image" Target="../media/image85.png"/><Relationship Id="rId154" Type="http://schemas.openxmlformats.org/officeDocument/2006/relationships/customXml" Target="../ink/ink92.xml"/><Relationship Id="rId175" Type="http://schemas.openxmlformats.org/officeDocument/2006/relationships/image" Target="../media/image106.png"/><Relationship Id="rId196" Type="http://schemas.openxmlformats.org/officeDocument/2006/relationships/customXml" Target="../ink/ink113.xml"/><Relationship Id="rId16" Type="http://schemas.openxmlformats.org/officeDocument/2006/relationships/customXml" Target="../ink/ink23.xml"/><Relationship Id="rId37" Type="http://schemas.openxmlformats.org/officeDocument/2006/relationships/image" Target="../media/image37.png"/><Relationship Id="rId58" Type="http://schemas.openxmlformats.org/officeDocument/2006/relationships/customXml" Target="../ink/ink44.xml"/><Relationship Id="rId79" Type="http://schemas.openxmlformats.org/officeDocument/2006/relationships/image" Target="../media/image58.png"/><Relationship Id="rId102" Type="http://schemas.openxmlformats.org/officeDocument/2006/relationships/customXml" Target="../ink/ink66.xml"/><Relationship Id="rId123" Type="http://schemas.openxmlformats.org/officeDocument/2006/relationships/image" Target="../media/image80.png"/><Relationship Id="rId144" Type="http://schemas.openxmlformats.org/officeDocument/2006/relationships/customXml" Target="../ink/ink87.xml"/><Relationship Id="rId90" Type="http://schemas.openxmlformats.org/officeDocument/2006/relationships/customXml" Target="../ink/ink60.xml"/><Relationship Id="rId165" Type="http://schemas.openxmlformats.org/officeDocument/2006/relationships/image" Target="../media/image101.png"/><Relationship Id="rId186" Type="http://schemas.openxmlformats.org/officeDocument/2006/relationships/customXml" Target="../ink/ink108.xml"/><Relationship Id="rId27" Type="http://schemas.openxmlformats.org/officeDocument/2006/relationships/image" Target="../media/image32.png"/><Relationship Id="rId48" Type="http://schemas.openxmlformats.org/officeDocument/2006/relationships/customXml" Target="../ink/ink39.xml"/><Relationship Id="rId69" Type="http://schemas.openxmlformats.org/officeDocument/2006/relationships/image" Target="../media/image53.png"/><Relationship Id="rId113" Type="http://schemas.openxmlformats.org/officeDocument/2006/relationships/image" Target="../media/image75.png"/><Relationship Id="rId134" Type="http://schemas.openxmlformats.org/officeDocument/2006/relationships/customXml" Target="../ink/ink82.xml"/><Relationship Id="rId80" Type="http://schemas.openxmlformats.org/officeDocument/2006/relationships/customXml" Target="../ink/ink55.xml"/><Relationship Id="rId155" Type="http://schemas.openxmlformats.org/officeDocument/2006/relationships/image" Target="../media/image96.png"/><Relationship Id="rId176" Type="http://schemas.openxmlformats.org/officeDocument/2006/relationships/customXml" Target="../ink/ink103.xml"/><Relationship Id="rId197" Type="http://schemas.openxmlformats.org/officeDocument/2006/relationships/image" Target="../media/image117.png"/><Relationship Id="rId17" Type="http://schemas.openxmlformats.org/officeDocument/2006/relationships/image" Target="../media/image27.png"/><Relationship Id="rId38" Type="http://schemas.openxmlformats.org/officeDocument/2006/relationships/customXml" Target="../ink/ink34.xml"/><Relationship Id="rId59" Type="http://schemas.openxmlformats.org/officeDocument/2006/relationships/image" Target="../media/image48.png"/><Relationship Id="rId103" Type="http://schemas.openxmlformats.org/officeDocument/2006/relationships/image" Target="../media/image70.png"/><Relationship Id="rId124" Type="http://schemas.openxmlformats.org/officeDocument/2006/relationships/customXml" Target="../ink/ink77.xml"/><Relationship Id="rId70" Type="http://schemas.openxmlformats.org/officeDocument/2006/relationships/customXml" Target="../ink/ink50.xml"/><Relationship Id="rId91" Type="http://schemas.openxmlformats.org/officeDocument/2006/relationships/image" Target="../media/image64.png"/><Relationship Id="rId145" Type="http://schemas.openxmlformats.org/officeDocument/2006/relationships/image" Target="../media/image91.png"/><Relationship Id="rId166" Type="http://schemas.openxmlformats.org/officeDocument/2006/relationships/customXml" Target="../ink/ink98.xml"/><Relationship Id="rId187" Type="http://schemas.openxmlformats.org/officeDocument/2006/relationships/image" Target="../media/image112.png"/><Relationship Id="rId1" Type="http://schemas.openxmlformats.org/officeDocument/2006/relationships/slideLayout" Target="../slideLayouts/slideLayout1.xml"/><Relationship Id="rId28" Type="http://schemas.openxmlformats.org/officeDocument/2006/relationships/customXml" Target="../ink/ink29.xml"/><Relationship Id="rId49" Type="http://schemas.openxmlformats.org/officeDocument/2006/relationships/image" Target="../media/image43.png"/><Relationship Id="rId114" Type="http://schemas.openxmlformats.org/officeDocument/2006/relationships/customXml" Target="../ink/ink72.xml"/><Relationship Id="rId60" Type="http://schemas.openxmlformats.org/officeDocument/2006/relationships/customXml" Target="../ink/ink45.xml"/><Relationship Id="rId81" Type="http://schemas.openxmlformats.org/officeDocument/2006/relationships/image" Target="../media/image59.png"/><Relationship Id="rId135" Type="http://schemas.openxmlformats.org/officeDocument/2006/relationships/image" Target="../media/image86.png"/><Relationship Id="rId156" Type="http://schemas.openxmlformats.org/officeDocument/2006/relationships/customXml" Target="../ink/ink93.xml"/><Relationship Id="rId177" Type="http://schemas.openxmlformats.org/officeDocument/2006/relationships/image" Target="../media/image107.png"/><Relationship Id="rId18" Type="http://schemas.openxmlformats.org/officeDocument/2006/relationships/customXml" Target="../ink/ink24.xml"/><Relationship Id="rId39" Type="http://schemas.openxmlformats.org/officeDocument/2006/relationships/image" Target="../media/image38.png"/><Relationship Id="rId50" Type="http://schemas.openxmlformats.org/officeDocument/2006/relationships/customXml" Target="../ink/ink40.xml"/><Relationship Id="rId104" Type="http://schemas.openxmlformats.org/officeDocument/2006/relationships/customXml" Target="../ink/ink67.xml"/><Relationship Id="rId125" Type="http://schemas.openxmlformats.org/officeDocument/2006/relationships/image" Target="../media/image81.png"/><Relationship Id="rId146" Type="http://schemas.openxmlformats.org/officeDocument/2006/relationships/customXml" Target="../ink/ink88.xml"/><Relationship Id="rId167" Type="http://schemas.openxmlformats.org/officeDocument/2006/relationships/image" Target="../media/image102.png"/><Relationship Id="rId188" Type="http://schemas.openxmlformats.org/officeDocument/2006/relationships/customXml" Target="../ink/ink109.xml"/></Relationships>
</file>

<file path=ppt/slides/_rels/slide6.xml.rels><?xml version="1.0" encoding="UTF-8" standalone="yes"?>
<Relationships xmlns="http://schemas.openxmlformats.org/package/2006/relationships"><Relationship Id="rId13" Type="http://schemas.openxmlformats.org/officeDocument/2006/relationships/image" Target="../media/image122.png"/><Relationship Id="rId18" Type="http://schemas.openxmlformats.org/officeDocument/2006/relationships/customXml" Target="../ink/ink121.xml"/><Relationship Id="rId26" Type="http://schemas.openxmlformats.org/officeDocument/2006/relationships/customXml" Target="../ink/ink125.xml"/><Relationship Id="rId39" Type="http://schemas.openxmlformats.org/officeDocument/2006/relationships/image" Target="../media/image135.png"/><Relationship Id="rId21" Type="http://schemas.openxmlformats.org/officeDocument/2006/relationships/image" Target="../media/image126.png"/><Relationship Id="rId34" Type="http://schemas.openxmlformats.org/officeDocument/2006/relationships/customXml" Target="../ink/ink129.xml"/><Relationship Id="rId42" Type="http://schemas.openxmlformats.org/officeDocument/2006/relationships/customXml" Target="../ink/ink133.xml"/><Relationship Id="rId47" Type="http://schemas.openxmlformats.org/officeDocument/2006/relationships/image" Target="../media/image139.png"/><Relationship Id="rId7" Type="http://schemas.openxmlformats.org/officeDocument/2006/relationships/image" Target="../media/image119.png"/><Relationship Id="rId2" Type="http://schemas.openxmlformats.org/officeDocument/2006/relationships/notesSlide" Target="../notesSlides/notesSlide6.xml"/><Relationship Id="rId16" Type="http://schemas.openxmlformats.org/officeDocument/2006/relationships/customXml" Target="../ink/ink120.xml"/><Relationship Id="rId29" Type="http://schemas.openxmlformats.org/officeDocument/2006/relationships/image" Target="../media/image130.png"/><Relationship Id="rId11" Type="http://schemas.openxmlformats.org/officeDocument/2006/relationships/image" Target="../media/image121.png"/><Relationship Id="rId24" Type="http://schemas.openxmlformats.org/officeDocument/2006/relationships/customXml" Target="../ink/ink124.xml"/><Relationship Id="rId32" Type="http://schemas.openxmlformats.org/officeDocument/2006/relationships/customXml" Target="../ink/ink128.xml"/><Relationship Id="rId37" Type="http://schemas.openxmlformats.org/officeDocument/2006/relationships/image" Target="../media/image134.png"/><Relationship Id="rId40" Type="http://schemas.openxmlformats.org/officeDocument/2006/relationships/customXml" Target="../ink/ink132.xml"/><Relationship Id="rId45" Type="http://schemas.openxmlformats.org/officeDocument/2006/relationships/image" Target="../media/image138.png"/><Relationship Id="rId5" Type="http://schemas.openxmlformats.org/officeDocument/2006/relationships/image" Target="../media/image118.png"/><Relationship Id="rId15" Type="http://schemas.openxmlformats.org/officeDocument/2006/relationships/image" Target="../media/image123.png"/><Relationship Id="rId23" Type="http://schemas.openxmlformats.org/officeDocument/2006/relationships/image" Target="../media/image127.png"/><Relationship Id="rId28" Type="http://schemas.openxmlformats.org/officeDocument/2006/relationships/customXml" Target="../ink/ink126.xml"/><Relationship Id="rId36" Type="http://schemas.openxmlformats.org/officeDocument/2006/relationships/customXml" Target="../ink/ink130.xml"/><Relationship Id="rId49" Type="http://schemas.openxmlformats.org/officeDocument/2006/relationships/image" Target="../media/image140.png"/><Relationship Id="rId10" Type="http://schemas.openxmlformats.org/officeDocument/2006/relationships/customXml" Target="../ink/ink117.xml"/><Relationship Id="rId19" Type="http://schemas.openxmlformats.org/officeDocument/2006/relationships/image" Target="../media/image125.png"/><Relationship Id="rId31" Type="http://schemas.openxmlformats.org/officeDocument/2006/relationships/image" Target="../media/image131.png"/><Relationship Id="rId44" Type="http://schemas.openxmlformats.org/officeDocument/2006/relationships/customXml" Target="../ink/ink134.xml"/><Relationship Id="rId4" Type="http://schemas.openxmlformats.org/officeDocument/2006/relationships/customXml" Target="../ink/ink114.xml"/><Relationship Id="rId9" Type="http://schemas.openxmlformats.org/officeDocument/2006/relationships/image" Target="../media/image120.png"/><Relationship Id="rId14" Type="http://schemas.openxmlformats.org/officeDocument/2006/relationships/customXml" Target="../ink/ink119.xml"/><Relationship Id="rId22" Type="http://schemas.openxmlformats.org/officeDocument/2006/relationships/customXml" Target="../ink/ink123.xml"/><Relationship Id="rId27" Type="http://schemas.openxmlformats.org/officeDocument/2006/relationships/image" Target="../media/image129.png"/><Relationship Id="rId30" Type="http://schemas.openxmlformats.org/officeDocument/2006/relationships/customXml" Target="../ink/ink127.xml"/><Relationship Id="rId35" Type="http://schemas.openxmlformats.org/officeDocument/2006/relationships/image" Target="../media/image133.png"/><Relationship Id="rId43" Type="http://schemas.openxmlformats.org/officeDocument/2006/relationships/image" Target="../media/image137.png"/><Relationship Id="rId48" Type="http://schemas.openxmlformats.org/officeDocument/2006/relationships/customXml" Target="../ink/ink136.xml"/><Relationship Id="rId8" Type="http://schemas.openxmlformats.org/officeDocument/2006/relationships/customXml" Target="../ink/ink116.xml"/><Relationship Id="rId3" Type="http://schemas.openxmlformats.org/officeDocument/2006/relationships/image" Target="../media/image1.png"/><Relationship Id="rId12" Type="http://schemas.openxmlformats.org/officeDocument/2006/relationships/customXml" Target="../ink/ink118.xml"/><Relationship Id="rId17" Type="http://schemas.openxmlformats.org/officeDocument/2006/relationships/image" Target="../media/image124.png"/><Relationship Id="rId25" Type="http://schemas.openxmlformats.org/officeDocument/2006/relationships/image" Target="../media/image128.png"/><Relationship Id="rId33" Type="http://schemas.openxmlformats.org/officeDocument/2006/relationships/image" Target="../media/image132.png"/><Relationship Id="rId38" Type="http://schemas.openxmlformats.org/officeDocument/2006/relationships/customXml" Target="../ink/ink131.xml"/><Relationship Id="rId46" Type="http://schemas.openxmlformats.org/officeDocument/2006/relationships/customXml" Target="../ink/ink135.xml"/><Relationship Id="rId20" Type="http://schemas.openxmlformats.org/officeDocument/2006/relationships/customXml" Target="../ink/ink122.xml"/><Relationship Id="rId41" Type="http://schemas.openxmlformats.org/officeDocument/2006/relationships/image" Target="../media/image136.png"/><Relationship Id="rId1" Type="http://schemas.openxmlformats.org/officeDocument/2006/relationships/slideLayout" Target="../slideLayouts/slideLayout1.xml"/><Relationship Id="rId6" Type="http://schemas.openxmlformats.org/officeDocument/2006/relationships/customXml" Target="../ink/ink115.xml"/></Relationships>
</file>

<file path=ppt/slides/_rels/slide7.xml.rels><?xml version="1.0" encoding="UTF-8" standalone="yes"?>
<Relationships xmlns="http://schemas.openxmlformats.org/package/2006/relationships"><Relationship Id="rId13" Type="http://schemas.openxmlformats.org/officeDocument/2006/relationships/image" Target="../media/image145.png"/><Relationship Id="rId18" Type="http://schemas.openxmlformats.org/officeDocument/2006/relationships/customXml" Target="../ink/ink144.xml"/><Relationship Id="rId26" Type="http://schemas.openxmlformats.org/officeDocument/2006/relationships/customXml" Target="../ink/ink148.xml"/><Relationship Id="rId21" Type="http://schemas.openxmlformats.org/officeDocument/2006/relationships/image" Target="../media/image149.png"/><Relationship Id="rId34" Type="http://schemas.openxmlformats.org/officeDocument/2006/relationships/customXml" Target="../ink/ink152.xml"/><Relationship Id="rId7" Type="http://schemas.openxmlformats.org/officeDocument/2006/relationships/image" Target="../media/image142.png"/><Relationship Id="rId12" Type="http://schemas.openxmlformats.org/officeDocument/2006/relationships/customXml" Target="../ink/ink141.xml"/><Relationship Id="rId17" Type="http://schemas.openxmlformats.org/officeDocument/2006/relationships/image" Target="../media/image147.png"/><Relationship Id="rId25" Type="http://schemas.openxmlformats.org/officeDocument/2006/relationships/image" Target="../media/image151.png"/><Relationship Id="rId33" Type="http://schemas.openxmlformats.org/officeDocument/2006/relationships/image" Target="../media/image155.png"/><Relationship Id="rId2" Type="http://schemas.openxmlformats.org/officeDocument/2006/relationships/notesSlide" Target="../notesSlides/notesSlide7.xml"/><Relationship Id="rId16" Type="http://schemas.openxmlformats.org/officeDocument/2006/relationships/customXml" Target="../ink/ink143.xml"/><Relationship Id="rId20" Type="http://schemas.openxmlformats.org/officeDocument/2006/relationships/customXml" Target="../ink/ink145.xml"/><Relationship Id="rId29" Type="http://schemas.openxmlformats.org/officeDocument/2006/relationships/image" Target="../media/image153.png"/><Relationship Id="rId1" Type="http://schemas.openxmlformats.org/officeDocument/2006/relationships/slideLayout" Target="../slideLayouts/slideLayout1.xml"/><Relationship Id="rId6" Type="http://schemas.openxmlformats.org/officeDocument/2006/relationships/customXml" Target="../ink/ink138.xml"/><Relationship Id="rId11" Type="http://schemas.openxmlformats.org/officeDocument/2006/relationships/image" Target="../media/image144.png"/><Relationship Id="rId24" Type="http://schemas.openxmlformats.org/officeDocument/2006/relationships/customXml" Target="../ink/ink147.xml"/><Relationship Id="rId32" Type="http://schemas.openxmlformats.org/officeDocument/2006/relationships/customXml" Target="../ink/ink151.xml"/><Relationship Id="rId37" Type="http://schemas.openxmlformats.org/officeDocument/2006/relationships/image" Target="../media/image157.png"/><Relationship Id="rId5" Type="http://schemas.openxmlformats.org/officeDocument/2006/relationships/image" Target="../media/image141.png"/><Relationship Id="rId15" Type="http://schemas.openxmlformats.org/officeDocument/2006/relationships/image" Target="../media/image146.png"/><Relationship Id="rId23" Type="http://schemas.openxmlformats.org/officeDocument/2006/relationships/image" Target="../media/image150.png"/><Relationship Id="rId28" Type="http://schemas.openxmlformats.org/officeDocument/2006/relationships/customXml" Target="../ink/ink149.xml"/><Relationship Id="rId36" Type="http://schemas.openxmlformats.org/officeDocument/2006/relationships/customXml" Target="../ink/ink153.xml"/><Relationship Id="rId10" Type="http://schemas.openxmlformats.org/officeDocument/2006/relationships/customXml" Target="../ink/ink140.xml"/><Relationship Id="rId19" Type="http://schemas.openxmlformats.org/officeDocument/2006/relationships/image" Target="../media/image148.png"/><Relationship Id="rId31" Type="http://schemas.openxmlformats.org/officeDocument/2006/relationships/image" Target="../media/image154.png"/><Relationship Id="rId4" Type="http://schemas.openxmlformats.org/officeDocument/2006/relationships/customXml" Target="../ink/ink137.xml"/><Relationship Id="rId9" Type="http://schemas.openxmlformats.org/officeDocument/2006/relationships/image" Target="../media/image143.png"/><Relationship Id="rId14" Type="http://schemas.openxmlformats.org/officeDocument/2006/relationships/customXml" Target="../ink/ink142.xml"/><Relationship Id="rId22" Type="http://schemas.openxmlformats.org/officeDocument/2006/relationships/customXml" Target="../ink/ink146.xml"/><Relationship Id="rId27" Type="http://schemas.openxmlformats.org/officeDocument/2006/relationships/image" Target="../media/image152.png"/><Relationship Id="rId30" Type="http://schemas.openxmlformats.org/officeDocument/2006/relationships/customXml" Target="../ink/ink150.xml"/><Relationship Id="rId35" Type="http://schemas.openxmlformats.org/officeDocument/2006/relationships/image" Target="../media/image156.png"/><Relationship Id="rId8" Type="http://schemas.openxmlformats.org/officeDocument/2006/relationships/customXml" Target="../ink/ink139.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17" Type="http://schemas.openxmlformats.org/officeDocument/2006/relationships/image" Target="../media/image214.png"/><Relationship Id="rId21" Type="http://schemas.openxmlformats.org/officeDocument/2006/relationships/image" Target="../media/image166.png"/><Relationship Id="rId63" Type="http://schemas.openxmlformats.org/officeDocument/2006/relationships/image" Target="../media/image187.png"/><Relationship Id="rId159" Type="http://schemas.openxmlformats.org/officeDocument/2006/relationships/image" Target="../media/image235.png"/><Relationship Id="rId170" Type="http://schemas.openxmlformats.org/officeDocument/2006/relationships/customXml" Target="../ink/ink237.xml"/><Relationship Id="rId226" Type="http://schemas.openxmlformats.org/officeDocument/2006/relationships/customXml" Target="../ink/ink265.xml"/><Relationship Id="rId107" Type="http://schemas.openxmlformats.org/officeDocument/2006/relationships/image" Target="../media/image209.png"/><Relationship Id="rId11" Type="http://schemas.openxmlformats.org/officeDocument/2006/relationships/image" Target="../media/image161.png"/><Relationship Id="rId32" Type="http://schemas.openxmlformats.org/officeDocument/2006/relationships/customXml" Target="../ink/ink168.xml"/><Relationship Id="rId53" Type="http://schemas.openxmlformats.org/officeDocument/2006/relationships/image" Target="../media/image182.png"/><Relationship Id="rId74" Type="http://schemas.openxmlformats.org/officeDocument/2006/relationships/customXml" Target="../ink/ink189.xml"/><Relationship Id="rId128" Type="http://schemas.openxmlformats.org/officeDocument/2006/relationships/customXml" Target="../ink/ink216.xml"/><Relationship Id="rId149" Type="http://schemas.openxmlformats.org/officeDocument/2006/relationships/image" Target="../media/image230.png"/><Relationship Id="rId5" Type="http://schemas.openxmlformats.org/officeDocument/2006/relationships/image" Target="../media/image158.png"/><Relationship Id="rId95" Type="http://schemas.openxmlformats.org/officeDocument/2006/relationships/image" Target="../media/image203.png"/><Relationship Id="rId160" Type="http://schemas.openxmlformats.org/officeDocument/2006/relationships/customXml" Target="../ink/ink232.xml"/><Relationship Id="rId181" Type="http://schemas.openxmlformats.org/officeDocument/2006/relationships/image" Target="../media/image246.png"/><Relationship Id="rId216" Type="http://schemas.openxmlformats.org/officeDocument/2006/relationships/customXml" Target="../ink/ink260.xml"/><Relationship Id="rId237" Type="http://schemas.openxmlformats.org/officeDocument/2006/relationships/image" Target="../media/image274.png"/><Relationship Id="rId258" Type="http://schemas.openxmlformats.org/officeDocument/2006/relationships/customXml" Target="../ink/ink281.xml"/><Relationship Id="rId22" Type="http://schemas.openxmlformats.org/officeDocument/2006/relationships/customXml" Target="../ink/ink163.xml"/><Relationship Id="rId43" Type="http://schemas.openxmlformats.org/officeDocument/2006/relationships/image" Target="../media/image177.png"/><Relationship Id="rId64" Type="http://schemas.openxmlformats.org/officeDocument/2006/relationships/customXml" Target="../ink/ink184.xml"/><Relationship Id="rId118" Type="http://schemas.openxmlformats.org/officeDocument/2006/relationships/customXml" Target="../ink/ink211.xml"/><Relationship Id="rId139" Type="http://schemas.openxmlformats.org/officeDocument/2006/relationships/image" Target="../media/image225.png"/><Relationship Id="rId85" Type="http://schemas.openxmlformats.org/officeDocument/2006/relationships/image" Target="../media/image198.png"/><Relationship Id="rId150" Type="http://schemas.openxmlformats.org/officeDocument/2006/relationships/customXml" Target="../ink/ink227.xml"/><Relationship Id="rId171" Type="http://schemas.openxmlformats.org/officeDocument/2006/relationships/image" Target="../media/image241.png"/><Relationship Id="rId192" Type="http://schemas.openxmlformats.org/officeDocument/2006/relationships/customXml" Target="../ink/ink248.xml"/><Relationship Id="rId206" Type="http://schemas.openxmlformats.org/officeDocument/2006/relationships/customXml" Target="../ink/ink255.xml"/><Relationship Id="rId227" Type="http://schemas.openxmlformats.org/officeDocument/2006/relationships/image" Target="../media/image269.png"/><Relationship Id="rId248" Type="http://schemas.openxmlformats.org/officeDocument/2006/relationships/customXml" Target="../ink/ink276.xml"/><Relationship Id="rId12" Type="http://schemas.openxmlformats.org/officeDocument/2006/relationships/customXml" Target="../ink/ink158.xml"/><Relationship Id="rId33" Type="http://schemas.openxmlformats.org/officeDocument/2006/relationships/image" Target="../media/image172.png"/><Relationship Id="rId108" Type="http://schemas.openxmlformats.org/officeDocument/2006/relationships/customXml" Target="../ink/ink206.xml"/><Relationship Id="rId129" Type="http://schemas.openxmlformats.org/officeDocument/2006/relationships/image" Target="../media/image220.png"/><Relationship Id="rId54" Type="http://schemas.openxmlformats.org/officeDocument/2006/relationships/customXml" Target="../ink/ink179.xml"/><Relationship Id="rId75" Type="http://schemas.openxmlformats.org/officeDocument/2006/relationships/image" Target="../media/image193.png"/><Relationship Id="rId96" Type="http://schemas.openxmlformats.org/officeDocument/2006/relationships/customXml" Target="../ink/ink200.xml"/><Relationship Id="rId140" Type="http://schemas.openxmlformats.org/officeDocument/2006/relationships/customXml" Target="../ink/ink222.xml"/><Relationship Id="rId161" Type="http://schemas.openxmlformats.org/officeDocument/2006/relationships/image" Target="../media/image236.png"/><Relationship Id="rId182" Type="http://schemas.openxmlformats.org/officeDocument/2006/relationships/customXml" Target="../ink/ink243.xml"/><Relationship Id="rId217" Type="http://schemas.openxmlformats.org/officeDocument/2006/relationships/image" Target="../media/image264.png"/><Relationship Id="rId6" Type="http://schemas.openxmlformats.org/officeDocument/2006/relationships/customXml" Target="../ink/ink155.xml"/><Relationship Id="rId238" Type="http://schemas.openxmlformats.org/officeDocument/2006/relationships/customXml" Target="../ink/ink271.xml"/><Relationship Id="rId259" Type="http://schemas.openxmlformats.org/officeDocument/2006/relationships/image" Target="../media/image285.png"/><Relationship Id="rId23" Type="http://schemas.openxmlformats.org/officeDocument/2006/relationships/image" Target="../media/image167.png"/><Relationship Id="rId119" Type="http://schemas.openxmlformats.org/officeDocument/2006/relationships/image" Target="../media/image215.png"/><Relationship Id="rId44" Type="http://schemas.openxmlformats.org/officeDocument/2006/relationships/customXml" Target="../ink/ink174.xml"/><Relationship Id="rId65" Type="http://schemas.openxmlformats.org/officeDocument/2006/relationships/image" Target="../media/image188.png"/><Relationship Id="rId86" Type="http://schemas.openxmlformats.org/officeDocument/2006/relationships/customXml" Target="../ink/ink195.xml"/><Relationship Id="rId130" Type="http://schemas.openxmlformats.org/officeDocument/2006/relationships/customXml" Target="../ink/ink217.xml"/><Relationship Id="rId151" Type="http://schemas.openxmlformats.org/officeDocument/2006/relationships/image" Target="../media/image231.png"/><Relationship Id="rId172" Type="http://schemas.openxmlformats.org/officeDocument/2006/relationships/customXml" Target="../ink/ink238.xml"/><Relationship Id="rId193" Type="http://schemas.openxmlformats.org/officeDocument/2006/relationships/image" Target="../media/image252.png"/><Relationship Id="rId207" Type="http://schemas.openxmlformats.org/officeDocument/2006/relationships/image" Target="../media/image259.png"/><Relationship Id="rId228" Type="http://schemas.openxmlformats.org/officeDocument/2006/relationships/customXml" Target="../ink/ink266.xml"/><Relationship Id="rId249" Type="http://schemas.openxmlformats.org/officeDocument/2006/relationships/image" Target="../media/image280.png"/><Relationship Id="rId13" Type="http://schemas.openxmlformats.org/officeDocument/2006/relationships/image" Target="../media/image162.png"/><Relationship Id="rId109" Type="http://schemas.openxmlformats.org/officeDocument/2006/relationships/image" Target="../media/image210.png"/><Relationship Id="rId260" Type="http://schemas.openxmlformats.org/officeDocument/2006/relationships/customXml" Target="../ink/ink282.xml"/><Relationship Id="rId34" Type="http://schemas.openxmlformats.org/officeDocument/2006/relationships/customXml" Target="../ink/ink169.xml"/><Relationship Id="rId55" Type="http://schemas.openxmlformats.org/officeDocument/2006/relationships/image" Target="../media/image183.png"/><Relationship Id="rId76" Type="http://schemas.openxmlformats.org/officeDocument/2006/relationships/customXml" Target="../ink/ink190.xml"/><Relationship Id="rId97" Type="http://schemas.openxmlformats.org/officeDocument/2006/relationships/image" Target="../media/image204.png"/><Relationship Id="rId120" Type="http://schemas.openxmlformats.org/officeDocument/2006/relationships/customXml" Target="../ink/ink212.xml"/><Relationship Id="rId141" Type="http://schemas.openxmlformats.org/officeDocument/2006/relationships/image" Target="../media/image226.png"/><Relationship Id="rId7" Type="http://schemas.openxmlformats.org/officeDocument/2006/relationships/image" Target="../media/image159.png"/><Relationship Id="rId162" Type="http://schemas.openxmlformats.org/officeDocument/2006/relationships/customXml" Target="../ink/ink233.xml"/><Relationship Id="rId183" Type="http://schemas.openxmlformats.org/officeDocument/2006/relationships/image" Target="../media/image247.png"/><Relationship Id="rId218" Type="http://schemas.openxmlformats.org/officeDocument/2006/relationships/customXml" Target="../ink/ink261.xml"/><Relationship Id="rId239" Type="http://schemas.openxmlformats.org/officeDocument/2006/relationships/image" Target="../media/image275.png"/><Relationship Id="rId250" Type="http://schemas.openxmlformats.org/officeDocument/2006/relationships/customXml" Target="../ink/ink277.xml"/><Relationship Id="rId24" Type="http://schemas.openxmlformats.org/officeDocument/2006/relationships/customXml" Target="../ink/ink164.xml"/><Relationship Id="rId45" Type="http://schemas.openxmlformats.org/officeDocument/2006/relationships/image" Target="../media/image178.png"/><Relationship Id="rId66" Type="http://schemas.openxmlformats.org/officeDocument/2006/relationships/customXml" Target="../ink/ink185.xml"/><Relationship Id="rId87" Type="http://schemas.openxmlformats.org/officeDocument/2006/relationships/image" Target="../media/image199.png"/><Relationship Id="rId110" Type="http://schemas.openxmlformats.org/officeDocument/2006/relationships/customXml" Target="../ink/ink207.xml"/><Relationship Id="rId131" Type="http://schemas.openxmlformats.org/officeDocument/2006/relationships/image" Target="../media/image221.png"/><Relationship Id="rId152" Type="http://schemas.openxmlformats.org/officeDocument/2006/relationships/customXml" Target="../ink/ink228.xml"/><Relationship Id="rId173" Type="http://schemas.openxmlformats.org/officeDocument/2006/relationships/image" Target="../media/image242.png"/><Relationship Id="rId194" Type="http://schemas.openxmlformats.org/officeDocument/2006/relationships/customXml" Target="../ink/ink249.xml"/><Relationship Id="rId208" Type="http://schemas.openxmlformats.org/officeDocument/2006/relationships/customXml" Target="../ink/ink256.xml"/><Relationship Id="rId229" Type="http://schemas.openxmlformats.org/officeDocument/2006/relationships/image" Target="../media/image270.png"/><Relationship Id="rId240" Type="http://schemas.openxmlformats.org/officeDocument/2006/relationships/customXml" Target="../ink/ink272.xml"/><Relationship Id="rId261" Type="http://schemas.openxmlformats.org/officeDocument/2006/relationships/image" Target="../media/image286.png"/><Relationship Id="rId14" Type="http://schemas.openxmlformats.org/officeDocument/2006/relationships/customXml" Target="../ink/ink159.xml"/><Relationship Id="rId35" Type="http://schemas.openxmlformats.org/officeDocument/2006/relationships/image" Target="../media/image173.png"/><Relationship Id="rId56" Type="http://schemas.openxmlformats.org/officeDocument/2006/relationships/customXml" Target="../ink/ink180.xml"/><Relationship Id="rId77" Type="http://schemas.openxmlformats.org/officeDocument/2006/relationships/image" Target="../media/image194.png"/><Relationship Id="rId100" Type="http://schemas.openxmlformats.org/officeDocument/2006/relationships/customXml" Target="../ink/ink202.xml"/><Relationship Id="rId8" Type="http://schemas.openxmlformats.org/officeDocument/2006/relationships/customXml" Target="../ink/ink156.xml"/><Relationship Id="rId98" Type="http://schemas.openxmlformats.org/officeDocument/2006/relationships/customXml" Target="../ink/ink201.xml"/><Relationship Id="rId121" Type="http://schemas.openxmlformats.org/officeDocument/2006/relationships/image" Target="../media/image216.png"/><Relationship Id="rId142" Type="http://schemas.openxmlformats.org/officeDocument/2006/relationships/customXml" Target="../ink/ink223.xml"/><Relationship Id="rId163" Type="http://schemas.openxmlformats.org/officeDocument/2006/relationships/image" Target="../media/image237.png"/><Relationship Id="rId184" Type="http://schemas.openxmlformats.org/officeDocument/2006/relationships/customXml" Target="../ink/ink244.xml"/><Relationship Id="rId219" Type="http://schemas.openxmlformats.org/officeDocument/2006/relationships/image" Target="../media/image265.png"/><Relationship Id="rId230" Type="http://schemas.openxmlformats.org/officeDocument/2006/relationships/customXml" Target="../ink/ink267.xml"/><Relationship Id="rId251" Type="http://schemas.openxmlformats.org/officeDocument/2006/relationships/image" Target="../media/image281.png"/><Relationship Id="rId25" Type="http://schemas.openxmlformats.org/officeDocument/2006/relationships/image" Target="../media/image168.png"/><Relationship Id="rId46" Type="http://schemas.openxmlformats.org/officeDocument/2006/relationships/customXml" Target="../ink/ink175.xml"/><Relationship Id="rId67" Type="http://schemas.openxmlformats.org/officeDocument/2006/relationships/image" Target="../media/image189.png"/><Relationship Id="rId88" Type="http://schemas.openxmlformats.org/officeDocument/2006/relationships/customXml" Target="../ink/ink196.xml"/><Relationship Id="rId111" Type="http://schemas.openxmlformats.org/officeDocument/2006/relationships/image" Target="../media/image211.png"/><Relationship Id="rId132" Type="http://schemas.openxmlformats.org/officeDocument/2006/relationships/customXml" Target="../ink/ink218.xml"/><Relationship Id="rId153" Type="http://schemas.openxmlformats.org/officeDocument/2006/relationships/image" Target="../media/image232.png"/><Relationship Id="rId174" Type="http://schemas.openxmlformats.org/officeDocument/2006/relationships/customXml" Target="../ink/ink239.xml"/><Relationship Id="rId195" Type="http://schemas.openxmlformats.org/officeDocument/2006/relationships/image" Target="../media/image253.png"/><Relationship Id="rId209" Type="http://schemas.openxmlformats.org/officeDocument/2006/relationships/image" Target="../media/image260.png"/><Relationship Id="rId220" Type="http://schemas.openxmlformats.org/officeDocument/2006/relationships/customXml" Target="../ink/ink262.xml"/><Relationship Id="rId241" Type="http://schemas.openxmlformats.org/officeDocument/2006/relationships/image" Target="../media/image276.png"/><Relationship Id="rId15" Type="http://schemas.openxmlformats.org/officeDocument/2006/relationships/image" Target="../media/image163.png"/><Relationship Id="rId36" Type="http://schemas.openxmlformats.org/officeDocument/2006/relationships/customXml" Target="../ink/ink170.xml"/><Relationship Id="rId57" Type="http://schemas.openxmlformats.org/officeDocument/2006/relationships/image" Target="../media/image184.png"/><Relationship Id="rId262" Type="http://schemas.openxmlformats.org/officeDocument/2006/relationships/customXml" Target="../ink/ink283.xml"/><Relationship Id="rId78" Type="http://schemas.openxmlformats.org/officeDocument/2006/relationships/customXml" Target="../ink/ink191.xml"/><Relationship Id="rId99" Type="http://schemas.openxmlformats.org/officeDocument/2006/relationships/image" Target="../media/image205.png"/><Relationship Id="rId101" Type="http://schemas.openxmlformats.org/officeDocument/2006/relationships/image" Target="../media/image206.png"/><Relationship Id="rId122" Type="http://schemas.openxmlformats.org/officeDocument/2006/relationships/customXml" Target="../ink/ink213.xml"/><Relationship Id="rId143" Type="http://schemas.openxmlformats.org/officeDocument/2006/relationships/image" Target="../media/image227.png"/><Relationship Id="rId164" Type="http://schemas.openxmlformats.org/officeDocument/2006/relationships/customXml" Target="../ink/ink234.xml"/><Relationship Id="rId185" Type="http://schemas.openxmlformats.org/officeDocument/2006/relationships/image" Target="../media/image248.png"/><Relationship Id="rId9" Type="http://schemas.openxmlformats.org/officeDocument/2006/relationships/image" Target="../media/image160.png"/><Relationship Id="rId210" Type="http://schemas.openxmlformats.org/officeDocument/2006/relationships/customXml" Target="../ink/ink257.xml"/><Relationship Id="rId26" Type="http://schemas.openxmlformats.org/officeDocument/2006/relationships/customXml" Target="../ink/ink165.xml"/><Relationship Id="rId231" Type="http://schemas.openxmlformats.org/officeDocument/2006/relationships/image" Target="../media/image271.png"/><Relationship Id="rId252" Type="http://schemas.openxmlformats.org/officeDocument/2006/relationships/customXml" Target="../ink/ink278.xml"/><Relationship Id="rId47" Type="http://schemas.openxmlformats.org/officeDocument/2006/relationships/image" Target="../media/image179.png"/><Relationship Id="rId68" Type="http://schemas.openxmlformats.org/officeDocument/2006/relationships/customXml" Target="../ink/ink186.xml"/><Relationship Id="rId89" Type="http://schemas.openxmlformats.org/officeDocument/2006/relationships/image" Target="../media/image200.png"/><Relationship Id="rId112" Type="http://schemas.openxmlformats.org/officeDocument/2006/relationships/customXml" Target="../ink/ink208.xml"/><Relationship Id="rId133" Type="http://schemas.openxmlformats.org/officeDocument/2006/relationships/image" Target="../media/image222.png"/><Relationship Id="rId154" Type="http://schemas.openxmlformats.org/officeDocument/2006/relationships/customXml" Target="../ink/ink229.xml"/><Relationship Id="rId175" Type="http://schemas.openxmlformats.org/officeDocument/2006/relationships/image" Target="../media/image243.png"/><Relationship Id="rId196" Type="http://schemas.openxmlformats.org/officeDocument/2006/relationships/customXml" Target="../ink/ink250.xml"/><Relationship Id="rId200" Type="http://schemas.openxmlformats.org/officeDocument/2006/relationships/customXml" Target="../ink/ink252.xml"/><Relationship Id="rId16" Type="http://schemas.openxmlformats.org/officeDocument/2006/relationships/customXml" Target="../ink/ink160.xml"/><Relationship Id="rId221" Type="http://schemas.openxmlformats.org/officeDocument/2006/relationships/image" Target="../media/image266.png"/><Relationship Id="rId242" Type="http://schemas.openxmlformats.org/officeDocument/2006/relationships/customXml" Target="../ink/ink273.xml"/><Relationship Id="rId263" Type="http://schemas.openxmlformats.org/officeDocument/2006/relationships/image" Target="../media/image287.png"/><Relationship Id="rId37" Type="http://schemas.openxmlformats.org/officeDocument/2006/relationships/image" Target="../media/image174.png"/><Relationship Id="rId58" Type="http://schemas.openxmlformats.org/officeDocument/2006/relationships/customXml" Target="../ink/ink181.xml"/><Relationship Id="rId79" Type="http://schemas.openxmlformats.org/officeDocument/2006/relationships/image" Target="../media/image195.png"/><Relationship Id="rId102" Type="http://schemas.openxmlformats.org/officeDocument/2006/relationships/customXml" Target="../ink/ink203.xml"/><Relationship Id="rId123" Type="http://schemas.openxmlformats.org/officeDocument/2006/relationships/image" Target="../media/image217.png"/><Relationship Id="rId144" Type="http://schemas.openxmlformats.org/officeDocument/2006/relationships/customXml" Target="../ink/ink224.xml"/><Relationship Id="rId90" Type="http://schemas.openxmlformats.org/officeDocument/2006/relationships/customXml" Target="../ink/ink197.xml"/><Relationship Id="rId165" Type="http://schemas.openxmlformats.org/officeDocument/2006/relationships/image" Target="../media/image238.png"/><Relationship Id="rId186" Type="http://schemas.openxmlformats.org/officeDocument/2006/relationships/customXml" Target="../ink/ink245.xml"/><Relationship Id="rId211" Type="http://schemas.openxmlformats.org/officeDocument/2006/relationships/image" Target="../media/image261.png"/><Relationship Id="rId232" Type="http://schemas.openxmlformats.org/officeDocument/2006/relationships/customXml" Target="../ink/ink268.xml"/><Relationship Id="rId253" Type="http://schemas.openxmlformats.org/officeDocument/2006/relationships/image" Target="../media/image282.png"/><Relationship Id="rId27" Type="http://schemas.openxmlformats.org/officeDocument/2006/relationships/image" Target="../media/image169.png"/><Relationship Id="rId48" Type="http://schemas.openxmlformats.org/officeDocument/2006/relationships/customXml" Target="../ink/ink176.xml"/><Relationship Id="rId69" Type="http://schemas.openxmlformats.org/officeDocument/2006/relationships/image" Target="../media/image190.png"/><Relationship Id="rId113" Type="http://schemas.openxmlformats.org/officeDocument/2006/relationships/image" Target="../media/image212.png"/><Relationship Id="rId134" Type="http://schemas.openxmlformats.org/officeDocument/2006/relationships/customXml" Target="../ink/ink219.xml"/><Relationship Id="rId80" Type="http://schemas.openxmlformats.org/officeDocument/2006/relationships/customXml" Target="../ink/ink192.xml"/><Relationship Id="rId155" Type="http://schemas.openxmlformats.org/officeDocument/2006/relationships/image" Target="../media/image233.png"/><Relationship Id="rId176" Type="http://schemas.openxmlformats.org/officeDocument/2006/relationships/customXml" Target="../ink/ink240.xml"/><Relationship Id="rId197" Type="http://schemas.openxmlformats.org/officeDocument/2006/relationships/image" Target="../media/image254.png"/><Relationship Id="rId201" Type="http://schemas.openxmlformats.org/officeDocument/2006/relationships/image" Target="../media/image256.png"/><Relationship Id="rId222" Type="http://schemas.openxmlformats.org/officeDocument/2006/relationships/customXml" Target="../ink/ink263.xml"/><Relationship Id="rId243" Type="http://schemas.openxmlformats.org/officeDocument/2006/relationships/image" Target="../media/image277.png"/><Relationship Id="rId264" Type="http://schemas.openxmlformats.org/officeDocument/2006/relationships/customXml" Target="../ink/ink284.xml"/><Relationship Id="rId17" Type="http://schemas.openxmlformats.org/officeDocument/2006/relationships/image" Target="../media/image164.png"/><Relationship Id="rId38" Type="http://schemas.openxmlformats.org/officeDocument/2006/relationships/customXml" Target="../ink/ink171.xml"/><Relationship Id="rId59" Type="http://schemas.openxmlformats.org/officeDocument/2006/relationships/image" Target="../media/image185.png"/><Relationship Id="rId103" Type="http://schemas.openxmlformats.org/officeDocument/2006/relationships/image" Target="../media/image207.png"/><Relationship Id="rId124" Type="http://schemas.openxmlformats.org/officeDocument/2006/relationships/customXml" Target="../ink/ink214.xml"/><Relationship Id="rId70" Type="http://schemas.openxmlformats.org/officeDocument/2006/relationships/customXml" Target="../ink/ink187.xml"/><Relationship Id="rId91" Type="http://schemas.openxmlformats.org/officeDocument/2006/relationships/image" Target="../media/image201.png"/><Relationship Id="rId145" Type="http://schemas.openxmlformats.org/officeDocument/2006/relationships/image" Target="../media/image228.png"/><Relationship Id="rId166" Type="http://schemas.openxmlformats.org/officeDocument/2006/relationships/customXml" Target="../ink/ink235.xml"/><Relationship Id="rId187" Type="http://schemas.openxmlformats.org/officeDocument/2006/relationships/image" Target="../media/image249.png"/><Relationship Id="rId1" Type="http://schemas.openxmlformats.org/officeDocument/2006/relationships/slideLayout" Target="../slideLayouts/slideLayout1.xml"/><Relationship Id="rId212" Type="http://schemas.openxmlformats.org/officeDocument/2006/relationships/customXml" Target="../ink/ink258.xml"/><Relationship Id="rId233" Type="http://schemas.openxmlformats.org/officeDocument/2006/relationships/image" Target="../media/image272.png"/><Relationship Id="rId254" Type="http://schemas.openxmlformats.org/officeDocument/2006/relationships/customXml" Target="../ink/ink279.xml"/><Relationship Id="rId28" Type="http://schemas.openxmlformats.org/officeDocument/2006/relationships/customXml" Target="../ink/ink166.xml"/><Relationship Id="rId49" Type="http://schemas.openxmlformats.org/officeDocument/2006/relationships/image" Target="../media/image180.png"/><Relationship Id="rId114" Type="http://schemas.openxmlformats.org/officeDocument/2006/relationships/customXml" Target="../ink/ink209.xml"/><Relationship Id="rId60" Type="http://schemas.openxmlformats.org/officeDocument/2006/relationships/customXml" Target="../ink/ink182.xml"/><Relationship Id="rId81" Type="http://schemas.openxmlformats.org/officeDocument/2006/relationships/image" Target="../media/image196.png"/><Relationship Id="rId135" Type="http://schemas.openxmlformats.org/officeDocument/2006/relationships/image" Target="../media/image223.png"/><Relationship Id="rId156" Type="http://schemas.openxmlformats.org/officeDocument/2006/relationships/customXml" Target="../ink/ink230.xml"/><Relationship Id="rId177" Type="http://schemas.openxmlformats.org/officeDocument/2006/relationships/image" Target="../media/image244.png"/><Relationship Id="rId198" Type="http://schemas.openxmlformats.org/officeDocument/2006/relationships/customXml" Target="../ink/ink251.xml"/><Relationship Id="rId202" Type="http://schemas.openxmlformats.org/officeDocument/2006/relationships/customXml" Target="../ink/ink253.xml"/><Relationship Id="rId223" Type="http://schemas.openxmlformats.org/officeDocument/2006/relationships/image" Target="../media/image267.png"/><Relationship Id="rId244" Type="http://schemas.openxmlformats.org/officeDocument/2006/relationships/customXml" Target="../ink/ink274.xml"/><Relationship Id="rId18" Type="http://schemas.openxmlformats.org/officeDocument/2006/relationships/customXml" Target="../ink/ink161.xml"/><Relationship Id="rId39" Type="http://schemas.openxmlformats.org/officeDocument/2006/relationships/image" Target="../media/image175.png"/><Relationship Id="rId265" Type="http://schemas.openxmlformats.org/officeDocument/2006/relationships/image" Target="../media/image288.png"/><Relationship Id="rId50" Type="http://schemas.openxmlformats.org/officeDocument/2006/relationships/customXml" Target="../ink/ink177.xml"/><Relationship Id="rId104" Type="http://schemas.openxmlformats.org/officeDocument/2006/relationships/customXml" Target="../ink/ink204.xml"/><Relationship Id="rId125" Type="http://schemas.openxmlformats.org/officeDocument/2006/relationships/image" Target="../media/image218.png"/><Relationship Id="rId146" Type="http://schemas.openxmlformats.org/officeDocument/2006/relationships/customXml" Target="../ink/ink225.xml"/><Relationship Id="rId167" Type="http://schemas.openxmlformats.org/officeDocument/2006/relationships/image" Target="../media/image239.png"/><Relationship Id="rId188" Type="http://schemas.openxmlformats.org/officeDocument/2006/relationships/customXml" Target="../ink/ink246.xml"/><Relationship Id="rId71" Type="http://schemas.openxmlformats.org/officeDocument/2006/relationships/image" Target="../media/image191.png"/><Relationship Id="rId92" Type="http://schemas.openxmlformats.org/officeDocument/2006/relationships/customXml" Target="../ink/ink198.xml"/><Relationship Id="rId213" Type="http://schemas.openxmlformats.org/officeDocument/2006/relationships/image" Target="../media/image262.png"/><Relationship Id="rId234" Type="http://schemas.openxmlformats.org/officeDocument/2006/relationships/customXml" Target="../ink/ink269.xml"/><Relationship Id="rId2" Type="http://schemas.openxmlformats.org/officeDocument/2006/relationships/notesSlide" Target="../notesSlides/notesSlide9.xml"/><Relationship Id="rId29" Type="http://schemas.openxmlformats.org/officeDocument/2006/relationships/image" Target="../media/image170.png"/><Relationship Id="rId255" Type="http://schemas.openxmlformats.org/officeDocument/2006/relationships/image" Target="../media/image283.png"/><Relationship Id="rId40" Type="http://schemas.openxmlformats.org/officeDocument/2006/relationships/customXml" Target="../ink/ink172.xml"/><Relationship Id="rId115" Type="http://schemas.openxmlformats.org/officeDocument/2006/relationships/image" Target="../media/image213.png"/><Relationship Id="rId136" Type="http://schemas.openxmlformats.org/officeDocument/2006/relationships/customXml" Target="../ink/ink220.xml"/><Relationship Id="rId157" Type="http://schemas.openxmlformats.org/officeDocument/2006/relationships/image" Target="../media/image234.png"/><Relationship Id="rId178" Type="http://schemas.openxmlformats.org/officeDocument/2006/relationships/customXml" Target="../ink/ink241.xml"/><Relationship Id="rId61" Type="http://schemas.openxmlformats.org/officeDocument/2006/relationships/image" Target="../media/image186.png"/><Relationship Id="rId82" Type="http://schemas.openxmlformats.org/officeDocument/2006/relationships/customXml" Target="../ink/ink193.xml"/><Relationship Id="rId199" Type="http://schemas.openxmlformats.org/officeDocument/2006/relationships/image" Target="../media/image255.png"/><Relationship Id="rId203" Type="http://schemas.openxmlformats.org/officeDocument/2006/relationships/image" Target="../media/image257.png"/><Relationship Id="rId19" Type="http://schemas.openxmlformats.org/officeDocument/2006/relationships/image" Target="../media/image165.png"/><Relationship Id="rId224" Type="http://schemas.openxmlformats.org/officeDocument/2006/relationships/customXml" Target="../ink/ink264.xml"/><Relationship Id="rId245" Type="http://schemas.openxmlformats.org/officeDocument/2006/relationships/image" Target="../media/image278.png"/><Relationship Id="rId30" Type="http://schemas.openxmlformats.org/officeDocument/2006/relationships/customXml" Target="../ink/ink167.xml"/><Relationship Id="rId105" Type="http://schemas.openxmlformats.org/officeDocument/2006/relationships/image" Target="../media/image208.png"/><Relationship Id="rId126" Type="http://schemas.openxmlformats.org/officeDocument/2006/relationships/customXml" Target="../ink/ink215.xml"/><Relationship Id="rId147" Type="http://schemas.openxmlformats.org/officeDocument/2006/relationships/image" Target="../media/image229.png"/><Relationship Id="rId168" Type="http://schemas.openxmlformats.org/officeDocument/2006/relationships/customXml" Target="../ink/ink236.xml"/><Relationship Id="rId51" Type="http://schemas.openxmlformats.org/officeDocument/2006/relationships/image" Target="../media/image181.png"/><Relationship Id="rId72" Type="http://schemas.openxmlformats.org/officeDocument/2006/relationships/customXml" Target="../ink/ink188.xml"/><Relationship Id="rId93" Type="http://schemas.openxmlformats.org/officeDocument/2006/relationships/image" Target="../media/image202.png"/><Relationship Id="rId189" Type="http://schemas.openxmlformats.org/officeDocument/2006/relationships/image" Target="../media/image250.png"/><Relationship Id="rId3" Type="http://schemas.openxmlformats.org/officeDocument/2006/relationships/image" Target="../media/image1.png"/><Relationship Id="rId214" Type="http://schemas.openxmlformats.org/officeDocument/2006/relationships/customXml" Target="../ink/ink259.xml"/><Relationship Id="rId235" Type="http://schemas.openxmlformats.org/officeDocument/2006/relationships/image" Target="../media/image273.png"/><Relationship Id="rId256" Type="http://schemas.openxmlformats.org/officeDocument/2006/relationships/customXml" Target="../ink/ink280.xml"/><Relationship Id="rId116" Type="http://schemas.openxmlformats.org/officeDocument/2006/relationships/customXml" Target="../ink/ink210.xml"/><Relationship Id="rId137" Type="http://schemas.openxmlformats.org/officeDocument/2006/relationships/image" Target="../media/image224.png"/><Relationship Id="rId158" Type="http://schemas.openxmlformats.org/officeDocument/2006/relationships/customXml" Target="../ink/ink231.xml"/><Relationship Id="rId20" Type="http://schemas.openxmlformats.org/officeDocument/2006/relationships/customXml" Target="../ink/ink162.xml"/><Relationship Id="rId41" Type="http://schemas.openxmlformats.org/officeDocument/2006/relationships/image" Target="../media/image176.png"/><Relationship Id="rId62" Type="http://schemas.openxmlformats.org/officeDocument/2006/relationships/customXml" Target="../ink/ink183.xml"/><Relationship Id="rId83" Type="http://schemas.openxmlformats.org/officeDocument/2006/relationships/image" Target="../media/image197.png"/><Relationship Id="rId179" Type="http://schemas.openxmlformats.org/officeDocument/2006/relationships/image" Target="../media/image245.png"/><Relationship Id="rId190" Type="http://schemas.openxmlformats.org/officeDocument/2006/relationships/customXml" Target="../ink/ink247.xml"/><Relationship Id="rId204" Type="http://schemas.openxmlformats.org/officeDocument/2006/relationships/customXml" Target="../ink/ink254.xml"/><Relationship Id="rId225" Type="http://schemas.openxmlformats.org/officeDocument/2006/relationships/image" Target="../media/image268.png"/><Relationship Id="rId246" Type="http://schemas.openxmlformats.org/officeDocument/2006/relationships/customXml" Target="../ink/ink275.xml"/><Relationship Id="rId106" Type="http://schemas.openxmlformats.org/officeDocument/2006/relationships/customXml" Target="../ink/ink205.xml"/><Relationship Id="rId127" Type="http://schemas.openxmlformats.org/officeDocument/2006/relationships/image" Target="../media/image219.png"/><Relationship Id="rId10" Type="http://schemas.openxmlformats.org/officeDocument/2006/relationships/customXml" Target="../ink/ink157.xml"/><Relationship Id="rId31" Type="http://schemas.openxmlformats.org/officeDocument/2006/relationships/image" Target="../media/image171.png"/><Relationship Id="rId52" Type="http://schemas.openxmlformats.org/officeDocument/2006/relationships/customXml" Target="../ink/ink178.xml"/><Relationship Id="rId73" Type="http://schemas.openxmlformats.org/officeDocument/2006/relationships/image" Target="../media/image192.png"/><Relationship Id="rId94" Type="http://schemas.openxmlformats.org/officeDocument/2006/relationships/customXml" Target="../ink/ink199.xml"/><Relationship Id="rId148" Type="http://schemas.openxmlformats.org/officeDocument/2006/relationships/customXml" Target="../ink/ink226.xml"/><Relationship Id="rId169" Type="http://schemas.openxmlformats.org/officeDocument/2006/relationships/image" Target="../media/image240.png"/><Relationship Id="rId4" Type="http://schemas.openxmlformats.org/officeDocument/2006/relationships/customXml" Target="../ink/ink154.xml"/><Relationship Id="rId180" Type="http://schemas.openxmlformats.org/officeDocument/2006/relationships/customXml" Target="../ink/ink242.xml"/><Relationship Id="rId215" Type="http://schemas.openxmlformats.org/officeDocument/2006/relationships/image" Target="../media/image263.png"/><Relationship Id="rId236" Type="http://schemas.openxmlformats.org/officeDocument/2006/relationships/customXml" Target="../ink/ink270.xml"/><Relationship Id="rId257" Type="http://schemas.openxmlformats.org/officeDocument/2006/relationships/image" Target="../media/image284.png"/><Relationship Id="rId42" Type="http://schemas.openxmlformats.org/officeDocument/2006/relationships/customXml" Target="../ink/ink173.xml"/><Relationship Id="rId84" Type="http://schemas.openxmlformats.org/officeDocument/2006/relationships/customXml" Target="../ink/ink194.xml"/><Relationship Id="rId138" Type="http://schemas.openxmlformats.org/officeDocument/2006/relationships/customXml" Target="../ink/ink221.xml"/><Relationship Id="rId191" Type="http://schemas.openxmlformats.org/officeDocument/2006/relationships/image" Target="../media/image251.png"/><Relationship Id="rId205" Type="http://schemas.openxmlformats.org/officeDocument/2006/relationships/image" Target="../media/image258.png"/><Relationship Id="rId247" Type="http://schemas.openxmlformats.org/officeDocument/2006/relationships/image" Target="../media/image27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82910D8-665B-1B19-D73F-036F5E5074D1}"/>
              </a:ext>
            </a:extLst>
          </p:cNvPr>
          <p:cNvSpPr/>
          <p:nvPr/>
        </p:nvSpPr>
        <p:spPr>
          <a:xfrm>
            <a:off x="4484523" y="4781074"/>
            <a:ext cx="3128550" cy="1810414"/>
          </a:xfrm>
          <a:prstGeom prst="rect">
            <a:avLst/>
          </a:prstGeom>
          <a:solidFill>
            <a:schemeClr val="tx1">
              <a:alpha val="6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Text, logo&#10;&#10;Description automatically generated">
            <a:extLst>
              <a:ext uri="{FF2B5EF4-FFF2-40B4-BE49-F238E27FC236}">
                <a16:creationId xmlns:a16="http://schemas.microsoft.com/office/drawing/2014/main" id="{7090D613-140D-B87D-B862-DD41381283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5750" y="4859780"/>
            <a:ext cx="2985180" cy="1689485"/>
          </a:xfrm>
          <a:prstGeom prst="rect">
            <a:avLst/>
          </a:prstGeom>
        </p:spPr>
      </p:pic>
      <p:sp>
        <p:nvSpPr>
          <p:cNvPr id="5" name="Rectangle 4">
            <a:extLst>
              <a:ext uri="{FF2B5EF4-FFF2-40B4-BE49-F238E27FC236}">
                <a16:creationId xmlns:a16="http://schemas.microsoft.com/office/drawing/2014/main" id="{14070648-3D51-FD0E-BE45-4AFD21085D84}"/>
              </a:ext>
            </a:extLst>
          </p:cNvPr>
          <p:cNvSpPr/>
          <p:nvPr/>
        </p:nvSpPr>
        <p:spPr>
          <a:xfrm>
            <a:off x="200197" y="2133983"/>
            <a:ext cx="4492487" cy="2232853"/>
          </a:xfrm>
          <a:prstGeom prst="rect">
            <a:avLst/>
          </a:prstGeom>
          <a:solidFill>
            <a:schemeClr val="tx1">
              <a:alpha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94500F26-2003-233D-8CCA-33492F8758AC}"/>
              </a:ext>
            </a:extLst>
          </p:cNvPr>
          <p:cNvSpPr/>
          <p:nvPr/>
        </p:nvSpPr>
        <p:spPr>
          <a:xfrm>
            <a:off x="4858859" y="2166669"/>
            <a:ext cx="2425148" cy="2278873"/>
          </a:xfrm>
          <a:prstGeom prst="ellipse">
            <a:avLst/>
          </a:prstGeom>
          <a:solidFill>
            <a:schemeClr val="tx1">
              <a:alpha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B990670-4D80-F8DB-2C71-EA3D7DBCF4EE}"/>
              </a:ext>
            </a:extLst>
          </p:cNvPr>
          <p:cNvSpPr txBox="1"/>
          <p:nvPr/>
        </p:nvSpPr>
        <p:spPr>
          <a:xfrm>
            <a:off x="4838755" y="2511637"/>
            <a:ext cx="2459170" cy="830997"/>
          </a:xfrm>
          <a:prstGeom prst="rect">
            <a:avLst/>
          </a:prstGeom>
          <a:noFill/>
        </p:spPr>
        <p:txBody>
          <a:bodyPr wrap="square" rtlCol="0">
            <a:spAutoFit/>
          </a:bodyPr>
          <a:lstStyle/>
          <a:p>
            <a:pPr algn="ctr"/>
            <a:r>
              <a:rPr lang="en-US" sz="2400">
                <a:solidFill>
                  <a:srgbClr val="FFFF00"/>
                </a:solidFill>
                <a:latin typeface="Futura Condensed Extra" pitchFamily="50" charset="0"/>
                <a:cs typeface="Dreaming Outloud Script Pro" panose="020B0604020202020204" pitchFamily="66" charset="0"/>
              </a:rPr>
              <a:t>A Community</a:t>
            </a:r>
          </a:p>
          <a:p>
            <a:pPr algn="ctr"/>
            <a:r>
              <a:rPr lang="en-US" sz="2400">
                <a:solidFill>
                  <a:srgbClr val="FFFF00"/>
                </a:solidFill>
                <a:latin typeface="Futura Condensed Extra" pitchFamily="50" charset="0"/>
                <a:cs typeface="Dreaming Outloud Script Pro" panose="020B0604020202020204" pitchFamily="66" charset="0"/>
              </a:rPr>
              <a:t>for Learning</a:t>
            </a:r>
          </a:p>
        </p:txBody>
      </p:sp>
      <p:sp>
        <p:nvSpPr>
          <p:cNvPr id="17" name="Rectangle 16">
            <a:extLst>
              <a:ext uri="{FF2B5EF4-FFF2-40B4-BE49-F238E27FC236}">
                <a16:creationId xmlns:a16="http://schemas.microsoft.com/office/drawing/2014/main" id="{25EE7535-0D5A-BC99-B18B-231450F6451D}"/>
              </a:ext>
            </a:extLst>
          </p:cNvPr>
          <p:cNvSpPr/>
          <p:nvPr/>
        </p:nvSpPr>
        <p:spPr>
          <a:xfrm>
            <a:off x="7443996" y="2123048"/>
            <a:ext cx="4492487" cy="2261524"/>
          </a:xfrm>
          <a:prstGeom prst="rect">
            <a:avLst/>
          </a:prstGeom>
          <a:solidFill>
            <a:schemeClr val="tx1">
              <a:alpha val="6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DDC9009-5AE6-5CD2-3C30-341235315D64}"/>
              </a:ext>
            </a:extLst>
          </p:cNvPr>
          <p:cNvSpPr txBox="1"/>
          <p:nvPr/>
        </p:nvSpPr>
        <p:spPr>
          <a:xfrm>
            <a:off x="336884" y="2166669"/>
            <a:ext cx="4197163" cy="800219"/>
          </a:xfrm>
          <a:prstGeom prst="rect">
            <a:avLst/>
          </a:prstGeom>
          <a:noFill/>
        </p:spPr>
        <p:txBody>
          <a:bodyPr wrap="square">
            <a:spAutoFit/>
          </a:bodyPr>
          <a:lstStyle/>
          <a:p>
            <a:r>
              <a:rPr lang="en-US" sz="2800">
                <a:solidFill>
                  <a:srgbClr val="FFFF00"/>
                </a:solidFill>
              </a:rPr>
              <a:t>Join us at </a:t>
            </a:r>
            <a:r>
              <a:rPr lang="en-US" sz="2800" b="1">
                <a:solidFill>
                  <a:srgbClr val="FFFF00"/>
                </a:solidFill>
              </a:rPr>
              <a:t>Telegram:</a:t>
            </a:r>
          </a:p>
          <a:p>
            <a:r>
              <a:rPr lang="en-US">
                <a:solidFill>
                  <a:srgbClr val="00B0F0"/>
                </a:solidFill>
                <a:hlinkClick r:id="rId5">
                  <a:extLst>
                    <a:ext uri="{A12FA001-AC4F-418D-AE19-62706E023703}">
                      <ahyp:hlinkClr xmlns:ahyp="http://schemas.microsoft.com/office/drawing/2018/hyperlinkcolor" val="tx"/>
                    </a:ext>
                  </a:extLst>
                </a:hlinkClick>
              </a:rPr>
              <a:t>https://t.me/MessianicChat</a:t>
            </a:r>
            <a:r>
              <a:rPr lang="en-US">
                <a:solidFill>
                  <a:srgbClr val="00B0F0"/>
                </a:solidFill>
              </a:rPr>
              <a:t> </a:t>
            </a:r>
          </a:p>
        </p:txBody>
      </p:sp>
      <p:sp>
        <p:nvSpPr>
          <p:cNvPr id="22" name="TextBox 21">
            <a:extLst>
              <a:ext uri="{FF2B5EF4-FFF2-40B4-BE49-F238E27FC236}">
                <a16:creationId xmlns:a16="http://schemas.microsoft.com/office/drawing/2014/main" id="{F1C80C8A-51B4-07F5-6C2B-88D2B634E8A0}"/>
              </a:ext>
            </a:extLst>
          </p:cNvPr>
          <p:cNvSpPr txBox="1"/>
          <p:nvPr/>
        </p:nvSpPr>
        <p:spPr>
          <a:xfrm>
            <a:off x="386406" y="3218894"/>
            <a:ext cx="4098117" cy="1015663"/>
          </a:xfrm>
          <a:prstGeom prst="rect">
            <a:avLst/>
          </a:prstGeom>
          <a:noFill/>
        </p:spPr>
        <p:txBody>
          <a:bodyPr wrap="square">
            <a:spAutoFit/>
          </a:bodyPr>
          <a:lstStyle/>
          <a:p>
            <a:r>
              <a:rPr lang="en-US" sz="2000" b="1" u="sng">
                <a:solidFill>
                  <a:srgbClr val="92D050"/>
                </a:solidFill>
              </a:rPr>
              <a:t>Weekly Teachings Free Online</a:t>
            </a:r>
          </a:p>
          <a:p>
            <a:r>
              <a:rPr lang="en-US" sz="2000">
                <a:solidFill>
                  <a:srgbClr val="92D050"/>
                </a:solidFill>
              </a:rPr>
              <a:t>Check Telegram for weekly scheduling of teachings.</a:t>
            </a:r>
          </a:p>
        </p:txBody>
      </p:sp>
      <p:sp>
        <p:nvSpPr>
          <p:cNvPr id="23" name="TextBox 22">
            <a:extLst>
              <a:ext uri="{FF2B5EF4-FFF2-40B4-BE49-F238E27FC236}">
                <a16:creationId xmlns:a16="http://schemas.microsoft.com/office/drawing/2014/main" id="{DEC7620F-A3B1-E68E-F195-B9154B954FE7}"/>
              </a:ext>
            </a:extLst>
          </p:cNvPr>
          <p:cNvSpPr txBox="1"/>
          <p:nvPr/>
        </p:nvSpPr>
        <p:spPr>
          <a:xfrm>
            <a:off x="7511116" y="2151229"/>
            <a:ext cx="4317810" cy="1292662"/>
          </a:xfrm>
          <a:prstGeom prst="rect">
            <a:avLst/>
          </a:prstGeom>
          <a:noFill/>
        </p:spPr>
        <p:txBody>
          <a:bodyPr wrap="square">
            <a:spAutoFit/>
          </a:bodyPr>
          <a:lstStyle/>
          <a:p>
            <a:r>
              <a:rPr lang="en-US" sz="2400" b="1">
                <a:solidFill>
                  <a:srgbClr val="FFFF00"/>
                </a:solidFill>
              </a:rPr>
              <a:t>Rabbi Jeremiah</a:t>
            </a:r>
          </a:p>
          <a:p>
            <a:r>
              <a:rPr lang="en-US" b="1">
                <a:solidFill>
                  <a:srgbClr val="FFFF00"/>
                </a:solidFill>
              </a:rPr>
              <a:t>– </a:t>
            </a:r>
            <a:r>
              <a:rPr lang="en-US" b="1">
                <a:solidFill>
                  <a:srgbClr val="FF0000"/>
                </a:solidFill>
              </a:rPr>
              <a:t>Hebrew Language Labs</a:t>
            </a:r>
            <a:r>
              <a:rPr lang="en-US" b="1">
                <a:solidFill>
                  <a:srgbClr val="FFFF00"/>
                </a:solidFill>
              </a:rPr>
              <a:t>:</a:t>
            </a:r>
            <a:r>
              <a:rPr lang="en-US">
                <a:solidFill>
                  <a:srgbClr val="FFFF00"/>
                </a:solidFill>
              </a:rPr>
              <a:t> FREE</a:t>
            </a:r>
          </a:p>
          <a:p>
            <a:r>
              <a:rPr lang="en-US" b="1">
                <a:solidFill>
                  <a:srgbClr val="FFFF00"/>
                </a:solidFill>
              </a:rPr>
              <a:t>– </a:t>
            </a:r>
            <a:r>
              <a:rPr lang="en-US" b="1">
                <a:solidFill>
                  <a:srgbClr val="FF0000"/>
                </a:solidFill>
              </a:rPr>
              <a:t>Weekly Torah Portion</a:t>
            </a:r>
            <a:r>
              <a:rPr lang="en-US" b="1">
                <a:solidFill>
                  <a:srgbClr val="FFFF00"/>
                </a:solidFill>
              </a:rPr>
              <a:t>:</a:t>
            </a:r>
            <a:r>
              <a:rPr lang="en-US">
                <a:solidFill>
                  <a:srgbClr val="FFFF00"/>
                </a:solidFill>
              </a:rPr>
              <a:t> Triennial cycle</a:t>
            </a:r>
          </a:p>
          <a:p>
            <a:endParaRPr lang="en-US">
              <a:solidFill>
                <a:srgbClr val="FFFF00"/>
              </a:solidFill>
            </a:endParaRPr>
          </a:p>
        </p:txBody>
      </p:sp>
      <p:sp>
        <p:nvSpPr>
          <p:cNvPr id="24" name="TextBox 23">
            <a:extLst>
              <a:ext uri="{FF2B5EF4-FFF2-40B4-BE49-F238E27FC236}">
                <a16:creationId xmlns:a16="http://schemas.microsoft.com/office/drawing/2014/main" id="{C36F462B-4119-63C9-48E7-85ED9C98A314}"/>
              </a:ext>
            </a:extLst>
          </p:cNvPr>
          <p:cNvSpPr txBox="1"/>
          <p:nvPr/>
        </p:nvSpPr>
        <p:spPr>
          <a:xfrm>
            <a:off x="7529863" y="3185153"/>
            <a:ext cx="4298802" cy="1200329"/>
          </a:xfrm>
          <a:prstGeom prst="rect">
            <a:avLst/>
          </a:prstGeom>
          <a:noFill/>
        </p:spPr>
        <p:txBody>
          <a:bodyPr wrap="square">
            <a:spAutoFit/>
          </a:bodyPr>
          <a:lstStyle/>
          <a:p>
            <a:r>
              <a:rPr lang="en-US" b="1">
                <a:solidFill>
                  <a:srgbClr val="FF0000"/>
                </a:solidFill>
              </a:rPr>
              <a:t>YouTube Channels</a:t>
            </a:r>
          </a:p>
          <a:p>
            <a:r>
              <a:rPr lang="en-US">
                <a:solidFill>
                  <a:srgbClr val="00B0F0"/>
                </a:solidFill>
                <a:hlinkClick r:id="rId6">
                  <a:extLst>
                    <a:ext uri="{A12FA001-AC4F-418D-AE19-62706E023703}">
                      <ahyp:hlinkClr xmlns:ahyp="http://schemas.microsoft.com/office/drawing/2018/hyperlinkcolor" val="tx"/>
                    </a:ext>
                  </a:extLst>
                </a:hlinkClick>
              </a:rPr>
              <a:t>https://YouTube.com/c/HebrewLiteracy</a:t>
            </a:r>
            <a:r>
              <a:rPr lang="en-US">
                <a:solidFill>
                  <a:srgbClr val="00B0F0"/>
                </a:solidFill>
              </a:rPr>
              <a:t> </a:t>
            </a:r>
          </a:p>
          <a:p>
            <a:r>
              <a:rPr lang="en-US">
                <a:solidFill>
                  <a:srgbClr val="00B0F0"/>
                </a:solidFill>
                <a:hlinkClick r:id="rId7">
                  <a:extLst>
                    <a:ext uri="{A12FA001-AC4F-418D-AE19-62706E023703}">
                      <ahyp:hlinkClr xmlns:ahyp="http://schemas.microsoft.com/office/drawing/2018/hyperlinkcolor" val="tx"/>
                    </a:ext>
                  </a:extLst>
                </a:hlinkClick>
              </a:rPr>
              <a:t>https://www.youtube.com/channel/UC5_qPfruat-sCJJypz0_OBw</a:t>
            </a:r>
            <a:r>
              <a:rPr lang="en-US">
                <a:solidFill>
                  <a:srgbClr val="00B0F0"/>
                </a:solidFill>
              </a:rPr>
              <a:t> </a:t>
            </a:r>
          </a:p>
        </p:txBody>
      </p:sp>
      <p:sp>
        <p:nvSpPr>
          <p:cNvPr id="25" name="TextBox 24">
            <a:extLst>
              <a:ext uri="{FF2B5EF4-FFF2-40B4-BE49-F238E27FC236}">
                <a16:creationId xmlns:a16="http://schemas.microsoft.com/office/drawing/2014/main" id="{F85E1A5B-A857-4580-0BEB-D1B034240AD4}"/>
              </a:ext>
            </a:extLst>
          </p:cNvPr>
          <p:cNvSpPr txBox="1"/>
          <p:nvPr/>
        </p:nvSpPr>
        <p:spPr>
          <a:xfrm>
            <a:off x="4892881" y="3338887"/>
            <a:ext cx="2425148" cy="923330"/>
          </a:xfrm>
          <a:prstGeom prst="rect">
            <a:avLst/>
          </a:prstGeom>
          <a:noFill/>
        </p:spPr>
        <p:txBody>
          <a:bodyPr wrap="square">
            <a:spAutoFit/>
          </a:bodyPr>
          <a:lstStyle/>
          <a:p>
            <a:pPr algn="ctr"/>
            <a:r>
              <a:rPr lang="en-US">
                <a:solidFill>
                  <a:srgbClr val="FFFF00"/>
                </a:solidFill>
              </a:rPr>
              <a:t>Discuss the Scriptures, </a:t>
            </a:r>
          </a:p>
          <a:p>
            <a:pPr algn="ctr"/>
            <a:r>
              <a:rPr lang="en-US">
                <a:solidFill>
                  <a:srgbClr val="FFFF00"/>
                </a:solidFill>
              </a:rPr>
              <a:t>learn the languages, </a:t>
            </a:r>
          </a:p>
          <a:p>
            <a:pPr algn="ctr"/>
            <a:r>
              <a:rPr lang="en-US">
                <a:solidFill>
                  <a:srgbClr val="FFFF00"/>
                </a:solidFill>
              </a:rPr>
              <a:t>and fellowship</a:t>
            </a:r>
          </a:p>
        </p:txBody>
      </p:sp>
      <p:sp>
        <p:nvSpPr>
          <p:cNvPr id="26" name="Rectangle 25">
            <a:extLst>
              <a:ext uri="{FF2B5EF4-FFF2-40B4-BE49-F238E27FC236}">
                <a16:creationId xmlns:a16="http://schemas.microsoft.com/office/drawing/2014/main" id="{E254BE68-5838-85EB-B3E9-29998A371D1B}"/>
              </a:ext>
            </a:extLst>
          </p:cNvPr>
          <p:cNvSpPr/>
          <p:nvPr/>
        </p:nvSpPr>
        <p:spPr>
          <a:xfrm>
            <a:off x="1405353" y="191290"/>
            <a:ext cx="9561310" cy="1810414"/>
          </a:xfrm>
          <a:prstGeom prst="rect">
            <a:avLst/>
          </a:prstGeom>
          <a:solidFill>
            <a:schemeClr val="tx1">
              <a:alpha val="6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EF2D93E-F428-976E-41EA-5F3A646B6C73}"/>
              </a:ext>
            </a:extLst>
          </p:cNvPr>
          <p:cNvSpPr txBox="1"/>
          <p:nvPr/>
        </p:nvSpPr>
        <p:spPr>
          <a:xfrm>
            <a:off x="0" y="227477"/>
            <a:ext cx="12192000" cy="707886"/>
          </a:xfrm>
          <a:prstGeom prst="rect">
            <a:avLst/>
          </a:prstGeom>
          <a:noFill/>
        </p:spPr>
        <p:txBody>
          <a:bodyPr wrap="square">
            <a:spAutoFit/>
          </a:bodyPr>
          <a:lstStyle/>
          <a:p>
            <a:pPr algn="ctr"/>
            <a:r>
              <a:rPr lang="en-US" sz="4000" b="1">
                <a:solidFill>
                  <a:srgbClr val="FFFF00"/>
                </a:solidFill>
              </a:rPr>
              <a:t>MATSATI.COM Teaching Ministry </a:t>
            </a:r>
          </a:p>
        </p:txBody>
      </p:sp>
      <p:sp>
        <p:nvSpPr>
          <p:cNvPr id="29" name="TextBox 28">
            <a:extLst>
              <a:ext uri="{FF2B5EF4-FFF2-40B4-BE49-F238E27FC236}">
                <a16:creationId xmlns:a16="http://schemas.microsoft.com/office/drawing/2014/main" id="{80C90DD5-8EDD-9563-A222-A74E27FC0E84}"/>
              </a:ext>
            </a:extLst>
          </p:cNvPr>
          <p:cNvSpPr txBox="1"/>
          <p:nvPr/>
        </p:nvSpPr>
        <p:spPr>
          <a:xfrm>
            <a:off x="3896652" y="1594308"/>
            <a:ext cx="4492487" cy="369332"/>
          </a:xfrm>
          <a:prstGeom prst="rect">
            <a:avLst/>
          </a:prstGeom>
          <a:noFill/>
        </p:spPr>
        <p:txBody>
          <a:bodyPr wrap="square">
            <a:spAutoFit/>
          </a:bodyPr>
          <a:lstStyle/>
          <a:p>
            <a:pPr algn="ctr"/>
            <a:r>
              <a:rPr lang="en-US" b="1">
                <a:solidFill>
                  <a:srgbClr val="FFFF00"/>
                </a:solidFill>
              </a:rPr>
              <a:t>LIVE STREAM: 6:30 pm EST Thursday</a:t>
            </a:r>
          </a:p>
        </p:txBody>
      </p:sp>
      <p:sp>
        <p:nvSpPr>
          <p:cNvPr id="30" name="TextBox 29">
            <a:extLst>
              <a:ext uri="{FF2B5EF4-FFF2-40B4-BE49-F238E27FC236}">
                <a16:creationId xmlns:a16="http://schemas.microsoft.com/office/drawing/2014/main" id="{02C6C6CA-C371-FA1E-C7A3-80616AB30D6F}"/>
              </a:ext>
            </a:extLst>
          </p:cNvPr>
          <p:cNvSpPr txBox="1"/>
          <p:nvPr/>
        </p:nvSpPr>
        <p:spPr>
          <a:xfrm>
            <a:off x="2451651" y="1130087"/>
            <a:ext cx="7103165" cy="523220"/>
          </a:xfrm>
          <a:prstGeom prst="rect">
            <a:avLst/>
          </a:prstGeom>
          <a:noFill/>
          <a:ln>
            <a:noFill/>
          </a:ln>
        </p:spPr>
        <p:txBody>
          <a:bodyPr wrap="square" rtlCol="0">
            <a:spAutoFit/>
          </a:bodyPr>
          <a:lstStyle/>
          <a:p>
            <a:pPr algn="ctr"/>
            <a:r>
              <a:rPr lang="he-IL" sz="2800" b="1">
                <a:solidFill>
                  <a:srgbClr val="FFFF00"/>
                </a:solidFill>
                <a:cs typeface="+mj-cs"/>
              </a:rPr>
              <a:t>ישעיהו לד:יג-יז </a:t>
            </a:r>
            <a:r>
              <a:rPr lang="en-US" sz="2800" b="1">
                <a:solidFill>
                  <a:srgbClr val="FFFF00"/>
                </a:solidFill>
                <a:cs typeface="+mj-cs"/>
              </a:rPr>
              <a:t> </a:t>
            </a:r>
            <a:r>
              <a:rPr lang="en-US" sz="2400" b="1">
                <a:solidFill>
                  <a:srgbClr val="FFFF00"/>
                </a:solidFill>
                <a:cs typeface="+mj-cs"/>
              </a:rPr>
              <a:t>/</a:t>
            </a:r>
            <a:r>
              <a:rPr lang="en-US" sz="2800" b="1">
                <a:solidFill>
                  <a:srgbClr val="FFFF00"/>
                </a:solidFill>
                <a:cs typeface="+mj-cs"/>
              </a:rPr>
              <a:t> Isaiah 34:13-17</a:t>
            </a:r>
            <a:endParaRPr lang="en-US" sz="3200" b="1">
              <a:solidFill>
                <a:srgbClr val="FFFF00"/>
              </a:solidFill>
              <a:cs typeface="+mj-cs"/>
            </a:endParaRPr>
          </a:p>
        </p:txBody>
      </p:sp>
      <p:sp>
        <p:nvSpPr>
          <p:cNvPr id="31" name="TextBox 30">
            <a:extLst>
              <a:ext uri="{FF2B5EF4-FFF2-40B4-BE49-F238E27FC236}">
                <a16:creationId xmlns:a16="http://schemas.microsoft.com/office/drawing/2014/main" id="{D8516A69-35B9-56BF-E048-51605025EEDD}"/>
              </a:ext>
            </a:extLst>
          </p:cNvPr>
          <p:cNvSpPr txBox="1"/>
          <p:nvPr/>
        </p:nvSpPr>
        <p:spPr>
          <a:xfrm>
            <a:off x="0" y="793510"/>
            <a:ext cx="12192000" cy="400110"/>
          </a:xfrm>
          <a:prstGeom prst="rect">
            <a:avLst/>
          </a:prstGeom>
          <a:noFill/>
        </p:spPr>
        <p:txBody>
          <a:bodyPr wrap="square">
            <a:spAutoFit/>
          </a:bodyPr>
          <a:lstStyle/>
          <a:p>
            <a:pPr algn="ctr"/>
            <a:r>
              <a:rPr lang="en-US" sz="1800" b="1">
                <a:solidFill>
                  <a:srgbClr val="FFC000"/>
                </a:solidFill>
              </a:rPr>
              <a:t>Website:</a:t>
            </a:r>
            <a:r>
              <a:rPr lang="en-US" sz="1800">
                <a:solidFill>
                  <a:srgbClr val="FFFF00"/>
                </a:solidFill>
                <a:hlinkClick r:id="rId8">
                  <a:extLst>
                    <a:ext uri="{A12FA001-AC4F-418D-AE19-62706E023703}">
                      <ahyp:hlinkClr xmlns:ahyp="http://schemas.microsoft.com/office/drawing/2018/hyperlinkcolor" val="tx"/>
                    </a:ext>
                  </a:extLst>
                </a:hlinkClick>
              </a:rPr>
              <a:t> https://www.matsati.com</a:t>
            </a:r>
            <a:r>
              <a:rPr lang="en-US" sz="1800">
                <a:solidFill>
                  <a:srgbClr val="FFFF00"/>
                </a:solidFill>
              </a:rPr>
              <a:t> </a:t>
            </a:r>
            <a:r>
              <a:rPr lang="en-US" sz="2000" b="1">
                <a:solidFill>
                  <a:srgbClr val="FFC000"/>
                </a:solidFill>
              </a:rPr>
              <a:t>YouTube Channel: </a:t>
            </a:r>
            <a:r>
              <a:rPr lang="en-US">
                <a:solidFill>
                  <a:srgbClr val="FFFF00"/>
                </a:solidFill>
                <a:hlinkClick r:id="rId9">
                  <a:extLst>
                    <a:ext uri="{A12FA001-AC4F-418D-AE19-62706E023703}">
                      <ahyp:hlinkClr xmlns:ahyp="http://schemas.microsoft.com/office/drawing/2018/hyperlinkcolor" val="tx"/>
                    </a:ext>
                  </a:extLst>
                </a:hlinkClick>
              </a:rPr>
              <a:t>https://www.youtube.com/user/MATSATI/</a:t>
            </a:r>
            <a:r>
              <a:rPr lang="en-US">
                <a:solidFill>
                  <a:srgbClr val="FFFF00"/>
                </a:solidFill>
              </a:rPr>
              <a:t> </a:t>
            </a:r>
          </a:p>
        </p:txBody>
      </p:sp>
    </p:spTree>
    <p:extLst>
      <p:ext uri="{BB962C8B-B14F-4D97-AF65-F5344CB8AC3E}">
        <p14:creationId xmlns:p14="http://schemas.microsoft.com/office/powerpoint/2010/main" val="14019134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700"/>
            <a:ext cx="10109842" cy="6237962"/>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135012" y="458599"/>
            <a:ext cx="9726990" cy="5847755"/>
          </a:xfrm>
          <a:prstGeom prst="rect">
            <a:avLst/>
          </a:prstGeom>
          <a:noFill/>
        </p:spPr>
        <p:txBody>
          <a:bodyPr wrap="square" rtlCol="0">
            <a:spAutoFit/>
          </a:bodyPr>
          <a:lstStyle/>
          <a:p>
            <a:pPr algn="ctr"/>
            <a:r>
              <a:rPr lang="en-US" sz="4400">
                <a:solidFill>
                  <a:srgbClr val="FFC000"/>
                </a:solidFill>
              </a:rPr>
              <a:t>The spiritual nature of these verses and how they are connected to the reasons for the destruction of Edom.</a:t>
            </a:r>
          </a:p>
          <a:p>
            <a:pPr algn="ctr"/>
            <a:endParaRPr lang="en-US" sz="4400">
              <a:solidFill>
                <a:srgbClr val="FFC000"/>
              </a:solidFill>
            </a:endParaRPr>
          </a:p>
          <a:p>
            <a:pPr algn="ctr" rtl="0">
              <a:spcBef>
                <a:spcPts val="0"/>
              </a:spcBef>
              <a:spcAft>
                <a:spcPts val="0"/>
              </a:spcAft>
            </a:pPr>
            <a:r>
              <a:rPr lang="en-US" sz="4000" b="1" i="0" u="none" strike="noStrike">
                <a:solidFill>
                  <a:srgbClr val="00B0F0"/>
                </a:solidFill>
                <a:effectLst/>
                <a:latin typeface="Arial" panose="020B0604020202020204" pitchFamily="34" charset="0"/>
              </a:rPr>
              <a:t>HALOT</a:t>
            </a:r>
            <a:endParaRPr lang="en-US" sz="8000" b="0">
              <a:solidFill>
                <a:srgbClr val="00B0F0"/>
              </a:solidFill>
              <a:effectLst/>
            </a:endParaRPr>
          </a:p>
          <a:p>
            <a:pPr algn="ctr" rtl="1">
              <a:spcBef>
                <a:spcPts val="0"/>
              </a:spcBef>
              <a:spcAft>
                <a:spcPts val="0"/>
              </a:spcAft>
            </a:pPr>
            <a:r>
              <a:rPr lang="he-IL" sz="4000" b="0" i="0" u="none" strike="noStrike">
                <a:solidFill>
                  <a:srgbClr val="FFFF00"/>
                </a:solidFill>
                <a:effectLst/>
                <a:latin typeface="Arial" panose="020B0604020202020204" pitchFamily="34" charset="0"/>
                <a:cs typeface="+mj-cs"/>
              </a:rPr>
              <a:t>צִיִּים֙</a:t>
            </a:r>
            <a:r>
              <a:rPr lang="he-IL" sz="4000" b="0" i="0" u="none" strike="noStrike">
                <a:solidFill>
                  <a:srgbClr val="FFC000"/>
                </a:solidFill>
                <a:effectLst/>
                <a:latin typeface="Arial" panose="020B0604020202020204" pitchFamily="34" charset="0"/>
              </a:rPr>
              <a:t> = </a:t>
            </a:r>
            <a:r>
              <a:rPr lang="en-US" sz="4000" b="0" i="0" u="none" strike="noStrike">
                <a:solidFill>
                  <a:srgbClr val="92D050"/>
                </a:solidFill>
                <a:effectLst/>
                <a:latin typeface="Arial" panose="020B0604020202020204" pitchFamily="34" charset="0"/>
              </a:rPr>
              <a:t>demon, wild beast</a:t>
            </a:r>
            <a:endParaRPr lang="en-US" sz="8000" b="0">
              <a:solidFill>
                <a:srgbClr val="92D050"/>
              </a:solidFill>
              <a:effectLst/>
            </a:endParaRPr>
          </a:p>
          <a:p>
            <a:pPr algn="ctr" rtl="1">
              <a:spcBef>
                <a:spcPts val="0"/>
              </a:spcBef>
              <a:spcAft>
                <a:spcPts val="0"/>
              </a:spcAft>
            </a:pPr>
            <a:r>
              <a:rPr lang="he-IL" sz="4000" b="0" i="0" u="none" strike="noStrike">
                <a:solidFill>
                  <a:srgbClr val="FFFF00"/>
                </a:solidFill>
                <a:effectLst/>
                <a:latin typeface="Arial" panose="020B0604020202020204" pitchFamily="34" charset="0"/>
                <a:cs typeface="+mj-cs"/>
              </a:rPr>
              <a:t>אִיִּ֔ים</a:t>
            </a:r>
            <a:r>
              <a:rPr lang="he-IL" sz="4000" b="0" i="0" u="none" strike="noStrike">
                <a:solidFill>
                  <a:srgbClr val="FFC000"/>
                </a:solidFill>
                <a:effectLst/>
                <a:latin typeface="Arial" panose="020B0604020202020204" pitchFamily="34" charset="0"/>
              </a:rPr>
              <a:t> = </a:t>
            </a:r>
            <a:r>
              <a:rPr lang="en-US" sz="4000" b="0" i="0" u="none" strike="noStrike">
                <a:solidFill>
                  <a:srgbClr val="FFC000"/>
                </a:solidFill>
                <a:effectLst/>
                <a:latin typeface="Arial" panose="020B0604020202020204" pitchFamily="34" charset="0"/>
              </a:rPr>
              <a:t>jackel</a:t>
            </a:r>
            <a:endParaRPr lang="en-US" sz="8000" b="0">
              <a:solidFill>
                <a:srgbClr val="FFC000"/>
              </a:solidFill>
              <a:effectLst/>
            </a:endParaRPr>
          </a:p>
          <a:p>
            <a:pPr algn="ctr" rtl="1">
              <a:spcBef>
                <a:spcPts val="0"/>
              </a:spcBef>
              <a:spcAft>
                <a:spcPts val="0"/>
              </a:spcAft>
            </a:pPr>
            <a:r>
              <a:rPr lang="he-IL" sz="4000" b="0" i="0" u="none" strike="noStrike">
                <a:solidFill>
                  <a:srgbClr val="FFFF00"/>
                </a:solidFill>
                <a:effectLst/>
                <a:latin typeface="Arial" panose="020B0604020202020204" pitchFamily="34" charset="0"/>
                <a:cs typeface="+mj-cs"/>
              </a:rPr>
              <a:t>שָׂעִ֖יר</a:t>
            </a:r>
            <a:r>
              <a:rPr lang="he-IL" sz="4000" b="0" i="0" u="none" strike="noStrike">
                <a:solidFill>
                  <a:srgbClr val="FFC000"/>
                </a:solidFill>
                <a:effectLst/>
                <a:latin typeface="Arial" panose="020B0604020202020204" pitchFamily="34" charset="0"/>
              </a:rPr>
              <a:t> = </a:t>
            </a:r>
            <a:r>
              <a:rPr lang="en-US" sz="4000" b="0" i="0" u="none" strike="noStrike">
                <a:solidFill>
                  <a:srgbClr val="92D050"/>
                </a:solidFill>
                <a:effectLst/>
                <a:latin typeface="Arial" panose="020B0604020202020204" pitchFamily="34" charset="0"/>
              </a:rPr>
              <a:t>hairy demon</a:t>
            </a:r>
            <a:endParaRPr lang="en-US" sz="8000" b="0">
              <a:solidFill>
                <a:srgbClr val="92D050"/>
              </a:solidFill>
              <a:effectLst/>
            </a:endParaRPr>
          </a:p>
          <a:p>
            <a:pPr algn="ctr"/>
            <a:endParaRPr lang="he-IL" sz="3800">
              <a:solidFill>
                <a:srgbClr val="FFC000"/>
              </a:solidFill>
              <a:cs typeface="+mj-cs"/>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498B4F18-E321-56F8-6C9A-E36E4AE6D5CD}"/>
                  </a:ext>
                </a:extLst>
              </p14:cNvPr>
              <p14:cNvContentPartPr/>
              <p14:nvPr/>
            </p14:nvContentPartPr>
            <p14:xfrm>
              <a:off x="6989269" y="4449982"/>
              <a:ext cx="961200" cy="84240"/>
            </p14:xfrm>
          </p:contentPart>
        </mc:Choice>
        <mc:Fallback xmlns="">
          <p:pic>
            <p:nvPicPr>
              <p:cNvPr id="2" name="Ink 1">
                <a:extLst>
                  <a:ext uri="{FF2B5EF4-FFF2-40B4-BE49-F238E27FC236}">
                    <a16:creationId xmlns:a16="http://schemas.microsoft.com/office/drawing/2014/main" id="{498B4F18-E321-56F8-6C9A-E36E4AE6D5CD}"/>
                  </a:ext>
                </a:extLst>
              </p:cNvPr>
              <p:cNvPicPr/>
              <p:nvPr/>
            </p:nvPicPr>
            <p:blipFill>
              <a:blip r:embed="rId5"/>
              <a:stretch>
                <a:fillRect/>
              </a:stretch>
            </p:blipFill>
            <p:spPr>
              <a:xfrm>
                <a:off x="6971269" y="4432342"/>
                <a:ext cx="99684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E2449122-68D6-FBD8-021F-28D2458A3545}"/>
                  </a:ext>
                </a:extLst>
              </p14:cNvPr>
              <p14:cNvContentPartPr/>
              <p14:nvPr/>
            </p14:nvContentPartPr>
            <p14:xfrm>
              <a:off x="5521549" y="5048662"/>
              <a:ext cx="777240" cy="30960"/>
            </p14:xfrm>
          </p:contentPart>
        </mc:Choice>
        <mc:Fallback xmlns="">
          <p:pic>
            <p:nvPicPr>
              <p:cNvPr id="4" name="Ink 3">
                <a:extLst>
                  <a:ext uri="{FF2B5EF4-FFF2-40B4-BE49-F238E27FC236}">
                    <a16:creationId xmlns:a16="http://schemas.microsoft.com/office/drawing/2014/main" id="{E2449122-68D6-FBD8-021F-28D2458A3545}"/>
                  </a:ext>
                </a:extLst>
              </p:cNvPr>
              <p:cNvPicPr/>
              <p:nvPr/>
            </p:nvPicPr>
            <p:blipFill>
              <a:blip r:embed="rId7"/>
              <a:stretch>
                <a:fillRect/>
              </a:stretch>
            </p:blipFill>
            <p:spPr>
              <a:xfrm>
                <a:off x="5503549" y="5031022"/>
                <a:ext cx="81288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07AA6FE8-42B0-6499-0493-C9009031602C}"/>
                  </a:ext>
                </a:extLst>
              </p14:cNvPr>
              <p14:cNvContentPartPr/>
              <p14:nvPr/>
            </p14:nvContentPartPr>
            <p14:xfrm>
              <a:off x="6362869" y="5717542"/>
              <a:ext cx="631440" cy="49320"/>
            </p14:xfrm>
          </p:contentPart>
        </mc:Choice>
        <mc:Fallback xmlns="">
          <p:pic>
            <p:nvPicPr>
              <p:cNvPr id="5" name="Ink 4">
                <a:extLst>
                  <a:ext uri="{FF2B5EF4-FFF2-40B4-BE49-F238E27FC236}">
                    <a16:creationId xmlns:a16="http://schemas.microsoft.com/office/drawing/2014/main" id="{07AA6FE8-42B0-6499-0493-C9009031602C}"/>
                  </a:ext>
                </a:extLst>
              </p:cNvPr>
              <p:cNvPicPr/>
              <p:nvPr/>
            </p:nvPicPr>
            <p:blipFill>
              <a:blip r:embed="rId9"/>
              <a:stretch>
                <a:fillRect/>
              </a:stretch>
            </p:blipFill>
            <p:spPr>
              <a:xfrm>
                <a:off x="6344869" y="5699902"/>
                <a:ext cx="667080" cy="84960"/>
              </a:xfrm>
              <a:prstGeom prst="rect">
                <a:avLst/>
              </a:prstGeom>
            </p:spPr>
          </p:pic>
        </mc:Fallback>
      </mc:AlternateContent>
    </p:spTree>
    <p:extLst>
      <p:ext uri="{BB962C8B-B14F-4D97-AF65-F5344CB8AC3E}">
        <p14:creationId xmlns:p14="http://schemas.microsoft.com/office/powerpoint/2010/main" val="20677471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700"/>
            <a:ext cx="10109842" cy="6237962"/>
          </a:xfrm>
          <a:prstGeom prst="roundRect">
            <a:avLst/>
          </a:prstGeom>
          <a:solidFill>
            <a:schemeClr val="tx1">
              <a:alpha val="64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159006" y="291401"/>
            <a:ext cx="9512752" cy="5740033"/>
          </a:xfrm>
          <a:prstGeom prst="rect">
            <a:avLst/>
          </a:prstGeom>
          <a:noFill/>
        </p:spPr>
        <p:txBody>
          <a:bodyPr wrap="square" rtlCol="0">
            <a:spAutoFit/>
          </a:bodyPr>
          <a:lstStyle/>
          <a:p>
            <a:pPr algn="r"/>
            <a:r>
              <a:rPr lang="he-IL" sz="4300" b="1">
                <a:solidFill>
                  <a:srgbClr val="FFFF00"/>
                </a:solidFill>
                <a:cs typeface="+mj-cs"/>
              </a:rPr>
              <a:t>ספר שמות פרק לב</a:t>
            </a:r>
          </a:p>
          <a:p>
            <a:pPr algn="r"/>
            <a:r>
              <a:rPr lang="he-IL" sz="3600">
                <a:solidFill>
                  <a:srgbClr val="FFFF00"/>
                </a:solidFill>
                <a:cs typeface="+mj-cs"/>
              </a:rPr>
              <a:t>ל   וַיְהִי מִמָּחֳרָת וַיֹּאמֶר מֹשֶׁה אֶל-הָעָם אַתֶּם חֲטָאתֶם חֲטָאָה גְדֹלָה וְעַתָּה אֶעֱלֶה אֶל-יְהֹוָה אוּלַי אֲכַפְּרָה בְּעַד חַטַּאתְכֶם: </a:t>
            </a:r>
            <a:r>
              <a:rPr lang="he-IL" sz="3600">
                <a:solidFill>
                  <a:srgbClr val="FFC000"/>
                </a:solidFill>
                <a:cs typeface="+mj-cs"/>
              </a:rPr>
              <a:t>לא   וַיָּשָׁב מֹשֶׁה אֶל-יְהוָֹה וַיֹּאמַר אָנָּא חָטָא הָעָם הַזֶּה חֲטָאָה גְדֹלָה וַיַּעֲשֹוּ לָהֶם אֱלֹהֵי זָהָב: </a:t>
            </a:r>
            <a:r>
              <a:rPr lang="he-IL" sz="3600">
                <a:solidFill>
                  <a:srgbClr val="92D050"/>
                </a:solidFill>
                <a:cs typeface="+mj-cs"/>
              </a:rPr>
              <a:t>לב   וְעַתָּה אִם-תִּשָּׂא חַטָּאתָם וְאִם-אַיִן מְחֵנִי נָא מִסִּפְרְךָ אֲשֶׁר כָּתָבְתָּ: </a:t>
            </a:r>
            <a:r>
              <a:rPr lang="he-IL" sz="3600">
                <a:solidFill>
                  <a:srgbClr val="00B0F0"/>
                </a:solidFill>
                <a:cs typeface="+mj-cs"/>
              </a:rPr>
              <a:t>לג   וַיֹּאמֶר יְהֹוָה אֶל-מֹשֶׁה מִי אֲשֶׁר חָטָא-לִי אֶמְחֶנּוּ מִסִּפְרִי: </a:t>
            </a:r>
            <a:r>
              <a:rPr lang="he-IL" sz="3600">
                <a:solidFill>
                  <a:srgbClr val="FFFF00"/>
                </a:solidFill>
                <a:cs typeface="+mj-cs"/>
              </a:rPr>
              <a:t>לד   וְעַתָּה לֵךְ | נְחֵה אֶת-הָעָם אֶל אֲשֶׁר-דִּבַּרְתִּי לָךְ הִנֵּה מַלְאָכִי יֵלֵךְ לְפָנֶיךָ וּבְיוֹם פָּקְדִי וּפָקַדְתִּי עֲלֵהֶם חַטָּאתָם: </a:t>
            </a:r>
            <a:r>
              <a:rPr lang="he-IL" sz="3600">
                <a:solidFill>
                  <a:srgbClr val="FFC000"/>
                </a:solidFill>
                <a:cs typeface="+mj-cs"/>
              </a:rPr>
              <a:t>לה   וַיִּגֹּף יְהוָֹה אֶת-הָעָם עַל אֲשֶׁר עָשֹוּ אֶת-הָעֵגֶל אֲשֶׁר עָשָֹה אַהֲרֹן:</a:t>
            </a:r>
            <a:endParaRPr lang="he-IL" sz="3600" dirty="0">
              <a:solidFill>
                <a:srgbClr val="FFC000"/>
              </a:solidFill>
              <a:cs typeface="+mj-cs"/>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pSp>
        <p:nvGrpSpPr>
          <p:cNvPr id="5" name="Group 4">
            <a:extLst>
              <a:ext uri="{FF2B5EF4-FFF2-40B4-BE49-F238E27FC236}">
                <a16:creationId xmlns:a16="http://schemas.microsoft.com/office/drawing/2014/main" id="{5547EFA1-8744-6E2F-6BD1-76DD02B9370B}"/>
              </a:ext>
            </a:extLst>
          </p:cNvPr>
          <p:cNvGrpSpPr/>
          <p:nvPr/>
        </p:nvGrpSpPr>
        <p:grpSpPr>
          <a:xfrm>
            <a:off x="9281389" y="1509142"/>
            <a:ext cx="339120" cy="97200"/>
            <a:chOff x="9281389" y="1509142"/>
            <a:chExt cx="339120" cy="97200"/>
          </a:xfrm>
        </p:grpSpPr>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66EB6C6D-B0A2-D5FA-38AE-0A4A087C3EF3}"/>
                    </a:ext>
                  </a:extLst>
                </p14:cNvPr>
                <p14:cNvContentPartPr/>
                <p14:nvPr/>
              </p14:nvContentPartPr>
              <p14:xfrm>
                <a:off x="9459229" y="1539382"/>
                <a:ext cx="3960" cy="23040"/>
              </p14:xfrm>
            </p:contentPart>
          </mc:Choice>
          <mc:Fallback xmlns="">
            <p:pic>
              <p:nvPicPr>
                <p:cNvPr id="2" name="Ink 1">
                  <a:extLst>
                    <a:ext uri="{FF2B5EF4-FFF2-40B4-BE49-F238E27FC236}">
                      <a16:creationId xmlns:a16="http://schemas.microsoft.com/office/drawing/2014/main" id="{66EB6C6D-B0A2-D5FA-38AE-0A4A087C3EF3}"/>
                    </a:ext>
                  </a:extLst>
                </p:cNvPr>
                <p:cNvPicPr/>
                <p:nvPr/>
              </p:nvPicPr>
              <p:blipFill>
                <a:blip r:embed="rId5"/>
                <a:stretch>
                  <a:fillRect/>
                </a:stretch>
              </p:blipFill>
              <p:spPr>
                <a:xfrm>
                  <a:off x="9441589" y="1521382"/>
                  <a:ext cx="3960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5A1E4566-3912-01A2-E4CF-A06AF78A7731}"/>
                    </a:ext>
                  </a:extLst>
                </p14:cNvPr>
                <p14:cNvContentPartPr/>
                <p14:nvPr/>
              </p14:nvContentPartPr>
              <p14:xfrm>
                <a:off x="9281389" y="1509142"/>
                <a:ext cx="339120" cy="97200"/>
              </p14:xfrm>
            </p:contentPart>
          </mc:Choice>
          <mc:Fallback xmlns="">
            <p:pic>
              <p:nvPicPr>
                <p:cNvPr id="4" name="Ink 3">
                  <a:extLst>
                    <a:ext uri="{FF2B5EF4-FFF2-40B4-BE49-F238E27FC236}">
                      <a16:creationId xmlns:a16="http://schemas.microsoft.com/office/drawing/2014/main" id="{5A1E4566-3912-01A2-E4CF-A06AF78A7731}"/>
                    </a:ext>
                  </a:extLst>
                </p:cNvPr>
                <p:cNvPicPr/>
                <p:nvPr/>
              </p:nvPicPr>
              <p:blipFill>
                <a:blip r:embed="rId7"/>
                <a:stretch>
                  <a:fillRect/>
                </a:stretch>
              </p:blipFill>
              <p:spPr>
                <a:xfrm>
                  <a:off x="9263389" y="1491142"/>
                  <a:ext cx="374760" cy="132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E2295C85-8EE6-4469-F28D-D7E96F097240}"/>
                  </a:ext>
                </a:extLst>
              </p14:cNvPr>
              <p14:cNvContentPartPr/>
              <p14:nvPr/>
            </p14:nvContentPartPr>
            <p14:xfrm>
              <a:off x="9288949" y="1541182"/>
              <a:ext cx="365400" cy="105120"/>
            </p14:xfrm>
          </p:contentPart>
        </mc:Choice>
        <mc:Fallback xmlns="">
          <p:pic>
            <p:nvPicPr>
              <p:cNvPr id="7" name="Ink 6">
                <a:extLst>
                  <a:ext uri="{FF2B5EF4-FFF2-40B4-BE49-F238E27FC236}">
                    <a16:creationId xmlns:a16="http://schemas.microsoft.com/office/drawing/2014/main" id="{E2295C85-8EE6-4469-F28D-D7E96F097240}"/>
                  </a:ext>
                </a:extLst>
              </p:cNvPr>
              <p:cNvPicPr/>
              <p:nvPr/>
            </p:nvPicPr>
            <p:blipFill>
              <a:blip r:embed="rId9"/>
              <a:stretch>
                <a:fillRect/>
              </a:stretch>
            </p:blipFill>
            <p:spPr>
              <a:xfrm>
                <a:off x="9270949" y="1523542"/>
                <a:ext cx="40104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18DAD330-97A4-4B49-E2B1-72AA8BC5CF63}"/>
                  </a:ext>
                </a:extLst>
              </p14:cNvPr>
              <p14:cNvContentPartPr/>
              <p14:nvPr/>
            </p14:nvContentPartPr>
            <p14:xfrm>
              <a:off x="6946429" y="5362942"/>
              <a:ext cx="381600" cy="59400"/>
            </p14:xfrm>
          </p:contentPart>
        </mc:Choice>
        <mc:Fallback xmlns="">
          <p:pic>
            <p:nvPicPr>
              <p:cNvPr id="9" name="Ink 8">
                <a:extLst>
                  <a:ext uri="{FF2B5EF4-FFF2-40B4-BE49-F238E27FC236}">
                    <a16:creationId xmlns:a16="http://schemas.microsoft.com/office/drawing/2014/main" id="{18DAD330-97A4-4B49-E2B1-72AA8BC5CF63}"/>
                  </a:ext>
                </a:extLst>
              </p:cNvPr>
              <p:cNvPicPr/>
              <p:nvPr/>
            </p:nvPicPr>
            <p:blipFill>
              <a:blip r:embed="rId11"/>
              <a:stretch>
                <a:fillRect/>
              </a:stretch>
            </p:blipFill>
            <p:spPr>
              <a:xfrm>
                <a:off x="6928429" y="5345302"/>
                <a:ext cx="41724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DCD9A2B3-52D0-9830-499D-DD14EBC877DE}"/>
                  </a:ext>
                </a:extLst>
              </p14:cNvPr>
              <p14:cNvContentPartPr/>
              <p14:nvPr/>
            </p14:nvContentPartPr>
            <p14:xfrm>
              <a:off x="7277629" y="1606702"/>
              <a:ext cx="1638720" cy="134280"/>
            </p14:xfrm>
          </p:contentPart>
        </mc:Choice>
        <mc:Fallback xmlns="">
          <p:pic>
            <p:nvPicPr>
              <p:cNvPr id="11" name="Ink 10">
                <a:extLst>
                  <a:ext uri="{FF2B5EF4-FFF2-40B4-BE49-F238E27FC236}">
                    <a16:creationId xmlns:a16="http://schemas.microsoft.com/office/drawing/2014/main" id="{DCD9A2B3-52D0-9830-499D-DD14EBC877DE}"/>
                  </a:ext>
                </a:extLst>
              </p:cNvPr>
              <p:cNvPicPr/>
              <p:nvPr/>
            </p:nvPicPr>
            <p:blipFill>
              <a:blip r:embed="rId13"/>
              <a:stretch>
                <a:fillRect/>
              </a:stretch>
            </p:blipFill>
            <p:spPr>
              <a:xfrm>
                <a:off x="7259989" y="1589062"/>
                <a:ext cx="1674360" cy="169920"/>
              </a:xfrm>
              <a:prstGeom prst="rect">
                <a:avLst/>
              </a:prstGeom>
            </p:spPr>
          </p:pic>
        </mc:Fallback>
      </mc:AlternateContent>
      <p:grpSp>
        <p:nvGrpSpPr>
          <p:cNvPr id="19" name="Group 18">
            <a:extLst>
              <a:ext uri="{FF2B5EF4-FFF2-40B4-BE49-F238E27FC236}">
                <a16:creationId xmlns:a16="http://schemas.microsoft.com/office/drawing/2014/main" id="{F995D26A-427E-2483-5548-4A6068483491}"/>
              </a:ext>
            </a:extLst>
          </p:cNvPr>
          <p:cNvGrpSpPr/>
          <p:nvPr/>
        </p:nvGrpSpPr>
        <p:grpSpPr>
          <a:xfrm>
            <a:off x="1057909" y="1489702"/>
            <a:ext cx="5978520" cy="167760"/>
            <a:chOff x="1057909" y="1489702"/>
            <a:chExt cx="5978520" cy="167760"/>
          </a:xfrm>
        </p:grpSpPr>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36212572-1F17-F9F3-1524-D5398B8F272A}"/>
                    </a:ext>
                  </a:extLst>
                </p14:cNvPr>
                <p14:cNvContentPartPr/>
                <p14:nvPr/>
              </p14:nvContentPartPr>
              <p14:xfrm>
                <a:off x="3994789" y="1489702"/>
                <a:ext cx="3041640" cy="145440"/>
              </p14:xfrm>
            </p:contentPart>
          </mc:Choice>
          <mc:Fallback xmlns="">
            <p:pic>
              <p:nvPicPr>
                <p:cNvPr id="12" name="Ink 11">
                  <a:extLst>
                    <a:ext uri="{FF2B5EF4-FFF2-40B4-BE49-F238E27FC236}">
                      <a16:creationId xmlns:a16="http://schemas.microsoft.com/office/drawing/2014/main" id="{36212572-1F17-F9F3-1524-D5398B8F272A}"/>
                    </a:ext>
                  </a:extLst>
                </p:cNvPr>
                <p:cNvPicPr/>
                <p:nvPr/>
              </p:nvPicPr>
              <p:blipFill>
                <a:blip r:embed="rId15"/>
                <a:stretch>
                  <a:fillRect/>
                </a:stretch>
              </p:blipFill>
              <p:spPr>
                <a:xfrm>
                  <a:off x="3976789" y="1471702"/>
                  <a:ext cx="307728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4C0B534F-B0DA-4F58-DC45-A6F92EC2732F}"/>
                    </a:ext>
                  </a:extLst>
                </p14:cNvPr>
                <p14:cNvContentPartPr/>
                <p14:nvPr/>
              </p14:nvContentPartPr>
              <p14:xfrm>
                <a:off x="3393229" y="1577182"/>
                <a:ext cx="537120" cy="52920"/>
              </p14:xfrm>
            </p:contentPart>
          </mc:Choice>
          <mc:Fallback xmlns="">
            <p:pic>
              <p:nvPicPr>
                <p:cNvPr id="13" name="Ink 12">
                  <a:extLst>
                    <a:ext uri="{FF2B5EF4-FFF2-40B4-BE49-F238E27FC236}">
                      <a16:creationId xmlns:a16="http://schemas.microsoft.com/office/drawing/2014/main" id="{4C0B534F-B0DA-4F58-DC45-A6F92EC2732F}"/>
                    </a:ext>
                  </a:extLst>
                </p:cNvPr>
                <p:cNvPicPr/>
                <p:nvPr/>
              </p:nvPicPr>
              <p:blipFill>
                <a:blip r:embed="rId17"/>
                <a:stretch>
                  <a:fillRect/>
                </a:stretch>
              </p:blipFill>
              <p:spPr>
                <a:xfrm>
                  <a:off x="3375229" y="1559542"/>
                  <a:ext cx="57276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5" name="Ink 14">
                  <a:extLst>
                    <a:ext uri="{FF2B5EF4-FFF2-40B4-BE49-F238E27FC236}">
                      <a16:creationId xmlns:a16="http://schemas.microsoft.com/office/drawing/2014/main" id="{DE447951-9362-C141-BCD0-388C47E99760}"/>
                    </a:ext>
                  </a:extLst>
                </p14:cNvPr>
                <p14:cNvContentPartPr/>
                <p14:nvPr/>
              </p14:nvContentPartPr>
              <p14:xfrm>
                <a:off x="2335549" y="1551622"/>
                <a:ext cx="845280" cy="34920"/>
              </p14:xfrm>
            </p:contentPart>
          </mc:Choice>
          <mc:Fallback xmlns="">
            <p:pic>
              <p:nvPicPr>
                <p:cNvPr id="15" name="Ink 14">
                  <a:extLst>
                    <a:ext uri="{FF2B5EF4-FFF2-40B4-BE49-F238E27FC236}">
                      <a16:creationId xmlns:a16="http://schemas.microsoft.com/office/drawing/2014/main" id="{DE447951-9362-C141-BCD0-388C47E99760}"/>
                    </a:ext>
                  </a:extLst>
                </p:cNvPr>
                <p:cNvPicPr/>
                <p:nvPr/>
              </p:nvPicPr>
              <p:blipFill>
                <a:blip r:embed="rId19"/>
                <a:stretch>
                  <a:fillRect/>
                </a:stretch>
              </p:blipFill>
              <p:spPr>
                <a:xfrm>
                  <a:off x="2317549" y="1533622"/>
                  <a:ext cx="88092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7" name="Ink 16">
                  <a:extLst>
                    <a:ext uri="{FF2B5EF4-FFF2-40B4-BE49-F238E27FC236}">
                      <a16:creationId xmlns:a16="http://schemas.microsoft.com/office/drawing/2014/main" id="{14F208B2-DD48-72D9-ABD5-F5727454C30E}"/>
                    </a:ext>
                  </a:extLst>
                </p14:cNvPr>
                <p14:cNvContentPartPr/>
                <p14:nvPr/>
              </p14:nvContentPartPr>
              <p14:xfrm>
                <a:off x="1057909" y="1604182"/>
                <a:ext cx="911520" cy="53280"/>
              </p14:xfrm>
            </p:contentPart>
          </mc:Choice>
          <mc:Fallback xmlns="">
            <p:pic>
              <p:nvPicPr>
                <p:cNvPr id="17" name="Ink 16">
                  <a:extLst>
                    <a:ext uri="{FF2B5EF4-FFF2-40B4-BE49-F238E27FC236}">
                      <a16:creationId xmlns:a16="http://schemas.microsoft.com/office/drawing/2014/main" id="{14F208B2-DD48-72D9-ABD5-F5727454C30E}"/>
                    </a:ext>
                  </a:extLst>
                </p:cNvPr>
                <p:cNvPicPr/>
                <p:nvPr/>
              </p:nvPicPr>
              <p:blipFill>
                <a:blip r:embed="rId21"/>
                <a:stretch>
                  <a:fillRect/>
                </a:stretch>
              </p:blipFill>
              <p:spPr>
                <a:xfrm>
                  <a:off x="1039909" y="1586182"/>
                  <a:ext cx="947160" cy="88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2">
            <p14:nvContentPartPr>
              <p14:cNvPr id="18" name="Ink 17">
                <a:extLst>
                  <a:ext uri="{FF2B5EF4-FFF2-40B4-BE49-F238E27FC236}">
                    <a16:creationId xmlns:a16="http://schemas.microsoft.com/office/drawing/2014/main" id="{DE031374-5B29-9CB7-0280-1CE5C630FD60}"/>
                  </a:ext>
                </a:extLst>
              </p14:cNvPr>
              <p14:cNvContentPartPr/>
              <p14:nvPr/>
            </p14:nvContentPartPr>
            <p14:xfrm>
              <a:off x="8849029" y="2043022"/>
              <a:ext cx="721440" cy="48600"/>
            </p14:xfrm>
          </p:contentPart>
        </mc:Choice>
        <mc:Fallback xmlns="">
          <p:pic>
            <p:nvPicPr>
              <p:cNvPr id="18" name="Ink 17">
                <a:extLst>
                  <a:ext uri="{FF2B5EF4-FFF2-40B4-BE49-F238E27FC236}">
                    <a16:creationId xmlns:a16="http://schemas.microsoft.com/office/drawing/2014/main" id="{DE031374-5B29-9CB7-0280-1CE5C630FD60}"/>
                  </a:ext>
                </a:extLst>
              </p:cNvPr>
              <p:cNvPicPr/>
              <p:nvPr/>
            </p:nvPicPr>
            <p:blipFill>
              <a:blip r:embed="rId23"/>
              <a:stretch>
                <a:fillRect/>
              </a:stretch>
            </p:blipFill>
            <p:spPr>
              <a:xfrm>
                <a:off x="8831029" y="2025382"/>
                <a:ext cx="757080" cy="84240"/>
              </a:xfrm>
              <a:prstGeom prst="rect">
                <a:avLst/>
              </a:prstGeom>
            </p:spPr>
          </p:pic>
        </mc:Fallback>
      </mc:AlternateContent>
      <p:grpSp>
        <p:nvGrpSpPr>
          <p:cNvPr id="22" name="Group 21">
            <a:extLst>
              <a:ext uri="{FF2B5EF4-FFF2-40B4-BE49-F238E27FC236}">
                <a16:creationId xmlns:a16="http://schemas.microsoft.com/office/drawing/2014/main" id="{49BC1F16-9367-9415-ADAB-3110FF209A6F}"/>
              </a:ext>
            </a:extLst>
          </p:cNvPr>
          <p:cNvGrpSpPr/>
          <p:nvPr/>
        </p:nvGrpSpPr>
        <p:grpSpPr>
          <a:xfrm>
            <a:off x="7045429" y="2079382"/>
            <a:ext cx="1608480" cy="91800"/>
            <a:chOff x="7045429" y="2079382"/>
            <a:chExt cx="1608480" cy="91800"/>
          </a:xfrm>
        </p:grpSpPr>
        <mc:AlternateContent xmlns:mc="http://schemas.openxmlformats.org/markup-compatibility/2006" xmlns:p14="http://schemas.microsoft.com/office/powerpoint/2010/main">
          <mc:Choice Requires="p14">
            <p:contentPart p14:bwMode="auto" r:id="rId24">
              <p14:nvContentPartPr>
                <p14:cNvPr id="20" name="Ink 19">
                  <a:extLst>
                    <a:ext uri="{FF2B5EF4-FFF2-40B4-BE49-F238E27FC236}">
                      <a16:creationId xmlns:a16="http://schemas.microsoft.com/office/drawing/2014/main" id="{C0B8492D-39E3-23B7-02B7-E24A31194245}"/>
                    </a:ext>
                  </a:extLst>
                </p14:cNvPr>
                <p14:cNvContentPartPr/>
                <p14:nvPr/>
              </p14:nvContentPartPr>
              <p14:xfrm>
                <a:off x="8126149" y="2079382"/>
                <a:ext cx="527760" cy="43200"/>
              </p14:xfrm>
            </p:contentPart>
          </mc:Choice>
          <mc:Fallback xmlns="">
            <p:pic>
              <p:nvPicPr>
                <p:cNvPr id="20" name="Ink 19">
                  <a:extLst>
                    <a:ext uri="{FF2B5EF4-FFF2-40B4-BE49-F238E27FC236}">
                      <a16:creationId xmlns:a16="http://schemas.microsoft.com/office/drawing/2014/main" id="{C0B8492D-39E3-23B7-02B7-E24A31194245}"/>
                    </a:ext>
                  </a:extLst>
                </p:cNvPr>
                <p:cNvPicPr/>
                <p:nvPr/>
              </p:nvPicPr>
              <p:blipFill>
                <a:blip r:embed="rId25"/>
                <a:stretch>
                  <a:fillRect/>
                </a:stretch>
              </p:blipFill>
              <p:spPr>
                <a:xfrm>
                  <a:off x="8108509" y="2061382"/>
                  <a:ext cx="56340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1" name="Ink 20">
                  <a:extLst>
                    <a:ext uri="{FF2B5EF4-FFF2-40B4-BE49-F238E27FC236}">
                      <a16:creationId xmlns:a16="http://schemas.microsoft.com/office/drawing/2014/main" id="{28BEB331-C9AF-D237-7B12-42DA096696FB}"/>
                    </a:ext>
                  </a:extLst>
                </p14:cNvPr>
                <p14:cNvContentPartPr/>
                <p14:nvPr/>
              </p14:nvContentPartPr>
              <p14:xfrm>
                <a:off x="7045429" y="2124382"/>
                <a:ext cx="820080" cy="46800"/>
              </p14:xfrm>
            </p:contentPart>
          </mc:Choice>
          <mc:Fallback xmlns="">
            <p:pic>
              <p:nvPicPr>
                <p:cNvPr id="21" name="Ink 20">
                  <a:extLst>
                    <a:ext uri="{FF2B5EF4-FFF2-40B4-BE49-F238E27FC236}">
                      <a16:creationId xmlns:a16="http://schemas.microsoft.com/office/drawing/2014/main" id="{28BEB331-C9AF-D237-7B12-42DA096696FB}"/>
                    </a:ext>
                  </a:extLst>
                </p:cNvPr>
                <p:cNvPicPr/>
                <p:nvPr/>
              </p:nvPicPr>
              <p:blipFill>
                <a:blip r:embed="rId27"/>
                <a:stretch>
                  <a:fillRect/>
                </a:stretch>
              </p:blipFill>
              <p:spPr>
                <a:xfrm>
                  <a:off x="7027429" y="2106382"/>
                  <a:ext cx="855720" cy="82440"/>
                </a:xfrm>
                <a:prstGeom prst="rect">
                  <a:avLst/>
                </a:prstGeom>
              </p:spPr>
            </p:pic>
          </mc:Fallback>
        </mc:AlternateContent>
      </p:grpSp>
      <p:grpSp>
        <p:nvGrpSpPr>
          <p:cNvPr id="25" name="Group 24">
            <a:extLst>
              <a:ext uri="{FF2B5EF4-FFF2-40B4-BE49-F238E27FC236}">
                <a16:creationId xmlns:a16="http://schemas.microsoft.com/office/drawing/2014/main" id="{0ACE5E47-7537-C9EA-AB65-5B9F6B315F4E}"/>
              </a:ext>
            </a:extLst>
          </p:cNvPr>
          <p:cNvGrpSpPr/>
          <p:nvPr/>
        </p:nvGrpSpPr>
        <p:grpSpPr>
          <a:xfrm>
            <a:off x="5348029" y="2095582"/>
            <a:ext cx="1436760" cy="97560"/>
            <a:chOff x="5348029" y="2095582"/>
            <a:chExt cx="1436760" cy="97560"/>
          </a:xfrm>
        </p:grpSpPr>
        <mc:AlternateContent xmlns:mc="http://schemas.openxmlformats.org/markup-compatibility/2006" xmlns:p14="http://schemas.microsoft.com/office/powerpoint/2010/main">
          <mc:Choice Requires="p14">
            <p:contentPart p14:bwMode="auto" r:id="rId28">
              <p14:nvContentPartPr>
                <p14:cNvPr id="23" name="Ink 22">
                  <a:extLst>
                    <a:ext uri="{FF2B5EF4-FFF2-40B4-BE49-F238E27FC236}">
                      <a16:creationId xmlns:a16="http://schemas.microsoft.com/office/drawing/2014/main" id="{F5FFF9FE-9BE3-1A10-247B-16B25A088D06}"/>
                    </a:ext>
                  </a:extLst>
                </p14:cNvPr>
                <p14:cNvContentPartPr/>
                <p14:nvPr/>
              </p14:nvContentPartPr>
              <p14:xfrm>
                <a:off x="6783709" y="2160022"/>
                <a:ext cx="1080" cy="9000"/>
              </p14:xfrm>
            </p:contentPart>
          </mc:Choice>
          <mc:Fallback xmlns="">
            <p:pic>
              <p:nvPicPr>
                <p:cNvPr id="23" name="Ink 22">
                  <a:extLst>
                    <a:ext uri="{FF2B5EF4-FFF2-40B4-BE49-F238E27FC236}">
                      <a16:creationId xmlns:a16="http://schemas.microsoft.com/office/drawing/2014/main" id="{F5FFF9FE-9BE3-1A10-247B-16B25A088D06}"/>
                    </a:ext>
                  </a:extLst>
                </p:cNvPr>
                <p:cNvPicPr/>
                <p:nvPr/>
              </p:nvPicPr>
              <p:blipFill>
                <a:blip r:embed="rId29"/>
                <a:stretch>
                  <a:fillRect/>
                </a:stretch>
              </p:blipFill>
              <p:spPr>
                <a:xfrm>
                  <a:off x="6766069" y="2142022"/>
                  <a:ext cx="3672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4" name="Ink 23">
                  <a:extLst>
                    <a:ext uri="{FF2B5EF4-FFF2-40B4-BE49-F238E27FC236}">
                      <a16:creationId xmlns:a16="http://schemas.microsoft.com/office/drawing/2014/main" id="{0C05DD23-0E7C-481F-75A4-5F09DF2E1B40}"/>
                    </a:ext>
                  </a:extLst>
                </p14:cNvPr>
                <p14:cNvContentPartPr/>
                <p14:nvPr/>
              </p14:nvContentPartPr>
              <p14:xfrm>
                <a:off x="5348029" y="2095582"/>
                <a:ext cx="1431720" cy="97560"/>
              </p14:xfrm>
            </p:contentPart>
          </mc:Choice>
          <mc:Fallback xmlns="">
            <p:pic>
              <p:nvPicPr>
                <p:cNvPr id="24" name="Ink 23">
                  <a:extLst>
                    <a:ext uri="{FF2B5EF4-FFF2-40B4-BE49-F238E27FC236}">
                      <a16:creationId xmlns:a16="http://schemas.microsoft.com/office/drawing/2014/main" id="{0C05DD23-0E7C-481F-75A4-5F09DF2E1B40}"/>
                    </a:ext>
                  </a:extLst>
                </p:cNvPr>
                <p:cNvPicPr/>
                <p:nvPr/>
              </p:nvPicPr>
              <p:blipFill>
                <a:blip r:embed="rId31"/>
                <a:stretch>
                  <a:fillRect/>
                </a:stretch>
              </p:blipFill>
              <p:spPr>
                <a:xfrm>
                  <a:off x="5330389" y="2077942"/>
                  <a:ext cx="1467360" cy="133200"/>
                </a:xfrm>
                <a:prstGeom prst="rect">
                  <a:avLst/>
                </a:prstGeom>
              </p:spPr>
            </p:pic>
          </mc:Fallback>
        </mc:AlternateContent>
      </p:grpSp>
      <p:grpSp>
        <p:nvGrpSpPr>
          <p:cNvPr id="28" name="Group 27">
            <a:extLst>
              <a:ext uri="{FF2B5EF4-FFF2-40B4-BE49-F238E27FC236}">
                <a16:creationId xmlns:a16="http://schemas.microsoft.com/office/drawing/2014/main" id="{6392B20E-8672-7AE2-FB45-E92DEF293850}"/>
              </a:ext>
            </a:extLst>
          </p:cNvPr>
          <p:cNvGrpSpPr/>
          <p:nvPr/>
        </p:nvGrpSpPr>
        <p:grpSpPr>
          <a:xfrm>
            <a:off x="3706429" y="2036182"/>
            <a:ext cx="1722960" cy="126360"/>
            <a:chOff x="3706429" y="2036182"/>
            <a:chExt cx="1722960" cy="126360"/>
          </a:xfrm>
        </p:grpSpPr>
        <mc:AlternateContent xmlns:mc="http://schemas.openxmlformats.org/markup-compatibility/2006" xmlns:p14="http://schemas.microsoft.com/office/powerpoint/2010/main">
          <mc:Choice Requires="p14">
            <p:contentPart p14:bwMode="auto" r:id="rId32">
              <p14:nvContentPartPr>
                <p14:cNvPr id="26" name="Ink 25">
                  <a:extLst>
                    <a:ext uri="{FF2B5EF4-FFF2-40B4-BE49-F238E27FC236}">
                      <a16:creationId xmlns:a16="http://schemas.microsoft.com/office/drawing/2014/main" id="{A2BF56CE-7EFC-3431-4ACB-10FD625A58A5}"/>
                    </a:ext>
                  </a:extLst>
                </p14:cNvPr>
                <p14:cNvContentPartPr/>
                <p14:nvPr/>
              </p14:nvContentPartPr>
              <p14:xfrm>
                <a:off x="4923589" y="2036182"/>
                <a:ext cx="505800" cy="28080"/>
              </p14:xfrm>
            </p:contentPart>
          </mc:Choice>
          <mc:Fallback xmlns="">
            <p:pic>
              <p:nvPicPr>
                <p:cNvPr id="26" name="Ink 25">
                  <a:extLst>
                    <a:ext uri="{FF2B5EF4-FFF2-40B4-BE49-F238E27FC236}">
                      <a16:creationId xmlns:a16="http://schemas.microsoft.com/office/drawing/2014/main" id="{A2BF56CE-7EFC-3431-4ACB-10FD625A58A5}"/>
                    </a:ext>
                  </a:extLst>
                </p:cNvPr>
                <p:cNvPicPr/>
                <p:nvPr/>
              </p:nvPicPr>
              <p:blipFill>
                <a:blip r:embed="rId33"/>
                <a:stretch>
                  <a:fillRect/>
                </a:stretch>
              </p:blipFill>
              <p:spPr>
                <a:xfrm>
                  <a:off x="4905589" y="2018182"/>
                  <a:ext cx="54144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7" name="Ink 26">
                  <a:extLst>
                    <a:ext uri="{FF2B5EF4-FFF2-40B4-BE49-F238E27FC236}">
                      <a16:creationId xmlns:a16="http://schemas.microsoft.com/office/drawing/2014/main" id="{5CB7C194-1A56-CFDD-3CBE-990BC62BEF75}"/>
                    </a:ext>
                  </a:extLst>
                </p14:cNvPr>
                <p14:cNvContentPartPr/>
                <p14:nvPr/>
              </p14:nvContentPartPr>
              <p14:xfrm>
                <a:off x="3706429" y="2081542"/>
                <a:ext cx="977040" cy="81000"/>
              </p14:xfrm>
            </p:contentPart>
          </mc:Choice>
          <mc:Fallback xmlns="">
            <p:pic>
              <p:nvPicPr>
                <p:cNvPr id="27" name="Ink 26">
                  <a:extLst>
                    <a:ext uri="{FF2B5EF4-FFF2-40B4-BE49-F238E27FC236}">
                      <a16:creationId xmlns:a16="http://schemas.microsoft.com/office/drawing/2014/main" id="{5CB7C194-1A56-CFDD-3CBE-990BC62BEF75}"/>
                    </a:ext>
                  </a:extLst>
                </p:cNvPr>
                <p:cNvPicPr/>
                <p:nvPr/>
              </p:nvPicPr>
              <p:blipFill>
                <a:blip r:embed="rId35"/>
                <a:stretch>
                  <a:fillRect/>
                </a:stretch>
              </p:blipFill>
              <p:spPr>
                <a:xfrm>
                  <a:off x="3688429" y="2063902"/>
                  <a:ext cx="1012680" cy="116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6">
            <p14:nvContentPartPr>
              <p14:cNvPr id="29" name="Ink 28">
                <a:extLst>
                  <a:ext uri="{FF2B5EF4-FFF2-40B4-BE49-F238E27FC236}">
                    <a16:creationId xmlns:a16="http://schemas.microsoft.com/office/drawing/2014/main" id="{F66FC897-AF39-A2DC-2609-4F916DEB3E7F}"/>
                  </a:ext>
                </a:extLst>
              </p14:cNvPr>
              <p14:cNvContentPartPr/>
              <p14:nvPr/>
            </p14:nvContentPartPr>
            <p14:xfrm>
              <a:off x="1242949" y="2031142"/>
              <a:ext cx="2320200" cy="191880"/>
            </p14:xfrm>
          </p:contentPart>
        </mc:Choice>
        <mc:Fallback xmlns="">
          <p:pic>
            <p:nvPicPr>
              <p:cNvPr id="29" name="Ink 28">
                <a:extLst>
                  <a:ext uri="{FF2B5EF4-FFF2-40B4-BE49-F238E27FC236}">
                    <a16:creationId xmlns:a16="http://schemas.microsoft.com/office/drawing/2014/main" id="{F66FC897-AF39-A2DC-2609-4F916DEB3E7F}"/>
                  </a:ext>
                </a:extLst>
              </p:cNvPr>
              <p:cNvPicPr/>
              <p:nvPr/>
            </p:nvPicPr>
            <p:blipFill>
              <a:blip r:embed="rId37"/>
              <a:stretch>
                <a:fillRect/>
              </a:stretch>
            </p:blipFill>
            <p:spPr>
              <a:xfrm>
                <a:off x="1224949" y="2013142"/>
                <a:ext cx="235584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48" name="Ink 47">
                <a:extLst>
                  <a:ext uri="{FF2B5EF4-FFF2-40B4-BE49-F238E27FC236}">
                    <a16:creationId xmlns:a16="http://schemas.microsoft.com/office/drawing/2014/main" id="{4AF754D4-B5FF-A3F5-D60D-1742EB42A70B}"/>
                  </a:ext>
                </a:extLst>
              </p14:cNvPr>
              <p14:cNvContentPartPr/>
              <p14:nvPr/>
            </p14:nvContentPartPr>
            <p14:xfrm>
              <a:off x="6299509" y="3191422"/>
              <a:ext cx="3196080" cy="116280"/>
            </p14:xfrm>
          </p:contentPart>
        </mc:Choice>
        <mc:Fallback xmlns="">
          <p:pic>
            <p:nvPicPr>
              <p:cNvPr id="48" name="Ink 47">
                <a:extLst>
                  <a:ext uri="{FF2B5EF4-FFF2-40B4-BE49-F238E27FC236}">
                    <a16:creationId xmlns:a16="http://schemas.microsoft.com/office/drawing/2014/main" id="{4AF754D4-B5FF-A3F5-D60D-1742EB42A70B}"/>
                  </a:ext>
                </a:extLst>
              </p:cNvPr>
              <p:cNvPicPr/>
              <p:nvPr/>
            </p:nvPicPr>
            <p:blipFill>
              <a:blip r:embed="rId39"/>
              <a:stretch>
                <a:fillRect/>
              </a:stretch>
            </p:blipFill>
            <p:spPr>
              <a:xfrm>
                <a:off x="6281509" y="3173422"/>
                <a:ext cx="3231720" cy="151920"/>
              </a:xfrm>
              <a:prstGeom prst="rect">
                <a:avLst/>
              </a:prstGeom>
            </p:spPr>
          </p:pic>
        </mc:Fallback>
      </mc:AlternateContent>
      <p:grpSp>
        <p:nvGrpSpPr>
          <p:cNvPr id="65" name="Group 64">
            <a:extLst>
              <a:ext uri="{FF2B5EF4-FFF2-40B4-BE49-F238E27FC236}">
                <a16:creationId xmlns:a16="http://schemas.microsoft.com/office/drawing/2014/main" id="{F3260E3C-3C1A-7AC8-F84D-3541E720F1B3}"/>
              </a:ext>
            </a:extLst>
          </p:cNvPr>
          <p:cNvGrpSpPr/>
          <p:nvPr/>
        </p:nvGrpSpPr>
        <p:grpSpPr>
          <a:xfrm>
            <a:off x="9699709" y="156262"/>
            <a:ext cx="1661040" cy="1858320"/>
            <a:chOff x="9699709" y="156262"/>
            <a:chExt cx="1661040" cy="1858320"/>
          </a:xfrm>
        </p:grpSpPr>
        <mc:AlternateContent xmlns:mc="http://schemas.openxmlformats.org/markup-compatibility/2006" xmlns:p14="http://schemas.microsoft.com/office/powerpoint/2010/main">
          <mc:Choice Requires="p14">
            <p:contentPart p14:bwMode="auto" r:id="rId40">
              <p14:nvContentPartPr>
                <p14:cNvPr id="49" name="Ink 48">
                  <a:extLst>
                    <a:ext uri="{FF2B5EF4-FFF2-40B4-BE49-F238E27FC236}">
                      <a16:creationId xmlns:a16="http://schemas.microsoft.com/office/drawing/2014/main" id="{6059D56C-A4E3-F65B-663A-119714651B98}"/>
                    </a:ext>
                  </a:extLst>
                </p14:cNvPr>
                <p14:cNvContentPartPr/>
                <p14:nvPr/>
              </p14:nvContentPartPr>
              <p14:xfrm>
                <a:off x="10064029" y="928462"/>
                <a:ext cx="210240" cy="116280"/>
              </p14:xfrm>
            </p:contentPart>
          </mc:Choice>
          <mc:Fallback xmlns="">
            <p:pic>
              <p:nvPicPr>
                <p:cNvPr id="49" name="Ink 48">
                  <a:extLst>
                    <a:ext uri="{FF2B5EF4-FFF2-40B4-BE49-F238E27FC236}">
                      <a16:creationId xmlns:a16="http://schemas.microsoft.com/office/drawing/2014/main" id="{6059D56C-A4E3-F65B-663A-119714651B98}"/>
                    </a:ext>
                  </a:extLst>
                </p:cNvPr>
                <p:cNvPicPr/>
                <p:nvPr/>
              </p:nvPicPr>
              <p:blipFill>
                <a:blip r:embed="rId41"/>
                <a:stretch>
                  <a:fillRect/>
                </a:stretch>
              </p:blipFill>
              <p:spPr>
                <a:xfrm>
                  <a:off x="10046029" y="910462"/>
                  <a:ext cx="24588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50" name="Ink 49">
                  <a:extLst>
                    <a:ext uri="{FF2B5EF4-FFF2-40B4-BE49-F238E27FC236}">
                      <a16:creationId xmlns:a16="http://schemas.microsoft.com/office/drawing/2014/main" id="{390A965C-05EF-2917-6E8B-49126672CFFB}"/>
                    </a:ext>
                  </a:extLst>
                </p14:cNvPr>
                <p14:cNvContentPartPr/>
                <p14:nvPr/>
              </p14:nvContentPartPr>
              <p14:xfrm>
                <a:off x="9945229" y="933862"/>
                <a:ext cx="79200" cy="308880"/>
              </p14:xfrm>
            </p:contentPart>
          </mc:Choice>
          <mc:Fallback xmlns="">
            <p:pic>
              <p:nvPicPr>
                <p:cNvPr id="50" name="Ink 49">
                  <a:extLst>
                    <a:ext uri="{FF2B5EF4-FFF2-40B4-BE49-F238E27FC236}">
                      <a16:creationId xmlns:a16="http://schemas.microsoft.com/office/drawing/2014/main" id="{390A965C-05EF-2917-6E8B-49126672CFFB}"/>
                    </a:ext>
                  </a:extLst>
                </p:cNvPr>
                <p:cNvPicPr/>
                <p:nvPr/>
              </p:nvPicPr>
              <p:blipFill>
                <a:blip r:embed="rId43"/>
                <a:stretch>
                  <a:fillRect/>
                </a:stretch>
              </p:blipFill>
              <p:spPr>
                <a:xfrm>
                  <a:off x="9927229" y="915862"/>
                  <a:ext cx="114840" cy="3445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51" name="Ink 50">
                  <a:extLst>
                    <a:ext uri="{FF2B5EF4-FFF2-40B4-BE49-F238E27FC236}">
                      <a16:creationId xmlns:a16="http://schemas.microsoft.com/office/drawing/2014/main" id="{5FE4E249-D820-7FA7-675D-8004DEBF5347}"/>
                    </a:ext>
                  </a:extLst>
                </p14:cNvPr>
                <p14:cNvContentPartPr/>
                <p14:nvPr/>
              </p14:nvContentPartPr>
              <p14:xfrm>
                <a:off x="9897709" y="846742"/>
                <a:ext cx="165960" cy="278280"/>
              </p14:xfrm>
            </p:contentPart>
          </mc:Choice>
          <mc:Fallback xmlns="">
            <p:pic>
              <p:nvPicPr>
                <p:cNvPr id="51" name="Ink 50">
                  <a:extLst>
                    <a:ext uri="{FF2B5EF4-FFF2-40B4-BE49-F238E27FC236}">
                      <a16:creationId xmlns:a16="http://schemas.microsoft.com/office/drawing/2014/main" id="{5FE4E249-D820-7FA7-675D-8004DEBF5347}"/>
                    </a:ext>
                  </a:extLst>
                </p:cNvPr>
                <p:cNvPicPr/>
                <p:nvPr/>
              </p:nvPicPr>
              <p:blipFill>
                <a:blip r:embed="rId45"/>
                <a:stretch>
                  <a:fillRect/>
                </a:stretch>
              </p:blipFill>
              <p:spPr>
                <a:xfrm>
                  <a:off x="9880069" y="828742"/>
                  <a:ext cx="201600" cy="3139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52" name="Ink 51">
                  <a:extLst>
                    <a:ext uri="{FF2B5EF4-FFF2-40B4-BE49-F238E27FC236}">
                      <a16:creationId xmlns:a16="http://schemas.microsoft.com/office/drawing/2014/main" id="{41E588EE-78A0-082B-8BD0-237259744408}"/>
                    </a:ext>
                  </a:extLst>
                </p14:cNvPr>
                <p14:cNvContentPartPr/>
                <p14:nvPr/>
              </p14:nvContentPartPr>
              <p14:xfrm>
                <a:off x="9899149" y="1209262"/>
                <a:ext cx="148320" cy="33840"/>
              </p14:xfrm>
            </p:contentPart>
          </mc:Choice>
          <mc:Fallback xmlns="">
            <p:pic>
              <p:nvPicPr>
                <p:cNvPr id="52" name="Ink 51">
                  <a:extLst>
                    <a:ext uri="{FF2B5EF4-FFF2-40B4-BE49-F238E27FC236}">
                      <a16:creationId xmlns:a16="http://schemas.microsoft.com/office/drawing/2014/main" id="{41E588EE-78A0-082B-8BD0-237259744408}"/>
                    </a:ext>
                  </a:extLst>
                </p:cNvPr>
                <p:cNvPicPr/>
                <p:nvPr/>
              </p:nvPicPr>
              <p:blipFill>
                <a:blip r:embed="rId47"/>
                <a:stretch>
                  <a:fillRect/>
                </a:stretch>
              </p:blipFill>
              <p:spPr>
                <a:xfrm>
                  <a:off x="9881149" y="1191622"/>
                  <a:ext cx="18396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53" name="Ink 52">
                  <a:extLst>
                    <a:ext uri="{FF2B5EF4-FFF2-40B4-BE49-F238E27FC236}">
                      <a16:creationId xmlns:a16="http://schemas.microsoft.com/office/drawing/2014/main" id="{96D256BB-A473-B695-EC1C-4B46E514407A}"/>
                    </a:ext>
                  </a:extLst>
                </p14:cNvPr>
                <p14:cNvContentPartPr/>
                <p14:nvPr/>
              </p14:nvContentPartPr>
              <p14:xfrm>
                <a:off x="10044949" y="887782"/>
                <a:ext cx="187560" cy="297000"/>
              </p14:xfrm>
            </p:contentPart>
          </mc:Choice>
          <mc:Fallback xmlns="">
            <p:pic>
              <p:nvPicPr>
                <p:cNvPr id="53" name="Ink 52">
                  <a:extLst>
                    <a:ext uri="{FF2B5EF4-FFF2-40B4-BE49-F238E27FC236}">
                      <a16:creationId xmlns:a16="http://schemas.microsoft.com/office/drawing/2014/main" id="{96D256BB-A473-B695-EC1C-4B46E514407A}"/>
                    </a:ext>
                  </a:extLst>
                </p:cNvPr>
                <p:cNvPicPr/>
                <p:nvPr/>
              </p:nvPicPr>
              <p:blipFill>
                <a:blip r:embed="rId49"/>
                <a:stretch>
                  <a:fillRect/>
                </a:stretch>
              </p:blipFill>
              <p:spPr>
                <a:xfrm>
                  <a:off x="10026949" y="870142"/>
                  <a:ext cx="223200" cy="3326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54" name="Ink 53">
                  <a:extLst>
                    <a:ext uri="{FF2B5EF4-FFF2-40B4-BE49-F238E27FC236}">
                      <a16:creationId xmlns:a16="http://schemas.microsoft.com/office/drawing/2014/main" id="{5CC4EAD3-061E-FEB3-3EAA-518274B014F5}"/>
                    </a:ext>
                  </a:extLst>
                </p14:cNvPr>
                <p14:cNvContentPartPr/>
                <p14:nvPr/>
              </p14:nvContentPartPr>
              <p14:xfrm>
                <a:off x="10260589" y="789502"/>
                <a:ext cx="207360" cy="196560"/>
              </p14:xfrm>
            </p:contentPart>
          </mc:Choice>
          <mc:Fallback xmlns="">
            <p:pic>
              <p:nvPicPr>
                <p:cNvPr id="54" name="Ink 53">
                  <a:extLst>
                    <a:ext uri="{FF2B5EF4-FFF2-40B4-BE49-F238E27FC236}">
                      <a16:creationId xmlns:a16="http://schemas.microsoft.com/office/drawing/2014/main" id="{5CC4EAD3-061E-FEB3-3EAA-518274B014F5}"/>
                    </a:ext>
                  </a:extLst>
                </p:cNvPr>
                <p:cNvPicPr/>
                <p:nvPr/>
              </p:nvPicPr>
              <p:blipFill>
                <a:blip r:embed="rId51"/>
                <a:stretch>
                  <a:fillRect/>
                </a:stretch>
              </p:blipFill>
              <p:spPr>
                <a:xfrm>
                  <a:off x="10242949" y="771862"/>
                  <a:ext cx="243000" cy="2322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55" name="Ink 54">
                  <a:extLst>
                    <a:ext uri="{FF2B5EF4-FFF2-40B4-BE49-F238E27FC236}">
                      <a16:creationId xmlns:a16="http://schemas.microsoft.com/office/drawing/2014/main" id="{5E04FFB8-4661-3AD6-6A96-30CCD964B325}"/>
                    </a:ext>
                  </a:extLst>
                </p14:cNvPr>
                <p14:cNvContentPartPr/>
                <p14:nvPr/>
              </p14:nvContentPartPr>
              <p14:xfrm>
                <a:off x="10412869" y="538582"/>
                <a:ext cx="247320" cy="354240"/>
              </p14:xfrm>
            </p:contentPart>
          </mc:Choice>
          <mc:Fallback xmlns="">
            <p:pic>
              <p:nvPicPr>
                <p:cNvPr id="55" name="Ink 54">
                  <a:extLst>
                    <a:ext uri="{FF2B5EF4-FFF2-40B4-BE49-F238E27FC236}">
                      <a16:creationId xmlns:a16="http://schemas.microsoft.com/office/drawing/2014/main" id="{5E04FFB8-4661-3AD6-6A96-30CCD964B325}"/>
                    </a:ext>
                  </a:extLst>
                </p:cNvPr>
                <p:cNvPicPr/>
                <p:nvPr/>
              </p:nvPicPr>
              <p:blipFill>
                <a:blip r:embed="rId53"/>
                <a:stretch>
                  <a:fillRect/>
                </a:stretch>
              </p:blipFill>
              <p:spPr>
                <a:xfrm>
                  <a:off x="10395229" y="520942"/>
                  <a:ext cx="282960" cy="3898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56" name="Ink 55">
                  <a:extLst>
                    <a:ext uri="{FF2B5EF4-FFF2-40B4-BE49-F238E27FC236}">
                      <a16:creationId xmlns:a16="http://schemas.microsoft.com/office/drawing/2014/main" id="{2889AD25-128B-BA0F-99BB-B505ADDC7F5C}"/>
                    </a:ext>
                  </a:extLst>
                </p14:cNvPr>
                <p14:cNvContentPartPr/>
                <p14:nvPr/>
              </p14:nvContentPartPr>
              <p14:xfrm>
                <a:off x="10593229" y="484222"/>
                <a:ext cx="213480" cy="225000"/>
              </p14:xfrm>
            </p:contentPart>
          </mc:Choice>
          <mc:Fallback xmlns="">
            <p:pic>
              <p:nvPicPr>
                <p:cNvPr id="56" name="Ink 55">
                  <a:extLst>
                    <a:ext uri="{FF2B5EF4-FFF2-40B4-BE49-F238E27FC236}">
                      <a16:creationId xmlns:a16="http://schemas.microsoft.com/office/drawing/2014/main" id="{2889AD25-128B-BA0F-99BB-B505ADDC7F5C}"/>
                    </a:ext>
                  </a:extLst>
                </p:cNvPr>
                <p:cNvPicPr/>
                <p:nvPr/>
              </p:nvPicPr>
              <p:blipFill>
                <a:blip r:embed="rId55"/>
                <a:stretch>
                  <a:fillRect/>
                </a:stretch>
              </p:blipFill>
              <p:spPr>
                <a:xfrm>
                  <a:off x="10575589" y="466582"/>
                  <a:ext cx="249120" cy="2606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57" name="Ink 56">
                  <a:extLst>
                    <a:ext uri="{FF2B5EF4-FFF2-40B4-BE49-F238E27FC236}">
                      <a16:creationId xmlns:a16="http://schemas.microsoft.com/office/drawing/2014/main" id="{16BFC7CC-A1F9-FE9E-B76F-D1E2DC1132A4}"/>
                    </a:ext>
                  </a:extLst>
                </p14:cNvPr>
                <p14:cNvContentPartPr/>
                <p14:nvPr/>
              </p14:nvContentPartPr>
              <p14:xfrm>
                <a:off x="10044229" y="337342"/>
                <a:ext cx="988560" cy="1362240"/>
              </p14:xfrm>
            </p:contentPart>
          </mc:Choice>
          <mc:Fallback xmlns="">
            <p:pic>
              <p:nvPicPr>
                <p:cNvPr id="57" name="Ink 56">
                  <a:extLst>
                    <a:ext uri="{FF2B5EF4-FFF2-40B4-BE49-F238E27FC236}">
                      <a16:creationId xmlns:a16="http://schemas.microsoft.com/office/drawing/2014/main" id="{16BFC7CC-A1F9-FE9E-B76F-D1E2DC1132A4}"/>
                    </a:ext>
                  </a:extLst>
                </p:cNvPr>
                <p:cNvPicPr/>
                <p:nvPr/>
              </p:nvPicPr>
              <p:blipFill>
                <a:blip r:embed="rId57"/>
                <a:stretch>
                  <a:fillRect/>
                </a:stretch>
              </p:blipFill>
              <p:spPr>
                <a:xfrm>
                  <a:off x="10026589" y="319342"/>
                  <a:ext cx="1024200" cy="13978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58" name="Ink 57">
                  <a:extLst>
                    <a:ext uri="{FF2B5EF4-FFF2-40B4-BE49-F238E27FC236}">
                      <a16:creationId xmlns:a16="http://schemas.microsoft.com/office/drawing/2014/main" id="{A091222F-3D42-B76D-4A90-0FEF06D09995}"/>
                    </a:ext>
                  </a:extLst>
                </p14:cNvPr>
                <p14:cNvContentPartPr/>
                <p14:nvPr/>
              </p14:nvContentPartPr>
              <p14:xfrm>
                <a:off x="10245829" y="1268302"/>
                <a:ext cx="298800" cy="287280"/>
              </p14:xfrm>
            </p:contentPart>
          </mc:Choice>
          <mc:Fallback xmlns="">
            <p:pic>
              <p:nvPicPr>
                <p:cNvPr id="58" name="Ink 57">
                  <a:extLst>
                    <a:ext uri="{FF2B5EF4-FFF2-40B4-BE49-F238E27FC236}">
                      <a16:creationId xmlns:a16="http://schemas.microsoft.com/office/drawing/2014/main" id="{A091222F-3D42-B76D-4A90-0FEF06D09995}"/>
                    </a:ext>
                  </a:extLst>
                </p:cNvPr>
                <p:cNvPicPr/>
                <p:nvPr/>
              </p:nvPicPr>
              <p:blipFill>
                <a:blip r:embed="rId59"/>
                <a:stretch>
                  <a:fillRect/>
                </a:stretch>
              </p:blipFill>
              <p:spPr>
                <a:xfrm>
                  <a:off x="10228189" y="1250302"/>
                  <a:ext cx="334440" cy="3229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59" name="Ink 58">
                  <a:extLst>
                    <a:ext uri="{FF2B5EF4-FFF2-40B4-BE49-F238E27FC236}">
                      <a16:creationId xmlns:a16="http://schemas.microsoft.com/office/drawing/2014/main" id="{E1F3946F-FB28-6104-A56B-772686F42322}"/>
                    </a:ext>
                  </a:extLst>
                </p14:cNvPr>
                <p14:cNvContentPartPr/>
                <p14:nvPr/>
              </p14:nvContentPartPr>
              <p14:xfrm>
                <a:off x="10537069" y="1145542"/>
                <a:ext cx="91440" cy="99000"/>
              </p14:xfrm>
            </p:contentPart>
          </mc:Choice>
          <mc:Fallback xmlns="">
            <p:pic>
              <p:nvPicPr>
                <p:cNvPr id="59" name="Ink 58">
                  <a:extLst>
                    <a:ext uri="{FF2B5EF4-FFF2-40B4-BE49-F238E27FC236}">
                      <a16:creationId xmlns:a16="http://schemas.microsoft.com/office/drawing/2014/main" id="{E1F3946F-FB28-6104-A56B-772686F42322}"/>
                    </a:ext>
                  </a:extLst>
                </p:cNvPr>
                <p:cNvPicPr/>
                <p:nvPr/>
              </p:nvPicPr>
              <p:blipFill>
                <a:blip r:embed="rId61"/>
                <a:stretch>
                  <a:fillRect/>
                </a:stretch>
              </p:blipFill>
              <p:spPr>
                <a:xfrm>
                  <a:off x="10519429" y="1127902"/>
                  <a:ext cx="12708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60" name="Ink 59">
                  <a:extLst>
                    <a:ext uri="{FF2B5EF4-FFF2-40B4-BE49-F238E27FC236}">
                      <a16:creationId xmlns:a16="http://schemas.microsoft.com/office/drawing/2014/main" id="{398221F9-DF62-CC7E-A7EA-8881E1C0BEA7}"/>
                    </a:ext>
                  </a:extLst>
                </p14:cNvPr>
                <p14:cNvContentPartPr/>
                <p14:nvPr/>
              </p14:nvContentPartPr>
              <p14:xfrm>
                <a:off x="10629229" y="1302862"/>
                <a:ext cx="67680" cy="66240"/>
              </p14:xfrm>
            </p:contentPart>
          </mc:Choice>
          <mc:Fallback xmlns="">
            <p:pic>
              <p:nvPicPr>
                <p:cNvPr id="60" name="Ink 59">
                  <a:extLst>
                    <a:ext uri="{FF2B5EF4-FFF2-40B4-BE49-F238E27FC236}">
                      <a16:creationId xmlns:a16="http://schemas.microsoft.com/office/drawing/2014/main" id="{398221F9-DF62-CC7E-A7EA-8881E1C0BEA7}"/>
                    </a:ext>
                  </a:extLst>
                </p:cNvPr>
                <p:cNvPicPr/>
                <p:nvPr/>
              </p:nvPicPr>
              <p:blipFill>
                <a:blip r:embed="rId63"/>
                <a:stretch>
                  <a:fillRect/>
                </a:stretch>
              </p:blipFill>
              <p:spPr>
                <a:xfrm>
                  <a:off x="10611229" y="1284862"/>
                  <a:ext cx="10332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61" name="Ink 60">
                  <a:extLst>
                    <a:ext uri="{FF2B5EF4-FFF2-40B4-BE49-F238E27FC236}">
                      <a16:creationId xmlns:a16="http://schemas.microsoft.com/office/drawing/2014/main" id="{7F9CC2CA-9894-0DD0-BE5D-203DA93C7504}"/>
                    </a:ext>
                  </a:extLst>
                </p14:cNvPr>
                <p14:cNvContentPartPr/>
                <p14:nvPr/>
              </p14:nvContentPartPr>
              <p14:xfrm>
                <a:off x="10646149" y="965182"/>
                <a:ext cx="272520" cy="308520"/>
              </p14:xfrm>
            </p:contentPart>
          </mc:Choice>
          <mc:Fallback xmlns="">
            <p:pic>
              <p:nvPicPr>
                <p:cNvPr id="61" name="Ink 60">
                  <a:extLst>
                    <a:ext uri="{FF2B5EF4-FFF2-40B4-BE49-F238E27FC236}">
                      <a16:creationId xmlns:a16="http://schemas.microsoft.com/office/drawing/2014/main" id="{7F9CC2CA-9894-0DD0-BE5D-203DA93C7504}"/>
                    </a:ext>
                  </a:extLst>
                </p:cNvPr>
                <p:cNvPicPr/>
                <p:nvPr/>
              </p:nvPicPr>
              <p:blipFill>
                <a:blip r:embed="rId65"/>
                <a:stretch>
                  <a:fillRect/>
                </a:stretch>
              </p:blipFill>
              <p:spPr>
                <a:xfrm>
                  <a:off x="10628509" y="947182"/>
                  <a:ext cx="308160" cy="3441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62" name="Ink 61">
                  <a:extLst>
                    <a:ext uri="{FF2B5EF4-FFF2-40B4-BE49-F238E27FC236}">
                      <a16:creationId xmlns:a16="http://schemas.microsoft.com/office/drawing/2014/main" id="{FD3879C2-BE3F-D6FE-4F55-46F2C88E0D48}"/>
                    </a:ext>
                  </a:extLst>
                </p14:cNvPr>
                <p14:cNvContentPartPr/>
                <p14:nvPr/>
              </p14:nvContentPartPr>
              <p14:xfrm>
                <a:off x="10877269" y="786262"/>
                <a:ext cx="269640" cy="303840"/>
              </p14:xfrm>
            </p:contentPart>
          </mc:Choice>
          <mc:Fallback xmlns="">
            <p:pic>
              <p:nvPicPr>
                <p:cNvPr id="62" name="Ink 61">
                  <a:extLst>
                    <a:ext uri="{FF2B5EF4-FFF2-40B4-BE49-F238E27FC236}">
                      <a16:creationId xmlns:a16="http://schemas.microsoft.com/office/drawing/2014/main" id="{FD3879C2-BE3F-D6FE-4F55-46F2C88E0D48}"/>
                    </a:ext>
                  </a:extLst>
                </p:cNvPr>
                <p:cNvPicPr/>
                <p:nvPr/>
              </p:nvPicPr>
              <p:blipFill>
                <a:blip r:embed="rId67"/>
                <a:stretch>
                  <a:fillRect/>
                </a:stretch>
              </p:blipFill>
              <p:spPr>
                <a:xfrm>
                  <a:off x="10859629" y="768262"/>
                  <a:ext cx="305280" cy="33948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64" name="Ink 63">
                  <a:extLst>
                    <a:ext uri="{FF2B5EF4-FFF2-40B4-BE49-F238E27FC236}">
                      <a16:creationId xmlns:a16="http://schemas.microsoft.com/office/drawing/2014/main" id="{6E32255A-A137-D7AA-48E2-A0A0BBAC782A}"/>
                    </a:ext>
                  </a:extLst>
                </p14:cNvPr>
                <p14:cNvContentPartPr/>
                <p14:nvPr/>
              </p14:nvContentPartPr>
              <p14:xfrm>
                <a:off x="9699709" y="156262"/>
                <a:ext cx="1661040" cy="1858320"/>
              </p14:xfrm>
            </p:contentPart>
          </mc:Choice>
          <mc:Fallback xmlns="">
            <p:pic>
              <p:nvPicPr>
                <p:cNvPr id="64" name="Ink 63">
                  <a:extLst>
                    <a:ext uri="{FF2B5EF4-FFF2-40B4-BE49-F238E27FC236}">
                      <a16:creationId xmlns:a16="http://schemas.microsoft.com/office/drawing/2014/main" id="{6E32255A-A137-D7AA-48E2-A0A0BBAC782A}"/>
                    </a:ext>
                  </a:extLst>
                </p:cNvPr>
                <p:cNvPicPr/>
                <p:nvPr/>
              </p:nvPicPr>
              <p:blipFill>
                <a:blip r:embed="rId69"/>
                <a:stretch>
                  <a:fillRect/>
                </a:stretch>
              </p:blipFill>
              <p:spPr>
                <a:xfrm>
                  <a:off x="9682069" y="138262"/>
                  <a:ext cx="1696680" cy="1893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0">
            <p14:nvContentPartPr>
              <p14:cNvPr id="71" name="Ink 70">
                <a:extLst>
                  <a:ext uri="{FF2B5EF4-FFF2-40B4-BE49-F238E27FC236}">
                    <a16:creationId xmlns:a16="http://schemas.microsoft.com/office/drawing/2014/main" id="{2F432A68-9B25-8692-2FE4-8C337285F44A}"/>
                  </a:ext>
                </a:extLst>
              </p14:cNvPr>
              <p14:cNvContentPartPr/>
              <p14:nvPr/>
            </p14:nvContentPartPr>
            <p14:xfrm>
              <a:off x="5220589" y="3687142"/>
              <a:ext cx="1860120" cy="138240"/>
            </p14:xfrm>
          </p:contentPart>
        </mc:Choice>
        <mc:Fallback xmlns="">
          <p:pic>
            <p:nvPicPr>
              <p:cNvPr id="71" name="Ink 70">
                <a:extLst>
                  <a:ext uri="{FF2B5EF4-FFF2-40B4-BE49-F238E27FC236}">
                    <a16:creationId xmlns:a16="http://schemas.microsoft.com/office/drawing/2014/main" id="{2F432A68-9B25-8692-2FE4-8C337285F44A}"/>
                  </a:ext>
                </a:extLst>
              </p:cNvPr>
              <p:cNvPicPr/>
              <p:nvPr/>
            </p:nvPicPr>
            <p:blipFill>
              <a:blip r:embed="rId71"/>
              <a:stretch>
                <a:fillRect/>
              </a:stretch>
            </p:blipFill>
            <p:spPr>
              <a:xfrm>
                <a:off x="5202949" y="3669502"/>
                <a:ext cx="189576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72" name="Ink 71">
                <a:extLst>
                  <a:ext uri="{FF2B5EF4-FFF2-40B4-BE49-F238E27FC236}">
                    <a16:creationId xmlns:a16="http://schemas.microsoft.com/office/drawing/2014/main" id="{8A725FB3-443B-CE0E-895E-807AA6E631C8}"/>
                  </a:ext>
                </a:extLst>
              </p14:cNvPr>
              <p14:cNvContentPartPr/>
              <p14:nvPr/>
            </p14:nvContentPartPr>
            <p14:xfrm>
              <a:off x="7142629" y="3276022"/>
              <a:ext cx="1188000" cy="588960"/>
            </p14:xfrm>
          </p:contentPart>
        </mc:Choice>
        <mc:Fallback xmlns="">
          <p:pic>
            <p:nvPicPr>
              <p:cNvPr id="72" name="Ink 71">
                <a:extLst>
                  <a:ext uri="{FF2B5EF4-FFF2-40B4-BE49-F238E27FC236}">
                    <a16:creationId xmlns:a16="http://schemas.microsoft.com/office/drawing/2014/main" id="{8A725FB3-443B-CE0E-895E-807AA6E631C8}"/>
                  </a:ext>
                </a:extLst>
              </p:cNvPr>
              <p:cNvPicPr/>
              <p:nvPr/>
            </p:nvPicPr>
            <p:blipFill>
              <a:blip r:embed="rId73"/>
              <a:stretch>
                <a:fillRect/>
              </a:stretch>
            </p:blipFill>
            <p:spPr>
              <a:xfrm>
                <a:off x="7124989" y="3258022"/>
                <a:ext cx="1223640" cy="624600"/>
              </a:xfrm>
              <a:prstGeom prst="rect">
                <a:avLst/>
              </a:prstGeom>
            </p:spPr>
          </p:pic>
        </mc:Fallback>
      </mc:AlternateContent>
      <p:grpSp>
        <p:nvGrpSpPr>
          <p:cNvPr id="83" name="Group 82">
            <a:extLst>
              <a:ext uri="{FF2B5EF4-FFF2-40B4-BE49-F238E27FC236}">
                <a16:creationId xmlns:a16="http://schemas.microsoft.com/office/drawing/2014/main" id="{7340F629-4D44-DC2D-6E41-7C943ED40967}"/>
              </a:ext>
            </a:extLst>
          </p:cNvPr>
          <p:cNvGrpSpPr/>
          <p:nvPr/>
        </p:nvGrpSpPr>
        <p:grpSpPr>
          <a:xfrm>
            <a:off x="5426149" y="4189342"/>
            <a:ext cx="4266000" cy="216000"/>
            <a:chOff x="5426149" y="4189342"/>
            <a:chExt cx="4266000" cy="216000"/>
          </a:xfrm>
        </p:grpSpPr>
        <mc:AlternateContent xmlns:mc="http://schemas.openxmlformats.org/markup-compatibility/2006" xmlns:p14="http://schemas.microsoft.com/office/powerpoint/2010/main">
          <mc:Choice Requires="p14">
            <p:contentPart p14:bwMode="auto" r:id="rId74">
              <p14:nvContentPartPr>
                <p14:cNvPr id="77" name="Ink 76">
                  <a:extLst>
                    <a:ext uri="{FF2B5EF4-FFF2-40B4-BE49-F238E27FC236}">
                      <a16:creationId xmlns:a16="http://schemas.microsoft.com/office/drawing/2014/main" id="{EBA2BA1E-9B2C-E5A4-6FBA-E5215A59F40C}"/>
                    </a:ext>
                  </a:extLst>
                </p14:cNvPr>
                <p14:cNvContentPartPr/>
                <p14:nvPr/>
              </p14:nvContentPartPr>
              <p14:xfrm>
                <a:off x="8020669" y="4189342"/>
                <a:ext cx="1671480" cy="184680"/>
              </p14:xfrm>
            </p:contentPart>
          </mc:Choice>
          <mc:Fallback xmlns="">
            <p:pic>
              <p:nvPicPr>
                <p:cNvPr id="77" name="Ink 76">
                  <a:extLst>
                    <a:ext uri="{FF2B5EF4-FFF2-40B4-BE49-F238E27FC236}">
                      <a16:creationId xmlns:a16="http://schemas.microsoft.com/office/drawing/2014/main" id="{EBA2BA1E-9B2C-E5A4-6FBA-E5215A59F40C}"/>
                    </a:ext>
                  </a:extLst>
                </p:cNvPr>
                <p:cNvPicPr/>
                <p:nvPr/>
              </p:nvPicPr>
              <p:blipFill>
                <a:blip r:embed="rId75"/>
                <a:stretch>
                  <a:fillRect/>
                </a:stretch>
              </p:blipFill>
              <p:spPr>
                <a:xfrm>
                  <a:off x="8003029" y="4171702"/>
                  <a:ext cx="170712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78" name="Ink 77">
                  <a:extLst>
                    <a:ext uri="{FF2B5EF4-FFF2-40B4-BE49-F238E27FC236}">
                      <a16:creationId xmlns:a16="http://schemas.microsoft.com/office/drawing/2014/main" id="{DC892449-BB61-3B4D-9A1E-C2B93713B29A}"/>
                    </a:ext>
                  </a:extLst>
                </p14:cNvPr>
                <p14:cNvContentPartPr/>
                <p14:nvPr/>
              </p14:nvContentPartPr>
              <p14:xfrm>
                <a:off x="7657069" y="4317862"/>
                <a:ext cx="280800" cy="87480"/>
              </p14:xfrm>
            </p:contentPart>
          </mc:Choice>
          <mc:Fallback xmlns="">
            <p:pic>
              <p:nvPicPr>
                <p:cNvPr id="78" name="Ink 77">
                  <a:extLst>
                    <a:ext uri="{FF2B5EF4-FFF2-40B4-BE49-F238E27FC236}">
                      <a16:creationId xmlns:a16="http://schemas.microsoft.com/office/drawing/2014/main" id="{DC892449-BB61-3B4D-9A1E-C2B93713B29A}"/>
                    </a:ext>
                  </a:extLst>
                </p:cNvPr>
                <p:cNvPicPr/>
                <p:nvPr/>
              </p:nvPicPr>
              <p:blipFill>
                <a:blip r:embed="rId77"/>
                <a:stretch>
                  <a:fillRect/>
                </a:stretch>
              </p:blipFill>
              <p:spPr>
                <a:xfrm>
                  <a:off x="7639429" y="4299862"/>
                  <a:ext cx="31644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79" name="Ink 78">
                  <a:extLst>
                    <a:ext uri="{FF2B5EF4-FFF2-40B4-BE49-F238E27FC236}">
                      <a16:creationId xmlns:a16="http://schemas.microsoft.com/office/drawing/2014/main" id="{7CD49494-D618-50B9-7698-8C71CF0EB205}"/>
                    </a:ext>
                  </a:extLst>
                </p14:cNvPr>
                <p14:cNvContentPartPr/>
                <p14:nvPr/>
              </p14:nvContentPartPr>
              <p14:xfrm>
                <a:off x="6502549" y="4340182"/>
                <a:ext cx="996120" cy="36000"/>
              </p14:xfrm>
            </p:contentPart>
          </mc:Choice>
          <mc:Fallback xmlns="">
            <p:pic>
              <p:nvPicPr>
                <p:cNvPr id="79" name="Ink 78">
                  <a:extLst>
                    <a:ext uri="{FF2B5EF4-FFF2-40B4-BE49-F238E27FC236}">
                      <a16:creationId xmlns:a16="http://schemas.microsoft.com/office/drawing/2014/main" id="{7CD49494-D618-50B9-7698-8C71CF0EB205}"/>
                    </a:ext>
                  </a:extLst>
                </p:cNvPr>
                <p:cNvPicPr/>
                <p:nvPr/>
              </p:nvPicPr>
              <p:blipFill>
                <a:blip r:embed="rId79"/>
                <a:stretch>
                  <a:fillRect/>
                </a:stretch>
              </p:blipFill>
              <p:spPr>
                <a:xfrm>
                  <a:off x="6484909" y="4322182"/>
                  <a:ext cx="103176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82" name="Ink 81">
                  <a:extLst>
                    <a:ext uri="{FF2B5EF4-FFF2-40B4-BE49-F238E27FC236}">
                      <a16:creationId xmlns:a16="http://schemas.microsoft.com/office/drawing/2014/main" id="{DC46193B-2E5E-A5A3-C39F-748FCB3166D9}"/>
                    </a:ext>
                  </a:extLst>
                </p14:cNvPr>
                <p14:cNvContentPartPr/>
                <p14:nvPr/>
              </p14:nvContentPartPr>
              <p14:xfrm>
                <a:off x="5426149" y="4277182"/>
                <a:ext cx="1134000" cy="63360"/>
              </p14:xfrm>
            </p:contentPart>
          </mc:Choice>
          <mc:Fallback xmlns="">
            <p:pic>
              <p:nvPicPr>
                <p:cNvPr id="82" name="Ink 81">
                  <a:extLst>
                    <a:ext uri="{FF2B5EF4-FFF2-40B4-BE49-F238E27FC236}">
                      <a16:creationId xmlns:a16="http://schemas.microsoft.com/office/drawing/2014/main" id="{DC46193B-2E5E-A5A3-C39F-748FCB3166D9}"/>
                    </a:ext>
                  </a:extLst>
                </p:cNvPr>
                <p:cNvPicPr/>
                <p:nvPr/>
              </p:nvPicPr>
              <p:blipFill>
                <a:blip r:embed="rId81"/>
                <a:stretch>
                  <a:fillRect/>
                </a:stretch>
              </p:blipFill>
              <p:spPr>
                <a:xfrm>
                  <a:off x="5408149" y="4259542"/>
                  <a:ext cx="1169640" cy="99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2">
            <p14:nvContentPartPr>
              <p14:cNvPr id="84" name="Ink 83">
                <a:extLst>
                  <a:ext uri="{FF2B5EF4-FFF2-40B4-BE49-F238E27FC236}">
                    <a16:creationId xmlns:a16="http://schemas.microsoft.com/office/drawing/2014/main" id="{2505F287-BBC6-4B3C-0063-1437B2DF106B}"/>
                  </a:ext>
                </a:extLst>
              </p14:cNvPr>
              <p14:cNvContentPartPr/>
              <p14:nvPr/>
            </p14:nvContentPartPr>
            <p14:xfrm>
              <a:off x="3206029" y="4284742"/>
              <a:ext cx="1299240" cy="120600"/>
            </p14:xfrm>
          </p:contentPart>
        </mc:Choice>
        <mc:Fallback xmlns="">
          <p:pic>
            <p:nvPicPr>
              <p:cNvPr id="84" name="Ink 83">
                <a:extLst>
                  <a:ext uri="{FF2B5EF4-FFF2-40B4-BE49-F238E27FC236}">
                    <a16:creationId xmlns:a16="http://schemas.microsoft.com/office/drawing/2014/main" id="{2505F287-BBC6-4B3C-0063-1437B2DF106B}"/>
                  </a:ext>
                </a:extLst>
              </p:cNvPr>
              <p:cNvPicPr/>
              <p:nvPr/>
            </p:nvPicPr>
            <p:blipFill>
              <a:blip r:embed="rId83"/>
              <a:stretch>
                <a:fillRect/>
              </a:stretch>
            </p:blipFill>
            <p:spPr>
              <a:xfrm>
                <a:off x="3188029" y="4267102"/>
                <a:ext cx="1334880" cy="156240"/>
              </a:xfrm>
              <a:prstGeom prst="rect">
                <a:avLst/>
              </a:prstGeom>
            </p:spPr>
          </p:pic>
        </mc:Fallback>
      </mc:AlternateContent>
      <p:grpSp>
        <p:nvGrpSpPr>
          <p:cNvPr id="93" name="Group 92">
            <a:extLst>
              <a:ext uri="{FF2B5EF4-FFF2-40B4-BE49-F238E27FC236}">
                <a16:creationId xmlns:a16="http://schemas.microsoft.com/office/drawing/2014/main" id="{52DD6254-5FE9-5D33-3AC4-660208ED5D85}"/>
              </a:ext>
            </a:extLst>
          </p:cNvPr>
          <p:cNvGrpSpPr/>
          <p:nvPr/>
        </p:nvGrpSpPr>
        <p:grpSpPr>
          <a:xfrm>
            <a:off x="305869" y="4281142"/>
            <a:ext cx="2559240" cy="179280"/>
            <a:chOff x="305869" y="4281142"/>
            <a:chExt cx="2559240" cy="179280"/>
          </a:xfrm>
        </p:grpSpPr>
        <mc:AlternateContent xmlns:mc="http://schemas.openxmlformats.org/markup-compatibility/2006" xmlns:p14="http://schemas.microsoft.com/office/powerpoint/2010/main">
          <mc:Choice Requires="p14">
            <p:contentPart p14:bwMode="auto" r:id="rId84">
              <p14:nvContentPartPr>
                <p14:cNvPr id="85" name="Ink 84">
                  <a:extLst>
                    <a:ext uri="{FF2B5EF4-FFF2-40B4-BE49-F238E27FC236}">
                      <a16:creationId xmlns:a16="http://schemas.microsoft.com/office/drawing/2014/main" id="{74EC6058-C848-D778-010A-939AC3379A9E}"/>
                    </a:ext>
                  </a:extLst>
                </p14:cNvPr>
                <p14:cNvContentPartPr/>
                <p14:nvPr/>
              </p14:nvContentPartPr>
              <p14:xfrm>
                <a:off x="2268949" y="4281142"/>
                <a:ext cx="596160" cy="68760"/>
              </p14:xfrm>
            </p:contentPart>
          </mc:Choice>
          <mc:Fallback xmlns="">
            <p:pic>
              <p:nvPicPr>
                <p:cNvPr id="85" name="Ink 84">
                  <a:extLst>
                    <a:ext uri="{FF2B5EF4-FFF2-40B4-BE49-F238E27FC236}">
                      <a16:creationId xmlns:a16="http://schemas.microsoft.com/office/drawing/2014/main" id="{74EC6058-C848-D778-010A-939AC3379A9E}"/>
                    </a:ext>
                  </a:extLst>
                </p:cNvPr>
                <p:cNvPicPr/>
                <p:nvPr/>
              </p:nvPicPr>
              <p:blipFill>
                <a:blip r:embed="rId85"/>
                <a:stretch>
                  <a:fillRect/>
                </a:stretch>
              </p:blipFill>
              <p:spPr>
                <a:xfrm>
                  <a:off x="2251309" y="4263142"/>
                  <a:ext cx="63180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86" name="Ink 85">
                  <a:extLst>
                    <a:ext uri="{FF2B5EF4-FFF2-40B4-BE49-F238E27FC236}">
                      <a16:creationId xmlns:a16="http://schemas.microsoft.com/office/drawing/2014/main" id="{8F350B76-3EA7-899B-1558-3FF0CE6478E5}"/>
                    </a:ext>
                  </a:extLst>
                </p14:cNvPr>
                <p14:cNvContentPartPr/>
                <p14:nvPr/>
              </p14:nvContentPartPr>
              <p14:xfrm>
                <a:off x="1713469" y="4379782"/>
                <a:ext cx="546120" cy="41040"/>
              </p14:xfrm>
            </p:contentPart>
          </mc:Choice>
          <mc:Fallback xmlns="">
            <p:pic>
              <p:nvPicPr>
                <p:cNvPr id="86" name="Ink 85">
                  <a:extLst>
                    <a:ext uri="{FF2B5EF4-FFF2-40B4-BE49-F238E27FC236}">
                      <a16:creationId xmlns:a16="http://schemas.microsoft.com/office/drawing/2014/main" id="{8F350B76-3EA7-899B-1558-3FF0CE6478E5}"/>
                    </a:ext>
                  </a:extLst>
                </p:cNvPr>
                <p:cNvPicPr/>
                <p:nvPr/>
              </p:nvPicPr>
              <p:blipFill>
                <a:blip r:embed="rId87"/>
                <a:stretch>
                  <a:fillRect/>
                </a:stretch>
              </p:blipFill>
              <p:spPr>
                <a:xfrm>
                  <a:off x="1695469" y="4361782"/>
                  <a:ext cx="58176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87" name="Ink 86">
                  <a:extLst>
                    <a:ext uri="{FF2B5EF4-FFF2-40B4-BE49-F238E27FC236}">
                      <a16:creationId xmlns:a16="http://schemas.microsoft.com/office/drawing/2014/main" id="{B890CF90-2013-E260-5E9F-7B65858BCF87}"/>
                    </a:ext>
                  </a:extLst>
                </p14:cNvPr>
                <p14:cNvContentPartPr/>
                <p14:nvPr/>
              </p14:nvContentPartPr>
              <p14:xfrm>
                <a:off x="1075189" y="4316062"/>
                <a:ext cx="621000" cy="48960"/>
              </p14:xfrm>
            </p:contentPart>
          </mc:Choice>
          <mc:Fallback xmlns="">
            <p:pic>
              <p:nvPicPr>
                <p:cNvPr id="87" name="Ink 86">
                  <a:extLst>
                    <a:ext uri="{FF2B5EF4-FFF2-40B4-BE49-F238E27FC236}">
                      <a16:creationId xmlns:a16="http://schemas.microsoft.com/office/drawing/2014/main" id="{B890CF90-2013-E260-5E9F-7B65858BCF87}"/>
                    </a:ext>
                  </a:extLst>
                </p:cNvPr>
                <p:cNvPicPr/>
                <p:nvPr/>
              </p:nvPicPr>
              <p:blipFill>
                <a:blip r:embed="rId89"/>
                <a:stretch>
                  <a:fillRect/>
                </a:stretch>
              </p:blipFill>
              <p:spPr>
                <a:xfrm>
                  <a:off x="1057549" y="4298422"/>
                  <a:ext cx="65664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88" name="Ink 87">
                  <a:extLst>
                    <a:ext uri="{FF2B5EF4-FFF2-40B4-BE49-F238E27FC236}">
                      <a16:creationId xmlns:a16="http://schemas.microsoft.com/office/drawing/2014/main" id="{0C5907E4-B7D1-C152-1A28-FC9C7CE8172F}"/>
                    </a:ext>
                  </a:extLst>
                </p14:cNvPr>
                <p14:cNvContentPartPr/>
                <p14:nvPr/>
              </p14:nvContentPartPr>
              <p14:xfrm>
                <a:off x="305869" y="4326502"/>
                <a:ext cx="733320" cy="133920"/>
              </p14:xfrm>
            </p:contentPart>
          </mc:Choice>
          <mc:Fallback xmlns="">
            <p:pic>
              <p:nvPicPr>
                <p:cNvPr id="88" name="Ink 87">
                  <a:extLst>
                    <a:ext uri="{FF2B5EF4-FFF2-40B4-BE49-F238E27FC236}">
                      <a16:creationId xmlns:a16="http://schemas.microsoft.com/office/drawing/2014/main" id="{0C5907E4-B7D1-C152-1A28-FC9C7CE8172F}"/>
                    </a:ext>
                  </a:extLst>
                </p:cNvPr>
                <p:cNvPicPr/>
                <p:nvPr/>
              </p:nvPicPr>
              <p:blipFill>
                <a:blip r:embed="rId91"/>
                <a:stretch>
                  <a:fillRect/>
                </a:stretch>
              </p:blipFill>
              <p:spPr>
                <a:xfrm>
                  <a:off x="288229" y="4308862"/>
                  <a:ext cx="768960" cy="169560"/>
                </a:xfrm>
                <a:prstGeom prst="rect">
                  <a:avLst/>
                </a:prstGeom>
              </p:spPr>
            </p:pic>
          </mc:Fallback>
        </mc:AlternateContent>
      </p:grpSp>
      <p:grpSp>
        <p:nvGrpSpPr>
          <p:cNvPr id="98" name="Group 97">
            <a:extLst>
              <a:ext uri="{FF2B5EF4-FFF2-40B4-BE49-F238E27FC236}">
                <a16:creationId xmlns:a16="http://schemas.microsoft.com/office/drawing/2014/main" id="{A8BD65A6-3F74-0714-550A-F04D4B2ED1A0}"/>
              </a:ext>
            </a:extLst>
          </p:cNvPr>
          <p:cNvGrpSpPr/>
          <p:nvPr/>
        </p:nvGrpSpPr>
        <p:grpSpPr>
          <a:xfrm>
            <a:off x="2885269" y="4795222"/>
            <a:ext cx="6645600" cy="135360"/>
            <a:chOff x="2885269" y="4795222"/>
            <a:chExt cx="6645600" cy="135360"/>
          </a:xfrm>
        </p:grpSpPr>
        <mc:AlternateContent xmlns:mc="http://schemas.openxmlformats.org/markup-compatibility/2006" xmlns:p14="http://schemas.microsoft.com/office/powerpoint/2010/main">
          <mc:Choice Requires="p14">
            <p:contentPart p14:bwMode="auto" r:id="rId92">
              <p14:nvContentPartPr>
                <p14:cNvPr id="89" name="Ink 88">
                  <a:extLst>
                    <a:ext uri="{FF2B5EF4-FFF2-40B4-BE49-F238E27FC236}">
                      <a16:creationId xmlns:a16="http://schemas.microsoft.com/office/drawing/2014/main" id="{8680D648-AAFE-80CE-6F51-E514CDF079A4}"/>
                    </a:ext>
                  </a:extLst>
                </p14:cNvPr>
                <p14:cNvContentPartPr/>
                <p14:nvPr/>
              </p14:nvContentPartPr>
              <p14:xfrm>
                <a:off x="8086909" y="4888822"/>
                <a:ext cx="1443960" cy="41760"/>
              </p14:xfrm>
            </p:contentPart>
          </mc:Choice>
          <mc:Fallback xmlns="">
            <p:pic>
              <p:nvPicPr>
                <p:cNvPr id="89" name="Ink 88">
                  <a:extLst>
                    <a:ext uri="{FF2B5EF4-FFF2-40B4-BE49-F238E27FC236}">
                      <a16:creationId xmlns:a16="http://schemas.microsoft.com/office/drawing/2014/main" id="{8680D648-AAFE-80CE-6F51-E514CDF079A4}"/>
                    </a:ext>
                  </a:extLst>
                </p:cNvPr>
                <p:cNvPicPr/>
                <p:nvPr/>
              </p:nvPicPr>
              <p:blipFill>
                <a:blip r:embed="rId93"/>
                <a:stretch>
                  <a:fillRect/>
                </a:stretch>
              </p:blipFill>
              <p:spPr>
                <a:xfrm>
                  <a:off x="8069269" y="4870822"/>
                  <a:ext cx="147960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90" name="Ink 89">
                  <a:extLst>
                    <a:ext uri="{FF2B5EF4-FFF2-40B4-BE49-F238E27FC236}">
                      <a16:creationId xmlns:a16="http://schemas.microsoft.com/office/drawing/2014/main" id="{A58C0670-32D9-5883-CD88-F3B3E3C4ABB6}"/>
                    </a:ext>
                  </a:extLst>
                </p14:cNvPr>
                <p14:cNvContentPartPr/>
                <p14:nvPr/>
              </p14:nvContentPartPr>
              <p14:xfrm>
                <a:off x="7643389" y="4890982"/>
                <a:ext cx="6120" cy="7560"/>
              </p14:xfrm>
            </p:contentPart>
          </mc:Choice>
          <mc:Fallback xmlns="">
            <p:pic>
              <p:nvPicPr>
                <p:cNvPr id="90" name="Ink 89">
                  <a:extLst>
                    <a:ext uri="{FF2B5EF4-FFF2-40B4-BE49-F238E27FC236}">
                      <a16:creationId xmlns:a16="http://schemas.microsoft.com/office/drawing/2014/main" id="{A58C0670-32D9-5883-CD88-F3B3E3C4ABB6}"/>
                    </a:ext>
                  </a:extLst>
                </p:cNvPr>
                <p:cNvPicPr/>
                <p:nvPr/>
              </p:nvPicPr>
              <p:blipFill>
                <a:blip r:embed="rId95"/>
                <a:stretch>
                  <a:fillRect/>
                </a:stretch>
              </p:blipFill>
              <p:spPr>
                <a:xfrm>
                  <a:off x="7625389" y="4872982"/>
                  <a:ext cx="4176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91" name="Ink 90">
                  <a:extLst>
                    <a:ext uri="{FF2B5EF4-FFF2-40B4-BE49-F238E27FC236}">
                      <a16:creationId xmlns:a16="http://schemas.microsoft.com/office/drawing/2014/main" id="{8E0CA40B-41E1-BA42-3C0D-63DD4CB8C283}"/>
                    </a:ext>
                  </a:extLst>
                </p14:cNvPr>
                <p14:cNvContentPartPr/>
                <p14:nvPr/>
              </p14:nvContentPartPr>
              <p14:xfrm>
                <a:off x="7185109" y="4865782"/>
                <a:ext cx="488520" cy="34920"/>
              </p14:xfrm>
            </p:contentPart>
          </mc:Choice>
          <mc:Fallback xmlns="">
            <p:pic>
              <p:nvPicPr>
                <p:cNvPr id="91" name="Ink 90">
                  <a:extLst>
                    <a:ext uri="{FF2B5EF4-FFF2-40B4-BE49-F238E27FC236}">
                      <a16:creationId xmlns:a16="http://schemas.microsoft.com/office/drawing/2014/main" id="{8E0CA40B-41E1-BA42-3C0D-63DD4CB8C283}"/>
                    </a:ext>
                  </a:extLst>
                </p:cNvPr>
                <p:cNvPicPr/>
                <p:nvPr/>
              </p:nvPicPr>
              <p:blipFill>
                <a:blip r:embed="rId97"/>
                <a:stretch>
                  <a:fillRect/>
                </a:stretch>
              </p:blipFill>
              <p:spPr>
                <a:xfrm>
                  <a:off x="7167469" y="4847782"/>
                  <a:ext cx="52416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94" name="Ink 93">
                  <a:extLst>
                    <a:ext uri="{FF2B5EF4-FFF2-40B4-BE49-F238E27FC236}">
                      <a16:creationId xmlns:a16="http://schemas.microsoft.com/office/drawing/2014/main" id="{72AD10FB-51D7-7216-CC0C-EEF7D7DF3426}"/>
                    </a:ext>
                  </a:extLst>
                </p14:cNvPr>
                <p14:cNvContentPartPr/>
                <p14:nvPr/>
              </p14:nvContentPartPr>
              <p14:xfrm>
                <a:off x="5623429" y="4843462"/>
                <a:ext cx="1400400" cy="69120"/>
              </p14:xfrm>
            </p:contentPart>
          </mc:Choice>
          <mc:Fallback xmlns="">
            <p:pic>
              <p:nvPicPr>
                <p:cNvPr id="94" name="Ink 93">
                  <a:extLst>
                    <a:ext uri="{FF2B5EF4-FFF2-40B4-BE49-F238E27FC236}">
                      <a16:creationId xmlns:a16="http://schemas.microsoft.com/office/drawing/2014/main" id="{72AD10FB-51D7-7216-CC0C-EEF7D7DF3426}"/>
                    </a:ext>
                  </a:extLst>
                </p:cNvPr>
                <p:cNvPicPr/>
                <p:nvPr/>
              </p:nvPicPr>
              <p:blipFill>
                <a:blip r:embed="rId99"/>
                <a:stretch>
                  <a:fillRect/>
                </a:stretch>
              </p:blipFill>
              <p:spPr>
                <a:xfrm>
                  <a:off x="5605789" y="4825822"/>
                  <a:ext cx="143604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95" name="Ink 94">
                  <a:extLst>
                    <a:ext uri="{FF2B5EF4-FFF2-40B4-BE49-F238E27FC236}">
                      <a16:creationId xmlns:a16="http://schemas.microsoft.com/office/drawing/2014/main" id="{80C9AE3C-1EAA-8D2F-4FA7-BA1C27BB3453}"/>
                    </a:ext>
                  </a:extLst>
                </p14:cNvPr>
                <p14:cNvContentPartPr/>
                <p14:nvPr/>
              </p14:nvContentPartPr>
              <p14:xfrm>
                <a:off x="4905229" y="4845262"/>
                <a:ext cx="480240" cy="59040"/>
              </p14:xfrm>
            </p:contentPart>
          </mc:Choice>
          <mc:Fallback xmlns="">
            <p:pic>
              <p:nvPicPr>
                <p:cNvPr id="95" name="Ink 94">
                  <a:extLst>
                    <a:ext uri="{FF2B5EF4-FFF2-40B4-BE49-F238E27FC236}">
                      <a16:creationId xmlns:a16="http://schemas.microsoft.com/office/drawing/2014/main" id="{80C9AE3C-1EAA-8D2F-4FA7-BA1C27BB3453}"/>
                    </a:ext>
                  </a:extLst>
                </p:cNvPr>
                <p:cNvPicPr/>
                <p:nvPr/>
              </p:nvPicPr>
              <p:blipFill>
                <a:blip r:embed="rId101"/>
                <a:stretch>
                  <a:fillRect/>
                </a:stretch>
              </p:blipFill>
              <p:spPr>
                <a:xfrm>
                  <a:off x="4887589" y="4827262"/>
                  <a:ext cx="51588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97" name="Ink 96">
                  <a:extLst>
                    <a:ext uri="{FF2B5EF4-FFF2-40B4-BE49-F238E27FC236}">
                      <a16:creationId xmlns:a16="http://schemas.microsoft.com/office/drawing/2014/main" id="{3D8D93AF-00FC-DB75-C443-A708C4D80D60}"/>
                    </a:ext>
                  </a:extLst>
                </p14:cNvPr>
                <p14:cNvContentPartPr/>
                <p14:nvPr/>
              </p14:nvContentPartPr>
              <p14:xfrm>
                <a:off x="2885269" y="4795222"/>
                <a:ext cx="1643040" cy="91800"/>
              </p14:xfrm>
            </p:contentPart>
          </mc:Choice>
          <mc:Fallback xmlns="">
            <p:pic>
              <p:nvPicPr>
                <p:cNvPr id="97" name="Ink 96">
                  <a:extLst>
                    <a:ext uri="{FF2B5EF4-FFF2-40B4-BE49-F238E27FC236}">
                      <a16:creationId xmlns:a16="http://schemas.microsoft.com/office/drawing/2014/main" id="{3D8D93AF-00FC-DB75-C443-A708C4D80D60}"/>
                    </a:ext>
                  </a:extLst>
                </p:cNvPr>
                <p:cNvPicPr/>
                <p:nvPr/>
              </p:nvPicPr>
              <p:blipFill>
                <a:blip r:embed="rId103"/>
                <a:stretch>
                  <a:fillRect/>
                </a:stretch>
              </p:blipFill>
              <p:spPr>
                <a:xfrm>
                  <a:off x="2867629" y="4777222"/>
                  <a:ext cx="1678680" cy="127440"/>
                </a:xfrm>
                <a:prstGeom prst="rect">
                  <a:avLst/>
                </a:prstGeom>
              </p:spPr>
            </p:pic>
          </mc:Fallback>
        </mc:AlternateContent>
      </p:grpSp>
      <p:grpSp>
        <p:nvGrpSpPr>
          <p:cNvPr id="101" name="Group 100">
            <a:extLst>
              <a:ext uri="{FF2B5EF4-FFF2-40B4-BE49-F238E27FC236}">
                <a16:creationId xmlns:a16="http://schemas.microsoft.com/office/drawing/2014/main" id="{EAA5F82A-7C72-9F47-39EB-D05046A27A6C}"/>
              </a:ext>
            </a:extLst>
          </p:cNvPr>
          <p:cNvGrpSpPr/>
          <p:nvPr/>
        </p:nvGrpSpPr>
        <p:grpSpPr>
          <a:xfrm>
            <a:off x="918589" y="4879102"/>
            <a:ext cx="1932480" cy="107640"/>
            <a:chOff x="918589" y="4879102"/>
            <a:chExt cx="1932480" cy="107640"/>
          </a:xfrm>
        </p:grpSpPr>
        <mc:AlternateContent xmlns:mc="http://schemas.openxmlformats.org/markup-compatibility/2006" xmlns:p14="http://schemas.microsoft.com/office/powerpoint/2010/main">
          <mc:Choice Requires="p14">
            <p:contentPart p14:bwMode="auto" r:id="rId104">
              <p14:nvContentPartPr>
                <p14:cNvPr id="99" name="Ink 98">
                  <a:extLst>
                    <a:ext uri="{FF2B5EF4-FFF2-40B4-BE49-F238E27FC236}">
                      <a16:creationId xmlns:a16="http://schemas.microsoft.com/office/drawing/2014/main" id="{993D3E17-63E0-871E-CD6C-385A17FC7DAD}"/>
                    </a:ext>
                  </a:extLst>
                </p14:cNvPr>
                <p14:cNvContentPartPr/>
                <p14:nvPr/>
              </p14:nvContentPartPr>
              <p14:xfrm>
                <a:off x="2252389" y="4879102"/>
                <a:ext cx="598680" cy="30960"/>
              </p14:xfrm>
            </p:contentPart>
          </mc:Choice>
          <mc:Fallback xmlns="">
            <p:pic>
              <p:nvPicPr>
                <p:cNvPr id="99" name="Ink 98">
                  <a:extLst>
                    <a:ext uri="{FF2B5EF4-FFF2-40B4-BE49-F238E27FC236}">
                      <a16:creationId xmlns:a16="http://schemas.microsoft.com/office/drawing/2014/main" id="{993D3E17-63E0-871E-CD6C-385A17FC7DAD}"/>
                    </a:ext>
                  </a:extLst>
                </p:cNvPr>
                <p:cNvPicPr/>
                <p:nvPr/>
              </p:nvPicPr>
              <p:blipFill>
                <a:blip r:embed="rId105"/>
                <a:stretch>
                  <a:fillRect/>
                </a:stretch>
              </p:blipFill>
              <p:spPr>
                <a:xfrm>
                  <a:off x="2234389" y="4861462"/>
                  <a:ext cx="63432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100" name="Ink 99">
                  <a:extLst>
                    <a:ext uri="{FF2B5EF4-FFF2-40B4-BE49-F238E27FC236}">
                      <a16:creationId xmlns:a16="http://schemas.microsoft.com/office/drawing/2014/main" id="{D1049572-F5C7-F2BF-E888-C8E847A118A6}"/>
                    </a:ext>
                  </a:extLst>
                </p14:cNvPr>
                <p14:cNvContentPartPr/>
                <p14:nvPr/>
              </p14:nvContentPartPr>
              <p14:xfrm>
                <a:off x="918589" y="4906822"/>
                <a:ext cx="1117080" cy="79920"/>
              </p14:xfrm>
            </p:contentPart>
          </mc:Choice>
          <mc:Fallback xmlns="">
            <p:pic>
              <p:nvPicPr>
                <p:cNvPr id="100" name="Ink 99">
                  <a:extLst>
                    <a:ext uri="{FF2B5EF4-FFF2-40B4-BE49-F238E27FC236}">
                      <a16:creationId xmlns:a16="http://schemas.microsoft.com/office/drawing/2014/main" id="{D1049572-F5C7-F2BF-E888-C8E847A118A6}"/>
                    </a:ext>
                  </a:extLst>
                </p:cNvPr>
                <p:cNvPicPr/>
                <p:nvPr/>
              </p:nvPicPr>
              <p:blipFill>
                <a:blip r:embed="rId107"/>
                <a:stretch>
                  <a:fillRect/>
                </a:stretch>
              </p:blipFill>
              <p:spPr>
                <a:xfrm>
                  <a:off x="900949" y="4888822"/>
                  <a:ext cx="1152720" cy="115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8">
            <p14:nvContentPartPr>
              <p14:cNvPr id="102" name="Ink 101">
                <a:extLst>
                  <a:ext uri="{FF2B5EF4-FFF2-40B4-BE49-F238E27FC236}">
                    <a16:creationId xmlns:a16="http://schemas.microsoft.com/office/drawing/2014/main" id="{0112EB62-9124-8FFA-80B8-E484D28BB423}"/>
                  </a:ext>
                </a:extLst>
              </p14:cNvPr>
              <p14:cNvContentPartPr/>
              <p14:nvPr/>
            </p14:nvContentPartPr>
            <p14:xfrm>
              <a:off x="7787749" y="5330542"/>
              <a:ext cx="1904400" cy="111600"/>
            </p14:xfrm>
          </p:contentPart>
        </mc:Choice>
        <mc:Fallback xmlns="">
          <p:pic>
            <p:nvPicPr>
              <p:cNvPr id="102" name="Ink 101">
                <a:extLst>
                  <a:ext uri="{FF2B5EF4-FFF2-40B4-BE49-F238E27FC236}">
                    <a16:creationId xmlns:a16="http://schemas.microsoft.com/office/drawing/2014/main" id="{0112EB62-9124-8FFA-80B8-E484D28BB423}"/>
                  </a:ext>
                </a:extLst>
              </p:cNvPr>
              <p:cNvPicPr/>
              <p:nvPr/>
            </p:nvPicPr>
            <p:blipFill>
              <a:blip r:embed="rId109"/>
              <a:stretch>
                <a:fillRect/>
              </a:stretch>
            </p:blipFill>
            <p:spPr>
              <a:xfrm>
                <a:off x="7769749" y="5312902"/>
                <a:ext cx="194004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103" name="Ink 102">
                <a:extLst>
                  <a:ext uri="{FF2B5EF4-FFF2-40B4-BE49-F238E27FC236}">
                    <a16:creationId xmlns:a16="http://schemas.microsoft.com/office/drawing/2014/main" id="{3510E329-8B42-A20F-813A-966B4A3CDEE5}"/>
                  </a:ext>
                </a:extLst>
              </p14:cNvPr>
              <p14:cNvContentPartPr/>
              <p14:nvPr/>
            </p14:nvContentPartPr>
            <p14:xfrm>
              <a:off x="5979109" y="5394622"/>
              <a:ext cx="556200" cy="64080"/>
            </p14:xfrm>
          </p:contentPart>
        </mc:Choice>
        <mc:Fallback xmlns="">
          <p:pic>
            <p:nvPicPr>
              <p:cNvPr id="103" name="Ink 102">
                <a:extLst>
                  <a:ext uri="{FF2B5EF4-FFF2-40B4-BE49-F238E27FC236}">
                    <a16:creationId xmlns:a16="http://schemas.microsoft.com/office/drawing/2014/main" id="{3510E329-8B42-A20F-813A-966B4A3CDEE5}"/>
                  </a:ext>
                </a:extLst>
              </p:cNvPr>
              <p:cNvPicPr/>
              <p:nvPr/>
            </p:nvPicPr>
            <p:blipFill>
              <a:blip r:embed="rId111"/>
              <a:stretch>
                <a:fillRect/>
              </a:stretch>
            </p:blipFill>
            <p:spPr>
              <a:xfrm>
                <a:off x="5961109" y="5376982"/>
                <a:ext cx="591840" cy="99720"/>
              </a:xfrm>
              <a:prstGeom prst="rect">
                <a:avLst/>
              </a:prstGeom>
            </p:spPr>
          </p:pic>
        </mc:Fallback>
      </mc:AlternateContent>
      <p:grpSp>
        <p:nvGrpSpPr>
          <p:cNvPr id="109" name="Group 108">
            <a:extLst>
              <a:ext uri="{FF2B5EF4-FFF2-40B4-BE49-F238E27FC236}">
                <a16:creationId xmlns:a16="http://schemas.microsoft.com/office/drawing/2014/main" id="{7290F382-3757-AFB5-199C-5406A0BC2E68}"/>
              </a:ext>
            </a:extLst>
          </p:cNvPr>
          <p:cNvGrpSpPr/>
          <p:nvPr/>
        </p:nvGrpSpPr>
        <p:grpSpPr>
          <a:xfrm>
            <a:off x="815269" y="5318662"/>
            <a:ext cx="4847760" cy="257040"/>
            <a:chOff x="815269" y="5318662"/>
            <a:chExt cx="4847760" cy="257040"/>
          </a:xfrm>
        </p:grpSpPr>
        <mc:AlternateContent xmlns:mc="http://schemas.openxmlformats.org/markup-compatibility/2006" xmlns:p14="http://schemas.microsoft.com/office/powerpoint/2010/main">
          <mc:Choice Requires="p14">
            <p:contentPart p14:bwMode="auto" r:id="rId112">
              <p14:nvContentPartPr>
                <p14:cNvPr id="104" name="Ink 103">
                  <a:extLst>
                    <a:ext uri="{FF2B5EF4-FFF2-40B4-BE49-F238E27FC236}">
                      <a16:creationId xmlns:a16="http://schemas.microsoft.com/office/drawing/2014/main" id="{7E54DF22-43DE-7946-15EF-B3B982040D2A}"/>
                    </a:ext>
                  </a:extLst>
                </p14:cNvPr>
                <p14:cNvContentPartPr/>
                <p14:nvPr/>
              </p14:nvContentPartPr>
              <p14:xfrm>
                <a:off x="3513109" y="5431702"/>
                <a:ext cx="2149920" cy="73440"/>
              </p14:xfrm>
            </p:contentPart>
          </mc:Choice>
          <mc:Fallback xmlns="">
            <p:pic>
              <p:nvPicPr>
                <p:cNvPr id="104" name="Ink 103">
                  <a:extLst>
                    <a:ext uri="{FF2B5EF4-FFF2-40B4-BE49-F238E27FC236}">
                      <a16:creationId xmlns:a16="http://schemas.microsoft.com/office/drawing/2014/main" id="{7E54DF22-43DE-7946-15EF-B3B982040D2A}"/>
                    </a:ext>
                  </a:extLst>
                </p:cNvPr>
                <p:cNvPicPr/>
                <p:nvPr/>
              </p:nvPicPr>
              <p:blipFill>
                <a:blip r:embed="rId113"/>
                <a:stretch>
                  <a:fillRect/>
                </a:stretch>
              </p:blipFill>
              <p:spPr>
                <a:xfrm>
                  <a:off x="3495469" y="5413702"/>
                  <a:ext cx="218556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105" name="Ink 104">
                  <a:extLst>
                    <a:ext uri="{FF2B5EF4-FFF2-40B4-BE49-F238E27FC236}">
                      <a16:creationId xmlns:a16="http://schemas.microsoft.com/office/drawing/2014/main" id="{31C4882E-9C16-9094-07C1-C440F385F2C8}"/>
                    </a:ext>
                  </a:extLst>
                </p14:cNvPr>
                <p14:cNvContentPartPr/>
                <p14:nvPr/>
              </p14:nvContentPartPr>
              <p14:xfrm>
                <a:off x="2601949" y="5342422"/>
                <a:ext cx="861480" cy="70560"/>
              </p14:xfrm>
            </p:contentPart>
          </mc:Choice>
          <mc:Fallback xmlns="">
            <p:pic>
              <p:nvPicPr>
                <p:cNvPr id="105" name="Ink 104">
                  <a:extLst>
                    <a:ext uri="{FF2B5EF4-FFF2-40B4-BE49-F238E27FC236}">
                      <a16:creationId xmlns:a16="http://schemas.microsoft.com/office/drawing/2014/main" id="{31C4882E-9C16-9094-07C1-C440F385F2C8}"/>
                    </a:ext>
                  </a:extLst>
                </p:cNvPr>
                <p:cNvPicPr/>
                <p:nvPr/>
              </p:nvPicPr>
              <p:blipFill>
                <a:blip r:embed="rId115"/>
                <a:stretch>
                  <a:fillRect/>
                </a:stretch>
              </p:blipFill>
              <p:spPr>
                <a:xfrm>
                  <a:off x="2584309" y="5324422"/>
                  <a:ext cx="89712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106" name="Ink 105">
                  <a:extLst>
                    <a:ext uri="{FF2B5EF4-FFF2-40B4-BE49-F238E27FC236}">
                      <a16:creationId xmlns:a16="http://schemas.microsoft.com/office/drawing/2014/main" id="{D77B2030-08E1-A27F-6541-46E807A429AC}"/>
                    </a:ext>
                  </a:extLst>
                </p14:cNvPr>
                <p14:cNvContentPartPr/>
                <p14:nvPr/>
              </p14:nvContentPartPr>
              <p14:xfrm>
                <a:off x="1558309" y="5318662"/>
                <a:ext cx="749880" cy="156960"/>
              </p14:xfrm>
            </p:contentPart>
          </mc:Choice>
          <mc:Fallback xmlns="">
            <p:pic>
              <p:nvPicPr>
                <p:cNvPr id="106" name="Ink 105">
                  <a:extLst>
                    <a:ext uri="{FF2B5EF4-FFF2-40B4-BE49-F238E27FC236}">
                      <a16:creationId xmlns:a16="http://schemas.microsoft.com/office/drawing/2014/main" id="{D77B2030-08E1-A27F-6541-46E807A429AC}"/>
                    </a:ext>
                  </a:extLst>
                </p:cNvPr>
                <p:cNvPicPr/>
                <p:nvPr/>
              </p:nvPicPr>
              <p:blipFill>
                <a:blip r:embed="rId117"/>
                <a:stretch>
                  <a:fillRect/>
                </a:stretch>
              </p:blipFill>
              <p:spPr>
                <a:xfrm>
                  <a:off x="1540309" y="5301022"/>
                  <a:ext cx="78552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107" name="Ink 106">
                  <a:extLst>
                    <a:ext uri="{FF2B5EF4-FFF2-40B4-BE49-F238E27FC236}">
                      <a16:creationId xmlns:a16="http://schemas.microsoft.com/office/drawing/2014/main" id="{39DE8EDE-2124-A8C9-C430-ED5E3ACBFD22}"/>
                    </a:ext>
                  </a:extLst>
                </p14:cNvPr>
                <p14:cNvContentPartPr/>
                <p14:nvPr/>
              </p14:nvContentPartPr>
              <p14:xfrm>
                <a:off x="815269" y="5496502"/>
                <a:ext cx="798480" cy="79200"/>
              </p14:xfrm>
            </p:contentPart>
          </mc:Choice>
          <mc:Fallback xmlns="">
            <p:pic>
              <p:nvPicPr>
                <p:cNvPr id="107" name="Ink 106">
                  <a:extLst>
                    <a:ext uri="{FF2B5EF4-FFF2-40B4-BE49-F238E27FC236}">
                      <a16:creationId xmlns:a16="http://schemas.microsoft.com/office/drawing/2014/main" id="{39DE8EDE-2124-A8C9-C430-ED5E3ACBFD22}"/>
                    </a:ext>
                  </a:extLst>
                </p:cNvPr>
                <p:cNvPicPr/>
                <p:nvPr/>
              </p:nvPicPr>
              <p:blipFill>
                <a:blip r:embed="rId119"/>
                <a:stretch>
                  <a:fillRect/>
                </a:stretch>
              </p:blipFill>
              <p:spPr>
                <a:xfrm>
                  <a:off x="797269" y="5478862"/>
                  <a:ext cx="834120" cy="114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0">
            <p14:nvContentPartPr>
              <p14:cNvPr id="108" name="Ink 107">
                <a:extLst>
                  <a:ext uri="{FF2B5EF4-FFF2-40B4-BE49-F238E27FC236}">
                    <a16:creationId xmlns:a16="http://schemas.microsoft.com/office/drawing/2014/main" id="{CD9A181E-2D7E-038C-8E14-1BD4F80DB9B1}"/>
                  </a:ext>
                </a:extLst>
              </p14:cNvPr>
              <p14:cNvContentPartPr/>
              <p14:nvPr/>
            </p14:nvContentPartPr>
            <p14:xfrm>
              <a:off x="8662549" y="6028222"/>
              <a:ext cx="808920" cy="59040"/>
            </p14:xfrm>
          </p:contentPart>
        </mc:Choice>
        <mc:Fallback xmlns="">
          <p:pic>
            <p:nvPicPr>
              <p:cNvPr id="108" name="Ink 107">
                <a:extLst>
                  <a:ext uri="{FF2B5EF4-FFF2-40B4-BE49-F238E27FC236}">
                    <a16:creationId xmlns:a16="http://schemas.microsoft.com/office/drawing/2014/main" id="{CD9A181E-2D7E-038C-8E14-1BD4F80DB9B1}"/>
                  </a:ext>
                </a:extLst>
              </p:cNvPr>
              <p:cNvPicPr/>
              <p:nvPr/>
            </p:nvPicPr>
            <p:blipFill>
              <a:blip r:embed="rId121"/>
              <a:stretch>
                <a:fillRect/>
              </a:stretch>
            </p:blipFill>
            <p:spPr>
              <a:xfrm>
                <a:off x="8644549" y="6010222"/>
                <a:ext cx="844560" cy="94680"/>
              </a:xfrm>
              <a:prstGeom prst="rect">
                <a:avLst/>
              </a:prstGeom>
            </p:spPr>
          </p:pic>
        </mc:Fallback>
      </mc:AlternateContent>
      <p:grpSp>
        <p:nvGrpSpPr>
          <p:cNvPr id="114" name="Group 113">
            <a:extLst>
              <a:ext uri="{FF2B5EF4-FFF2-40B4-BE49-F238E27FC236}">
                <a16:creationId xmlns:a16="http://schemas.microsoft.com/office/drawing/2014/main" id="{ED413392-E7C3-C63A-4725-5205BF80BEF9}"/>
              </a:ext>
            </a:extLst>
          </p:cNvPr>
          <p:cNvGrpSpPr/>
          <p:nvPr/>
        </p:nvGrpSpPr>
        <p:grpSpPr>
          <a:xfrm>
            <a:off x="6385549" y="5986102"/>
            <a:ext cx="2194200" cy="93240"/>
            <a:chOff x="6385549" y="5986102"/>
            <a:chExt cx="2194200" cy="93240"/>
          </a:xfrm>
        </p:grpSpPr>
        <mc:AlternateContent xmlns:mc="http://schemas.openxmlformats.org/markup-compatibility/2006" xmlns:p14="http://schemas.microsoft.com/office/powerpoint/2010/main">
          <mc:Choice Requires="p14">
            <p:contentPart p14:bwMode="auto" r:id="rId122">
              <p14:nvContentPartPr>
                <p14:cNvPr id="110" name="Ink 109">
                  <a:extLst>
                    <a:ext uri="{FF2B5EF4-FFF2-40B4-BE49-F238E27FC236}">
                      <a16:creationId xmlns:a16="http://schemas.microsoft.com/office/drawing/2014/main" id="{BBE4319F-2810-863F-40BA-FB51D2D2DE06}"/>
                    </a:ext>
                  </a:extLst>
                </p14:cNvPr>
                <p14:cNvContentPartPr/>
                <p14:nvPr/>
              </p14:nvContentPartPr>
              <p14:xfrm>
                <a:off x="8029309" y="5986102"/>
                <a:ext cx="550440" cy="37800"/>
              </p14:xfrm>
            </p:contentPart>
          </mc:Choice>
          <mc:Fallback xmlns="">
            <p:pic>
              <p:nvPicPr>
                <p:cNvPr id="110" name="Ink 109">
                  <a:extLst>
                    <a:ext uri="{FF2B5EF4-FFF2-40B4-BE49-F238E27FC236}">
                      <a16:creationId xmlns:a16="http://schemas.microsoft.com/office/drawing/2014/main" id="{BBE4319F-2810-863F-40BA-FB51D2D2DE06}"/>
                    </a:ext>
                  </a:extLst>
                </p:cNvPr>
                <p:cNvPicPr/>
                <p:nvPr/>
              </p:nvPicPr>
              <p:blipFill>
                <a:blip r:embed="rId123"/>
                <a:stretch>
                  <a:fillRect/>
                </a:stretch>
              </p:blipFill>
              <p:spPr>
                <a:xfrm>
                  <a:off x="8011669" y="5968102"/>
                  <a:ext cx="58608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111" name="Ink 110">
                  <a:extLst>
                    <a:ext uri="{FF2B5EF4-FFF2-40B4-BE49-F238E27FC236}">
                      <a16:creationId xmlns:a16="http://schemas.microsoft.com/office/drawing/2014/main" id="{8079ABD0-B519-4E3C-B232-87A74663CB5E}"/>
                    </a:ext>
                  </a:extLst>
                </p14:cNvPr>
                <p14:cNvContentPartPr/>
                <p14:nvPr/>
              </p14:nvContentPartPr>
              <p14:xfrm>
                <a:off x="7229029" y="5986102"/>
                <a:ext cx="608760" cy="33120"/>
              </p14:xfrm>
            </p:contentPart>
          </mc:Choice>
          <mc:Fallback xmlns="">
            <p:pic>
              <p:nvPicPr>
                <p:cNvPr id="111" name="Ink 110">
                  <a:extLst>
                    <a:ext uri="{FF2B5EF4-FFF2-40B4-BE49-F238E27FC236}">
                      <a16:creationId xmlns:a16="http://schemas.microsoft.com/office/drawing/2014/main" id="{8079ABD0-B519-4E3C-B232-87A74663CB5E}"/>
                    </a:ext>
                  </a:extLst>
                </p:cNvPr>
                <p:cNvPicPr/>
                <p:nvPr/>
              </p:nvPicPr>
              <p:blipFill>
                <a:blip r:embed="rId125"/>
                <a:stretch>
                  <a:fillRect/>
                </a:stretch>
              </p:blipFill>
              <p:spPr>
                <a:xfrm>
                  <a:off x="7211029" y="5968462"/>
                  <a:ext cx="64440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113" name="Ink 112">
                  <a:extLst>
                    <a:ext uri="{FF2B5EF4-FFF2-40B4-BE49-F238E27FC236}">
                      <a16:creationId xmlns:a16="http://schemas.microsoft.com/office/drawing/2014/main" id="{6F8A7999-CB2C-6E69-20A9-E6921F63DCBB}"/>
                    </a:ext>
                  </a:extLst>
                </p14:cNvPr>
                <p14:cNvContentPartPr/>
                <p14:nvPr/>
              </p14:nvContentPartPr>
              <p14:xfrm>
                <a:off x="6385549" y="6052702"/>
                <a:ext cx="640080" cy="26640"/>
              </p14:xfrm>
            </p:contentPart>
          </mc:Choice>
          <mc:Fallback xmlns="">
            <p:pic>
              <p:nvPicPr>
                <p:cNvPr id="113" name="Ink 112">
                  <a:extLst>
                    <a:ext uri="{FF2B5EF4-FFF2-40B4-BE49-F238E27FC236}">
                      <a16:creationId xmlns:a16="http://schemas.microsoft.com/office/drawing/2014/main" id="{6F8A7999-CB2C-6E69-20A9-E6921F63DCBB}"/>
                    </a:ext>
                  </a:extLst>
                </p:cNvPr>
                <p:cNvPicPr/>
                <p:nvPr/>
              </p:nvPicPr>
              <p:blipFill>
                <a:blip r:embed="rId127"/>
                <a:stretch>
                  <a:fillRect/>
                </a:stretch>
              </p:blipFill>
              <p:spPr>
                <a:xfrm>
                  <a:off x="6367549" y="6034702"/>
                  <a:ext cx="675720" cy="62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8">
            <p14:nvContentPartPr>
              <p14:cNvPr id="115" name="Ink 114">
                <a:extLst>
                  <a:ext uri="{FF2B5EF4-FFF2-40B4-BE49-F238E27FC236}">
                    <a16:creationId xmlns:a16="http://schemas.microsoft.com/office/drawing/2014/main" id="{C70234F1-4B23-72BA-CB88-AD6AC628D931}"/>
                  </a:ext>
                </a:extLst>
              </p14:cNvPr>
              <p14:cNvContentPartPr/>
              <p14:nvPr/>
            </p14:nvContentPartPr>
            <p14:xfrm>
              <a:off x="6192229" y="3099622"/>
              <a:ext cx="6120" cy="12600"/>
            </p14:xfrm>
          </p:contentPart>
        </mc:Choice>
        <mc:Fallback xmlns="">
          <p:pic>
            <p:nvPicPr>
              <p:cNvPr id="115" name="Ink 114">
                <a:extLst>
                  <a:ext uri="{FF2B5EF4-FFF2-40B4-BE49-F238E27FC236}">
                    <a16:creationId xmlns:a16="http://schemas.microsoft.com/office/drawing/2014/main" id="{C70234F1-4B23-72BA-CB88-AD6AC628D931}"/>
                  </a:ext>
                </a:extLst>
              </p:cNvPr>
              <p:cNvPicPr/>
              <p:nvPr/>
            </p:nvPicPr>
            <p:blipFill>
              <a:blip r:embed="rId129"/>
              <a:stretch>
                <a:fillRect/>
              </a:stretch>
            </p:blipFill>
            <p:spPr>
              <a:xfrm>
                <a:off x="6174589" y="3081622"/>
                <a:ext cx="41760" cy="48240"/>
              </a:xfrm>
              <a:prstGeom prst="rect">
                <a:avLst/>
              </a:prstGeom>
            </p:spPr>
          </p:pic>
        </mc:Fallback>
      </mc:AlternateContent>
      <p:grpSp>
        <p:nvGrpSpPr>
          <p:cNvPr id="120" name="Group 119">
            <a:extLst>
              <a:ext uri="{FF2B5EF4-FFF2-40B4-BE49-F238E27FC236}">
                <a16:creationId xmlns:a16="http://schemas.microsoft.com/office/drawing/2014/main" id="{32B855CE-F5CE-CFFB-9B47-62E5B3A02D47}"/>
              </a:ext>
            </a:extLst>
          </p:cNvPr>
          <p:cNvGrpSpPr/>
          <p:nvPr/>
        </p:nvGrpSpPr>
        <p:grpSpPr>
          <a:xfrm>
            <a:off x="497749" y="2595982"/>
            <a:ext cx="9296640" cy="1265400"/>
            <a:chOff x="497749" y="2595982"/>
            <a:chExt cx="9296640" cy="1265400"/>
          </a:xfrm>
        </p:grpSpPr>
        <mc:AlternateContent xmlns:mc="http://schemas.openxmlformats.org/markup-compatibility/2006" xmlns:p14="http://schemas.microsoft.com/office/powerpoint/2010/main">
          <mc:Choice Requires="p14">
            <p:contentPart p14:bwMode="auto" r:id="rId130">
              <p14:nvContentPartPr>
                <p14:cNvPr id="69" name="Ink 68">
                  <a:extLst>
                    <a:ext uri="{FF2B5EF4-FFF2-40B4-BE49-F238E27FC236}">
                      <a16:creationId xmlns:a16="http://schemas.microsoft.com/office/drawing/2014/main" id="{1F3519D8-2A29-91BE-3B79-E816ABFB88B3}"/>
                    </a:ext>
                  </a:extLst>
                </p14:cNvPr>
                <p14:cNvContentPartPr/>
                <p14:nvPr/>
              </p14:nvContentPartPr>
              <p14:xfrm>
                <a:off x="497749" y="3262702"/>
                <a:ext cx="1310760" cy="98640"/>
              </p14:xfrm>
            </p:contentPart>
          </mc:Choice>
          <mc:Fallback xmlns="">
            <p:pic>
              <p:nvPicPr>
                <p:cNvPr id="69" name="Ink 68">
                  <a:extLst>
                    <a:ext uri="{FF2B5EF4-FFF2-40B4-BE49-F238E27FC236}">
                      <a16:creationId xmlns:a16="http://schemas.microsoft.com/office/drawing/2014/main" id="{1F3519D8-2A29-91BE-3B79-E816ABFB88B3}"/>
                    </a:ext>
                  </a:extLst>
                </p:cNvPr>
                <p:cNvPicPr/>
                <p:nvPr/>
              </p:nvPicPr>
              <p:blipFill>
                <a:blip r:embed="rId131"/>
                <a:stretch>
                  <a:fillRect/>
                </a:stretch>
              </p:blipFill>
              <p:spPr>
                <a:xfrm>
                  <a:off x="479749" y="3245062"/>
                  <a:ext cx="134640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70" name="Ink 69">
                  <a:extLst>
                    <a:ext uri="{FF2B5EF4-FFF2-40B4-BE49-F238E27FC236}">
                      <a16:creationId xmlns:a16="http://schemas.microsoft.com/office/drawing/2014/main" id="{E2D3D417-298B-453B-4E9E-F195B31F578D}"/>
                    </a:ext>
                  </a:extLst>
                </p14:cNvPr>
                <p14:cNvContentPartPr/>
                <p14:nvPr/>
              </p14:nvContentPartPr>
              <p14:xfrm>
                <a:off x="7262509" y="3727822"/>
                <a:ext cx="2245320" cy="133560"/>
              </p14:xfrm>
            </p:contentPart>
          </mc:Choice>
          <mc:Fallback xmlns="">
            <p:pic>
              <p:nvPicPr>
                <p:cNvPr id="70" name="Ink 69">
                  <a:extLst>
                    <a:ext uri="{FF2B5EF4-FFF2-40B4-BE49-F238E27FC236}">
                      <a16:creationId xmlns:a16="http://schemas.microsoft.com/office/drawing/2014/main" id="{E2D3D417-298B-453B-4E9E-F195B31F578D}"/>
                    </a:ext>
                  </a:extLst>
                </p:cNvPr>
                <p:cNvPicPr/>
                <p:nvPr/>
              </p:nvPicPr>
              <p:blipFill>
                <a:blip r:embed="rId133"/>
                <a:stretch>
                  <a:fillRect/>
                </a:stretch>
              </p:blipFill>
              <p:spPr>
                <a:xfrm>
                  <a:off x="7244509" y="3709822"/>
                  <a:ext cx="228096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73" name="Ink 72">
                  <a:extLst>
                    <a:ext uri="{FF2B5EF4-FFF2-40B4-BE49-F238E27FC236}">
                      <a16:creationId xmlns:a16="http://schemas.microsoft.com/office/drawing/2014/main" id="{8CA6628A-4A66-2DAC-B61C-E2829FB29CA2}"/>
                    </a:ext>
                  </a:extLst>
                </p14:cNvPr>
                <p14:cNvContentPartPr/>
                <p14:nvPr/>
              </p14:nvContentPartPr>
              <p14:xfrm>
                <a:off x="3799669" y="3642862"/>
                <a:ext cx="813960" cy="119520"/>
              </p14:xfrm>
            </p:contentPart>
          </mc:Choice>
          <mc:Fallback xmlns="">
            <p:pic>
              <p:nvPicPr>
                <p:cNvPr id="73" name="Ink 72">
                  <a:extLst>
                    <a:ext uri="{FF2B5EF4-FFF2-40B4-BE49-F238E27FC236}">
                      <a16:creationId xmlns:a16="http://schemas.microsoft.com/office/drawing/2014/main" id="{8CA6628A-4A66-2DAC-B61C-E2829FB29CA2}"/>
                    </a:ext>
                  </a:extLst>
                </p:cNvPr>
                <p:cNvPicPr/>
                <p:nvPr/>
              </p:nvPicPr>
              <p:blipFill>
                <a:blip r:embed="rId135"/>
                <a:stretch>
                  <a:fillRect/>
                </a:stretch>
              </p:blipFill>
              <p:spPr>
                <a:xfrm>
                  <a:off x="3781669" y="3624862"/>
                  <a:ext cx="84960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74" name="Ink 73">
                  <a:extLst>
                    <a:ext uri="{FF2B5EF4-FFF2-40B4-BE49-F238E27FC236}">
                      <a16:creationId xmlns:a16="http://schemas.microsoft.com/office/drawing/2014/main" id="{DD6CCBB8-09FA-184A-DD23-771C06E1FC6A}"/>
                    </a:ext>
                  </a:extLst>
                </p14:cNvPr>
                <p14:cNvContentPartPr/>
                <p14:nvPr/>
              </p14:nvContentPartPr>
              <p14:xfrm>
                <a:off x="2952949" y="3717022"/>
                <a:ext cx="572040" cy="21960"/>
              </p14:xfrm>
            </p:contentPart>
          </mc:Choice>
          <mc:Fallback xmlns="">
            <p:pic>
              <p:nvPicPr>
                <p:cNvPr id="74" name="Ink 73">
                  <a:extLst>
                    <a:ext uri="{FF2B5EF4-FFF2-40B4-BE49-F238E27FC236}">
                      <a16:creationId xmlns:a16="http://schemas.microsoft.com/office/drawing/2014/main" id="{DD6CCBB8-09FA-184A-DD23-771C06E1FC6A}"/>
                    </a:ext>
                  </a:extLst>
                </p:cNvPr>
                <p:cNvPicPr/>
                <p:nvPr/>
              </p:nvPicPr>
              <p:blipFill>
                <a:blip r:embed="rId137"/>
                <a:stretch>
                  <a:fillRect/>
                </a:stretch>
              </p:blipFill>
              <p:spPr>
                <a:xfrm>
                  <a:off x="2935309" y="3699022"/>
                  <a:ext cx="60768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75" name="Ink 74">
                  <a:extLst>
                    <a:ext uri="{FF2B5EF4-FFF2-40B4-BE49-F238E27FC236}">
                      <a16:creationId xmlns:a16="http://schemas.microsoft.com/office/drawing/2014/main" id="{89B2D176-673A-9F3D-1911-27F0E7761A94}"/>
                    </a:ext>
                  </a:extLst>
                </p14:cNvPr>
                <p14:cNvContentPartPr/>
                <p14:nvPr/>
              </p14:nvContentPartPr>
              <p14:xfrm>
                <a:off x="1290109" y="3673822"/>
                <a:ext cx="1370520" cy="57600"/>
              </p14:xfrm>
            </p:contentPart>
          </mc:Choice>
          <mc:Fallback xmlns="">
            <p:pic>
              <p:nvPicPr>
                <p:cNvPr id="75" name="Ink 74">
                  <a:extLst>
                    <a:ext uri="{FF2B5EF4-FFF2-40B4-BE49-F238E27FC236}">
                      <a16:creationId xmlns:a16="http://schemas.microsoft.com/office/drawing/2014/main" id="{89B2D176-673A-9F3D-1911-27F0E7761A94}"/>
                    </a:ext>
                  </a:extLst>
                </p:cNvPr>
                <p:cNvPicPr/>
                <p:nvPr/>
              </p:nvPicPr>
              <p:blipFill>
                <a:blip r:embed="rId139"/>
                <a:stretch>
                  <a:fillRect/>
                </a:stretch>
              </p:blipFill>
              <p:spPr>
                <a:xfrm>
                  <a:off x="1272469" y="3656182"/>
                  <a:ext cx="140616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76" name="Ink 75">
                  <a:extLst>
                    <a:ext uri="{FF2B5EF4-FFF2-40B4-BE49-F238E27FC236}">
                      <a16:creationId xmlns:a16="http://schemas.microsoft.com/office/drawing/2014/main" id="{BFE7F8B8-8D88-48EF-A60B-4EBCD11211F3}"/>
                    </a:ext>
                  </a:extLst>
                </p14:cNvPr>
                <p14:cNvContentPartPr/>
                <p14:nvPr/>
              </p14:nvContentPartPr>
              <p14:xfrm>
                <a:off x="824629" y="3762022"/>
                <a:ext cx="506520" cy="62280"/>
              </p14:xfrm>
            </p:contentPart>
          </mc:Choice>
          <mc:Fallback xmlns="">
            <p:pic>
              <p:nvPicPr>
                <p:cNvPr id="76" name="Ink 75">
                  <a:extLst>
                    <a:ext uri="{FF2B5EF4-FFF2-40B4-BE49-F238E27FC236}">
                      <a16:creationId xmlns:a16="http://schemas.microsoft.com/office/drawing/2014/main" id="{BFE7F8B8-8D88-48EF-A60B-4EBCD11211F3}"/>
                    </a:ext>
                  </a:extLst>
                </p:cNvPr>
                <p:cNvPicPr/>
                <p:nvPr/>
              </p:nvPicPr>
              <p:blipFill>
                <a:blip r:embed="rId141"/>
                <a:stretch>
                  <a:fillRect/>
                </a:stretch>
              </p:blipFill>
              <p:spPr>
                <a:xfrm>
                  <a:off x="806989" y="3744022"/>
                  <a:ext cx="54216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30" name="Ink 29">
                  <a:extLst>
                    <a:ext uri="{FF2B5EF4-FFF2-40B4-BE49-F238E27FC236}">
                      <a16:creationId xmlns:a16="http://schemas.microsoft.com/office/drawing/2014/main" id="{1E2BB6F1-B820-3688-2A72-8B9BE8DFBD3B}"/>
                    </a:ext>
                  </a:extLst>
                </p14:cNvPr>
                <p14:cNvContentPartPr/>
                <p14:nvPr/>
              </p14:nvContentPartPr>
              <p14:xfrm>
                <a:off x="8799349" y="2709742"/>
                <a:ext cx="811800" cy="23760"/>
              </p14:xfrm>
            </p:contentPart>
          </mc:Choice>
          <mc:Fallback xmlns="">
            <p:pic>
              <p:nvPicPr>
                <p:cNvPr id="30" name="Ink 29">
                  <a:extLst>
                    <a:ext uri="{FF2B5EF4-FFF2-40B4-BE49-F238E27FC236}">
                      <a16:creationId xmlns:a16="http://schemas.microsoft.com/office/drawing/2014/main" id="{1E2BB6F1-B820-3688-2A72-8B9BE8DFBD3B}"/>
                    </a:ext>
                  </a:extLst>
                </p:cNvPr>
                <p:cNvPicPr/>
                <p:nvPr/>
              </p:nvPicPr>
              <p:blipFill>
                <a:blip r:embed="rId143"/>
                <a:stretch>
                  <a:fillRect/>
                </a:stretch>
              </p:blipFill>
              <p:spPr>
                <a:xfrm>
                  <a:off x="8781709" y="2692102"/>
                  <a:ext cx="84744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31" name="Ink 30">
                  <a:extLst>
                    <a:ext uri="{FF2B5EF4-FFF2-40B4-BE49-F238E27FC236}">
                      <a16:creationId xmlns:a16="http://schemas.microsoft.com/office/drawing/2014/main" id="{DD96C4AF-1CEF-D924-6A6A-A58118F8117D}"/>
                    </a:ext>
                  </a:extLst>
                </p14:cNvPr>
                <p14:cNvContentPartPr/>
                <p14:nvPr/>
              </p14:nvContentPartPr>
              <p14:xfrm>
                <a:off x="7803589" y="2723422"/>
                <a:ext cx="1019520" cy="60480"/>
              </p14:xfrm>
            </p:contentPart>
          </mc:Choice>
          <mc:Fallback xmlns="">
            <p:pic>
              <p:nvPicPr>
                <p:cNvPr id="31" name="Ink 30">
                  <a:extLst>
                    <a:ext uri="{FF2B5EF4-FFF2-40B4-BE49-F238E27FC236}">
                      <a16:creationId xmlns:a16="http://schemas.microsoft.com/office/drawing/2014/main" id="{DD96C4AF-1CEF-D924-6A6A-A58118F8117D}"/>
                    </a:ext>
                  </a:extLst>
                </p:cNvPr>
                <p:cNvPicPr/>
                <p:nvPr/>
              </p:nvPicPr>
              <p:blipFill>
                <a:blip r:embed="rId145"/>
                <a:stretch>
                  <a:fillRect/>
                </a:stretch>
              </p:blipFill>
              <p:spPr>
                <a:xfrm>
                  <a:off x="7785949" y="2705422"/>
                  <a:ext cx="105516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33" name="Ink 32">
                  <a:extLst>
                    <a:ext uri="{FF2B5EF4-FFF2-40B4-BE49-F238E27FC236}">
                      <a16:creationId xmlns:a16="http://schemas.microsoft.com/office/drawing/2014/main" id="{A54C66EF-9C3A-F306-8C1F-7B765225F958}"/>
                    </a:ext>
                  </a:extLst>
                </p14:cNvPr>
                <p14:cNvContentPartPr/>
                <p14:nvPr/>
              </p14:nvContentPartPr>
              <p14:xfrm>
                <a:off x="8835709" y="2607142"/>
                <a:ext cx="693360" cy="133560"/>
              </p14:xfrm>
            </p:contentPart>
          </mc:Choice>
          <mc:Fallback xmlns="">
            <p:pic>
              <p:nvPicPr>
                <p:cNvPr id="33" name="Ink 32">
                  <a:extLst>
                    <a:ext uri="{FF2B5EF4-FFF2-40B4-BE49-F238E27FC236}">
                      <a16:creationId xmlns:a16="http://schemas.microsoft.com/office/drawing/2014/main" id="{A54C66EF-9C3A-F306-8C1F-7B765225F958}"/>
                    </a:ext>
                  </a:extLst>
                </p:cNvPr>
                <p:cNvPicPr/>
                <p:nvPr/>
              </p:nvPicPr>
              <p:blipFill>
                <a:blip r:embed="rId147"/>
                <a:stretch>
                  <a:fillRect/>
                </a:stretch>
              </p:blipFill>
              <p:spPr>
                <a:xfrm>
                  <a:off x="8818069" y="2589502"/>
                  <a:ext cx="72900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35" name="Ink 34">
                  <a:extLst>
                    <a:ext uri="{FF2B5EF4-FFF2-40B4-BE49-F238E27FC236}">
                      <a16:creationId xmlns:a16="http://schemas.microsoft.com/office/drawing/2014/main" id="{B77FD8C6-BBAB-333F-C0B9-11C24F0612AE}"/>
                    </a:ext>
                  </a:extLst>
                </p14:cNvPr>
                <p14:cNvContentPartPr/>
                <p14:nvPr/>
              </p14:nvContentPartPr>
              <p14:xfrm>
                <a:off x="7462669" y="2673022"/>
                <a:ext cx="454320" cy="29880"/>
              </p14:xfrm>
            </p:contentPart>
          </mc:Choice>
          <mc:Fallback xmlns="">
            <p:pic>
              <p:nvPicPr>
                <p:cNvPr id="35" name="Ink 34">
                  <a:extLst>
                    <a:ext uri="{FF2B5EF4-FFF2-40B4-BE49-F238E27FC236}">
                      <a16:creationId xmlns:a16="http://schemas.microsoft.com/office/drawing/2014/main" id="{B77FD8C6-BBAB-333F-C0B9-11C24F0612AE}"/>
                    </a:ext>
                  </a:extLst>
                </p:cNvPr>
                <p:cNvPicPr/>
                <p:nvPr/>
              </p:nvPicPr>
              <p:blipFill>
                <a:blip r:embed="rId149"/>
                <a:stretch>
                  <a:fillRect/>
                </a:stretch>
              </p:blipFill>
              <p:spPr>
                <a:xfrm>
                  <a:off x="7445029" y="2655022"/>
                  <a:ext cx="48996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36" name="Ink 35">
                  <a:extLst>
                    <a:ext uri="{FF2B5EF4-FFF2-40B4-BE49-F238E27FC236}">
                      <a16:creationId xmlns:a16="http://schemas.microsoft.com/office/drawing/2014/main" id="{3C5B712B-606E-C6EF-C8D1-2A7B0E883BCD}"/>
                    </a:ext>
                  </a:extLst>
                </p14:cNvPr>
                <p14:cNvContentPartPr/>
                <p14:nvPr/>
              </p14:nvContentPartPr>
              <p14:xfrm>
                <a:off x="6711709" y="2704702"/>
                <a:ext cx="580320" cy="34560"/>
              </p14:xfrm>
            </p:contentPart>
          </mc:Choice>
          <mc:Fallback xmlns="">
            <p:pic>
              <p:nvPicPr>
                <p:cNvPr id="36" name="Ink 35">
                  <a:extLst>
                    <a:ext uri="{FF2B5EF4-FFF2-40B4-BE49-F238E27FC236}">
                      <a16:creationId xmlns:a16="http://schemas.microsoft.com/office/drawing/2014/main" id="{3C5B712B-606E-C6EF-C8D1-2A7B0E883BCD}"/>
                    </a:ext>
                  </a:extLst>
                </p:cNvPr>
                <p:cNvPicPr/>
                <p:nvPr/>
              </p:nvPicPr>
              <p:blipFill>
                <a:blip r:embed="rId151"/>
                <a:stretch>
                  <a:fillRect/>
                </a:stretch>
              </p:blipFill>
              <p:spPr>
                <a:xfrm>
                  <a:off x="6694069" y="2687062"/>
                  <a:ext cx="61596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38" name="Ink 37">
                  <a:extLst>
                    <a:ext uri="{FF2B5EF4-FFF2-40B4-BE49-F238E27FC236}">
                      <a16:creationId xmlns:a16="http://schemas.microsoft.com/office/drawing/2014/main" id="{D1DB8F36-8C95-44DF-B197-8FEE38A2576F}"/>
                    </a:ext>
                  </a:extLst>
                </p14:cNvPr>
                <p14:cNvContentPartPr/>
                <p14:nvPr/>
              </p14:nvContentPartPr>
              <p14:xfrm>
                <a:off x="5702989" y="2674462"/>
                <a:ext cx="718560" cy="30600"/>
              </p14:xfrm>
            </p:contentPart>
          </mc:Choice>
          <mc:Fallback xmlns="">
            <p:pic>
              <p:nvPicPr>
                <p:cNvPr id="38" name="Ink 37">
                  <a:extLst>
                    <a:ext uri="{FF2B5EF4-FFF2-40B4-BE49-F238E27FC236}">
                      <a16:creationId xmlns:a16="http://schemas.microsoft.com/office/drawing/2014/main" id="{D1DB8F36-8C95-44DF-B197-8FEE38A2576F}"/>
                    </a:ext>
                  </a:extLst>
                </p:cNvPr>
                <p:cNvPicPr/>
                <p:nvPr/>
              </p:nvPicPr>
              <p:blipFill>
                <a:blip r:embed="rId153"/>
                <a:stretch>
                  <a:fillRect/>
                </a:stretch>
              </p:blipFill>
              <p:spPr>
                <a:xfrm>
                  <a:off x="5684989" y="2656462"/>
                  <a:ext cx="75420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39" name="Ink 38">
                  <a:extLst>
                    <a:ext uri="{FF2B5EF4-FFF2-40B4-BE49-F238E27FC236}">
                      <a16:creationId xmlns:a16="http://schemas.microsoft.com/office/drawing/2014/main" id="{EE7D6352-64BD-A592-0EA3-BE74E860D8DF}"/>
                    </a:ext>
                  </a:extLst>
                </p14:cNvPr>
                <p14:cNvContentPartPr/>
                <p14:nvPr/>
              </p14:nvContentPartPr>
              <p14:xfrm>
                <a:off x="4932229" y="2665822"/>
                <a:ext cx="679320" cy="31320"/>
              </p14:xfrm>
            </p:contentPart>
          </mc:Choice>
          <mc:Fallback xmlns="">
            <p:pic>
              <p:nvPicPr>
                <p:cNvPr id="39" name="Ink 38">
                  <a:extLst>
                    <a:ext uri="{FF2B5EF4-FFF2-40B4-BE49-F238E27FC236}">
                      <a16:creationId xmlns:a16="http://schemas.microsoft.com/office/drawing/2014/main" id="{EE7D6352-64BD-A592-0EA3-BE74E860D8DF}"/>
                    </a:ext>
                  </a:extLst>
                </p:cNvPr>
                <p:cNvPicPr/>
                <p:nvPr/>
              </p:nvPicPr>
              <p:blipFill>
                <a:blip r:embed="rId155"/>
                <a:stretch>
                  <a:fillRect/>
                </a:stretch>
              </p:blipFill>
              <p:spPr>
                <a:xfrm>
                  <a:off x="4914229" y="2647822"/>
                  <a:ext cx="71496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40" name="Ink 39">
                  <a:extLst>
                    <a:ext uri="{FF2B5EF4-FFF2-40B4-BE49-F238E27FC236}">
                      <a16:creationId xmlns:a16="http://schemas.microsoft.com/office/drawing/2014/main" id="{47FDAFED-62A1-C909-4278-ACE46B3DE20D}"/>
                    </a:ext>
                  </a:extLst>
                </p14:cNvPr>
                <p14:cNvContentPartPr/>
                <p14:nvPr/>
              </p14:nvContentPartPr>
              <p14:xfrm>
                <a:off x="4190629" y="2692822"/>
                <a:ext cx="666000" cy="65520"/>
              </p14:xfrm>
            </p:contentPart>
          </mc:Choice>
          <mc:Fallback xmlns="">
            <p:pic>
              <p:nvPicPr>
                <p:cNvPr id="40" name="Ink 39">
                  <a:extLst>
                    <a:ext uri="{FF2B5EF4-FFF2-40B4-BE49-F238E27FC236}">
                      <a16:creationId xmlns:a16="http://schemas.microsoft.com/office/drawing/2014/main" id="{47FDAFED-62A1-C909-4278-ACE46B3DE20D}"/>
                    </a:ext>
                  </a:extLst>
                </p:cNvPr>
                <p:cNvPicPr/>
                <p:nvPr/>
              </p:nvPicPr>
              <p:blipFill>
                <a:blip r:embed="rId157"/>
                <a:stretch>
                  <a:fillRect/>
                </a:stretch>
              </p:blipFill>
              <p:spPr>
                <a:xfrm>
                  <a:off x="4172989" y="2674822"/>
                  <a:ext cx="70164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41" name="Ink 40">
                  <a:extLst>
                    <a:ext uri="{FF2B5EF4-FFF2-40B4-BE49-F238E27FC236}">
                      <a16:creationId xmlns:a16="http://schemas.microsoft.com/office/drawing/2014/main" id="{96104F90-685A-F2D7-8D1E-FAD9B183B07B}"/>
                    </a:ext>
                  </a:extLst>
                </p14:cNvPr>
                <p14:cNvContentPartPr/>
                <p14:nvPr/>
              </p14:nvContentPartPr>
              <p14:xfrm>
                <a:off x="3513829" y="2635582"/>
                <a:ext cx="564840" cy="36720"/>
              </p14:xfrm>
            </p:contentPart>
          </mc:Choice>
          <mc:Fallback xmlns="">
            <p:pic>
              <p:nvPicPr>
                <p:cNvPr id="41" name="Ink 40">
                  <a:extLst>
                    <a:ext uri="{FF2B5EF4-FFF2-40B4-BE49-F238E27FC236}">
                      <a16:creationId xmlns:a16="http://schemas.microsoft.com/office/drawing/2014/main" id="{96104F90-685A-F2D7-8D1E-FAD9B183B07B}"/>
                    </a:ext>
                  </a:extLst>
                </p:cNvPr>
                <p:cNvPicPr/>
                <p:nvPr/>
              </p:nvPicPr>
              <p:blipFill>
                <a:blip r:embed="rId159"/>
                <a:stretch>
                  <a:fillRect/>
                </a:stretch>
              </p:blipFill>
              <p:spPr>
                <a:xfrm>
                  <a:off x="3496189" y="2617942"/>
                  <a:ext cx="60048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42" name="Ink 41">
                  <a:extLst>
                    <a:ext uri="{FF2B5EF4-FFF2-40B4-BE49-F238E27FC236}">
                      <a16:creationId xmlns:a16="http://schemas.microsoft.com/office/drawing/2014/main" id="{A5F754EF-8643-15ED-D4AF-F0870D155FAB}"/>
                    </a:ext>
                  </a:extLst>
                </p14:cNvPr>
                <p14:cNvContentPartPr/>
                <p14:nvPr/>
              </p14:nvContentPartPr>
              <p14:xfrm>
                <a:off x="2796349" y="2607502"/>
                <a:ext cx="530640" cy="54720"/>
              </p14:xfrm>
            </p:contentPart>
          </mc:Choice>
          <mc:Fallback xmlns="">
            <p:pic>
              <p:nvPicPr>
                <p:cNvPr id="42" name="Ink 41">
                  <a:extLst>
                    <a:ext uri="{FF2B5EF4-FFF2-40B4-BE49-F238E27FC236}">
                      <a16:creationId xmlns:a16="http://schemas.microsoft.com/office/drawing/2014/main" id="{A5F754EF-8643-15ED-D4AF-F0870D155FAB}"/>
                    </a:ext>
                  </a:extLst>
                </p:cNvPr>
                <p:cNvPicPr/>
                <p:nvPr/>
              </p:nvPicPr>
              <p:blipFill>
                <a:blip r:embed="rId161"/>
                <a:stretch>
                  <a:fillRect/>
                </a:stretch>
              </p:blipFill>
              <p:spPr>
                <a:xfrm>
                  <a:off x="2778709" y="2589862"/>
                  <a:ext cx="56628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43" name="Ink 42">
                  <a:extLst>
                    <a:ext uri="{FF2B5EF4-FFF2-40B4-BE49-F238E27FC236}">
                      <a16:creationId xmlns:a16="http://schemas.microsoft.com/office/drawing/2014/main" id="{8F5E3159-7C4A-D31F-72BB-6798E59DCAFE}"/>
                    </a:ext>
                  </a:extLst>
                </p14:cNvPr>
                <p14:cNvContentPartPr/>
                <p14:nvPr/>
              </p14:nvContentPartPr>
              <p14:xfrm>
                <a:off x="2622469" y="2692462"/>
                <a:ext cx="20880" cy="13320"/>
              </p14:xfrm>
            </p:contentPart>
          </mc:Choice>
          <mc:Fallback xmlns="">
            <p:pic>
              <p:nvPicPr>
                <p:cNvPr id="43" name="Ink 42">
                  <a:extLst>
                    <a:ext uri="{FF2B5EF4-FFF2-40B4-BE49-F238E27FC236}">
                      <a16:creationId xmlns:a16="http://schemas.microsoft.com/office/drawing/2014/main" id="{8F5E3159-7C4A-D31F-72BB-6798E59DCAFE}"/>
                    </a:ext>
                  </a:extLst>
                </p:cNvPr>
                <p:cNvPicPr/>
                <p:nvPr/>
              </p:nvPicPr>
              <p:blipFill>
                <a:blip r:embed="rId163"/>
                <a:stretch>
                  <a:fillRect/>
                </a:stretch>
              </p:blipFill>
              <p:spPr>
                <a:xfrm>
                  <a:off x="2604469" y="2674462"/>
                  <a:ext cx="5652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44" name="Ink 43">
                  <a:extLst>
                    <a:ext uri="{FF2B5EF4-FFF2-40B4-BE49-F238E27FC236}">
                      <a16:creationId xmlns:a16="http://schemas.microsoft.com/office/drawing/2014/main" id="{09610976-10CD-9EFE-9A1C-DB2118707EFE}"/>
                    </a:ext>
                  </a:extLst>
                </p14:cNvPr>
                <p14:cNvContentPartPr/>
                <p14:nvPr/>
              </p14:nvContentPartPr>
              <p14:xfrm>
                <a:off x="1783309" y="2697502"/>
                <a:ext cx="828000" cy="59400"/>
              </p14:xfrm>
            </p:contentPart>
          </mc:Choice>
          <mc:Fallback xmlns="">
            <p:pic>
              <p:nvPicPr>
                <p:cNvPr id="44" name="Ink 43">
                  <a:extLst>
                    <a:ext uri="{FF2B5EF4-FFF2-40B4-BE49-F238E27FC236}">
                      <a16:creationId xmlns:a16="http://schemas.microsoft.com/office/drawing/2014/main" id="{09610976-10CD-9EFE-9A1C-DB2118707EFE}"/>
                    </a:ext>
                  </a:extLst>
                </p:cNvPr>
                <p:cNvPicPr/>
                <p:nvPr/>
              </p:nvPicPr>
              <p:blipFill>
                <a:blip r:embed="rId165"/>
                <a:stretch>
                  <a:fillRect/>
                </a:stretch>
              </p:blipFill>
              <p:spPr>
                <a:xfrm>
                  <a:off x="1765309" y="2679862"/>
                  <a:ext cx="86364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46" name="Ink 45">
                  <a:extLst>
                    <a:ext uri="{FF2B5EF4-FFF2-40B4-BE49-F238E27FC236}">
                      <a16:creationId xmlns:a16="http://schemas.microsoft.com/office/drawing/2014/main" id="{56E40CAD-A79B-55A7-92CB-B922680670CD}"/>
                    </a:ext>
                  </a:extLst>
                </p14:cNvPr>
                <p14:cNvContentPartPr/>
                <p14:nvPr/>
              </p14:nvContentPartPr>
              <p14:xfrm>
                <a:off x="683509" y="2655382"/>
                <a:ext cx="1018080" cy="84600"/>
              </p14:xfrm>
            </p:contentPart>
          </mc:Choice>
          <mc:Fallback xmlns="">
            <p:pic>
              <p:nvPicPr>
                <p:cNvPr id="46" name="Ink 45">
                  <a:extLst>
                    <a:ext uri="{FF2B5EF4-FFF2-40B4-BE49-F238E27FC236}">
                      <a16:creationId xmlns:a16="http://schemas.microsoft.com/office/drawing/2014/main" id="{56E40CAD-A79B-55A7-92CB-B922680670CD}"/>
                    </a:ext>
                  </a:extLst>
                </p:cNvPr>
                <p:cNvPicPr/>
                <p:nvPr/>
              </p:nvPicPr>
              <p:blipFill>
                <a:blip r:embed="rId167"/>
                <a:stretch>
                  <a:fillRect/>
                </a:stretch>
              </p:blipFill>
              <p:spPr>
                <a:xfrm>
                  <a:off x="665509" y="2637742"/>
                  <a:ext cx="105372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66" name="Ink 65">
                  <a:extLst>
                    <a:ext uri="{FF2B5EF4-FFF2-40B4-BE49-F238E27FC236}">
                      <a16:creationId xmlns:a16="http://schemas.microsoft.com/office/drawing/2014/main" id="{0A6D6927-047F-5570-A73B-37131535B75F}"/>
                    </a:ext>
                  </a:extLst>
                </p14:cNvPr>
                <p14:cNvContentPartPr/>
                <p14:nvPr/>
              </p14:nvContentPartPr>
              <p14:xfrm>
                <a:off x="3114949" y="3216982"/>
                <a:ext cx="2244600" cy="91440"/>
              </p14:xfrm>
            </p:contentPart>
          </mc:Choice>
          <mc:Fallback xmlns="">
            <p:pic>
              <p:nvPicPr>
                <p:cNvPr id="66" name="Ink 65">
                  <a:extLst>
                    <a:ext uri="{FF2B5EF4-FFF2-40B4-BE49-F238E27FC236}">
                      <a16:creationId xmlns:a16="http://schemas.microsoft.com/office/drawing/2014/main" id="{0A6D6927-047F-5570-A73B-37131535B75F}"/>
                    </a:ext>
                  </a:extLst>
                </p:cNvPr>
                <p:cNvPicPr/>
                <p:nvPr/>
              </p:nvPicPr>
              <p:blipFill>
                <a:blip r:embed="rId169"/>
                <a:stretch>
                  <a:fillRect/>
                </a:stretch>
              </p:blipFill>
              <p:spPr>
                <a:xfrm>
                  <a:off x="3096949" y="3199342"/>
                  <a:ext cx="228024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67" name="Ink 66">
                  <a:extLst>
                    <a:ext uri="{FF2B5EF4-FFF2-40B4-BE49-F238E27FC236}">
                      <a16:creationId xmlns:a16="http://schemas.microsoft.com/office/drawing/2014/main" id="{BA800337-BB40-711D-716D-51746DBC74EA}"/>
                    </a:ext>
                  </a:extLst>
                </p14:cNvPr>
                <p14:cNvContentPartPr/>
                <p14:nvPr/>
              </p14:nvContentPartPr>
              <p14:xfrm>
                <a:off x="2044669" y="3237862"/>
                <a:ext cx="1069200" cy="39960"/>
              </p14:xfrm>
            </p:contentPart>
          </mc:Choice>
          <mc:Fallback xmlns="">
            <p:pic>
              <p:nvPicPr>
                <p:cNvPr id="67" name="Ink 66">
                  <a:extLst>
                    <a:ext uri="{FF2B5EF4-FFF2-40B4-BE49-F238E27FC236}">
                      <a16:creationId xmlns:a16="http://schemas.microsoft.com/office/drawing/2014/main" id="{BA800337-BB40-711D-716D-51746DBC74EA}"/>
                    </a:ext>
                  </a:extLst>
                </p:cNvPr>
                <p:cNvPicPr/>
                <p:nvPr/>
              </p:nvPicPr>
              <p:blipFill>
                <a:blip r:embed="rId171"/>
                <a:stretch>
                  <a:fillRect/>
                </a:stretch>
              </p:blipFill>
              <p:spPr>
                <a:xfrm>
                  <a:off x="2027029" y="3219862"/>
                  <a:ext cx="110484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16" name="Ink 115">
                  <a:extLst>
                    <a:ext uri="{FF2B5EF4-FFF2-40B4-BE49-F238E27FC236}">
                      <a16:creationId xmlns:a16="http://schemas.microsoft.com/office/drawing/2014/main" id="{175AE97D-2BAC-DF74-68FF-2BDD41F9161F}"/>
                    </a:ext>
                  </a:extLst>
                </p14:cNvPr>
                <p14:cNvContentPartPr/>
                <p14:nvPr/>
              </p14:nvContentPartPr>
              <p14:xfrm>
                <a:off x="579469" y="2595982"/>
                <a:ext cx="5668200" cy="710280"/>
              </p14:xfrm>
            </p:contentPart>
          </mc:Choice>
          <mc:Fallback xmlns="">
            <p:pic>
              <p:nvPicPr>
                <p:cNvPr id="116" name="Ink 115">
                  <a:extLst>
                    <a:ext uri="{FF2B5EF4-FFF2-40B4-BE49-F238E27FC236}">
                      <a16:creationId xmlns:a16="http://schemas.microsoft.com/office/drawing/2014/main" id="{175AE97D-2BAC-DF74-68FF-2BDD41F9161F}"/>
                    </a:ext>
                  </a:extLst>
                </p:cNvPr>
                <p:cNvPicPr/>
                <p:nvPr/>
              </p:nvPicPr>
              <p:blipFill>
                <a:blip r:embed="rId173"/>
                <a:stretch>
                  <a:fillRect/>
                </a:stretch>
              </p:blipFill>
              <p:spPr>
                <a:xfrm>
                  <a:off x="561469" y="2578342"/>
                  <a:ext cx="5703840" cy="74592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18" name="Ink 117">
                  <a:extLst>
                    <a:ext uri="{FF2B5EF4-FFF2-40B4-BE49-F238E27FC236}">
                      <a16:creationId xmlns:a16="http://schemas.microsoft.com/office/drawing/2014/main" id="{F30D4F75-AAA7-C446-029E-231E0974F473}"/>
                    </a:ext>
                  </a:extLst>
                </p14:cNvPr>
                <p14:cNvContentPartPr/>
                <p14:nvPr/>
              </p14:nvContentPartPr>
              <p14:xfrm>
                <a:off x="7602709" y="3165862"/>
                <a:ext cx="185400" cy="38160"/>
              </p14:xfrm>
            </p:contentPart>
          </mc:Choice>
          <mc:Fallback xmlns="">
            <p:pic>
              <p:nvPicPr>
                <p:cNvPr id="118" name="Ink 117">
                  <a:extLst>
                    <a:ext uri="{FF2B5EF4-FFF2-40B4-BE49-F238E27FC236}">
                      <a16:creationId xmlns:a16="http://schemas.microsoft.com/office/drawing/2014/main" id="{F30D4F75-AAA7-C446-029E-231E0974F473}"/>
                    </a:ext>
                  </a:extLst>
                </p:cNvPr>
                <p:cNvPicPr/>
                <p:nvPr/>
              </p:nvPicPr>
              <p:blipFill>
                <a:blip r:embed="rId175"/>
                <a:stretch>
                  <a:fillRect/>
                </a:stretch>
              </p:blipFill>
              <p:spPr>
                <a:xfrm>
                  <a:off x="7584709" y="3148222"/>
                  <a:ext cx="22104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19" name="Ink 118">
                  <a:extLst>
                    <a:ext uri="{FF2B5EF4-FFF2-40B4-BE49-F238E27FC236}">
                      <a16:creationId xmlns:a16="http://schemas.microsoft.com/office/drawing/2014/main" id="{82A0CFEB-E432-E330-4515-71739E2AF1A7}"/>
                    </a:ext>
                  </a:extLst>
                </p14:cNvPr>
                <p14:cNvContentPartPr/>
                <p14:nvPr/>
              </p14:nvContentPartPr>
              <p14:xfrm>
                <a:off x="5231029" y="3210142"/>
                <a:ext cx="4563360" cy="641880"/>
              </p14:xfrm>
            </p:contentPart>
          </mc:Choice>
          <mc:Fallback xmlns="">
            <p:pic>
              <p:nvPicPr>
                <p:cNvPr id="119" name="Ink 118">
                  <a:extLst>
                    <a:ext uri="{FF2B5EF4-FFF2-40B4-BE49-F238E27FC236}">
                      <a16:creationId xmlns:a16="http://schemas.microsoft.com/office/drawing/2014/main" id="{82A0CFEB-E432-E330-4515-71739E2AF1A7}"/>
                    </a:ext>
                  </a:extLst>
                </p:cNvPr>
                <p:cNvPicPr/>
                <p:nvPr/>
              </p:nvPicPr>
              <p:blipFill>
                <a:blip r:embed="rId177"/>
                <a:stretch>
                  <a:fillRect/>
                </a:stretch>
              </p:blipFill>
              <p:spPr>
                <a:xfrm>
                  <a:off x="5213389" y="3192502"/>
                  <a:ext cx="4599000" cy="677520"/>
                </a:xfrm>
                <a:prstGeom prst="rect">
                  <a:avLst/>
                </a:prstGeom>
              </p:spPr>
            </p:pic>
          </mc:Fallback>
        </mc:AlternateContent>
      </p:grpSp>
    </p:spTree>
    <p:extLst>
      <p:ext uri="{BB962C8B-B14F-4D97-AF65-F5344CB8AC3E}">
        <p14:creationId xmlns:p14="http://schemas.microsoft.com/office/powerpoint/2010/main" val="15255207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61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2975223" y="1977085"/>
            <a:ext cx="6096000" cy="2308324"/>
          </a:xfrm>
          <a:prstGeom prst="rect">
            <a:avLst/>
          </a:prstGeom>
          <a:noFill/>
        </p:spPr>
        <p:txBody>
          <a:bodyPr wrap="square">
            <a:spAutoFit/>
          </a:bodyPr>
          <a:lstStyle/>
          <a:p>
            <a:pPr algn="ctr"/>
            <a:r>
              <a:rPr lang="en-US" sz="3600" b="1">
                <a:solidFill>
                  <a:schemeClr val="bg1"/>
                </a:solidFill>
                <a:cs typeface="+mj-cs"/>
              </a:rPr>
              <a:t>Rabbinic Literature</a:t>
            </a:r>
          </a:p>
          <a:p>
            <a:pPr algn="ctr"/>
            <a:r>
              <a:rPr lang="he-IL" sz="3600" b="1">
                <a:solidFill>
                  <a:schemeClr val="bg1"/>
                </a:solidFill>
                <a:cs typeface="+mj-cs"/>
              </a:rPr>
              <a:t>ספרות רבנית</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3</a:t>
            </a:r>
            <a:endParaRPr lang="en-US" sz="3600">
              <a:solidFill>
                <a:schemeClr val="bg1"/>
              </a:solidFill>
              <a:cs typeface="+mj-cs"/>
            </a:endParaRPr>
          </a:p>
        </p:txBody>
      </p:sp>
    </p:spTree>
    <p:extLst>
      <p:ext uri="{BB962C8B-B14F-4D97-AF65-F5344CB8AC3E}">
        <p14:creationId xmlns:p14="http://schemas.microsoft.com/office/powerpoint/2010/main" val="15123102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700"/>
            <a:ext cx="10109842" cy="6051582"/>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576869" y="291401"/>
            <a:ext cx="9088751" cy="5755422"/>
          </a:xfrm>
          <a:prstGeom prst="rect">
            <a:avLst/>
          </a:prstGeom>
          <a:noFill/>
        </p:spPr>
        <p:txBody>
          <a:bodyPr wrap="square" rtlCol="0">
            <a:spAutoFit/>
          </a:bodyPr>
          <a:lstStyle/>
          <a:p>
            <a:r>
              <a:rPr lang="en-US" sz="3200" b="1">
                <a:solidFill>
                  <a:srgbClr val="FFC000"/>
                </a:solidFill>
                <a:cs typeface="+mj-cs"/>
              </a:rPr>
              <a:t>Targum Jonathan son of Uziel Isaiah 34:13-17</a:t>
            </a:r>
          </a:p>
          <a:p>
            <a:r>
              <a:rPr lang="en-US" sz="2400">
                <a:solidFill>
                  <a:srgbClr val="FFC000"/>
                </a:solidFill>
                <a:cs typeface="+mj-cs"/>
              </a:rPr>
              <a:t>34:13 And in her palaces shall spring up thorns, and the nettles, and the brambles in their fortified city: and she shall become a habitation for dragons, a place for the daughter of the ostrich. 34:14 And there shall meet one another, martens and wild cats, and demons, each shall sport with its companion: verily dryads shall dwell there, and they shall find rest for themselves. </a:t>
            </a:r>
            <a:r>
              <a:rPr lang="en-US" sz="2400">
                <a:solidFill>
                  <a:srgbClr val="92D050"/>
                </a:solidFill>
                <a:cs typeface="+mj-cs"/>
              </a:rPr>
              <a:t>34:15 And the hedgehog shall make its nest there, and shall breed there; partridges shall chirp in the shady boughs: surely, the vultures shall be gathered thither, every one with her mate. </a:t>
            </a:r>
            <a:r>
              <a:rPr lang="en-US" sz="2400">
                <a:solidFill>
                  <a:srgbClr val="00B0F0"/>
                </a:solidFill>
                <a:cs typeface="+mj-cs"/>
              </a:rPr>
              <a:t>34:16 Search ye out of the book of the Lord, and seek: no one of them shall fail, none shall tarry for her mate, for by His WORD they shall be gathered together, and by His pleasure they shall be brought together. 34:17 And He by His WORD hath cast the lot for them; and by His will He hath divided it unto them by line; they shall possess it for ever; from generation to generation they shall dwell therein. (TgJ)</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0E6706AF-D162-76DF-60CF-5D88B198BE75}"/>
                  </a:ext>
                </a:extLst>
              </p14:cNvPr>
              <p14:cNvContentPartPr/>
              <p14:nvPr/>
            </p14:nvContentPartPr>
            <p14:xfrm>
              <a:off x="7617829" y="1191622"/>
              <a:ext cx="723600" cy="51480"/>
            </p14:xfrm>
          </p:contentPart>
        </mc:Choice>
        <mc:Fallback xmlns="">
          <p:pic>
            <p:nvPicPr>
              <p:cNvPr id="2" name="Ink 1">
                <a:extLst>
                  <a:ext uri="{FF2B5EF4-FFF2-40B4-BE49-F238E27FC236}">
                    <a16:creationId xmlns:a16="http://schemas.microsoft.com/office/drawing/2014/main" id="{0E6706AF-D162-76DF-60CF-5D88B198BE75}"/>
                  </a:ext>
                </a:extLst>
              </p:cNvPr>
              <p:cNvPicPr/>
              <p:nvPr/>
            </p:nvPicPr>
            <p:blipFill>
              <a:blip r:embed="rId5"/>
              <a:stretch>
                <a:fillRect/>
              </a:stretch>
            </p:blipFill>
            <p:spPr>
              <a:xfrm>
                <a:off x="7600189" y="1173982"/>
                <a:ext cx="75924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09147E07-A276-0260-2668-E9A12E56AA43}"/>
                  </a:ext>
                </a:extLst>
              </p14:cNvPr>
              <p14:cNvContentPartPr/>
              <p14:nvPr/>
            </p14:nvContentPartPr>
            <p14:xfrm>
              <a:off x="7459069" y="1569982"/>
              <a:ext cx="9720" cy="6840"/>
            </p14:xfrm>
          </p:contentPart>
        </mc:Choice>
        <mc:Fallback xmlns="">
          <p:pic>
            <p:nvPicPr>
              <p:cNvPr id="4" name="Ink 3">
                <a:extLst>
                  <a:ext uri="{FF2B5EF4-FFF2-40B4-BE49-F238E27FC236}">
                    <a16:creationId xmlns:a16="http://schemas.microsoft.com/office/drawing/2014/main" id="{09147E07-A276-0260-2668-E9A12E56AA43}"/>
                  </a:ext>
                </a:extLst>
              </p:cNvPr>
              <p:cNvPicPr/>
              <p:nvPr/>
            </p:nvPicPr>
            <p:blipFill>
              <a:blip r:embed="rId7"/>
              <a:stretch>
                <a:fillRect/>
              </a:stretch>
            </p:blipFill>
            <p:spPr>
              <a:xfrm>
                <a:off x="7441429" y="1551982"/>
                <a:ext cx="4536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B87E823C-DEC4-9883-FDF8-5EF5DB934B20}"/>
                  </a:ext>
                </a:extLst>
              </p14:cNvPr>
              <p14:cNvContentPartPr/>
              <p14:nvPr/>
            </p14:nvContentPartPr>
            <p14:xfrm>
              <a:off x="8497669" y="1587262"/>
              <a:ext cx="17280" cy="8280"/>
            </p14:xfrm>
          </p:contentPart>
        </mc:Choice>
        <mc:Fallback xmlns="">
          <p:pic>
            <p:nvPicPr>
              <p:cNvPr id="5" name="Ink 4">
                <a:extLst>
                  <a:ext uri="{FF2B5EF4-FFF2-40B4-BE49-F238E27FC236}">
                    <a16:creationId xmlns:a16="http://schemas.microsoft.com/office/drawing/2014/main" id="{B87E823C-DEC4-9883-FDF8-5EF5DB934B20}"/>
                  </a:ext>
                </a:extLst>
              </p:cNvPr>
              <p:cNvPicPr/>
              <p:nvPr/>
            </p:nvPicPr>
            <p:blipFill>
              <a:blip r:embed="rId9"/>
              <a:stretch>
                <a:fillRect/>
              </a:stretch>
            </p:blipFill>
            <p:spPr>
              <a:xfrm>
                <a:off x="8480029" y="1569622"/>
                <a:ext cx="5292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BBAC8786-8C97-427D-CE43-DA007D098585}"/>
                  </a:ext>
                </a:extLst>
              </p14:cNvPr>
              <p14:cNvContentPartPr/>
              <p14:nvPr/>
            </p14:nvContentPartPr>
            <p14:xfrm>
              <a:off x="752629" y="1917382"/>
              <a:ext cx="686520" cy="31320"/>
            </p14:xfrm>
          </p:contentPart>
        </mc:Choice>
        <mc:Fallback xmlns="">
          <p:pic>
            <p:nvPicPr>
              <p:cNvPr id="7" name="Ink 6">
                <a:extLst>
                  <a:ext uri="{FF2B5EF4-FFF2-40B4-BE49-F238E27FC236}">
                    <a16:creationId xmlns:a16="http://schemas.microsoft.com/office/drawing/2014/main" id="{BBAC8786-8C97-427D-CE43-DA007D098585}"/>
                  </a:ext>
                </a:extLst>
              </p:cNvPr>
              <p:cNvPicPr/>
              <p:nvPr/>
            </p:nvPicPr>
            <p:blipFill>
              <a:blip r:embed="rId11"/>
              <a:stretch>
                <a:fillRect/>
              </a:stretch>
            </p:blipFill>
            <p:spPr>
              <a:xfrm>
                <a:off x="734629" y="1899382"/>
                <a:ext cx="72216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6465315C-2081-FE9A-7E17-5CCC0B90E636}"/>
                  </a:ext>
                </a:extLst>
              </p14:cNvPr>
              <p14:cNvContentPartPr/>
              <p14:nvPr/>
            </p14:nvContentPartPr>
            <p14:xfrm>
              <a:off x="3320149" y="2253262"/>
              <a:ext cx="221040" cy="51480"/>
            </p14:xfrm>
          </p:contentPart>
        </mc:Choice>
        <mc:Fallback xmlns="">
          <p:pic>
            <p:nvPicPr>
              <p:cNvPr id="9" name="Ink 8">
                <a:extLst>
                  <a:ext uri="{FF2B5EF4-FFF2-40B4-BE49-F238E27FC236}">
                    <a16:creationId xmlns:a16="http://schemas.microsoft.com/office/drawing/2014/main" id="{6465315C-2081-FE9A-7E17-5CCC0B90E636}"/>
                  </a:ext>
                </a:extLst>
              </p:cNvPr>
              <p:cNvPicPr/>
              <p:nvPr/>
            </p:nvPicPr>
            <p:blipFill>
              <a:blip r:embed="rId13"/>
              <a:stretch>
                <a:fillRect/>
              </a:stretch>
            </p:blipFill>
            <p:spPr>
              <a:xfrm>
                <a:off x="3302509" y="2235262"/>
                <a:ext cx="25668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7A7D3A04-EBC7-1885-0BBE-652F05F032E2}"/>
                  </a:ext>
                </a:extLst>
              </p14:cNvPr>
              <p14:cNvContentPartPr/>
              <p14:nvPr/>
            </p14:nvContentPartPr>
            <p14:xfrm>
              <a:off x="5188549" y="2332462"/>
              <a:ext cx="151200" cy="10800"/>
            </p14:xfrm>
          </p:contentPart>
        </mc:Choice>
        <mc:Fallback xmlns="">
          <p:pic>
            <p:nvPicPr>
              <p:cNvPr id="11" name="Ink 10">
                <a:extLst>
                  <a:ext uri="{FF2B5EF4-FFF2-40B4-BE49-F238E27FC236}">
                    <a16:creationId xmlns:a16="http://schemas.microsoft.com/office/drawing/2014/main" id="{7A7D3A04-EBC7-1885-0BBE-652F05F032E2}"/>
                  </a:ext>
                </a:extLst>
              </p:cNvPr>
              <p:cNvPicPr/>
              <p:nvPr/>
            </p:nvPicPr>
            <p:blipFill>
              <a:blip r:embed="rId15"/>
              <a:stretch>
                <a:fillRect/>
              </a:stretch>
            </p:blipFill>
            <p:spPr>
              <a:xfrm>
                <a:off x="5170909" y="2314462"/>
                <a:ext cx="18684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Ink 11">
                <a:extLst>
                  <a:ext uri="{FF2B5EF4-FFF2-40B4-BE49-F238E27FC236}">
                    <a16:creationId xmlns:a16="http://schemas.microsoft.com/office/drawing/2014/main" id="{874BD5A2-E4BD-A830-160B-B6220855D0EB}"/>
                  </a:ext>
                </a:extLst>
              </p14:cNvPr>
              <p14:cNvContentPartPr/>
              <p14:nvPr/>
            </p14:nvContentPartPr>
            <p14:xfrm>
              <a:off x="6566629" y="2283862"/>
              <a:ext cx="745920" cy="25200"/>
            </p14:xfrm>
          </p:contentPart>
        </mc:Choice>
        <mc:Fallback xmlns="">
          <p:pic>
            <p:nvPicPr>
              <p:cNvPr id="12" name="Ink 11">
                <a:extLst>
                  <a:ext uri="{FF2B5EF4-FFF2-40B4-BE49-F238E27FC236}">
                    <a16:creationId xmlns:a16="http://schemas.microsoft.com/office/drawing/2014/main" id="{874BD5A2-E4BD-A830-160B-B6220855D0EB}"/>
                  </a:ext>
                </a:extLst>
              </p:cNvPr>
              <p:cNvPicPr/>
              <p:nvPr/>
            </p:nvPicPr>
            <p:blipFill>
              <a:blip r:embed="rId17"/>
              <a:stretch>
                <a:fillRect/>
              </a:stretch>
            </p:blipFill>
            <p:spPr>
              <a:xfrm>
                <a:off x="6548629" y="2265862"/>
                <a:ext cx="78156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Ink 12">
                <a:extLst>
                  <a:ext uri="{FF2B5EF4-FFF2-40B4-BE49-F238E27FC236}">
                    <a16:creationId xmlns:a16="http://schemas.microsoft.com/office/drawing/2014/main" id="{32D76F71-B5EB-68C4-5634-2450EC60A7D1}"/>
                  </a:ext>
                </a:extLst>
              </p14:cNvPr>
              <p14:cNvContentPartPr/>
              <p14:nvPr/>
            </p14:nvContentPartPr>
            <p14:xfrm>
              <a:off x="1641829" y="2628742"/>
              <a:ext cx="1206720" cy="50040"/>
            </p14:xfrm>
          </p:contentPart>
        </mc:Choice>
        <mc:Fallback xmlns="">
          <p:pic>
            <p:nvPicPr>
              <p:cNvPr id="13" name="Ink 12">
                <a:extLst>
                  <a:ext uri="{FF2B5EF4-FFF2-40B4-BE49-F238E27FC236}">
                    <a16:creationId xmlns:a16="http://schemas.microsoft.com/office/drawing/2014/main" id="{32D76F71-B5EB-68C4-5634-2450EC60A7D1}"/>
                  </a:ext>
                </a:extLst>
              </p:cNvPr>
              <p:cNvPicPr/>
              <p:nvPr/>
            </p:nvPicPr>
            <p:blipFill>
              <a:blip r:embed="rId19"/>
              <a:stretch>
                <a:fillRect/>
              </a:stretch>
            </p:blipFill>
            <p:spPr>
              <a:xfrm>
                <a:off x="1624189" y="2611102"/>
                <a:ext cx="124236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4" name="Ink 13">
                <a:extLst>
                  <a:ext uri="{FF2B5EF4-FFF2-40B4-BE49-F238E27FC236}">
                    <a16:creationId xmlns:a16="http://schemas.microsoft.com/office/drawing/2014/main" id="{A4323264-537D-F2CD-5761-69196A7581A5}"/>
                  </a:ext>
                </a:extLst>
              </p14:cNvPr>
              <p14:cNvContentPartPr/>
              <p14:nvPr/>
            </p14:nvContentPartPr>
            <p14:xfrm>
              <a:off x="4059589" y="2715862"/>
              <a:ext cx="58680" cy="11160"/>
            </p14:xfrm>
          </p:contentPart>
        </mc:Choice>
        <mc:Fallback xmlns="">
          <p:pic>
            <p:nvPicPr>
              <p:cNvPr id="14" name="Ink 13">
                <a:extLst>
                  <a:ext uri="{FF2B5EF4-FFF2-40B4-BE49-F238E27FC236}">
                    <a16:creationId xmlns:a16="http://schemas.microsoft.com/office/drawing/2014/main" id="{A4323264-537D-F2CD-5761-69196A7581A5}"/>
                  </a:ext>
                </a:extLst>
              </p:cNvPr>
              <p:cNvPicPr/>
              <p:nvPr/>
            </p:nvPicPr>
            <p:blipFill>
              <a:blip r:embed="rId21"/>
              <a:stretch>
                <a:fillRect/>
              </a:stretch>
            </p:blipFill>
            <p:spPr>
              <a:xfrm>
                <a:off x="4041589" y="2698222"/>
                <a:ext cx="9432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5" name="Ink 14">
                <a:extLst>
                  <a:ext uri="{FF2B5EF4-FFF2-40B4-BE49-F238E27FC236}">
                    <a16:creationId xmlns:a16="http://schemas.microsoft.com/office/drawing/2014/main" id="{1BDC33B2-440C-2970-6D78-3EC2005CA025}"/>
                  </a:ext>
                </a:extLst>
              </p14:cNvPr>
              <p14:cNvContentPartPr/>
              <p14:nvPr/>
            </p14:nvContentPartPr>
            <p14:xfrm>
              <a:off x="3955549" y="2647822"/>
              <a:ext cx="695160" cy="61920"/>
            </p14:xfrm>
          </p:contentPart>
        </mc:Choice>
        <mc:Fallback xmlns="">
          <p:pic>
            <p:nvPicPr>
              <p:cNvPr id="15" name="Ink 14">
                <a:extLst>
                  <a:ext uri="{FF2B5EF4-FFF2-40B4-BE49-F238E27FC236}">
                    <a16:creationId xmlns:a16="http://schemas.microsoft.com/office/drawing/2014/main" id="{1BDC33B2-440C-2970-6D78-3EC2005CA025}"/>
                  </a:ext>
                </a:extLst>
              </p:cNvPr>
              <p:cNvPicPr/>
              <p:nvPr/>
            </p:nvPicPr>
            <p:blipFill>
              <a:blip r:embed="rId23"/>
              <a:stretch>
                <a:fillRect/>
              </a:stretch>
            </p:blipFill>
            <p:spPr>
              <a:xfrm>
                <a:off x="3937549" y="2629822"/>
                <a:ext cx="73080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6" name="Ink 15">
                <a:extLst>
                  <a:ext uri="{FF2B5EF4-FFF2-40B4-BE49-F238E27FC236}">
                    <a16:creationId xmlns:a16="http://schemas.microsoft.com/office/drawing/2014/main" id="{A818E85F-583C-8842-9463-9169C96F4881}"/>
                  </a:ext>
                </a:extLst>
              </p14:cNvPr>
              <p14:cNvContentPartPr/>
              <p14:nvPr/>
            </p14:nvContentPartPr>
            <p14:xfrm>
              <a:off x="1276069" y="3720262"/>
              <a:ext cx="3981960" cy="133560"/>
            </p14:xfrm>
          </p:contentPart>
        </mc:Choice>
        <mc:Fallback xmlns="">
          <p:pic>
            <p:nvPicPr>
              <p:cNvPr id="16" name="Ink 15">
                <a:extLst>
                  <a:ext uri="{FF2B5EF4-FFF2-40B4-BE49-F238E27FC236}">
                    <a16:creationId xmlns:a16="http://schemas.microsoft.com/office/drawing/2014/main" id="{A818E85F-583C-8842-9463-9169C96F4881}"/>
                  </a:ext>
                </a:extLst>
              </p:cNvPr>
              <p:cNvPicPr/>
              <p:nvPr/>
            </p:nvPicPr>
            <p:blipFill>
              <a:blip r:embed="rId25"/>
              <a:stretch>
                <a:fillRect/>
              </a:stretch>
            </p:blipFill>
            <p:spPr>
              <a:xfrm>
                <a:off x="1258429" y="3702622"/>
                <a:ext cx="401760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7" name="Ink 16">
                <a:extLst>
                  <a:ext uri="{FF2B5EF4-FFF2-40B4-BE49-F238E27FC236}">
                    <a16:creationId xmlns:a16="http://schemas.microsoft.com/office/drawing/2014/main" id="{6D3465D1-C485-8CA0-7A90-FB48C5EFAABD}"/>
                  </a:ext>
                </a:extLst>
              </p14:cNvPr>
              <p14:cNvContentPartPr/>
              <p14:nvPr/>
            </p14:nvContentPartPr>
            <p14:xfrm>
              <a:off x="1913629" y="4101862"/>
              <a:ext cx="3228480" cy="74880"/>
            </p14:xfrm>
          </p:contentPart>
        </mc:Choice>
        <mc:Fallback xmlns="">
          <p:pic>
            <p:nvPicPr>
              <p:cNvPr id="17" name="Ink 16">
                <a:extLst>
                  <a:ext uri="{FF2B5EF4-FFF2-40B4-BE49-F238E27FC236}">
                    <a16:creationId xmlns:a16="http://schemas.microsoft.com/office/drawing/2014/main" id="{6D3465D1-C485-8CA0-7A90-FB48C5EFAABD}"/>
                  </a:ext>
                </a:extLst>
              </p:cNvPr>
              <p:cNvPicPr/>
              <p:nvPr/>
            </p:nvPicPr>
            <p:blipFill>
              <a:blip r:embed="rId27"/>
              <a:stretch>
                <a:fillRect/>
              </a:stretch>
            </p:blipFill>
            <p:spPr>
              <a:xfrm>
                <a:off x="1895989" y="4083862"/>
                <a:ext cx="326412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8" name="Ink 17">
                <a:extLst>
                  <a:ext uri="{FF2B5EF4-FFF2-40B4-BE49-F238E27FC236}">
                    <a16:creationId xmlns:a16="http://schemas.microsoft.com/office/drawing/2014/main" id="{E123D37C-59FE-7898-5A91-7A45305C9812}"/>
                  </a:ext>
                </a:extLst>
              </p14:cNvPr>
              <p14:cNvContentPartPr/>
              <p14:nvPr/>
            </p14:nvContentPartPr>
            <p14:xfrm>
              <a:off x="5962189" y="4471222"/>
              <a:ext cx="861480" cy="40320"/>
            </p14:xfrm>
          </p:contentPart>
        </mc:Choice>
        <mc:Fallback xmlns="">
          <p:pic>
            <p:nvPicPr>
              <p:cNvPr id="18" name="Ink 17">
                <a:extLst>
                  <a:ext uri="{FF2B5EF4-FFF2-40B4-BE49-F238E27FC236}">
                    <a16:creationId xmlns:a16="http://schemas.microsoft.com/office/drawing/2014/main" id="{E123D37C-59FE-7898-5A91-7A45305C9812}"/>
                  </a:ext>
                </a:extLst>
              </p:cNvPr>
              <p:cNvPicPr/>
              <p:nvPr/>
            </p:nvPicPr>
            <p:blipFill>
              <a:blip r:embed="rId29"/>
              <a:stretch>
                <a:fillRect/>
              </a:stretch>
            </p:blipFill>
            <p:spPr>
              <a:xfrm>
                <a:off x="5944549" y="4453222"/>
                <a:ext cx="89712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9" name="Ink 18">
                <a:extLst>
                  <a:ext uri="{FF2B5EF4-FFF2-40B4-BE49-F238E27FC236}">
                    <a16:creationId xmlns:a16="http://schemas.microsoft.com/office/drawing/2014/main" id="{BCD09CB7-83DA-EA13-0559-EE3375D00908}"/>
                  </a:ext>
                </a:extLst>
              </p14:cNvPr>
              <p14:cNvContentPartPr/>
              <p14:nvPr/>
            </p14:nvContentPartPr>
            <p14:xfrm>
              <a:off x="8808709" y="4914742"/>
              <a:ext cx="6120" cy="7560"/>
            </p14:xfrm>
          </p:contentPart>
        </mc:Choice>
        <mc:Fallback xmlns="">
          <p:pic>
            <p:nvPicPr>
              <p:cNvPr id="19" name="Ink 18">
                <a:extLst>
                  <a:ext uri="{FF2B5EF4-FFF2-40B4-BE49-F238E27FC236}">
                    <a16:creationId xmlns:a16="http://schemas.microsoft.com/office/drawing/2014/main" id="{BCD09CB7-83DA-EA13-0559-EE3375D00908}"/>
                  </a:ext>
                </a:extLst>
              </p:cNvPr>
              <p:cNvPicPr/>
              <p:nvPr/>
            </p:nvPicPr>
            <p:blipFill>
              <a:blip r:embed="rId31"/>
              <a:stretch>
                <a:fillRect/>
              </a:stretch>
            </p:blipFill>
            <p:spPr>
              <a:xfrm>
                <a:off x="8791069" y="4897102"/>
                <a:ext cx="4176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0" name="Ink 19">
                <a:extLst>
                  <a:ext uri="{FF2B5EF4-FFF2-40B4-BE49-F238E27FC236}">
                    <a16:creationId xmlns:a16="http://schemas.microsoft.com/office/drawing/2014/main" id="{D8F9F9FF-593F-82B4-8678-E8B1C327A6C3}"/>
                  </a:ext>
                </a:extLst>
              </p14:cNvPr>
              <p14:cNvContentPartPr/>
              <p14:nvPr/>
            </p14:nvContentPartPr>
            <p14:xfrm>
              <a:off x="3215389" y="5233342"/>
              <a:ext cx="913680" cy="51840"/>
            </p14:xfrm>
          </p:contentPart>
        </mc:Choice>
        <mc:Fallback xmlns="">
          <p:pic>
            <p:nvPicPr>
              <p:cNvPr id="20" name="Ink 19">
                <a:extLst>
                  <a:ext uri="{FF2B5EF4-FFF2-40B4-BE49-F238E27FC236}">
                    <a16:creationId xmlns:a16="http://schemas.microsoft.com/office/drawing/2014/main" id="{D8F9F9FF-593F-82B4-8678-E8B1C327A6C3}"/>
                  </a:ext>
                </a:extLst>
              </p:cNvPr>
              <p:cNvPicPr/>
              <p:nvPr/>
            </p:nvPicPr>
            <p:blipFill>
              <a:blip r:embed="rId33"/>
              <a:stretch>
                <a:fillRect/>
              </a:stretch>
            </p:blipFill>
            <p:spPr>
              <a:xfrm>
                <a:off x="3197389" y="5215342"/>
                <a:ext cx="94932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1" name="Ink 20">
                <a:extLst>
                  <a:ext uri="{FF2B5EF4-FFF2-40B4-BE49-F238E27FC236}">
                    <a16:creationId xmlns:a16="http://schemas.microsoft.com/office/drawing/2014/main" id="{23217BEE-A817-AC59-3475-4A68D029BFE3}"/>
                  </a:ext>
                </a:extLst>
              </p14:cNvPr>
              <p14:cNvContentPartPr/>
              <p14:nvPr/>
            </p14:nvContentPartPr>
            <p14:xfrm>
              <a:off x="1107229" y="3308422"/>
              <a:ext cx="7392960" cy="513000"/>
            </p14:xfrm>
          </p:contentPart>
        </mc:Choice>
        <mc:Fallback xmlns="">
          <p:pic>
            <p:nvPicPr>
              <p:cNvPr id="21" name="Ink 20">
                <a:extLst>
                  <a:ext uri="{FF2B5EF4-FFF2-40B4-BE49-F238E27FC236}">
                    <a16:creationId xmlns:a16="http://schemas.microsoft.com/office/drawing/2014/main" id="{23217BEE-A817-AC59-3475-4A68D029BFE3}"/>
                  </a:ext>
                </a:extLst>
              </p:cNvPr>
              <p:cNvPicPr/>
              <p:nvPr/>
            </p:nvPicPr>
            <p:blipFill>
              <a:blip r:embed="rId35"/>
              <a:stretch>
                <a:fillRect/>
              </a:stretch>
            </p:blipFill>
            <p:spPr>
              <a:xfrm>
                <a:off x="1089229" y="3290422"/>
                <a:ext cx="7428600" cy="5486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2" name="Ink 21">
                <a:extLst>
                  <a:ext uri="{FF2B5EF4-FFF2-40B4-BE49-F238E27FC236}">
                    <a16:creationId xmlns:a16="http://schemas.microsoft.com/office/drawing/2014/main" id="{0C14812C-7647-C035-66F2-BFF9A8622C45}"/>
                  </a:ext>
                </a:extLst>
              </p14:cNvPr>
              <p14:cNvContentPartPr/>
              <p14:nvPr/>
            </p14:nvContentPartPr>
            <p14:xfrm>
              <a:off x="6366469" y="1927462"/>
              <a:ext cx="3363120" cy="499320"/>
            </p14:xfrm>
          </p:contentPart>
        </mc:Choice>
        <mc:Fallback xmlns="">
          <p:pic>
            <p:nvPicPr>
              <p:cNvPr id="22" name="Ink 21">
                <a:extLst>
                  <a:ext uri="{FF2B5EF4-FFF2-40B4-BE49-F238E27FC236}">
                    <a16:creationId xmlns:a16="http://schemas.microsoft.com/office/drawing/2014/main" id="{0C14812C-7647-C035-66F2-BFF9A8622C45}"/>
                  </a:ext>
                </a:extLst>
              </p:cNvPr>
              <p:cNvPicPr/>
              <p:nvPr/>
            </p:nvPicPr>
            <p:blipFill>
              <a:blip r:embed="rId37"/>
              <a:stretch>
                <a:fillRect/>
              </a:stretch>
            </p:blipFill>
            <p:spPr>
              <a:xfrm>
                <a:off x="6348469" y="1909462"/>
                <a:ext cx="3398760" cy="5349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3" name="Ink 22">
                <a:extLst>
                  <a:ext uri="{FF2B5EF4-FFF2-40B4-BE49-F238E27FC236}">
                    <a16:creationId xmlns:a16="http://schemas.microsoft.com/office/drawing/2014/main" id="{A392CD3A-417E-3D0D-EAFF-D17907752F9A}"/>
                  </a:ext>
                </a:extLst>
              </p14:cNvPr>
              <p14:cNvContentPartPr/>
              <p14:nvPr/>
            </p14:nvContentPartPr>
            <p14:xfrm>
              <a:off x="455269" y="2248582"/>
              <a:ext cx="2791440" cy="502560"/>
            </p14:xfrm>
          </p:contentPart>
        </mc:Choice>
        <mc:Fallback xmlns="">
          <p:pic>
            <p:nvPicPr>
              <p:cNvPr id="23" name="Ink 22">
                <a:extLst>
                  <a:ext uri="{FF2B5EF4-FFF2-40B4-BE49-F238E27FC236}">
                    <a16:creationId xmlns:a16="http://schemas.microsoft.com/office/drawing/2014/main" id="{A392CD3A-417E-3D0D-EAFF-D17907752F9A}"/>
                  </a:ext>
                </a:extLst>
              </p:cNvPr>
              <p:cNvPicPr/>
              <p:nvPr/>
            </p:nvPicPr>
            <p:blipFill>
              <a:blip r:embed="rId39"/>
              <a:stretch>
                <a:fillRect/>
              </a:stretch>
            </p:blipFill>
            <p:spPr>
              <a:xfrm>
                <a:off x="437629" y="2230582"/>
                <a:ext cx="2827080" cy="538200"/>
              </a:xfrm>
              <a:prstGeom prst="rect">
                <a:avLst/>
              </a:prstGeom>
            </p:spPr>
          </p:pic>
        </mc:Fallback>
      </mc:AlternateContent>
    </p:spTree>
    <p:extLst>
      <p:ext uri="{BB962C8B-B14F-4D97-AF65-F5344CB8AC3E}">
        <p14:creationId xmlns:p14="http://schemas.microsoft.com/office/powerpoint/2010/main" val="37072380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700"/>
            <a:ext cx="10109842" cy="6051582"/>
          </a:xfrm>
          <a:prstGeom prst="roundRect">
            <a:avLst/>
          </a:prstGeom>
          <a:solidFill>
            <a:schemeClr val="tx1">
              <a:alpha val="65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576869" y="291401"/>
            <a:ext cx="9088751" cy="6001643"/>
          </a:xfrm>
          <a:prstGeom prst="rect">
            <a:avLst/>
          </a:prstGeom>
          <a:noFill/>
        </p:spPr>
        <p:txBody>
          <a:bodyPr wrap="square" rtlCol="0">
            <a:spAutoFit/>
          </a:bodyPr>
          <a:lstStyle/>
          <a:p>
            <a:r>
              <a:rPr lang="en-US" sz="3200" b="1">
                <a:solidFill>
                  <a:srgbClr val="FFC000"/>
                </a:solidFill>
                <a:cs typeface="+mj-cs"/>
              </a:rPr>
              <a:t>Rashi on Isaiah 34:14 Parts 1-4</a:t>
            </a:r>
            <a:endParaRPr lang="en-US" sz="3100">
              <a:solidFill>
                <a:srgbClr val="FFC000"/>
              </a:solidFill>
              <a:cs typeface="+mj-cs"/>
            </a:endParaRPr>
          </a:p>
          <a:p>
            <a:pPr algn="r"/>
            <a:r>
              <a:rPr lang="he-IL" sz="3100">
                <a:solidFill>
                  <a:srgbClr val="FFFF00"/>
                </a:solidFill>
                <a:cs typeface="+mj-cs"/>
              </a:rPr>
              <a:t>ופגשו ציים את איים. ויערען תמון בחתולין כך תירגם יונתן תמון נמיו' מרטרינ"ש בלע"ז:</a:t>
            </a:r>
          </a:p>
          <a:p>
            <a:r>
              <a:rPr lang="en-US" sz="3100">
                <a:solidFill>
                  <a:srgbClr val="FFC000"/>
                </a:solidFill>
                <a:cs typeface="+mj-cs"/>
              </a:rPr>
              <a:t>And martens shall meet cats And martens shall meet with cats. In this matter Jonathan rendered it.</a:t>
            </a:r>
            <a:r>
              <a:rPr lang="he-IL" sz="3100">
                <a:solidFill>
                  <a:srgbClr val="FFFF00"/>
                </a:solidFill>
                <a:cs typeface="+mj-cs"/>
              </a:rPr>
              <a:t>תַּמְוָן</a:t>
            </a:r>
            <a:r>
              <a:rPr lang="he-IL" sz="3100">
                <a:solidFill>
                  <a:srgbClr val="FFC000"/>
                </a:solidFill>
                <a:cs typeface="+mj-cs"/>
              </a:rPr>
              <a:t> </a:t>
            </a:r>
            <a:r>
              <a:rPr lang="en-US" sz="3100">
                <a:solidFill>
                  <a:srgbClr val="FFC000"/>
                </a:solidFill>
                <a:cs typeface="+mj-cs"/>
              </a:rPr>
              <a:t> is </a:t>
            </a:r>
            <a:r>
              <a:rPr lang="he-IL" sz="3100">
                <a:solidFill>
                  <a:srgbClr val="FFFF00"/>
                </a:solidFill>
                <a:cs typeface="+mj-cs"/>
              </a:rPr>
              <a:t>נִמִּיּוֹת</a:t>
            </a:r>
            <a:r>
              <a:rPr lang="he-IL" sz="3100">
                <a:solidFill>
                  <a:srgbClr val="FFC000"/>
                </a:solidFill>
                <a:cs typeface="+mj-cs"/>
              </a:rPr>
              <a:t> </a:t>
            </a:r>
            <a:r>
              <a:rPr lang="en-US" sz="3100">
                <a:solidFill>
                  <a:srgbClr val="FFC000"/>
                </a:solidFill>
                <a:cs typeface="+mj-cs"/>
              </a:rPr>
              <a:t> (martrines in O.F.), martens.</a:t>
            </a:r>
          </a:p>
          <a:p>
            <a:pPr algn="r"/>
            <a:r>
              <a:rPr lang="he-IL" sz="3100">
                <a:solidFill>
                  <a:srgbClr val="FFFF00"/>
                </a:solidFill>
                <a:cs typeface="+mj-cs"/>
              </a:rPr>
              <a:t>ושעיר. שד:</a:t>
            </a:r>
          </a:p>
          <a:p>
            <a:r>
              <a:rPr lang="en-US" sz="3100">
                <a:solidFill>
                  <a:srgbClr val="FFC000"/>
                </a:solidFill>
                <a:cs typeface="+mj-cs"/>
              </a:rPr>
              <a:t>and a satyr A demon.</a:t>
            </a:r>
          </a:p>
          <a:p>
            <a:pPr algn="r"/>
            <a:r>
              <a:rPr lang="he-IL" sz="3100">
                <a:solidFill>
                  <a:srgbClr val="FFFF00"/>
                </a:solidFill>
                <a:cs typeface="+mj-cs"/>
              </a:rPr>
              <a:t>הרגיעה. לשון מרגוע:</a:t>
            </a:r>
          </a:p>
          <a:p>
            <a:r>
              <a:rPr lang="en-US" sz="3100">
                <a:solidFill>
                  <a:srgbClr val="FFC000"/>
                </a:solidFill>
                <a:cs typeface="+mj-cs"/>
              </a:rPr>
              <a:t>rests</a:t>
            </a:r>
            <a:r>
              <a:rPr lang="he-IL" sz="3100">
                <a:solidFill>
                  <a:srgbClr val="FFFF00"/>
                </a:solidFill>
                <a:cs typeface="+mj-cs"/>
              </a:rPr>
              <a:t>הִרְגִּיעָה</a:t>
            </a:r>
            <a:r>
              <a:rPr lang="he-IL" sz="3100">
                <a:solidFill>
                  <a:srgbClr val="FFC000"/>
                </a:solidFill>
                <a:cs typeface="+mj-cs"/>
              </a:rPr>
              <a:t>) </a:t>
            </a:r>
            <a:r>
              <a:rPr lang="en-US" sz="3100">
                <a:solidFill>
                  <a:srgbClr val="FFC000"/>
                </a:solidFill>
                <a:cs typeface="+mj-cs"/>
              </a:rPr>
              <a:t>) an expression related to </a:t>
            </a:r>
            <a:r>
              <a:rPr lang="he-IL" sz="3100">
                <a:solidFill>
                  <a:srgbClr val="FFFF00"/>
                </a:solidFill>
                <a:cs typeface="+mj-cs"/>
              </a:rPr>
              <a:t>מַרְגּוֹעַ</a:t>
            </a:r>
            <a:r>
              <a:rPr lang="he-IL" sz="3100">
                <a:solidFill>
                  <a:srgbClr val="FFC000"/>
                </a:solidFill>
                <a:cs typeface="+mj-cs"/>
              </a:rPr>
              <a:t>, </a:t>
            </a:r>
            <a:r>
              <a:rPr lang="en-US" sz="3100">
                <a:solidFill>
                  <a:srgbClr val="FFC000"/>
                </a:solidFill>
                <a:cs typeface="+mj-cs"/>
              </a:rPr>
              <a:t> rest.</a:t>
            </a:r>
          </a:p>
          <a:p>
            <a:pPr algn="r"/>
            <a:r>
              <a:rPr lang="he-IL" sz="3100">
                <a:solidFill>
                  <a:srgbClr val="FFFF00"/>
                </a:solidFill>
                <a:cs typeface="+mj-cs"/>
              </a:rPr>
              <a:t>לילית. שם שידה:</a:t>
            </a:r>
          </a:p>
          <a:p>
            <a:r>
              <a:rPr lang="en-US" sz="3100">
                <a:solidFill>
                  <a:srgbClr val="FFC000"/>
                </a:solidFill>
                <a:cs typeface="+mj-cs"/>
              </a:rPr>
              <a:t>lilith The name of a female demon.</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F6C6A482-2B2C-456A-EE7D-35E8DD4F359F}"/>
                  </a:ext>
                </a:extLst>
              </p14:cNvPr>
              <p14:cNvContentPartPr/>
              <p14:nvPr/>
            </p14:nvContentPartPr>
            <p14:xfrm>
              <a:off x="8126869" y="2803342"/>
              <a:ext cx="457200" cy="33120"/>
            </p14:xfrm>
          </p:contentPart>
        </mc:Choice>
        <mc:Fallback xmlns="">
          <p:pic>
            <p:nvPicPr>
              <p:cNvPr id="2" name="Ink 1">
                <a:extLst>
                  <a:ext uri="{FF2B5EF4-FFF2-40B4-BE49-F238E27FC236}">
                    <a16:creationId xmlns:a16="http://schemas.microsoft.com/office/drawing/2014/main" id="{F6C6A482-2B2C-456A-EE7D-35E8DD4F359F}"/>
                  </a:ext>
                </a:extLst>
              </p:cNvPr>
              <p:cNvPicPr/>
              <p:nvPr/>
            </p:nvPicPr>
            <p:blipFill>
              <a:blip r:embed="rId5"/>
              <a:stretch>
                <a:fillRect/>
              </a:stretch>
            </p:blipFill>
            <p:spPr>
              <a:xfrm>
                <a:off x="8109229" y="2785702"/>
                <a:ext cx="49284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CFABCFA4-CC4A-B29F-1D0C-D19C61C55DDB}"/>
                  </a:ext>
                </a:extLst>
              </p14:cNvPr>
              <p14:cNvContentPartPr/>
              <p14:nvPr/>
            </p14:nvContentPartPr>
            <p14:xfrm>
              <a:off x="800509" y="3261982"/>
              <a:ext cx="658800" cy="20520"/>
            </p14:xfrm>
          </p:contentPart>
        </mc:Choice>
        <mc:Fallback xmlns="">
          <p:pic>
            <p:nvPicPr>
              <p:cNvPr id="4" name="Ink 3">
                <a:extLst>
                  <a:ext uri="{FF2B5EF4-FFF2-40B4-BE49-F238E27FC236}">
                    <a16:creationId xmlns:a16="http://schemas.microsoft.com/office/drawing/2014/main" id="{CFABCFA4-CC4A-B29F-1D0C-D19C61C55DDB}"/>
                  </a:ext>
                </a:extLst>
              </p:cNvPr>
              <p:cNvPicPr/>
              <p:nvPr/>
            </p:nvPicPr>
            <p:blipFill>
              <a:blip r:embed="rId7"/>
              <a:stretch>
                <a:fillRect/>
              </a:stretch>
            </p:blipFill>
            <p:spPr>
              <a:xfrm>
                <a:off x="782869" y="3244342"/>
                <a:ext cx="69444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B40D35EC-6CD5-54F4-FF1F-AC780126F5FE}"/>
                  </a:ext>
                </a:extLst>
              </p14:cNvPr>
              <p14:cNvContentPartPr/>
              <p14:nvPr/>
            </p14:nvContentPartPr>
            <p14:xfrm>
              <a:off x="4745029" y="3141742"/>
              <a:ext cx="734760" cy="34560"/>
            </p14:xfrm>
          </p:contentPart>
        </mc:Choice>
        <mc:Fallback xmlns="">
          <p:pic>
            <p:nvPicPr>
              <p:cNvPr id="5" name="Ink 4">
                <a:extLst>
                  <a:ext uri="{FF2B5EF4-FFF2-40B4-BE49-F238E27FC236}">
                    <a16:creationId xmlns:a16="http://schemas.microsoft.com/office/drawing/2014/main" id="{B40D35EC-6CD5-54F4-FF1F-AC780126F5FE}"/>
                  </a:ext>
                </a:extLst>
              </p:cNvPr>
              <p:cNvPicPr/>
              <p:nvPr/>
            </p:nvPicPr>
            <p:blipFill>
              <a:blip r:embed="rId9"/>
              <a:stretch>
                <a:fillRect/>
              </a:stretch>
            </p:blipFill>
            <p:spPr>
              <a:xfrm>
                <a:off x="4727029" y="3124102"/>
                <a:ext cx="77040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FCD07739-568B-8E39-5BBA-457234D87284}"/>
                  </a:ext>
                </a:extLst>
              </p14:cNvPr>
              <p14:cNvContentPartPr/>
              <p14:nvPr/>
            </p14:nvContentPartPr>
            <p14:xfrm>
              <a:off x="8930389" y="3722422"/>
              <a:ext cx="545040" cy="57240"/>
            </p14:xfrm>
          </p:contentPart>
        </mc:Choice>
        <mc:Fallback xmlns="">
          <p:pic>
            <p:nvPicPr>
              <p:cNvPr id="7" name="Ink 6">
                <a:extLst>
                  <a:ext uri="{FF2B5EF4-FFF2-40B4-BE49-F238E27FC236}">
                    <a16:creationId xmlns:a16="http://schemas.microsoft.com/office/drawing/2014/main" id="{FCD07739-568B-8E39-5BBA-457234D87284}"/>
                  </a:ext>
                </a:extLst>
              </p:cNvPr>
              <p:cNvPicPr/>
              <p:nvPr/>
            </p:nvPicPr>
            <p:blipFill>
              <a:blip r:embed="rId11"/>
              <a:stretch>
                <a:fillRect/>
              </a:stretch>
            </p:blipFill>
            <p:spPr>
              <a:xfrm>
                <a:off x="8912749" y="3704422"/>
                <a:ext cx="580680" cy="92880"/>
              </a:xfrm>
              <a:prstGeom prst="rect">
                <a:avLst/>
              </a:prstGeom>
            </p:spPr>
          </p:pic>
        </mc:Fallback>
      </mc:AlternateContent>
      <p:grpSp>
        <p:nvGrpSpPr>
          <p:cNvPr id="12" name="Group 11">
            <a:extLst>
              <a:ext uri="{FF2B5EF4-FFF2-40B4-BE49-F238E27FC236}">
                <a16:creationId xmlns:a16="http://schemas.microsoft.com/office/drawing/2014/main" id="{D1A7FD0D-215B-7240-13F3-E2607C5F81EB}"/>
              </a:ext>
            </a:extLst>
          </p:cNvPr>
          <p:cNvGrpSpPr/>
          <p:nvPr/>
        </p:nvGrpSpPr>
        <p:grpSpPr>
          <a:xfrm>
            <a:off x="1640389" y="4137862"/>
            <a:ext cx="1939320" cy="64080"/>
            <a:chOff x="1640389" y="4137862"/>
            <a:chExt cx="1939320" cy="64080"/>
          </a:xfrm>
        </p:grpSpPr>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814CD6A3-DCF8-BD08-7176-581E9C005C8F}"/>
                    </a:ext>
                  </a:extLst>
                </p14:cNvPr>
                <p14:cNvContentPartPr/>
                <p14:nvPr/>
              </p14:nvContentPartPr>
              <p14:xfrm>
                <a:off x="1640389" y="4137862"/>
                <a:ext cx="587880" cy="47520"/>
              </p14:xfrm>
            </p:contentPart>
          </mc:Choice>
          <mc:Fallback xmlns="">
            <p:pic>
              <p:nvPicPr>
                <p:cNvPr id="9" name="Ink 8">
                  <a:extLst>
                    <a:ext uri="{FF2B5EF4-FFF2-40B4-BE49-F238E27FC236}">
                      <a16:creationId xmlns:a16="http://schemas.microsoft.com/office/drawing/2014/main" id="{814CD6A3-DCF8-BD08-7176-581E9C005C8F}"/>
                    </a:ext>
                  </a:extLst>
                </p:cNvPr>
                <p:cNvPicPr/>
                <p:nvPr/>
              </p:nvPicPr>
              <p:blipFill>
                <a:blip r:embed="rId13"/>
                <a:stretch>
                  <a:fillRect/>
                </a:stretch>
              </p:blipFill>
              <p:spPr>
                <a:xfrm>
                  <a:off x="1622749" y="4119862"/>
                  <a:ext cx="62352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BEC11E65-1C68-821F-2F2C-3D2685181893}"/>
                    </a:ext>
                  </a:extLst>
                </p14:cNvPr>
                <p14:cNvContentPartPr/>
                <p14:nvPr/>
              </p14:nvContentPartPr>
              <p14:xfrm>
                <a:off x="2759989" y="4167382"/>
                <a:ext cx="819720" cy="34560"/>
              </p14:xfrm>
            </p:contentPart>
          </mc:Choice>
          <mc:Fallback xmlns="">
            <p:pic>
              <p:nvPicPr>
                <p:cNvPr id="11" name="Ink 10">
                  <a:extLst>
                    <a:ext uri="{FF2B5EF4-FFF2-40B4-BE49-F238E27FC236}">
                      <a16:creationId xmlns:a16="http://schemas.microsoft.com/office/drawing/2014/main" id="{BEC11E65-1C68-821F-2F2C-3D2685181893}"/>
                    </a:ext>
                  </a:extLst>
                </p:cNvPr>
                <p:cNvPicPr/>
                <p:nvPr/>
              </p:nvPicPr>
              <p:blipFill>
                <a:blip r:embed="rId15"/>
                <a:stretch>
                  <a:fillRect/>
                </a:stretch>
              </p:blipFill>
              <p:spPr>
                <a:xfrm>
                  <a:off x="2742349" y="4149742"/>
                  <a:ext cx="855360" cy="70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C4BED542-50F0-C1FA-902D-0C6436977F23}"/>
                  </a:ext>
                </a:extLst>
              </p14:cNvPr>
              <p14:cNvContentPartPr/>
              <p14:nvPr/>
            </p14:nvContentPartPr>
            <p14:xfrm>
              <a:off x="1327909" y="5132182"/>
              <a:ext cx="33120" cy="8280"/>
            </p14:xfrm>
          </p:contentPart>
        </mc:Choice>
        <mc:Fallback xmlns="">
          <p:pic>
            <p:nvPicPr>
              <p:cNvPr id="13" name="Ink 12">
                <a:extLst>
                  <a:ext uri="{FF2B5EF4-FFF2-40B4-BE49-F238E27FC236}">
                    <a16:creationId xmlns:a16="http://schemas.microsoft.com/office/drawing/2014/main" id="{C4BED542-50F0-C1FA-902D-0C6436977F23}"/>
                  </a:ext>
                </a:extLst>
              </p:cNvPr>
              <p:cNvPicPr/>
              <p:nvPr/>
            </p:nvPicPr>
            <p:blipFill>
              <a:blip r:embed="rId17"/>
              <a:stretch>
                <a:fillRect/>
              </a:stretch>
            </p:blipFill>
            <p:spPr>
              <a:xfrm>
                <a:off x="1310269" y="5114182"/>
                <a:ext cx="6876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Ink 13">
                <a:extLst>
                  <a:ext uri="{FF2B5EF4-FFF2-40B4-BE49-F238E27FC236}">
                    <a16:creationId xmlns:a16="http://schemas.microsoft.com/office/drawing/2014/main" id="{13B8D336-8DC7-0937-6FC0-4D7EC669AFF1}"/>
                  </a:ext>
                </a:extLst>
              </p14:cNvPr>
              <p14:cNvContentPartPr/>
              <p14:nvPr/>
            </p14:nvContentPartPr>
            <p14:xfrm>
              <a:off x="8003749" y="5066302"/>
              <a:ext cx="255960" cy="20160"/>
            </p14:xfrm>
          </p:contentPart>
        </mc:Choice>
        <mc:Fallback xmlns="">
          <p:pic>
            <p:nvPicPr>
              <p:cNvPr id="14" name="Ink 13">
                <a:extLst>
                  <a:ext uri="{FF2B5EF4-FFF2-40B4-BE49-F238E27FC236}">
                    <a16:creationId xmlns:a16="http://schemas.microsoft.com/office/drawing/2014/main" id="{13B8D336-8DC7-0937-6FC0-4D7EC669AFF1}"/>
                  </a:ext>
                </a:extLst>
              </p:cNvPr>
              <p:cNvPicPr/>
              <p:nvPr/>
            </p:nvPicPr>
            <p:blipFill>
              <a:blip r:embed="rId19"/>
              <a:stretch>
                <a:fillRect/>
              </a:stretch>
            </p:blipFill>
            <p:spPr>
              <a:xfrm>
                <a:off x="7986109" y="5048662"/>
                <a:ext cx="29160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 name="Ink 14">
                <a:extLst>
                  <a:ext uri="{FF2B5EF4-FFF2-40B4-BE49-F238E27FC236}">
                    <a16:creationId xmlns:a16="http://schemas.microsoft.com/office/drawing/2014/main" id="{1676FE00-D725-ED74-5F47-6575A1C6912B}"/>
                  </a:ext>
                </a:extLst>
              </p14:cNvPr>
              <p14:cNvContentPartPr/>
              <p14:nvPr/>
            </p14:nvContentPartPr>
            <p14:xfrm>
              <a:off x="662989" y="5979262"/>
              <a:ext cx="512280" cy="36720"/>
            </p14:xfrm>
          </p:contentPart>
        </mc:Choice>
        <mc:Fallback xmlns="">
          <p:pic>
            <p:nvPicPr>
              <p:cNvPr id="15" name="Ink 14">
                <a:extLst>
                  <a:ext uri="{FF2B5EF4-FFF2-40B4-BE49-F238E27FC236}">
                    <a16:creationId xmlns:a16="http://schemas.microsoft.com/office/drawing/2014/main" id="{1676FE00-D725-ED74-5F47-6575A1C6912B}"/>
                  </a:ext>
                </a:extLst>
              </p:cNvPr>
              <p:cNvPicPr/>
              <p:nvPr/>
            </p:nvPicPr>
            <p:blipFill>
              <a:blip r:embed="rId21"/>
              <a:stretch>
                <a:fillRect/>
              </a:stretch>
            </p:blipFill>
            <p:spPr>
              <a:xfrm>
                <a:off x="644989" y="5961262"/>
                <a:ext cx="547920" cy="72360"/>
              </a:xfrm>
              <a:prstGeom prst="rect">
                <a:avLst/>
              </a:prstGeom>
            </p:spPr>
          </p:pic>
        </mc:Fallback>
      </mc:AlternateContent>
      <p:grpSp>
        <p:nvGrpSpPr>
          <p:cNvPr id="19" name="Group 18">
            <a:extLst>
              <a:ext uri="{FF2B5EF4-FFF2-40B4-BE49-F238E27FC236}">
                <a16:creationId xmlns:a16="http://schemas.microsoft.com/office/drawing/2014/main" id="{793D1B26-28AB-C154-EDC9-522A15B2845D}"/>
              </a:ext>
            </a:extLst>
          </p:cNvPr>
          <p:cNvGrpSpPr/>
          <p:nvPr/>
        </p:nvGrpSpPr>
        <p:grpSpPr>
          <a:xfrm>
            <a:off x="3869509" y="5947582"/>
            <a:ext cx="2128680" cy="115920"/>
            <a:chOff x="3869509" y="5947582"/>
            <a:chExt cx="2128680" cy="115920"/>
          </a:xfrm>
        </p:grpSpPr>
        <mc:AlternateContent xmlns:mc="http://schemas.openxmlformats.org/markup-compatibility/2006" xmlns:p14="http://schemas.microsoft.com/office/powerpoint/2010/main">
          <mc:Choice Requires="p14">
            <p:contentPart p14:bwMode="auto" r:id="rId22">
              <p14:nvContentPartPr>
                <p14:cNvPr id="16" name="Ink 15">
                  <a:extLst>
                    <a:ext uri="{FF2B5EF4-FFF2-40B4-BE49-F238E27FC236}">
                      <a16:creationId xmlns:a16="http://schemas.microsoft.com/office/drawing/2014/main" id="{065FE839-6EA4-7472-A613-66C3D5E1BC28}"/>
                    </a:ext>
                  </a:extLst>
                </p14:cNvPr>
                <p14:cNvContentPartPr/>
                <p14:nvPr/>
              </p14:nvContentPartPr>
              <p14:xfrm>
                <a:off x="4972909" y="5947582"/>
                <a:ext cx="1025280" cy="109080"/>
              </p14:xfrm>
            </p:contentPart>
          </mc:Choice>
          <mc:Fallback xmlns="">
            <p:pic>
              <p:nvPicPr>
                <p:cNvPr id="16" name="Ink 15">
                  <a:extLst>
                    <a:ext uri="{FF2B5EF4-FFF2-40B4-BE49-F238E27FC236}">
                      <a16:creationId xmlns:a16="http://schemas.microsoft.com/office/drawing/2014/main" id="{065FE839-6EA4-7472-A613-66C3D5E1BC28}"/>
                    </a:ext>
                  </a:extLst>
                </p:cNvPr>
                <p:cNvPicPr/>
                <p:nvPr/>
              </p:nvPicPr>
              <p:blipFill>
                <a:blip r:embed="rId23"/>
                <a:stretch>
                  <a:fillRect/>
                </a:stretch>
              </p:blipFill>
              <p:spPr>
                <a:xfrm>
                  <a:off x="4955269" y="5929942"/>
                  <a:ext cx="106092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7" name="Ink 16">
                  <a:extLst>
                    <a:ext uri="{FF2B5EF4-FFF2-40B4-BE49-F238E27FC236}">
                      <a16:creationId xmlns:a16="http://schemas.microsoft.com/office/drawing/2014/main" id="{17F553FE-7626-F0B4-7F13-63B8A6C942FE}"/>
                    </a:ext>
                  </a:extLst>
                </p14:cNvPr>
                <p14:cNvContentPartPr/>
                <p14:nvPr/>
              </p14:nvContentPartPr>
              <p14:xfrm>
                <a:off x="3869509" y="6013462"/>
                <a:ext cx="877320" cy="50040"/>
              </p14:xfrm>
            </p:contentPart>
          </mc:Choice>
          <mc:Fallback xmlns="">
            <p:pic>
              <p:nvPicPr>
                <p:cNvPr id="17" name="Ink 16">
                  <a:extLst>
                    <a:ext uri="{FF2B5EF4-FFF2-40B4-BE49-F238E27FC236}">
                      <a16:creationId xmlns:a16="http://schemas.microsoft.com/office/drawing/2014/main" id="{17F553FE-7626-F0B4-7F13-63B8A6C942FE}"/>
                    </a:ext>
                  </a:extLst>
                </p:cNvPr>
                <p:cNvPicPr/>
                <p:nvPr/>
              </p:nvPicPr>
              <p:blipFill>
                <a:blip r:embed="rId25"/>
                <a:stretch>
                  <a:fillRect/>
                </a:stretch>
              </p:blipFill>
              <p:spPr>
                <a:xfrm>
                  <a:off x="3851509" y="5995462"/>
                  <a:ext cx="912960" cy="85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6">
            <p14:nvContentPartPr>
              <p14:cNvPr id="18" name="Ink 17">
                <a:extLst>
                  <a:ext uri="{FF2B5EF4-FFF2-40B4-BE49-F238E27FC236}">
                    <a16:creationId xmlns:a16="http://schemas.microsoft.com/office/drawing/2014/main" id="{6E7B2165-804C-D32B-98A1-D0CA81E7110F}"/>
                  </a:ext>
                </a:extLst>
              </p14:cNvPr>
              <p14:cNvContentPartPr/>
              <p14:nvPr/>
            </p14:nvContentPartPr>
            <p14:xfrm>
              <a:off x="8856949" y="5521702"/>
              <a:ext cx="841680" cy="61920"/>
            </p14:xfrm>
          </p:contentPart>
        </mc:Choice>
        <mc:Fallback xmlns="">
          <p:pic>
            <p:nvPicPr>
              <p:cNvPr id="18" name="Ink 17">
                <a:extLst>
                  <a:ext uri="{FF2B5EF4-FFF2-40B4-BE49-F238E27FC236}">
                    <a16:creationId xmlns:a16="http://schemas.microsoft.com/office/drawing/2014/main" id="{6E7B2165-804C-D32B-98A1-D0CA81E7110F}"/>
                  </a:ext>
                </a:extLst>
              </p:cNvPr>
              <p:cNvPicPr/>
              <p:nvPr/>
            </p:nvPicPr>
            <p:blipFill>
              <a:blip r:embed="rId27"/>
              <a:stretch>
                <a:fillRect/>
              </a:stretch>
            </p:blipFill>
            <p:spPr>
              <a:xfrm>
                <a:off x="8838949" y="5504062"/>
                <a:ext cx="877320" cy="97560"/>
              </a:xfrm>
              <a:prstGeom prst="rect">
                <a:avLst/>
              </a:prstGeom>
            </p:spPr>
          </p:pic>
        </mc:Fallback>
      </mc:AlternateContent>
    </p:spTree>
    <p:extLst>
      <p:ext uri="{BB962C8B-B14F-4D97-AF65-F5344CB8AC3E}">
        <p14:creationId xmlns:p14="http://schemas.microsoft.com/office/powerpoint/2010/main" val="34095789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700"/>
            <a:ext cx="10109842" cy="6051582"/>
          </a:xfrm>
          <a:prstGeom prst="roundRect">
            <a:avLst/>
          </a:prstGeom>
          <a:solidFill>
            <a:schemeClr val="tx1">
              <a:alpha val="64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576869" y="291401"/>
            <a:ext cx="9088751" cy="5755422"/>
          </a:xfrm>
          <a:prstGeom prst="rect">
            <a:avLst/>
          </a:prstGeom>
          <a:noFill/>
        </p:spPr>
        <p:txBody>
          <a:bodyPr wrap="square" rtlCol="0">
            <a:spAutoFit/>
          </a:bodyPr>
          <a:lstStyle/>
          <a:p>
            <a:r>
              <a:rPr lang="en-US" sz="2800" b="1">
                <a:solidFill>
                  <a:srgbClr val="FFC000"/>
                </a:solidFill>
                <a:cs typeface="+mj-cs"/>
              </a:rPr>
              <a:t>Rashi on Isaiah 34:15 Parts 1-7</a:t>
            </a:r>
          </a:p>
          <a:p>
            <a:pPr algn="r"/>
            <a:r>
              <a:rPr lang="he-IL" sz="2000">
                <a:solidFill>
                  <a:srgbClr val="FFFF00"/>
                </a:solidFill>
                <a:cs typeface="+mj-cs"/>
              </a:rPr>
              <a:t>קננה. לשון קן צפור (דברים כב):</a:t>
            </a:r>
          </a:p>
          <a:p>
            <a:r>
              <a:rPr lang="en-US" sz="2000">
                <a:solidFill>
                  <a:srgbClr val="FFC000"/>
                </a:solidFill>
                <a:cs typeface="+mj-cs"/>
              </a:rPr>
              <a:t>has made its nest</a:t>
            </a:r>
            <a:r>
              <a:rPr lang="he-IL" sz="2000">
                <a:solidFill>
                  <a:srgbClr val="FFC000"/>
                </a:solidFill>
                <a:cs typeface="+mj-cs"/>
              </a:rPr>
              <a:t>קִנְּנָה) </a:t>
            </a:r>
            <a:r>
              <a:rPr lang="en-US" sz="2000">
                <a:solidFill>
                  <a:srgbClr val="FFC000"/>
                </a:solidFill>
                <a:cs typeface="+mj-cs"/>
              </a:rPr>
              <a:t>) an expression related to ‘a bird’s nest’</a:t>
            </a:r>
            <a:r>
              <a:rPr lang="he-IL" sz="2000">
                <a:solidFill>
                  <a:srgbClr val="FFFF00"/>
                </a:solidFill>
                <a:cs typeface="+mj-cs"/>
              </a:rPr>
              <a:t>קַן</a:t>
            </a:r>
            <a:r>
              <a:rPr lang="he-IL" sz="2000">
                <a:solidFill>
                  <a:srgbClr val="FFC000"/>
                </a:solidFill>
                <a:cs typeface="+mj-cs"/>
              </a:rPr>
              <a:t>) </a:t>
            </a:r>
            <a:r>
              <a:rPr lang="en-US" sz="2000">
                <a:solidFill>
                  <a:srgbClr val="FFC000"/>
                </a:solidFill>
                <a:cs typeface="+mj-cs"/>
              </a:rPr>
              <a:t>) </a:t>
            </a:r>
            <a:r>
              <a:rPr lang="en-US" sz="2000">
                <a:solidFill>
                  <a:srgbClr val="00B0F0"/>
                </a:solidFill>
                <a:cs typeface="+mj-cs"/>
              </a:rPr>
              <a:t>Deut. 22:6</a:t>
            </a:r>
            <a:r>
              <a:rPr lang="en-US" sz="2000">
                <a:solidFill>
                  <a:srgbClr val="FFC000"/>
                </a:solidFill>
                <a:cs typeface="+mj-cs"/>
              </a:rPr>
              <a:t>).</a:t>
            </a:r>
          </a:p>
          <a:p>
            <a:pPr algn="r"/>
            <a:r>
              <a:rPr lang="he-IL" sz="2000">
                <a:solidFill>
                  <a:srgbClr val="FFFF00"/>
                </a:solidFill>
                <a:cs typeface="+mj-cs"/>
              </a:rPr>
              <a:t>קפוז. הוא קפוד:</a:t>
            </a:r>
          </a:p>
          <a:p>
            <a:r>
              <a:rPr lang="en-US" sz="2000">
                <a:solidFill>
                  <a:srgbClr val="FFC000"/>
                </a:solidFill>
                <a:cs typeface="+mj-cs"/>
              </a:rPr>
              <a:t>owl</a:t>
            </a:r>
            <a:r>
              <a:rPr lang="he-IL" sz="2000">
                <a:solidFill>
                  <a:srgbClr val="FFFF00"/>
                </a:solidFill>
                <a:cs typeface="+mj-cs"/>
              </a:rPr>
              <a:t>קִפּוֹז</a:t>
            </a:r>
            <a:r>
              <a:rPr lang="he-IL" sz="2000">
                <a:solidFill>
                  <a:srgbClr val="FFC000"/>
                </a:solidFill>
                <a:cs typeface="+mj-cs"/>
              </a:rPr>
              <a:t>) </a:t>
            </a:r>
            <a:r>
              <a:rPr lang="en-US" sz="2000">
                <a:solidFill>
                  <a:srgbClr val="FFC000"/>
                </a:solidFill>
                <a:cs typeface="+mj-cs"/>
              </a:rPr>
              <a:t>) that is the owl </a:t>
            </a:r>
            <a:r>
              <a:rPr lang="he-IL" sz="2000">
                <a:solidFill>
                  <a:srgbClr val="FFFF00"/>
                </a:solidFill>
                <a:cs typeface="+mj-cs"/>
              </a:rPr>
              <a:t>קִפֹּד</a:t>
            </a:r>
            <a:r>
              <a:rPr lang="he-IL" sz="2000">
                <a:solidFill>
                  <a:srgbClr val="FFC000"/>
                </a:solidFill>
                <a:cs typeface="+mj-cs"/>
              </a:rPr>
              <a:t>).</a:t>
            </a:r>
            <a:r>
              <a:rPr lang="en-US" sz="2000">
                <a:solidFill>
                  <a:srgbClr val="FFC000"/>
                </a:solidFill>
                <a:cs typeface="+mj-cs"/>
              </a:rPr>
              <a:t>)</a:t>
            </a:r>
            <a:endParaRPr lang="he-IL" sz="2000">
              <a:solidFill>
                <a:srgbClr val="FFC000"/>
              </a:solidFill>
              <a:cs typeface="+mj-cs"/>
            </a:endParaRPr>
          </a:p>
          <a:p>
            <a:pPr algn="r"/>
            <a:r>
              <a:rPr lang="he-IL" sz="2000">
                <a:solidFill>
                  <a:srgbClr val="FFFF00"/>
                </a:solidFill>
                <a:cs typeface="+mj-cs"/>
              </a:rPr>
              <a:t>ותמלט. ותלד ביצה:</a:t>
            </a:r>
          </a:p>
          <a:p>
            <a:r>
              <a:rPr lang="en-US" sz="2000">
                <a:solidFill>
                  <a:srgbClr val="FFC000"/>
                </a:solidFill>
                <a:cs typeface="+mj-cs"/>
              </a:rPr>
              <a:t>and she has laid She laid eggs.</a:t>
            </a:r>
          </a:p>
          <a:p>
            <a:pPr algn="r"/>
            <a:r>
              <a:rPr lang="he-IL" sz="2000">
                <a:solidFill>
                  <a:srgbClr val="FFFF00"/>
                </a:solidFill>
                <a:cs typeface="+mj-cs"/>
              </a:rPr>
              <a:t>ובקעה. היא יציאת האפרוחים מן הביצה וכן הוא אומר ביצי צפעוני בקעו (לקמן נט):</a:t>
            </a:r>
          </a:p>
          <a:p>
            <a:r>
              <a:rPr lang="en-US" sz="2000">
                <a:solidFill>
                  <a:srgbClr val="FFC000"/>
                </a:solidFill>
                <a:cs typeface="+mj-cs"/>
              </a:rPr>
              <a:t>and hatched This is the emerging of the chicks from the egg. Comp. (below </a:t>
            </a:r>
            <a:r>
              <a:rPr lang="en-US" sz="2000">
                <a:solidFill>
                  <a:srgbClr val="00B0F0"/>
                </a:solidFill>
                <a:cs typeface="+mj-cs"/>
              </a:rPr>
              <a:t>59:5</a:t>
            </a:r>
            <a:r>
              <a:rPr lang="en-US" sz="2000">
                <a:solidFill>
                  <a:srgbClr val="FFC000"/>
                </a:solidFill>
                <a:cs typeface="+mj-cs"/>
              </a:rPr>
              <a:t>) The eggs of the viper have hatched.</a:t>
            </a:r>
          </a:p>
          <a:p>
            <a:pPr algn="r"/>
            <a:r>
              <a:rPr lang="he-IL" sz="2000">
                <a:solidFill>
                  <a:srgbClr val="FFFF00"/>
                </a:solidFill>
                <a:cs typeface="+mj-cs"/>
              </a:rPr>
              <a:t>ודגרה. היא קריאת העוף שהעוף קורא בגרונו להמשיך אפרוחים אחריו גלוציי"ר בלע"ז וכן (ירמיה יז) קורא דגר:</a:t>
            </a:r>
          </a:p>
          <a:p>
            <a:r>
              <a:rPr lang="en-US" sz="2000">
                <a:solidFill>
                  <a:srgbClr val="FFC000"/>
                </a:solidFill>
                <a:cs typeface="+mj-cs"/>
              </a:rPr>
              <a:t>and gathered This is the call that the bird calls with its throat to draw the chicks after it, gloussera in French. Comp. (</a:t>
            </a:r>
            <a:r>
              <a:rPr lang="en-US" sz="2000">
                <a:solidFill>
                  <a:srgbClr val="00B0F0"/>
                </a:solidFill>
                <a:cs typeface="+mj-cs"/>
              </a:rPr>
              <a:t>Jer. 17:11</a:t>
            </a:r>
            <a:r>
              <a:rPr lang="en-US" sz="2000">
                <a:solidFill>
                  <a:srgbClr val="FFC000"/>
                </a:solidFill>
                <a:cs typeface="+mj-cs"/>
              </a:rPr>
              <a:t>) </a:t>
            </a:r>
            <a:r>
              <a:rPr lang="en-US" sz="2000">
                <a:solidFill>
                  <a:srgbClr val="00B0F0"/>
                </a:solidFill>
                <a:cs typeface="+mj-cs"/>
              </a:rPr>
              <a:t>“A cuckoo gathers</a:t>
            </a:r>
            <a:r>
              <a:rPr lang="he-IL" sz="2000">
                <a:solidFill>
                  <a:srgbClr val="FFFF00"/>
                </a:solidFill>
                <a:cs typeface="+mj-cs"/>
              </a:rPr>
              <a:t>דָגָר</a:t>
            </a:r>
            <a:r>
              <a:rPr lang="he-IL" sz="2000">
                <a:solidFill>
                  <a:srgbClr val="FFC000"/>
                </a:solidFill>
                <a:cs typeface="+mj-cs"/>
              </a:rPr>
              <a:t>) </a:t>
            </a:r>
            <a:r>
              <a:rPr lang="en-US" sz="2000">
                <a:solidFill>
                  <a:srgbClr val="FFC000"/>
                </a:solidFill>
                <a:cs typeface="+mj-cs"/>
              </a:rPr>
              <a:t>) </a:t>
            </a:r>
            <a:r>
              <a:rPr lang="en-US" sz="2000">
                <a:solidFill>
                  <a:srgbClr val="00B0F0"/>
                </a:solidFill>
                <a:cs typeface="+mj-cs"/>
              </a:rPr>
              <a:t>what it did not lay.”</a:t>
            </a:r>
          </a:p>
          <a:p>
            <a:pPr algn="r"/>
            <a:r>
              <a:rPr lang="he-IL" sz="2000">
                <a:solidFill>
                  <a:srgbClr val="FFFF00"/>
                </a:solidFill>
                <a:cs typeface="+mj-cs"/>
              </a:rPr>
              <a:t>דיות. ולטוייר"ש בלע"ז:</a:t>
            </a:r>
          </a:p>
          <a:p>
            <a:r>
              <a:rPr lang="en-US" sz="2000">
                <a:solidFill>
                  <a:srgbClr val="FFC000"/>
                </a:solidFill>
                <a:cs typeface="+mj-cs"/>
              </a:rPr>
              <a:t>vultures</a:t>
            </a:r>
            <a:r>
              <a:rPr lang="he-IL" sz="2000">
                <a:solidFill>
                  <a:srgbClr val="FFFF00"/>
                </a:solidFill>
                <a:cs typeface="+mj-cs"/>
              </a:rPr>
              <a:t>דַיּוֹת</a:t>
            </a:r>
            <a:r>
              <a:rPr lang="he-IL" sz="2000">
                <a:solidFill>
                  <a:srgbClr val="FFC000"/>
                </a:solidFill>
                <a:cs typeface="+mj-cs"/>
              </a:rPr>
              <a:t>) </a:t>
            </a:r>
            <a:r>
              <a:rPr lang="en-US" sz="2000">
                <a:solidFill>
                  <a:srgbClr val="FFC000"/>
                </a:solidFill>
                <a:cs typeface="+mj-cs"/>
              </a:rPr>
              <a:t>) voltojjrs in O.F.</a:t>
            </a:r>
          </a:p>
          <a:p>
            <a:pPr algn="r"/>
            <a:r>
              <a:rPr lang="he-IL" sz="2000">
                <a:solidFill>
                  <a:srgbClr val="FFFF00"/>
                </a:solidFill>
                <a:cs typeface="+mj-cs"/>
              </a:rPr>
              <a:t>אשה רעותה. כמו אל רעותה:</a:t>
            </a:r>
          </a:p>
          <a:p>
            <a:r>
              <a:rPr lang="en-US" sz="2000">
                <a:solidFill>
                  <a:srgbClr val="FFC000"/>
                </a:solidFill>
                <a:cs typeface="+mj-cs"/>
              </a:rPr>
              <a:t>each one to her friend (lit., each one her friend,) like to her friend.</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D28CD5C2-FBC8-5021-B598-3D84596A717F}"/>
                  </a:ext>
                </a:extLst>
              </p14:cNvPr>
              <p14:cNvContentPartPr/>
              <p14:nvPr/>
            </p14:nvContentPartPr>
            <p14:xfrm>
              <a:off x="5868949" y="1397542"/>
              <a:ext cx="941760" cy="68400"/>
            </p14:xfrm>
          </p:contentPart>
        </mc:Choice>
        <mc:Fallback xmlns="">
          <p:pic>
            <p:nvPicPr>
              <p:cNvPr id="2" name="Ink 1">
                <a:extLst>
                  <a:ext uri="{FF2B5EF4-FFF2-40B4-BE49-F238E27FC236}">
                    <a16:creationId xmlns:a16="http://schemas.microsoft.com/office/drawing/2014/main" id="{D28CD5C2-FBC8-5021-B598-3D84596A717F}"/>
                  </a:ext>
                </a:extLst>
              </p:cNvPr>
              <p:cNvPicPr/>
              <p:nvPr/>
            </p:nvPicPr>
            <p:blipFill>
              <a:blip r:embed="rId5"/>
              <a:stretch>
                <a:fillRect/>
              </a:stretch>
            </p:blipFill>
            <p:spPr>
              <a:xfrm>
                <a:off x="5850949" y="1379902"/>
                <a:ext cx="97740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34215488-7020-21DD-85D6-DEDA97A74915}"/>
                  </a:ext>
                </a:extLst>
              </p14:cNvPr>
              <p14:cNvContentPartPr/>
              <p14:nvPr/>
            </p14:nvContentPartPr>
            <p14:xfrm>
              <a:off x="2624629" y="2042662"/>
              <a:ext cx="159120" cy="19440"/>
            </p14:xfrm>
          </p:contentPart>
        </mc:Choice>
        <mc:Fallback xmlns="">
          <p:pic>
            <p:nvPicPr>
              <p:cNvPr id="4" name="Ink 3">
                <a:extLst>
                  <a:ext uri="{FF2B5EF4-FFF2-40B4-BE49-F238E27FC236}">
                    <a16:creationId xmlns:a16="http://schemas.microsoft.com/office/drawing/2014/main" id="{34215488-7020-21DD-85D6-DEDA97A74915}"/>
                  </a:ext>
                </a:extLst>
              </p:cNvPr>
              <p:cNvPicPr/>
              <p:nvPr/>
            </p:nvPicPr>
            <p:blipFill>
              <a:blip r:embed="rId7"/>
              <a:stretch>
                <a:fillRect/>
              </a:stretch>
            </p:blipFill>
            <p:spPr>
              <a:xfrm>
                <a:off x="2606629" y="2024662"/>
                <a:ext cx="19476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5FFF6219-A309-CDAC-4058-46D246A44073}"/>
                  </a:ext>
                </a:extLst>
              </p14:cNvPr>
              <p14:cNvContentPartPr/>
              <p14:nvPr/>
            </p14:nvContentPartPr>
            <p14:xfrm>
              <a:off x="3008389" y="2065342"/>
              <a:ext cx="46080" cy="6120"/>
            </p14:xfrm>
          </p:contentPart>
        </mc:Choice>
        <mc:Fallback xmlns="">
          <p:pic>
            <p:nvPicPr>
              <p:cNvPr id="5" name="Ink 4">
                <a:extLst>
                  <a:ext uri="{FF2B5EF4-FFF2-40B4-BE49-F238E27FC236}">
                    <a16:creationId xmlns:a16="http://schemas.microsoft.com/office/drawing/2014/main" id="{5FFF6219-A309-CDAC-4058-46D246A44073}"/>
                  </a:ext>
                </a:extLst>
              </p:cNvPr>
              <p:cNvPicPr/>
              <p:nvPr/>
            </p:nvPicPr>
            <p:blipFill>
              <a:blip r:embed="rId9"/>
              <a:stretch>
                <a:fillRect/>
              </a:stretch>
            </p:blipFill>
            <p:spPr>
              <a:xfrm>
                <a:off x="2990749" y="2047342"/>
                <a:ext cx="8172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ADC61636-88C7-4591-361A-D8B85696E818}"/>
                  </a:ext>
                </a:extLst>
              </p14:cNvPr>
              <p14:cNvContentPartPr/>
              <p14:nvPr/>
            </p14:nvContentPartPr>
            <p14:xfrm>
              <a:off x="1230349" y="2582302"/>
              <a:ext cx="2159640" cy="68400"/>
            </p14:xfrm>
          </p:contentPart>
        </mc:Choice>
        <mc:Fallback xmlns="">
          <p:pic>
            <p:nvPicPr>
              <p:cNvPr id="7" name="Ink 6">
                <a:extLst>
                  <a:ext uri="{FF2B5EF4-FFF2-40B4-BE49-F238E27FC236}">
                    <a16:creationId xmlns:a16="http://schemas.microsoft.com/office/drawing/2014/main" id="{ADC61636-88C7-4591-361A-D8B85696E818}"/>
                  </a:ext>
                </a:extLst>
              </p:cNvPr>
              <p:cNvPicPr/>
              <p:nvPr/>
            </p:nvPicPr>
            <p:blipFill>
              <a:blip r:embed="rId11"/>
              <a:stretch>
                <a:fillRect/>
              </a:stretch>
            </p:blipFill>
            <p:spPr>
              <a:xfrm>
                <a:off x="1212709" y="2564302"/>
                <a:ext cx="219528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60B9A986-987D-088B-0BAD-F83778FCBEAA}"/>
                  </a:ext>
                </a:extLst>
              </p14:cNvPr>
              <p14:cNvContentPartPr/>
              <p14:nvPr/>
            </p14:nvContentPartPr>
            <p14:xfrm>
              <a:off x="3684469" y="3194302"/>
              <a:ext cx="1473120" cy="87840"/>
            </p14:xfrm>
          </p:contentPart>
        </mc:Choice>
        <mc:Fallback xmlns="">
          <p:pic>
            <p:nvPicPr>
              <p:cNvPr id="9" name="Ink 8">
                <a:extLst>
                  <a:ext uri="{FF2B5EF4-FFF2-40B4-BE49-F238E27FC236}">
                    <a16:creationId xmlns:a16="http://schemas.microsoft.com/office/drawing/2014/main" id="{60B9A986-987D-088B-0BAD-F83778FCBEAA}"/>
                  </a:ext>
                </a:extLst>
              </p:cNvPr>
              <p:cNvPicPr/>
              <p:nvPr/>
            </p:nvPicPr>
            <p:blipFill>
              <a:blip r:embed="rId13"/>
              <a:stretch>
                <a:fillRect/>
              </a:stretch>
            </p:blipFill>
            <p:spPr>
              <a:xfrm>
                <a:off x="3666469" y="3176662"/>
                <a:ext cx="150876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BA8FC8E9-CDA5-FA97-299C-D3149E4C0680}"/>
                  </a:ext>
                </a:extLst>
              </p14:cNvPr>
              <p14:cNvContentPartPr/>
              <p14:nvPr/>
            </p14:nvContentPartPr>
            <p14:xfrm>
              <a:off x="1275709" y="3526942"/>
              <a:ext cx="2224080" cy="48600"/>
            </p14:xfrm>
          </p:contentPart>
        </mc:Choice>
        <mc:Fallback xmlns="">
          <p:pic>
            <p:nvPicPr>
              <p:cNvPr id="11" name="Ink 10">
                <a:extLst>
                  <a:ext uri="{FF2B5EF4-FFF2-40B4-BE49-F238E27FC236}">
                    <a16:creationId xmlns:a16="http://schemas.microsoft.com/office/drawing/2014/main" id="{BA8FC8E9-CDA5-FA97-299C-D3149E4C0680}"/>
                  </a:ext>
                </a:extLst>
              </p:cNvPr>
              <p:cNvPicPr/>
              <p:nvPr/>
            </p:nvPicPr>
            <p:blipFill>
              <a:blip r:embed="rId15"/>
              <a:stretch>
                <a:fillRect/>
              </a:stretch>
            </p:blipFill>
            <p:spPr>
              <a:xfrm>
                <a:off x="1257709" y="3508942"/>
                <a:ext cx="225972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Ink 11">
                <a:extLst>
                  <a:ext uri="{FF2B5EF4-FFF2-40B4-BE49-F238E27FC236}">
                    <a16:creationId xmlns:a16="http://schemas.microsoft.com/office/drawing/2014/main" id="{E968071B-19EE-F32F-4324-8C6C1034C3D9}"/>
                  </a:ext>
                </a:extLst>
              </p14:cNvPr>
              <p14:cNvContentPartPr/>
              <p14:nvPr/>
            </p14:nvContentPartPr>
            <p14:xfrm>
              <a:off x="873589" y="4457542"/>
              <a:ext cx="231120" cy="33120"/>
            </p14:xfrm>
          </p:contentPart>
        </mc:Choice>
        <mc:Fallback xmlns="">
          <p:pic>
            <p:nvPicPr>
              <p:cNvPr id="12" name="Ink 11">
                <a:extLst>
                  <a:ext uri="{FF2B5EF4-FFF2-40B4-BE49-F238E27FC236}">
                    <a16:creationId xmlns:a16="http://schemas.microsoft.com/office/drawing/2014/main" id="{E968071B-19EE-F32F-4324-8C6C1034C3D9}"/>
                  </a:ext>
                </a:extLst>
              </p:cNvPr>
              <p:cNvPicPr/>
              <p:nvPr/>
            </p:nvPicPr>
            <p:blipFill>
              <a:blip r:embed="rId17"/>
              <a:stretch>
                <a:fillRect/>
              </a:stretch>
            </p:blipFill>
            <p:spPr>
              <a:xfrm>
                <a:off x="855589" y="4439542"/>
                <a:ext cx="26676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Ink 12">
                <a:extLst>
                  <a:ext uri="{FF2B5EF4-FFF2-40B4-BE49-F238E27FC236}">
                    <a16:creationId xmlns:a16="http://schemas.microsoft.com/office/drawing/2014/main" id="{49397D04-159F-D443-031B-E95CD494966F}"/>
                  </a:ext>
                </a:extLst>
              </p14:cNvPr>
              <p14:cNvContentPartPr/>
              <p14:nvPr/>
            </p14:nvContentPartPr>
            <p14:xfrm>
              <a:off x="744709" y="4774342"/>
              <a:ext cx="196200" cy="19440"/>
            </p14:xfrm>
          </p:contentPart>
        </mc:Choice>
        <mc:Fallback xmlns="">
          <p:pic>
            <p:nvPicPr>
              <p:cNvPr id="13" name="Ink 12">
                <a:extLst>
                  <a:ext uri="{FF2B5EF4-FFF2-40B4-BE49-F238E27FC236}">
                    <a16:creationId xmlns:a16="http://schemas.microsoft.com/office/drawing/2014/main" id="{49397D04-159F-D443-031B-E95CD494966F}"/>
                  </a:ext>
                </a:extLst>
              </p:cNvPr>
              <p:cNvPicPr/>
              <p:nvPr/>
            </p:nvPicPr>
            <p:blipFill>
              <a:blip r:embed="rId19"/>
              <a:stretch>
                <a:fillRect/>
              </a:stretch>
            </p:blipFill>
            <p:spPr>
              <a:xfrm>
                <a:off x="726709" y="4756342"/>
                <a:ext cx="231840" cy="55080"/>
              </a:xfrm>
              <a:prstGeom prst="rect">
                <a:avLst/>
              </a:prstGeom>
            </p:spPr>
          </p:pic>
        </mc:Fallback>
      </mc:AlternateContent>
      <p:grpSp>
        <p:nvGrpSpPr>
          <p:cNvPr id="16" name="Group 15">
            <a:extLst>
              <a:ext uri="{FF2B5EF4-FFF2-40B4-BE49-F238E27FC236}">
                <a16:creationId xmlns:a16="http://schemas.microsoft.com/office/drawing/2014/main" id="{308E947C-7CE1-9EAB-D956-30327F77921A}"/>
              </a:ext>
            </a:extLst>
          </p:cNvPr>
          <p:cNvGrpSpPr/>
          <p:nvPr/>
        </p:nvGrpSpPr>
        <p:grpSpPr>
          <a:xfrm>
            <a:off x="5164429" y="4724662"/>
            <a:ext cx="3957840" cy="84600"/>
            <a:chOff x="5164429" y="4724662"/>
            <a:chExt cx="3957840" cy="84600"/>
          </a:xfrm>
        </p:grpSpPr>
        <mc:AlternateContent xmlns:mc="http://schemas.openxmlformats.org/markup-compatibility/2006" xmlns:p14="http://schemas.microsoft.com/office/powerpoint/2010/main">
          <mc:Choice Requires="p14">
            <p:contentPart p14:bwMode="auto" r:id="rId20">
              <p14:nvContentPartPr>
                <p14:cNvPr id="14" name="Ink 13">
                  <a:extLst>
                    <a:ext uri="{FF2B5EF4-FFF2-40B4-BE49-F238E27FC236}">
                      <a16:creationId xmlns:a16="http://schemas.microsoft.com/office/drawing/2014/main" id="{DC4F552F-49AF-F3DF-27D6-8A89A2790DE8}"/>
                    </a:ext>
                  </a:extLst>
                </p14:cNvPr>
                <p14:cNvContentPartPr/>
                <p14:nvPr/>
              </p14:nvContentPartPr>
              <p14:xfrm>
                <a:off x="5164429" y="4762462"/>
                <a:ext cx="1385640" cy="46800"/>
              </p14:xfrm>
            </p:contentPart>
          </mc:Choice>
          <mc:Fallback xmlns="">
            <p:pic>
              <p:nvPicPr>
                <p:cNvPr id="14" name="Ink 13">
                  <a:extLst>
                    <a:ext uri="{FF2B5EF4-FFF2-40B4-BE49-F238E27FC236}">
                      <a16:creationId xmlns:a16="http://schemas.microsoft.com/office/drawing/2014/main" id="{DC4F552F-49AF-F3DF-27D6-8A89A2790DE8}"/>
                    </a:ext>
                  </a:extLst>
                </p:cNvPr>
                <p:cNvPicPr/>
                <p:nvPr/>
              </p:nvPicPr>
              <p:blipFill>
                <a:blip r:embed="rId21"/>
                <a:stretch>
                  <a:fillRect/>
                </a:stretch>
              </p:blipFill>
              <p:spPr>
                <a:xfrm>
                  <a:off x="5146789" y="4744462"/>
                  <a:ext cx="142128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5" name="Ink 14">
                  <a:extLst>
                    <a:ext uri="{FF2B5EF4-FFF2-40B4-BE49-F238E27FC236}">
                      <a16:creationId xmlns:a16="http://schemas.microsoft.com/office/drawing/2014/main" id="{9D8FA394-556E-D99F-5047-E2744289C26D}"/>
                    </a:ext>
                  </a:extLst>
                </p14:cNvPr>
                <p14:cNvContentPartPr/>
                <p14:nvPr/>
              </p14:nvContentPartPr>
              <p14:xfrm>
                <a:off x="7623589" y="4724662"/>
                <a:ext cx="1498680" cy="21240"/>
              </p14:xfrm>
            </p:contentPart>
          </mc:Choice>
          <mc:Fallback xmlns="">
            <p:pic>
              <p:nvPicPr>
                <p:cNvPr id="15" name="Ink 14">
                  <a:extLst>
                    <a:ext uri="{FF2B5EF4-FFF2-40B4-BE49-F238E27FC236}">
                      <a16:creationId xmlns:a16="http://schemas.microsoft.com/office/drawing/2014/main" id="{9D8FA394-556E-D99F-5047-E2744289C26D}"/>
                    </a:ext>
                  </a:extLst>
                </p:cNvPr>
                <p:cNvPicPr/>
                <p:nvPr/>
              </p:nvPicPr>
              <p:blipFill>
                <a:blip r:embed="rId23"/>
                <a:stretch>
                  <a:fillRect/>
                </a:stretch>
              </p:blipFill>
              <p:spPr>
                <a:xfrm>
                  <a:off x="7605949" y="4706662"/>
                  <a:ext cx="1534320" cy="56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4">
            <p14:nvContentPartPr>
              <p14:cNvPr id="17" name="Ink 16">
                <a:extLst>
                  <a:ext uri="{FF2B5EF4-FFF2-40B4-BE49-F238E27FC236}">
                    <a16:creationId xmlns:a16="http://schemas.microsoft.com/office/drawing/2014/main" id="{C54FF59F-4DC9-8A58-8FD1-415051EC387B}"/>
                  </a:ext>
                </a:extLst>
              </p14:cNvPr>
              <p14:cNvContentPartPr/>
              <p14:nvPr/>
            </p14:nvContentPartPr>
            <p14:xfrm>
              <a:off x="845149" y="5465542"/>
              <a:ext cx="447480" cy="52560"/>
            </p14:xfrm>
          </p:contentPart>
        </mc:Choice>
        <mc:Fallback xmlns="">
          <p:pic>
            <p:nvPicPr>
              <p:cNvPr id="17" name="Ink 16">
                <a:extLst>
                  <a:ext uri="{FF2B5EF4-FFF2-40B4-BE49-F238E27FC236}">
                    <a16:creationId xmlns:a16="http://schemas.microsoft.com/office/drawing/2014/main" id="{C54FF59F-4DC9-8A58-8FD1-415051EC387B}"/>
                  </a:ext>
                </a:extLst>
              </p:cNvPr>
              <p:cNvPicPr/>
              <p:nvPr/>
            </p:nvPicPr>
            <p:blipFill>
              <a:blip r:embed="rId25"/>
              <a:stretch>
                <a:fillRect/>
              </a:stretch>
            </p:blipFill>
            <p:spPr>
              <a:xfrm>
                <a:off x="827149" y="5447542"/>
                <a:ext cx="48312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8" name="Ink 17">
                <a:extLst>
                  <a:ext uri="{FF2B5EF4-FFF2-40B4-BE49-F238E27FC236}">
                    <a16:creationId xmlns:a16="http://schemas.microsoft.com/office/drawing/2014/main" id="{74484148-ED20-5842-2B52-8BAE8E0150C6}"/>
                  </a:ext>
                </a:extLst>
              </p14:cNvPr>
              <p14:cNvContentPartPr/>
              <p14:nvPr/>
            </p14:nvContentPartPr>
            <p14:xfrm>
              <a:off x="5304469" y="6026422"/>
              <a:ext cx="3960" cy="14760"/>
            </p14:xfrm>
          </p:contentPart>
        </mc:Choice>
        <mc:Fallback xmlns="">
          <p:pic>
            <p:nvPicPr>
              <p:cNvPr id="18" name="Ink 17">
                <a:extLst>
                  <a:ext uri="{FF2B5EF4-FFF2-40B4-BE49-F238E27FC236}">
                    <a16:creationId xmlns:a16="http://schemas.microsoft.com/office/drawing/2014/main" id="{74484148-ED20-5842-2B52-8BAE8E0150C6}"/>
                  </a:ext>
                </a:extLst>
              </p:cNvPr>
              <p:cNvPicPr/>
              <p:nvPr/>
            </p:nvPicPr>
            <p:blipFill>
              <a:blip r:embed="rId27"/>
              <a:stretch>
                <a:fillRect/>
              </a:stretch>
            </p:blipFill>
            <p:spPr>
              <a:xfrm>
                <a:off x="5286469" y="6008782"/>
                <a:ext cx="39600" cy="50400"/>
              </a:xfrm>
              <a:prstGeom prst="rect">
                <a:avLst/>
              </a:prstGeom>
            </p:spPr>
          </p:pic>
        </mc:Fallback>
      </mc:AlternateContent>
      <p:grpSp>
        <p:nvGrpSpPr>
          <p:cNvPr id="22" name="Group 21">
            <a:extLst>
              <a:ext uri="{FF2B5EF4-FFF2-40B4-BE49-F238E27FC236}">
                <a16:creationId xmlns:a16="http://schemas.microsoft.com/office/drawing/2014/main" id="{7F54F716-B4CF-E436-E584-42CF277C0B20}"/>
              </a:ext>
            </a:extLst>
          </p:cNvPr>
          <p:cNvGrpSpPr/>
          <p:nvPr/>
        </p:nvGrpSpPr>
        <p:grpSpPr>
          <a:xfrm>
            <a:off x="5861389" y="5937502"/>
            <a:ext cx="532440" cy="36720"/>
            <a:chOff x="5861389" y="5937502"/>
            <a:chExt cx="532440" cy="36720"/>
          </a:xfrm>
        </p:grpSpPr>
        <mc:AlternateContent xmlns:mc="http://schemas.openxmlformats.org/markup-compatibility/2006" xmlns:p14="http://schemas.microsoft.com/office/powerpoint/2010/main">
          <mc:Choice Requires="p14">
            <p:contentPart p14:bwMode="auto" r:id="rId28">
              <p14:nvContentPartPr>
                <p14:cNvPr id="19" name="Ink 18">
                  <a:extLst>
                    <a:ext uri="{FF2B5EF4-FFF2-40B4-BE49-F238E27FC236}">
                      <a16:creationId xmlns:a16="http://schemas.microsoft.com/office/drawing/2014/main" id="{8ED1C140-3643-10D1-C405-1FC82F3AD006}"/>
                    </a:ext>
                  </a:extLst>
                </p14:cNvPr>
                <p14:cNvContentPartPr/>
                <p14:nvPr/>
              </p14:nvContentPartPr>
              <p14:xfrm>
                <a:off x="5861389" y="5937502"/>
                <a:ext cx="49320" cy="36720"/>
              </p14:xfrm>
            </p:contentPart>
          </mc:Choice>
          <mc:Fallback xmlns="">
            <p:pic>
              <p:nvPicPr>
                <p:cNvPr id="19" name="Ink 18">
                  <a:extLst>
                    <a:ext uri="{FF2B5EF4-FFF2-40B4-BE49-F238E27FC236}">
                      <a16:creationId xmlns:a16="http://schemas.microsoft.com/office/drawing/2014/main" id="{8ED1C140-3643-10D1-C405-1FC82F3AD006}"/>
                    </a:ext>
                  </a:extLst>
                </p:cNvPr>
                <p:cNvPicPr/>
                <p:nvPr/>
              </p:nvPicPr>
              <p:blipFill>
                <a:blip r:embed="rId29"/>
                <a:stretch>
                  <a:fillRect/>
                </a:stretch>
              </p:blipFill>
              <p:spPr>
                <a:xfrm>
                  <a:off x="5843749" y="5919862"/>
                  <a:ext cx="8496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0" name="Ink 19">
                  <a:extLst>
                    <a:ext uri="{FF2B5EF4-FFF2-40B4-BE49-F238E27FC236}">
                      <a16:creationId xmlns:a16="http://schemas.microsoft.com/office/drawing/2014/main" id="{352E35D6-9A8D-17EB-664D-15FD7001AC8B}"/>
                    </a:ext>
                  </a:extLst>
                </p14:cNvPr>
                <p14:cNvContentPartPr/>
                <p14:nvPr/>
              </p14:nvContentPartPr>
              <p14:xfrm>
                <a:off x="6386269" y="5962342"/>
                <a:ext cx="7560" cy="3240"/>
              </p14:xfrm>
            </p:contentPart>
          </mc:Choice>
          <mc:Fallback xmlns="">
            <p:pic>
              <p:nvPicPr>
                <p:cNvPr id="20" name="Ink 19">
                  <a:extLst>
                    <a:ext uri="{FF2B5EF4-FFF2-40B4-BE49-F238E27FC236}">
                      <a16:creationId xmlns:a16="http://schemas.microsoft.com/office/drawing/2014/main" id="{352E35D6-9A8D-17EB-664D-15FD7001AC8B}"/>
                    </a:ext>
                  </a:extLst>
                </p:cNvPr>
                <p:cNvPicPr/>
                <p:nvPr/>
              </p:nvPicPr>
              <p:blipFill>
                <a:blip r:embed="rId31"/>
                <a:stretch>
                  <a:fillRect/>
                </a:stretch>
              </p:blipFill>
              <p:spPr>
                <a:xfrm>
                  <a:off x="6368269" y="5944342"/>
                  <a:ext cx="43200" cy="38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2">
            <p14:nvContentPartPr>
              <p14:cNvPr id="21" name="Ink 20">
                <a:extLst>
                  <a:ext uri="{FF2B5EF4-FFF2-40B4-BE49-F238E27FC236}">
                    <a16:creationId xmlns:a16="http://schemas.microsoft.com/office/drawing/2014/main" id="{C3DE6905-38D7-9235-4C10-5E0D723BCD6E}"/>
                  </a:ext>
                </a:extLst>
              </p14:cNvPr>
              <p14:cNvContentPartPr/>
              <p14:nvPr/>
            </p14:nvContentPartPr>
            <p14:xfrm>
              <a:off x="7489669" y="6027862"/>
              <a:ext cx="4680" cy="1800"/>
            </p14:xfrm>
          </p:contentPart>
        </mc:Choice>
        <mc:Fallback xmlns="">
          <p:pic>
            <p:nvPicPr>
              <p:cNvPr id="21" name="Ink 20">
                <a:extLst>
                  <a:ext uri="{FF2B5EF4-FFF2-40B4-BE49-F238E27FC236}">
                    <a16:creationId xmlns:a16="http://schemas.microsoft.com/office/drawing/2014/main" id="{C3DE6905-38D7-9235-4C10-5E0D723BCD6E}"/>
                  </a:ext>
                </a:extLst>
              </p:cNvPr>
              <p:cNvPicPr/>
              <p:nvPr/>
            </p:nvPicPr>
            <p:blipFill>
              <a:blip r:embed="rId33"/>
              <a:stretch>
                <a:fillRect/>
              </a:stretch>
            </p:blipFill>
            <p:spPr>
              <a:xfrm>
                <a:off x="7471669" y="6010222"/>
                <a:ext cx="4032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3" name="Ink 22">
                <a:extLst>
                  <a:ext uri="{FF2B5EF4-FFF2-40B4-BE49-F238E27FC236}">
                    <a16:creationId xmlns:a16="http://schemas.microsoft.com/office/drawing/2014/main" id="{77D0EB52-5657-92E2-E2C9-2C83C30C22EA}"/>
                  </a:ext>
                </a:extLst>
              </p14:cNvPr>
              <p14:cNvContentPartPr/>
              <p14:nvPr/>
            </p14:nvContentPartPr>
            <p14:xfrm>
              <a:off x="1102909" y="2002342"/>
              <a:ext cx="387720" cy="14760"/>
            </p14:xfrm>
          </p:contentPart>
        </mc:Choice>
        <mc:Fallback xmlns="">
          <p:pic>
            <p:nvPicPr>
              <p:cNvPr id="23" name="Ink 22">
                <a:extLst>
                  <a:ext uri="{FF2B5EF4-FFF2-40B4-BE49-F238E27FC236}">
                    <a16:creationId xmlns:a16="http://schemas.microsoft.com/office/drawing/2014/main" id="{77D0EB52-5657-92E2-E2C9-2C83C30C22EA}"/>
                  </a:ext>
                </a:extLst>
              </p:cNvPr>
              <p:cNvPicPr/>
              <p:nvPr/>
            </p:nvPicPr>
            <p:blipFill>
              <a:blip r:embed="rId35"/>
              <a:stretch>
                <a:fillRect/>
              </a:stretch>
            </p:blipFill>
            <p:spPr>
              <a:xfrm>
                <a:off x="1085269" y="1984342"/>
                <a:ext cx="42336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4" name="Ink 23">
                <a:extLst>
                  <a:ext uri="{FF2B5EF4-FFF2-40B4-BE49-F238E27FC236}">
                    <a16:creationId xmlns:a16="http://schemas.microsoft.com/office/drawing/2014/main" id="{74A39305-29FA-23D0-A6F5-DFB9DFF62911}"/>
                  </a:ext>
                </a:extLst>
              </p14:cNvPr>
              <p14:cNvContentPartPr/>
              <p14:nvPr/>
            </p14:nvContentPartPr>
            <p14:xfrm>
              <a:off x="8319829" y="3177382"/>
              <a:ext cx="632880" cy="208440"/>
            </p14:xfrm>
          </p:contentPart>
        </mc:Choice>
        <mc:Fallback xmlns="">
          <p:pic>
            <p:nvPicPr>
              <p:cNvPr id="24" name="Ink 23">
                <a:extLst>
                  <a:ext uri="{FF2B5EF4-FFF2-40B4-BE49-F238E27FC236}">
                    <a16:creationId xmlns:a16="http://schemas.microsoft.com/office/drawing/2014/main" id="{74A39305-29FA-23D0-A6F5-DFB9DFF62911}"/>
                  </a:ext>
                </a:extLst>
              </p:cNvPr>
              <p:cNvPicPr/>
              <p:nvPr/>
            </p:nvPicPr>
            <p:blipFill>
              <a:blip r:embed="rId37"/>
              <a:stretch>
                <a:fillRect/>
              </a:stretch>
            </p:blipFill>
            <p:spPr>
              <a:xfrm>
                <a:off x="8302189" y="3159742"/>
                <a:ext cx="668520" cy="244080"/>
              </a:xfrm>
              <a:prstGeom prst="rect">
                <a:avLst/>
              </a:prstGeom>
            </p:spPr>
          </p:pic>
        </mc:Fallback>
      </mc:AlternateContent>
    </p:spTree>
    <p:extLst>
      <p:ext uri="{BB962C8B-B14F-4D97-AF65-F5344CB8AC3E}">
        <p14:creationId xmlns:p14="http://schemas.microsoft.com/office/powerpoint/2010/main" val="22333812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700"/>
            <a:ext cx="10109842" cy="6051582"/>
          </a:xfrm>
          <a:prstGeom prst="roundRect">
            <a:avLst/>
          </a:prstGeom>
          <a:solidFill>
            <a:schemeClr val="tx1">
              <a:alpha val="65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576869" y="291401"/>
            <a:ext cx="9088751" cy="5693866"/>
          </a:xfrm>
          <a:prstGeom prst="rect">
            <a:avLst/>
          </a:prstGeom>
          <a:noFill/>
        </p:spPr>
        <p:txBody>
          <a:bodyPr wrap="square" rtlCol="0">
            <a:spAutoFit/>
          </a:bodyPr>
          <a:lstStyle/>
          <a:p>
            <a:r>
              <a:rPr lang="en-US" sz="2800" b="1">
                <a:solidFill>
                  <a:srgbClr val="FFC000"/>
                </a:solidFill>
                <a:cs typeface="+mj-cs"/>
              </a:rPr>
              <a:t>Rashi on Isaiah 34:16 Parts 1-4</a:t>
            </a:r>
          </a:p>
          <a:p>
            <a:pPr algn="r"/>
            <a:r>
              <a:rPr lang="he-IL" sz="2100">
                <a:solidFill>
                  <a:srgbClr val="FFFF00"/>
                </a:solidFill>
                <a:cs typeface="+mj-cs"/>
              </a:rPr>
              <a:t>דרשו מעל ספר ה'. קראו מעל ספר בראשית כשהביא המבול גזר שיתקבצו כל הבריות להסגר בתיבה זכר ונקבה. אחת מהנה לא נעדרה מלבא על אחת כמה וכמה כשיגזור עליה' זאת ולהקבץ לשתות דם לאכול בשר וחלב:</a:t>
            </a:r>
          </a:p>
          <a:p>
            <a:r>
              <a:rPr lang="en-US" sz="2100">
                <a:solidFill>
                  <a:srgbClr val="FFC000"/>
                </a:solidFill>
                <a:cs typeface="+mj-cs"/>
              </a:rPr>
              <a:t>Seek out of the Book of the Lord Read out of the Book of Genesis; when He brought the Flood, He decreed that all the creatures gather in the Ark, male and female, and none of them was missing. How much more will this be so when He decrees this upon them, to gather to drink blood and to eat flesh and fat!</a:t>
            </a:r>
          </a:p>
          <a:p>
            <a:pPr algn="r"/>
            <a:r>
              <a:rPr lang="he-IL" sz="2100">
                <a:solidFill>
                  <a:srgbClr val="FFFF00"/>
                </a:solidFill>
                <a:cs typeface="+mj-cs"/>
              </a:rPr>
              <a:t>לא פקדו. לא חסרו כמו (במדבר ל״א:מ״ט) לא נפקד ממנו איש:</a:t>
            </a:r>
          </a:p>
          <a:p>
            <a:r>
              <a:rPr lang="en-US" sz="2100">
                <a:solidFill>
                  <a:srgbClr val="FFC000"/>
                </a:solidFill>
                <a:cs typeface="+mj-cs"/>
              </a:rPr>
              <a:t>did not miss</a:t>
            </a:r>
            <a:r>
              <a:rPr lang="he-IL" sz="2100">
                <a:solidFill>
                  <a:srgbClr val="FFFF00"/>
                </a:solidFill>
                <a:cs typeface="+mj-cs"/>
              </a:rPr>
              <a:t>פָקָדוּ</a:t>
            </a:r>
            <a:r>
              <a:rPr lang="he-IL" sz="2100">
                <a:solidFill>
                  <a:srgbClr val="FFC000"/>
                </a:solidFill>
                <a:cs typeface="+mj-cs"/>
              </a:rPr>
              <a:t>) </a:t>
            </a:r>
            <a:r>
              <a:rPr lang="en-US" sz="2100">
                <a:solidFill>
                  <a:srgbClr val="FFC000"/>
                </a:solidFill>
                <a:cs typeface="+mj-cs"/>
              </a:rPr>
              <a:t>) Comp. (Num. 31:49) </a:t>
            </a:r>
            <a:r>
              <a:rPr lang="en-US" sz="2100">
                <a:solidFill>
                  <a:srgbClr val="00B0F0"/>
                </a:solidFill>
                <a:cs typeface="+mj-cs"/>
              </a:rPr>
              <a:t>“Not a man was missing</a:t>
            </a:r>
            <a:r>
              <a:rPr lang="he-IL" sz="2100">
                <a:solidFill>
                  <a:srgbClr val="FFFF00"/>
                </a:solidFill>
                <a:cs typeface="+mj-cs"/>
              </a:rPr>
              <a:t>נִפְקַד</a:t>
            </a:r>
            <a:r>
              <a:rPr lang="he-IL" sz="2100">
                <a:solidFill>
                  <a:srgbClr val="FFC000"/>
                </a:solidFill>
                <a:cs typeface="+mj-cs"/>
              </a:rPr>
              <a:t>) </a:t>
            </a:r>
            <a:r>
              <a:rPr lang="en-US" sz="2100">
                <a:solidFill>
                  <a:srgbClr val="FFC000"/>
                </a:solidFill>
                <a:cs typeface="+mj-cs"/>
              </a:rPr>
              <a:t>) </a:t>
            </a:r>
            <a:r>
              <a:rPr lang="en-US" sz="2100">
                <a:solidFill>
                  <a:srgbClr val="00B0F0"/>
                </a:solidFill>
                <a:cs typeface="+mj-cs"/>
              </a:rPr>
              <a:t>of us.”</a:t>
            </a:r>
          </a:p>
          <a:p>
            <a:pPr algn="r"/>
            <a:r>
              <a:rPr lang="he-IL" sz="2100">
                <a:solidFill>
                  <a:srgbClr val="FFFF00"/>
                </a:solidFill>
                <a:cs typeface="+mj-cs"/>
              </a:rPr>
              <a:t>כי פי הוא צוה. שיבואו:</a:t>
            </a:r>
          </a:p>
          <a:p>
            <a:r>
              <a:rPr lang="en-US" sz="2100">
                <a:solidFill>
                  <a:srgbClr val="FFC000"/>
                </a:solidFill>
                <a:cs typeface="+mj-cs"/>
              </a:rPr>
              <a:t>for My mouth it has commanded that they come.</a:t>
            </a:r>
          </a:p>
          <a:p>
            <a:pPr algn="r"/>
            <a:r>
              <a:rPr lang="he-IL" sz="2100">
                <a:solidFill>
                  <a:srgbClr val="FFFF00"/>
                </a:solidFill>
                <a:cs typeface="+mj-cs"/>
              </a:rPr>
              <a:t>ורוחו. של פי הוא קבצן. רוחו מוסב על פי כמו (תהילים ל״ג:ו׳) וברוח פיו כל צבאם אף כאן רוחו של פי הוא קבצן:</a:t>
            </a:r>
          </a:p>
          <a:p>
            <a:r>
              <a:rPr lang="en-US" sz="2100">
                <a:solidFill>
                  <a:srgbClr val="FFC000"/>
                </a:solidFill>
                <a:cs typeface="+mj-cs"/>
              </a:rPr>
              <a:t>and the breath of My mouth it gathered them. The antecedent of </a:t>
            </a:r>
            <a:r>
              <a:rPr lang="en-US" sz="2100">
                <a:solidFill>
                  <a:srgbClr val="00B0F0"/>
                </a:solidFill>
                <a:cs typeface="+mj-cs"/>
              </a:rPr>
              <a:t>‘its breath’ </a:t>
            </a:r>
            <a:r>
              <a:rPr lang="en-US" sz="2100">
                <a:solidFill>
                  <a:srgbClr val="FFC000"/>
                </a:solidFill>
                <a:cs typeface="+mj-cs"/>
              </a:rPr>
              <a:t>is </a:t>
            </a:r>
            <a:r>
              <a:rPr lang="en-US" sz="2100">
                <a:solidFill>
                  <a:srgbClr val="00B0F0"/>
                </a:solidFill>
                <a:cs typeface="+mj-cs"/>
              </a:rPr>
              <a:t>‘My mouth.’ </a:t>
            </a:r>
            <a:r>
              <a:rPr lang="en-US" sz="2100">
                <a:solidFill>
                  <a:srgbClr val="FFC000"/>
                </a:solidFill>
                <a:cs typeface="+mj-cs"/>
              </a:rPr>
              <a:t>Comp. (</a:t>
            </a:r>
            <a:r>
              <a:rPr lang="en-US" sz="2100">
                <a:solidFill>
                  <a:srgbClr val="00B0F0"/>
                </a:solidFill>
                <a:cs typeface="+mj-cs"/>
              </a:rPr>
              <a:t>Ps. 33:6</a:t>
            </a:r>
            <a:r>
              <a:rPr lang="en-US" sz="2100">
                <a:solidFill>
                  <a:srgbClr val="FFC000"/>
                </a:solidFill>
                <a:cs typeface="+mj-cs"/>
              </a:rPr>
              <a:t>) </a:t>
            </a:r>
            <a:r>
              <a:rPr lang="en-US" sz="2100">
                <a:solidFill>
                  <a:srgbClr val="00B0F0"/>
                </a:solidFill>
                <a:cs typeface="+mj-cs"/>
              </a:rPr>
              <a:t>“And with the breath of His mouth all their host.” </a:t>
            </a:r>
            <a:r>
              <a:rPr lang="en-US" sz="2100">
                <a:solidFill>
                  <a:srgbClr val="FFC000"/>
                </a:solidFill>
                <a:cs typeface="+mj-cs"/>
              </a:rPr>
              <a:t>Here too, the breath of My mouth it gathered them.</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pSp>
        <p:nvGrpSpPr>
          <p:cNvPr id="5" name="Group 4">
            <a:extLst>
              <a:ext uri="{FF2B5EF4-FFF2-40B4-BE49-F238E27FC236}">
                <a16:creationId xmlns:a16="http://schemas.microsoft.com/office/drawing/2014/main" id="{48CDF78A-FEAE-7065-C9DA-D22E6E853A50}"/>
              </a:ext>
            </a:extLst>
          </p:cNvPr>
          <p:cNvGrpSpPr/>
          <p:nvPr/>
        </p:nvGrpSpPr>
        <p:grpSpPr>
          <a:xfrm>
            <a:off x="821749" y="1930702"/>
            <a:ext cx="7819200" cy="145800"/>
            <a:chOff x="821749" y="1930702"/>
            <a:chExt cx="7819200" cy="145800"/>
          </a:xfrm>
        </p:grpSpPr>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BC2AB1BC-5293-A396-C707-6A7499B786D9}"/>
                    </a:ext>
                  </a:extLst>
                </p14:cNvPr>
                <p14:cNvContentPartPr/>
                <p14:nvPr/>
              </p14:nvContentPartPr>
              <p14:xfrm>
                <a:off x="821749" y="1930702"/>
                <a:ext cx="6676560" cy="145800"/>
              </p14:xfrm>
            </p:contentPart>
          </mc:Choice>
          <mc:Fallback xmlns="">
            <p:pic>
              <p:nvPicPr>
                <p:cNvPr id="2" name="Ink 1">
                  <a:extLst>
                    <a:ext uri="{FF2B5EF4-FFF2-40B4-BE49-F238E27FC236}">
                      <a16:creationId xmlns:a16="http://schemas.microsoft.com/office/drawing/2014/main" id="{BC2AB1BC-5293-A396-C707-6A7499B786D9}"/>
                    </a:ext>
                  </a:extLst>
                </p:cNvPr>
                <p:cNvPicPr/>
                <p:nvPr/>
              </p:nvPicPr>
              <p:blipFill>
                <a:blip r:embed="rId5"/>
                <a:stretch>
                  <a:fillRect/>
                </a:stretch>
              </p:blipFill>
              <p:spPr>
                <a:xfrm>
                  <a:off x="804109" y="1912702"/>
                  <a:ext cx="671220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1DE8AC23-3DC8-5039-2EF1-C2FD64C8B232}"/>
                    </a:ext>
                  </a:extLst>
                </p14:cNvPr>
                <p14:cNvContentPartPr/>
                <p14:nvPr/>
              </p14:nvContentPartPr>
              <p14:xfrm>
                <a:off x="7965949" y="2014222"/>
                <a:ext cx="675000" cy="59400"/>
              </p14:xfrm>
            </p:contentPart>
          </mc:Choice>
          <mc:Fallback xmlns="">
            <p:pic>
              <p:nvPicPr>
                <p:cNvPr id="4" name="Ink 3">
                  <a:extLst>
                    <a:ext uri="{FF2B5EF4-FFF2-40B4-BE49-F238E27FC236}">
                      <a16:creationId xmlns:a16="http://schemas.microsoft.com/office/drawing/2014/main" id="{1DE8AC23-3DC8-5039-2EF1-C2FD64C8B232}"/>
                    </a:ext>
                  </a:extLst>
                </p:cNvPr>
                <p:cNvPicPr/>
                <p:nvPr/>
              </p:nvPicPr>
              <p:blipFill>
                <a:blip r:embed="rId7"/>
                <a:stretch>
                  <a:fillRect/>
                </a:stretch>
              </p:blipFill>
              <p:spPr>
                <a:xfrm>
                  <a:off x="7948309" y="1996582"/>
                  <a:ext cx="710640" cy="95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93F5C929-0922-D6D5-5BDA-9D8EE2907715}"/>
                  </a:ext>
                </a:extLst>
              </p14:cNvPr>
              <p14:cNvContentPartPr/>
              <p14:nvPr/>
            </p14:nvContentPartPr>
            <p14:xfrm>
              <a:off x="805909" y="2355862"/>
              <a:ext cx="1897920" cy="61560"/>
            </p14:xfrm>
          </p:contentPart>
        </mc:Choice>
        <mc:Fallback xmlns="">
          <p:pic>
            <p:nvPicPr>
              <p:cNvPr id="7" name="Ink 6">
                <a:extLst>
                  <a:ext uri="{FF2B5EF4-FFF2-40B4-BE49-F238E27FC236}">
                    <a16:creationId xmlns:a16="http://schemas.microsoft.com/office/drawing/2014/main" id="{93F5C929-0922-D6D5-5BDA-9D8EE2907715}"/>
                  </a:ext>
                </a:extLst>
              </p:cNvPr>
              <p:cNvPicPr/>
              <p:nvPr/>
            </p:nvPicPr>
            <p:blipFill>
              <a:blip r:embed="rId9"/>
              <a:stretch>
                <a:fillRect/>
              </a:stretch>
            </p:blipFill>
            <p:spPr>
              <a:xfrm>
                <a:off x="787909" y="2338222"/>
                <a:ext cx="193356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A2C3187C-E20E-9C8C-0B50-28F0808D8A08}"/>
                  </a:ext>
                </a:extLst>
              </p14:cNvPr>
              <p14:cNvContentPartPr/>
              <p14:nvPr/>
            </p14:nvContentPartPr>
            <p14:xfrm>
              <a:off x="3146269" y="2373142"/>
              <a:ext cx="5970960" cy="98280"/>
            </p14:xfrm>
          </p:contentPart>
        </mc:Choice>
        <mc:Fallback xmlns="">
          <p:pic>
            <p:nvPicPr>
              <p:cNvPr id="9" name="Ink 8">
                <a:extLst>
                  <a:ext uri="{FF2B5EF4-FFF2-40B4-BE49-F238E27FC236}">
                    <a16:creationId xmlns:a16="http://schemas.microsoft.com/office/drawing/2014/main" id="{A2C3187C-E20E-9C8C-0B50-28F0808D8A08}"/>
                  </a:ext>
                </a:extLst>
              </p:cNvPr>
              <p:cNvPicPr/>
              <p:nvPr/>
            </p:nvPicPr>
            <p:blipFill>
              <a:blip r:embed="rId11"/>
              <a:stretch>
                <a:fillRect/>
              </a:stretch>
            </p:blipFill>
            <p:spPr>
              <a:xfrm>
                <a:off x="3128269" y="2355142"/>
                <a:ext cx="6006600" cy="133920"/>
              </a:xfrm>
              <a:prstGeom prst="rect">
                <a:avLst/>
              </a:prstGeom>
            </p:spPr>
          </p:pic>
        </mc:Fallback>
      </mc:AlternateContent>
      <p:grpSp>
        <p:nvGrpSpPr>
          <p:cNvPr id="14" name="Group 13">
            <a:extLst>
              <a:ext uri="{FF2B5EF4-FFF2-40B4-BE49-F238E27FC236}">
                <a16:creationId xmlns:a16="http://schemas.microsoft.com/office/drawing/2014/main" id="{CD9B4978-4938-3722-EF23-FDF664B75E26}"/>
              </a:ext>
            </a:extLst>
          </p:cNvPr>
          <p:cNvGrpSpPr/>
          <p:nvPr/>
        </p:nvGrpSpPr>
        <p:grpSpPr>
          <a:xfrm>
            <a:off x="791869" y="2653222"/>
            <a:ext cx="8334720" cy="105120"/>
            <a:chOff x="791869" y="2653222"/>
            <a:chExt cx="8334720" cy="105120"/>
          </a:xfrm>
        </p:grpSpPr>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91C56348-06A7-57D9-924D-DEFAC37A279D}"/>
                    </a:ext>
                  </a:extLst>
                </p14:cNvPr>
                <p14:cNvContentPartPr/>
                <p14:nvPr/>
              </p14:nvContentPartPr>
              <p14:xfrm>
                <a:off x="791869" y="2653222"/>
                <a:ext cx="4131360" cy="81000"/>
              </p14:xfrm>
            </p:contentPart>
          </mc:Choice>
          <mc:Fallback xmlns="">
            <p:pic>
              <p:nvPicPr>
                <p:cNvPr id="11" name="Ink 10">
                  <a:extLst>
                    <a:ext uri="{FF2B5EF4-FFF2-40B4-BE49-F238E27FC236}">
                      <a16:creationId xmlns:a16="http://schemas.microsoft.com/office/drawing/2014/main" id="{91C56348-06A7-57D9-924D-DEFAC37A279D}"/>
                    </a:ext>
                  </a:extLst>
                </p:cNvPr>
                <p:cNvPicPr/>
                <p:nvPr/>
              </p:nvPicPr>
              <p:blipFill>
                <a:blip r:embed="rId13"/>
                <a:stretch>
                  <a:fillRect/>
                </a:stretch>
              </p:blipFill>
              <p:spPr>
                <a:xfrm>
                  <a:off x="774229" y="2635222"/>
                  <a:ext cx="416700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893E3B1F-E35E-C174-7A59-9B6BE4646054}"/>
                    </a:ext>
                  </a:extLst>
                </p14:cNvPr>
                <p14:cNvContentPartPr/>
                <p14:nvPr/>
              </p14:nvContentPartPr>
              <p14:xfrm>
                <a:off x="5552869" y="2675902"/>
                <a:ext cx="3573720" cy="82440"/>
              </p14:xfrm>
            </p:contentPart>
          </mc:Choice>
          <mc:Fallback xmlns="">
            <p:pic>
              <p:nvPicPr>
                <p:cNvPr id="12" name="Ink 11">
                  <a:extLst>
                    <a:ext uri="{FF2B5EF4-FFF2-40B4-BE49-F238E27FC236}">
                      <a16:creationId xmlns:a16="http://schemas.microsoft.com/office/drawing/2014/main" id="{893E3B1F-E35E-C174-7A59-9B6BE4646054}"/>
                    </a:ext>
                  </a:extLst>
                </p:cNvPr>
                <p:cNvPicPr/>
                <p:nvPr/>
              </p:nvPicPr>
              <p:blipFill>
                <a:blip r:embed="rId15"/>
                <a:stretch>
                  <a:fillRect/>
                </a:stretch>
              </p:blipFill>
              <p:spPr>
                <a:xfrm>
                  <a:off x="5534869" y="2657902"/>
                  <a:ext cx="3609360" cy="118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FA10BFC3-1C9E-CE9C-FE42-EB9DA828B278}"/>
                  </a:ext>
                </a:extLst>
              </p14:cNvPr>
              <p14:cNvContentPartPr/>
              <p14:nvPr/>
            </p14:nvContentPartPr>
            <p14:xfrm>
              <a:off x="949189" y="2915302"/>
              <a:ext cx="7408440" cy="239400"/>
            </p14:xfrm>
          </p:contentPart>
        </mc:Choice>
        <mc:Fallback xmlns="">
          <p:pic>
            <p:nvPicPr>
              <p:cNvPr id="13" name="Ink 12">
                <a:extLst>
                  <a:ext uri="{FF2B5EF4-FFF2-40B4-BE49-F238E27FC236}">
                    <a16:creationId xmlns:a16="http://schemas.microsoft.com/office/drawing/2014/main" id="{FA10BFC3-1C9E-CE9C-FE42-EB9DA828B278}"/>
                  </a:ext>
                </a:extLst>
              </p:cNvPr>
              <p:cNvPicPr/>
              <p:nvPr/>
            </p:nvPicPr>
            <p:blipFill>
              <a:blip r:embed="rId17"/>
              <a:stretch>
                <a:fillRect/>
              </a:stretch>
            </p:blipFill>
            <p:spPr>
              <a:xfrm>
                <a:off x="931549" y="2897302"/>
                <a:ext cx="7444080" cy="2750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5" name="Ink 14">
                <a:extLst>
                  <a:ext uri="{FF2B5EF4-FFF2-40B4-BE49-F238E27FC236}">
                    <a16:creationId xmlns:a16="http://schemas.microsoft.com/office/drawing/2014/main" id="{BF0D458C-6495-A858-17B1-715CF60404AD}"/>
                  </a:ext>
                </a:extLst>
              </p14:cNvPr>
              <p14:cNvContentPartPr/>
              <p14:nvPr/>
            </p14:nvContentPartPr>
            <p14:xfrm>
              <a:off x="4689589" y="3657622"/>
              <a:ext cx="2520" cy="19440"/>
            </p14:xfrm>
          </p:contentPart>
        </mc:Choice>
        <mc:Fallback xmlns="">
          <p:pic>
            <p:nvPicPr>
              <p:cNvPr id="15" name="Ink 14">
                <a:extLst>
                  <a:ext uri="{FF2B5EF4-FFF2-40B4-BE49-F238E27FC236}">
                    <a16:creationId xmlns:a16="http://schemas.microsoft.com/office/drawing/2014/main" id="{BF0D458C-6495-A858-17B1-715CF60404AD}"/>
                  </a:ext>
                </a:extLst>
              </p:cNvPr>
              <p:cNvPicPr/>
              <p:nvPr/>
            </p:nvPicPr>
            <p:blipFill>
              <a:blip r:embed="rId19"/>
              <a:stretch>
                <a:fillRect/>
              </a:stretch>
            </p:blipFill>
            <p:spPr>
              <a:xfrm>
                <a:off x="4671949" y="3639622"/>
                <a:ext cx="3816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6" name="Ink 15">
                <a:extLst>
                  <a:ext uri="{FF2B5EF4-FFF2-40B4-BE49-F238E27FC236}">
                    <a16:creationId xmlns:a16="http://schemas.microsoft.com/office/drawing/2014/main" id="{D1067E63-2048-A17A-10BF-959E5D152E42}"/>
                  </a:ext>
                </a:extLst>
              </p14:cNvPr>
              <p14:cNvContentPartPr/>
              <p14:nvPr/>
            </p14:nvContentPartPr>
            <p14:xfrm>
              <a:off x="7030669" y="3653302"/>
              <a:ext cx="39600" cy="17280"/>
            </p14:xfrm>
          </p:contentPart>
        </mc:Choice>
        <mc:Fallback xmlns="">
          <p:pic>
            <p:nvPicPr>
              <p:cNvPr id="16" name="Ink 15">
                <a:extLst>
                  <a:ext uri="{FF2B5EF4-FFF2-40B4-BE49-F238E27FC236}">
                    <a16:creationId xmlns:a16="http://schemas.microsoft.com/office/drawing/2014/main" id="{D1067E63-2048-A17A-10BF-959E5D152E42}"/>
                  </a:ext>
                </a:extLst>
              </p:cNvPr>
              <p:cNvPicPr/>
              <p:nvPr/>
            </p:nvPicPr>
            <p:blipFill>
              <a:blip r:embed="rId21"/>
              <a:stretch>
                <a:fillRect/>
              </a:stretch>
            </p:blipFill>
            <p:spPr>
              <a:xfrm>
                <a:off x="7013029" y="3635302"/>
                <a:ext cx="7524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7" name="Ink 16">
                <a:extLst>
                  <a:ext uri="{FF2B5EF4-FFF2-40B4-BE49-F238E27FC236}">
                    <a16:creationId xmlns:a16="http://schemas.microsoft.com/office/drawing/2014/main" id="{456BB013-1B10-8251-FD95-5148816B3BC8}"/>
                  </a:ext>
                </a:extLst>
              </p14:cNvPr>
              <p14:cNvContentPartPr/>
              <p14:nvPr/>
            </p14:nvContentPartPr>
            <p14:xfrm>
              <a:off x="8832829" y="3630622"/>
              <a:ext cx="42480" cy="25920"/>
            </p14:xfrm>
          </p:contentPart>
        </mc:Choice>
        <mc:Fallback xmlns="">
          <p:pic>
            <p:nvPicPr>
              <p:cNvPr id="17" name="Ink 16">
                <a:extLst>
                  <a:ext uri="{FF2B5EF4-FFF2-40B4-BE49-F238E27FC236}">
                    <a16:creationId xmlns:a16="http://schemas.microsoft.com/office/drawing/2014/main" id="{456BB013-1B10-8251-FD95-5148816B3BC8}"/>
                  </a:ext>
                </a:extLst>
              </p:cNvPr>
              <p:cNvPicPr/>
              <p:nvPr/>
            </p:nvPicPr>
            <p:blipFill>
              <a:blip r:embed="rId23"/>
              <a:stretch>
                <a:fillRect/>
              </a:stretch>
            </p:blipFill>
            <p:spPr>
              <a:xfrm>
                <a:off x="8815189" y="3612982"/>
                <a:ext cx="7812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8" name="Ink 17">
                <a:extLst>
                  <a:ext uri="{FF2B5EF4-FFF2-40B4-BE49-F238E27FC236}">
                    <a16:creationId xmlns:a16="http://schemas.microsoft.com/office/drawing/2014/main" id="{B6A194B0-0AA9-0BAA-873B-86AEDAC3ACC8}"/>
                  </a:ext>
                </a:extLst>
              </p14:cNvPr>
              <p14:cNvContentPartPr/>
              <p14:nvPr/>
            </p14:nvContentPartPr>
            <p14:xfrm>
              <a:off x="7794949" y="5204182"/>
              <a:ext cx="3240" cy="2520"/>
            </p14:xfrm>
          </p:contentPart>
        </mc:Choice>
        <mc:Fallback xmlns="">
          <p:pic>
            <p:nvPicPr>
              <p:cNvPr id="18" name="Ink 17">
                <a:extLst>
                  <a:ext uri="{FF2B5EF4-FFF2-40B4-BE49-F238E27FC236}">
                    <a16:creationId xmlns:a16="http://schemas.microsoft.com/office/drawing/2014/main" id="{B6A194B0-0AA9-0BAA-873B-86AEDAC3ACC8}"/>
                  </a:ext>
                </a:extLst>
              </p:cNvPr>
              <p:cNvPicPr/>
              <p:nvPr/>
            </p:nvPicPr>
            <p:blipFill>
              <a:blip r:embed="rId25"/>
              <a:stretch>
                <a:fillRect/>
              </a:stretch>
            </p:blipFill>
            <p:spPr>
              <a:xfrm>
                <a:off x="7776949" y="5186182"/>
                <a:ext cx="38880" cy="38160"/>
              </a:xfrm>
              <a:prstGeom prst="rect">
                <a:avLst/>
              </a:prstGeom>
            </p:spPr>
          </p:pic>
        </mc:Fallback>
      </mc:AlternateContent>
      <p:grpSp>
        <p:nvGrpSpPr>
          <p:cNvPr id="21" name="Group 20">
            <a:extLst>
              <a:ext uri="{FF2B5EF4-FFF2-40B4-BE49-F238E27FC236}">
                <a16:creationId xmlns:a16="http://schemas.microsoft.com/office/drawing/2014/main" id="{1FEDDC74-B18F-727F-F8A0-F6E8E2F4A347}"/>
              </a:ext>
            </a:extLst>
          </p:cNvPr>
          <p:cNvGrpSpPr/>
          <p:nvPr/>
        </p:nvGrpSpPr>
        <p:grpSpPr>
          <a:xfrm>
            <a:off x="1012549" y="5528182"/>
            <a:ext cx="965520" cy="60840"/>
            <a:chOff x="1012549" y="5528182"/>
            <a:chExt cx="965520" cy="60840"/>
          </a:xfrm>
        </p:grpSpPr>
        <mc:AlternateContent xmlns:mc="http://schemas.openxmlformats.org/markup-compatibility/2006" xmlns:p14="http://schemas.microsoft.com/office/powerpoint/2010/main">
          <mc:Choice Requires="p14">
            <p:contentPart p14:bwMode="auto" r:id="rId26">
              <p14:nvContentPartPr>
                <p14:cNvPr id="19" name="Ink 18">
                  <a:extLst>
                    <a:ext uri="{FF2B5EF4-FFF2-40B4-BE49-F238E27FC236}">
                      <a16:creationId xmlns:a16="http://schemas.microsoft.com/office/drawing/2014/main" id="{72037061-7A8C-537F-0E14-764ED6C59275}"/>
                    </a:ext>
                  </a:extLst>
                </p14:cNvPr>
                <p14:cNvContentPartPr/>
                <p14:nvPr/>
              </p14:nvContentPartPr>
              <p14:xfrm>
                <a:off x="1012549" y="5538622"/>
                <a:ext cx="99360" cy="50400"/>
              </p14:xfrm>
            </p:contentPart>
          </mc:Choice>
          <mc:Fallback xmlns="">
            <p:pic>
              <p:nvPicPr>
                <p:cNvPr id="19" name="Ink 18">
                  <a:extLst>
                    <a:ext uri="{FF2B5EF4-FFF2-40B4-BE49-F238E27FC236}">
                      <a16:creationId xmlns:a16="http://schemas.microsoft.com/office/drawing/2014/main" id="{72037061-7A8C-537F-0E14-764ED6C59275}"/>
                    </a:ext>
                  </a:extLst>
                </p:cNvPr>
                <p:cNvPicPr/>
                <p:nvPr/>
              </p:nvPicPr>
              <p:blipFill>
                <a:blip r:embed="rId27"/>
                <a:stretch>
                  <a:fillRect/>
                </a:stretch>
              </p:blipFill>
              <p:spPr>
                <a:xfrm>
                  <a:off x="994909" y="5520982"/>
                  <a:ext cx="13500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0" name="Ink 19">
                  <a:extLst>
                    <a:ext uri="{FF2B5EF4-FFF2-40B4-BE49-F238E27FC236}">
                      <a16:creationId xmlns:a16="http://schemas.microsoft.com/office/drawing/2014/main" id="{854194DD-77AD-2879-D7BF-FAF9241F899E}"/>
                    </a:ext>
                  </a:extLst>
                </p14:cNvPr>
                <p14:cNvContentPartPr/>
                <p14:nvPr/>
              </p14:nvContentPartPr>
              <p14:xfrm>
                <a:off x="1939189" y="5528182"/>
                <a:ext cx="38880" cy="52920"/>
              </p14:xfrm>
            </p:contentPart>
          </mc:Choice>
          <mc:Fallback xmlns="">
            <p:pic>
              <p:nvPicPr>
                <p:cNvPr id="20" name="Ink 19">
                  <a:extLst>
                    <a:ext uri="{FF2B5EF4-FFF2-40B4-BE49-F238E27FC236}">
                      <a16:creationId xmlns:a16="http://schemas.microsoft.com/office/drawing/2014/main" id="{854194DD-77AD-2879-D7BF-FAF9241F899E}"/>
                    </a:ext>
                  </a:extLst>
                </p:cNvPr>
                <p:cNvPicPr/>
                <p:nvPr/>
              </p:nvPicPr>
              <p:blipFill>
                <a:blip r:embed="rId29"/>
                <a:stretch>
                  <a:fillRect/>
                </a:stretch>
              </p:blipFill>
              <p:spPr>
                <a:xfrm>
                  <a:off x="1921189" y="5510542"/>
                  <a:ext cx="74520" cy="88560"/>
                </a:xfrm>
                <a:prstGeom prst="rect">
                  <a:avLst/>
                </a:prstGeom>
              </p:spPr>
            </p:pic>
          </mc:Fallback>
        </mc:AlternateContent>
      </p:grpSp>
    </p:spTree>
    <p:extLst>
      <p:ext uri="{BB962C8B-B14F-4D97-AF65-F5344CB8AC3E}">
        <p14:creationId xmlns:p14="http://schemas.microsoft.com/office/powerpoint/2010/main" val="28382847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51308"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4808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pic>
        <p:nvPicPr>
          <p:cNvPr id="5" name="Graphic 4">
            <a:extLst>
              <a:ext uri="{FF2B5EF4-FFF2-40B4-BE49-F238E27FC236}">
                <a16:creationId xmlns:a16="http://schemas.microsoft.com/office/drawing/2014/main" id="{8E4D7F82-D1B1-4D01-9D05-2A0EDFA060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478286" y="598342"/>
            <a:ext cx="7028775" cy="1277959"/>
          </a:xfrm>
          <a:prstGeom prst="rect">
            <a:avLst/>
          </a:prstGeom>
        </p:spPr>
      </p:pic>
      <p:sp>
        <p:nvSpPr>
          <p:cNvPr id="3" name="TextBox 2">
            <a:extLst>
              <a:ext uri="{FF2B5EF4-FFF2-40B4-BE49-F238E27FC236}">
                <a16:creationId xmlns:a16="http://schemas.microsoft.com/office/drawing/2014/main" id="{05CC5247-4BEF-4E87-AD19-97290C25A155}"/>
              </a:ext>
            </a:extLst>
          </p:cNvPr>
          <p:cNvSpPr txBox="1"/>
          <p:nvPr/>
        </p:nvSpPr>
        <p:spPr>
          <a:xfrm>
            <a:off x="0" y="2241716"/>
            <a:ext cx="12192000" cy="2800767"/>
          </a:xfrm>
          <a:prstGeom prst="rect">
            <a:avLst/>
          </a:prstGeom>
          <a:noFill/>
        </p:spPr>
        <p:txBody>
          <a:bodyPr wrap="square" rtlCol="0">
            <a:spAutoFit/>
          </a:bodyPr>
          <a:lstStyle/>
          <a:p>
            <a:pPr algn="ctr"/>
            <a:r>
              <a:rPr lang="en-US" sz="8000" b="1">
                <a:ln w="15875">
                  <a:solidFill>
                    <a:schemeClr val="tx1"/>
                  </a:solidFill>
                  <a:prstDash val="solid"/>
                </a:ln>
                <a:solidFill>
                  <a:srgbClr val="FFFF00"/>
                </a:solidFill>
                <a:latin typeface="Arial Black" panose="020B0A04020102020204" pitchFamily="34" charset="0"/>
                <a:cs typeface="+mj-cs"/>
              </a:rPr>
              <a:t>Isaiah 34:13-17</a:t>
            </a:r>
            <a:endParaRPr lang="en-US" sz="8000" b="1" dirty="0">
              <a:ln w="15875">
                <a:solidFill>
                  <a:schemeClr val="tx1"/>
                </a:solidFill>
                <a:prstDash val="solid"/>
              </a:ln>
              <a:solidFill>
                <a:srgbClr val="FFFF00"/>
              </a:solidFill>
              <a:latin typeface="Arial Black" panose="020B0A04020102020204" pitchFamily="34" charset="0"/>
              <a:cs typeface="+mj-cs"/>
            </a:endParaRPr>
          </a:p>
          <a:p>
            <a:pPr algn="ctr"/>
            <a:r>
              <a:rPr lang="he-IL" sz="9600" b="1">
                <a:ln w="15875">
                  <a:solidFill>
                    <a:schemeClr val="tx1"/>
                  </a:solidFill>
                  <a:prstDash val="solid"/>
                </a:ln>
                <a:solidFill>
                  <a:srgbClr val="FFFF00"/>
                </a:solidFill>
                <a:cs typeface="+mj-cs"/>
              </a:rPr>
              <a:t>ישעיהו לד:יג-יז</a:t>
            </a:r>
            <a:endParaRPr lang="en-US" sz="9600" b="1" dirty="0">
              <a:ln w="15875">
                <a:solidFill>
                  <a:schemeClr val="tx1"/>
                </a:solidFill>
                <a:prstDash val="solid"/>
              </a:ln>
              <a:solidFill>
                <a:srgbClr val="FFFF00"/>
              </a:solidFill>
              <a:cs typeface="+mj-cs"/>
            </a:endParaRPr>
          </a:p>
        </p:txBody>
      </p:sp>
    </p:spTree>
    <p:extLst>
      <p:ext uri="{BB962C8B-B14F-4D97-AF65-F5344CB8AC3E}">
        <p14:creationId xmlns:p14="http://schemas.microsoft.com/office/powerpoint/2010/main" val="2832398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4099457" y="2148919"/>
            <a:ext cx="3847845" cy="1754326"/>
          </a:xfrm>
          <a:prstGeom prst="rect">
            <a:avLst/>
          </a:prstGeom>
          <a:noFill/>
        </p:spPr>
        <p:txBody>
          <a:bodyPr wrap="square">
            <a:spAutoFit/>
          </a:bodyPr>
          <a:lstStyle/>
          <a:p>
            <a:pPr algn="ctr"/>
            <a:r>
              <a:rPr lang="he-IL" sz="3600" b="1">
                <a:solidFill>
                  <a:schemeClr val="bg1"/>
                </a:solidFill>
                <a:cs typeface="+mj-cs"/>
              </a:rPr>
              <a:t>מבוא לישעיהו</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1</a:t>
            </a:r>
            <a:endParaRPr lang="en-US" sz="3600">
              <a:solidFill>
                <a:schemeClr val="bg1"/>
              </a:solidFill>
              <a:cs typeface="+mj-cs"/>
            </a:endParaRPr>
          </a:p>
        </p:txBody>
      </p:sp>
    </p:spTree>
    <p:extLst>
      <p:ext uri="{BB962C8B-B14F-4D97-AF65-F5344CB8AC3E}">
        <p14:creationId xmlns:p14="http://schemas.microsoft.com/office/powerpoint/2010/main" val="2153912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700"/>
            <a:ext cx="10109842" cy="5444028"/>
          </a:xfrm>
          <a:prstGeom prst="roundRect">
            <a:avLst/>
          </a:prstGeom>
          <a:solidFill>
            <a:schemeClr val="tx1">
              <a:alpha val="6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558458" y="558262"/>
            <a:ext cx="9088751" cy="4524315"/>
          </a:xfrm>
          <a:prstGeom prst="rect">
            <a:avLst/>
          </a:prstGeom>
          <a:noFill/>
        </p:spPr>
        <p:txBody>
          <a:bodyPr wrap="square" rtlCol="0">
            <a:spAutoFit/>
          </a:bodyPr>
          <a:lstStyle/>
          <a:p>
            <a:r>
              <a:rPr lang="en-US" sz="3200" b="1">
                <a:solidFill>
                  <a:srgbClr val="FFC000"/>
                </a:solidFill>
                <a:cs typeface="+mj-cs"/>
              </a:rPr>
              <a:t>Isaiah 34:12–13  </a:t>
            </a:r>
          </a:p>
          <a:p>
            <a:r>
              <a:rPr lang="en-US" sz="3200">
                <a:solidFill>
                  <a:srgbClr val="FFC000"/>
                </a:solidFill>
                <a:cs typeface="+mj-cs"/>
              </a:rPr>
              <a:t>34:12 They shall call the nobles thereof to the kingdom, but none shall be there, And all her princes shall be nothing. 34:13 And thorns shall come up in her palaces, Nettles and brambles in the fortresses thereof: And it shall be an habitation of dragons, And a court for owls. (KJV ﻿</a:t>
            </a:r>
            <a:r>
              <a:rPr lang="he-IL" sz="3200">
                <a:solidFill>
                  <a:srgbClr val="FFFF00"/>
                </a:solidFill>
                <a:cs typeface="+mj-cs"/>
              </a:rPr>
              <a:t>יב   חֹרֶיהָ וְאֵין-שָׁם מְלוּכָה יִקְרָאוּ וְכָל-שָֹרֶיהָ יִהְיוּ אָפֶס: יג   וְעָלְתָה אַרְמְנֹתֶיהָ סִירִים קִמּוֹשֹ וָחוֹחַ בְּמִבְצָרֶיהָ וְהָיְתָה נְוֵה תַנִּים חָצִיר לִבְנוֹת יַעֲנָה:</a:t>
            </a:r>
            <a:r>
              <a:rPr lang="he-IL" sz="3200">
                <a:solidFill>
                  <a:srgbClr val="FFC000"/>
                </a:solidFill>
                <a:cs typeface="+mj-cs"/>
              </a:rPr>
              <a:t>)</a:t>
            </a:r>
            <a:endParaRPr lang="he-IL" sz="3200" dirty="0">
              <a:solidFill>
                <a:srgbClr val="FFC000"/>
              </a:solidFill>
              <a:cs typeface="+mj-cs"/>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pSp>
        <p:nvGrpSpPr>
          <p:cNvPr id="5" name="Group 4">
            <a:extLst>
              <a:ext uri="{FF2B5EF4-FFF2-40B4-BE49-F238E27FC236}">
                <a16:creationId xmlns:a16="http://schemas.microsoft.com/office/drawing/2014/main" id="{294FFADE-8F2A-07FB-C9A7-5FC084557452}"/>
              </a:ext>
            </a:extLst>
          </p:cNvPr>
          <p:cNvGrpSpPr/>
          <p:nvPr/>
        </p:nvGrpSpPr>
        <p:grpSpPr>
          <a:xfrm>
            <a:off x="3294589" y="1549102"/>
            <a:ext cx="2346840" cy="138600"/>
            <a:chOff x="3294589" y="1549102"/>
            <a:chExt cx="2346840" cy="138600"/>
          </a:xfrm>
        </p:grpSpPr>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572CA0AB-D279-5916-48AF-B349B7D0486E}"/>
                    </a:ext>
                  </a:extLst>
                </p14:cNvPr>
                <p14:cNvContentPartPr/>
                <p14:nvPr/>
              </p14:nvContentPartPr>
              <p14:xfrm>
                <a:off x="3294589" y="1549102"/>
                <a:ext cx="854280" cy="67680"/>
              </p14:xfrm>
            </p:contentPart>
          </mc:Choice>
          <mc:Fallback xmlns="">
            <p:pic>
              <p:nvPicPr>
                <p:cNvPr id="2" name="Ink 1">
                  <a:extLst>
                    <a:ext uri="{FF2B5EF4-FFF2-40B4-BE49-F238E27FC236}">
                      <a16:creationId xmlns:a16="http://schemas.microsoft.com/office/drawing/2014/main" id="{572CA0AB-D279-5916-48AF-B349B7D0486E}"/>
                    </a:ext>
                  </a:extLst>
                </p:cNvPr>
                <p:cNvPicPr/>
                <p:nvPr/>
              </p:nvPicPr>
              <p:blipFill>
                <a:blip r:embed="rId5"/>
                <a:stretch>
                  <a:fillRect/>
                </a:stretch>
              </p:blipFill>
              <p:spPr>
                <a:xfrm>
                  <a:off x="3276949" y="1531462"/>
                  <a:ext cx="88992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791B1309-74F0-7475-9356-1955909DA25A}"/>
                    </a:ext>
                  </a:extLst>
                </p14:cNvPr>
                <p14:cNvContentPartPr/>
                <p14:nvPr/>
              </p14:nvContentPartPr>
              <p14:xfrm>
                <a:off x="3989029" y="1566022"/>
                <a:ext cx="1652400" cy="121680"/>
              </p14:xfrm>
            </p:contentPart>
          </mc:Choice>
          <mc:Fallback xmlns="">
            <p:pic>
              <p:nvPicPr>
                <p:cNvPr id="4" name="Ink 3">
                  <a:extLst>
                    <a:ext uri="{FF2B5EF4-FFF2-40B4-BE49-F238E27FC236}">
                      <a16:creationId xmlns:a16="http://schemas.microsoft.com/office/drawing/2014/main" id="{791B1309-74F0-7475-9356-1955909DA25A}"/>
                    </a:ext>
                  </a:extLst>
                </p:cNvPr>
                <p:cNvPicPr/>
                <p:nvPr/>
              </p:nvPicPr>
              <p:blipFill>
                <a:blip r:embed="rId7"/>
                <a:stretch>
                  <a:fillRect/>
                </a:stretch>
              </p:blipFill>
              <p:spPr>
                <a:xfrm>
                  <a:off x="3971029" y="1548022"/>
                  <a:ext cx="1688040" cy="157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FBE866F2-306D-83C0-887C-505CCB6F302A}"/>
                  </a:ext>
                </a:extLst>
              </p14:cNvPr>
              <p14:cNvContentPartPr/>
              <p14:nvPr/>
            </p14:nvContentPartPr>
            <p14:xfrm>
              <a:off x="7322269" y="3475462"/>
              <a:ext cx="1040040" cy="82080"/>
            </p14:xfrm>
          </p:contentPart>
        </mc:Choice>
        <mc:Fallback xmlns="">
          <p:pic>
            <p:nvPicPr>
              <p:cNvPr id="7" name="Ink 6">
                <a:extLst>
                  <a:ext uri="{FF2B5EF4-FFF2-40B4-BE49-F238E27FC236}">
                    <a16:creationId xmlns:a16="http://schemas.microsoft.com/office/drawing/2014/main" id="{FBE866F2-306D-83C0-887C-505CCB6F302A}"/>
                  </a:ext>
                </a:extLst>
              </p:cNvPr>
              <p:cNvPicPr/>
              <p:nvPr/>
            </p:nvPicPr>
            <p:blipFill>
              <a:blip r:embed="rId9"/>
              <a:stretch>
                <a:fillRect/>
              </a:stretch>
            </p:blipFill>
            <p:spPr>
              <a:xfrm>
                <a:off x="7304629" y="3457462"/>
                <a:ext cx="1075680" cy="117720"/>
              </a:xfrm>
              <a:prstGeom prst="rect">
                <a:avLst/>
              </a:prstGeom>
            </p:spPr>
          </p:pic>
        </mc:Fallback>
      </mc:AlternateContent>
      <p:grpSp>
        <p:nvGrpSpPr>
          <p:cNvPr id="12" name="Group 11">
            <a:extLst>
              <a:ext uri="{FF2B5EF4-FFF2-40B4-BE49-F238E27FC236}">
                <a16:creationId xmlns:a16="http://schemas.microsoft.com/office/drawing/2014/main" id="{795789F1-3779-9C72-7695-8B5A317179FE}"/>
              </a:ext>
            </a:extLst>
          </p:cNvPr>
          <p:cNvGrpSpPr/>
          <p:nvPr/>
        </p:nvGrpSpPr>
        <p:grpSpPr>
          <a:xfrm>
            <a:off x="1201909" y="3903142"/>
            <a:ext cx="1908720" cy="205560"/>
            <a:chOff x="1201909" y="3903142"/>
            <a:chExt cx="1908720" cy="205560"/>
          </a:xfrm>
        </p:grpSpPr>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15CC2906-D1BE-1B5B-876B-35DA7E2B1CBB}"/>
                    </a:ext>
                  </a:extLst>
                </p14:cNvPr>
                <p14:cNvContentPartPr/>
                <p14:nvPr/>
              </p14:nvContentPartPr>
              <p14:xfrm>
                <a:off x="1418269" y="3903142"/>
                <a:ext cx="86400" cy="14040"/>
              </p14:xfrm>
            </p:contentPart>
          </mc:Choice>
          <mc:Fallback xmlns="">
            <p:pic>
              <p:nvPicPr>
                <p:cNvPr id="9" name="Ink 8">
                  <a:extLst>
                    <a:ext uri="{FF2B5EF4-FFF2-40B4-BE49-F238E27FC236}">
                      <a16:creationId xmlns:a16="http://schemas.microsoft.com/office/drawing/2014/main" id="{15CC2906-D1BE-1B5B-876B-35DA7E2B1CBB}"/>
                    </a:ext>
                  </a:extLst>
                </p:cNvPr>
                <p:cNvPicPr/>
                <p:nvPr/>
              </p:nvPicPr>
              <p:blipFill>
                <a:blip r:embed="rId11"/>
                <a:stretch>
                  <a:fillRect/>
                </a:stretch>
              </p:blipFill>
              <p:spPr>
                <a:xfrm>
                  <a:off x="1400629" y="3885502"/>
                  <a:ext cx="12204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10DF3A65-659B-C374-4DFF-4440C4ABBD55}"/>
                    </a:ext>
                  </a:extLst>
                </p14:cNvPr>
                <p14:cNvContentPartPr/>
                <p14:nvPr/>
              </p14:nvContentPartPr>
              <p14:xfrm>
                <a:off x="1201909" y="4015822"/>
                <a:ext cx="1908720" cy="92880"/>
              </p14:xfrm>
            </p:contentPart>
          </mc:Choice>
          <mc:Fallback xmlns="">
            <p:pic>
              <p:nvPicPr>
                <p:cNvPr id="11" name="Ink 10">
                  <a:extLst>
                    <a:ext uri="{FF2B5EF4-FFF2-40B4-BE49-F238E27FC236}">
                      <a16:creationId xmlns:a16="http://schemas.microsoft.com/office/drawing/2014/main" id="{10DF3A65-659B-C374-4DFF-4440C4ABBD55}"/>
                    </a:ext>
                  </a:extLst>
                </p:cNvPr>
                <p:cNvPicPr/>
                <p:nvPr/>
              </p:nvPicPr>
              <p:blipFill>
                <a:blip r:embed="rId13"/>
                <a:stretch>
                  <a:fillRect/>
                </a:stretch>
              </p:blipFill>
              <p:spPr>
                <a:xfrm>
                  <a:off x="1184269" y="3998182"/>
                  <a:ext cx="1944360" cy="128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
            <p14:nvContentPartPr>
              <p14:cNvPr id="16" name="Ink 15">
                <a:extLst>
                  <a:ext uri="{FF2B5EF4-FFF2-40B4-BE49-F238E27FC236}">
                    <a16:creationId xmlns:a16="http://schemas.microsoft.com/office/drawing/2014/main" id="{2AC880A1-5A18-3FAF-8D0F-20303B0FB10E}"/>
                  </a:ext>
                </a:extLst>
              </p14:cNvPr>
              <p14:cNvContentPartPr/>
              <p14:nvPr/>
            </p14:nvContentPartPr>
            <p14:xfrm>
              <a:off x="5290429" y="2533702"/>
              <a:ext cx="3448080" cy="148320"/>
            </p14:xfrm>
          </p:contentPart>
        </mc:Choice>
        <mc:Fallback xmlns="">
          <p:pic>
            <p:nvPicPr>
              <p:cNvPr id="16" name="Ink 15">
                <a:extLst>
                  <a:ext uri="{FF2B5EF4-FFF2-40B4-BE49-F238E27FC236}">
                    <a16:creationId xmlns:a16="http://schemas.microsoft.com/office/drawing/2014/main" id="{2AC880A1-5A18-3FAF-8D0F-20303B0FB10E}"/>
                  </a:ext>
                </a:extLst>
              </p:cNvPr>
              <p:cNvPicPr/>
              <p:nvPr/>
            </p:nvPicPr>
            <p:blipFill>
              <a:blip r:embed="rId15"/>
              <a:stretch>
                <a:fillRect/>
              </a:stretch>
            </p:blipFill>
            <p:spPr>
              <a:xfrm>
                <a:off x="5272789" y="2515702"/>
                <a:ext cx="3483720" cy="183960"/>
              </a:xfrm>
              <a:prstGeom prst="rect">
                <a:avLst/>
              </a:prstGeom>
            </p:spPr>
          </p:pic>
        </mc:Fallback>
      </mc:AlternateContent>
      <p:grpSp>
        <p:nvGrpSpPr>
          <p:cNvPr id="25" name="Group 24">
            <a:extLst>
              <a:ext uri="{FF2B5EF4-FFF2-40B4-BE49-F238E27FC236}">
                <a16:creationId xmlns:a16="http://schemas.microsoft.com/office/drawing/2014/main" id="{83DAFF49-B7B1-9C71-D73F-CCE9F20F0F36}"/>
              </a:ext>
            </a:extLst>
          </p:cNvPr>
          <p:cNvGrpSpPr/>
          <p:nvPr/>
        </p:nvGrpSpPr>
        <p:grpSpPr>
          <a:xfrm>
            <a:off x="889429" y="3042022"/>
            <a:ext cx="4936320" cy="123120"/>
            <a:chOff x="889429" y="3042022"/>
            <a:chExt cx="4936320" cy="123120"/>
          </a:xfrm>
        </p:grpSpPr>
        <mc:AlternateContent xmlns:mc="http://schemas.openxmlformats.org/markup-compatibility/2006" xmlns:p14="http://schemas.microsoft.com/office/powerpoint/2010/main">
          <mc:Choice Requires="p14">
            <p:contentPart p14:bwMode="auto" r:id="rId16">
              <p14:nvContentPartPr>
                <p14:cNvPr id="22" name="Ink 21">
                  <a:extLst>
                    <a:ext uri="{FF2B5EF4-FFF2-40B4-BE49-F238E27FC236}">
                      <a16:creationId xmlns:a16="http://schemas.microsoft.com/office/drawing/2014/main" id="{6723F7A7-7BAC-5AE2-626C-7915AD05B2A3}"/>
                    </a:ext>
                  </a:extLst>
                </p14:cNvPr>
                <p14:cNvContentPartPr/>
                <p14:nvPr/>
              </p14:nvContentPartPr>
              <p14:xfrm>
                <a:off x="4987669" y="3047062"/>
                <a:ext cx="838080" cy="33120"/>
              </p14:xfrm>
            </p:contentPart>
          </mc:Choice>
          <mc:Fallback xmlns="">
            <p:pic>
              <p:nvPicPr>
                <p:cNvPr id="22" name="Ink 21">
                  <a:extLst>
                    <a:ext uri="{FF2B5EF4-FFF2-40B4-BE49-F238E27FC236}">
                      <a16:creationId xmlns:a16="http://schemas.microsoft.com/office/drawing/2014/main" id="{6723F7A7-7BAC-5AE2-626C-7915AD05B2A3}"/>
                    </a:ext>
                  </a:extLst>
                </p:cNvPr>
                <p:cNvPicPr/>
                <p:nvPr/>
              </p:nvPicPr>
              <p:blipFill>
                <a:blip r:embed="rId17"/>
                <a:stretch>
                  <a:fillRect/>
                </a:stretch>
              </p:blipFill>
              <p:spPr>
                <a:xfrm>
                  <a:off x="4969669" y="3029422"/>
                  <a:ext cx="87372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7" name="Ink 16">
                  <a:extLst>
                    <a:ext uri="{FF2B5EF4-FFF2-40B4-BE49-F238E27FC236}">
                      <a16:creationId xmlns:a16="http://schemas.microsoft.com/office/drawing/2014/main" id="{A3E6B18D-FDD3-6B94-E4B9-1A9E689E52BB}"/>
                    </a:ext>
                  </a:extLst>
                </p14:cNvPr>
                <p14:cNvContentPartPr/>
                <p14:nvPr/>
              </p14:nvContentPartPr>
              <p14:xfrm>
                <a:off x="889429" y="3090982"/>
                <a:ext cx="37440" cy="36000"/>
              </p14:xfrm>
            </p:contentPart>
          </mc:Choice>
          <mc:Fallback xmlns="">
            <p:pic>
              <p:nvPicPr>
                <p:cNvPr id="17" name="Ink 16">
                  <a:extLst>
                    <a:ext uri="{FF2B5EF4-FFF2-40B4-BE49-F238E27FC236}">
                      <a16:creationId xmlns:a16="http://schemas.microsoft.com/office/drawing/2014/main" id="{A3E6B18D-FDD3-6B94-E4B9-1A9E689E52BB}"/>
                    </a:ext>
                  </a:extLst>
                </p:cNvPr>
                <p:cNvPicPr/>
                <p:nvPr/>
              </p:nvPicPr>
              <p:blipFill>
                <a:blip r:embed="rId19"/>
                <a:stretch>
                  <a:fillRect/>
                </a:stretch>
              </p:blipFill>
              <p:spPr>
                <a:xfrm>
                  <a:off x="871789" y="3072982"/>
                  <a:ext cx="7308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8" name="Ink 17">
                  <a:extLst>
                    <a:ext uri="{FF2B5EF4-FFF2-40B4-BE49-F238E27FC236}">
                      <a16:creationId xmlns:a16="http://schemas.microsoft.com/office/drawing/2014/main" id="{33772C48-890A-83E6-6386-A518C4943031}"/>
                    </a:ext>
                  </a:extLst>
                </p14:cNvPr>
                <p14:cNvContentPartPr/>
                <p14:nvPr/>
              </p14:nvContentPartPr>
              <p14:xfrm>
                <a:off x="962869" y="3063982"/>
                <a:ext cx="1363680" cy="101160"/>
              </p14:xfrm>
            </p:contentPart>
          </mc:Choice>
          <mc:Fallback xmlns="">
            <p:pic>
              <p:nvPicPr>
                <p:cNvPr id="18" name="Ink 17">
                  <a:extLst>
                    <a:ext uri="{FF2B5EF4-FFF2-40B4-BE49-F238E27FC236}">
                      <a16:creationId xmlns:a16="http://schemas.microsoft.com/office/drawing/2014/main" id="{33772C48-890A-83E6-6386-A518C4943031}"/>
                    </a:ext>
                  </a:extLst>
                </p:cNvPr>
                <p:cNvPicPr/>
                <p:nvPr/>
              </p:nvPicPr>
              <p:blipFill>
                <a:blip r:embed="rId21"/>
                <a:stretch>
                  <a:fillRect/>
                </a:stretch>
              </p:blipFill>
              <p:spPr>
                <a:xfrm>
                  <a:off x="945229" y="3046342"/>
                  <a:ext cx="139932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0" name="Ink 19">
                  <a:extLst>
                    <a:ext uri="{FF2B5EF4-FFF2-40B4-BE49-F238E27FC236}">
                      <a16:creationId xmlns:a16="http://schemas.microsoft.com/office/drawing/2014/main" id="{09F207ED-2178-AED7-D28D-C03645D980F8}"/>
                    </a:ext>
                  </a:extLst>
                </p14:cNvPr>
                <p14:cNvContentPartPr/>
                <p14:nvPr/>
              </p14:nvContentPartPr>
              <p14:xfrm>
                <a:off x="3018829" y="3049582"/>
                <a:ext cx="654840" cy="44640"/>
              </p14:xfrm>
            </p:contentPart>
          </mc:Choice>
          <mc:Fallback xmlns="">
            <p:pic>
              <p:nvPicPr>
                <p:cNvPr id="20" name="Ink 19">
                  <a:extLst>
                    <a:ext uri="{FF2B5EF4-FFF2-40B4-BE49-F238E27FC236}">
                      <a16:creationId xmlns:a16="http://schemas.microsoft.com/office/drawing/2014/main" id="{09F207ED-2178-AED7-D28D-C03645D980F8}"/>
                    </a:ext>
                  </a:extLst>
                </p:cNvPr>
                <p:cNvPicPr/>
                <p:nvPr/>
              </p:nvPicPr>
              <p:blipFill>
                <a:blip r:embed="rId23"/>
                <a:stretch>
                  <a:fillRect/>
                </a:stretch>
              </p:blipFill>
              <p:spPr>
                <a:xfrm>
                  <a:off x="3001189" y="3031582"/>
                  <a:ext cx="69048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3" name="Ink 22">
                  <a:extLst>
                    <a:ext uri="{FF2B5EF4-FFF2-40B4-BE49-F238E27FC236}">
                      <a16:creationId xmlns:a16="http://schemas.microsoft.com/office/drawing/2014/main" id="{D1B11A69-4E3E-DDC3-A37A-C9B2CFEB9DCE}"/>
                    </a:ext>
                  </a:extLst>
                </p14:cNvPr>
                <p14:cNvContentPartPr/>
                <p14:nvPr/>
              </p14:nvContentPartPr>
              <p14:xfrm>
                <a:off x="2787349" y="3042022"/>
                <a:ext cx="984960" cy="95040"/>
              </p14:xfrm>
            </p:contentPart>
          </mc:Choice>
          <mc:Fallback xmlns="">
            <p:pic>
              <p:nvPicPr>
                <p:cNvPr id="23" name="Ink 22">
                  <a:extLst>
                    <a:ext uri="{FF2B5EF4-FFF2-40B4-BE49-F238E27FC236}">
                      <a16:creationId xmlns:a16="http://schemas.microsoft.com/office/drawing/2014/main" id="{D1B11A69-4E3E-DDC3-A37A-C9B2CFEB9DCE}"/>
                    </a:ext>
                  </a:extLst>
                </p:cNvPr>
                <p:cNvPicPr/>
                <p:nvPr/>
              </p:nvPicPr>
              <p:blipFill>
                <a:blip r:embed="rId25"/>
                <a:stretch>
                  <a:fillRect/>
                </a:stretch>
              </p:blipFill>
              <p:spPr>
                <a:xfrm>
                  <a:off x="2769349" y="3024382"/>
                  <a:ext cx="1020600" cy="130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6">
            <p14:nvContentPartPr>
              <p14:cNvPr id="26" name="Ink 25">
                <a:extLst>
                  <a:ext uri="{FF2B5EF4-FFF2-40B4-BE49-F238E27FC236}">
                    <a16:creationId xmlns:a16="http://schemas.microsoft.com/office/drawing/2014/main" id="{5B091907-EAE3-527C-130D-F27EDFEE2149}"/>
                  </a:ext>
                </a:extLst>
              </p14:cNvPr>
              <p14:cNvContentPartPr/>
              <p14:nvPr/>
            </p14:nvContentPartPr>
            <p14:xfrm>
              <a:off x="5479429" y="3509302"/>
              <a:ext cx="2278800" cy="53280"/>
            </p14:xfrm>
          </p:contentPart>
        </mc:Choice>
        <mc:Fallback xmlns="">
          <p:pic>
            <p:nvPicPr>
              <p:cNvPr id="26" name="Ink 25">
                <a:extLst>
                  <a:ext uri="{FF2B5EF4-FFF2-40B4-BE49-F238E27FC236}">
                    <a16:creationId xmlns:a16="http://schemas.microsoft.com/office/drawing/2014/main" id="{5B091907-EAE3-527C-130D-F27EDFEE2149}"/>
                  </a:ext>
                </a:extLst>
              </p:cNvPr>
              <p:cNvPicPr/>
              <p:nvPr/>
            </p:nvPicPr>
            <p:blipFill>
              <a:blip r:embed="rId27"/>
              <a:stretch>
                <a:fillRect/>
              </a:stretch>
            </p:blipFill>
            <p:spPr>
              <a:xfrm>
                <a:off x="5461429" y="3491662"/>
                <a:ext cx="231444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7" name="Ink 26">
                <a:extLst>
                  <a:ext uri="{FF2B5EF4-FFF2-40B4-BE49-F238E27FC236}">
                    <a16:creationId xmlns:a16="http://schemas.microsoft.com/office/drawing/2014/main" id="{CDC21F10-0C4D-D262-57D8-B8BD87D6D503}"/>
                  </a:ext>
                </a:extLst>
              </p14:cNvPr>
              <p14:cNvContentPartPr/>
              <p14:nvPr/>
            </p14:nvContentPartPr>
            <p14:xfrm>
              <a:off x="1120549" y="3933382"/>
              <a:ext cx="1647360" cy="137880"/>
            </p14:xfrm>
          </p:contentPart>
        </mc:Choice>
        <mc:Fallback xmlns="">
          <p:pic>
            <p:nvPicPr>
              <p:cNvPr id="27" name="Ink 26">
                <a:extLst>
                  <a:ext uri="{FF2B5EF4-FFF2-40B4-BE49-F238E27FC236}">
                    <a16:creationId xmlns:a16="http://schemas.microsoft.com/office/drawing/2014/main" id="{CDC21F10-0C4D-D262-57D8-B8BD87D6D503}"/>
                  </a:ext>
                </a:extLst>
              </p:cNvPr>
              <p:cNvPicPr/>
              <p:nvPr/>
            </p:nvPicPr>
            <p:blipFill>
              <a:blip r:embed="rId29"/>
              <a:stretch>
                <a:fillRect/>
              </a:stretch>
            </p:blipFill>
            <p:spPr>
              <a:xfrm>
                <a:off x="1102549" y="3915382"/>
                <a:ext cx="1683000" cy="173520"/>
              </a:xfrm>
              <a:prstGeom prst="rect">
                <a:avLst/>
              </a:prstGeom>
            </p:spPr>
          </p:pic>
        </mc:Fallback>
      </mc:AlternateContent>
      <p:grpSp>
        <p:nvGrpSpPr>
          <p:cNvPr id="29" name="Group 28">
            <a:extLst>
              <a:ext uri="{FF2B5EF4-FFF2-40B4-BE49-F238E27FC236}">
                <a16:creationId xmlns:a16="http://schemas.microsoft.com/office/drawing/2014/main" id="{DF2E5169-AC5E-713E-5BA1-31C31315C1D0}"/>
              </a:ext>
            </a:extLst>
          </p:cNvPr>
          <p:cNvGrpSpPr/>
          <p:nvPr/>
        </p:nvGrpSpPr>
        <p:grpSpPr>
          <a:xfrm>
            <a:off x="3349309" y="1027102"/>
            <a:ext cx="2473560" cy="664560"/>
            <a:chOff x="3349309" y="1027102"/>
            <a:chExt cx="2473560" cy="664560"/>
          </a:xfrm>
        </p:grpSpPr>
        <mc:AlternateContent xmlns:mc="http://schemas.openxmlformats.org/markup-compatibility/2006" xmlns:p14="http://schemas.microsoft.com/office/powerpoint/2010/main">
          <mc:Choice Requires="p14">
            <p:contentPart p14:bwMode="auto" r:id="rId30">
              <p14:nvContentPartPr>
                <p14:cNvPr id="13" name="Ink 12">
                  <a:extLst>
                    <a:ext uri="{FF2B5EF4-FFF2-40B4-BE49-F238E27FC236}">
                      <a16:creationId xmlns:a16="http://schemas.microsoft.com/office/drawing/2014/main" id="{4E532412-D2B6-5559-F35B-003E0A2AD5E9}"/>
                    </a:ext>
                  </a:extLst>
                </p14:cNvPr>
                <p14:cNvContentPartPr/>
                <p14:nvPr/>
              </p14:nvContentPartPr>
              <p14:xfrm>
                <a:off x="3432469" y="1574302"/>
                <a:ext cx="2520" cy="8280"/>
              </p14:xfrm>
            </p:contentPart>
          </mc:Choice>
          <mc:Fallback xmlns="">
            <p:pic>
              <p:nvPicPr>
                <p:cNvPr id="13" name="Ink 12">
                  <a:extLst>
                    <a:ext uri="{FF2B5EF4-FFF2-40B4-BE49-F238E27FC236}">
                      <a16:creationId xmlns:a16="http://schemas.microsoft.com/office/drawing/2014/main" id="{4E532412-D2B6-5559-F35B-003E0A2AD5E9}"/>
                    </a:ext>
                  </a:extLst>
                </p:cNvPr>
                <p:cNvPicPr/>
                <p:nvPr/>
              </p:nvPicPr>
              <p:blipFill>
                <a:blip r:embed="rId31"/>
                <a:stretch>
                  <a:fillRect/>
                </a:stretch>
              </p:blipFill>
              <p:spPr>
                <a:xfrm>
                  <a:off x="3414469" y="1556302"/>
                  <a:ext cx="3816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4" name="Ink 13">
                  <a:extLst>
                    <a:ext uri="{FF2B5EF4-FFF2-40B4-BE49-F238E27FC236}">
                      <a16:creationId xmlns:a16="http://schemas.microsoft.com/office/drawing/2014/main" id="{0F5E13B6-BE1C-3666-9546-4B6FD1826DAC}"/>
                    </a:ext>
                  </a:extLst>
                </p14:cNvPr>
                <p14:cNvContentPartPr/>
                <p14:nvPr/>
              </p14:nvContentPartPr>
              <p14:xfrm>
                <a:off x="3361909" y="1578982"/>
                <a:ext cx="2374200" cy="81720"/>
              </p14:xfrm>
            </p:contentPart>
          </mc:Choice>
          <mc:Fallback xmlns="">
            <p:pic>
              <p:nvPicPr>
                <p:cNvPr id="14" name="Ink 13">
                  <a:extLst>
                    <a:ext uri="{FF2B5EF4-FFF2-40B4-BE49-F238E27FC236}">
                      <a16:creationId xmlns:a16="http://schemas.microsoft.com/office/drawing/2014/main" id="{0F5E13B6-BE1C-3666-9546-4B6FD1826DAC}"/>
                    </a:ext>
                  </a:extLst>
                </p:cNvPr>
                <p:cNvPicPr/>
                <p:nvPr/>
              </p:nvPicPr>
              <p:blipFill>
                <a:blip r:embed="rId33"/>
                <a:stretch>
                  <a:fillRect/>
                </a:stretch>
              </p:blipFill>
              <p:spPr>
                <a:xfrm>
                  <a:off x="3343909" y="1561342"/>
                  <a:ext cx="240984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8" name="Ink 27">
                  <a:extLst>
                    <a:ext uri="{FF2B5EF4-FFF2-40B4-BE49-F238E27FC236}">
                      <a16:creationId xmlns:a16="http://schemas.microsoft.com/office/drawing/2014/main" id="{D63DF7CA-54DF-0FFF-E9AB-695F036B1F5A}"/>
                    </a:ext>
                  </a:extLst>
                </p14:cNvPr>
                <p14:cNvContentPartPr/>
                <p14:nvPr/>
              </p14:nvContentPartPr>
              <p14:xfrm>
                <a:off x="3349309" y="1027102"/>
                <a:ext cx="2473560" cy="664560"/>
              </p14:xfrm>
            </p:contentPart>
          </mc:Choice>
          <mc:Fallback xmlns="">
            <p:pic>
              <p:nvPicPr>
                <p:cNvPr id="28" name="Ink 27">
                  <a:extLst>
                    <a:ext uri="{FF2B5EF4-FFF2-40B4-BE49-F238E27FC236}">
                      <a16:creationId xmlns:a16="http://schemas.microsoft.com/office/drawing/2014/main" id="{D63DF7CA-54DF-0FFF-E9AB-695F036B1F5A}"/>
                    </a:ext>
                  </a:extLst>
                </p:cNvPr>
                <p:cNvPicPr/>
                <p:nvPr/>
              </p:nvPicPr>
              <p:blipFill>
                <a:blip r:embed="rId35"/>
                <a:stretch>
                  <a:fillRect/>
                </a:stretch>
              </p:blipFill>
              <p:spPr>
                <a:xfrm>
                  <a:off x="3331309" y="1009462"/>
                  <a:ext cx="2509200" cy="700200"/>
                </a:xfrm>
                <a:prstGeom prst="rect">
                  <a:avLst/>
                </a:prstGeom>
              </p:spPr>
            </p:pic>
          </mc:Fallback>
        </mc:AlternateContent>
      </p:grpSp>
    </p:spTree>
    <p:extLst>
      <p:ext uri="{BB962C8B-B14F-4D97-AF65-F5344CB8AC3E}">
        <p14:creationId xmlns:p14="http://schemas.microsoft.com/office/powerpoint/2010/main" val="9062624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700"/>
            <a:ext cx="10109842" cy="6199698"/>
          </a:xfrm>
          <a:prstGeom prst="roundRect">
            <a:avLst/>
          </a:prstGeom>
          <a:solidFill>
            <a:schemeClr val="tx1">
              <a:alpha val="65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350444"/>
            <a:ext cx="9088751" cy="5693866"/>
          </a:xfrm>
          <a:prstGeom prst="rect">
            <a:avLst/>
          </a:prstGeom>
          <a:noFill/>
        </p:spPr>
        <p:txBody>
          <a:bodyPr wrap="square" rtlCol="0">
            <a:spAutoFit/>
          </a:bodyPr>
          <a:lstStyle/>
          <a:p>
            <a:pPr algn="r"/>
            <a:r>
              <a:rPr lang="he-IL" sz="2800" b="1">
                <a:solidFill>
                  <a:srgbClr val="FFFF00"/>
                </a:solidFill>
                <a:cs typeface="+mj-cs"/>
              </a:rPr>
              <a:t>ספר בראשית פרק לו</a:t>
            </a:r>
          </a:p>
          <a:p>
            <a:pPr algn="r"/>
            <a:r>
              <a:rPr lang="he-IL" sz="2800">
                <a:solidFill>
                  <a:srgbClr val="FFFF00"/>
                </a:solidFill>
                <a:cs typeface="+mj-cs"/>
              </a:rPr>
              <a:t>﻿לא   וְאֵלֶּה הַמְּלָכִים אֲשֶׁר מָלְכוּ בְּאֶרֶץ אֱדוֹם לִפְנֵי מְלָךְ-מֶלֶךְ לִבְנֵי יִשְֹרָאֵל: לב   וַיִּמְלֹךְ בֶּאֱדוֹם </a:t>
            </a:r>
            <a:r>
              <a:rPr lang="he-IL" sz="2800">
                <a:solidFill>
                  <a:schemeClr val="accent2"/>
                </a:solidFill>
                <a:cs typeface="+mj-cs"/>
              </a:rPr>
              <a:t>בֶּלַע בֶּן-בְּעוֹר </a:t>
            </a:r>
            <a:r>
              <a:rPr lang="he-IL" sz="2800">
                <a:solidFill>
                  <a:srgbClr val="FFFF00"/>
                </a:solidFill>
                <a:cs typeface="+mj-cs"/>
              </a:rPr>
              <a:t>וְשֵׁם עִירוֹ דִּנְהָבָה: </a:t>
            </a:r>
            <a:r>
              <a:rPr lang="he-IL" sz="2800">
                <a:solidFill>
                  <a:srgbClr val="FFC000"/>
                </a:solidFill>
                <a:cs typeface="+mj-cs"/>
              </a:rPr>
              <a:t>לג   וַיָּמָת בָּלַע וַיִּמְלֹךְ תַּחְתָּיו </a:t>
            </a:r>
            <a:r>
              <a:rPr lang="he-IL" sz="2800">
                <a:solidFill>
                  <a:schemeClr val="accent2"/>
                </a:solidFill>
                <a:cs typeface="+mj-cs"/>
              </a:rPr>
              <a:t>יוֹבָב בֶּן-זֶרַח </a:t>
            </a:r>
            <a:r>
              <a:rPr lang="he-IL" sz="2800">
                <a:solidFill>
                  <a:srgbClr val="FFC000"/>
                </a:solidFill>
                <a:cs typeface="+mj-cs"/>
              </a:rPr>
              <a:t>מִבָּצְרָה:</a:t>
            </a:r>
            <a:r>
              <a:rPr lang="he-IL" sz="2800">
                <a:solidFill>
                  <a:srgbClr val="FFFF00"/>
                </a:solidFill>
                <a:cs typeface="+mj-cs"/>
              </a:rPr>
              <a:t> </a:t>
            </a:r>
            <a:r>
              <a:rPr lang="he-IL" sz="2800">
                <a:solidFill>
                  <a:srgbClr val="92D050"/>
                </a:solidFill>
                <a:cs typeface="+mj-cs"/>
              </a:rPr>
              <a:t>לד   וַיָּמָת יוֹבָב וַיִּמְלֹךְ תַּחְתָּיו </a:t>
            </a:r>
            <a:r>
              <a:rPr lang="he-IL" sz="2800">
                <a:solidFill>
                  <a:schemeClr val="accent2"/>
                </a:solidFill>
                <a:cs typeface="+mj-cs"/>
              </a:rPr>
              <a:t>חֻשָׁם מֵאֶרֶץ הַתֵּימָנִי</a:t>
            </a:r>
            <a:r>
              <a:rPr lang="he-IL" sz="2800">
                <a:solidFill>
                  <a:srgbClr val="92D050"/>
                </a:solidFill>
                <a:cs typeface="+mj-cs"/>
              </a:rPr>
              <a:t>: </a:t>
            </a:r>
            <a:r>
              <a:rPr lang="he-IL" sz="2800">
                <a:solidFill>
                  <a:srgbClr val="00B0F0"/>
                </a:solidFill>
                <a:cs typeface="+mj-cs"/>
              </a:rPr>
              <a:t>לה   וַיָּמָת חֻשָׁם וַיִּמְלֹךְ תַּחְתָּיו </a:t>
            </a:r>
            <a:r>
              <a:rPr lang="he-IL" sz="2800">
                <a:solidFill>
                  <a:schemeClr val="accent2"/>
                </a:solidFill>
                <a:cs typeface="+mj-cs"/>
              </a:rPr>
              <a:t>הֲדַד בֶּן-בְּדַד </a:t>
            </a:r>
            <a:r>
              <a:rPr lang="he-IL" sz="2800">
                <a:solidFill>
                  <a:srgbClr val="00B0F0"/>
                </a:solidFill>
                <a:cs typeface="+mj-cs"/>
              </a:rPr>
              <a:t>הַמַּכֶּה אֶת-מִדְיָן בִּשְֹדֵה מוֹאָב וְשֵׁם עִירוֹ עֲוִית: </a:t>
            </a:r>
            <a:r>
              <a:rPr lang="he-IL" sz="2800">
                <a:solidFill>
                  <a:srgbClr val="FFFF00"/>
                </a:solidFill>
                <a:cs typeface="+mj-cs"/>
              </a:rPr>
              <a:t>לו   וַיָּמָת הֲדָד וַיִּמְלֹךְ תַּחְתָּיו </a:t>
            </a:r>
            <a:r>
              <a:rPr lang="he-IL" sz="2800">
                <a:solidFill>
                  <a:schemeClr val="accent2"/>
                </a:solidFill>
                <a:cs typeface="+mj-cs"/>
              </a:rPr>
              <a:t>שַֹמְלָה מִמַּשְֹרֵקָה</a:t>
            </a:r>
            <a:r>
              <a:rPr lang="he-IL" sz="2800">
                <a:solidFill>
                  <a:srgbClr val="FFFF00"/>
                </a:solidFill>
                <a:cs typeface="+mj-cs"/>
              </a:rPr>
              <a:t>: לז   וַיָּמָת שַֹמְלָה וַיִּמְלֹךְ תַּחְתָּיו </a:t>
            </a:r>
            <a:r>
              <a:rPr lang="he-IL" sz="2800">
                <a:solidFill>
                  <a:schemeClr val="accent2"/>
                </a:solidFill>
                <a:cs typeface="+mj-cs"/>
              </a:rPr>
              <a:t>שָׁאוּל מֵרְחֹבוֹת הַנָּהָר</a:t>
            </a:r>
            <a:r>
              <a:rPr lang="he-IL" sz="2800">
                <a:solidFill>
                  <a:srgbClr val="FFFF00"/>
                </a:solidFill>
                <a:cs typeface="+mj-cs"/>
              </a:rPr>
              <a:t>: </a:t>
            </a:r>
            <a:r>
              <a:rPr lang="he-IL" sz="2800">
                <a:solidFill>
                  <a:srgbClr val="FFC000"/>
                </a:solidFill>
                <a:cs typeface="+mj-cs"/>
              </a:rPr>
              <a:t>לח   וַיָּמָת שָׁאוּל וַיִּמְלֹךְ תַּחְתָּיו </a:t>
            </a:r>
            <a:r>
              <a:rPr lang="he-IL" sz="2800">
                <a:solidFill>
                  <a:schemeClr val="accent2"/>
                </a:solidFill>
                <a:cs typeface="+mj-cs"/>
              </a:rPr>
              <a:t>בַּעַל חָנָן בֶּן-עַכְבּוֹר</a:t>
            </a:r>
            <a:r>
              <a:rPr lang="he-IL" sz="2800">
                <a:solidFill>
                  <a:srgbClr val="FFC000"/>
                </a:solidFill>
                <a:cs typeface="+mj-cs"/>
              </a:rPr>
              <a:t>: </a:t>
            </a:r>
            <a:r>
              <a:rPr lang="he-IL" sz="2800">
                <a:solidFill>
                  <a:srgbClr val="92D050"/>
                </a:solidFill>
                <a:cs typeface="+mj-cs"/>
              </a:rPr>
              <a:t>לט   וַיָּמָת בַּעַל חָנָן בֶּן-עַכְבּוֹר וַיִּמְלֹךְ תַּחְתָּיו </a:t>
            </a:r>
            <a:r>
              <a:rPr lang="he-IL" sz="2800">
                <a:solidFill>
                  <a:schemeClr val="accent2"/>
                </a:solidFill>
                <a:cs typeface="+mj-cs"/>
              </a:rPr>
              <a:t>הֲדַר</a:t>
            </a:r>
            <a:r>
              <a:rPr lang="he-IL" sz="2800">
                <a:solidFill>
                  <a:srgbClr val="92D050"/>
                </a:solidFill>
                <a:cs typeface="+mj-cs"/>
              </a:rPr>
              <a:t> וְשֵׁם עִירוֹ פָּעוּ וְשֵׁם אִשְׁתּוֹ מְהֵיטַבְאֵל בַּת-מַטְרֵד בַּת מֵי זָהָב: </a:t>
            </a:r>
            <a:r>
              <a:rPr lang="he-IL" sz="2800">
                <a:solidFill>
                  <a:srgbClr val="00B0F0"/>
                </a:solidFill>
                <a:cs typeface="+mj-cs"/>
              </a:rPr>
              <a:t>[מפטיר] מ   וְאֵלֶּה שְׁמוֹת אַלּוּפֵי עֵשָֹו לְמִשְׁפְּחֹתָם לִמְקֹמֹתָם בִּשְׁמֹתָם </a:t>
            </a:r>
            <a:r>
              <a:rPr lang="he-IL" sz="2800">
                <a:solidFill>
                  <a:schemeClr val="accent2"/>
                </a:solidFill>
                <a:cs typeface="+mj-cs"/>
              </a:rPr>
              <a:t>אַלּוּף תִּמְנָע אַלּוּף עַלְוָה אַלּוּף יְתֵת</a:t>
            </a:r>
            <a:r>
              <a:rPr lang="he-IL" sz="2800">
                <a:solidFill>
                  <a:srgbClr val="00B0F0"/>
                </a:solidFill>
                <a:cs typeface="+mj-cs"/>
              </a:rPr>
              <a:t>: </a:t>
            </a:r>
            <a:r>
              <a:rPr lang="he-IL" sz="2800">
                <a:solidFill>
                  <a:schemeClr val="accent2"/>
                </a:solidFill>
                <a:cs typeface="+mj-cs"/>
              </a:rPr>
              <a:t>מא   אַלּוּף אָהֳלִיבָמָה אַלּוּף אֵלָה אַלּוּף פִּינֹן</a:t>
            </a:r>
            <a:r>
              <a:rPr lang="he-IL" sz="2800">
                <a:solidFill>
                  <a:srgbClr val="FFFF00"/>
                </a:solidFill>
                <a:cs typeface="+mj-cs"/>
              </a:rPr>
              <a:t>: </a:t>
            </a:r>
            <a:r>
              <a:rPr lang="he-IL" sz="2800">
                <a:solidFill>
                  <a:srgbClr val="FFC000"/>
                </a:solidFill>
                <a:cs typeface="+mj-cs"/>
              </a:rPr>
              <a:t>מב   </a:t>
            </a:r>
            <a:r>
              <a:rPr lang="he-IL" sz="2800">
                <a:solidFill>
                  <a:schemeClr val="accent2"/>
                </a:solidFill>
                <a:cs typeface="+mj-cs"/>
              </a:rPr>
              <a:t>אַלּוּף קְנַז אַלּוּף תֵּימָן אַלּוּף מִבְצָר</a:t>
            </a:r>
            <a:r>
              <a:rPr lang="he-IL" sz="2800">
                <a:solidFill>
                  <a:srgbClr val="FFC000"/>
                </a:solidFill>
                <a:cs typeface="+mj-cs"/>
              </a:rPr>
              <a:t>: </a:t>
            </a:r>
            <a:r>
              <a:rPr lang="he-IL" sz="2800">
                <a:solidFill>
                  <a:srgbClr val="92D050"/>
                </a:solidFill>
                <a:cs typeface="+mj-cs"/>
              </a:rPr>
              <a:t>מג   </a:t>
            </a:r>
            <a:r>
              <a:rPr lang="he-IL" sz="2800">
                <a:solidFill>
                  <a:schemeClr val="accent2"/>
                </a:solidFill>
                <a:cs typeface="+mj-cs"/>
              </a:rPr>
              <a:t>אַלּוּף מַגְדִּיאֵל אַלּוּף עִירָם</a:t>
            </a:r>
            <a:r>
              <a:rPr lang="he-IL" sz="2800">
                <a:solidFill>
                  <a:srgbClr val="92D050"/>
                </a:solidFill>
                <a:cs typeface="+mj-cs"/>
              </a:rPr>
              <a:t> אֵלֶּה | אַלּוּפֵי אֱדוֹם לְמשְׁבֹתָם בְּאֶרֶץ אֲחֻזָּתָם הוּא עֵשָֹו אֲבִי אֱדוֹם</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pSp>
        <p:nvGrpSpPr>
          <p:cNvPr id="7" name="Group 6">
            <a:extLst>
              <a:ext uri="{FF2B5EF4-FFF2-40B4-BE49-F238E27FC236}">
                <a16:creationId xmlns:a16="http://schemas.microsoft.com/office/drawing/2014/main" id="{0B951DD5-8556-1927-A134-726FA10A8B48}"/>
              </a:ext>
            </a:extLst>
          </p:cNvPr>
          <p:cNvGrpSpPr/>
          <p:nvPr/>
        </p:nvGrpSpPr>
        <p:grpSpPr>
          <a:xfrm>
            <a:off x="6685429" y="795262"/>
            <a:ext cx="1937520" cy="136800"/>
            <a:chOff x="6685429" y="795262"/>
            <a:chExt cx="1937520" cy="136800"/>
          </a:xfrm>
        </p:grpSpPr>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ECA6C06B-B6A4-2803-7407-3A1E93A7BBA0}"/>
                    </a:ext>
                  </a:extLst>
                </p14:cNvPr>
                <p14:cNvContentPartPr/>
                <p14:nvPr/>
              </p14:nvContentPartPr>
              <p14:xfrm>
                <a:off x="7722589" y="869782"/>
                <a:ext cx="900360" cy="62280"/>
              </p14:xfrm>
            </p:contentPart>
          </mc:Choice>
          <mc:Fallback xmlns="">
            <p:pic>
              <p:nvPicPr>
                <p:cNvPr id="2" name="Ink 1">
                  <a:extLst>
                    <a:ext uri="{FF2B5EF4-FFF2-40B4-BE49-F238E27FC236}">
                      <a16:creationId xmlns:a16="http://schemas.microsoft.com/office/drawing/2014/main" id="{ECA6C06B-B6A4-2803-7407-3A1E93A7BBA0}"/>
                    </a:ext>
                  </a:extLst>
                </p:cNvPr>
                <p:cNvPicPr/>
                <p:nvPr/>
              </p:nvPicPr>
              <p:blipFill>
                <a:blip r:embed="rId5"/>
                <a:stretch>
                  <a:fillRect/>
                </a:stretch>
              </p:blipFill>
              <p:spPr>
                <a:xfrm>
                  <a:off x="7704949" y="851782"/>
                  <a:ext cx="93600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459E4FDC-8FEB-7B52-38B3-76E534963DF7}"/>
                    </a:ext>
                  </a:extLst>
                </p14:cNvPr>
                <p14:cNvContentPartPr/>
                <p14:nvPr/>
              </p14:nvContentPartPr>
              <p14:xfrm>
                <a:off x="7243429" y="826582"/>
                <a:ext cx="218160" cy="29880"/>
              </p14:xfrm>
            </p:contentPart>
          </mc:Choice>
          <mc:Fallback xmlns="">
            <p:pic>
              <p:nvPicPr>
                <p:cNvPr id="4" name="Ink 3">
                  <a:extLst>
                    <a:ext uri="{FF2B5EF4-FFF2-40B4-BE49-F238E27FC236}">
                      <a16:creationId xmlns:a16="http://schemas.microsoft.com/office/drawing/2014/main" id="{459E4FDC-8FEB-7B52-38B3-76E534963DF7}"/>
                    </a:ext>
                  </a:extLst>
                </p:cNvPr>
                <p:cNvPicPr/>
                <p:nvPr/>
              </p:nvPicPr>
              <p:blipFill>
                <a:blip r:embed="rId7"/>
                <a:stretch>
                  <a:fillRect/>
                </a:stretch>
              </p:blipFill>
              <p:spPr>
                <a:xfrm>
                  <a:off x="7225789" y="808582"/>
                  <a:ext cx="25380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B6C0842B-EEA1-8902-4C25-63B93F88EEB3}"/>
                    </a:ext>
                  </a:extLst>
                </p14:cNvPr>
                <p14:cNvContentPartPr/>
                <p14:nvPr/>
              </p14:nvContentPartPr>
              <p14:xfrm>
                <a:off x="6685429" y="795262"/>
                <a:ext cx="311760" cy="42840"/>
              </p14:xfrm>
            </p:contentPart>
          </mc:Choice>
          <mc:Fallback xmlns="">
            <p:pic>
              <p:nvPicPr>
                <p:cNvPr id="5" name="Ink 4">
                  <a:extLst>
                    <a:ext uri="{FF2B5EF4-FFF2-40B4-BE49-F238E27FC236}">
                      <a16:creationId xmlns:a16="http://schemas.microsoft.com/office/drawing/2014/main" id="{B6C0842B-EEA1-8902-4C25-63B93F88EEB3}"/>
                    </a:ext>
                  </a:extLst>
                </p:cNvPr>
                <p:cNvPicPr/>
                <p:nvPr/>
              </p:nvPicPr>
              <p:blipFill>
                <a:blip r:embed="rId9"/>
                <a:stretch>
                  <a:fillRect/>
                </a:stretch>
              </p:blipFill>
              <p:spPr>
                <a:xfrm>
                  <a:off x="6667789" y="777622"/>
                  <a:ext cx="347400" cy="78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E184D3CF-59D4-0425-14DD-DDB5079AB999}"/>
                  </a:ext>
                </a:extLst>
              </p14:cNvPr>
              <p14:cNvContentPartPr/>
              <p14:nvPr/>
            </p14:nvContentPartPr>
            <p14:xfrm>
              <a:off x="8977189" y="1228342"/>
              <a:ext cx="376200" cy="60840"/>
            </p14:xfrm>
          </p:contentPart>
        </mc:Choice>
        <mc:Fallback xmlns="">
          <p:pic>
            <p:nvPicPr>
              <p:cNvPr id="9" name="Ink 8">
                <a:extLst>
                  <a:ext uri="{FF2B5EF4-FFF2-40B4-BE49-F238E27FC236}">
                    <a16:creationId xmlns:a16="http://schemas.microsoft.com/office/drawing/2014/main" id="{E184D3CF-59D4-0425-14DD-DDB5079AB999}"/>
                  </a:ext>
                </a:extLst>
              </p:cNvPr>
              <p:cNvPicPr/>
              <p:nvPr/>
            </p:nvPicPr>
            <p:blipFill>
              <a:blip r:embed="rId11"/>
              <a:stretch>
                <a:fillRect/>
              </a:stretch>
            </p:blipFill>
            <p:spPr>
              <a:xfrm>
                <a:off x="8959189" y="1210702"/>
                <a:ext cx="41184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6101D96C-5ED2-058D-EA91-DA4CC73C4507}"/>
                  </a:ext>
                </a:extLst>
              </p14:cNvPr>
              <p14:cNvContentPartPr/>
              <p14:nvPr/>
            </p14:nvContentPartPr>
            <p14:xfrm>
              <a:off x="674149" y="5021302"/>
              <a:ext cx="360000" cy="122760"/>
            </p14:xfrm>
          </p:contentPart>
        </mc:Choice>
        <mc:Fallback xmlns="">
          <p:pic>
            <p:nvPicPr>
              <p:cNvPr id="11" name="Ink 10">
                <a:extLst>
                  <a:ext uri="{FF2B5EF4-FFF2-40B4-BE49-F238E27FC236}">
                    <a16:creationId xmlns:a16="http://schemas.microsoft.com/office/drawing/2014/main" id="{6101D96C-5ED2-058D-EA91-DA4CC73C4507}"/>
                  </a:ext>
                </a:extLst>
              </p:cNvPr>
              <p:cNvPicPr/>
              <p:nvPr/>
            </p:nvPicPr>
            <p:blipFill>
              <a:blip r:embed="rId13"/>
              <a:stretch>
                <a:fillRect/>
              </a:stretch>
            </p:blipFill>
            <p:spPr>
              <a:xfrm>
                <a:off x="656149" y="5003302"/>
                <a:ext cx="39564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5" name="Ink 24">
                <a:extLst>
                  <a:ext uri="{FF2B5EF4-FFF2-40B4-BE49-F238E27FC236}">
                    <a16:creationId xmlns:a16="http://schemas.microsoft.com/office/drawing/2014/main" id="{E44851C1-5BEE-11A9-CA58-11C80CC430DA}"/>
                  </a:ext>
                </a:extLst>
              </p14:cNvPr>
              <p14:cNvContentPartPr/>
              <p14:nvPr/>
            </p14:nvContentPartPr>
            <p14:xfrm>
              <a:off x="1094269" y="1219702"/>
              <a:ext cx="1354320" cy="89640"/>
            </p14:xfrm>
          </p:contentPart>
        </mc:Choice>
        <mc:Fallback xmlns="">
          <p:pic>
            <p:nvPicPr>
              <p:cNvPr id="25" name="Ink 24">
                <a:extLst>
                  <a:ext uri="{FF2B5EF4-FFF2-40B4-BE49-F238E27FC236}">
                    <a16:creationId xmlns:a16="http://schemas.microsoft.com/office/drawing/2014/main" id="{E44851C1-5BEE-11A9-CA58-11C80CC430DA}"/>
                  </a:ext>
                </a:extLst>
              </p:cNvPr>
              <p:cNvPicPr/>
              <p:nvPr/>
            </p:nvPicPr>
            <p:blipFill>
              <a:blip r:embed="rId15"/>
              <a:stretch>
                <a:fillRect/>
              </a:stretch>
            </p:blipFill>
            <p:spPr>
              <a:xfrm>
                <a:off x="1076269" y="1202062"/>
                <a:ext cx="138996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Ink 11">
                <a:extLst>
                  <a:ext uri="{FF2B5EF4-FFF2-40B4-BE49-F238E27FC236}">
                    <a16:creationId xmlns:a16="http://schemas.microsoft.com/office/drawing/2014/main" id="{AC4F781D-1445-50A6-1F24-20DBC2B96DA5}"/>
                  </a:ext>
                </a:extLst>
              </p14:cNvPr>
              <p14:cNvContentPartPr/>
              <p14:nvPr/>
            </p14:nvContentPartPr>
            <p14:xfrm>
              <a:off x="8315509" y="1181902"/>
              <a:ext cx="478800" cy="50400"/>
            </p14:xfrm>
          </p:contentPart>
        </mc:Choice>
        <mc:Fallback xmlns="">
          <p:pic>
            <p:nvPicPr>
              <p:cNvPr id="12" name="Ink 11">
                <a:extLst>
                  <a:ext uri="{FF2B5EF4-FFF2-40B4-BE49-F238E27FC236}">
                    <a16:creationId xmlns:a16="http://schemas.microsoft.com/office/drawing/2014/main" id="{AC4F781D-1445-50A6-1F24-20DBC2B96DA5}"/>
                  </a:ext>
                </a:extLst>
              </p:cNvPr>
              <p:cNvPicPr/>
              <p:nvPr/>
            </p:nvPicPr>
            <p:blipFill>
              <a:blip r:embed="rId17"/>
              <a:stretch>
                <a:fillRect/>
              </a:stretch>
            </p:blipFill>
            <p:spPr>
              <a:xfrm>
                <a:off x="8297869" y="1163902"/>
                <a:ext cx="51444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Ink 12">
                <a:extLst>
                  <a:ext uri="{FF2B5EF4-FFF2-40B4-BE49-F238E27FC236}">
                    <a16:creationId xmlns:a16="http://schemas.microsoft.com/office/drawing/2014/main" id="{E472CE88-3F3C-97DE-DA5B-096F76A9D577}"/>
                  </a:ext>
                </a:extLst>
              </p14:cNvPr>
              <p14:cNvContentPartPr/>
              <p14:nvPr/>
            </p14:nvContentPartPr>
            <p14:xfrm>
              <a:off x="7333069" y="1246702"/>
              <a:ext cx="809640" cy="41760"/>
            </p14:xfrm>
          </p:contentPart>
        </mc:Choice>
        <mc:Fallback xmlns="">
          <p:pic>
            <p:nvPicPr>
              <p:cNvPr id="13" name="Ink 12">
                <a:extLst>
                  <a:ext uri="{FF2B5EF4-FFF2-40B4-BE49-F238E27FC236}">
                    <a16:creationId xmlns:a16="http://schemas.microsoft.com/office/drawing/2014/main" id="{E472CE88-3F3C-97DE-DA5B-096F76A9D577}"/>
                  </a:ext>
                </a:extLst>
              </p:cNvPr>
              <p:cNvPicPr/>
              <p:nvPr/>
            </p:nvPicPr>
            <p:blipFill>
              <a:blip r:embed="rId19"/>
              <a:stretch>
                <a:fillRect/>
              </a:stretch>
            </p:blipFill>
            <p:spPr>
              <a:xfrm>
                <a:off x="7315069" y="1228702"/>
                <a:ext cx="84528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4" name="Ink 13">
                <a:extLst>
                  <a:ext uri="{FF2B5EF4-FFF2-40B4-BE49-F238E27FC236}">
                    <a16:creationId xmlns:a16="http://schemas.microsoft.com/office/drawing/2014/main" id="{AAB69D48-4855-53AD-83C5-1D7916D4176B}"/>
                  </a:ext>
                </a:extLst>
              </p14:cNvPr>
              <p14:cNvContentPartPr/>
              <p14:nvPr/>
            </p14:nvContentPartPr>
            <p14:xfrm>
              <a:off x="6716029" y="1275142"/>
              <a:ext cx="452880" cy="51120"/>
            </p14:xfrm>
          </p:contentPart>
        </mc:Choice>
        <mc:Fallback xmlns="">
          <p:pic>
            <p:nvPicPr>
              <p:cNvPr id="14" name="Ink 13">
                <a:extLst>
                  <a:ext uri="{FF2B5EF4-FFF2-40B4-BE49-F238E27FC236}">
                    <a16:creationId xmlns:a16="http://schemas.microsoft.com/office/drawing/2014/main" id="{AAB69D48-4855-53AD-83C5-1D7916D4176B}"/>
                  </a:ext>
                </a:extLst>
              </p:cNvPr>
              <p:cNvPicPr/>
              <p:nvPr/>
            </p:nvPicPr>
            <p:blipFill>
              <a:blip r:embed="rId21"/>
              <a:stretch>
                <a:fillRect/>
              </a:stretch>
            </p:blipFill>
            <p:spPr>
              <a:xfrm>
                <a:off x="6698389" y="1257142"/>
                <a:ext cx="48852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5" name="Ink 14">
                <a:extLst>
                  <a:ext uri="{FF2B5EF4-FFF2-40B4-BE49-F238E27FC236}">
                    <a16:creationId xmlns:a16="http://schemas.microsoft.com/office/drawing/2014/main" id="{1969A2EA-1E51-5FC4-644F-A5005C102D01}"/>
                  </a:ext>
                </a:extLst>
              </p14:cNvPr>
              <p14:cNvContentPartPr/>
              <p14:nvPr/>
            </p14:nvContentPartPr>
            <p14:xfrm>
              <a:off x="6026269" y="1287382"/>
              <a:ext cx="460800" cy="30960"/>
            </p14:xfrm>
          </p:contentPart>
        </mc:Choice>
        <mc:Fallback xmlns="">
          <p:pic>
            <p:nvPicPr>
              <p:cNvPr id="15" name="Ink 14">
                <a:extLst>
                  <a:ext uri="{FF2B5EF4-FFF2-40B4-BE49-F238E27FC236}">
                    <a16:creationId xmlns:a16="http://schemas.microsoft.com/office/drawing/2014/main" id="{1969A2EA-1E51-5FC4-644F-A5005C102D01}"/>
                  </a:ext>
                </a:extLst>
              </p:cNvPr>
              <p:cNvPicPr/>
              <p:nvPr/>
            </p:nvPicPr>
            <p:blipFill>
              <a:blip r:embed="rId23"/>
              <a:stretch>
                <a:fillRect/>
              </a:stretch>
            </p:blipFill>
            <p:spPr>
              <a:xfrm>
                <a:off x="6008629" y="1269382"/>
                <a:ext cx="49644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7" name="Ink 16">
                <a:extLst>
                  <a:ext uri="{FF2B5EF4-FFF2-40B4-BE49-F238E27FC236}">
                    <a16:creationId xmlns:a16="http://schemas.microsoft.com/office/drawing/2014/main" id="{13F32E69-2AE1-5101-9EF1-AF233E2A218B}"/>
                  </a:ext>
                </a:extLst>
              </p14:cNvPr>
              <p14:cNvContentPartPr/>
              <p14:nvPr/>
            </p14:nvContentPartPr>
            <p14:xfrm>
              <a:off x="5130229" y="1194862"/>
              <a:ext cx="770400" cy="80280"/>
            </p14:xfrm>
          </p:contentPart>
        </mc:Choice>
        <mc:Fallback xmlns="">
          <p:pic>
            <p:nvPicPr>
              <p:cNvPr id="17" name="Ink 16">
                <a:extLst>
                  <a:ext uri="{FF2B5EF4-FFF2-40B4-BE49-F238E27FC236}">
                    <a16:creationId xmlns:a16="http://schemas.microsoft.com/office/drawing/2014/main" id="{13F32E69-2AE1-5101-9EF1-AF233E2A218B}"/>
                  </a:ext>
                </a:extLst>
              </p:cNvPr>
              <p:cNvPicPr/>
              <p:nvPr/>
            </p:nvPicPr>
            <p:blipFill>
              <a:blip r:embed="rId25"/>
              <a:stretch>
                <a:fillRect/>
              </a:stretch>
            </p:blipFill>
            <p:spPr>
              <a:xfrm>
                <a:off x="5112589" y="1176862"/>
                <a:ext cx="80604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8" name="Ink 17">
                <a:extLst>
                  <a:ext uri="{FF2B5EF4-FFF2-40B4-BE49-F238E27FC236}">
                    <a16:creationId xmlns:a16="http://schemas.microsoft.com/office/drawing/2014/main" id="{755335CA-B9F6-3097-CD69-D263B4D33853}"/>
                  </a:ext>
                </a:extLst>
              </p14:cNvPr>
              <p14:cNvContentPartPr/>
              <p14:nvPr/>
            </p14:nvContentPartPr>
            <p14:xfrm>
              <a:off x="4335709" y="1216822"/>
              <a:ext cx="665280" cy="81000"/>
            </p14:xfrm>
          </p:contentPart>
        </mc:Choice>
        <mc:Fallback xmlns="">
          <p:pic>
            <p:nvPicPr>
              <p:cNvPr id="18" name="Ink 17">
                <a:extLst>
                  <a:ext uri="{FF2B5EF4-FFF2-40B4-BE49-F238E27FC236}">
                    <a16:creationId xmlns:a16="http://schemas.microsoft.com/office/drawing/2014/main" id="{755335CA-B9F6-3097-CD69-D263B4D33853}"/>
                  </a:ext>
                </a:extLst>
              </p:cNvPr>
              <p:cNvPicPr/>
              <p:nvPr/>
            </p:nvPicPr>
            <p:blipFill>
              <a:blip r:embed="rId27"/>
              <a:stretch>
                <a:fillRect/>
              </a:stretch>
            </p:blipFill>
            <p:spPr>
              <a:xfrm>
                <a:off x="4317709" y="1199182"/>
                <a:ext cx="70092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0" name="Ink 19">
                <a:extLst>
                  <a:ext uri="{FF2B5EF4-FFF2-40B4-BE49-F238E27FC236}">
                    <a16:creationId xmlns:a16="http://schemas.microsoft.com/office/drawing/2014/main" id="{56200C92-EE1B-7BA4-6903-9D1CB4DA62A6}"/>
                  </a:ext>
                </a:extLst>
              </p14:cNvPr>
              <p14:cNvContentPartPr/>
              <p14:nvPr/>
            </p14:nvContentPartPr>
            <p14:xfrm>
              <a:off x="3940069" y="1243462"/>
              <a:ext cx="311400" cy="25200"/>
            </p14:xfrm>
          </p:contentPart>
        </mc:Choice>
        <mc:Fallback xmlns="">
          <p:pic>
            <p:nvPicPr>
              <p:cNvPr id="20" name="Ink 19">
                <a:extLst>
                  <a:ext uri="{FF2B5EF4-FFF2-40B4-BE49-F238E27FC236}">
                    <a16:creationId xmlns:a16="http://schemas.microsoft.com/office/drawing/2014/main" id="{56200C92-EE1B-7BA4-6903-9D1CB4DA62A6}"/>
                  </a:ext>
                </a:extLst>
              </p:cNvPr>
              <p:cNvPicPr/>
              <p:nvPr/>
            </p:nvPicPr>
            <p:blipFill>
              <a:blip r:embed="rId29"/>
              <a:stretch>
                <a:fillRect/>
              </a:stretch>
            </p:blipFill>
            <p:spPr>
              <a:xfrm>
                <a:off x="3922429" y="1225822"/>
                <a:ext cx="34704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1" name="Ink 20">
                <a:extLst>
                  <a:ext uri="{FF2B5EF4-FFF2-40B4-BE49-F238E27FC236}">
                    <a16:creationId xmlns:a16="http://schemas.microsoft.com/office/drawing/2014/main" id="{0FE20E88-FE69-06A1-0E25-BA0D4BA008FD}"/>
                  </a:ext>
                </a:extLst>
              </p14:cNvPr>
              <p14:cNvContentPartPr/>
              <p14:nvPr/>
            </p14:nvContentPartPr>
            <p14:xfrm>
              <a:off x="3283789" y="1271902"/>
              <a:ext cx="419760" cy="50040"/>
            </p14:xfrm>
          </p:contentPart>
        </mc:Choice>
        <mc:Fallback xmlns="">
          <p:pic>
            <p:nvPicPr>
              <p:cNvPr id="21" name="Ink 20">
                <a:extLst>
                  <a:ext uri="{FF2B5EF4-FFF2-40B4-BE49-F238E27FC236}">
                    <a16:creationId xmlns:a16="http://schemas.microsoft.com/office/drawing/2014/main" id="{0FE20E88-FE69-06A1-0E25-BA0D4BA008FD}"/>
                  </a:ext>
                </a:extLst>
              </p:cNvPr>
              <p:cNvPicPr/>
              <p:nvPr/>
            </p:nvPicPr>
            <p:blipFill>
              <a:blip r:embed="rId31"/>
              <a:stretch>
                <a:fillRect/>
              </a:stretch>
            </p:blipFill>
            <p:spPr>
              <a:xfrm>
                <a:off x="3266149" y="1253902"/>
                <a:ext cx="45540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3" name="Ink 22">
                <a:extLst>
                  <a:ext uri="{FF2B5EF4-FFF2-40B4-BE49-F238E27FC236}">
                    <a16:creationId xmlns:a16="http://schemas.microsoft.com/office/drawing/2014/main" id="{994381AD-006B-EE87-F2A8-65C2635BA919}"/>
                  </a:ext>
                </a:extLst>
              </p14:cNvPr>
              <p14:cNvContentPartPr/>
              <p14:nvPr/>
            </p14:nvContentPartPr>
            <p14:xfrm>
              <a:off x="2608429" y="1323382"/>
              <a:ext cx="491400" cy="25920"/>
            </p14:xfrm>
          </p:contentPart>
        </mc:Choice>
        <mc:Fallback xmlns="">
          <p:pic>
            <p:nvPicPr>
              <p:cNvPr id="23" name="Ink 22">
                <a:extLst>
                  <a:ext uri="{FF2B5EF4-FFF2-40B4-BE49-F238E27FC236}">
                    <a16:creationId xmlns:a16="http://schemas.microsoft.com/office/drawing/2014/main" id="{994381AD-006B-EE87-F2A8-65C2635BA919}"/>
                  </a:ext>
                </a:extLst>
              </p:cNvPr>
              <p:cNvPicPr/>
              <p:nvPr/>
            </p:nvPicPr>
            <p:blipFill>
              <a:blip r:embed="rId33"/>
              <a:stretch>
                <a:fillRect/>
              </a:stretch>
            </p:blipFill>
            <p:spPr>
              <a:xfrm>
                <a:off x="2590789" y="1305742"/>
                <a:ext cx="52704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9" name="Ink 28">
                <a:extLst>
                  <a:ext uri="{FF2B5EF4-FFF2-40B4-BE49-F238E27FC236}">
                    <a16:creationId xmlns:a16="http://schemas.microsoft.com/office/drawing/2014/main" id="{4A372AF5-2637-3AFF-884D-D3081AD3B21A}"/>
                  </a:ext>
                </a:extLst>
              </p14:cNvPr>
              <p14:cNvContentPartPr/>
              <p14:nvPr/>
            </p14:nvContentPartPr>
            <p14:xfrm>
              <a:off x="6079189" y="1251382"/>
              <a:ext cx="1733760" cy="482400"/>
            </p14:xfrm>
          </p:contentPart>
        </mc:Choice>
        <mc:Fallback xmlns="">
          <p:pic>
            <p:nvPicPr>
              <p:cNvPr id="29" name="Ink 28">
                <a:extLst>
                  <a:ext uri="{FF2B5EF4-FFF2-40B4-BE49-F238E27FC236}">
                    <a16:creationId xmlns:a16="http://schemas.microsoft.com/office/drawing/2014/main" id="{4A372AF5-2637-3AFF-884D-D3081AD3B21A}"/>
                  </a:ext>
                </a:extLst>
              </p:cNvPr>
              <p:cNvPicPr/>
              <p:nvPr/>
            </p:nvPicPr>
            <p:blipFill>
              <a:blip r:embed="rId35"/>
              <a:stretch>
                <a:fillRect/>
              </a:stretch>
            </p:blipFill>
            <p:spPr>
              <a:xfrm>
                <a:off x="6061189" y="1233742"/>
                <a:ext cx="1769400" cy="5180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1" name="Ink 30">
                <a:extLst>
                  <a:ext uri="{FF2B5EF4-FFF2-40B4-BE49-F238E27FC236}">
                    <a16:creationId xmlns:a16="http://schemas.microsoft.com/office/drawing/2014/main" id="{663F3AE1-EE5A-2EFE-2412-60EA89389727}"/>
                  </a:ext>
                </a:extLst>
              </p14:cNvPr>
              <p14:cNvContentPartPr/>
              <p14:nvPr/>
            </p14:nvContentPartPr>
            <p14:xfrm>
              <a:off x="4028989" y="1680142"/>
              <a:ext cx="2063880" cy="78120"/>
            </p14:xfrm>
          </p:contentPart>
        </mc:Choice>
        <mc:Fallback xmlns="">
          <p:pic>
            <p:nvPicPr>
              <p:cNvPr id="31" name="Ink 30">
                <a:extLst>
                  <a:ext uri="{FF2B5EF4-FFF2-40B4-BE49-F238E27FC236}">
                    <a16:creationId xmlns:a16="http://schemas.microsoft.com/office/drawing/2014/main" id="{663F3AE1-EE5A-2EFE-2412-60EA89389727}"/>
                  </a:ext>
                </a:extLst>
              </p:cNvPr>
              <p:cNvPicPr/>
              <p:nvPr/>
            </p:nvPicPr>
            <p:blipFill>
              <a:blip r:embed="rId37"/>
              <a:stretch>
                <a:fillRect/>
              </a:stretch>
            </p:blipFill>
            <p:spPr>
              <a:xfrm>
                <a:off x="4010989" y="1662142"/>
                <a:ext cx="209952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9" name="Ink 38">
                <a:extLst>
                  <a:ext uri="{FF2B5EF4-FFF2-40B4-BE49-F238E27FC236}">
                    <a16:creationId xmlns:a16="http://schemas.microsoft.com/office/drawing/2014/main" id="{E3B2054A-FB13-8B97-63CA-A4D81A3C073D}"/>
                  </a:ext>
                </a:extLst>
              </p14:cNvPr>
              <p14:cNvContentPartPr/>
              <p14:nvPr/>
            </p14:nvContentPartPr>
            <p14:xfrm>
              <a:off x="5029789" y="2097742"/>
              <a:ext cx="1300680" cy="55440"/>
            </p14:xfrm>
          </p:contentPart>
        </mc:Choice>
        <mc:Fallback xmlns="">
          <p:pic>
            <p:nvPicPr>
              <p:cNvPr id="39" name="Ink 38">
                <a:extLst>
                  <a:ext uri="{FF2B5EF4-FFF2-40B4-BE49-F238E27FC236}">
                    <a16:creationId xmlns:a16="http://schemas.microsoft.com/office/drawing/2014/main" id="{E3B2054A-FB13-8B97-63CA-A4D81A3C073D}"/>
                  </a:ext>
                </a:extLst>
              </p:cNvPr>
              <p:cNvPicPr/>
              <p:nvPr/>
            </p:nvPicPr>
            <p:blipFill>
              <a:blip r:embed="rId39"/>
              <a:stretch>
                <a:fillRect/>
              </a:stretch>
            </p:blipFill>
            <p:spPr>
              <a:xfrm>
                <a:off x="5012149" y="2080102"/>
                <a:ext cx="133632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6" name="Ink 25">
                <a:extLst>
                  <a:ext uri="{FF2B5EF4-FFF2-40B4-BE49-F238E27FC236}">
                    <a16:creationId xmlns:a16="http://schemas.microsoft.com/office/drawing/2014/main" id="{F382DE8E-9443-9B2D-8E31-59AC8045DBB1}"/>
                  </a:ext>
                </a:extLst>
              </p14:cNvPr>
              <p14:cNvContentPartPr/>
              <p14:nvPr/>
            </p14:nvContentPartPr>
            <p14:xfrm>
              <a:off x="7807909" y="1665022"/>
              <a:ext cx="1529280" cy="110880"/>
            </p14:xfrm>
          </p:contentPart>
        </mc:Choice>
        <mc:Fallback xmlns="">
          <p:pic>
            <p:nvPicPr>
              <p:cNvPr id="26" name="Ink 25">
                <a:extLst>
                  <a:ext uri="{FF2B5EF4-FFF2-40B4-BE49-F238E27FC236}">
                    <a16:creationId xmlns:a16="http://schemas.microsoft.com/office/drawing/2014/main" id="{F382DE8E-9443-9B2D-8E31-59AC8045DBB1}"/>
                  </a:ext>
                </a:extLst>
              </p:cNvPr>
              <p:cNvPicPr/>
              <p:nvPr/>
            </p:nvPicPr>
            <p:blipFill>
              <a:blip r:embed="rId41"/>
              <a:stretch>
                <a:fillRect/>
              </a:stretch>
            </p:blipFill>
            <p:spPr>
              <a:xfrm>
                <a:off x="7790269" y="1647382"/>
                <a:ext cx="156492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7" name="Ink 26">
                <a:extLst>
                  <a:ext uri="{FF2B5EF4-FFF2-40B4-BE49-F238E27FC236}">
                    <a16:creationId xmlns:a16="http://schemas.microsoft.com/office/drawing/2014/main" id="{B7E6CBF8-F11F-93D7-A583-423DE5D9C2CA}"/>
                  </a:ext>
                </a:extLst>
              </p14:cNvPr>
              <p14:cNvContentPartPr/>
              <p14:nvPr/>
            </p14:nvContentPartPr>
            <p14:xfrm>
              <a:off x="6067669" y="1657822"/>
              <a:ext cx="1702080" cy="95760"/>
            </p14:xfrm>
          </p:contentPart>
        </mc:Choice>
        <mc:Fallback xmlns="">
          <p:pic>
            <p:nvPicPr>
              <p:cNvPr id="27" name="Ink 26">
                <a:extLst>
                  <a:ext uri="{FF2B5EF4-FFF2-40B4-BE49-F238E27FC236}">
                    <a16:creationId xmlns:a16="http://schemas.microsoft.com/office/drawing/2014/main" id="{B7E6CBF8-F11F-93D7-A583-423DE5D9C2CA}"/>
                  </a:ext>
                </a:extLst>
              </p:cNvPr>
              <p:cNvPicPr/>
              <p:nvPr/>
            </p:nvPicPr>
            <p:blipFill>
              <a:blip r:embed="rId43"/>
              <a:stretch>
                <a:fillRect/>
              </a:stretch>
            </p:blipFill>
            <p:spPr>
              <a:xfrm>
                <a:off x="6050029" y="1640182"/>
                <a:ext cx="173772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40" name="Ink 39">
                <a:extLst>
                  <a:ext uri="{FF2B5EF4-FFF2-40B4-BE49-F238E27FC236}">
                    <a16:creationId xmlns:a16="http://schemas.microsoft.com/office/drawing/2014/main" id="{C0E03C8F-9E2A-A6DD-3E4D-0B6D53681B77}"/>
                  </a:ext>
                </a:extLst>
              </p14:cNvPr>
              <p14:cNvContentPartPr/>
              <p14:nvPr/>
            </p14:nvContentPartPr>
            <p14:xfrm>
              <a:off x="7846789" y="1690222"/>
              <a:ext cx="1557360" cy="554760"/>
            </p14:xfrm>
          </p:contentPart>
        </mc:Choice>
        <mc:Fallback xmlns="">
          <p:pic>
            <p:nvPicPr>
              <p:cNvPr id="40" name="Ink 39">
                <a:extLst>
                  <a:ext uri="{FF2B5EF4-FFF2-40B4-BE49-F238E27FC236}">
                    <a16:creationId xmlns:a16="http://schemas.microsoft.com/office/drawing/2014/main" id="{C0E03C8F-9E2A-A6DD-3E4D-0B6D53681B77}"/>
                  </a:ext>
                </a:extLst>
              </p:cNvPr>
              <p:cNvPicPr/>
              <p:nvPr/>
            </p:nvPicPr>
            <p:blipFill>
              <a:blip r:embed="rId45"/>
              <a:stretch>
                <a:fillRect/>
              </a:stretch>
            </p:blipFill>
            <p:spPr>
              <a:xfrm>
                <a:off x="7829149" y="1672222"/>
                <a:ext cx="1593000" cy="590400"/>
              </a:xfrm>
              <a:prstGeom prst="rect">
                <a:avLst/>
              </a:prstGeom>
            </p:spPr>
          </p:pic>
        </mc:Fallback>
      </mc:AlternateContent>
      <p:grpSp>
        <p:nvGrpSpPr>
          <p:cNvPr id="49" name="Group 48">
            <a:extLst>
              <a:ext uri="{FF2B5EF4-FFF2-40B4-BE49-F238E27FC236}">
                <a16:creationId xmlns:a16="http://schemas.microsoft.com/office/drawing/2014/main" id="{B21FE8C0-A95A-AC5C-2C4C-8B07751807A7}"/>
              </a:ext>
            </a:extLst>
          </p:cNvPr>
          <p:cNvGrpSpPr/>
          <p:nvPr/>
        </p:nvGrpSpPr>
        <p:grpSpPr>
          <a:xfrm>
            <a:off x="602509" y="1659622"/>
            <a:ext cx="4377240" cy="556200"/>
            <a:chOff x="602509" y="1659622"/>
            <a:chExt cx="4377240" cy="556200"/>
          </a:xfrm>
        </p:grpSpPr>
        <mc:AlternateContent xmlns:mc="http://schemas.openxmlformats.org/markup-compatibility/2006" xmlns:p14="http://schemas.microsoft.com/office/powerpoint/2010/main">
          <mc:Choice Requires="p14">
            <p:contentPart p14:bwMode="auto" r:id="rId46">
              <p14:nvContentPartPr>
                <p14:cNvPr id="32" name="Ink 31">
                  <a:extLst>
                    <a:ext uri="{FF2B5EF4-FFF2-40B4-BE49-F238E27FC236}">
                      <a16:creationId xmlns:a16="http://schemas.microsoft.com/office/drawing/2014/main" id="{1B909558-E40A-82FB-7960-7F326DFE84A9}"/>
                    </a:ext>
                  </a:extLst>
                </p14:cNvPr>
                <p14:cNvContentPartPr/>
                <p14:nvPr/>
              </p14:nvContentPartPr>
              <p14:xfrm>
                <a:off x="2322949" y="1677982"/>
                <a:ext cx="1122840" cy="69480"/>
              </p14:xfrm>
            </p:contentPart>
          </mc:Choice>
          <mc:Fallback xmlns="">
            <p:pic>
              <p:nvPicPr>
                <p:cNvPr id="32" name="Ink 31">
                  <a:extLst>
                    <a:ext uri="{FF2B5EF4-FFF2-40B4-BE49-F238E27FC236}">
                      <a16:creationId xmlns:a16="http://schemas.microsoft.com/office/drawing/2014/main" id="{1B909558-E40A-82FB-7960-7F326DFE84A9}"/>
                    </a:ext>
                  </a:extLst>
                </p:cNvPr>
                <p:cNvPicPr/>
                <p:nvPr/>
              </p:nvPicPr>
              <p:blipFill>
                <a:blip r:embed="rId47"/>
                <a:stretch>
                  <a:fillRect/>
                </a:stretch>
              </p:blipFill>
              <p:spPr>
                <a:xfrm>
                  <a:off x="2305309" y="1659982"/>
                  <a:ext cx="115848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3" name="Ink 32">
                  <a:extLst>
                    <a:ext uri="{FF2B5EF4-FFF2-40B4-BE49-F238E27FC236}">
                      <a16:creationId xmlns:a16="http://schemas.microsoft.com/office/drawing/2014/main" id="{6091C678-38B1-801A-C57F-12196E0C5119}"/>
                    </a:ext>
                  </a:extLst>
                </p14:cNvPr>
                <p14:cNvContentPartPr/>
                <p14:nvPr/>
              </p14:nvContentPartPr>
              <p14:xfrm>
                <a:off x="602509" y="1680502"/>
                <a:ext cx="1644480" cy="138960"/>
              </p14:xfrm>
            </p:contentPart>
          </mc:Choice>
          <mc:Fallback xmlns="">
            <p:pic>
              <p:nvPicPr>
                <p:cNvPr id="33" name="Ink 32">
                  <a:extLst>
                    <a:ext uri="{FF2B5EF4-FFF2-40B4-BE49-F238E27FC236}">
                      <a16:creationId xmlns:a16="http://schemas.microsoft.com/office/drawing/2014/main" id="{6091C678-38B1-801A-C57F-12196E0C5119}"/>
                    </a:ext>
                  </a:extLst>
                </p:cNvPr>
                <p:cNvPicPr/>
                <p:nvPr/>
              </p:nvPicPr>
              <p:blipFill>
                <a:blip r:embed="rId49"/>
                <a:stretch>
                  <a:fillRect/>
                </a:stretch>
              </p:blipFill>
              <p:spPr>
                <a:xfrm>
                  <a:off x="584509" y="1662502"/>
                  <a:ext cx="168012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42" name="Ink 41">
                  <a:extLst>
                    <a:ext uri="{FF2B5EF4-FFF2-40B4-BE49-F238E27FC236}">
                      <a16:creationId xmlns:a16="http://schemas.microsoft.com/office/drawing/2014/main" id="{9F822350-F7DB-EB2C-7F4A-8E3CA3ED86A4}"/>
                    </a:ext>
                  </a:extLst>
                </p14:cNvPr>
                <p14:cNvContentPartPr/>
                <p14:nvPr/>
              </p14:nvContentPartPr>
              <p14:xfrm>
                <a:off x="3573589" y="2086222"/>
                <a:ext cx="1406160" cy="75240"/>
              </p14:xfrm>
            </p:contentPart>
          </mc:Choice>
          <mc:Fallback xmlns="">
            <p:pic>
              <p:nvPicPr>
                <p:cNvPr id="42" name="Ink 41">
                  <a:extLst>
                    <a:ext uri="{FF2B5EF4-FFF2-40B4-BE49-F238E27FC236}">
                      <a16:creationId xmlns:a16="http://schemas.microsoft.com/office/drawing/2014/main" id="{9F822350-F7DB-EB2C-7F4A-8E3CA3ED86A4}"/>
                    </a:ext>
                  </a:extLst>
                </p:cNvPr>
                <p:cNvPicPr/>
                <p:nvPr/>
              </p:nvPicPr>
              <p:blipFill>
                <a:blip r:embed="rId51"/>
                <a:stretch>
                  <a:fillRect/>
                </a:stretch>
              </p:blipFill>
              <p:spPr>
                <a:xfrm>
                  <a:off x="3555949" y="2068582"/>
                  <a:ext cx="144180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43" name="Ink 42">
                  <a:extLst>
                    <a:ext uri="{FF2B5EF4-FFF2-40B4-BE49-F238E27FC236}">
                      <a16:creationId xmlns:a16="http://schemas.microsoft.com/office/drawing/2014/main" id="{9A626222-6651-C1DE-8026-6561BEECB998}"/>
                    </a:ext>
                  </a:extLst>
                </p14:cNvPr>
                <p14:cNvContentPartPr/>
                <p14:nvPr/>
              </p14:nvContentPartPr>
              <p14:xfrm>
                <a:off x="2809669" y="2099182"/>
                <a:ext cx="725040" cy="87480"/>
              </p14:xfrm>
            </p:contentPart>
          </mc:Choice>
          <mc:Fallback xmlns="">
            <p:pic>
              <p:nvPicPr>
                <p:cNvPr id="43" name="Ink 42">
                  <a:extLst>
                    <a:ext uri="{FF2B5EF4-FFF2-40B4-BE49-F238E27FC236}">
                      <a16:creationId xmlns:a16="http://schemas.microsoft.com/office/drawing/2014/main" id="{9A626222-6651-C1DE-8026-6561BEECB998}"/>
                    </a:ext>
                  </a:extLst>
                </p:cNvPr>
                <p:cNvPicPr/>
                <p:nvPr/>
              </p:nvPicPr>
              <p:blipFill>
                <a:blip r:embed="rId53"/>
                <a:stretch>
                  <a:fillRect/>
                </a:stretch>
              </p:blipFill>
              <p:spPr>
                <a:xfrm>
                  <a:off x="2791669" y="2081542"/>
                  <a:ext cx="76068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45" name="Ink 44">
                  <a:extLst>
                    <a:ext uri="{FF2B5EF4-FFF2-40B4-BE49-F238E27FC236}">
                      <a16:creationId xmlns:a16="http://schemas.microsoft.com/office/drawing/2014/main" id="{27CD28EB-57E6-C563-3003-C086CEA66AFD}"/>
                    </a:ext>
                  </a:extLst>
                </p14:cNvPr>
                <p14:cNvContentPartPr/>
                <p14:nvPr/>
              </p14:nvContentPartPr>
              <p14:xfrm>
                <a:off x="2082469" y="2094502"/>
                <a:ext cx="799920" cy="65160"/>
              </p14:xfrm>
            </p:contentPart>
          </mc:Choice>
          <mc:Fallback xmlns="">
            <p:pic>
              <p:nvPicPr>
                <p:cNvPr id="45" name="Ink 44">
                  <a:extLst>
                    <a:ext uri="{FF2B5EF4-FFF2-40B4-BE49-F238E27FC236}">
                      <a16:creationId xmlns:a16="http://schemas.microsoft.com/office/drawing/2014/main" id="{27CD28EB-57E6-C563-3003-C086CEA66AFD}"/>
                    </a:ext>
                  </a:extLst>
                </p:cNvPr>
                <p:cNvPicPr/>
                <p:nvPr/>
              </p:nvPicPr>
              <p:blipFill>
                <a:blip r:embed="rId55"/>
                <a:stretch>
                  <a:fillRect/>
                </a:stretch>
              </p:blipFill>
              <p:spPr>
                <a:xfrm>
                  <a:off x="2064829" y="2076502"/>
                  <a:ext cx="83556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6" name="Ink 45">
                  <a:extLst>
                    <a:ext uri="{FF2B5EF4-FFF2-40B4-BE49-F238E27FC236}">
                      <a16:creationId xmlns:a16="http://schemas.microsoft.com/office/drawing/2014/main" id="{0CFD22B8-9A85-B3D6-D400-F287BA1B5C51}"/>
                    </a:ext>
                  </a:extLst>
                </p14:cNvPr>
                <p14:cNvContentPartPr/>
                <p14:nvPr/>
              </p14:nvContentPartPr>
              <p14:xfrm>
                <a:off x="1371829" y="2149942"/>
                <a:ext cx="660960" cy="27000"/>
              </p14:xfrm>
            </p:contentPart>
          </mc:Choice>
          <mc:Fallback xmlns="">
            <p:pic>
              <p:nvPicPr>
                <p:cNvPr id="46" name="Ink 45">
                  <a:extLst>
                    <a:ext uri="{FF2B5EF4-FFF2-40B4-BE49-F238E27FC236}">
                      <a16:creationId xmlns:a16="http://schemas.microsoft.com/office/drawing/2014/main" id="{0CFD22B8-9A85-B3D6-D400-F287BA1B5C51}"/>
                    </a:ext>
                  </a:extLst>
                </p:cNvPr>
                <p:cNvPicPr/>
                <p:nvPr/>
              </p:nvPicPr>
              <p:blipFill>
                <a:blip r:embed="rId57"/>
                <a:stretch>
                  <a:fillRect/>
                </a:stretch>
              </p:blipFill>
              <p:spPr>
                <a:xfrm>
                  <a:off x="1353829" y="2132302"/>
                  <a:ext cx="69660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8" name="Ink 47">
                  <a:extLst>
                    <a:ext uri="{FF2B5EF4-FFF2-40B4-BE49-F238E27FC236}">
                      <a16:creationId xmlns:a16="http://schemas.microsoft.com/office/drawing/2014/main" id="{1D7D88BA-2F17-2164-5217-CC3D790F0FA8}"/>
                    </a:ext>
                  </a:extLst>
                </p14:cNvPr>
                <p14:cNvContentPartPr/>
                <p14:nvPr/>
              </p14:nvContentPartPr>
              <p14:xfrm>
                <a:off x="1018669" y="1659622"/>
                <a:ext cx="2531520" cy="556200"/>
              </p14:xfrm>
            </p:contentPart>
          </mc:Choice>
          <mc:Fallback xmlns="">
            <p:pic>
              <p:nvPicPr>
                <p:cNvPr id="48" name="Ink 47">
                  <a:extLst>
                    <a:ext uri="{FF2B5EF4-FFF2-40B4-BE49-F238E27FC236}">
                      <a16:creationId xmlns:a16="http://schemas.microsoft.com/office/drawing/2014/main" id="{1D7D88BA-2F17-2164-5217-CC3D790F0FA8}"/>
                    </a:ext>
                  </a:extLst>
                </p:cNvPr>
                <p:cNvPicPr/>
                <p:nvPr/>
              </p:nvPicPr>
              <p:blipFill>
                <a:blip r:embed="rId59"/>
                <a:stretch>
                  <a:fillRect/>
                </a:stretch>
              </p:blipFill>
              <p:spPr>
                <a:xfrm>
                  <a:off x="1001029" y="1641622"/>
                  <a:ext cx="2567160" cy="591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0">
            <p14:nvContentPartPr>
              <p14:cNvPr id="35" name="Ink 34">
                <a:extLst>
                  <a:ext uri="{FF2B5EF4-FFF2-40B4-BE49-F238E27FC236}">
                    <a16:creationId xmlns:a16="http://schemas.microsoft.com/office/drawing/2014/main" id="{6A1D0193-B2B5-8F7D-D9DB-ECCFCA6B425C}"/>
                  </a:ext>
                </a:extLst>
              </p14:cNvPr>
              <p14:cNvContentPartPr/>
              <p14:nvPr/>
            </p14:nvContentPartPr>
            <p14:xfrm>
              <a:off x="8867749" y="2137702"/>
              <a:ext cx="527040" cy="24120"/>
            </p14:xfrm>
          </p:contentPart>
        </mc:Choice>
        <mc:Fallback xmlns="">
          <p:pic>
            <p:nvPicPr>
              <p:cNvPr id="35" name="Ink 34">
                <a:extLst>
                  <a:ext uri="{FF2B5EF4-FFF2-40B4-BE49-F238E27FC236}">
                    <a16:creationId xmlns:a16="http://schemas.microsoft.com/office/drawing/2014/main" id="{6A1D0193-B2B5-8F7D-D9DB-ECCFCA6B425C}"/>
                  </a:ext>
                </a:extLst>
              </p:cNvPr>
              <p:cNvPicPr/>
              <p:nvPr/>
            </p:nvPicPr>
            <p:blipFill>
              <a:blip r:embed="rId61"/>
              <a:stretch>
                <a:fillRect/>
              </a:stretch>
            </p:blipFill>
            <p:spPr>
              <a:xfrm>
                <a:off x="8850109" y="2119702"/>
                <a:ext cx="56268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6" name="Ink 35">
                <a:extLst>
                  <a:ext uri="{FF2B5EF4-FFF2-40B4-BE49-F238E27FC236}">
                    <a16:creationId xmlns:a16="http://schemas.microsoft.com/office/drawing/2014/main" id="{50274256-43F1-020F-3448-9050AEA4F48F}"/>
                  </a:ext>
                </a:extLst>
              </p14:cNvPr>
              <p14:cNvContentPartPr/>
              <p14:nvPr/>
            </p14:nvContentPartPr>
            <p14:xfrm>
              <a:off x="8447629" y="2170102"/>
              <a:ext cx="347760" cy="17640"/>
            </p14:xfrm>
          </p:contentPart>
        </mc:Choice>
        <mc:Fallback xmlns="">
          <p:pic>
            <p:nvPicPr>
              <p:cNvPr id="36" name="Ink 35">
                <a:extLst>
                  <a:ext uri="{FF2B5EF4-FFF2-40B4-BE49-F238E27FC236}">
                    <a16:creationId xmlns:a16="http://schemas.microsoft.com/office/drawing/2014/main" id="{50274256-43F1-020F-3448-9050AEA4F48F}"/>
                  </a:ext>
                </a:extLst>
              </p:cNvPr>
              <p:cNvPicPr/>
              <p:nvPr/>
            </p:nvPicPr>
            <p:blipFill>
              <a:blip r:embed="rId63"/>
              <a:stretch>
                <a:fillRect/>
              </a:stretch>
            </p:blipFill>
            <p:spPr>
              <a:xfrm>
                <a:off x="8429629" y="2152462"/>
                <a:ext cx="38340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7" name="Ink 36">
                <a:extLst>
                  <a:ext uri="{FF2B5EF4-FFF2-40B4-BE49-F238E27FC236}">
                    <a16:creationId xmlns:a16="http://schemas.microsoft.com/office/drawing/2014/main" id="{A351B156-2C56-AF99-2F4C-D9F887D81AAB}"/>
                  </a:ext>
                </a:extLst>
              </p14:cNvPr>
              <p14:cNvContentPartPr/>
              <p14:nvPr/>
            </p14:nvContentPartPr>
            <p14:xfrm>
              <a:off x="7954429" y="2156422"/>
              <a:ext cx="513360" cy="29880"/>
            </p14:xfrm>
          </p:contentPart>
        </mc:Choice>
        <mc:Fallback xmlns="">
          <p:pic>
            <p:nvPicPr>
              <p:cNvPr id="37" name="Ink 36">
                <a:extLst>
                  <a:ext uri="{FF2B5EF4-FFF2-40B4-BE49-F238E27FC236}">
                    <a16:creationId xmlns:a16="http://schemas.microsoft.com/office/drawing/2014/main" id="{A351B156-2C56-AF99-2F4C-D9F887D81AAB}"/>
                  </a:ext>
                </a:extLst>
              </p:cNvPr>
              <p:cNvPicPr/>
              <p:nvPr/>
            </p:nvPicPr>
            <p:blipFill>
              <a:blip r:embed="rId65"/>
              <a:stretch>
                <a:fillRect/>
              </a:stretch>
            </p:blipFill>
            <p:spPr>
              <a:xfrm>
                <a:off x="7936429" y="2138782"/>
                <a:ext cx="54900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56" name="Ink 55">
                <a:extLst>
                  <a:ext uri="{FF2B5EF4-FFF2-40B4-BE49-F238E27FC236}">
                    <a16:creationId xmlns:a16="http://schemas.microsoft.com/office/drawing/2014/main" id="{1FDB5BFB-A851-C40A-D841-7FE38E11FAD6}"/>
                  </a:ext>
                </a:extLst>
              </p14:cNvPr>
              <p14:cNvContentPartPr/>
              <p14:nvPr/>
            </p14:nvContentPartPr>
            <p14:xfrm>
              <a:off x="5013589" y="2070382"/>
              <a:ext cx="1568880" cy="555480"/>
            </p14:xfrm>
          </p:contentPart>
        </mc:Choice>
        <mc:Fallback xmlns="">
          <p:pic>
            <p:nvPicPr>
              <p:cNvPr id="56" name="Ink 55">
                <a:extLst>
                  <a:ext uri="{FF2B5EF4-FFF2-40B4-BE49-F238E27FC236}">
                    <a16:creationId xmlns:a16="http://schemas.microsoft.com/office/drawing/2014/main" id="{1FDB5BFB-A851-C40A-D841-7FE38E11FAD6}"/>
                  </a:ext>
                </a:extLst>
              </p:cNvPr>
              <p:cNvPicPr/>
              <p:nvPr/>
            </p:nvPicPr>
            <p:blipFill>
              <a:blip r:embed="rId67"/>
              <a:stretch>
                <a:fillRect/>
              </a:stretch>
            </p:blipFill>
            <p:spPr>
              <a:xfrm>
                <a:off x="4995949" y="2052382"/>
                <a:ext cx="1604520" cy="5911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80" name="Ink 79">
                <a:extLst>
                  <a:ext uri="{FF2B5EF4-FFF2-40B4-BE49-F238E27FC236}">
                    <a16:creationId xmlns:a16="http://schemas.microsoft.com/office/drawing/2014/main" id="{823DB828-5AAF-1336-D226-62E950D86076}"/>
                  </a:ext>
                </a:extLst>
              </p14:cNvPr>
              <p14:cNvContentPartPr/>
              <p14:nvPr/>
            </p14:nvContentPartPr>
            <p14:xfrm>
              <a:off x="6076309" y="2978662"/>
              <a:ext cx="2522160" cy="526320"/>
            </p14:xfrm>
          </p:contentPart>
        </mc:Choice>
        <mc:Fallback xmlns="">
          <p:pic>
            <p:nvPicPr>
              <p:cNvPr id="80" name="Ink 79">
                <a:extLst>
                  <a:ext uri="{FF2B5EF4-FFF2-40B4-BE49-F238E27FC236}">
                    <a16:creationId xmlns:a16="http://schemas.microsoft.com/office/drawing/2014/main" id="{823DB828-5AAF-1336-D226-62E950D86076}"/>
                  </a:ext>
                </a:extLst>
              </p:cNvPr>
              <p:cNvPicPr/>
              <p:nvPr/>
            </p:nvPicPr>
            <p:blipFill>
              <a:blip r:embed="rId69"/>
              <a:stretch>
                <a:fillRect/>
              </a:stretch>
            </p:blipFill>
            <p:spPr>
              <a:xfrm>
                <a:off x="6058669" y="2960662"/>
                <a:ext cx="2557800" cy="5619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50" name="Ink 49">
                <a:extLst>
                  <a:ext uri="{FF2B5EF4-FFF2-40B4-BE49-F238E27FC236}">
                    <a16:creationId xmlns:a16="http://schemas.microsoft.com/office/drawing/2014/main" id="{8C97E9B8-17AB-FF9F-6DBD-47A60C7D6A20}"/>
                  </a:ext>
                </a:extLst>
              </p14:cNvPr>
              <p14:cNvContentPartPr/>
              <p14:nvPr/>
            </p14:nvContentPartPr>
            <p14:xfrm>
              <a:off x="8363749" y="2571502"/>
              <a:ext cx="927720" cy="48600"/>
            </p14:xfrm>
          </p:contentPart>
        </mc:Choice>
        <mc:Fallback xmlns="">
          <p:pic>
            <p:nvPicPr>
              <p:cNvPr id="50" name="Ink 49">
                <a:extLst>
                  <a:ext uri="{FF2B5EF4-FFF2-40B4-BE49-F238E27FC236}">
                    <a16:creationId xmlns:a16="http://schemas.microsoft.com/office/drawing/2014/main" id="{8C97E9B8-17AB-FF9F-6DBD-47A60C7D6A20}"/>
                  </a:ext>
                </a:extLst>
              </p:cNvPr>
              <p:cNvPicPr/>
              <p:nvPr/>
            </p:nvPicPr>
            <p:blipFill>
              <a:blip r:embed="rId71"/>
              <a:stretch>
                <a:fillRect/>
              </a:stretch>
            </p:blipFill>
            <p:spPr>
              <a:xfrm>
                <a:off x="8346109" y="2553502"/>
                <a:ext cx="96336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51" name="Ink 50">
                <a:extLst>
                  <a:ext uri="{FF2B5EF4-FFF2-40B4-BE49-F238E27FC236}">
                    <a16:creationId xmlns:a16="http://schemas.microsoft.com/office/drawing/2014/main" id="{81BDEE0D-4BFB-3A96-299B-0AB973C2DEAE}"/>
                  </a:ext>
                </a:extLst>
              </p14:cNvPr>
              <p14:cNvContentPartPr/>
              <p14:nvPr/>
            </p14:nvContentPartPr>
            <p14:xfrm>
              <a:off x="6797029" y="2529382"/>
              <a:ext cx="1384920" cy="57240"/>
            </p14:xfrm>
          </p:contentPart>
        </mc:Choice>
        <mc:Fallback xmlns="">
          <p:pic>
            <p:nvPicPr>
              <p:cNvPr id="51" name="Ink 50">
                <a:extLst>
                  <a:ext uri="{FF2B5EF4-FFF2-40B4-BE49-F238E27FC236}">
                    <a16:creationId xmlns:a16="http://schemas.microsoft.com/office/drawing/2014/main" id="{81BDEE0D-4BFB-3A96-299B-0AB973C2DEAE}"/>
                  </a:ext>
                </a:extLst>
              </p:cNvPr>
              <p:cNvPicPr/>
              <p:nvPr/>
            </p:nvPicPr>
            <p:blipFill>
              <a:blip r:embed="rId73"/>
              <a:stretch>
                <a:fillRect/>
              </a:stretch>
            </p:blipFill>
            <p:spPr>
              <a:xfrm>
                <a:off x="6779029" y="2511382"/>
                <a:ext cx="142056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3" name="Ink 52">
                <a:extLst>
                  <a:ext uri="{FF2B5EF4-FFF2-40B4-BE49-F238E27FC236}">
                    <a16:creationId xmlns:a16="http://schemas.microsoft.com/office/drawing/2014/main" id="{5199921E-44C9-732E-0E28-ED084F7FB056}"/>
                  </a:ext>
                </a:extLst>
              </p14:cNvPr>
              <p14:cNvContentPartPr/>
              <p14:nvPr/>
            </p14:nvContentPartPr>
            <p14:xfrm>
              <a:off x="6037789" y="2599222"/>
              <a:ext cx="471600" cy="60120"/>
            </p14:xfrm>
          </p:contentPart>
        </mc:Choice>
        <mc:Fallback xmlns="">
          <p:pic>
            <p:nvPicPr>
              <p:cNvPr id="53" name="Ink 52">
                <a:extLst>
                  <a:ext uri="{FF2B5EF4-FFF2-40B4-BE49-F238E27FC236}">
                    <a16:creationId xmlns:a16="http://schemas.microsoft.com/office/drawing/2014/main" id="{5199921E-44C9-732E-0E28-ED084F7FB056}"/>
                  </a:ext>
                </a:extLst>
              </p:cNvPr>
              <p:cNvPicPr/>
              <p:nvPr/>
            </p:nvPicPr>
            <p:blipFill>
              <a:blip r:embed="rId75"/>
              <a:stretch>
                <a:fillRect/>
              </a:stretch>
            </p:blipFill>
            <p:spPr>
              <a:xfrm>
                <a:off x="6020149" y="2581582"/>
                <a:ext cx="50724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4" name="Ink 53">
                <a:extLst>
                  <a:ext uri="{FF2B5EF4-FFF2-40B4-BE49-F238E27FC236}">
                    <a16:creationId xmlns:a16="http://schemas.microsoft.com/office/drawing/2014/main" id="{676ECFE2-2ECF-DFA6-6179-5F01E3AC0D25}"/>
                  </a:ext>
                </a:extLst>
              </p14:cNvPr>
              <p14:cNvContentPartPr/>
              <p14:nvPr/>
            </p14:nvContentPartPr>
            <p14:xfrm>
              <a:off x="5058949" y="2541622"/>
              <a:ext cx="910800" cy="82800"/>
            </p14:xfrm>
          </p:contentPart>
        </mc:Choice>
        <mc:Fallback xmlns="">
          <p:pic>
            <p:nvPicPr>
              <p:cNvPr id="54" name="Ink 53">
                <a:extLst>
                  <a:ext uri="{FF2B5EF4-FFF2-40B4-BE49-F238E27FC236}">
                    <a16:creationId xmlns:a16="http://schemas.microsoft.com/office/drawing/2014/main" id="{676ECFE2-2ECF-DFA6-6179-5F01E3AC0D25}"/>
                  </a:ext>
                </a:extLst>
              </p:cNvPr>
              <p:cNvPicPr/>
              <p:nvPr/>
            </p:nvPicPr>
            <p:blipFill>
              <a:blip r:embed="rId77"/>
              <a:stretch>
                <a:fillRect/>
              </a:stretch>
            </p:blipFill>
            <p:spPr>
              <a:xfrm>
                <a:off x="5040949" y="2523982"/>
                <a:ext cx="94644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8" name="Ink 57">
                <a:extLst>
                  <a:ext uri="{FF2B5EF4-FFF2-40B4-BE49-F238E27FC236}">
                    <a16:creationId xmlns:a16="http://schemas.microsoft.com/office/drawing/2014/main" id="{AB3A5B45-7DFC-09A3-3AD8-5FAED5FF796F}"/>
                  </a:ext>
                </a:extLst>
              </p14:cNvPr>
              <p14:cNvContentPartPr/>
              <p14:nvPr/>
            </p14:nvContentPartPr>
            <p14:xfrm>
              <a:off x="3156349" y="2496622"/>
              <a:ext cx="1787040" cy="155880"/>
            </p14:xfrm>
          </p:contentPart>
        </mc:Choice>
        <mc:Fallback xmlns="">
          <p:pic>
            <p:nvPicPr>
              <p:cNvPr id="58" name="Ink 57">
                <a:extLst>
                  <a:ext uri="{FF2B5EF4-FFF2-40B4-BE49-F238E27FC236}">
                    <a16:creationId xmlns:a16="http://schemas.microsoft.com/office/drawing/2014/main" id="{AB3A5B45-7DFC-09A3-3AD8-5FAED5FF796F}"/>
                  </a:ext>
                </a:extLst>
              </p:cNvPr>
              <p:cNvPicPr/>
              <p:nvPr/>
            </p:nvPicPr>
            <p:blipFill>
              <a:blip r:embed="rId79"/>
              <a:stretch>
                <a:fillRect/>
              </a:stretch>
            </p:blipFill>
            <p:spPr>
              <a:xfrm>
                <a:off x="3138349" y="2478982"/>
                <a:ext cx="182268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9" name="Ink 58">
                <a:extLst>
                  <a:ext uri="{FF2B5EF4-FFF2-40B4-BE49-F238E27FC236}">
                    <a16:creationId xmlns:a16="http://schemas.microsoft.com/office/drawing/2014/main" id="{43FEC7C3-4990-EB64-1149-88882A1E4162}"/>
                  </a:ext>
                </a:extLst>
              </p14:cNvPr>
              <p14:cNvContentPartPr/>
              <p14:nvPr/>
            </p14:nvContentPartPr>
            <p14:xfrm>
              <a:off x="1763509" y="2532262"/>
              <a:ext cx="1365480" cy="59040"/>
            </p14:xfrm>
          </p:contentPart>
        </mc:Choice>
        <mc:Fallback xmlns="">
          <p:pic>
            <p:nvPicPr>
              <p:cNvPr id="59" name="Ink 58">
                <a:extLst>
                  <a:ext uri="{FF2B5EF4-FFF2-40B4-BE49-F238E27FC236}">
                    <a16:creationId xmlns:a16="http://schemas.microsoft.com/office/drawing/2014/main" id="{43FEC7C3-4990-EB64-1149-88882A1E4162}"/>
                  </a:ext>
                </a:extLst>
              </p:cNvPr>
              <p:cNvPicPr/>
              <p:nvPr/>
            </p:nvPicPr>
            <p:blipFill>
              <a:blip r:embed="rId81"/>
              <a:stretch>
                <a:fillRect/>
              </a:stretch>
            </p:blipFill>
            <p:spPr>
              <a:xfrm>
                <a:off x="1745869" y="2514622"/>
                <a:ext cx="140112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61" name="Ink 60">
                <a:extLst>
                  <a:ext uri="{FF2B5EF4-FFF2-40B4-BE49-F238E27FC236}">
                    <a16:creationId xmlns:a16="http://schemas.microsoft.com/office/drawing/2014/main" id="{17C4919F-C3BC-C7D2-3C9B-9D4ADC95023E}"/>
                  </a:ext>
                </a:extLst>
              </p14:cNvPr>
              <p14:cNvContentPartPr/>
              <p14:nvPr/>
            </p14:nvContentPartPr>
            <p14:xfrm>
              <a:off x="533389" y="2510302"/>
              <a:ext cx="1200960" cy="173160"/>
            </p14:xfrm>
          </p:contentPart>
        </mc:Choice>
        <mc:Fallback xmlns="">
          <p:pic>
            <p:nvPicPr>
              <p:cNvPr id="61" name="Ink 60">
                <a:extLst>
                  <a:ext uri="{FF2B5EF4-FFF2-40B4-BE49-F238E27FC236}">
                    <a16:creationId xmlns:a16="http://schemas.microsoft.com/office/drawing/2014/main" id="{17C4919F-C3BC-C7D2-3C9B-9D4ADC95023E}"/>
                  </a:ext>
                </a:extLst>
              </p:cNvPr>
              <p:cNvPicPr/>
              <p:nvPr/>
            </p:nvPicPr>
            <p:blipFill>
              <a:blip r:embed="rId83"/>
              <a:stretch>
                <a:fillRect/>
              </a:stretch>
            </p:blipFill>
            <p:spPr>
              <a:xfrm>
                <a:off x="515389" y="2492662"/>
                <a:ext cx="123660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68" name="Ink 67">
                <a:extLst>
                  <a:ext uri="{FF2B5EF4-FFF2-40B4-BE49-F238E27FC236}">
                    <a16:creationId xmlns:a16="http://schemas.microsoft.com/office/drawing/2014/main" id="{B34C6125-6887-D00B-BD41-9D482C78AA51}"/>
                  </a:ext>
                </a:extLst>
              </p14:cNvPr>
              <p14:cNvContentPartPr/>
              <p14:nvPr/>
            </p14:nvContentPartPr>
            <p14:xfrm>
              <a:off x="3337789" y="2479342"/>
              <a:ext cx="2093040" cy="591480"/>
            </p14:xfrm>
          </p:contentPart>
        </mc:Choice>
        <mc:Fallback xmlns="">
          <p:pic>
            <p:nvPicPr>
              <p:cNvPr id="68" name="Ink 67">
                <a:extLst>
                  <a:ext uri="{FF2B5EF4-FFF2-40B4-BE49-F238E27FC236}">
                    <a16:creationId xmlns:a16="http://schemas.microsoft.com/office/drawing/2014/main" id="{B34C6125-6887-D00B-BD41-9D482C78AA51}"/>
                  </a:ext>
                </a:extLst>
              </p:cNvPr>
              <p:cNvPicPr/>
              <p:nvPr/>
            </p:nvPicPr>
            <p:blipFill>
              <a:blip r:embed="rId85"/>
              <a:stretch>
                <a:fillRect/>
              </a:stretch>
            </p:blipFill>
            <p:spPr>
              <a:xfrm>
                <a:off x="3319789" y="2461702"/>
                <a:ext cx="2128680" cy="62712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70" name="Ink 69">
                <a:extLst>
                  <a:ext uri="{FF2B5EF4-FFF2-40B4-BE49-F238E27FC236}">
                    <a16:creationId xmlns:a16="http://schemas.microsoft.com/office/drawing/2014/main" id="{C3402C16-3C4D-FA5C-34FA-F46198E18746}"/>
                  </a:ext>
                </a:extLst>
              </p14:cNvPr>
              <p14:cNvContentPartPr/>
              <p14:nvPr/>
            </p14:nvContentPartPr>
            <p14:xfrm>
              <a:off x="1660189" y="3012862"/>
              <a:ext cx="1079280" cy="37800"/>
            </p14:xfrm>
          </p:contentPart>
        </mc:Choice>
        <mc:Fallback xmlns="">
          <p:pic>
            <p:nvPicPr>
              <p:cNvPr id="70" name="Ink 69">
                <a:extLst>
                  <a:ext uri="{FF2B5EF4-FFF2-40B4-BE49-F238E27FC236}">
                    <a16:creationId xmlns:a16="http://schemas.microsoft.com/office/drawing/2014/main" id="{C3402C16-3C4D-FA5C-34FA-F46198E18746}"/>
                  </a:ext>
                </a:extLst>
              </p:cNvPr>
              <p:cNvPicPr/>
              <p:nvPr/>
            </p:nvPicPr>
            <p:blipFill>
              <a:blip r:embed="rId87"/>
              <a:stretch>
                <a:fillRect/>
              </a:stretch>
            </p:blipFill>
            <p:spPr>
              <a:xfrm>
                <a:off x="1642189" y="2995222"/>
                <a:ext cx="111492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71" name="Ink 70">
                <a:extLst>
                  <a:ext uri="{FF2B5EF4-FFF2-40B4-BE49-F238E27FC236}">
                    <a16:creationId xmlns:a16="http://schemas.microsoft.com/office/drawing/2014/main" id="{D7C678FA-882C-3372-C95E-233FCCA12ECF}"/>
                  </a:ext>
                </a:extLst>
              </p14:cNvPr>
              <p14:cNvContentPartPr/>
              <p14:nvPr/>
            </p14:nvContentPartPr>
            <p14:xfrm>
              <a:off x="635269" y="3041302"/>
              <a:ext cx="527040" cy="33840"/>
            </p14:xfrm>
          </p:contentPart>
        </mc:Choice>
        <mc:Fallback xmlns="">
          <p:pic>
            <p:nvPicPr>
              <p:cNvPr id="71" name="Ink 70">
                <a:extLst>
                  <a:ext uri="{FF2B5EF4-FFF2-40B4-BE49-F238E27FC236}">
                    <a16:creationId xmlns:a16="http://schemas.microsoft.com/office/drawing/2014/main" id="{D7C678FA-882C-3372-C95E-233FCCA12ECF}"/>
                  </a:ext>
                </a:extLst>
              </p:cNvPr>
              <p:cNvPicPr/>
              <p:nvPr/>
            </p:nvPicPr>
            <p:blipFill>
              <a:blip r:embed="rId89"/>
              <a:stretch>
                <a:fillRect/>
              </a:stretch>
            </p:blipFill>
            <p:spPr>
              <a:xfrm>
                <a:off x="617629" y="3023662"/>
                <a:ext cx="56268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63" name="Ink 62">
                <a:extLst>
                  <a:ext uri="{FF2B5EF4-FFF2-40B4-BE49-F238E27FC236}">
                    <a16:creationId xmlns:a16="http://schemas.microsoft.com/office/drawing/2014/main" id="{30D1FD54-ADBA-F465-99F3-1F3CF94BA999}"/>
                  </a:ext>
                </a:extLst>
              </p14:cNvPr>
              <p14:cNvContentPartPr/>
              <p14:nvPr/>
            </p14:nvContentPartPr>
            <p14:xfrm>
              <a:off x="8800069" y="2932582"/>
              <a:ext cx="534960" cy="41760"/>
            </p14:xfrm>
          </p:contentPart>
        </mc:Choice>
        <mc:Fallback xmlns="">
          <p:pic>
            <p:nvPicPr>
              <p:cNvPr id="63" name="Ink 62">
                <a:extLst>
                  <a:ext uri="{FF2B5EF4-FFF2-40B4-BE49-F238E27FC236}">
                    <a16:creationId xmlns:a16="http://schemas.microsoft.com/office/drawing/2014/main" id="{30D1FD54-ADBA-F465-99F3-1F3CF94BA999}"/>
                  </a:ext>
                </a:extLst>
              </p:cNvPr>
              <p:cNvPicPr/>
              <p:nvPr/>
            </p:nvPicPr>
            <p:blipFill>
              <a:blip r:embed="rId91"/>
              <a:stretch>
                <a:fillRect/>
              </a:stretch>
            </p:blipFill>
            <p:spPr>
              <a:xfrm>
                <a:off x="8782429" y="2914942"/>
                <a:ext cx="57060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64" name="Ink 63">
                <a:extLst>
                  <a:ext uri="{FF2B5EF4-FFF2-40B4-BE49-F238E27FC236}">
                    <a16:creationId xmlns:a16="http://schemas.microsoft.com/office/drawing/2014/main" id="{8B13F73C-042F-4539-C105-DCD3151C2DBE}"/>
                  </a:ext>
                </a:extLst>
              </p14:cNvPr>
              <p14:cNvContentPartPr/>
              <p14:nvPr/>
            </p14:nvContentPartPr>
            <p14:xfrm>
              <a:off x="8093389" y="2923582"/>
              <a:ext cx="51480" cy="13320"/>
            </p14:xfrm>
          </p:contentPart>
        </mc:Choice>
        <mc:Fallback xmlns="">
          <p:pic>
            <p:nvPicPr>
              <p:cNvPr id="64" name="Ink 63">
                <a:extLst>
                  <a:ext uri="{FF2B5EF4-FFF2-40B4-BE49-F238E27FC236}">
                    <a16:creationId xmlns:a16="http://schemas.microsoft.com/office/drawing/2014/main" id="{8B13F73C-042F-4539-C105-DCD3151C2DBE}"/>
                  </a:ext>
                </a:extLst>
              </p:cNvPr>
              <p:cNvPicPr/>
              <p:nvPr/>
            </p:nvPicPr>
            <p:blipFill>
              <a:blip r:embed="rId93"/>
              <a:stretch>
                <a:fillRect/>
              </a:stretch>
            </p:blipFill>
            <p:spPr>
              <a:xfrm>
                <a:off x="8075749" y="2905942"/>
                <a:ext cx="8712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5" name="Ink 64">
                <a:extLst>
                  <a:ext uri="{FF2B5EF4-FFF2-40B4-BE49-F238E27FC236}">
                    <a16:creationId xmlns:a16="http://schemas.microsoft.com/office/drawing/2014/main" id="{8CD63536-83E6-C983-6E71-8C6FCBCCACCB}"/>
                  </a:ext>
                </a:extLst>
              </p14:cNvPr>
              <p14:cNvContentPartPr/>
              <p14:nvPr/>
            </p14:nvContentPartPr>
            <p14:xfrm>
              <a:off x="7123189" y="2922862"/>
              <a:ext cx="1036800" cy="93240"/>
            </p14:xfrm>
          </p:contentPart>
        </mc:Choice>
        <mc:Fallback xmlns="">
          <p:pic>
            <p:nvPicPr>
              <p:cNvPr id="65" name="Ink 64">
                <a:extLst>
                  <a:ext uri="{FF2B5EF4-FFF2-40B4-BE49-F238E27FC236}">
                    <a16:creationId xmlns:a16="http://schemas.microsoft.com/office/drawing/2014/main" id="{8CD63536-83E6-C983-6E71-8C6FCBCCACCB}"/>
                  </a:ext>
                </a:extLst>
              </p:cNvPr>
              <p:cNvPicPr/>
              <p:nvPr/>
            </p:nvPicPr>
            <p:blipFill>
              <a:blip r:embed="rId95"/>
              <a:stretch>
                <a:fillRect/>
              </a:stretch>
            </p:blipFill>
            <p:spPr>
              <a:xfrm>
                <a:off x="7105549" y="2904862"/>
                <a:ext cx="107244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6" name="Ink 65">
                <a:extLst>
                  <a:ext uri="{FF2B5EF4-FFF2-40B4-BE49-F238E27FC236}">
                    <a16:creationId xmlns:a16="http://schemas.microsoft.com/office/drawing/2014/main" id="{5F4CB2EB-45F2-A644-4B36-744398D64177}"/>
                  </a:ext>
                </a:extLst>
              </p14:cNvPr>
              <p14:cNvContentPartPr/>
              <p14:nvPr/>
            </p14:nvContentPartPr>
            <p14:xfrm>
              <a:off x="5596429" y="2937982"/>
              <a:ext cx="1445760" cy="64440"/>
            </p14:xfrm>
          </p:contentPart>
        </mc:Choice>
        <mc:Fallback xmlns="">
          <p:pic>
            <p:nvPicPr>
              <p:cNvPr id="66" name="Ink 65">
                <a:extLst>
                  <a:ext uri="{FF2B5EF4-FFF2-40B4-BE49-F238E27FC236}">
                    <a16:creationId xmlns:a16="http://schemas.microsoft.com/office/drawing/2014/main" id="{5F4CB2EB-45F2-A644-4B36-744398D64177}"/>
                  </a:ext>
                </a:extLst>
              </p:cNvPr>
              <p:cNvPicPr/>
              <p:nvPr/>
            </p:nvPicPr>
            <p:blipFill>
              <a:blip r:embed="rId97"/>
              <a:stretch>
                <a:fillRect/>
              </a:stretch>
            </p:blipFill>
            <p:spPr>
              <a:xfrm>
                <a:off x="5578789" y="2920342"/>
                <a:ext cx="148140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85" name="Ink 84">
                <a:extLst>
                  <a:ext uri="{FF2B5EF4-FFF2-40B4-BE49-F238E27FC236}">
                    <a16:creationId xmlns:a16="http://schemas.microsoft.com/office/drawing/2014/main" id="{5370E335-E8FB-D67B-CFCB-47EACE36286C}"/>
                  </a:ext>
                </a:extLst>
              </p14:cNvPr>
              <p14:cNvContentPartPr/>
              <p14:nvPr/>
            </p14:nvContentPartPr>
            <p14:xfrm>
              <a:off x="868189" y="2968582"/>
              <a:ext cx="1664640" cy="480240"/>
            </p14:xfrm>
          </p:contentPart>
        </mc:Choice>
        <mc:Fallback xmlns="">
          <p:pic>
            <p:nvPicPr>
              <p:cNvPr id="85" name="Ink 84">
                <a:extLst>
                  <a:ext uri="{FF2B5EF4-FFF2-40B4-BE49-F238E27FC236}">
                    <a16:creationId xmlns:a16="http://schemas.microsoft.com/office/drawing/2014/main" id="{5370E335-E8FB-D67B-CFCB-47EACE36286C}"/>
                  </a:ext>
                </a:extLst>
              </p:cNvPr>
              <p:cNvPicPr/>
              <p:nvPr/>
            </p:nvPicPr>
            <p:blipFill>
              <a:blip r:embed="rId99"/>
              <a:stretch>
                <a:fillRect/>
              </a:stretch>
            </p:blipFill>
            <p:spPr>
              <a:xfrm>
                <a:off x="850189" y="2950582"/>
                <a:ext cx="1700280" cy="515880"/>
              </a:xfrm>
              <a:prstGeom prst="rect">
                <a:avLst/>
              </a:prstGeom>
            </p:spPr>
          </p:pic>
        </mc:Fallback>
      </mc:AlternateContent>
      <p:grpSp>
        <p:nvGrpSpPr>
          <p:cNvPr id="88" name="Group 87">
            <a:extLst>
              <a:ext uri="{FF2B5EF4-FFF2-40B4-BE49-F238E27FC236}">
                <a16:creationId xmlns:a16="http://schemas.microsoft.com/office/drawing/2014/main" id="{98688AD3-5FC2-DD9F-8E76-02783105F9EA}"/>
              </a:ext>
            </a:extLst>
          </p:cNvPr>
          <p:cNvGrpSpPr/>
          <p:nvPr/>
        </p:nvGrpSpPr>
        <p:grpSpPr>
          <a:xfrm>
            <a:off x="6177109" y="3331822"/>
            <a:ext cx="3351600" cy="521640"/>
            <a:chOff x="6177109" y="3331822"/>
            <a:chExt cx="3351600" cy="521640"/>
          </a:xfrm>
        </p:grpSpPr>
        <mc:AlternateContent xmlns:mc="http://schemas.openxmlformats.org/markup-compatibility/2006" xmlns:p14="http://schemas.microsoft.com/office/powerpoint/2010/main">
          <mc:Choice Requires="p14">
            <p:contentPart p14:bwMode="auto" r:id="rId100">
              <p14:nvContentPartPr>
                <p14:cNvPr id="73" name="Ink 72">
                  <a:extLst>
                    <a:ext uri="{FF2B5EF4-FFF2-40B4-BE49-F238E27FC236}">
                      <a16:creationId xmlns:a16="http://schemas.microsoft.com/office/drawing/2014/main" id="{EF2640CD-A429-F5BA-0A8C-F7AC12D17E5C}"/>
                    </a:ext>
                  </a:extLst>
                </p14:cNvPr>
                <p14:cNvContentPartPr/>
                <p14:nvPr/>
              </p14:nvContentPartPr>
              <p14:xfrm>
                <a:off x="8955949" y="3331822"/>
                <a:ext cx="412560" cy="24480"/>
              </p14:xfrm>
            </p:contentPart>
          </mc:Choice>
          <mc:Fallback xmlns="">
            <p:pic>
              <p:nvPicPr>
                <p:cNvPr id="73" name="Ink 72">
                  <a:extLst>
                    <a:ext uri="{FF2B5EF4-FFF2-40B4-BE49-F238E27FC236}">
                      <a16:creationId xmlns:a16="http://schemas.microsoft.com/office/drawing/2014/main" id="{EF2640CD-A429-F5BA-0A8C-F7AC12D17E5C}"/>
                    </a:ext>
                  </a:extLst>
                </p:cNvPr>
                <p:cNvPicPr/>
                <p:nvPr/>
              </p:nvPicPr>
              <p:blipFill>
                <a:blip r:embed="rId101"/>
                <a:stretch>
                  <a:fillRect/>
                </a:stretch>
              </p:blipFill>
              <p:spPr>
                <a:xfrm>
                  <a:off x="8938309" y="3314182"/>
                  <a:ext cx="44820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74" name="Ink 73">
                  <a:extLst>
                    <a:ext uri="{FF2B5EF4-FFF2-40B4-BE49-F238E27FC236}">
                      <a16:creationId xmlns:a16="http://schemas.microsoft.com/office/drawing/2014/main" id="{09E3A38A-1954-C722-D788-6905162C0519}"/>
                    </a:ext>
                  </a:extLst>
                </p14:cNvPr>
                <p14:cNvContentPartPr/>
                <p14:nvPr/>
              </p14:nvContentPartPr>
              <p14:xfrm>
                <a:off x="8030029" y="3406342"/>
                <a:ext cx="484920" cy="59400"/>
              </p14:xfrm>
            </p:contentPart>
          </mc:Choice>
          <mc:Fallback xmlns="">
            <p:pic>
              <p:nvPicPr>
                <p:cNvPr id="74" name="Ink 73">
                  <a:extLst>
                    <a:ext uri="{FF2B5EF4-FFF2-40B4-BE49-F238E27FC236}">
                      <a16:creationId xmlns:a16="http://schemas.microsoft.com/office/drawing/2014/main" id="{09E3A38A-1954-C722-D788-6905162C0519}"/>
                    </a:ext>
                  </a:extLst>
                </p:cNvPr>
                <p:cNvPicPr/>
                <p:nvPr/>
              </p:nvPicPr>
              <p:blipFill>
                <a:blip r:embed="rId103"/>
                <a:stretch>
                  <a:fillRect/>
                </a:stretch>
              </p:blipFill>
              <p:spPr>
                <a:xfrm>
                  <a:off x="8012389" y="3388342"/>
                  <a:ext cx="52056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76" name="Ink 75">
                  <a:extLst>
                    <a:ext uri="{FF2B5EF4-FFF2-40B4-BE49-F238E27FC236}">
                      <a16:creationId xmlns:a16="http://schemas.microsoft.com/office/drawing/2014/main" id="{FAF1B3BA-1F57-A690-8AD6-B2B53A9D0C1E}"/>
                    </a:ext>
                  </a:extLst>
                </p14:cNvPr>
                <p14:cNvContentPartPr/>
                <p14:nvPr/>
              </p14:nvContentPartPr>
              <p14:xfrm>
                <a:off x="6961549" y="3410662"/>
                <a:ext cx="734040" cy="44640"/>
              </p14:xfrm>
            </p:contentPart>
          </mc:Choice>
          <mc:Fallback xmlns="">
            <p:pic>
              <p:nvPicPr>
                <p:cNvPr id="76" name="Ink 75">
                  <a:extLst>
                    <a:ext uri="{FF2B5EF4-FFF2-40B4-BE49-F238E27FC236}">
                      <a16:creationId xmlns:a16="http://schemas.microsoft.com/office/drawing/2014/main" id="{FAF1B3BA-1F57-A690-8AD6-B2B53A9D0C1E}"/>
                    </a:ext>
                  </a:extLst>
                </p:cNvPr>
                <p:cNvPicPr/>
                <p:nvPr/>
              </p:nvPicPr>
              <p:blipFill>
                <a:blip r:embed="rId105"/>
                <a:stretch>
                  <a:fillRect/>
                </a:stretch>
              </p:blipFill>
              <p:spPr>
                <a:xfrm>
                  <a:off x="6943909" y="3393022"/>
                  <a:ext cx="76968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78" name="Ink 77">
                  <a:extLst>
                    <a:ext uri="{FF2B5EF4-FFF2-40B4-BE49-F238E27FC236}">
                      <a16:creationId xmlns:a16="http://schemas.microsoft.com/office/drawing/2014/main" id="{BE7D0CFE-BF43-6D65-EFFC-B2B7ED18C5E1}"/>
                    </a:ext>
                  </a:extLst>
                </p14:cNvPr>
                <p14:cNvContentPartPr/>
                <p14:nvPr/>
              </p14:nvContentPartPr>
              <p14:xfrm>
                <a:off x="6177109" y="3381862"/>
                <a:ext cx="611640" cy="29160"/>
              </p14:xfrm>
            </p:contentPart>
          </mc:Choice>
          <mc:Fallback xmlns="">
            <p:pic>
              <p:nvPicPr>
                <p:cNvPr id="78" name="Ink 77">
                  <a:extLst>
                    <a:ext uri="{FF2B5EF4-FFF2-40B4-BE49-F238E27FC236}">
                      <a16:creationId xmlns:a16="http://schemas.microsoft.com/office/drawing/2014/main" id="{BE7D0CFE-BF43-6D65-EFFC-B2B7ED18C5E1}"/>
                    </a:ext>
                  </a:extLst>
                </p:cNvPr>
                <p:cNvPicPr/>
                <p:nvPr/>
              </p:nvPicPr>
              <p:blipFill>
                <a:blip r:embed="rId107"/>
                <a:stretch>
                  <a:fillRect/>
                </a:stretch>
              </p:blipFill>
              <p:spPr>
                <a:xfrm>
                  <a:off x="6159109" y="3364222"/>
                  <a:ext cx="64728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87" name="Ink 86">
                  <a:extLst>
                    <a:ext uri="{FF2B5EF4-FFF2-40B4-BE49-F238E27FC236}">
                      <a16:creationId xmlns:a16="http://schemas.microsoft.com/office/drawing/2014/main" id="{B8B6F6CE-422C-2BE8-F34F-6EF4CF4B098B}"/>
                    </a:ext>
                  </a:extLst>
                </p14:cNvPr>
                <p14:cNvContentPartPr/>
                <p14:nvPr/>
              </p14:nvContentPartPr>
              <p14:xfrm>
                <a:off x="8618629" y="3341902"/>
                <a:ext cx="910080" cy="511560"/>
              </p14:xfrm>
            </p:contentPart>
          </mc:Choice>
          <mc:Fallback xmlns="">
            <p:pic>
              <p:nvPicPr>
                <p:cNvPr id="87" name="Ink 86">
                  <a:extLst>
                    <a:ext uri="{FF2B5EF4-FFF2-40B4-BE49-F238E27FC236}">
                      <a16:creationId xmlns:a16="http://schemas.microsoft.com/office/drawing/2014/main" id="{B8B6F6CE-422C-2BE8-F34F-6EF4CF4B098B}"/>
                    </a:ext>
                  </a:extLst>
                </p:cNvPr>
                <p:cNvPicPr/>
                <p:nvPr/>
              </p:nvPicPr>
              <p:blipFill>
                <a:blip r:embed="rId109"/>
                <a:stretch>
                  <a:fillRect/>
                </a:stretch>
              </p:blipFill>
              <p:spPr>
                <a:xfrm>
                  <a:off x="8600989" y="3323902"/>
                  <a:ext cx="945720" cy="547200"/>
                </a:xfrm>
                <a:prstGeom prst="rect">
                  <a:avLst/>
                </a:prstGeom>
              </p:spPr>
            </p:pic>
          </mc:Fallback>
        </mc:AlternateContent>
      </p:grpSp>
      <p:grpSp>
        <p:nvGrpSpPr>
          <p:cNvPr id="91" name="Group 90">
            <a:extLst>
              <a:ext uri="{FF2B5EF4-FFF2-40B4-BE49-F238E27FC236}">
                <a16:creationId xmlns:a16="http://schemas.microsoft.com/office/drawing/2014/main" id="{2793A339-1C90-C758-5C03-D1497A4FD24D}"/>
              </a:ext>
            </a:extLst>
          </p:cNvPr>
          <p:cNvGrpSpPr/>
          <p:nvPr/>
        </p:nvGrpSpPr>
        <p:grpSpPr>
          <a:xfrm>
            <a:off x="5032669" y="3772822"/>
            <a:ext cx="2677320" cy="108720"/>
            <a:chOff x="5032669" y="3772822"/>
            <a:chExt cx="2677320" cy="108720"/>
          </a:xfrm>
        </p:grpSpPr>
        <mc:AlternateContent xmlns:mc="http://schemas.openxmlformats.org/markup-compatibility/2006" xmlns:p14="http://schemas.microsoft.com/office/powerpoint/2010/main">
          <mc:Choice Requires="p14">
            <p:contentPart p14:bwMode="auto" r:id="rId110">
              <p14:nvContentPartPr>
                <p14:cNvPr id="89" name="Ink 88">
                  <a:extLst>
                    <a:ext uri="{FF2B5EF4-FFF2-40B4-BE49-F238E27FC236}">
                      <a16:creationId xmlns:a16="http://schemas.microsoft.com/office/drawing/2014/main" id="{6FBFEB6B-5CC5-0E9D-6993-D43083B62611}"/>
                    </a:ext>
                  </a:extLst>
                </p14:cNvPr>
                <p14:cNvContentPartPr/>
                <p14:nvPr/>
              </p14:nvContentPartPr>
              <p14:xfrm>
                <a:off x="6902509" y="3772822"/>
                <a:ext cx="807480" cy="108720"/>
              </p14:xfrm>
            </p:contentPart>
          </mc:Choice>
          <mc:Fallback xmlns="">
            <p:pic>
              <p:nvPicPr>
                <p:cNvPr id="89" name="Ink 88">
                  <a:extLst>
                    <a:ext uri="{FF2B5EF4-FFF2-40B4-BE49-F238E27FC236}">
                      <a16:creationId xmlns:a16="http://schemas.microsoft.com/office/drawing/2014/main" id="{6FBFEB6B-5CC5-0E9D-6993-D43083B62611}"/>
                    </a:ext>
                  </a:extLst>
                </p:cNvPr>
                <p:cNvPicPr/>
                <p:nvPr/>
              </p:nvPicPr>
              <p:blipFill>
                <a:blip r:embed="rId111"/>
                <a:stretch>
                  <a:fillRect/>
                </a:stretch>
              </p:blipFill>
              <p:spPr>
                <a:xfrm>
                  <a:off x="6884869" y="3755182"/>
                  <a:ext cx="84312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90" name="Ink 89">
                  <a:extLst>
                    <a:ext uri="{FF2B5EF4-FFF2-40B4-BE49-F238E27FC236}">
                      <a16:creationId xmlns:a16="http://schemas.microsoft.com/office/drawing/2014/main" id="{FD7021DB-4D26-C39D-B908-558D91C496A5}"/>
                    </a:ext>
                  </a:extLst>
                </p14:cNvPr>
                <p14:cNvContentPartPr/>
                <p14:nvPr/>
              </p14:nvContentPartPr>
              <p14:xfrm>
                <a:off x="5032669" y="3820702"/>
                <a:ext cx="1606680" cy="58680"/>
              </p14:xfrm>
            </p:contentPart>
          </mc:Choice>
          <mc:Fallback xmlns="">
            <p:pic>
              <p:nvPicPr>
                <p:cNvPr id="90" name="Ink 89">
                  <a:extLst>
                    <a:ext uri="{FF2B5EF4-FFF2-40B4-BE49-F238E27FC236}">
                      <a16:creationId xmlns:a16="http://schemas.microsoft.com/office/drawing/2014/main" id="{FD7021DB-4D26-C39D-B908-558D91C496A5}"/>
                    </a:ext>
                  </a:extLst>
                </p:cNvPr>
                <p:cNvPicPr/>
                <p:nvPr/>
              </p:nvPicPr>
              <p:blipFill>
                <a:blip r:embed="rId113"/>
                <a:stretch>
                  <a:fillRect/>
                </a:stretch>
              </p:blipFill>
              <p:spPr>
                <a:xfrm>
                  <a:off x="5015029" y="3802702"/>
                  <a:ext cx="1642320" cy="94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4">
            <p14:nvContentPartPr>
              <p14:cNvPr id="92" name="Ink 91">
                <a:extLst>
                  <a:ext uri="{FF2B5EF4-FFF2-40B4-BE49-F238E27FC236}">
                    <a16:creationId xmlns:a16="http://schemas.microsoft.com/office/drawing/2014/main" id="{6EE071E1-791F-D86F-D205-642A9D24F75D}"/>
                  </a:ext>
                </a:extLst>
              </p14:cNvPr>
              <p14:cNvContentPartPr/>
              <p14:nvPr/>
            </p14:nvContentPartPr>
            <p14:xfrm>
              <a:off x="3690949" y="3742582"/>
              <a:ext cx="1227600" cy="87840"/>
            </p14:xfrm>
          </p:contentPart>
        </mc:Choice>
        <mc:Fallback xmlns="">
          <p:pic>
            <p:nvPicPr>
              <p:cNvPr id="92" name="Ink 91">
                <a:extLst>
                  <a:ext uri="{FF2B5EF4-FFF2-40B4-BE49-F238E27FC236}">
                    <a16:creationId xmlns:a16="http://schemas.microsoft.com/office/drawing/2014/main" id="{6EE071E1-791F-D86F-D205-642A9D24F75D}"/>
                  </a:ext>
                </a:extLst>
              </p:cNvPr>
              <p:cNvPicPr/>
              <p:nvPr/>
            </p:nvPicPr>
            <p:blipFill>
              <a:blip r:embed="rId115"/>
              <a:stretch>
                <a:fillRect/>
              </a:stretch>
            </p:blipFill>
            <p:spPr>
              <a:xfrm>
                <a:off x="3673309" y="3724942"/>
                <a:ext cx="1263240" cy="123480"/>
              </a:xfrm>
              <a:prstGeom prst="rect">
                <a:avLst/>
              </a:prstGeom>
            </p:spPr>
          </p:pic>
        </mc:Fallback>
      </mc:AlternateContent>
      <p:grpSp>
        <p:nvGrpSpPr>
          <p:cNvPr id="94" name="Group 93">
            <a:extLst>
              <a:ext uri="{FF2B5EF4-FFF2-40B4-BE49-F238E27FC236}">
                <a16:creationId xmlns:a16="http://schemas.microsoft.com/office/drawing/2014/main" id="{A36B15E9-575E-5621-4F75-78E7B7434875}"/>
              </a:ext>
            </a:extLst>
          </p:cNvPr>
          <p:cNvGrpSpPr/>
          <p:nvPr/>
        </p:nvGrpSpPr>
        <p:grpSpPr>
          <a:xfrm>
            <a:off x="2732269" y="3365662"/>
            <a:ext cx="2697120" cy="510840"/>
            <a:chOff x="2732269" y="3365662"/>
            <a:chExt cx="2697120" cy="510840"/>
          </a:xfrm>
        </p:grpSpPr>
        <mc:AlternateContent xmlns:mc="http://schemas.openxmlformats.org/markup-compatibility/2006" xmlns:p14="http://schemas.microsoft.com/office/powerpoint/2010/main">
          <mc:Choice Requires="p14">
            <p:contentPart p14:bwMode="auto" r:id="rId116">
              <p14:nvContentPartPr>
                <p14:cNvPr id="82" name="Ink 81">
                  <a:extLst>
                    <a:ext uri="{FF2B5EF4-FFF2-40B4-BE49-F238E27FC236}">
                      <a16:creationId xmlns:a16="http://schemas.microsoft.com/office/drawing/2014/main" id="{EEBE8C6E-9B61-84B3-3F82-BB355B3556C4}"/>
                    </a:ext>
                  </a:extLst>
                </p14:cNvPr>
                <p14:cNvContentPartPr/>
                <p14:nvPr/>
              </p14:nvContentPartPr>
              <p14:xfrm>
                <a:off x="4261189" y="3365662"/>
                <a:ext cx="1168200" cy="52560"/>
              </p14:xfrm>
            </p:contentPart>
          </mc:Choice>
          <mc:Fallback xmlns="">
            <p:pic>
              <p:nvPicPr>
                <p:cNvPr id="82" name="Ink 81">
                  <a:extLst>
                    <a:ext uri="{FF2B5EF4-FFF2-40B4-BE49-F238E27FC236}">
                      <a16:creationId xmlns:a16="http://schemas.microsoft.com/office/drawing/2014/main" id="{EEBE8C6E-9B61-84B3-3F82-BB355B3556C4}"/>
                    </a:ext>
                  </a:extLst>
                </p:cNvPr>
                <p:cNvPicPr/>
                <p:nvPr/>
              </p:nvPicPr>
              <p:blipFill>
                <a:blip r:embed="rId117"/>
                <a:stretch>
                  <a:fillRect/>
                </a:stretch>
              </p:blipFill>
              <p:spPr>
                <a:xfrm>
                  <a:off x="4243549" y="3347662"/>
                  <a:ext cx="120384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83" name="Ink 82">
                  <a:extLst>
                    <a:ext uri="{FF2B5EF4-FFF2-40B4-BE49-F238E27FC236}">
                      <a16:creationId xmlns:a16="http://schemas.microsoft.com/office/drawing/2014/main" id="{41EA0727-D8E4-2449-F667-F3A5D217FC9D}"/>
                    </a:ext>
                  </a:extLst>
                </p14:cNvPr>
                <p14:cNvContentPartPr/>
                <p14:nvPr/>
              </p14:nvContentPartPr>
              <p14:xfrm>
                <a:off x="2732269" y="3369982"/>
                <a:ext cx="1339920" cy="42480"/>
              </p14:xfrm>
            </p:contentPart>
          </mc:Choice>
          <mc:Fallback xmlns="">
            <p:pic>
              <p:nvPicPr>
                <p:cNvPr id="83" name="Ink 82">
                  <a:extLst>
                    <a:ext uri="{FF2B5EF4-FFF2-40B4-BE49-F238E27FC236}">
                      <a16:creationId xmlns:a16="http://schemas.microsoft.com/office/drawing/2014/main" id="{41EA0727-D8E4-2449-F667-F3A5D217FC9D}"/>
                    </a:ext>
                  </a:extLst>
                </p:cNvPr>
                <p:cNvPicPr/>
                <p:nvPr/>
              </p:nvPicPr>
              <p:blipFill>
                <a:blip r:embed="rId119"/>
                <a:stretch>
                  <a:fillRect/>
                </a:stretch>
              </p:blipFill>
              <p:spPr>
                <a:xfrm>
                  <a:off x="2714629" y="3352342"/>
                  <a:ext cx="137556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93" name="Ink 92">
                  <a:extLst>
                    <a:ext uri="{FF2B5EF4-FFF2-40B4-BE49-F238E27FC236}">
                      <a16:creationId xmlns:a16="http://schemas.microsoft.com/office/drawing/2014/main" id="{08B38F42-05C3-182B-67DD-65BA870DCFA1}"/>
                    </a:ext>
                  </a:extLst>
                </p14:cNvPr>
                <p14:cNvContentPartPr/>
                <p14:nvPr/>
              </p14:nvContentPartPr>
              <p14:xfrm>
                <a:off x="2778349" y="3372862"/>
                <a:ext cx="674280" cy="503640"/>
              </p14:xfrm>
            </p:contentPart>
          </mc:Choice>
          <mc:Fallback xmlns="">
            <p:pic>
              <p:nvPicPr>
                <p:cNvPr id="93" name="Ink 92">
                  <a:extLst>
                    <a:ext uri="{FF2B5EF4-FFF2-40B4-BE49-F238E27FC236}">
                      <a16:creationId xmlns:a16="http://schemas.microsoft.com/office/drawing/2014/main" id="{08B38F42-05C3-182B-67DD-65BA870DCFA1}"/>
                    </a:ext>
                  </a:extLst>
                </p:cNvPr>
                <p:cNvPicPr/>
                <p:nvPr/>
              </p:nvPicPr>
              <p:blipFill>
                <a:blip r:embed="rId121"/>
                <a:stretch>
                  <a:fillRect/>
                </a:stretch>
              </p:blipFill>
              <p:spPr>
                <a:xfrm>
                  <a:off x="2760349" y="3355222"/>
                  <a:ext cx="709920" cy="539280"/>
                </a:xfrm>
                <a:prstGeom prst="rect">
                  <a:avLst/>
                </a:prstGeom>
              </p:spPr>
            </p:pic>
          </mc:Fallback>
        </mc:AlternateContent>
      </p:grpSp>
      <p:grpSp>
        <p:nvGrpSpPr>
          <p:cNvPr id="99" name="Group 98">
            <a:extLst>
              <a:ext uri="{FF2B5EF4-FFF2-40B4-BE49-F238E27FC236}">
                <a16:creationId xmlns:a16="http://schemas.microsoft.com/office/drawing/2014/main" id="{20391B5B-C1E2-6B66-B725-CDC3C5DE6E98}"/>
              </a:ext>
            </a:extLst>
          </p:cNvPr>
          <p:cNvGrpSpPr/>
          <p:nvPr/>
        </p:nvGrpSpPr>
        <p:grpSpPr>
          <a:xfrm>
            <a:off x="314149" y="3697942"/>
            <a:ext cx="2376360" cy="217080"/>
            <a:chOff x="314149" y="3697942"/>
            <a:chExt cx="2376360" cy="217080"/>
          </a:xfrm>
        </p:grpSpPr>
        <mc:AlternateContent xmlns:mc="http://schemas.openxmlformats.org/markup-compatibility/2006" xmlns:p14="http://schemas.microsoft.com/office/powerpoint/2010/main">
          <mc:Choice Requires="p14">
            <p:contentPart p14:bwMode="auto" r:id="rId122">
              <p14:nvContentPartPr>
                <p14:cNvPr id="95" name="Ink 94">
                  <a:extLst>
                    <a:ext uri="{FF2B5EF4-FFF2-40B4-BE49-F238E27FC236}">
                      <a16:creationId xmlns:a16="http://schemas.microsoft.com/office/drawing/2014/main" id="{50198C2B-F77F-7EA2-9FD8-17A373E19222}"/>
                    </a:ext>
                  </a:extLst>
                </p14:cNvPr>
                <p14:cNvContentPartPr/>
                <p14:nvPr/>
              </p14:nvContentPartPr>
              <p14:xfrm>
                <a:off x="1785469" y="3697942"/>
                <a:ext cx="905040" cy="106920"/>
              </p14:xfrm>
            </p:contentPart>
          </mc:Choice>
          <mc:Fallback xmlns="">
            <p:pic>
              <p:nvPicPr>
                <p:cNvPr id="95" name="Ink 94">
                  <a:extLst>
                    <a:ext uri="{FF2B5EF4-FFF2-40B4-BE49-F238E27FC236}">
                      <a16:creationId xmlns:a16="http://schemas.microsoft.com/office/drawing/2014/main" id="{50198C2B-F77F-7EA2-9FD8-17A373E19222}"/>
                    </a:ext>
                  </a:extLst>
                </p:cNvPr>
                <p:cNvPicPr/>
                <p:nvPr/>
              </p:nvPicPr>
              <p:blipFill>
                <a:blip r:embed="rId123"/>
                <a:stretch>
                  <a:fillRect/>
                </a:stretch>
              </p:blipFill>
              <p:spPr>
                <a:xfrm>
                  <a:off x="1767469" y="3680302"/>
                  <a:ext cx="94068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96" name="Ink 95">
                  <a:extLst>
                    <a:ext uri="{FF2B5EF4-FFF2-40B4-BE49-F238E27FC236}">
                      <a16:creationId xmlns:a16="http://schemas.microsoft.com/office/drawing/2014/main" id="{93579D71-BF57-3BA0-7B68-45AE07AA1720}"/>
                    </a:ext>
                  </a:extLst>
                </p14:cNvPr>
                <p14:cNvContentPartPr/>
                <p14:nvPr/>
              </p14:nvContentPartPr>
              <p14:xfrm>
                <a:off x="1169869" y="3804142"/>
                <a:ext cx="497160" cy="39600"/>
              </p14:xfrm>
            </p:contentPart>
          </mc:Choice>
          <mc:Fallback xmlns="">
            <p:pic>
              <p:nvPicPr>
                <p:cNvPr id="96" name="Ink 95">
                  <a:extLst>
                    <a:ext uri="{FF2B5EF4-FFF2-40B4-BE49-F238E27FC236}">
                      <a16:creationId xmlns:a16="http://schemas.microsoft.com/office/drawing/2014/main" id="{93579D71-BF57-3BA0-7B68-45AE07AA1720}"/>
                    </a:ext>
                  </a:extLst>
                </p:cNvPr>
                <p:cNvPicPr/>
                <p:nvPr/>
              </p:nvPicPr>
              <p:blipFill>
                <a:blip r:embed="rId125"/>
                <a:stretch>
                  <a:fillRect/>
                </a:stretch>
              </p:blipFill>
              <p:spPr>
                <a:xfrm>
                  <a:off x="1152229" y="3786142"/>
                  <a:ext cx="53280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98" name="Ink 97">
                  <a:extLst>
                    <a:ext uri="{FF2B5EF4-FFF2-40B4-BE49-F238E27FC236}">
                      <a16:creationId xmlns:a16="http://schemas.microsoft.com/office/drawing/2014/main" id="{8EE8971E-AC77-F75B-9E1E-A35640C0CC6F}"/>
                    </a:ext>
                  </a:extLst>
                </p14:cNvPr>
                <p14:cNvContentPartPr/>
                <p14:nvPr/>
              </p14:nvContentPartPr>
              <p14:xfrm>
                <a:off x="314149" y="3838342"/>
                <a:ext cx="769680" cy="76680"/>
              </p14:xfrm>
            </p:contentPart>
          </mc:Choice>
          <mc:Fallback xmlns="">
            <p:pic>
              <p:nvPicPr>
                <p:cNvPr id="98" name="Ink 97">
                  <a:extLst>
                    <a:ext uri="{FF2B5EF4-FFF2-40B4-BE49-F238E27FC236}">
                      <a16:creationId xmlns:a16="http://schemas.microsoft.com/office/drawing/2014/main" id="{8EE8971E-AC77-F75B-9E1E-A35640C0CC6F}"/>
                    </a:ext>
                  </a:extLst>
                </p:cNvPr>
                <p:cNvPicPr/>
                <p:nvPr/>
              </p:nvPicPr>
              <p:blipFill>
                <a:blip r:embed="rId127"/>
                <a:stretch>
                  <a:fillRect/>
                </a:stretch>
              </p:blipFill>
              <p:spPr>
                <a:xfrm>
                  <a:off x="296149" y="3820342"/>
                  <a:ext cx="805320" cy="112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8">
            <p14:nvContentPartPr>
              <p14:cNvPr id="100" name="Ink 99">
                <a:extLst>
                  <a:ext uri="{FF2B5EF4-FFF2-40B4-BE49-F238E27FC236}">
                    <a16:creationId xmlns:a16="http://schemas.microsoft.com/office/drawing/2014/main" id="{64E97539-ED0A-2A94-0F43-91D502D7FF0E}"/>
                  </a:ext>
                </a:extLst>
              </p14:cNvPr>
              <p14:cNvContentPartPr/>
              <p14:nvPr/>
            </p14:nvContentPartPr>
            <p14:xfrm>
              <a:off x="7397149" y="4190422"/>
              <a:ext cx="1993320" cy="125280"/>
            </p14:xfrm>
          </p:contentPart>
        </mc:Choice>
        <mc:Fallback xmlns="">
          <p:pic>
            <p:nvPicPr>
              <p:cNvPr id="100" name="Ink 99">
                <a:extLst>
                  <a:ext uri="{FF2B5EF4-FFF2-40B4-BE49-F238E27FC236}">
                    <a16:creationId xmlns:a16="http://schemas.microsoft.com/office/drawing/2014/main" id="{64E97539-ED0A-2A94-0F43-91D502D7FF0E}"/>
                  </a:ext>
                </a:extLst>
              </p:cNvPr>
              <p:cNvPicPr/>
              <p:nvPr/>
            </p:nvPicPr>
            <p:blipFill>
              <a:blip r:embed="rId129"/>
              <a:stretch>
                <a:fillRect/>
              </a:stretch>
            </p:blipFill>
            <p:spPr>
              <a:xfrm>
                <a:off x="7379509" y="4172422"/>
                <a:ext cx="202896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105" name="Ink 104">
                <a:extLst>
                  <a:ext uri="{FF2B5EF4-FFF2-40B4-BE49-F238E27FC236}">
                    <a16:creationId xmlns:a16="http://schemas.microsoft.com/office/drawing/2014/main" id="{4E465526-E640-C34E-7C25-78F28A1078EF}"/>
                  </a:ext>
                </a:extLst>
              </p14:cNvPr>
              <p14:cNvContentPartPr/>
              <p14:nvPr/>
            </p14:nvContentPartPr>
            <p14:xfrm>
              <a:off x="1132789" y="4208422"/>
              <a:ext cx="2041200" cy="107280"/>
            </p14:xfrm>
          </p:contentPart>
        </mc:Choice>
        <mc:Fallback xmlns="">
          <p:pic>
            <p:nvPicPr>
              <p:cNvPr id="105" name="Ink 104">
                <a:extLst>
                  <a:ext uri="{FF2B5EF4-FFF2-40B4-BE49-F238E27FC236}">
                    <a16:creationId xmlns:a16="http://schemas.microsoft.com/office/drawing/2014/main" id="{4E465526-E640-C34E-7C25-78F28A1078EF}"/>
                  </a:ext>
                </a:extLst>
              </p:cNvPr>
              <p:cNvPicPr/>
              <p:nvPr/>
            </p:nvPicPr>
            <p:blipFill>
              <a:blip r:embed="rId131"/>
              <a:stretch>
                <a:fillRect/>
              </a:stretch>
            </p:blipFill>
            <p:spPr>
              <a:xfrm>
                <a:off x="1115149" y="4190422"/>
                <a:ext cx="207684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10" name="Ink 109">
                <a:extLst>
                  <a:ext uri="{FF2B5EF4-FFF2-40B4-BE49-F238E27FC236}">
                    <a16:creationId xmlns:a16="http://schemas.microsoft.com/office/drawing/2014/main" id="{B5B66775-8169-5949-5756-6FC8600123AD}"/>
                  </a:ext>
                </a:extLst>
              </p14:cNvPr>
              <p14:cNvContentPartPr/>
              <p14:nvPr/>
            </p14:nvContentPartPr>
            <p14:xfrm>
              <a:off x="6085309" y="4655902"/>
              <a:ext cx="781200" cy="61200"/>
            </p14:xfrm>
          </p:contentPart>
        </mc:Choice>
        <mc:Fallback xmlns="">
          <p:pic>
            <p:nvPicPr>
              <p:cNvPr id="110" name="Ink 109">
                <a:extLst>
                  <a:ext uri="{FF2B5EF4-FFF2-40B4-BE49-F238E27FC236}">
                    <a16:creationId xmlns:a16="http://schemas.microsoft.com/office/drawing/2014/main" id="{B5B66775-8169-5949-5756-6FC8600123AD}"/>
                  </a:ext>
                </a:extLst>
              </p:cNvPr>
              <p:cNvPicPr/>
              <p:nvPr/>
            </p:nvPicPr>
            <p:blipFill>
              <a:blip r:embed="rId133"/>
              <a:stretch>
                <a:fillRect/>
              </a:stretch>
            </p:blipFill>
            <p:spPr>
              <a:xfrm>
                <a:off x="6067309" y="4637902"/>
                <a:ext cx="81684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14" name="Ink 113">
                <a:extLst>
                  <a:ext uri="{FF2B5EF4-FFF2-40B4-BE49-F238E27FC236}">
                    <a16:creationId xmlns:a16="http://schemas.microsoft.com/office/drawing/2014/main" id="{15C1334D-BB6A-22E0-4208-4056267C8BB9}"/>
                  </a:ext>
                </a:extLst>
              </p14:cNvPr>
              <p14:cNvContentPartPr/>
              <p14:nvPr/>
            </p14:nvContentPartPr>
            <p14:xfrm>
              <a:off x="4551349" y="4270342"/>
              <a:ext cx="745920" cy="481680"/>
            </p14:xfrm>
          </p:contentPart>
        </mc:Choice>
        <mc:Fallback xmlns="">
          <p:pic>
            <p:nvPicPr>
              <p:cNvPr id="114" name="Ink 113">
                <a:extLst>
                  <a:ext uri="{FF2B5EF4-FFF2-40B4-BE49-F238E27FC236}">
                    <a16:creationId xmlns:a16="http://schemas.microsoft.com/office/drawing/2014/main" id="{15C1334D-BB6A-22E0-4208-4056267C8BB9}"/>
                  </a:ext>
                </a:extLst>
              </p:cNvPr>
              <p:cNvPicPr/>
              <p:nvPr/>
            </p:nvPicPr>
            <p:blipFill>
              <a:blip r:embed="rId135"/>
              <a:stretch>
                <a:fillRect/>
              </a:stretch>
            </p:blipFill>
            <p:spPr>
              <a:xfrm>
                <a:off x="4533349" y="4252342"/>
                <a:ext cx="781560" cy="51732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20" name="Ink 119">
                <a:extLst>
                  <a:ext uri="{FF2B5EF4-FFF2-40B4-BE49-F238E27FC236}">
                    <a16:creationId xmlns:a16="http://schemas.microsoft.com/office/drawing/2014/main" id="{2D21EF56-36F2-D8AC-DE28-E559A77C093D}"/>
                  </a:ext>
                </a:extLst>
              </p14:cNvPr>
              <p14:cNvContentPartPr/>
              <p14:nvPr/>
            </p14:nvContentPartPr>
            <p14:xfrm>
              <a:off x="8180869" y="4640782"/>
              <a:ext cx="1298160" cy="593280"/>
            </p14:xfrm>
          </p:contentPart>
        </mc:Choice>
        <mc:Fallback xmlns="">
          <p:pic>
            <p:nvPicPr>
              <p:cNvPr id="120" name="Ink 119">
                <a:extLst>
                  <a:ext uri="{FF2B5EF4-FFF2-40B4-BE49-F238E27FC236}">
                    <a16:creationId xmlns:a16="http://schemas.microsoft.com/office/drawing/2014/main" id="{2D21EF56-36F2-D8AC-DE28-E559A77C093D}"/>
                  </a:ext>
                </a:extLst>
              </p:cNvPr>
              <p:cNvPicPr/>
              <p:nvPr/>
            </p:nvPicPr>
            <p:blipFill>
              <a:blip r:embed="rId137"/>
              <a:stretch>
                <a:fillRect/>
              </a:stretch>
            </p:blipFill>
            <p:spPr>
              <a:xfrm>
                <a:off x="8162869" y="4623142"/>
                <a:ext cx="1333800" cy="628920"/>
              </a:xfrm>
              <a:prstGeom prst="rect">
                <a:avLst/>
              </a:prstGeom>
            </p:spPr>
          </p:pic>
        </mc:Fallback>
      </mc:AlternateContent>
      <p:grpSp>
        <p:nvGrpSpPr>
          <p:cNvPr id="139" name="Group 138">
            <a:extLst>
              <a:ext uri="{FF2B5EF4-FFF2-40B4-BE49-F238E27FC236}">
                <a16:creationId xmlns:a16="http://schemas.microsoft.com/office/drawing/2014/main" id="{B7831F25-4957-E3EE-3596-D46C359924EF}"/>
              </a:ext>
            </a:extLst>
          </p:cNvPr>
          <p:cNvGrpSpPr/>
          <p:nvPr/>
        </p:nvGrpSpPr>
        <p:grpSpPr>
          <a:xfrm>
            <a:off x="547069" y="4178902"/>
            <a:ext cx="8760960" cy="1465200"/>
            <a:chOff x="547069" y="4178902"/>
            <a:chExt cx="8760960" cy="1465200"/>
          </a:xfrm>
        </p:grpSpPr>
        <mc:AlternateContent xmlns:mc="http://schemas.openxmlformats.org/markup-compatibility/2006" xmlns:p14="http://schemas.microsoft.com/office/powerpoint/2010/main">
          <mc:Choice Requires="p14">
            <p:contentPart p14:bwMode="auto" r:id="rId138">
              <p14:nvContentPartPr>
                <p14:cNvPr id="106" name="Ink 105">
                  <a:extLst>
                    <a:ext uri="{FF2B5EF4-FFF2-40B4-BE49-F238E27FC236}">
                      <a16:creationId xmlns:a16="http://schemas.microsoft.com/office/drawing/2014/main" id="{0718BF82-1651-14B9-0650-25C94DF74510}"/>
                    </a:ext>
                  </a:extLst>
                </p14:cNvPr>
                <p14:cNvContentPartPr/>
                <p14:nvPr/>
              </p14:nvContentPartPr>
              <p14:xfrm>
                <a:off x="547069" y="4236502"/>
                <a:ext cx="505080" cy="37080"/>
              </p14:xfrm>
            </p:contentPart>
          </mc:Choice>
          <mc:Fallback xmlns="">
            <p:pic>
              <p:nvPicPr>
                <p:cNvPr id="106" name="Ink 105">
                  <a:extLst>
                    <a:ext uri="{FF2B5EF4-FFF2-40B4-BE49-F238E27FC236}">
                      <a16:creationId xmlns:a16="http://schemas.microsoft.com/office/drawing/2014/main" id="{0718BF82-1651-14B9-0650-25C94DF74510}"/>
                    </a:ext>
                  </a:extLst>
                </p:cNvPr>
                <p:cNvPicPr/>
                <p:nvPr/>
              </p:nvPicPr>
              <p:blipFill>
                <a:blip r:embed="rId139"/>
                <a:stretch>
                  <a:fillRect/>
                </a:stretch>
              </p:blipFill>
              <p:spPr>
                <a:xfrm>
                  <a:off x="529429" y="4218862"/>
                  <a:ext cx="54072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01" name="Ink 100">
                  <a:extLst>
                    <a:ext uri="{FF2B5EF4-FFF2-40B4-BE49-F238E27FC236}">
                      <a16:creationId xmlns:a16="http://schemas.microsoft.com/office/drawing/2014/main" id="{C379098F-EF81-AE59-D654-716AF13E59AF}"/>
                    </a:ext>
                  </a:extLst>
                </p14:cNvPr>
                <p14:cNvContentPartPr/>
                <p14:nvPr/>
              </p14:nvContentPartPr>
              <p14:xfrm>
                <a:off x="6220669" y="4241182"/>
                <a:ext cx="1173240" cy="43560"/>
              </p14:xfrm>
            </p:contentPart>
          </mc:Choice>
          <mc:Fallback xmlns="">
            <p:pic>
              <p:nvPicPr>
                <p:cNvPr id="101" name="Ink 100">
                  <a:extLst>
                    <a:ext uri="{FF2B5EF4-FFF2-40B4-BE49-F238E27FC236}">
                      <a16:creationId xmlns:a16="http://schemas.microsoft.com/office/drawing/2014/main" id="{C379098F-EF81-AE59-D654-716AF13E59AF}"/>
                    </a:ext>
                  </a:extLst>
                </p:cNvPr>
                <p:cNvPicPr/>
                <p:nvPr/>
              </p:nvPicPr>
              <p:blipFill>
                <a:blip r:embed="rId141"/>
                <a:stretch>
                  <a:fillRect/>
                </a:stretch>
              </p:blipFill>
              <p:spPr>
                <a:xfrm>
                  <a:off x="6203029" y="4223182"/>
                  <a:ext cx="120888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02" name="Ink 101">
                  <a:extLst>
                    <a:ext uri="{FF2B5EF4-FFF2-40B4-BE49-F238E27FC236}">
                      <a16:creationId xmlns:a16="http://schemas.microsoft.com/office/drawing/2014/main" id="{6E34AC4D-59C1-C468-A3B6-55F534C54899}"/>
                    </a:ext>
                  </a:extLst>
                </p14:cNvPr>
                <p14:cNvContentPartPr/>
                <p14:nvPr/>
              </p14:nvContentPartPr>
              <p14:xfrm>
                <a:off x="5605429" y="4213462"/>
                <a:ext cx="522000" cy="32400"/>
              </p14:xfrm>
            </p:contentPart>
          </mc:Choice>
          <mc:Fallback xmlns="">
            <p:pic>
              <p:nvPicPr>
                <p:cNvPr id="102" name="Ink 101">
                  <a:extLst>
                    <a:ext uri="{FF2B5EF4-FFF2-40B4-BE49-F238E27FC236}">
                      <a16:creationId xmlns:a16="http://schemas.microsoft.com/office/drawing/2014/main" id="{6E34AC4D-59C1-C468-A3B6-55F534C54899}"/>
                    </a:ext>
                  </a:extLst>
                </p:cNvPr>
                <p:cNvPicPr/>
                <p:nvPr/>
              </p:nvPicPr>
              <p:blipFill>
                <a:blip r:embed="rId143"/>
                <a:stretch>
                  <a:fillRect/>
                </a:stretch>
              </p:blipFill>
              <p:spPr>
                <a:xfrm>
                  <a:off x="5587429" y="4195822"/>
                  <a:ext cx="55764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03" name="Ink 102">
                  <a:extLst>
                    <a:ext uri="{FF2B5EF4-FFF2-40B4-BE49-F238E27FC236}">
                      <a16:creationId xmlns:a16="http://schemas.microsoft.com/office/drawing/2014/main" id="{F302EFBC-FAEE-72A5-51A6-72DEB9ECC2AB}"/>
                    </a:ext>
                  </a:extLst>
                </p14:cNvPr>
                <p14:cNvContentPartPr/>
                <p14:nvPr/>
              </p14:nvContentPartPr>
              <p14:xfrm>
                <a:off x="5006389" y="4225702"/>
                <a:ext cx="521280" cy="33120"/>
              </p14:xfrm>
            </p:contentPart>
          </mc:Choice>
          <mc:Fallback xmlns="">
            <p:pic>
              <p:nvPicPr>
                <p:cNvPr id="103" name="Ink 102">
                  <a:extLst>
                    <a:ext uri="{FF2B5EF4-FFF2-40B4-BE49-F238E27FC236}">
                      <a16:creationId xmlns:a16="http://schemas.microsoft.com/office/drawing/2014/main" id="{F302EFBC-FAEE-72A5-51A6-72DEB9ECC2AB}"/>
                    </a:ext>
                  </a:extLst>
                </p:cNvPr>
                <p:cNvPicPr/>
                <p:nvPr/>
              </p:nvPicPr>
              <p:blipFill>
                <a:blip r:embed="rId145"/>
                <a:stretch>
                  <a:fillRect/>
                </a:stretch>
              </p:blipFill>
              <p:spPr>
                <a:xfrm>
                  <a:off x="4988749" y="4208062"/>
                  <a:ext cx="55692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11" name="Ink 110">
                  <a:extLst>
                    <a:ext uri="{FF2B5EF4-FFF2-40B4-BE49-F238E27FC236}">
                      <a16:creationId xmlns:a16="http://schemas.microsoft.com/office/drawing/2014/main" id="{B781E860-E341-1056-F8F8-D78FEA6C2067}"/>
                    </a:ext>
                  </a:extLst>
                </p14:cNvPr>
                <p14:cNvContentPartPr/>
                <p14:nvPr/>
              </p14:nvContentPartPr>
              <p14:xfrm>
                <a:off x="5394109" y="4680742"/>
                <a:ext cx="485640" cy="65520"/>
              </p14:xfrm>
            </p:contentPart>
          </mc:Choice>
          <mc:Fallback xmlns="">
            <p:pic>
              <p:nvPicPr>
                <p:cNvPr id="111" name="Ink 110">
                  <a:extLst>
                    <a:ext uri="{FF2B5EF4-FFF2-40B4-BE49-F238E27FC236}">
                      <a16:creationId xmlns:a16="http://schemas.microsoft.com/office/drawing/2014/main" id="{B781E860-E341-1056-F8F8-D78FEA6C2067}"/>
                    </a:ext>
                  </a:extLst>
                </p:cNvPr>
                <p:cNvPicPr/>
                <p:nvPr/>
              </p:nvPicPr>
              <p:blipFill>
                <a:blip r:embed="rId147"/>
                <a:stretch>
                  <a:fillRect/>
                </a:stretch>
              </p:blipFill>
              <p:spPr>
                <a:xfrm>
                  <a:off x="5376109" y="4662742"/>
                  <a:ext cx="52128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12" name="Ink 111">
                  <a:extLst>
                    <a:ext uri="{FF2B5EF4-FFF2-40B4-BE49-F238E27FC236}">
                      <a16:creationId xmlns:a16="http://schemas.microsoft.com/office/drawing/2014/main" id="{664EC48D-2189-A616-BBA6-BAA6C69F05FA}"/>
                    </a:ext>
                  </a:extLst>
                </p14:cNvPr>
                <p14:cNvContentPartPr/>
                <p14:nvPr/>
              </p14:nvContentPartPr>
              <p14:xfrm>
                <a:off x="4611109" y="4698382"/>
                <a:ext cx="569880" cy="36720"/>
              </p14:xfrm>
            </p:contentPart>
          </mc:Choice>
          <mc:Fallback xmlns="">
            <p:pic>
              <p:nvPicPr>
                <p:cNvPr id="112" name="Ink 111">
                  <a:extLst>
                    <a:ext uri="{FF2B5EF4-FFF2-40B4-BE49-F238E27FC236}">
                      <a16:creationId xmlns:a16="http://schemas.microsoft.com/office/drawing/2014/main" id="{664EC48D-2189-A616-BBA6-BAA6C69F05FA}"/>
                    </a:ext>
                  </a:extLst>
                </p:cNvPr>
                <p:cNvPicPr/>
                <p:nvPr/>
              </p:nvPicPr>
              <p:blipFill>
                <a:blip r:embed="rId149"/>
                <a:stretch>
                  <a:fillRect/>
                </a:stretch>
              </p:blipFill>
              <p:spPr>
                <a:xfrm>
                  <a:off x="4593109" y="4680742"/>
                  <a:ext cx="60552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07" name="Ink 106">
                  <a:extLst>
                    <a:ext uri="{FF2B5EF4-FFF2-40B4-BE49-F238E27FC236}">
                      <a16:creationId xmlns:a16="http://schemas.microsoft.com/office/drawing/2014/main" id="{013EAD20-2D40-F800-6935-F81172B29AB6}"/>
                    </a:ext>
                  </a:extLst>
                </p14:cNvPr>
                <p14:cNvContentPartPr/>
                <p14:nvPr/>
              </p14:nvContentPartPr>
              <p14:xfrm>
                <a:off x="8279869" y="4705942"/>
                <a:ext cx="1028160" cy="89280"/>
              </p14:xfrm>
            </p:contentPart>
          </mc:Choice>
          <mc:Fallback xmlns="">
            <p:pic>
              <p:nvPicPr>
                <p:cNvPr id="107" name="Ink 106">
                  <a:extLst>
                    <a:ext uri="{FF2B5EF4-FFF2-40B4-BE49-F238E27FC236}">
                      <a16:creationId xmlns:a16="http://schemas.microsoft.com/office/drawing/2014/main" id="{013EAD20-2D40-F800-6935-F81172B29AB6}"/>
                    </a:ext>
                  </a:extLst>
                </p:cNvPr>
                <p:cNvPicPr/>
                <p:nvPr/>
              </p:nvPicPr>
              <p:blipFill>
                <a:blip r:embed="rId151"/>
                <a:stretch>
                  <a:fillRect/>
                </a:stretch>
              </p:blipFill>
              <p:spPr>
                <a:xfrm>
                  <a:off x="8262229" y="4687942"/>
                  <a:ext cx="106380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08" name="Ink 107">
                  <a:extLst>
                    <a:ext uri="{FF2B5EF4-FFF2-40B4-BE49-F238E27FC236}">
                      <a16:creationId xmlns:a16="http://schemas.microsoft.com/office/drawing/2014/main" id="{073911FD-8217-23F9-642D-B39980C36828}"/>
                    </a:ext>
                  </a:extLst>
                </p14:cNvPr>
                <p14:cNvContentPartPr/>
                <p14:nvPr/>
              </p14:nvContentPartPr>
              <p14:xfrm>
                <a:off x="7020589" y="4663102"/>
                <a:ext cx="1056600" cy="57600"/>
              </p14:xfrm>
            </p:contentPart>
          </mc:Choice>
          <mc:Fallback xmlns="">
            <p:pic>
              <p:nvPicPr>
                <p:cNvPr id="108" name="Ink 107">
                  <a:extLst>
                    <a:ext uri="{FF2B5EF4-FFF2-40B4-BE49-F238E27FC236}">
                      <a16:creationId xmlns:a16="http://schemas.microsoft.com/office/drawing/2014/main" id="{073911FD-8217-23F9-642D-B39980C36828}"/>
                    </a:ext>
                  </a:extLst>
                </p:cNvPr>
                <p:cNvPicPr/>
                <p:nvPr/>
              </p:nvPicPr>
              <p:blipFill>
                <a:blip r:embed="rId153"/>
                <a:stretch>
                  <a:fillRect/>
                </a:stretch>
              </p:blipFill>
              <p:spPr>
                <a:xfrm>
                  <a:off x="7002589" y="4645462"/>
                  <a:ext cx="109224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22" name="Ink 121">
                  <a:extLst>
                    <a:ext uri="{FF2B5EF4-FFF2-40B4-BE49-F238E27FC236}">
                      <a16:creationId xmlns:a16="http://schemas.microsoft.com/office/drawing/2014/main" id="{31F9CA0D-AB5A-A72E-753C-73E141155D8E}"/>
                    </a:ext>
                  </a:extLst>
                </p14:cNvPr>
                <p14:cNvContentPartPr/>
                <p14:nvPr/>
              </p14:nvContentPartPr>
              <p14:xfrm>
                <a:off x="6902509" y="4626382"/>
                <a:ext cx="627840" cy="500760"/>
              </p14:xfrm>
            </p:contentPart>
          </mc:Choice>
          <mc:Fallback xmlns="">
            <p:pic>
              <p:nvPicPr>
                <p:cNvPr id="122" name="Ink 121">
                  <a:extLst>
                    <a:ext uri="{FF2B5EF4-FFF2-40B4-BE49-F238E27FC236}">
                      <a16:creationId xmlns:a16="http://schemas.microsoft.com/office/drawing/2014/main" id="{31F9CA0D-AB5A-A72E-753C-73E141155D8E}"/>
                    </a:ext>
                  </a:extLst>
                </p:cNvPr>
                <p:cNvPicPr/>
                <p:nvPr/>
              </p:nvPicPr>
              <p:blipFill>
                <a:blip r:embed="rId155"/>
                <a:stretch>
                  <a:fillRect/>
                </a:stretch>
              </p:blipFill>
              <p:spPr>
                <a:xfrm>
                  <a:off x="6884509" y="4608382"/>
                  <a:ext cx="663480" cy="53640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23" name="Ink 122">
                  <a:extLst>
                    <a:ext uri="{FF2B5EF4-FFF2-40B4-BE49-F238E27FC236}">
                      <a16:creationId xmlns:a16="http://schemas.microsoft.com/office/drawing/2014/main" id="{F0C851B0-ADA4-5A1D-5985-9C5A40272B83}"/>
                    </a:ext>
                  </a:extLst>
                </p14:cNvPr>
                <p14:cNvContentPartPr/>
                <p14:nvPr/>
              </p14:nvContentPartPr>
              <p14:xfrm>
                <a:off x="5619829" y="4677502"/>
                <a:ext cx="707040" cy="454320"/>
              </p14:xfrm>
            </p:contentPart>
          </mc:Choice>
          <mc:Fallback xmlns="">
            <p:pic>
              <p:nvPicPr>
                <p:cNvPr id="123" name="Ink 122">
                  <a:extLst>
                    <a:ext uri="{FF2B5EF4-FFF2-40B4-BE49-F238E27FC236}">
                      <a16:creationId xmlns:a16="http://schemas.microsoft.com/office/drawing/2014/main" id="{F0C851B0-ADA4-5A1D-5985-9C5A40272B83}"/>
                    </a:ext>
                  </a:extLst>
                </p:cNvPr>
                <p:cNvPicPr/>
                <p:nvPr/>
              </p:nvPicPr>
              <p:blipFill>
                <a:blip r:embed="rId157"/>
                <a:stretch>
                  <a:fillRect/>
                </a:stretch>
              </p:blipFill>
              <p:spPr>
                <a:xfrm>
                  <a:off x="5601829" y="4659502"/>
                  <a:ext cx="742680" cy="48996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16" name="Ink 115">
                  <a:extLst>
                    <a:ext uri="{FF2B5EF4-FFF2-40B4-BE49-F238E27FC236}">
                      <a16:creationId xmlns:a16="http://schemas.microsoft.com/office/drawing/2014/main" id="{95A07829-FF10-094A-E114-23A56A5DD6AA}"/>
                    </a:ext>
                  </a:extLst>
                </p14:cNvPr>
                <p14:cNvContentPartPr/>
                <p14:nvPr/>
              </p14:nvContentPartPr>
              <p14:xfrm>
                <a:off x="3222589" y="4178902"/>
                <a:ext cx="715680" cy="547200"/>
              </p14:xfrm>
            </p:contentPart>
          </mc:Choice>
          <mc:Fallback xmlns="">
            <p:pic>
              <p:nvPicPr>
                <p:cNvPr id="116" name="Ink 115">
                  <a:extLst>
                    <a:ext uri="{FF2B5EF4-FFF2-40B4-BE49-F238E27FC236}">
                      <a16:creationId xmlns:a16="http://schemas.microsoft.com/office/drawing/2014/main" id="{95A07829-FF10-094A-E114-23A56A5DD6AA}"/>
                    </a:ext>
                  </a:extLst>
                </p:cNvPr>
                <p:cNvPicPr/>
                <p:nvPr/>
              </p:nvPicPr>
              <p:blipFill>
                <a:blip r:embed="rId159"/>
                <a:stretch>
                  <a:fillRect/>
                </a:stretch>
              </p:blipFill>
              <p:spPr>
                <a:xfrm>
                  <a:off x="3204949" y="4160902"/>
                  <a:ext cx="751320" cy="58284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17" name="Ink 116">
                  <a:extLst>
                    <a:ext uri="{FF2B5EF4-FFF2-40B4-BE49-F238E27FC236}">
                      <a16:creationId xmlns:a16="http://schemas.microsoft.com/office/drawing/2014/main" id="{D5504C76-F81C-C002-F7A6-E7B558B048E6}"/>
                    </a:ext>
                  </a:extLst>
                </p14:cNvPr>
                <p14:cNvContentPartPr/>
                <p14:nvPr/>
              </p14:nvContentPartPr>
              <p14:xfrm>
                <a:off x="2567749" y="4652662"/>
                <a:ext cx="1800" cy="10440"/>
              </p14:xfrm>
            </p:contentPart>
          </mc:Choice>
          <mc:Fallback xmlns="">
            <p:pic>
              <p:nvPicPr>
                <p:cNvPr id="117" name="Ink 116">
                  <a:extLst>
                    <a:ext uri="{FF2B5EF4-FFF2-40B4-BE49-F238E27FC236}">
                      <a16:creationId xmlns:a16="http://schemas.microsoft.com/office/drawing/2014/main" id="{D5504C76-F81C-C002-F7A6-E7B558B048E6}"/>
                    </a:ext>
                  </a:extLst>
                </p:cNvPr>
                <p:cNvPicPr/>
                <p:nvPr/>
              </p:nvPicPr>
              <p:blipFill>
                <a:blip r:embed="rId161"/>
                <a:stretch>
                  <a:fillRect/>
                </a:stretch>
              </p:blipFill>
              <p:spPr>
                <a:xfrm>
                  <a:off x="2550109" y="4634662"/>
                  <a:ext cx="3744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18" name="Ink 117">
                  <a:extLst>
                    <a:ext uri="{FF2B5EF4-FFF2-40B4-BE49-F238E27FC236}">
                      <a16:creationId xmlns:a16="http://schemas.microsoft.com/office/drawing/2014/main" id="{6F7396ED-DCF9-803F-F366-968032F55AFC}"/>
                    </a:ext>
                  </a:extLst>
                </p14:cNvPr>
                <p14:cNvContentPartPr/>
                <p14:nvPr/>
              </p14:nvContentPartPr>
              <p14:xfrm>
                <a:off x="1879789" y="4210942"/>
                <a:ext cx="720720" cy="516960"/>
              </p14:xfrm>
            </p:contentPart>
          </mc:Choice>
          <mc:Fallback xmlns="">
            <p:pic>
              <p:nvPicPr>
                <p:cNvPr id="118" name="Ink 117">
                  <a:extLst>
                    <a:ext uri="{FF2B5EF4-FFF2-40B4-BE49-F238E27FC236}">
                      <a16:creationId xmlns:a16="http://schemas.microsoft.com/office/drawing/2014/main" id="{6F7396ED-DCF9-803F-F366-968032F55AFC}"/>
                    </a:ext>
                  </a:extLst>
                </p:cNvPr>
                <p:cNvPicPr/>
                <p:nvPr/>
              </p:nvPicPr>
              <p:blipFill>
                <a:blip r:embed="rId163"/>
                <a:stretch>
                  <a:fillRect/>
                </a:stretch>
              </p:blipFill>
              <p:spPr>
                <a:xfrm>
                  <a:off x="1862149" y="4193302"/>
                  <a:ext cx="756360" cy="55260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25" name="Ink 124">
                  <a:extLst>
                    <a:ext uri="{FF2B5EF4-FFF2-40B4-BE49-F238E27FC236}">
                      <a16:creationId xmlns:a16="http://schemas.microsoft.com/office/drawing/2014/main" id="{2344D38A-0A1A-63FB-330D-EF150E71978B}"/>
                    </a:ext>
                  </a:extLst>
                </p14:cNvPr>
                <p14:cNvContentPartPr/>
                <p14:nvPr/>
              </p14:nvContentPartPr>
              <p14:xfrm>
                <a:off x="3868069" y="4653742"/>
                <a:ext cx="474840" cy="496080"/>
              </p14:xfrm>
            </p:contentPart>
          </mc:Choice>
          <mc:Fallback xmlns="">
            <p:pic>
              <p:nvPicPr>
                <p:cNvPr id="125" name="Ink 124">
                  <a:extLst>
                    <a:ext uri="{FF2B5EF4-FFF2-40B4-BE49-F238E27FC236}">
                      <a16:creationId xmlns:a16="http://schemas.microsoft.com/office/drawing/2014/main" id="{2344D38A-0A1A-63FB-330D-EF150E71978B}"/>
                    </a:ext>
                  </a:extLst>
                </p:cNvPr>
                <p:cNvPicPr/>
                <p:nvPr/>
              </p:nvPicPr>
              <p:blipFill>
                <a:blip r:embed="rId165"/>
                <a:stretch>
                  <a:fillRect/>
                </a:stretch>
              </p:blipFill>
              <p:spPr>
                <a:xfrm>
                  <a:off x="3850069" y="4635742"/>
                  <a:ext cx="510480" cy="53172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26" name="Ink 125">
                  <a:extLst>
                    <a:ext uri="{FF2B5EF4-FFF2-40B4-BE49-F238E27FC236}">
                      <a16:creationId xmlns:a16="http://schemas.microsoft.com/office/drawing/2014/main" id="{2F301BD0-9B94-9755-41E0-067A95C69A7F}"/>
                    </a:ext>
                  </a:extLst>
                </p14:cNvPr>
                <p14:cNvContentPartPr/>
                <p14:nvPr/>
              </p14:nvContentPartPr>
              <p14:xfrm>
                <a:off x="2560189" y="4566262"/>
                <a:ext cx="733680" cy="547920"/>
              </p14:xfrm>
            </p:contentPart>
          </mc:Choice>
          <mc:Fallback xmlns="">
            <p:pic>
              <p:nvPicPr>
                <p:cNvPr id="126" name="Ink 125">
                  <a:extLst>
                    <a:ext uri="{FF2B5EF4-FFF2-40B4-BE49-F238E27FC236}">
                      <a16:creationId xmlns:a16="http://schemas.microsoft.com/office/drawing/2014/main" id="{2F301BD0-9B94-9755-41E0-067A95C69A7F}"/>
                    </a:ext>
                  </a:extLst>
                </p:cNvPr>
                <p:cNvPicPr/>
                <p:nvPr/>
              </p:nvPicPr>
              <p:blipFill>
                <a:blip r:embed="rId167"/>
                <a:stretch>
                  <a:fillRect/>
                </a:stretch>
              </p:blipFill>
              <p:spPr>
                <a:xfrm>
                  <a:off x="2542189" y="4548622"/>
                  <a:ext cx="769320" cy="58356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27" name="Ink 126">
                  <a:extLst>
                    <a:ext uri="{FF2B5EF4-FFF2-40B4-BE49-F238E27FC236}">
                      <a16:creationId xmlns:a16="http://schemas.microsoft.com/office/drawing/2014/main" id="{1C6509F7-E9E8-ECE1-A774-1DCAEC1D5B59}"/>
                    </a:ext>
                  </a:extLst>
                </p14:cNvPr>
                <p14:cNvContentPartPr/>
                <p14:nvPr/>
              </p14:nvContentPartPr>
              <p14:xfrm>
                <a:off x="1110829" y="4707742"/>
                <a:ext cx="823680" cy="425520"/>
              </p14:xfrm>
            </p:contentPart>
          </mc:Choice>
          <mc:Fallback xmlns="">
            <p:pic>
              <p:nvPicPr>
                <p:cNvPr id="127" name="Ink 126">
                  <a:extLst>
                    <a:ext uri="{FF2B5EF4-FFF2-40B4-BE49-F238E27FC236}">
                      <a16:creationId xmlns:a16="http://schemas.microsoft.com/office/drawing/2014/main" id="{1C6509F7-E9E8-ECE1-A774-1DCAEC1D5B59}"/>
                    </a:ext>
                  </a:extLst>
                </p:cNvPr>
                <p:cNvPicPr/>
                <p:nvPr/>
              </p:nvPicPr>
              <p:blipFill>
                <a:blip r:embed="rId169"/>
                <a:stretch>
                  <a:fillRect/>
                </a:stretch>
              </p:blipFill>
              <p:spPr>
                <a:xfrm>
                  <a:off x="1093189" y="4690102"/>
                  <a:ext cx="859320" cy="46116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29" name="Ink 128">
                  <a:extLst>
                    <a:ext uri="{FF2B5EF4-FFF2-40B4-BE49-F238E27FC236}">
                      <a16:creationId xmlns:a16="http://schemas.microsoft.com/office/drawing/2014/main" id="{95BFDE16-99B6-C034-8D3F-BD825ACF82AB}"/>
                    </a:ext>
                  </a:extLst>
                </p14:cNvPr>
                <p14:cNvContentPartPr/>
                <p14:nvPr/>
              </p14:nvContentPartPr>
              <p14:xfrm>
                <a:off x="7702429" y="5051542"/>
                <a:ext cx="965520" cy="554760"/>
              </p14:xfrm>
            </p:contentPart>
          </mc:Choice>
          <mc:Fallback xmlns="">
            <p:pic>
              <p:nvPicPr>
                <p:cNvPr id="129" name="Ink 128">
                  <a:extLst>
                    <a:ext uri="{FF2B5EF4-FFF2-40B4-BE49-F238E27FC236}">
                      <a16:creationId xmlns:a16="http://schemas.microsoft.com/office/drawing/2014/main" id="{95BFDE16-99B6-C034-8D3F-BD825ACF82AB}"/>
                    </a:ext>
                  </a:extLst>
                </p:cNvPr>
                <p:cNvPicPr/>
                <p:nvPr/>
              </p:nvPicPr>
              <p:blipFill>
                <a:blip r:embed="rId171"/>
                <a:stretch>
                  <a:fillRect/>
                </a:stretch>
              </p:blipFill>
              <p:spPr>
                <a:xfrm>
                  <a:off x="7684429" y="5033902"/>
                  <a:ext cx="1001160" cy="59040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30" name="Ink 129">
                  <a:extLst>
                    <a:ext uri="{FF2B5EF4-FFF2-40B4-BE49-F238E27FC236}">
                      <a16:creationId xmlns:a16="http://schemas.microsoft.com/office/drawing/2014/main" id="{547EAF5D-C38C-AA11-90F0-8FDB191EBACD}"/>
                    </a:ext>
                  </a:extLst>
                </p14:cNvPr>
                <p14:cNvContentPartPr/>
                <p14:nvPr/>
              </p14:nvContentPartPr>
              <p14:xfrm>
                <a:off x="6429109" y="5055862"/>
                <a:ext cx="710640" cy="551880"/>
              </p14:xfrm>
            </p:contentPart>
          </mc:Choice>
          <mc:Fallback xmlns="">
            <p:pic>
              <p:nvPicPr>
                <p:cNvPr id="130" name="Ink 129">
                  <a:extLst>
                    <a:ext uri="{FF2B5EF4-FFF2-40B4-BE49-F238E27FC236}">
                      <a16:creationId xmlns:a16="http://schemas.microsoft.com/office/drawing/2014/main" id="{547EAF5D-C38C-AA11-90F0-8FDB191EBACD}"/>
                    </a:ext>
                  </a:extLst>
                </p:cNvPr>
                <p:cNvPicPr/>
                <p:nvPr/>
              </p:nvPicPr>
              <p:blipFill>
                <a:blip r:embed="rId173"/>
                <a:stretch>
                  <a:fillRect/>
                </a:stretch>
              </p:blipFill>
              <p:spPr>
                <a:xfrm>
                  <a:off x="6411109" y="5037862"/>
                  <a:ext cx="746280" cy="58752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31" name="Ink 130">
                  <a:extLst>
                    <a:ext uri="{FF2B5EF4-FFF2-40B4-BE49-F238E27FC236}">
                      <a16:creationId xmlns:a16="http://schemas.microsoft.com/office/drawing/2014/main" id="{125E4803-4E44-68AF-438E-3781DABCFDF3}"/>
                    </a:ext>
                  </a:extLst>
                </p14:cNvPr>
                <p14:cNvContentPartPr/>
                <p14:nvPr/>
              </p14:nvContentPartPr>
              <p14:xfrm>
                <a:off x="5480869" y="5564542"/>
                <a:ext cx="405360" cy="13680"/>
              </p14:xfrm>
            </p:contentPart>
          </mc:Choice>
          <mc:Fallback xmlns="">
            <p:pic>
              <p:nvPicPr>
                <p:cNvPr id="131" name="Ink 130">
                  <a:extLst>
                    <a:ext uri="{FF2B5EF4-FFF2-40B4-BE49-F238E27FC236}">
                      <a16:creationId xmlns:a16="http://schemas.microsoft.com/office/drawing/2014/main" id="{125E4803-4E44-68AF-438E-3781DABCFDF3}"/>
                    </a:ext>
                  </a:extLst>
                </p:cNvPr>
                <p:cNvPicPr/>
                <p:nvPr/>
              </p:nvPicPr>
              <p:blipFill>
                <a:blip r:embed="rId175"/>
                <a:stretch>
                  <a:fillRect/>
                </a:stretch>
              </p:blipFill>
              <p:spPr>
                <a:xfrm>
                  <a:off x="5462869" y="5546542"/>
                  <a:ext cx="44100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32" name="Ink 131">
                  <a:extLst>
                    <a:ext uri="{FF2B5EF4-FFF2-40B4-BE49-F238E27FC236}">
                      <a16:creationId xmlns:a16="http://schemas.microsoft.com/office/drawing/2014/main" id="{1EDFC60D-96AA-C75A-8049-8C2450F7E5CF}"/>
                    </a:ext>
                  </a:extLst>
                </p14:cNvPr>
                <p14:cNvContentPartPr/>
                <p14:nvPr/>
              </p14:nvContentPartPr>
              <p14:xfrm>
                <a:off x="3932869" y="5571742"/>
                <a:ext cx="1420920" cy="72360"/>
              </p14:xfrm>
            </p:contentPart>
          </mc:Choice>
          <mc:Fallback xmlns="">
            <p:pic>
              <p:nvPicPr>
                <p:cNvPr id="132" name="Ink 131">
                  <a:extLst>
                    <a:ext uri="{FF2B5EF4-FFF2-40B4-BE49-F238E27FC236}">
                      <a16:creationId xmlns:a16="http://schemas.microsoft.com/office/drawing/2014/main" id="{1EDFC60D-96AA-C75A-8049-8C2450F7E5CF}"/>
                    </a:ext>
                  </a:extLst>
                </p:cNvPr>
                <p:cNvPicPr/>
                <p:nvPr/>
              </p:nvPicPr>
              <p:blipFill>
                <a:blip r:embed="rId177"/>
                <a:stretch>
                  <a:fillRect/>
                </a:stretch>
              </p:blipFill>
              <p:spPr>
                <a:xfrm>
                  <a:off x="3914869" y="5554102"/>
                  <a:ext cx="145656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34" name="Ink 133">
                  <a:extLst>
                    <a:ext uri="{FF2B5EF4-FFF2-40B4-BE49-F238E27FC236}">
                      <a16:creationId xmlns:a16="http://schemas.microsoft.com/office/drawing/2014/main" id="{87C0BE11-46E2-DA1F-EC32-BDE88ABE04D4}"/>
                    </a:ext>
                  </a:extLst>
                </p14:cNvPr>
                <p14:cNvContentPartPr/>
                <p14:nvPr/>
              </p14:nvContentPartPr>
              <p14:xfrm>
                <a:off x="3958429" y="5607022"/>
                <a:ext cx="1080" cy="5400"/>
              </p14:xfrm>
            </p:contentPart>
          </mc:Choice>
          <mc:Fallback xmlns="">
            <p:pic>
              <p:nvPicPr>
                <p:cNvPr id="134" name="Ink 133">
                  <a:extLst>
                    <a:ext uri="{FF2B5EF4-FFF2-40B4-BE49-F238E27FC236}">
                      <a16:creationId xmlns:a16="http://schemas.microsoft.com/office/drawing/2014/main" id="{87C0BE11-46E2-DA1F-EC32-BDE88ABE04D4}"/>
                    </a:ext>
                  </a:extLst>
                </p:cNvPr>
                <p:cNvPicPr/>
                <p:nvPr/>
              </p:nvPicPr>
              <p:blipFill>
                <a:blip r:embed="rId179"/>
                <a:stretch>
                  <a:fillRect/>
                </a:stretch>
              </p:blipFill>
              <p:spPr>
                <a:xfrm>
                  <a:off x="3940429" y="5589022"/>
                  <a:ext cx="3672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35" name="Ink 134">
                  <a:extLst>
                    <a:ext uri="{FF2B5EF4-FFF2-40B4-BE49-F238E27FC236}">
                      <a16:creationId xmlns:a16="http://schemas.microsoft.com/office/drawing/2014/main" id="{37D2C5FA-BB23-745A-A200-FB63C50B8CCA}"/>
                    </a:ext>
                  </a:extLst>
                </p14:cNvPr>
                <p14:cNvContentPartPr/>
                <p14:nvPr/>
              </p14:nvContentPartPr>
              <p14:xfrm>
                <a:off x="3657469" y="5584342"/>
                <a:ext cx="288000" cy="33840"/>
              </p14:xfrm>
            </p:contentPart>
          </mc:Choice>
          <mc:Fallback xmlns="">
            <p:pic>
              <p:nvPicPr>
                <p:cNvPr id="135" name="Ink 134">
                  <a:extLst>
                    <a:ext uri="{FF2B5EF4-FFF2-40B4-BE49-F238E27FC236}">
                      <a16:creationId xmlns:a16="http://schemas.microsoft.com/office/drawing/2014/main" id="{37D2C5FA-BB23-745A-A200-FB63C50B8CCA}"/>
                    </a:ext>
                  </a:extLst>
                </p:cNvPr>
                <p:cNvPicPr/>
                <p:nvPr/>
              </p:nvPicPr>
              <p:blipFill>
                <a:blip r:embed="rId181"/>
                <a:stretch>
                  <a:fillRect/>
                </a:stretch>
              </p:blipFill>
              <p:spPr>
                <a:xfrm>
                  <a:off x="3639829" y="5566342"/>
                  <a:ext cx="32364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37" name="Ink 136">
                  <a:extLst>
                    <a:ext uri="{FF2B5EF4-FFF2-40B4-BE49-F238E27FC236}">
                      <a16:creationId xmlns:a16="http://schemas.microsoft.com/office/drawing/2014/main" id="{921355C4-AE61-C34D-5137-BF8A4D4BA1EE}"/>
                    </a:ext>
                  </a:extLst>
                </p14:cNvPr>
                <p14:cNvContentPartPr/>
                <p14:nvPr/>
              </p14:nvContentPartPr>
              <p14:xfrm>
                <a:off x="3219709" y="5513062"/>
                <a:ext cx="441000" cy="95040"/>
              </p14:xfrm>
            </p:contentPart>
          </mc:Choice>
          <mc:Fallback xmlns="">
            <p:pic>
              <p:nvPicPr>
                <p:cNvPr id="137" name="Ink 136">
                  <a:extLst>
                    <a:ext uri="{FF2B5EF4-FFF2-40B4-BE49-F238E27FC236}">
                      <a16:creationId xmlns:a16="http://schemas.microsoft.com/office/drawing/2014/main" id="{921355C4-AE61-C34D-5137-BF8A4D4BA1EE}"/>
                    </a:ext>
                  </a:extLst>
                </p:cNvPr>
                <p:cNvPicPr/>
                <p:nvPr/>
              </p:nvPicPr>
              <p:blipFill>
                <a:blip r:embed="rId183"/>
                <a:stretch>
                  <a:fillRect/>
                </a:stretch>
              </p:blipFill>
              <p:spPr>
                <a:xfrm>
                  <a:off x="3201709" y="5495062"/>
                  <a:ext cx="47664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38" name="Ink 137">
                  <a:extLst>
                    <a:ext uri="{FF2B5EF4-FFF2-40B4-BE49-F238E27FC236}">
                      <a16:creationId xmlns:a16="http://schemas.microsoft.com/office/drawing/2014/main" id="{6F144CD3-AB92-907B-9F80-DCB30BBE46CD}"/>
                    </a:ext>
                  </a:extLst>
                </p14:cNvPr>
                <p14:cNvContentPartPr/>
                <p14:nvPr/>
              </p14:nvContentPartPr>
              <p14:xfrm>
                <a:off x="2522749" y="5589022"/>
                <a:ext cx="325800" cy="49680"/>
              </p14:xfrm>
            </p:contentPart>
          </mc:Choice>
          <mc:Fallback xmlns="">
            <p:pic>
              <p:nvPicPr>
                <p:cNvPr id="138" name="Ink 137">
                  <a:extLst>
                    <a:ext uri="{FF2B5EF4-FFF2-40B4-BE49-F238E27FC236}">
                      <a16:creationId xmlns:a16="http://schemas.microsoft.com/office/drawing/2014/main" id="{6F144CD3-AB92-907B-9F80-DCB30BBE46CD}"/>
                    </a:ext>
                  </a:extLst>
                </p:cNvPr>
                <p:cNvPicPr/>
                <p:nvPr/>
              </p:nvPicPr>
              <p:blipFill>
                <a:blip r:embed="rId185"/>
                <a:stretch>
                  <a:fillRect/>
                </a:stretch>
              </p:blipFill>
              <p:spPr>
                <a:xfrm>
                  <a:off x="2504749" y="5571022"/>
                  <a:ext cx="361440" cy="85320"/>
                </a:xfrm>
                <a:prstGeom prst="rect">
                  <a:avLst/>
                </a:prstGeom>
              </p:spPr>
            </p:pic>
          </mc:Fallback>
        </mc:AlternateContent>
      </p:grpSp>
      <p:grpSp>
        <p:nvGrpSpPr>
          <p:cNvPr id="146" name="Group 145">
            <a:extLst>
              <a:ext uri="{FF2B5EF4-FFF2-40B4-BE49-F238E27FC236}">
                <a16:creationId xmlns:a16="http://schemas.microsoft.com/office/drawing/2014/main" id="{0700E29E-A4EA-97C5-0CFC-7EC2B4AD0804}"/>
              </a:ext>
            </a:extLst>
          </p:cNvPr>
          <p:cNvGrpSpPr/>
          <p:nvPr/>
        </p:nvGrpSpPr>
        <p:grpSpPr>
          <a:xfrm>
            <a:off x="7715389" y="5946502"/>
            <a:ext cx="1593000" cy="83160"/>
            <a:chOff x="7715389" y="5946502"/>
            <a:chExt cx="1593000" cy="83160"/>
          </a:xfrm>
        </p:grpSpPr>
        <mc:AlternateContent xmlns:mc="http://schemas.openxmlformats.org/markup-compatibility/2006" xmlns:p14="http://schemas.microsoft.com/office/powerpoint/2010/main">
          <mc:Choice Requires="p14">
            <p:contentPart p14:bwMode="auto" r:id="rId186">
              <p14:nvContentPartPr>
                <p14:cNvPr id="143" name="Ink 142">
                  <a:extLst>
                    <a:ext uri="{FF2B5EF4-FFF2-40B4-BE49-F238E27FC236}">
                      <a16:creationId xmlns:a16="http://schemas.microsoft.com/office/drawing/2014/main" id="{07097199-7D8F-FFDA-B765-8ADC4FDE903F}"/>
                    </a:ext>
                  </a:extLst>
                </p14:cNvPr>
                <p14:cNvContentPartPr/>
                <p14:nvPr/>
              </p14:nvContentPartPr>
              <p14:xfrm>
                <a:off x="8786389" y="5946502"/>
                <a:ext cx="522000" cy="57240"/>
              </p14:xfrm>
            </p:contentPart>
          </mc:Choice>
          <mc:Fallback xmlns="">
            <p:pic>
              <p:nvPicPr>
                <p:cNvPr id="143" name="Ink 142">
                  <a:extLst>
                    <a:ext uri="{FF2B5EF4-FFF2-40B4-BE49-F238E27FC236}">
                      <a16:creationId xmlns:a16="http://schemas.microsoft.com/office/drawing/2014/main" id="{07097199-7D8F-FFDA-B765-8ADC4FDE903F}"/>
                    </a:ext>
                  </a:extLst>
                </p:cNvPr>
                <p:cNvPicPr/>
                <p:nvPr/>
              </p:nvPicPr>
              <p:blipFill>
                <a:blip r:embed="rId187"/>
                <a:stretch>
                  <a:fillRect/>
                </a:stretch>
              </p:blipFill>
              <p:spPr>
                <a:xfrm>
                  <a:off x="8768389" y="5928502"/>
                  <a:ext cx="55764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44" name="Ink 143">
                  <a:extLst>
                    <a:ext uri="{FF2B5EF4-FFF2-40B4-BE49-F238E27FC236}">
                      <a16:creationId xmlns:a16="http://schemas.microsoft.com/office/drawing/2014/main" id="{B3F71268-6C76-5E46-457A-D22B71D44979}"/>
                    </a:ext>
                  </a:extLst>
                </p14:cNvPr>
                <p14:cNvContentPartPr/>
                <p14:nvPr/>
              </p14:nvContentPartPr>
              <p14:xfrm>
                <a:off x="8298949" y="6000142"/>
                <a:ext cx="412560" cy="10080"/>
              </p14:xfrm>
            </p:contentPart>
          </mc:Choice>
          <mc:Fallback xmlns="">
            <p:pic>
              <p:nvPicPr>
                <p:cNvPr id="144" name="Ink 143">
                  <a:extLst>
                    <a:ext uri="{FF2B5EF4-FFF2-40B4-BE49-F238E27FC236}">
                      <a16:creationId xmlns:a16="http://schemas.microsoft.com/office/drawing/2014/main" id="{B3F71268-6C76-5E46-457A-D22B71D44979}"/>
                    </a:ext>
                  </a:extLst>
                </p:cNvPr>
                <p:cNvPicPr/>
                <p:nvPr/>
              </p:nvPicPr>
              <p:blipFill>
                <a:blip r:embed="rId189"/>
                <a:stretch>
                  <a:fillRect/>
                </a:stretch>
              </p:blipFill>
              <p:spPr>
                <a:xfrm>
                  <a:off x="8280949" y="5982502"/>
                  <a:ext cx="44820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45" name="Ink 144">
                  <a:extLst>
                    <a:ext uri="{FF2B5EF4-FFF2-40B4-BE49-F238E27FC236}">
                      <a16:creationId xmlns:a16="http://schemas.microsoft.com/office/drawing/2014/main" id="{C1C91E63-8890-7799-2BDB-6DAF50D00FD9}"/>
                    </a:ext>
                  </a:extLst>
                </p14:cNvPr>
                <p14:cNvContentPartPr/>
                <p14:nvPr/>
              </p14:nvContentPartPr>
              <p14:xfrm>
                <a:off x="7715389" y="5983222"/>
                <a:ext cx="475200" cy="46440"/>
              </p14:xfrm>
            </p:contentPart>
          </mc:Choice>
          <mc:Fallback xmlns="">
            <p:pic>
              <p:nvPicPr>
                <p:cNvPr id="145" name="Ink 144">
                  <a:extLst>
                    <a:ext uri="{FF2B5EF4-FFF2-40B4-BE49-F238E27FC236}">
                      <a16:creationId xmlns:a16="http://schemas.microsoft.com/office/drawing/2014/main" id="{C1C91E63-8890-7799-2BDB-6DAF50D00FD9}"/>
                    </a:ext>
                  </a:extLst>
                </p:cNvPr>
                <p:cNvPicPr/>
                <p:nvPr/>
              </p:nvPicPr>
              <p:blipFill>
                <a:blip r:embed="rId191"/>
                <a:stretch>
                  <a:fillRect/>
                </a:stretch>
              </p:blipFill>
              <p:spPr>
                <a:xfrm>
                  <a:off x="7697749" y="5965222"/>
                  <a:ext cx="510840" cy="82080"/>
                </a:xfrm>
                <a:prstGeom prst="rect">
                  <a:avLst/>
                </a:prstGeom>
              </p:spPr>
            </p:pic>
          </mc:Fallback>
        </mc:AlternateContent>
      </p:grpSp>
      <p:grpSp>
        <p:nvGrpSpPr>
          <p:cNvPr id="148" name="Group 147">
            <a:extLst>
              <a:ext uri="{FF2B5EF4-FFF2-40B4-BE49-F238E27FC236}">
                <a16:creationId xmlns:a16="http://schemas.microsoft.com/office/drawing/2014/main" id="{D4298F40-521D-2551-6AD0-9E7A05CBC4E8}"/>
              </a:ext>
            </a:extLst>
          </p:cNvPr>
          <p:cNvGrpSpPr/>
          <p:nvPr/>
        </p:nvGrpSpPr>
        <p:grpSpPr>
          <a:xfrm>
            <a:off x="760549" y="5516302"/>
            <a:ext cx="1546920" cy="146160"/>
            <a:chOff x="760549" y="5516302"/>
            <a:chExt cx="1546920" cy="146160"/>
          </a:xfrm>
        </p:grpSpPr>
        <mc:AlternateContent xmlns:mc="http://schemas.openxmlformats.org/markup-compatibility/2006" xmlns:p14="http://schemas.microsoft.com/office/powerpoint/2010/main">
          <mc:Choice Requires="p14">
            <p:contentPart p14:bwMode="auto" r:id="rId192">
              <p14:nvContentPartPr>
                <p14:cNvPr id="140" name="Ink 139">
                  <a:extLst>
                    <a:ext uri="{FF2B5EF4-FFF2-40B4-BE49-F238E27FC236}">
                      <a16:creationId xmlns:a16="http://schemas.microsoft.com/office/drawing/2014/main" id="{2F2379C7-D63C-7901-46D3-F5B1AB3DCFA8}"/>
                    </a:ext>
                  </a:extLst>
                </p14:cNvPr>
                <p14:cNvContentPartPr/>
                <p14:nvPr/>
              </p14:nvContentPartPr>
              <p14:xfrm>
                <a:off x="1566229" y="5551942"/>
                <a:ext cx="741240" cy="48960"/>
              </p14:xfrm>
            </p:contentPart>
          </mc:Choice>
          <mc:Fallback xmlns="">
            <p:pic>
              <p:nvPicPr>
                <p:cNvPr id="140" name="Ink 139">
                  <a:extLst>
                    <a:ext uri="{FF2B5EF4-FFF2-40B4-BE49-F238E27FC236}">
                      <a16:creationId xmlns:a16="http://schemas.microsoft.com/office/drawing/2014/main" id="{2F2379C7-D63C-7901-46D3-F5B1AB3DCFA8}"/>
                    </a:ext>
                  </a:extLst>
                </p:cNvPr>
                <p:cNvPicPr/>
                <p:nvPr/>
              </p:nvPicPr>
              <p:blipFill>
                <a:blip r:embed="rId193"/>
                <a:stretch>
                  <a:fillRect/>
                </a:stretch>
              </p:blipFill>
              <p:spPr>
                <a:xfrm>
                  <a:off x="1548229" y="5534302"/>
                  <a:ext cx="77688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41" name="Ink 140">
                  <a:extLst>
                    <a:ext uri="{FF2B5EF4-FFF2-40B4-BE49-F238E27FC236}">
                      <a16:creationId xmlns:a16="http://schemas.microsoft.com/office/drawing/2014/main" id="{99680A59-7890-4447-0B08-ED06F0597512}"/>
                    </a:ext>
                  </a:extLst>
                </p14:cNvPr>
                <p14:cNvContentPartPr/>
                <p14:nvPr/>
              </p14:nvContentPartPr>
              <p14:xfrm>
                <a:off x="760549" y="5603062"/>
                <a:ext cx="360360" cy="59400"/>
              </p14:xfrm>
            </p:contentPart>
          </mc:Choice>
          <mc:Fallback xmlns="">
            <p:pic>
              <p:nvPicPr>
                <p:cNvPr id="141" name="Ink 140">
                  <a:extLst>
                    <a:ext uri="{FF2B5EF4-FFF2-40B4-BE49-F238E27FC236}">
                      <a16:creationId xmlns:a16="http://schemas.microsoft.com/office/drawing/2014/main" id="{99680A59-7890-4447-0B08-ED06F0597512}"/>
                    </a:ext>
                  </a:extLst>
                </p:cNvPr>
                <p:cNvPicPr/>
                <p:nvPr/>
              </p:nvPicPr>
              <p:blipFill>
                <a:blip r:embed="rId195"/>
                <a:stretch>
                  <a:fillRect/>
                </a:stretch>
              </p:blipFill>
              <p:spPr>
                <a:xfrm>
                  <a:off x="742909" y="5585422"/>
                  <a:ext cx="39600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47" name="Ink 146">
                  <a:extLst>
                    <a:ext uri="{FF2B5EF4-FFF2-40B4-BE49-F238E27FC236}">
                      <a16:creationId xmlns:a16="http://schemas.microsoft.com/office/drawing/2014/main" id="{EF4681E6-A7C3-6D25-38B3-BB7DEF6C9FB5}"/>
                    </a:ext>
                  </a:extLst>
                </p14:cNvPr>
                <p14:cNvContentPartPr/>
                <p14:nvPr/>
              </p14:nvContentPartPr>
              <p14:xfrm>
                <a:off x="892309" y="5516302"/>
                <a:ext cx="342720" cy="64800"/>
              </p14:xfrm>
            </p:contentPart>
          </mc:Choice>
          <mc:Fallback xmlns="">
            <p:pic>
              <p:nvPicPr>
                <p:cNvPr id="147" name="Ink 146">
                  <a:extLst>
                    <a:ext uri="{FF2B5EF4-FFF2-40B4-BE49-F238E27FC236}">
                      <a16:creationId xmlns:a16="http://schemas.microsoft.com/office/drawing/2014/main" id="{EF4681E6-A7C3-6D25-38B3-BB7DEF6C9FB5}"/>
                    </a:ext>
                  </a:extLst>
                </p:cNvPr>
                <p:cNvPicPr/>
                <p:nvPr/>
              </p:nvPicPr>
              <p:blipFill>
                <a:blip r:embed="rId197"/>
                <a:stretch>
                  <a:fillRect/>
                </a:stretch>
              </p:blipFill>
              <p:spPr>
                <a:xfrm>
                  <a:off x="874309" y="5498302"/>
                  <a:ext cx="378360" cy="100440"/>
                </a:xfrm>
                <a:prstGeom prst="rect">
                  <a:avLst/>
                </a:prstGeom>
              </p:spPr>
            </p:pic>
          </mc:Fallback>
        </mc:AlternateContent>
      </p:grpSp>
    </p:spTree>
    <p:extLst>
      <p:ext uri="{BB962C8B-B14F-4D97-AF65-F5344CB8AC3E}">
        <p14:creationId xmlns:p14="http://schemas.microsoft.com/office/powerpoint/2010/main" val="4143240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700"/>
            <a:ext cx="10109842" cy="6051582"/>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558458" y="558262"/>
            <a:ext cx="9088751" cy="5386090"/>
          </a:xfrm>
          <a:prstGeom prst="rect">
            <a:avLst/>
          </a:prstGeom>
          <a:noFill/>
        </p:spPr>
        <p:txBody>
          <a:bodyPr wrap="square" rtlCol="0">
            <a:spAutoFit/>
          </a:bodyPr>
          <a:lstStyle/>
          <a:p>
            <a:r>
              <a:rPr lang="en-US" sz="3200" b="1">
                <a:solidFill>
                  <a:srgbClr val="FFC000"/>
                </a:solidFill>
                <a:cs typeface="+mj-cs"/>
              </a:rPr>
              <a:t>Romans 9:10–13  </a:t>
            </a:r>
          </a:p>
          <a:p>
            <a:r>
              <a:rPr lang="en-US" sz="2600">
                <a:solidFill>
                  <a:srgbClr val="FFC000"/>
                </a:solidFill>
                <a:cs typeface="+mj-cs"/>
              </a:rPr>
              <a:t>9:10 And not only this; but when Rebecca also had conceived by one, even by our father Isaac; 9:11 (For the children being not yet born, neither having done any good or evil, that the purpose of God according to election might stand, not of works, but of him that calleth;) 9:12 It was said unto her, The elder shall serve the younger. 9:13 As it is written, Jacob have I loved, but Esau have I hated. (KJV </a:t>
            </a:r>
            <a:r>
              <a:rPr lang="en-US" sz="2600">
                <a:solidFill>
                  <a:srgbClr val="00B0F0"/>
                </a:solidFill>
                <a:cs typeface="+mj-cs"/>
              </a:rPr>
              <a:t>10 </a:t>
            </a:r>
            <a:r>
              <a:rPr lang="el-GR" sz="2600">
                <a:solidFill>
                  <a:srgbClr val="00B0F0"/>
                </a:solidFill>
                <a:cs typeface="+mj-cs"/>
              </a:rPr>
              <a:t>Οὐ μόνον δέ, ἀλλὰ καὶ Ῥεβέκκα ἐξ ἑνὸς κοίτην ἔχουσα, Ἰσαὰκ τοῦ πατρὸς ἡμῶν· 11 μήπω γὰρ γεννηθέντων μηδὲ πραξάντων τι ἀγαθὸν ἢ ⸀φαῦλον*, ἵνα ἡ κατʼ ἐκλογὴν πρόθεσις τοῦ θεοῦ μένῃ*, 12 οὐκ ἐξ ἔργων ἀλλʼ ἐκ τοῦ καλοῦντος, ἐρρέθη* °αὐτῇ ὅτι ὁ μείζων δουλεύσει τῷ ἐλάσσονι*, 13 ⸀καθὼς γέγραπται·* τὸν Ἰακὼβ ἠγάπησα, τὸν δὲ Ἠσαῦ ἐμίσησα.</a:t>
            </a:r>
            <a:r>
              <a:rPr lang="el-GR" sz="2600">
                <a:solidFill>
                  <a:srgbClr val="FFC00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802D22AB-4F94-97BD-4258-B11606553986}"/>
                  </a:ext>
                </a:extLst>
              </p14:cNvPr>
              <p14:cNvContentPartPr/>
              <p14:nvPr/>
            </p14:nvContentPartPr>
            <p14:xfrm>
              <a:off x="3807589" y="1891102"/>
              <a:ext cx="533520" cy="36720"/>
            </p14:xfrm>
          </p:contentPart>
        </mc:Choice>
        <mc:Fallback xmlns="">
          <p:pic>
            <p:nvPicPr>
              <p:cNvPr id="2" name="Ink 1">
                <a:extLst>
                  <a:ext uri="{FF2B5EF4-FFF2-40B4-BE49-F238E27FC236}">
                    <a16:creationId xmlns:a16="http://schemas.microsoft.com/office/drawing/2014/main" id="{802D22AB-4F94-97BD-4258-B11606553986}"/>
                  </a:ext>
                </a:extLst>
              </p:cNvPr>
              <p:cNvPicPr/>
              <p:nvPr/>
            </p:nvPicPr>
            <p:blipFill>
              <a:blip r:embed="rId5"/>
              <a:stretch>
                <a:fillRect/>
              </a:stretch>
            </p:blipFill>
            <p:spPr>
              <a:xfrm>
                <a:off x="3789589" y="1873462"/>
                <a:ext cx="56916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36691DB9-DC8E-1971-1B1E-A43B248ED540}"/>
                  </a:ext>
                </a:extLst>
              </p14:cNvPr>
              <p14:cNvContentPartPr/>
              <p14:nvPr/>
            </p14:nvContentPartPr>
            <p14:xfrm>
              <a:off x="4912429" y="2671222"/>
              <a:ext cx="11880" cy="12600"/>
            </p14:xfrm>
          </p:contentPart>
        </mc:Choice>
        <mc:Fallback xmlns="">
          <p:pic>
            <p:nvPicPr>
              <p:cNvPr id="4" name="Ink 3">
                <a:extLst>
                  <a:ext uri="{FF2B5EF4-FFF2-40B4-BE49-F238E27FC236}">
                    <a16:creationId xmlns:a16="http://schemas.microsoft.com/office/drawing/2014/main" id="{36691DB9-DC8E-1971-1B1E-A43B248ED540}"/>
                  </a:ext>
                </a:extLst>
              </p:cNvPr>
              <p:cNvPicPr/>
              <p:nvPr/>
            </p:nvPicPr>
            <p:blipFill>
              <a:blip r:embed="rId7"/>
              <a:stretch>
                <a:fillRect/>
              </a:stretch>
            </p:blipFill>
            <p:spPr>
              <a:xfrm>
                <a:off x="4894789" y="2653582"/>
                <a:ext cx="4752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76FDA3D8-0DFE-1AAF-763A-95971FBE5C9B}"/>
                  </a:ext>
                </a:extLst>
              </p14:cNvPr>
              <p14:cNvContentPartPr/>
              <p14:nvPr/>
            </p14:nvContentPartPr>
            <p14:xfrm>
              <a:off x="8969629" y="2748622"/>
              <a:ext cx="25200" cy="20160"/>
            </p14:xfrm>
          </p:contentPart>
        </mc:Choice>
        <mc:Fallback xmlns="">
          <p:pic>
            <p:nvPicPr>
              <p:cNvPr id="5" name="Ink 4">
                <a:extLst>
                  <a:ext uri="{FF2B5EF4-FFF2-40B4-BE49-F238E27FC236}">
                    <a16:creationId xmlns:a16="http://schemas.microsoft.com/office/drawing/2014/main" id="{76FDA3D8-0DFE-1AAF-763A-95971FBE5C9B}"/>
                  </a:ext>
                </a:extLst>
              </p:cNvPr>
              <p:cNvPicPr/>
              <p:nvPr/>
            </p:nvPicPr>
            <p:blipFill>
              <a:blip r:embed="rId9"/>
              <a:stretch>
                <a:fillRect/>
              </a:stretch>
            </p:blipFill>
            <p:spPr>
              <a:xfrm>
                <a:off x="8951989" y="2730622"/>
                <a:ext cx="6084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437FE899-E295-567A-1378-0B873121AE74}"/>
                  </a:ext>
                </a:extLst>
              </p14:cNvPr>
              <p14:cNvContentPartPr/>
              <p14:nvPr/>
            </p14:nvContentPartPr>
            <p14:xfrm>
              <a:off x="6588589" y="3006022"/>
              <a:ext cx="2459520" cy="84600"/>
            </p14:xfrm>
          </p:contentPart>
        </mc:Choice>
        <mc:Fallback xmlns="">
          <p:pic>
            <p:nvPicPr>
              <p:cNvPr id="7" name="Ink 6">
                <a:extLst>
                  <a:ext uri="{FF2B5EF4-FFF2-40B4-BE49-F238E27FC236}">
                    <a16:creationId xmlns:a16="http://schemas.microsoft.com/office/drawing/2014/main" id="{437FE899-E295-567A-1378-0B873121AE74}"/>
                  </a:ext>
                </a:extLst>
              </p:cNvPr>
              <p:cNvPicPr/>
              <p:nvPr/>
            </p:nvPicPr>
            <p:blipFill>
              <a:blip r:embed="rId11"/>
              <a:stretch>
                <a:fillRect/>
              </a:stretch>
            </p:blipFill>
            <p:spPr>
              <a:xfrm>
                <a:off x="6570949" y="2988022"/>
                <a:ext cx="249516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227E5EDB-BB0B-548A-6B49-6E9C1FDBA1E3}"/>
                  </a:ext>
                </a:extLst>
              </p14:cNvPr>
              <p14:cNvContentPartPr/>
              <p14:nvPr/>
            </p14:nvContentPartPr>
            <p14:xfrm>
              <a:off x="727789" y="3467182"/>
              <a:ext cx="759600" cy="37440"/>
            </p14:xfrm>
          </p:contentPart>
        </mc:Choice>
        <mc:Fallback xmlns="">
          <p:pic>
            <p:nvPicPr>
              <p:cNvPr id="9" name="Ink 8">
                <a:extLst>
                  <a:ext uri="{FF2B5EF4-FFF2-40B4-BE49-F238E27FC236}">
                    <a16:creationId xmlns:a16="http://schemas.microsoft.com/office/drawing/2014/main" id="{227E5EDB-BB0B-548A-6B49-6E9C1FDBA1E3}"/>
                  </a:ext>
                </a:extLst>
              </p:cNvPr>
              <p:cNvPicPr/>
              <p:nvPr/>
            </p:nvPicPr>
            <p:blipFill>
              <a:blip r:embed="rId13"/>
              <a:stretch>
                <a:fillRect/>
              </a:stretch>
            </p:blipFill>
            <p:spPr>
              <a:xfrm>
                <a:off x="709789" y="3449182"/>
                <a:ext cx="795240" cy="73080"/>
              </a:xfrm>
              <a:prstGeom prst="rect">
                <a:avLst/>
              </a:prstGeom>
            </p:spPr>
          </p:pic>
        </mc:Fallback>
      </mc:AlternateContent>
      <p:grpSp>
        <p:nvGrpSpPr>
          <p:cNvPr id="13" name="Group 12">
            <a:extLst>
              <a:ext uri="{FF2B5EF4-FFF2-40B4-BE49-F238E27FC236}">
                <a16:creationId xmlns:a16="http://schemas.microsoft.com/office/drawing/2014/main" id="{FEDE144D-6AC2-3880-0559-82DF36D5A3A2}"/>
              </a:ext>
            </a:extLst>
          </p:cNvPr>
          <p:cNvGrpSpPr/>
          <p:nvPr/>
        </p:nvGrpSpPr>
        <p:grpSpPr>
          <a:xfrm>
            <a:off x="3527149" y="3395542"/>
            <a:ext cx="5779080" cy="136800"/>
            <a:chOff x="3527149" y="3395542"/>
            <a:chExt cx="5779080" cy="136800"/>
          </a:xfrm>
        </p:grpSpPr>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64802B1F-DB09-C907-15A0-071E804160BA}"/>
                    </a:ext>
                  </a:extLst>
                </p14:cNvPr>
                <p14:cNvContentPartPr/>
                <p14:nvPr/>
              </p14:nvContentPartPr>
              <p14:xfrm>
                <a:off x="3527149" y="3395542"/>
                <a:ext cx="3258720" cy="67320"/>
              </p14:xfrm>
            </p:contentPart>
          </mc:Choice>
          <mc:Fallback xmlns="">
            <p:pic>
              <p:nvPicPr>
                <p:cNvPr id="11" name="Ink 10">
                  <a:extLst>
                    <a:ext uri="{FF2B5EF4-FFF2-40B4-BE49-F238E27FC236}">
                      <a16:creationId xmlns:a16="http://schemas.microsoft.com/office/drawing/2014/main" id="{64802B1F-DB09-C907-15A0-071E804160BA}"/>
                    </a:ext>
                  </a:extLst>
                </p:cNvPr>
                <p:cNvPicPr/>
                <p:nvPr/>
              </p:nvPicPr>
              <p:blipFill>
                <a:blip r:embed="rId15"/>
                <a:stretch>
                  <a:fillRect/>
                </a:stretch>
              </p:blipFill>
              <p:spPr>
                <a:xfrm>
                  <a:off x="3509149" y="3377542"/>
                  <a:ext cx="329436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Ink 11">
                  <a:extLst>
                    <a:ext uri="{FF2B5EF4-FFF2-40B4-BE49-F238E27FC236}">
                      <a16:creationId xmlns:a16="http://schemas.microsoft.com/office/drawing/2014/main" id="{B55280D1-3B9E-449B-9611-D0744F4D654F}"/>
                    </a:ext>
                  </a:extLst>
                </p14:cNvPr>
                <p14:cNvContentPartPr/>
                <p14:nvPr/>
              </p14:nvContentPartPr>
              <p14:xfrm>
                <a:off x="7820509" y="3473302"/>
                <a:ext cx="1485720" cy="59040"/>
              </p14:xfrm>
            </p:contentPart>
          </mc:Choice>
          <mc:Fallback xmlns="">
            <p:pic>
              <p:nvPicPr>
                <p:cNvPr id="12" name="Ink 11">
                  <a:extLst>
                    <a:ext uri="{FF2B5EF4-FFF2-40B4-BE49-F238E27FC236}">
                      <a16:creationId xmlns:a16="http://schemas.microsoft.com/office/drawing/2014/main" id="{B55280D1-3B9E-449B-9611-D0744F4D654F}"/>
                    </a:ext>
                  </a:extLst>
                </p:cNvPr>
                <p:cNvPicPr/>
                <p:nvPr/>
              </p:nvPicPr>
              <p:blipFill>
                <a:blip r:embed="rId17"/>
                <a:stretch>
                  <a:fillRect/>
                </a:stretch>
              </p:blipFill>
              <p:spPr>
                <a:xfrm>
                  <a:off x="7802509" y="3455302"/>
                  <a:ext cx="1521360" cy="94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
            <p14:nvContentPartPr>
              <p14:cNvPr id="14" name="Ink 13">
                <a:extLst>
                  <a:ext uri="{FF2B5EF4-FFF2-40B4-BE49-F238E27FC236}">
                    <a16:creationId xmlns:a16="http://schemas.microsoft.com/office/drawing/2014/main" id="{92E7229A-4467-86A5-FEF6-B268A15422C7}"/>
                  </a:ext>
                </a:extLst>
              </p14:cNvPr>
              <p14:cNvContentPartPr/>
              <p14:nvPr/>
            </p14:nvContentPartPr>
            <p14:xfrm>
              <a:off x="561109" y="3866062"/>
              <a:ext cx="862200" cy="59400"/>
            </p14:xfrm>
          </p:contentPart>
        </mc:Choice>
        <mc:Fallback xmlns="">
          <p:pic>
            <p:nvPicPr>
              <p:cNvPr id="14" name="Ink 13">
                <a:extLst>
                  <a:ext uri="{FF2B5EF4-FFF2-40B4-BE49-F238E27FC236}">
                    <a16:creationId xmlns:a16="http://schemas.microsoft.com/office/drawing/2014/main" id="{92E7229A-4467-86A5-FEF6-B268A15422C7}"/>
                  </a:ext>
                </a:extLst>
              </p:cNvPr>
              <p:cNvPicPr/>
              <p:nvPr/>
            </p:nvPicPr>
            <p:blipFill>
              <a:blip r:embed="rId19"/>
              <a:stretch>
                <a:fillRect/>
              </a:stretch>
            </p:blipFill>
            <p:spPr>
              <a:xfrm>
                <a:off x="543109" y="3848062"/>
                <a:ext cx="897840" cy="95040"/>
              </a:xfrm>
              <a:prstGeom prst="rect">
                <a:avLst/>
              </a:prstGeom>
            </p:spPr>
          </p:pic>
        </mc:Fallback>
      </mc:AlternateContent>
      <p:grpSp>
        <p:nvGrpSpPr>
          <p:cNvPr id="17" name="Group 16">
            <a:extLst>
              <a:ext uri="{FF2B5EF4-FFF2-40B4-BE49-F238E27FC236}">
                <a16:creationId xmlns:a16="http://schemas.microsoft.com/office/drawing/2014/main" id="{69545FED-0211-4F91-22AF-6672B9C37E8B}"/>
              </a:ext>
            </a:extLst>
          </p:cNvPr>
          <p:cNvGrpSpPr/>
          <p:nvPr/>
        </p:nvGrpSpPr>
        <p:grpSpPr>
          <a:xfrm>
            <a:off x="9309109" y="2527222"/>
            <a:ext cx="644040" cy="722880"/>
            <a:chOff x="9309109" y="2527222"/>
            <a:chExt cx="644040" cy="722880"/>
          </a:xfrm>
        </p:grpSpPr>
        <mc:AlternateContent xmlns:mc="http://schemas.openxmlformats.org/markup-compatibility/2006" xmlns:p14="http://schemas.microsoft.com/office/powerpoint/2010/main">
          <mc:Choice Requires="p14">
            <p:contentPart p14:bwMode="auto" r:id="rId20">
              <p14:nvContentPartPr>
                <p14:cNvPr id="15" name="Ink 14">
                  <a:extLst>
                    <a:ext uri="{FF2B5EF4-FFF2-40B4-BE49-F238E27FC236}">
                      <a16:creationId xmlns:a16="http://schemas.microsoft.com/office/drawing/2014/main" id="{27B7C284-85B8-AD82-43BC-79C99997604D}"/>
                    </a:ext>
                  </a:extLst>
                </p14:cNvPr>
                <p14:cNvContentPartPr/>
                <p14:nvPr/>
              </p14:nvContentPartPr>
              <p14:xfrm>
                <a:off x="9457069" y="2527222"/>
                <a:ext cx="496080" cy="571320"/>
              </p14:xfrm>
            </p:contentPart>
          </mc:Choice>
          <mc:Fallback xmlns="">
            <p:pic>
              <p:nvPicPr>
                <p:cNvPr id="15" name="Ink 14">
                  <a:extLst>
                    <a:ext uri="{FF2B5EF4-FFF2-40B4-BE49-F238E27FC236}">
                      <a16:creationId xmlns:a16="http://schemas.microsoft.com/office/drawing/2014/main" id="{27B7C284-85B8-AD82-43BC-79C99997604D}"/>
                    </a:ext>
                  </a:extLst>
                </p:cNvPr>
                <p:cNvPicPr/>
                <p:nvPr/>
              </p:nvPicPr>
              <p:blipFill>
                <a:blip r:embed="rId21"/>
                <a:stretch>
                  <a:fillRect/>
                </a:stretch>
              </p:blipFill>
              <p:spPr>
                <a:xfrm>
                  <a:off x="9439429" y="2509222"/>
                  <a:ext cx="531720" cy="6069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6" name="Ink 15">
                  <a:extLst>
                    <a:ext uri="{FF2B5EF4-FFF2-40B4-BE49-F238E27FC236}">
                      <a16:creationId xmlns:a16="http://schemas.microsoft.com/office/drawing/2014/main" id="{DD9643B4-8D61-786C-4F6E-919C9B45AFEF}"/>
                    </a:ext>
                  </a:extLst>
                </p14:cNvPr>
                <p14:cNvContentPartPr/>
                <p14:nvPr/>
              </p14:nvContentPartPr>
              <p14:xfrm>
                <a:off x="9309109" y="2881102"/>
                <a:ext cx="288720" cy="369000"/>
              </p14:xfrm>
            </p:contentPart>
          </mc:Choice>
          <mc:Fallback xmlns="">
            <p:pic>
              <p:nvPicPr>
                <p:cNvPr id="16" name="Ink 15">
                  <a:extLst>
                    <a:ext uri="{FF2B5EF4-FFF2-40B4-BE49-F238E27FC236}">
                      <a16:creationId xmlns:a16="http://schemas.microsoft.com/office/drawing/2014/main" id="{DD9643B4-8D61-786C-4F6E-919C9B45AFEF}"/>
                    </a:ext>
                  </a:extLst>
                </p:cNvPr>
                <p:cNvPicPr/>
                <p:nvPr/>
              </p:nvPicPr>
              <p:blipFill>
                <a:blip r:embed="rId23"/>
                <a:stretch>
                  <a:fillRect/>
                </a:stretch>
              </p:blipFill>
              <p:spPr>
                <a:xfrm>
                  <a:off x="9291469" y="2863462"/>
                  <a:ext cx="324360" cy="404640"/>
                </a:xfrm>
                <a:prstGeom prst="rect">
                  <a:avLst/>
                </a:prstGeom>
              </p:spPr>
            </p:pic>
          </mc:Fallback>
        </mc:AlternateContent>
      </p:grpSp>
      <p:grpSp>
        <p:nvGrpSpPr>
          <p:cNvPr id="31" name="Group 30">
            <a:extLst>
              <a:ext uri="{FF2B5EF4-FFF2-40B4-BE49-F238E27FC236}">
                <a16:creationId xmlns:a16="http://schemas.microsoft.com/office/drawing/2014/main" id="{9B6CE358-EACC-5BA1-C721-0B61C6C81194}"/>
              </a:ext>
            </a:extLst>
          </p:cNvPr>
          <p:cNvGrpSpPr/>
          <p:nvPr/>
        </p:nvGrpSpPr>
        <p:grpSpPr>
          <a:xfrm>
            <a:off x="9457789" y="921982"/>
            <a:ext cx="1715760" cy="1614600"/>
            <a:chOff x="9457789" y="921982"/>
            <a:chExt cx="1715760" cy="1614600"/>
          </a:xfrm>
        </p:grpSpPr>
        <mc:AlternateContent xmlns:mc="http://schemas.openxmlformats.org/markup-compatibility/2006" xmlns:p14="http://schemas.microsoft.com/office/powerpoint/2010/main">
          <mc:Choice Requires="p14">
            <p:contentPart p14:bwMode="auto" r:id="rId24">
              <p14:nvContentPartPr>
                <p14:cNvPr id="18" name="Ink 17">
                  <a:extLst>
                    <a:ext uri="{FF2B5EF4-FFF2-40B4-BE49-F238E27FC236}">
                      <a16:creationId xmlns:a16="http://schemas.microsoft.com/office/drawing/2014/main" id="{77D045B0-F347-9279-43DA-6EEB65F72267}"/>
                    </a:ext>
                  </a:extLst>
                </p14:cNvPr>
                <p14:cNvContentPartPr/>
                <p14:nvPr/>
              </p14:nvContentPartPr>
              <p14:xfrm>
                <a:off x="9457789" y="1945462"/>
                <a:ext cx="480600" cy="560880"/>
              </p14:xfrm>
            </p:contentPart>
          </mc:Choice>
          <mc:Fallback xmlns="">
            <p:pic>
              <p:nvPicPr>
                <p:cNvPr id="18" name="Ink 17">
                  <a:extLst>
                    <a:ext uri="{FF2B5EF4-FFF2-40B4-BE49-F238E27FC236}">
                      <a16:creationId xmlns:a16="http://schemas.microsoft.com/office/drawing/2014/main" id="{77D045B0-F347-9279-43DA-6EEB65F72267}"/>
                    </a:ext>
                  </a:extLst>
                </p:cNvPr>
                <p:cNvPicPr/>
                <p:nvPr/>
              </p:nvPicPr>
              <p:blipFill>
                <a:blip r:embed="rId25"/>
                <a:stretch>
                  <a:fillRect/>
                </a:stretch>
              </p:blipFill>
              <p:spPr>
                <a:xfrm>
                  <a:off x="9439789" y="1927462"/>
                  <a:ext cx="516240" cy="5965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9" name="Ink 18">
                  <a:extLst>
                    <a:ext uri="{FF2B5EF4-FFF2-40B4-BE49-F238E27FC236}">
                      <a16:creationId xmlns:a16="http://schemas.microsoft.com/office/drawing/2014/main" id="{51049D53-1481-E9B8-1C52-5A095ADF0F21}"/>
                    </a:ext>
                  </a:extLst>
                </p14:cNvPr>
                <p14:cNvContentPartPr/>
                <p14:nvPr/>
              </p14:nvContentPartPr>
              <p14:xfrm>
                <a:off x="9867469" y="1911982"/>
                <a:ext cx="345240" cy="263880"/>
              </p14:xfrm>
            </p:contentPart>
          </mc:Choice>
          <mc:Fallback xmlns="">
            <p:pic>
              <p:nvPicPr>
                <p:cNvPr id="19" name="Ink 18">
                  <a:extLst>
                    <a:ext uri="{FF2B5EF4-FFF2-40B4-BE49-F238E27FC236}">
                      <a16:creationId xmlns:a16="http://schemas.microsoft.com/office/drawing/2014/main" id="{51049D53-1481-E9B8-1C52-5A095ADF0F21}"/>
                    </a:ext>
                  </a:extLst>
                </p:cNvPr>
                <p:cNvPicPr/>
                <p:nvPr/>
              </p:nvPicPr>
              <p:blipFill>
                <a:blip r:embed="rId27"/>
                <a:stretch>
                  <a:fillRect/>
                </a:stretch>
              </p:blipFill>
              <p:spPr>
                <a:xfrm>
                  <a:off x="9849829" y="1893982"/>
                  <a:ext cx="380880" cy="2995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0" name="Ink 19">
                  <a:extLst>
                    <a:ext uri="{FF2B5EF4-FFF2-40B4-BE49-F238E27FC236}">
                      <a16:creationId xmlns:a16="http://schemas.microsoft.com/office/drawing/2014/main" id="{52AA92EC-AC35-D6CD-9CB2-E2AE7B75D1E7}"/>
                    </a:ext>
                  </a:extLst>
                </p14:cNvPr>
                <p14:cNvContentPartPr/>
                <p14:nvPr/>
              </p14:nvContentPartPr>
              <p14:xfrm>
                <a:off x="9894829" y="1391422"/>
                <a:ext cx="283320" cy="589320"/>
              </p14:xfrm>
            </p:contentPart>
          </mc:Choice>
          <mc:Fallback xmlns="">
            <p:pic>
              <p:nvPicPr>
                <p:cNvPr id="20" name="Ink 19">
                  <a:extLst>
                    <a:ext uri="{FF2B5EF4-FFF2-40B4-BE49-F238E27FC236}">
                      <a16:creationId xmlns:a16="http://schemas.microsoft.com/office/drawing/2014/main" id="{52AA92EC-AC35-D6CD-9CB2-E2AE7B75D1E7}"/>
                    </a:ext>
                  </a:extLst>
                </p:cNvPr>
                <p:cNvPicPr/>
                <p:nvPr/>
              </p:nvPicPr>
              <p:blipFill>
                <a:blip r:embed="rId29"/>
                <a:stretch>
                  <a:fillRect/>
                </a:stretch>
              </p:blipFill>
              <p:spPr>
                <a:xfrm>
                  <a:off x="9876829" y="1373782"/>
                  <a:ext cx="318960" cy="6249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1" name="Ink 20">
                  <a:extLst>
                    <a:ext uri="{FF2B5EF4-FFF2-40B4-BE49-F238E27FC236}">
                      <a16:creationId xmlns:a16="http://schemas.microsoft.com/office/drawing/2014/main" id="{0EB29E8B-02D6-4054-5D16-B6EC87577054}"/>
                    </a:ext>
                  </a:extLst>
                </p14:cNvPr>
                <p14:cNvContentPartPr/>
                <p14:nvPr/>
              </p14:nvContentPartPr>
              <p14:xfrm>
                <a:off x="10072669" y="1656742"/>
                <a:ext cx="414000" cy="204120"/>
              </p14:xfrm>
            </p:contentPart>
          </mc:Choice>
          <mc:Fallback xmlns="">
            <p:pic>
              <p:nvPicPr>
                <p:cNvPr id="21" name="Ink 20">
                  <a:extLst>
                    <a:ext uri="{FF2B5EF4-FFF2-40B4-BE49-F238E27FC236}">
                      <a16:creationId xmlns:a16="http://schemas.microsoft.com/office/drawing/2014/main" id="{0EB29E8B-02D6-4054-5D16-B6EC87577054}"/>
                    </a:ext>
                  </a:extLst>
                </p:cNvPr>
                <p:cNvPicPr/>
                <p:nvPr/>
              </p:nvPicPr>
              <p:blipFill>
                <a:blip r:embed="rId31"/>
                <a:stretch>
                  <a:fillRect/>
                </a:stretch>
              </p:blipFill>
              <p:spPr>
                <a:xfrm>
                  <a:off x="10055029" y="1639102"/>
                  <a:ext cx="449640" cy="2397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2" name="Ink 21">
                  <a:extLst>
                    <a:ext uri="{FF2B5EF4-FFF2-40B4-BE49-F238E27FC236}">
                      <a16:creationId xmlns:a16="http://schemas.microsoft.com/office/drawing/2014/main" id="{D26EB41F-5C8D-3B60-9211-BEB88BCF81D5}"/>
                    </a:ext>
                  </a:extLst>
                </p14:cNvPr>
                <p14:cNvContentPartPr/>
                <p14:nvPr/>
              </p14:nvContentPartPr>
              <p14:xfrm>
                <a:off x="10319989" y="1044022"/>
                <a:ext cx="425520" cy="721440"/>
              </p14:xfrm>
            </p:contentPart>
          </mc:Choice>
          <mc:Fallback xmlns="">
            <p:pic>
              <p:nvPicPr>
                <p:cNvPr id="22" name="Ink 21">
                  <a:extLst>
                    <a:ext uri="{FF2B5EF4-FFF2-40B4-BE49-F238E27FC236}">
                      <a16:creationId xmlns:a16="http://schemas.microsoft.com/office/drawing/2014/main" id="{D26EB41F-5C8D-3B60-9211-BEB88BCF81D5}"/>
                    </a:ext>
                  </a:extLst>
                </p:cNvPr>
                <p:cNvPicPr/>
                <p:nvPr/>
              </p:nvPicPr>
              <p:blipFill>
                <a:blip r:embed="rId33"/>
                <a:stretch>
                  <a:fillRect/>
                </a:stretch>
              </p:blipFill>
              <p:spPr>
                <a:xfrm>
                  <a:off x="10302349" y="1026022"/>
                  <a:ext cx="461160" cy="7570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3" name="Ink 22">
                  <a:extLst>
                    <a:ext uri="{FF2B5EF4-FFF2-40B4-BE49-F238E27FC236}">
                      <a16:creationId xmlns:a16="http://schemas.microsoft.com/office/drawing/2014/main" id="{A1C1BE1B-145C-CD68-67AB-42F6122017C9}"/>
                    </a:ext>
                  </a:extLst>
                </p14:cNvPr>
                <p14:cNvContentPartPr/>
                <p14:nvPr/>
              </p14:nvContentPartPr>
              <p14:xfrm>
                <a:off x="10811389" y="1188382"/>
                <a:ext cx="46800" cy="159840"/>
              </p14:xfrm>
            </p:contentPart>
          </mc:Choice>
          <mc:Fallback xmlns="">
            <p:pic>
              <p:nvPicPr>
                <p:cNvPr id="23" name="Ink 22">
                  <a:extLst>
                    <a:ext uri="{FF2B5EF4-FFF2-40B4-BE49-F238E27FC236}">
                      <a16:creationId xmlns:a16="http://schemas.microsoft.com/office/drawing/2014/main" id="{A1C1BE1B-145C-CD68-67AB-42F6122017C9}"/>
                    </a:ext>
                  </a:extLst>
                </p:cNvPr>
                <p:cNvPicPr/>
                <p:nvPr/>
              </p:nvPicPr>
              <p:blipFill>
                <a:blip r:embed="rId35"/>
                <a:stretch>
                  <a:fillRect/>
                </a:stretch>
              </p:blipFill>
              <p:spPr>
                <a:xfrm>
                  <a:off x="10793389" y="1170382"/>
                  <a:ext cx="8244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4" name="Ink 23">
                  <a:extLst>
                    <a:ext uri="{FF2B5EF4-FFF2-40B4-BE49-F238E27FC236}">
                      <a16:creationId xmlns:a16="http://schemas.microsoft.com/office/drawing/2014/main" id="{316F4CF8-791E-AD2B-707D-B75B3E1C6EE3}"/>
                    </a:ext>
                  </a:extLst>
                </p14:cNvPr>
                <p14:cNvContentPartPr/>
                <p14:nvPr/>
              </p14:nvContentPartPr>
              <p14:xfrm>
                <a:off x="10652269" y="921982"/>
                <a:ext cx="40680" cy="51120"/>
              </p14:xfrm>
            </p:contentPart>
          </mc:Choice>
          <mc:Fallback xmlns="">
            <p:pic>
              <p:nvPicPr>
                <p:cNvPr id="24" name="Ink 23">
                  <a:extLst>
                    <a:ext uri="{FF2B5EF4-FFF2-40B4-BE49-F238E27FC236}">
                      <a16:creationId xmlns:a16="http://schemas.microsoft.com/office/drawing/2014/main" id="{316F4CF8-791E-AD2B-707D-B75B3E1C6EE3}"/>
                    </a:ext>
                  </a:extLst>
                </p:cNvPr>
                <p:cNvPicPr/>
                <p:nvPr/>
              </p:nvPicPr>
              <p:blipFill>
                <a:blip r:embed="rId37"/>
                <a:stretch>
                  <a:fillRect/>
                </a:stretch>
              </p:blipFill>
              <p:spPr>
                <a:xfrm>
                  <a:off x="10634269" y="903982"/>
                  <a:ext cx="7632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5" name="Ink 24">
                  <a:extLst>
                    <a:ext uri="{FF2B5EF4-FFF2-40B4-BE49-F238E27FC236}">
                      <a16:creationId xmlns:a16="http://schemas.microsoft.com/office/drawing/2014/main" id="{5FBBED66-03A3-F11D-21B4-0096E4BE79F3}"/>
                    </a:ext>
                  </a:extLst>
                </p14:cNvPr>
                <p14:cNvContentPartPr/>
                <p14:nvPr/>
              </p14:nvContentPartPr>
              <p14:xfrm>
                <a:off x="10318189" y="2167222"/>
                <a:ext cx="93960" cy="369360"/>
              </p14:xfrm>
            </p:contentPart>
          </mc:Choice>
          <mc:Fallback xmlns="">
            <p:pic>
              <p:nvPicPr>
                <p:cNvPr id="25" name="Ink 24">
                  <a:extLst>
                    <a:ext uri="{FF2B5EF4-FFF2-40B4-BE49-F238E27FC236}">
                      <a16:creationId xmlns:a16="http://schemas.microsoft.com/office/drawing/2014/main" id="{5FBBED66-03A3-F11D-21B4-0096E4BE79F3}"/>
                    </a:ext>
                  </a:extLst>
                </p:cNvPr>
                <p:cNvPicPr/>
                <p:nvPr/>
              </p:nvPicPr>
              <p:blipFill>
                <a:blip r:embed="rId39"/>
                <a:stretch>
                  <a:fillRect/>
                </a:stretch>
              </p:blipFill>
              <p:spPr>
                <a:xfrm>
                  <a:off x="10300549" y="2149222"/>
                  <a:ext cx="129600" cy="4050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6" name="Ink 25">
                  <a:extLst>
                    <a:ext uri="{FF2B5EF4-FFF2-40B4-BE49-F238E27FC236}">
                      <a16:creationId xmlns:a16="http://schemas.microsoft.com/office/drawing/2014/main" id="{59E2DBFF-CA2F-7AF9-B795-A03E9032C329}"/>
                    </a:ext>
                  </a:extLst>
                </p14:cNvPr>
                <p14:cNvContentPartPr/>
                <p14:nvPr/>
              </p14:nvContentPartPr>
              <p14:xfrm>
                <a:off x="10511869" y="2082982"/>
                <a:ext cx="33840" cy="81720"/>
              </p14:xfrm>
            </p:contentPart>
          </mc:Choice>
          <mc:Fallback xmlns="">
            <p:pic>
              <p:nvPicPr>
                <p:cNvPr id="26" name="Ink 25">
                  <a:extLst>
                    <a:ext uri="{FF2B5EF4-FFF2-40B4-BE49-F238E27FC236}">
                      <a16:creationId xmlns:a16="http://schemas.microsoft.com/office/drawing/2014/main" id="{59E2DBFF-CA2F-7AF9-B795-A03E9032C329}"/>
                    </a:ext>
                  </a:extLst>
                </p:cNvPr>
                <p:cNvPicPr/>
                <p:nvPr/>
              </p:nvPicPr>
              <p:blipFill>
                <a:blip r:embed="rId41"/>
                <a:stretch>
                  <a:fillRect/>
                </a:stretch>
              </p:blipFill>
              <p:spPr>
                <a:xfrm>
                  <a:off x="10493869" y="2064982"/>
                  <a:ext cx="6948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7" name="Ink 26">
                  <a:extLst>
                    <a:ext uri="{FF2B5EF4-FFF2-40B4-BE49-F238E27FC236}">
                      <a16:creationId xmlns:a16="http://schemas.microsoft.com/office/drawing/2014/main" id="{955933A2-E36A-7740-D05D-E8FE9FE8986C}"/>
                    </a:ext>
                  </a:extLst>
                </p14:cNvPr>
                <p14:cNvContentPartPr/>
                <p14:nvPr/>
              </p14:nvContentPartPr>
              <p14:xfrm>
                <a:off x="10531669" y="2298982"/>
                <a:ext cx="21600" cy="30240"/>
              </p14:xfrm>
            </p:contentPart>
          </mc:Choice>
          <mc:Fallback xmlns="">
            <p:pic>
              <p:nvPicPr>
                <p:cNvPr id="27" name="Ink 26">
                  <a:extLst>
                    <a:ext uri="{FF2B5EF4-FFF2-40B4-BE49-F238E27FC236}">
                      <a16:creationId xmlns:a16="http://schemas.microsoft.com/office/drawing/2014/main" id="{955933A2-E36A-7740-D05D-E8FE9FE8986C}"/>
                    </a:ext>
                  </a:extLst>
                </p:cNvPr>
                <p:cNvPicPr/>
                <p:nvPr/>
              </p:nvPicPr>
              <p:blipFill>
                <a:blip r:embed="rId43"/>
                <a:stretch>
                  <a:fillRect/>
                </a:stretch>
              </p:blipFill>
              <p:spPr>
                <a:xfrm>
                  <a:off x="10513669" y="2281342"/>
                  <a:ext cx="5724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8" name="Ink 27">
                  <a:extLst>
                    <a:ext uri="{FF2B5EF4-FFF2-40B4-BE49-F238E27FC236}">
                      <a16:creationId xmlns:a16="http://schemas.microsoft.com/office/drawing/2014/main" id="{D7C914F9-0A0C-27F3-5638-89BB6DCEE441}"/>
                    </a:ext>
                  </a:extLst>
                </p14:cNvPr>
                <p14:cNvContentPartPr/>
                <p14:nvPr/>
              </p14:nvContentPartPr>
              <p14:xfrm>
                <a:off x="10604389" y="1861942"/>
                <a:ext cx="267480" cy="280440"/>
              </p14:xfrm>
            </p:contentPart>
          </mc:Choice>
          <mc:Fallback xmlns="">
            <p:pic>
              <p:nvPicPr>
                <p:cNvPr id="28" name="Ink 27">
                  <a:extLst>
                    <a:ext uri="{FF2B5EF4-FFF2-40B4-BE49-F238E27FC236}">
                      <a16:creationId xmlns:a16="http://schemas.microsoft.com/office/drawing/2014/main" id="{D7C914F9-0A0C-27F3-5638-89BB6DCEE441}"/>
                    </a:ext>
                  </a:extLst>
                </p:cNvPr>
                <p:cNvPicPr/>
                <p:nvPr/>
              </p:nvPicPr>
              <p:blipFill>
                <a:blip r:embed="rId45"/>
                <a:stretch>
                  <a:fillRect/>
                </a:stretch>
              </p:blipFill>
              <p:spPr>
                <a:xfrm>
                  <a:off x="10586749" y="1844302"/>
                  <a:ext cx="303120" cy="3160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9" name="Ink 28">
                  <a:extLst>
                    <a:ext uri="{FF2B5EF4-FFF2-40B4-BE49-F238E27FC236}">
                      <a16:creationId xmlns:a16="http://schemas.microsoft.com/office/drawing/2014/main" id="{52DD7710-1423-9A94-CC97-7A28C92AF055}"/>
                    </a:ext>
                  </a:extLst>
                </p14:cNvPr>
                <p14:cNvContentPartPr/>
                <p14:nvPr/>
              </p14:nvContentPartPr>
              <p14:xfrm>
                <a:off x="10780069" y="1538662"/>
                <a:ext cx="393480" cy="245880"/>
              </p14:xfrm>
            </p:contentPart>
          </mc:Choice>
          <mc:Fallback xmlns="">
            <p:pic>
              <p:nvPicPr>
                <p:cNvPr id="29" name="Ink 28">
                  <a:extLst>
                    <a:ext uri="{FF2B5EF4-FFF2-40B4-BE49-F238E27FC236}">
                      <a16:creationId xmlns:a16="http://schemas.microsoft.com/office/drawing/2014/main" id="{52DD7710-1423-9A94-CC97-7A28C92AF055}"/>
                    </a:ext>
                  </a:extLst>
                </p:cNvPr>
                <p:cNvPicPr/>
                <p:nvPr/>
              </p:nvPicPr>
              <p:blipFill>
                <a:blip r:embed="rId47"/>
                <a:stretch>
                  <a:fillRect/>
                </a:stretch>
              </p:blipFill>
              <p:spPr>
                <a:xfrm>
                  <a:off x="10762429" y="1520662"/>
                  <a:ext cx="429120" cy="2815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0" name="Ink 29">
                  <a:extLst>
                    <a:ext uri="{FF2B5EF4-FFF2-40B4-BE49-F238E27FC236}">
                      <a16:creationId xmlns:a16="http://schemas.microsoft.com/office/drawing/2014/main" id="{570F0C0C-6FE7-5F47-1191-1EB749811E04}"/>
                    </a:ext>
                  </a:extLst>
                </p14:cNvPr>
                <p14:cNvContentPartPr/>
                <p14:nvPr/>
              </p14:nvContentPartPr>
              <p14:xfrm>
                <a:off x="11112349" y="1325182"/>
                <a:ext cx="58320" cy="547920"/>
              </p14:xfrm>
            </p:contentPart>
          </mc:Choice>
          <mc:Fallback xmlns="">
            <p:pic>
              <p:nvPicPr>
                <p:cNvPr id="30" name="Ink 29">
                  <a:extLst>
                    <a:ext uri="{FF2B5EF4-FFF2-40B4-BE49-F238E27FC236}">
                      <a16:creationId xmlns:a16="http://schemas.microsoft.com/office/drawing/2014/main" id="{570F0C0C-6FE7-5F47-1191-1EB749811E04}"/>
                    </a:ext>
                  </a:extLst>
                </p:cNvPr>
                <p:cNvPicPr/>
                <p:nvPr/>
              </p:nvPicPr>
              <p:blipFill>
                <a:blip r:embed="rId49"/>
                <a:stretch>
                  <a:fillRect/>
                </a:stretch>
              </p:blipFill>
              <p:spPr>
                <a:xfrm>
                  <a:off x="11094709" y="1307542"/>
                  <a:ext cx="93960" cy="583560"/>
                </a:xfrm>
                <a:prstGeom prst="rect">
                  <a:avLst/>
                </a:prstGeom>
              </p:spPr>
            </p:pic>
          </mc:Fallback>
        </mc:AlternateContent>
      </p:grpSp>
    </p:spTree>
    <p:extLst>
      <p:ext uri="{BB962C8B-B14F-4D97-AF65-F5344CB8AC3E}">
        <p14:creationId xmlns:p14="http://schemas.microsoft.com/office/powerpoint/2010/main" val="37444009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700"/>
            <a:ext cx="10109842" cy="6051582"/>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558458" y="558262"/>
            <a:ext cx="9088751" cy="5201424"/>
          </a:xfrm>
          <a:prstGeom prst="rect">
            <a:avLst/>
          </a:prstGeom>
          <a:noFill/>
        </p:spPr>
        <p:txBody>
          <a:bodyPr wrap="square" rtlCol="0">
            <a:spAutoFit/>
          </a:bodyPr>
          <a:lstStyle/>
          <a:p>
            <a:r>
              <a:rPr lang="en-US" sz="3200" b="1">
                <a:solidFill>
                  <a:srgbClr val="FFC000"/>
                </a:solidFill>
                <a:cs typeface="+mj-cs"/>
              </a:rPr>
              <a:t>Malachi 1:2–4  </a:t>
            </a:r>
          </a:p>
          <a:p>
            <a:r>
              <a:rPr lang="en-US" sz="2500">
                <a:solidFill>
                  <a:srgbClr val="FFC000"/>
                </a:solidFill>
                <a:cs typeface="+mj-cs"/>
              </a:rPr>
              <a:t>1:2 I have loved you, saith the LORD. Yet ye say, Wherein hast thou loved us? Was not Esau Jacob’s brother? saith the LORD: Yet I loved Jacob, 1:3 And I hated Esau, And laid his mountains and his heritage waste for the dragons of the wilderness. 1:4 Whereas Edom saith, We are impoverished, But we will return and build the desolate places; Thus saith the LORD of hosts, They shall build, but I will throw down; And they shall call them, The border of wickedness, And, The people against whom the LORD hath indignation for ever. (KJV </a:t>
            </a:r>
            <a:r>
              <a:rPr lang="he-IL" sz="2500">
                <a:solidFill>
                  <a:srgbClr val="FFFF00"/>
                </a:solidFill>
                <a:cs typeface="+mj-cs"/>
              </a:rPr>
              <a:t>אָהַ֤בְתִּי אֶתְכֶם֙ אָמַ֣ר יְהוָ֔ה וַאֲמַרְתֶּ֖ם בַּמָּ֣ה אֲהַבְתָּ֑נוּ הֲלֹוא־אָ֨ח עֵשָׂ֤ו לְיַֽעֲקֹב֙ נְאֻם־יְהוָ֔ה וָאֹהַ֖ב אֶֽת־יַעֲקֹֽב׃ וְאֶת־עֵשָׂ֖ו שָׂנֵ֑אתִי וָאָשִׂ֤ים אֶת־הָרָיו֙ שְׁמָמָ֔ה וְאֶת־נַחֲלָתֹ֖ו לְתַנֹּ֥ות מִדְבָּֽר׃ כִּֽי־תֹאמַ֨ר אֱדֹ֜ום רֻשַּׁ֗שְׁנוּ וְנָשׁוּב֙ וְנִבְנֶ֣ה חֳרָבֹ֔ות כֹּ֤ה אָמַר֙ יְהוָ֣ה צְבָאֹ֔ות הֵ֥מָּה יִבְנ֖וּ וַאֲנִ֣י אֶהֱרֹ֑וס וְקָרְא֤וּ לָהֶם֙ גְּב֣וּל רִשְׁעָ֔ה וְהָעָ֛ם אֲשֶׁר־זָעַ֥ם יְהוָ֖ה עַד־עֹולָֽם׃</a:t>
            </a:r>
            <a:r>
              <a:rPr lang="he-IL" sz="2500">
                <a:solidFill>
                  <a:srgbClr val="FFC00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9FCD0D74-8973-A468-D346-81F12937059C}"/>
                  </a:ext>
                </a:extLst>
              </p14:cNvPr>
              <p14:cNvContentPartPr/>
              <p14:nvPr/>
            </p14:nvContentPartPr>
            <p14:xfrm>
              <a:off x="5568709" y="1419862"/>
              <a:ext cx="3960" cy="1800"/>
            </p14:xfrm>
          </p:contentPart>
        </mc:Choice>
        <mc:Fallback xmlns="">
          <p:pic>
            <p:nvPicPr>
              <p:cNvPr id="2" name="Ink 1">
                <a:extLst>
                  <a:ext uri="{FF2B5EF4-FFF2-40B4-BE49-F238E27FC236}">
                    <a16:creationId xmlns:a16="http://schemas.microsoft.com/office/drawing/2014/main" id="{9FCD0D74-8973-A468-D346-81F12937059C}"/>
                  </a:ext>
                </a:extLst>
              </p:cNvPr>
              <p:cNvPicPr/>
              <p:nvPr/>
            </p:nvPicPr>
            <p:blipFill>
              <a:blip r:embed="rId5"/>
              <a:stretch>
                <a:fillRect/>
              </a:stretch>
            </p:blipFill>
            <p:spPr>
              <a:xfrm>
                <a:off x="5551069" y="1401862"/>
                <a:ext cx="3960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861D3EA2-50B8-615E-C462-CF97BB816DC7}"/>
                  </a:ext>
                </a:extLst>
              </p14:cNvPr>
              <p14:cNvContentPartPr/>
              <p14:nvPr/>
            </p14:nvContentPartPr>
            <p14:xfrm>
              <a:off x="3114229" y="1818742"/>
              <a:ext cx="2355480" cy="67680"/>
            </p14:xfrm>
          </p:contentPart>
        </mc:Choice>
        <mc:Fallback xmlns="">
          <p:pic>
            <p:nvPicPr>
              <p:cNvPr id="4" name="Ink 3">
                <a:extLst>
                  <a:ext uri="{FF2B5EF4-FFF2-40B4-BE49-F238E27FC236}">
                    <a16:creationId xmlns:a16="http://schemas.microsoft.com/office/drawing/2014/main" id="{861D3EA2-50B8-615E-C462-CF97BB816DC7}"/>
                  </a:ext>
                </a:extLst>
              </p:cNvPr>
              <p:cNvPicPr/>
              <p:nvPr/>
            </p:nvPicPr>
            <p:blipFill>
              <a:blip r:embed="rId7"/>
              <a:stretch>
                <a:fillRect/>
              </a:stretch>
            </p:blipFill>
            <p:spPr>
              <a:xfrm>
                <a:off x="3096229" y="1801102"/>
                <a:ext cx="239112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E7A81008-126A-7716-26DF-4663EEF9AAD9}"/>
                  </a:ext>
                </a:extLst>
              </p14:cNvPr>
              <p14:cNvContentPartPr/>
              <p14:nvPr/>
            </p14:nvContentPartPr>
            <p14:xfrm>
              <a:off x="2175709" y="2217262"/>
              <a:ext cx="1821960" cy="45720"/>
            </p14:xfrm>
          </p:contentPart>
        </mc:Choice>
        <mc:Fallback xmlns="">
          <p:pic>
            <p:nvPicPr>
              <p:cNvPr id="5" name="Ink 4">
                <a:extLst>
                  <a:ext uri="{FF2B5EF4-FFF2-40B4-BE49-F238E27FC236}">
                    <a16:creationId xmlns:a16="http://schemas.microsoft.com/office/drawing/2014/main" id="{E7A81008-126A-7716-26DF-4663EEF9AAD9}"/>
                  </a:ext>
                </a:extLst>
              </p:cNvPr>
              <p:cNvPicPr/>
              <p:nvPr/>
            </p:nvPicPr>
            <p:blipFill>
              <a:blip r:embed="rId9"/>
              <a:stretch>
                <a:fillRect/>
              </a:stretch>
            </p:blipFill>
            <p:spPr>
              <a:xfrm>
                <a:off x="2158069" y="2199262"/>
                <a:ext cx="185760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8A0422D5-E0DE-CAD1-5BA4-615258730838}"/>
                  </a:ext>
                </a:extLst>
              </p14:cNvPr>
              <p14:cNvContentPartPr/>
              <p14:nvPr/>
            </p14:nvContentPartPr>
            <p14:xfrm>
              <a:off x="4966429" y="2203942"/>
              <a:ext cx="4002120" cy="89640"/>
            </p14:xfrm>
          </p:contentPart>
        </mc:Choice>
        <mc:Fallback xmlns="">
          <p:pic>
            <p:nvPicPr>
              <p:cNvPr id="7" name="Ink 6">
                <a:extLst>
                  <a:ext uri="{FF2B5EF4-FFF2-40B4-BE49-F238E27FC236}">
                    <a16:creationId xmlns:a16="http://schemas.microsoft.com/office/drawing/2014/main" id="{8A0422D5-E0DE-CAD1-5BA4-615258730838}"/>
                  </a:ext>
                </a:extLst>
              </p:cNvPr>
              <p:cNvPicPr/>
              <p:nvPr/>
            </p:nvPicPr>
            <p:blipFill>
              <a:blip r:embed="rId11"/>
              <a:stretch>
                <a:fillRect/>
              </a:stretch>
            </p:blipFill>
            <p:spPr>
              <a:xfrm>
                <a:off x="4948789" y="2186302"/>
                <a:ext cx="403776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1CC18893-9351-8BB4-4C32-C003E83A6FAE}"/>
                  </a:ext>
                </a:extLst>
              </p14:cNvPr>
              <p14:cNvContentPartPr/>
              <p14:nvPr/>
            </p14:nvContentPartPr>
            <p14:xfrm>
              <a:off x="850909" y="2585542"/>
              <a:ext cx="4775760" cy="100440"/>
            </p14:xfrm>
          </p:contentPart>
        </mc:Choice>
        <mc:Fallback xmlns="">
          <p:pic>
            <p:nvPicPr>
              <p:cNvPr id="9" name="Ink 8">
                <a:extLst>
                  <a:ext uri="{FF2B5EF4-FFF2-40B4-BE49-F238E27FC236}">
                    <a16:creationId xmlns:a16="http://schemas.microsoft.com/office/drawing/2014/main" id="{1CC18893-9351-8BB4-4C32-C003E83A6FAE}"/>
                  </a:ext>
                </a:extLst>
              </p:cNvPr>
              <p:cNvPicPr/>
              <p:nvPr/>
            </p:nvPicPr>
            <p:blipFill>
              <a:blip r:embed="rId13"/>
              <a:stretch>
                <a:fillRect/>
              </a:stretch>
            </p:blipFill>
            <p:spPr>
              <a:xfrm>
                <a:off x="832909" y="2567542"/>
                <a:ext cx="481140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CA401054-05FA-14DE-4287-669158454064}"/>
                  </a:ext>
                </a:extLst>
              </p14:cNvPr>
              <p14:cNvContentPartPr/>
              <p14:nvPr/>
            </p14:nvContentPartPr>
            <p14:xfrm>
              <a:off x="6861829" y="2634142"/>
              <a:ext cx="1841760" cy="65160"/>
            </p14:xfrm>
          </p:contentPart>
        </mc:Choice>
        <mc:Fallback xmlns="">
          <p:pic>
            <p:nvPicPr>
              <p:cNvPr id="11" name="Ink 10">
                <a:extLst>
                  <a:ext uri="{FF2B5EF4-FFF2-40B4-BE49-F238E27FC236}">
                    <a16:creationId xmlns:a16="http://schemas.microsoft.com/office/drawing/2014/main" id="{CA401054-05FA-14DE-4287-669158454064}"/>
                  </a:ext>
                </a:extLst>
              </p:cNvPr>
              <p:cNvPicPr/>
              <p:nvPr/>
            </p:nvPicPr>
            <p:blipFill>
              <a:blip r:embed="rId15"/>
              <a:stretch>
                <a:fillRect/>
              </a:stretch>
            </p:blipFill>
            <p:spPr>
              <a:xfrm>
                <a:off x="6843829" y="2616142"/>
                <a:ext cx="187740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Ink 11">
                <a:extLst>
                  <a:ext uri="{FF2B5EF4-FFF2-40B4-BE49-F238E27FC236}">
                    <a16:creationId xmlns:a16="http://schemas.microsoft.com/office/drawing/2014/main" id="{3D8571B0-782F-20C8-AAEA-8F4342CE3261}"/>
                  </a:ext>
                </a:extLst>
              </p14:cNvPr>
              <p14:cNvContentPartPr/>
              <p14:nvPr/>
            </p14:nvContentPartPr>
            <p14:xfrm>
              <a:off x="2508709" y="3047062"/>
              <a:ext cx="81360" cy="19440"/>
            </p14:xfrm>
          </p:contentPart>
        </mc:Choice>
        <mc:Fallback xmlns="">
          <p:pic>
            <p:nvPicPr>
              <p:cNvPr id="12" name="Ink 11">
                <a:extLst>
                  <a:ext uri="{FF2B5EF4-FFF2-40B4-BE49-F238E27FC236}">
                    <a16:creationId xmlns:a16="http://schemas.microsoft.com/office/drawing/2014/main" id="{3D8571B0-782F-20C8-AAEA-8F4342CE3261}"/>
                  </a:ext>
                </a:extLst>
              </p:cNvPr>
              <p:cNvPicPr/>
              <p:nvPr/>
            </p:nvPicPr>
            <p:blipFill>
              <a:blip r:embed="rId17"/>
              <a:stretch>
                <a:fillRect/>
              </a:stretch>
            </p:blipFill>
            <p:spPr>
              <a:xfrm>
                <a:off x="2491069" y="3029422"/>
                <a:ext cx="11700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Ink 12">
                <a:extLst>
                  <a:ext uri="{FF2B5EF4-FFF2-40B4-BE49-F238E27FC236}">
                    <a16:creationId xmlns:a16="http://schemas.microsoft.com/office/drawing/2014/main" id="{7A06A277-F380-8E25-CB22-E9E45A1417ED}"/>
                  </a:ext>
                </a:extLst>
              </p14:cNvPr>
              <p14:cNvContentPartPr/>
              <p14:nvPr/>
            </p14:nvContentPartPr>
            <p14:xfrm>
              <a:off x="2192629" y="2994142"/>
              <a:ext cx="6327360" cy="56520"/>
            </p14:xfrm>
          </p:contentPart>
        </mc:Choice>
        <mc:Fallback xmlns="">
          <p:pic>
            <p:nvPicPr>
              <p:cNvPr id="13" name="Ink 12">
                <a:extLst>
                  <a:ext uri="{FF2B5EF4-FFF2-40B4-BE49-F238E27FC236}">
                    <a16:creationId xmlns:a16="http://schemas.microsoft.com/office/drawing/2014/main" id="{7A06A277-F380-8E25-CB22-E9E45A1417ED}"/>
                  </a:ext>
                </a:extLst>
              </p:cNvPr>
              <p:cNvPicPr/>
              <p:nvPr/>
            </p:nvPicPr>
            <p:blipFill>
              <a:blip r:embed="rId19"/>
              <a:stretch>
                <a:fillRect/>
              </a:stretch>
            </p:blipFill>
            <p:spPr>
              <a:xfrm>
                <a:off x="2174989" y="2976142"/>
                <a:ext cx="636300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4" name="Ink 13">
                <a:extLst>
                  <a:ext uri="{FF2B5EF4-FFF2-40B4-BE49-F238E27FC236}">
                    <a16:creationId xmlns:a16="http://schemas.microsoft.com/office/drawing/2014/main" id="{A206DE35-FD87-345A-F634-F9FFE90684E6}"/>
                  </a:ext>
                </a:extLst>
              </p14:cNvPr>
              <p14:cNvContentPartPr/>
              <p14:nvPr/>
            </p14:nvContentPartPr>
            <p14:xfrm>
              <a:off x="791509" y="3391942"/>
              <a:ext cx="663480" cy="39600"/>
            </p14:xfrm>
          </p:contentPart>
        </mc:Choice>
        <mc:Fallback xmlns="">
          <p:pic>
            <p:nvPicPr>
              <p:cNvPr id="14" name="Ink 13">
                <a:extLst>
                  <a:ext uri="{FF2B5EF4-FFF2-40B4-BE49-F238E27FC236}">
                    <a16:creationId xmlns:a16="http://schemas.microsoft.com/office/drawing/2014/main" id="{A206DE35-FD87-345A-F634-F9FFE90684E6}"/>
                  </a:ext>
                </a:extLst>
              </p:cNvPr>
              <p:cNvPicPr/>
              <p:nvPr/>
            </p:nvPicPr>
            <p:blipFill>
              <a:blip r:embed="rId21"/>
              <a:stretch>
                <a:fillRect/>
              </a:stretch>
            </p:blipFill>
            <p:spPr>
              <a:xfrm>
                <a:off x="773869" y="3374302"/>
                <a:ext cx="699120" cy="75240"/>
              </a:xfrm>
              <a:prstGeom prst="rect">
                <a:avLst/>
              </a:prstGeom>
            </p:spPr>
          </p:pic>
        </mc:Fallback>
      </mc:AlternateContent>
      <p:grpSp>
        <p:nvGrpSpPr>
          <p:cNvPr id="17" name="Group 16">
            <a:extLst>
              <a:ext uri="{FF2B5EF4-FFF2-40B4-BE49-F238E27FC236}">
                <a16:creationId xmlns:a16="http://schemas.microsoft.com/office/drawing/2014/main" id="{65252079-D78B-F6D1-8644-6D6CC4C8B2A9}"/>
              </a:ext>
            </a:extLst>
          </p:cNvPr>
          <p:cNvGrpSpPr/>
          <p:nvPr/>
        </p:nvGrpSpPr>
        <p:grpSpPr>
          <a:xfrm>
            <a:off x="5667349" y="3344062"/>
            <a:ext cx="3626280" cy="116640"/>
            <a:chOff x="5667349" y="3344062"/>
            <a:chExt cx="3626280" cy="116640"/>
          </a:xfrm>
        </p:grpSpPr>
        <mc:AlternateContent xmlns:mc="http://schemas.openxmlformats.org/markup-compatibility/2006" xmlns:p14="http://schemas.microsoft.com/office/powerpoint/2010/main">
          <mc:Choice Requires="p14">
            <p:contentPart p14:bwMode="auto" r:id="rId22">
              <p14:nvContentPartPr>
                <p14:cNvPr id="15" name="Ink 14">
                  <a:extLst>
                    <a:ext uri="{FF2B5EF4-FFF2-40B4-BE49-F238E27FC236}">
                      <a16:creationId xmlns:a16="http://schemas.microsoft.com/office/drawing/2014/main" id="{F48621FE-E68F-82D3-1F72-911DEFD35273}"/>
                    </a:ext>
                  </a:extLst>
                </p14:cNvPr>
                <p14:cNvContentPartPr/>
                <p14:nvPr/>
              </p14:nvContentPartPr>
              <p14:xfrm>
                <a:off x="5667349" y="3344062"/>
                <a:ext cx="1532880" cy="50760"/>
              </p14:xfrm>
            </p:contentPart>
          </mc:Choice>
          <mc:Fallback xmlns="">
            <p:pic>
              <p:nvPicPr>
                <p:cNvPr id="15" name="Ink 14">
                  <a:extLst>
                    <a:ext uri="{FF2B5EF4-FFF2-40B4-BE49-F238E27FC236}">
                      <a16:creationId xmlns:a16="http://schemas.microsoft.com/office/drawing/2014/main" id="{F48621FE-E68F-82D3-1F72-911DEFD35273}"/>
                    </a:ext>
                  </a:extLst>
                </p:cNvPr>
                <p:cNvPicPr/>
                <p:nvPr/>
              </p:nvPicPr>
              <p:blipFill>
                <a:blip r:embed="rId23"/>
                <a:stretch>
                  <a:fillRect/>
                </a:stretch>
              </p:blipFill>
              <p:spPr>
                <a:xfrm>
                  <a:off x="5649349" y="3326062"/>
                  <a:ext cx="156852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6" name="Ink 15">
                  <a:extLst>
                    <a:ext uri="{FF2B5EF4-FFF2-40B4-BE49-F238E27FC236}">
                      <a16:creationId xmlns:a16="http://schemas.microsoft.com/office/drawing/2014/main" id="{2AFA1CCC-0BFD-9F3D-A686-85A5410FC9C0}"/>
                    </a:ext>
                  </a:extLst>
                </p14:cNvPr>
                <p14:cNvContentPartPr/>
                <p14:nvPr/>
              </p14:nvContentPartPr>
              <p14:xfrm>
                <a:off x="7763629" y="3402742"/>
                <a:ext cx="1530000" cy="57960"/>
              </p14:xfrm>
            </p:contentPart>
          </mc:Choice>
          <mc:Fallback xmlns="">
            <p:pic>
              <p:nvPicPr>
                <p:cNvPr id="16" name="Ink 15">
                  <a:extLst>
                    <a:ext uri="{FF2B5EF4-FFF2-40B4-BE49-F238E27FC236}">
                      <a16:creationId xmlns:a16="http://schemas.microsoft.com/office/drawing/2014/main" id="{2AFA1CCC-0BFD-9F3D-A686-85A5410FC9C0}"/>
                    </a:ext>
                  </a:extLst>
                </p:cNvPr>
                <p:cNvPicPr/>
                <p:nvPr/>
              </p:nvPicPr>
              <p:blipFill>
                <a:blip r:embed="rId25"/>
                <a:stretch>
                  <a:fillRect/>
                </a:stretch>
              </p:blipFill>
              <p:spPr>
                <a:xfrm>
                  <a:off x="7745629" y="3384742"/>
                  <a:ext cx="1565640" cy="93600"/>
                </a:xfrm>
                <a:prstGeom prst="rect">
                  <a:avLst/>
                </a:prstGeom>
              </p:spPr>
            </p:pic>
          </mc:Fallback>
        </mc:AlternateContent>
      </p:grpSp>
      <p:grpSp>
        <p:nvGrpSpPr>
          <p:cNvPr id="22" name="Group 21">
            <a:extLst>
              <a:ext uri="{FF2B5EF4-FFF2-40B4-BE49-F238E27FC236}">
                <a16:creationId xmlns:a16="http://schemas.microsoft.com/office/drawing/2014/main" id="{00FF4527-7C3A-8CC8-7446-588B8E24DEDF}"/>
              </a:ext>
            </a:extLst>
          </p:cNvPr>
          <p:cNvGrpSpPr/>
          <p:nvPr/>
        </p:nvGrpSpPr>
        <p:grpSpPr>
          <a:xfrm>
            <a:off x="670549" y="3686062"/>
            <a:ext cx="7073640" cy="165600"/>
            <a:chOff x="670549" y="3686062"/>
            <a:chExt cx="7073640" cy="165600"/>
          </a:xfrm>
        </p:grpSpPr>
        <mc:AlternateContent xmlns:mc="http://schemas.openxmlformats.org/markup-compatibility/2006" xmlns:p14="http://schemas.microsoft.com/office/powerpoint/2010/main">
          <mc:Choice Requires="p14">
            <p:contentPart p14:bwMode="auto" r:id="rId26">
              <p14:nvContentPartPr>
                <p14:cNvPr id="18" name="Ink 17">
                  <a:extLst>
                    <a:ext uri="{FF2B5EF4-FFF2-40B4-BE49-F238E27FC236}">
                      <a16:creationId xmlns:a16="http://schemas.microsoft.com/office/drawing/2014/main" id="{652CDA59-1964-D1FA-809E-D22ABCBDD780}"/>
                    </a:ext>
                  </a:extLst>
                </p14:cNvPr>
                <p14:cNvContentPartPr/>
                <p14:nvPr/>
              </p14:nvContentPartPr>
              <p14:xfrm>
                <a:off x="670549" y="3686062"/>
                <a:ext cx="617760" cy="41760"/>
              </p14:xfrm>
            </p:contentPart>
          </mc:Choice>
          <mc:Fallback xmlns="">
            <p:pic>
              <p:nvPicPr>
                <p:cNvPr id="18" name="Ink 17">
                  <a:extLst>
                    <a:ext uri="{FF2B5EF4-FFF2-40B4-BE49-F238E27FC236}">
                      <a16:creationId xmlns:a16="http://schemas.microsoft.com/office/drawing/2014/main" id="{652CDA59-1964-D1FA-809E-D22ABCBDD780}"/>
                    </a:ext>
                  </a:extLst>
                </p:cNvPr>
                <p:cNvPicPr/>
                <p:nvPr/>
              </p:nvPicPr>
              <p:blipFill>
                <a:blip r:embed="rId27"/>
                <a:stretch>
                  <a:fillRect/>
                </a:stretch>
              </p:blipFill>
              <p:spPr>
                <a:xfrm>
                  <a:off x="652909" y="3668062"/>
                  <a:ext cx="65340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9" name="Ink 18">
                  <a:extLst>
                    <a:ext uri="{FF2B5EF4-FFF2-40B4-BE49-F238E27FC236}">
                      <a16:creationId xmlns:a16="http://schemas.microsoft.com/office/drawing/2014/main" id="{B165110B-28A4-0B8C-3F1A-B636716EB4E1}"/>
                    </a:ext>
                  </a:extLst>
                </p14:cNvPr>
                <p14:cNvContentPartPr/>
                <p14:nvPr/>
              </p14:nvContentPartPr>
              <p14:xfrm>
                <a:off x="2162749" y="3792622"/>
                <a:ext cx="2317320" cy="33120"/>
              </p14:xfrm>
            </p:contentPart>
          </mc:Choice>
          <mc:Fallback xmlns="">
            <p:pic>
              <p:nvPicPr>
                <p:cNvPr id="19" name="Ink 18">
                  <a:extLst>
                    <a:ext uri="{FF2B5EF4-FFF2-40B4-BE49-F238E27FC236}">
                      <a16:creationId xmlns:a16="http://schemas.microsoft.com/office/drawing/2014/main" id="{B165110B-28A4-0B8C-3F1A-B636716EB4E1}"/>
                    </a:ext>
                  </a:extLst>
                </p:cNvPr>
                <p:cNvPicPr/>
                <p:nvPr/>
              </p:nvPicPr>
              <p:blipFill>
                <a:blip r:embed="rId29"/>
                <a:stretch>
                  <a:fillRect/>
                </a:stretch>
              </p:blipFill>
              <p:spPr>
                <a:xfrm>
                  <a:off x="2145109" y="3774622"/>
                  <a:ext cx="235296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0" name="Ink 19">
                  <a:extLst>
                    <a:ext uri="{FF2B5EF4-FFF2-40B4-BE49-F238E27FC236}">
                      <a16:creationId xmlns:a16="http://schemas.microsoft.com/office/drawing/2014/main" id="{DB09681E-8003-1AB3-0D3C-D1D8B2083B61}"/>
                    </a:ext>
                  </a:extLst>
                </p14:cNvPr>
                <p14:cNvContentPartPr/>
                <p14:nvPr/>
              </p14:nvContentPartPr>
              <p14:xfrm>
                <a:off x="5286109" y="3778942"/>
                <a:ext cx="2458080" cy="72720"/>
              </p14:xfrm>
            </p:contentPart>
          </mc:Choice>
          <mc:Fallback xmlns="">
            <p:pic>
              <p:nvPicPr>
                <p:cNvPr id="20" name="Ink 19">
                  <a:extLst>
                    <a:ext uri="{FF2B5EF4-FFF2-40B4-BE49-F238E27FC236}">
                      <a16:creationId xmlns:a16="http://schemas.microsoft.com/office/drawing/2014/main" id="{DB09681E-8003-1AB3-0D3C-D1D8B2083B61}"/>
                    </a:ext>
                  </a:extLst>
                </p:cNvPr>
                <p:cNvPicPr/>
                <p:nvPr/>
              </p:nvPicPr>
              <p:blipFill>
                <a:blip r:embed="rId31"/>
                <a:stretch>
                  <a:fillRect/>
                </a:stretch>
              </p:blipFill>
              <p:spPr>
                <a:xfrm>
                  <a:off x="5268469" y="3760942"/>
                  <a:ext cx="2493720" cy="108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2">
            <p14:nvContentPartPr>
              <p14:cNvPr id="23" name="Ink 22">
                <a:extLst>
                  <a:ext uri="{FF2B5EF4-FFF2-40B4-BE49-F238E27FC236}">
                    <a16:creationId xmlns:a16="http://schemas.microsoft.com/office/drawing/2014/main" id="{60F1EEAC-07E9-2BB0-A8DC-26B01B76B7C2}"/>
                  </a:ext>
                </a:extLst>
              </p14:cNvPr>
              <p14:cNvContentPartPr/>
              <p14:nvPr/>
            </p14:nvContentPartPr>
            <p14:xfrm>
              <a:off x="2007589" y="4224982"/>
              <a:ext cx="30240" cy="2520"/>
            </p14:xfrm>
          </p:contentPart>
        </mc:Choice>
        <mc:Fallback xmlns="">
          <p:pic>
            <p:nvPicPr>
              <p:cNvPr id="23" name="Ink 22">
                <a:extLst>
                  <a:ext uri="{FF2B5EF4-FFF2-40B4-BE49-F238E27FC236}">
                    <a16:creationId xmlns:a16="http://schemas.microsoft.com/office/drawing/2014/main" id="{60F1EEAC-07E9-2BB0-A8DC-26B01B76B7C2}"/>
                  </a:ext>
                </a:extLst>
              </p:cNvPr>
              <p:cNvPicPr/>
              <p:nvPr/>
            </p:nvPicPr>
            <p:blipFill>
              <a:blip r:embed="rId33"/>
              <a:stretch>
                <a:fillRect/>
              </a:stretch>
            </p:blipFill>
            <p:spPr>
              <a:xfrm>
                <a:off x="1989949" y="4207342"/>
                <a:ext cx="6588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4" name="Ink 23">
                <a:extLst>
                  <a:ext uri="{FF2B5EF4-FFF2-40B4-BE49-F238E27FC236}">
                    <a16:creationId xmlns:a16="http://schemas.microsoft.com/office/drawing/2014/main" id="{20DDBA2D-F6D4-3059-9B5C-F79C2D703A66}"/>
                  </a:ext>
                </a:extLst>
              </p14:cNvPr>
              <p14:cNvContentPartPr/>
              <p14:nvPr/>
            </p14:nvContentPartPr>
            <p14:xfrm>
              <a:off x="8387149" y="3701542"/>
              <a:ext cx="983160" cy="18720"/>
            </p14:xfrm>
          </p:contentPart>
        </mc:Choice>
        <mc:Fallback xmlns="">
          <p:pic>
            <p:nvPicPr>
              <p:cNvPr id="24" name="Ink 23">
                <a:extLst>
                  <a:ext uri="{FF2B5EF4-FFF2-40B4-BE49-F238E27FC236}">
                    <a16:creationId xmlns:a16="http://schemas.microsoft.com/office/drawing/2014/main" id="{20DDBA2D-F6D4-3059-9B5C-F79C2D703A66}"/>
                  </a:ext>
                </a:extLst>
              </p:cNvPr>
              <p:cNvPicPr/>
              <p:nvPr/>
            </p:nvPicPr>
            <p:blipFill>
              <a:blip r:embed="rId35"/>
              <a:stretch>
                <a:fillRect/>
              </a:stretch>
            </p:blipFill>
            <p:spPr>
              <a:xfrm>
                <a:off x="8369149" y="3683902"/>
                <a:ext cx="101880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5" name="Ink 24">
                <a:extLst>
                  <a:ext uri="{FF2B5EF4-FFF2-40B4-BE49-F238E27FC236}">
                    <a16:creationId xmlns:a16="http://schemas.microsoft.com/office/drawing/2014/main" id="{DB1C63A6-9AD9-6778-4826-11D5FFE69AB3}"/>
                  </a:ext>
                </a:extLst>
              </p14:cNvPr>
              <p14:cNvContentPartPr/>
              <p14:nvPr/>
            </p14:nvContentPartPr>
            <p14:xfrm>
              <a:off x="1205509" y="4109062"/>
              <a:ext cx="6688080" cy="109440"/>
            </p14:xfrm>
          </p:contentPart>
        </mc:Choice>
        <mc:Fallback xmlns="">
          <p:pic>
            <p:nvPicPr>
              <p:cNvPr id="25" name="Ink 24">
                <a:extLst>
                  <a:ext uri="{FF2B5EF4-FFF2-40B4-BE49-F238E27FC236}">
                    <a16:creationId xmlns:a16="http://schemas.microsoft.com/office/drawing/2014/main" id="{DB1C63A6-9AD9-6778-4826-11D5FFE69AB3}"/>
                  </a:ext>
                </a:extLst>
              </p:cNvPr>
              <p:cNvPicPr/>
              <p:nvPr/>
            </p:nvPicPr>
            <p:blipFill>
              <a:blip r:embed="rId37"/>
              <a:stretch>
                <a:fillRect/>
              </a:stretch>
            </p:blipFill>
            <p:spPr>
              <a:xfrm>
                <a:off x="1187869" y="4091422"/>
                <a:ext cx="6723720" cy="145080"/>
              </a:xfrm>
              <a:prstGeom prst="rect">
                <a:avLst/>
              </a:prstGeom>
            </p:spPr>
          </p:pic>
        </mc:Fallback>
      </mc:AlternateContent>
    </p:spTree>
    <p:extLst>
      <p:ext uri="{BB962C8B-B14F-4D97-AF65-F5344CB8AC3E}">
        <p14:creationId xmlns:p14="http://schemas.microsoft.com/office/powerpoint/2010/main" val="8153634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6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2950833" y="2148919"/>
            <a:ext cx="6096000" cy="1754326"/>
          </a:xfrm>
          <a:prstGeom prst="rect">
            <a:avLst/>
          </a:prstGeom>
          <a:noFill/>
        </p:spPr>
        <p:txBody>
          <a:bodyPr wrap="square">
            <a:spAutoFit/>
          </a:bodyPr>
          <a:lstStyle/>
          <a:p>
            <a:pPr algn="ctr"/>
            <a:r>
              <a:rPr lang="he-IL" sz="3600" b="1">
                <a:solidFill>
                  <a:schemeClr val="bg1"/>
                </a:solidFill>
                <a:cs typeface="+mj-cs"/>
              </a:rPr>
              <a:t>ספר ישעיה</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2</a:t>
            </a:r>
            <a:endParaRPr lang="en-US" sz="3600">
              <a:solidFill>
                <a:schemeClr val="bg1"/>
              </a:solidFill>
              <a:cs typeface="+mj-cs"/>
            </a:endParaRPr>
          </a:p>
        </p:txBody>
      </p:sp>
    </p:spTree>
    <p:extLst>
      <p:ext uri="{BB962C8B-B14F-4D97-AF65-F5344CB8AC3E}">
        <p14:creationId xmlns:p14="http://schemas.microsoft.com/office/powerpoint/2010/main" val="27991311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700"/>
            <a:ext cx="10109842" cy="6237962"/>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135012" y="458599"/>
            <a:ext cx="9726990" cy="6017032"/>
          </a:xfrm>
          <a:prstGeom prst="rect">
            <a:avLst/>
          </a:prstGeom>
          <a:noFill/>
        </p:spPr>
        <p:txBody>
          <a:bodyPr wrap="square" rtlCol="0">
            <a:spAutoFit/>
          </a:bodyPr>
          <a:lstStyle/>
          <a:p>
            <a:pPr algn="r"/>
            <a:r>
              <a:rPr lang="he-IL" sz="4300" b="1" dirty="0">
                <a:solidFill>
                  <a:schemeClr val="bg1"/>
                </a:solidFill>
                <a:cs typeface="+mj-cs"/>
              </a:rPr>
              <a:t>﻿</a:t>
            </a:r>
            <a:r>
              <a:rPr lang="he-IL" sz="4300" b="1" dirty="0">
                <a:solidFill>
                  <a:srgbClr val="FFFF00"/>
                </a:solidFill>
                <a:cs typeface="+mj-cs"/>
              </a:rPr>
              <a:t>ספר ישעיה </a:t>
            </a:r>
            <a:r>
              <a:rPr lang="he-IL" sz="4300" b="1">
                <a:solidFill>
                  <a:srgbClr val="FFFF00"/>
                </a:solidFill>
                <a:cs typeface="+mj-cs"/>
              </a:rPr>
              <a:t>פרק לד</a:t>
            </a:r>
            <a:endParaRPr lang="he-IL" sz="4300" b="1" dirty="0">
              <a:solidFill>
                <a:srgbClr val="FFFF00"/>
              </a:solidFill>
              <a:cs typeface="+mj-cs"/>
            </a:endParaRPr>
          </a:p>
          <a:p>
            <a:pPr algn="r"/>
            <a:r>
              <a:rPr lang="he-IL" sz="3800">
                <a:solidFill>
                  <a:srgbClr val="FFFF00"/>
                </a:solidFill>
                <a:cs typeface="+mj-cs"/>
              </a:rPr>
              <a:t>﻿יג   וְעָלְתָה אַרְמְנֹתֶיהָ סִירִים קִמּוֹשֹ וָחוֹחַ בְּמִבְצָרֶיהָ וְהָיְתָה נְוֵה תַנִּים חָצִיר לִבְנוֹת יַעֲנָה: יד   וּפָגְשׁוּ צִיִּים אֶת-אִיִּים וְשָֹעִיר עַל-רֵעֵהוּ יִקְרָא אַךְ-שָׁם הִרְגִּיעָה לִּילִית וּמָצְאָה לָהּ מָנוֹחַ: </a:t>
            </a:r>
            <a:r>
              <a:rPr lang="he-IL" sz="3800">
                <a:solidFill>
                  <a:srgbClr val="FFC000"/>
                </a:solidFill>
                <a:cs typeface="+mj-cs"/>
              </a:rPr>
              <a:t>טו   שָׁמָּה קִנְּנָה קִפּוֹז וַתְּמַלֵּט וּבָקְעָה וְדָגְרָה בְצִלָּהּ אַךְ-שָׁם נִקְבְּצוּ דַיּוֹת אִשָּׁה רְעוּתָהּ: טז   דִּרְשׁוּ מֵעַל-סֵפֶר יְהֹוָה וּקְרָאוּ אַחַת מֵהֵנָּה לֹא נֶעְדָּרָה אִשָּׁה רְעוּתָהּ לֹא פָקָדוּ כִּי-פִי הוּא צִוָּה וְרוּחוֹ הוּא קִבְּצָן: יז   וְהוּא-הִפִּיל לָהֶן גּוֹרָל וְיָדוֹ חִלְּקַתָּה לָהֶם בַּקָּו עַד-עוֹלָם יִירָשׁוּהָ לְדוֹר וָדוֹר יִשְׁכְּנוּ-בָהּ:       </a:t>
            </a:r>
          </a:p>
          <a:p>
            <a:pPr algn="r"/>
            <a:endParaRPr lang="he-IL" sz="3800">
              <a:solidFill>
                <a:schemeClr val="bg1"/>
              </a:solidFill>
              <a:cs typeface="+mj-cs"/>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1D2C5CD1-2DC7-334F-D3BB-EE01778FA137}"/>
                  </a:ext>
                </a:extLst>
              </p14:cNvPr>
              <p14:cNvContentPartPr/>
              <p14:nvPr/>
            </p14:nvContentPartPr>
            <p14:xfrm>
              <a:off x="9375709" y="1710022"/>
              <a:ext cx="464400" cy="74520"/>
            </p14:xfrm>
          </p:contentPart>
        </mc:Choice>
        <mc:Fallback xmlns="">
          <p:pic>
            <p:nvPicPr>
              <p:cNvPr id="2" name="Ink 1">
                <a:extLst>
                  <a:ext uri="{FF2B5EF4-FFF2-40B4-BE49-F238E27FC236}">
                    <a16:creationId xmlns:a16="http://schemas.microsoft.com/office/drawing/2014/main" id="{1D2C5CD1-2DC7-334F-D3BB-EE01778FA137}"/>
                  </a:ext>
                </a:extLst>
              </p:cNvPr>
              <p:cNvPicPr/>
              <p:nvPr/>
            </p:nvPicPr>
            <p:blipFill>
              <a:blip r:embed="rId5"/>
              <a:stretch>
                <a:fillRect/>
              </a:stretch>
            </p:blipFill>
            <p:spPr>
              <a:xfrm>
                <a:off x="9357709" y="1692022"/>
                <a:ext cx="50004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7" name="Ink 26">
                <a:extLst>
                  <a:ext uri="{FF2B5EF4-FFF2-40B4-BE49-F238E27FC236}">
                    <a16:creationId xmlns:a16="http://schemas.microsoft.com/office/drawing/2014/main" id="{CBDB8388-B4D7-1239-B159-68A76C325A1E}"/>
                  </a:ext>
                </a:extLst>
              </p14:cNvPr>
              <p14:cNvContentPartPr/>
              <p14:nvPr/>
            </p14:nvContentPartPr>
            <p14:xfrm>
              <a:off x="157189" y="1185502"/>
              <a:ext cx="712080" cy="685800"/>
            </p14:xfrm>
          </p:contentPart>
        </mc:Choice>
        <mc:Fallback xmlns="">
          <p:pic>
            <p:nvPicPr>
              <p:cNvPr id="27" name="Ink 26">
                <a:extLst>
                  <a:ext uri="{FF2B5EF4-FFF2-40B4-BE49-F238E27FC236}">
                    <a16:creationId xmlns:a16="http://schemas.microsoft.com/office/drawing/2014/main" id="{CBDB8388-B4D7-1239-B159-68A76C325A1E}"/>
                  </a:ext>
                </a:extLst>
              </p:cNvPr>
              <p:cNvPicPr/>
              <p:nvPr/>
            </p:nvPicPr>
            <p:blipFill>
              <a:blip r:embed="rId7"/>
              <a:stretch>
                <a:fillRect/>
              </a:stretch>
            </p:blipFill>
            <p:spPr>
              <a:xfrm>
                <a:off x="139549" y="1167502"/>
                <a:ext cx="747720" cy="7214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8" name="Ink 27">
                <a:extLst>
                  <a:ext uri="{FF2B5EF4-FFF2-40B4-BE49-F238E27FC236}">
                    <a16:creationId xmlns:a16="http://schemas.microsoft.com/office/drawing/2014/main" id="{6DA9407D-CB3C-9B35-2E65-A87828BABC56}"/>
                  </a:ext>
                </a:extLst>
              </p14:cNvPr>
              <p14:cNvContentPartPr/>
              <p14:nvPr/>
            </p14:nvContentPartPr>
            <p14:xfrm>
              <a:off x="8975389" y="1712182"/>
              <a:ext cx="911880" cy="760680"/>
            </p14:xfrm>
          </p:contentPart>
        </mc:Choice>
        <mc:Fallback xmlns="">
          <p:pic>
            <p:nvPicPr>
              <p:cNvPr id="28" name="Ink 27">
                <a:extLst>
                  <a:ext uri="{FF2B5EF4-FFF2-40B4-BE49-F238E27FC236}">
                    <a16:creationId xmlns:a16="http://schemas.microsoft.com/office/drawing/2014/main" id="{6DA9407D-CB3C-9B35-2E65-A87828BABC56}"/>
                  </a:ext>
                </a:extLst>
              </p:cNvPr>
              <p:cNvPicPr/>
              <p:nvPr/>
            </p:nvPicPr>
            <p:blipFill>
              <a:blip r:embed="rId9"/>
              <a:stretch>
                <a:fillRect/>
              </a:stretch>
            </p:blipFill>
            <p:spPr>
              <a:xfrm>
                <a:off x="8957389" y="1694182"/>
                <a:ext cx="947520" cy="7963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4" name="Ink 3">
                <a:extLst>
                  <a:ext uri="{FF2B5EF4-FFF2-40B4-BE49-F238E27FC236}">
                    <a16:creationId xmlns:a16="http://schemas.microsoft.com/office/drawing/2014/main" id="{7940EE8B-7621-1E3E-9C00-D38AA58D7063}"/>
                  </a:ext>
                </a:extLst>
              </p14:cNvPr>
              <p14:cNvContentPartPr/>
              <p14:nvPr/>
            </p14:nvContentPartPr>
            <p14:xfrm>
              <a:off x="8125429" y="1852582"/>
              <a:ext cx="986400" cy="60120"/>
            </p14:xfrm>
          </p:contentPart>
        </mc:Choice>
        <mc:Fallback xmlns="">
          <p:pic>
            <p:nvPicPr>
              <p:cNvPr id="4" name="Ink 3">
                <a:extLst>
                  <a:ext uri="{FF2B5EF4-FFF2-40B4-BE49-F238E27FC236}">
                    <a16:creationId xmlns:a16="http://schemas.microsoft.com/office/drawing/2014/main" id="{7940EE8B-7621-1E3E-9C00-D38AA58D7063}"/>
                  </a:ext>
                </a:extLst>
              </p:cNvPr>
              <p:cNvPicPr/>
              <p:nvPr/>
            </p:nvPicPr>
            <p:blipFill>
              <a:blip r:embed="rId11"/>
              <a:stretch>
                <a:fillRect/>
              </a:stretch>
            </p:blipFill>
            <p:spPr>
              <a:xfrm>
                <a:off x="8107789" y="1834582"/>
                <a:ext cx="102204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5" name="Ink 4">
                <a:extLst>
                  <a:ext uri="{FF2B5EF4-FFF2-40B4-BE49-F238E27FC236}">
                    <a16:creationId xmlns:a16="http://schemas.microsoft.com/office/drawing/2014/main" id="{354351A1-185D-15DD-DC0C-9E047BE3C527}"/>
                  </a:ext>
                </a:extLst>
              </p14:cNvPr>
              <p14:cNvContentPartPr/>
              <p14:nvPr/>
            </p14:nvContentPartPr>
            <p14:xfrm>
              <a:off x="6742309" y="1815502"/>
              <a:ext cx="1249560" cy="89280"/>
            </p14:xfrm>
          </p:contentPart>
        </mc:Choice>
        <mc:Fallback xmlns="">
          <p:pic>
            <p:nvPicPr>
              <p:cNvPr id="5" name="Ink 4">
                <a:extLst>
                  <a:ext uri="{FF2B5EF4-FFF2-40B4-BE49-F238E27FC236}">
                    <a16:creationId xmlns:a16="http://schemas.microsoft.com/office/drawing/2014/main" id="{354351A1-185D-15DD-DC0C-9E047BE3C527}"/>
                  </a:ext>
                </a:extLst>
              </p:cNvPr>
              <p:cNvPicPr/>
              <p:nvPr/>
            </p:nvPicPr>
            <p:blipFill>
              <a:blip r:embed="rId13"/>
              <a:stretch>
                <a:fillRect/>
              </a:stretch>
            </p:blipFill>
            <p:spPr>
              <a:xfrm>
                <a:off x="6724669" y="1797502"/>
                <a:ext cx="128520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 name="Ink 8">
                <a:extLst>
                  <a:ext uri="{FF2B5EF4-FFF2-40B4-BE49-F238E27FC236}">
                    <a16:creationId xmlns:a16="http://schemas.microsoft.com/office/drawing/2014/main" id="{6CD3D6DE-9F3B-820B-0099-1BEEE280A09B}"/>
                  </a:ext>
                </a:extLst>
              </p14:cNvPr>
              <p14:cNvContentPartPr/>
              <p14:nvPr/>
            </p14:nvContentPartPr>
            <p14:xfrm>
              <a:off x="5647549" y="1779142"/>
              <a:ext cx="785520" cy="65160"/>
            </p14:xfrm>
          </p:contentPart>
        </mc:Choice>
        <mc:Fallback xmlns="">
          <p:pic>
            <p:nvPicPr>
              <p:cNvPr id="9" name="Ink 8">
                <a:extLst>
                  <a:ext uri="{FF2B5EF4-FFF2-40B4-BE49-F238E27FC236}">
                    <a16:creationId xmlns:a16="http://schemas.microsoft.com/office/drawing/2014/main" id="{6CD3D6DE-9F3B-820B-0099-1BEEE280A09B}"/>
                  </a:ext>
                </a:extLst>
              </p:cNvPr>
              <p:cNvPicPr/>
              <p:nvPr/>
            </p:nvPicPr>
            <p:blipFill>
              <a:blip r:embed="rId15"/>
              <a:stretch>
                <a:fillRect/>
              </a:stretch>
            </p:blipFill>
            <p:spPr>
              <a:xfrm>
                <a:off x="5629549" y="1761142"/>
                <a:ext cx="82116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Ink 10">
                <a:extLst>
                  <a:ext uri="{FF2B5EF4-FFF2-40B4-BE49-F238E27FC236}">
                    <a16:creationId xmlns:a16="http://schemas.microsoft.com/office/drawing/2014/main" id="{CAB020F3-A422-D236-3EFF-5C93FF18F4B4}"/>
                  </a:ext>
                </a:extLst>
              </p14:cNvPr>
              <p14:cNvContentPartPr/>
              <p14:nvPr/>
            </p14:nvContentPartPr>
            <p14:xfrm>
              <a:off x="4370629" y="1749982"/>
              <a:ext cx="843120" cy="76680"/>
            </p14:xfrm>
          </p:contentPart>
        </mc:Choice>
        <mc:Fallback xmlns="">
          <p:pic>
            <p:nvPicPr>
              <p:cNvPr id="11" name="Ink 10">
                <a:extLst>
                  <a:ext uri="{FF2B5EF4-FFF2-40B4-BE49-F238E27FC236}">
                    <a16:creationId xmlns:a16="http://schemas.microsoft.com/office/drawing/2014/main" id="{CAB020F3-A422-D236-3EFF-5C93FF18F4B4}"/>
                  </a:ext>
                </a:extLst>
              </p:cNvPr>
              <p:cNvPicPr/>
              <p:nvPr/>
            </p:nvPicPr>
            <p:blipFill>
              <a:blip r:embed="rId17"/>
              <a:stretch>
                <a:fillRect/>
              </a:stretch>
            </p:blipFill>
            <p:spPr>
              <a:xfrm>
                <a:off x="4352629" y="1731982"/>
                <a:ext cx="87876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Ink 12">
                <a:extLst>
                  <a:ext uri="{FF2B5EF4-FFF2-40B4-BE49-F238E27FC236}">
                    <a16:creationId xmlns:a16="http://schemas.microsoft.com/office/drawing/2014/main" id="{F3F99FCB-1CF6-21C6-6F5E-42ADF7CC28C2}"/>
                  </a:ext>
                </a:extLst>
              </p14:cNvPr>
              <p14:cNvContentPartPr/>
              <p14:nvPr/>
            </p14:nvContentPartPr>
            <p14:xfrm>
              <a:off x="3629749" y="1760062"/>
              <a:ext cx="845280" cy="52200"/>
            </p14:xfrm>
          </p:contentPart>
        </mc:Choice>
        <mc:Fallback xmlns="">
          <p:pic>
            <p:nvPicPr>
              <p:cNvPr id="13" name="Ink 12">
                <a:extLst>
                  <a:ext uri="{FF2B5EF4-FFF2-40B4-BE49-F238E27FC236}">
                    <a16:creationId xmlns:a16="http://schemas.microsoft.com/office/drawing/2014/main" id="{F3F99FCB-1CF6-21C6-6F5E-42ADF7CC28C2}"/>
                  </a:ext>
                </a:extLst>
              </p:cNvPr>
              <p:cNvPicPr/>
              <p:nvPr/>
            </p:nvPicPr>
            <p:blipFill>
              <a:blip r:embed="rId19"/>
              <a:stretch>
                <a:fillRect/>
              </a:stretch>
            </p:blipFill>
            <p:spPr>
              <a:xfrm>
                <a:off x="3612109" y="1742062"/>
                <a:ext cx="88092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 name="Ink 14">
                <a:extLst>
                  <a:ext uri="{FF2B5EF4-FFF2-40B4-BE49-F238E27FC236}">
                    <a16:creationId xmlns:a16="http://schemas.microsoft.com/office/drawing/2014/main" id="{F6DAFAD3-8D70-9B55-1C24-1901766312EC}"/>
                  </a:ext>
                </a:extLst>
              </p14:cNvPr>
              <p14:cNvContentPartPr/>
              <p14:nvPr/>
            </p14:nvContentPartPr>
            <p14:xfrm>
              <a:off x="2211709" y="1761502"/>
              <a:ext cx="1262520" cy="114120"/>
            </p14:xfrm>
          </p:contentPart>
        </mc:Choice>
        <mc:Fallback xmlns="">
          <p:pic>
            <p:nvPicPr>
              <p:cNvPr id="15" name="Ink 14">
                <a:extLst>
                  <a:ext uri="{FF2B5EF4-FFF2-40B4-BE49-F238E27FC236}">
                    <a16:creationId xmlns:a16="http://schemas.microsoft.com/office/drawing/2014/main" id="{F6DAFAD3-8D70-9B55-1C24-1901766312EC}"/>
                  </a:ext>
                </a:extLst>
              </p:cNvPr>
              <p:cNvPicPr/>
              <p:nvPr/>
            </p:nvPicPr>
            <p:blipFill>
              <a:blip r:embed="rId21"/>
              <a:stretch>
                <a:fillRect/>
              </a:stretch>
            </p:blipFill>
            <p:spPr>
              <a:xfrm>
                <a:off x="2193709" y="1743862"/>
                <a:ext cx="129816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7" name="Ink 16">
                <a:extLst>
                  <a:ext uri="{FF2B5EF4-FFF2-40B4-BE49-F238E27FC236}">
                    <a16:creationId xmlns:a16="http://schemas.microsoft.com/office/drawing/2014/main" id="{912B96AB-FD73-9313-A612-BABD29EF57FE}"/>
                  </a:ext>
                </a:extLst>
              </p14:cNvPr>
              <p14:cNvContentPartPr/>
              <p14:nvPr/>
            </p14:nvContentPartPr>
            <p14:xfrm>
              <a:off x="1076629" y="1734862"/>
              <a:ext cx="859320" cy="88200"/>
            </p14:xfrm>
          </p:contentPart>
        </mc:Choice>
        <mc:Fallback xmlns="">
          <p:pic>
            <p:nvPicPr>
              <p:cNvPr id="17" name="Ink 16">
                <a:extLst>
                  <a:ext uri="{FF2B5EF4-FFF2-40B4-BE49-F238E27FC236}">
                    <a16:creationId xmlns:a16="http://schemas.microsoft.com/office/drawing/2014/main" id="{912B96AB-FD73-9313-A612-BABD29EF57FE}"/>
                  </a:ext>
                </a:extLst>
              </p:cNvPr>
              <p:cNvPicPr/>
              <p:nvPr/>
            </p:nvPicPr>
            <p:blipFill>
              <a:blip r:embed="rId23"/>
              <a:stretch>
                <a:fillRect/>
              </a:stretch>
            </p:blipFill>
            <p:spPr>
              <a:xfrm>
                <a:off x="1058989" y="1716862"/>
                <a:ext cx="89496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8" name="Ink 17">
                <a:extLst>
                  <a:ext uri="{FF2B5EF4-FFF2-40B4-BE49-F238E27FC236}">
                    <a16:creationId xmlns:a16="http://schemas.microsoft.com/office/drawing/2014/main" id="{D6A06A45-5131-F3A3-4E8E-F44FBB645BE1}"/>
                  </a:ext>
                </a:extLst>
              </p14:cNvPr>
              <p14:cNvContentPartPr/>
              <p14:nvPr/>
            </p14:nvContentPartPr>
            <p14:xfrm>
              <a:off x="273109" y="1758622"/>
              <a:ext cx="563400" cy="27000"/>
            </p14:xfrm>
          </p:contentPart>
        </mc:Choice>
        <mc:Fallback xmlns="">
          <p:pic>
            <p:nvPicPr>
              <p:cNvPr id="18" name="Ink 17">
                <a:extLst>
                  <a:ext uri="{FF2B5EF4-FFF2-40B4-BE49-F238E27FC236}">
                    <a16:creationId xmlns:a16="http://schemas.microsoft.com/office/drawing/2014/main" id="{D6A06A45-5131-F3A3-4E8E-F44FBB645BE1}"/>
                  </a:ext>
                </a:extLst>
              </p:cNvPr>
              <p:cNvPicPr/>
              <p:nvPr/>
            </p:nvPicPr>
            <p:blipFill>
              <a:blip r:embed="rId25"/>
              <a:stretch>
                <a:fillRect/>
              </a:stretch>
            </p:blipFill>
            <p:spPr>
              <a:xfrm>
                <a:off x="255469" y="1740982"/>
                <a:ext cx="59904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51" name="Ink 50">
                <a:extLst>
                  <a:ext uri="{FF2B5EF4-FFF2-40B4-BE49-F238E27FC236}">
                    <a16:creationId xmlns:a16="http://schemas.microsoft.com/office/drawing/2014/main" id="{DCF707D2-4E75-0869-F9CB-C6EEC2843B66}"/>
                  </a:ext>
                </a:extLst>
              </p14:cNvPr>
              <p14:cNvContentPartPr/>
              <p14:nvPr/>
            </p14:nvContentPartPr>
            <p14:xfrm>
              <a:off x="593869" y="1764742"/>
              <a:ext cx="1358280" cy="688680"/>
            </p14:xfrm>
          </p:contentPart>
        </mc:Choice>
        <mc:Fallback xmlns="">
          <p:pic>
            <p:nvPicPr>
              <p:cNvPr id="51" name="Ink 50">
                <a:extLst>
                  <a:ext uri="{FF2B5EF4-FFF2-40B4-BE49-F238E27FC236}">
                    <a16:creationId xmlns:a16="http://schemas.microsoft.com/office/drawing/2014/main" id="{DCF707D2-4E75-0869-F9CB-C6EEC2843B66}"/>
                  </a:ext>
                </a:extLst>
              </p:cNvPr>
              <p:cNvPicPr/>
              <p:nvPr/>
            </p:nvPicPr>
            <p:blipFill>
              <a:blip r:embed="rId27"/>
              <a:stretch>
                <a:fillRect/>
              </a:stretch>
            </p:blipFill>
            <p:spPr>
              <a:xfrm>
                <a:off x="575869" y="1746742"/>
                <a:ext cx="1393920" cy="7243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56" name="Ink 55">
                <a:extLst>
                  <a:ext uri="{FF2B5EF4-FFF2-40B4-BE49-F238E27FC236}">
                    <a16:creationId xmlns:a16="http://schemas.microsoft.com/office/drawing/2014/main" id="{63FCE771-9B2B-FF11-0D92-A5CB709D05D9}"/>
                  </a:ext>
                </a:extLst>
              </p14:cNvPr>
              <p14:cNvContentPartPr/>
              <p14:nvPr/>
            </p14:nvContentPartPr>
            <p14:xfrm>
              <a:off x="1140349" y="2343622"/>
              <a:ext cx="2563560" cy="698040"/>
            </p14:xfrm>
          </p:contentPart>
        </mc:Choice>
        <mc:Fallback xmlns="">
          <p:pic>
            <p:nvPicPr>
              <p:cNvPr id="56" name="Ink 55">
                <a:extLst>
                  <a:ext uri="{FF2B5EF4-FFF2-40B4-BE49-F238E27FC236}">
                    <a16:creationId xmlns:a16="http://schemas.microsoft.com/office/drawing/2014/main" id="{63FCE771-9B2B-FF11-0D92-A5CB709D05D9}"/>
                  </a:ext>
                </a:extLst>
              </p:cNvPr>
              <p:cNvPicPr/>
              <p:nvPr/>
            </p:nvPicPr>
            <p:blipFill>
              <a:blip r:embed="rId29"/>
              <a:stretch>
                <a:fillRect/>
              </a:stretch>
            </p:blipFill>
            <p:spPr>
              <a:xfrm>
                <a:off x="1122349" y="2325982"/>
                <a:ext cx="2599200" cy="7336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58" name="Ink 57">
                <a:extLst>
                  <a:ext uri="{FF2B5EF4-FFF2-40B4-BE49-F238E27FC236}">
                    <a16:creationId xmlns:a16="http://schemas.microsoft.com/office/drawing/2014/main" id="{A8FADF95-3559-F284-C3E5-C92098ED4024}"/>
                  </a:ext>
                </a:extLst>
              </p14:cNvPr>
              <p14:cNvContentPartPr/>
              <p14:nvPr/>
            </p14:nvContentPartPr>
            <p14:xfrm>
              <a:off x="157189" y="1189822"/>
              <a:ext cx="666360" cy="639000"/>
            </p14:xfrm>
          </p:contentPart>
        </mc:Choice>
        <mc:Fallback xmlns="">
          <p:pic>
            <p:nvPicPr>
              <p:cNvPr id="58" name="Ink 57">
                <a:extLst>
                  <a:ext uri="{FF2B5EF4-FFF2-40B4-BE49-F238E27FC236}">
                    <a16:creationId xmlns:a16="http://schemas.microsoft.com/office/drawing/2014/main" id="{A8FADF95-3559-F284-C3E5-C92098ED4024}"/>
                  </a:ext>
                </a:extLst>
              </p:cNvPr>
              <p:cNvPicPr/>
              <p:nvPr/>
            </p:nvPicPr>
            <p:blipFill>
              <a:blip r:embed="rId31"/>
              <a:stretch>
                <a:fillRect/>
              </a:stretch>
            </p:blipFill>
            <p:spPr>
              <a:xfrm>
                <a:off x="139189" y="1172182"/>
                <a:ext cx="702000" cy="6746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59" name="Ink 58">
                <a:extLst>
                  <a:ext uri="{FF2B5EF4-FFF2-40B4-BE49-F238E27FC236}">
                    <a16:creationId xmlns:a16="http://schemas.microsoft.com/office/drawing/2014/main" id="{30677DA4-1F86-1C7F-BB8F-F10FB593C2A0}"/>
                  </a:ext>
                </a:extLst>
              </p14:cNvPr>
              <p14:cNvContentPartPr/>
              <p14:nvPr/>
            </p14:nvContentPartPr>
            <p14:xfrm>
              <a:off x="6024829" y="1723702"/>
              <a:ext cx="3877200" cy="705960"/>
            </p14:xfrm>
          </p:contentPart>
        </mc:Choice>
        <mc:Fallback xmlns="">
          <p:pic>
            <p:nvPicPr>
              <p:cNvPr id="59" name="Ink 58">
                <a:extLst>
                  <a:ext uri="{FF2B5EF4-FFF2-40B4-BE49-F238E27FC236}">
                    <a16:creationId xmlns:a16="http://schemas.microsoft.com/office/drawing/2014/main" id="{30677DA4-1F86-1C7F-BB8F-F10FB593C2A0}"/>
                  </a:ext>
                </a:extLst>
              </p:cNvPr>
              <p:cNvPicPr/>
              <p:nvPr/>
            </p:nvPicPr>
            <p:blipFill>
              <a:blip r:embed="rId33"/>
              <a:stretch>
                <a:fillRect/>
              </a:stretch>
            </p:blipFill>
            <p:spPr>
              <a:xfrm>
                <a:off x="6007189" y="1706062"/>
                <a:ext cx="3912840" cy="741600"/>
              </a:xfrm>
              <a:prstGeom prst="rect">
                <a:avLst/>
              </a:prstGeom>
            </p:spPr>
          </p:pic>
        </mc:Fallback>
      </mc:AlternateContent>
      <p:grpSp>
        <p:nvGrpSpPr>
          <p:cNvPr id="62" name="Group 61">
            <a:extLst>
              <a:ext uri="{FF2B5EF4-FFF2-40B4-BE49-F238E27FC236}">
                <a16:creationId xmlns:a16="http://schemas.microsoft.com/office/drawing/2014/main" id="{1B9569A2-66BF-59F8-1830-4813DBDB4A4E}"/>
              </a:ext>
            </a:extLst>
          </p:cNvPr>
          <p:cNvGrpSpPr/>
          <p:nvPr/>
        </p:nvGrpSpPr>
        <p:grpSpPr>
          <a:xfrm>
            <a:off x="433669" y="533182"/>
            <a:ext cx="369000" cy="551160"/>
            <a:chOff x="433669" y="533182"/>
            <a:chExt cx="369000" cy="551160"/>
          </a:xfrm>
        </p:grpSpPr>
        <mc:AlternateContent xmlns:mc="http://schemas.openxmlformats.org/markup-compatibility/2006" xmlns:p14="http://schemas.microsoft.com/office/powerpoint/2010/main">
          <mc:Choice Requires="p14">
            <p:contentPart p14:bwMode="auto" r:id="rId34">
              <p14:nvContentPartPr>
                <p14:cNvPr id="60" name="Ink 59">
                  <a:extLst>
                    <a:ext uri="{FF2B5EF4-FFF2-40B4-BE49-F238E27FC236}">
                      <a16:creationId xmlns:a16="http://schemas.microsoft.com/office/drawing/2014/main" id="{24EE54DF-075C-E92D-E7D2-ED88FA834B56}"/>
                    </a:ext>
                  </a:extLst>
                </p14:cNvPr>
                <p14:cNvContentPartPr/>
                <p14:nvPr/>
              </p14:nvContentPartPr>
              <p14:xfrm>
                <a:off x="527629" y="533182"/>
                <a:ext cx="275040" cy="535680"/>
              </p14:xfrm>
            </p:contentPart>
          </mc:Choice>
          <mc:Fallback xmlns="">
            <p:pic>
              <p:nvPicPr>
                <p:cNvPr id="60" name="Ink 59">
                  <a:extLst>
                    <a:ext uri="{FF2B5EF4-FFF2-40B4-BE49-F238E27FC236}">
                      <a16:creationId xmlns:a16="http://schemas.microsoft.com/office/drawing/2014/main" id="{24EE54DF-075C-E92D-E7D2-ED88FA834B56}"/>
                    </a:ext>
                  </a:extLst>
                </p:cNvPr>
                <p:cNvPicPr/>
                <p:nvPr/>
              </p:nvPicPr>
              <p:blipFill>
                <a:blip r:embed="rId35"/>
                <a:stretch>
                  <a:fillRect/>
                </a:stretch>
              </p:blipFill>
              <p:spPr>
                <a:xfrm>
                  <a:off x="509629" y="515542"/>
                  <a:ext cx="310680" cy="5713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61" name="Ink 60">
                  <a:extLst>
                    <a:ext uri="{FF2B5EF4-FFF2-40B4-BE49-F238E27FC236}">
                      <a16:creationId xmlns:a16="http://schemas.microsoft.com/office/drawing/2014/main" id="{C8AF4769-21DC-F9C3-30E2-4E72D71DE849}"/>
                    </a:ext>
                  </a:extLst>
                </p14:cNvPr>
                <p14:cNvContentPartPr/>
                <p14:nvPr/>
              </p14:nvContentPartPr>
              <p14:xfrm>
                <a:off x="433669" y="825142"/>
                <a:ext cx="365040" cy="259200"/>
              </p14:xfrm>
            </p:contentPart>
          </mc:Choice>
          <mc:Fallback xmlns="">
            <p:pic>
              <p:nvPicPr>
                <p:cNvPr id="61" name="Ink 60">
                  <a:extLst>
                    <a:ext uri="{FF2B5EF4-FFF2-40B4-BE49-F238E27FC236}">
                      <a16:creationId xmlns:a16="http://schemas.microsoft.com/office/drawing/2014/main" id="{C8AF4769-21DC-F9C3-30E2-4E72D71DE849}"/>
                    </a:ext>
                  </a:extLst>
                </p:cNvPr>
                <p:cNvPicPr/>
                <p:nvPr/>
              </p:nvPicPr>
              <p:blipFill>
                <a:blip r:embed="rId37"/>
                <a:stretch>
                  <a:fillRect/>
                </a:stretch>
              </p:blipFill>
              <p:spPr>
                <a:xfrm>
                  <a:off x="415669" y="807502"/>
                  <a:ext cx="400680" cy="294840"/>
                </a:xfrm>
                <a:prstGeom prst="rect">
                  <a:avLst/>
                </a:prstGeom>
              </p:spPr>
            </p:pic>
          </mc:Fallback>
        </mc:AlternateContent>
      </p:grpSp>
      <p:grpSp>
        <p:nvGrpSpPr>
          <p:cNvPr id="86" name="Group 85">
            <a:extLst>
              <a:ext uri="{FF2B5EF4-FFF2-40B4-BE49-F238E27FC236}">
                <a16:creationId xmlns:a16="http://schemas.microsoft.com/office/drawing/2014/main" id="{F99AE75D-0A3C-E073-826E-4B00BBA70497}"/>
              </a:ext>
            </a:extLst>
          </p:cNvPr>
          <p:cNvGrpSpPr/>
          <p:nvPr/>
        </p:nvGrpSpPr>
        <p:grpSpPr>
          <a:xfrm>
            <a:off x="8929309" y="450382"/>
            <a:ext cx="3064320" cy="1942920"/>
            <a:chOff x="8929309" y="450382"/>
            <a:chExt cx="3064320" cy="1942920"/>
          </a:xfrm>
        </p:grpSpPr>
        <mc:AlternateContent xmlns:mc="http://schemas.openxmlformats.org/markup-compatibility/2006" xmlns:p14="http://schemas.microsoft.com/office/powerpoint/2010/main">
          <mc:Choice Requires="p14">
            <p:contentPart p14:bwMode="auto" r:id="rId38">
              <p14:nvContentPartPr>
                <p14:cNvPr id="63" name="Ink 62">
                  <a:extLst>
                    <a:ext uri="{FF2B5EF4-FFF2-40B4-BE49-F238E27FC236}">
                      <a16:creationId xmlns:a16="http://schemas.microsoft.com/office/drawing/2014/main" id="{A5239BF7-048F-252C-E768-0475F075FDB9}"/>
                    </a:ext>
                  </a:extLst>
                </p14:cNvPr>
                <p14:cNvContentPartPr/>
                <p14:nvPr/>
              </p14:nvContentPartPr>
              <p14:xfrm>
                <a:off x="9796549" y="1618582"/>
                <a:ext cx="14040" cy="1800"/>
              </p14:xfrm>
            </p:contentPart>
          </mc:Choice>
          <mc:Fallback xmlns="">
            <p:pic>
              <p:nvPicPr>
                <p:cNvPr id="63" name="Ink 62">
                  <a:extLst>
                    <a:ext uri="{FF2B5EF4-FFF2-40B4-BE49-F238E27FC236}">
                      <a16:creationId xmlns:a16="http://schemas.microsoft.com/office/drawing/2014/main" id="{A5239BF7-048F-252C-E768-0475F075FDB9}"/>
                    </a:ext>
                  </a:extLst>
                </p:cNvPr>
                <p:cNvPicPr/>
                <p:nvPr/>
              </p:nvPicPr>
              <p:blipFill>
                <a:blip r:embed="rId39"/>
                <a:stretch>
                  <a:fillRect/>
                </a:stretch>
              </p:blipFill>
              <p:spPr>
                <a:xfrm>
                  <a:off x="9778909" y="1600942"/>
                  <a:ext cx="4968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64" name="Ink 63">
                  <a:extLst>
                    <a:ext uri="{FF2B5EF4-FFF2-40B4-BE49-F238E27FC236}">
                      <a16:creationId xmlns:a16="http://schemas.microsoft.com/office/drawing/2014/main" id="{4B88D707-91C8-580E-2275-BE0C4874B5D3}"/>
                    </a:ext>
                  </a:extLst>
                </p14:cNvPr>
                <p14:cNvContentPartPr/>
                <p14:nvPr/>
              </p14:nvContentPartPr>
              <p14:xfrm>
                <a:off x="9929389" y="1302142"/>
                <a:ext cx="357480" cy="442080"/>
              </p14:xfrm>
            </p:contentPart>
          </mc:Choice>
          <mc:Fallback xmlns="">
            <p:pic>
              <p:nvPicPr>
                <p:cNvPr id="64" name="Ink 63">
                  <a:extLst>
                    <a:ext uri="{FF2B5EF4-FFF2-40B4-BE49-F238E27FC236}">
                      <a16:creationId xmlns:a16="http://schemas.microsoft.com/office/drawing/2014/main" id="{4B88D707-91C8-580E-2275-BE0C4874B5D3}"/>
                    </a:ext>
                  </a:extLst>
                </p:cNvPr>
                <p:cNvPicPr/>
                <p:nvPr/>
              </p:nvPicPr>
              <p:blipFill>
                <a:blip r:embed="rId41"/>
                <a:stretch>
                  <a:fillRect/>
                </a:stretch>
              </p:blipFill>
              <p:spPr>
                <a:xfrm>
                  <a:off x="9911389" y="1284142"/>
                  <a:ext cx="393120" cy="4777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65" name="Ink 64">
                  <a:extLst>
                    <a:ext uri="{FF2B5EF4-FFF2-40B4-BE49-F238E27FC236}">
                      <a16:creationId xmlns:a16="http://schemas.microsoft.com/office/drawing/2014/main" id="{00298DA6-E0CD-1104-6660-87984FC99A54}"/>
                    </a:ext>
                  </a:extLst>
                </p14:cNvPr>
                <p14:cNvContentPartPr/>
                <p14:nvPr/>
              </p14:nvContentPartPr>
              <p14:xfrm>
                <a:off x="9854509" y="1590142"/>
                <a:ext cx="358200" cy="255600"/>
              </p14:xfrm>
            </p:contentPart>
          </mc:Choice>
          <mc:Fallback xmlns="">
            <p:pic>
              <p:nvPicPr>
                <p:cNvPr id="65" name="Ink 64">
                  <a:extLst>
                    <a:ext uri="{FF2B5EF4-FFF2-40B4-BE49-F238E27FC236}">
                      <a16:creationId xmlns:a16="http://schemas.microsoft.com/office/drawing/2014/main" id="{00298DA6-E0CD-1104-6660-87984FC99A54}"/>
                    </a:ext>
                  </a:extLst>
                </p:cNvPr>
                <p:cNvPicPr/>
                <p:nvPr/>
              </p:nvPicPr>
              <p:blipFill>
                <a:blip r:embed="rId43"/>
                <a:stretch>
                  <a:fillRect/>
                </a:stretch>
              </p:blipFill>
              <p:spPr>
                <a:xfrm>
                  <a:off x="9836869" y="1572142"/>
                  <a:ext cx="393840" cy="2912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67" name="Ink 66">
                  <a:extLst>
                    <a:ext uri="{FF2B5EF4-FFF2-40B4-BE49-F238E27FC236}">
                      <a16:creationId xmlns:a16="http://schemas.microsoft.com/office/drawing/2014/main" id="{4853DD9B-0DBF-C427-D26F-71D810D866E4}"/>
                    </a:ext>
                  </a:extLst>
                </p14:cNvPr>
                <p14:cNvContentPartPr/>
                <p14:nvPr/>
              </p14:nvContentPartPr>
              <p14:xfrm>
                <a:off x="8929309" y="1706062"/>
                <a:ext cx="856080" cy="687240"/>
              </p14:xfrm>
            </p:contentPart>
          </mc:Choice>
          <mc:Fallback xmlns="">
            <p:pic>
              <p:nvPicPr>
                <p:cNvPr id="67" name="Ink 66">
                  <a:extLst>
                    <a:ext uri="{FF2B5EF4-FFF2-40B4-BE49-F238E27FC236}">
                      <a16:creationId xmlns:a16="http://schemas.microsoft.com/office/drawing/2014/main" id="{4853DD9B-0DBF-C427-D26F-71D810D866E4}"/>
                    </a:ext>
                  </a:extLst>
                </p:cNvPr>
                <p:cNvPicPr/>
                <p:nvPr/>
              </p:nvPicPr>
              <p:blipFill>
                <a:blip r:embed="rId45"/>
                <a:stretch>
                  <a:fillRect/>
                </a:stretch>
              </p:blipFill>
              <p:spPr>
                <a:xfrm>
                  <a:off x="8911669" y="1688422"/>
                  <a:ext cx="891720" cy="7228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69" name="Ink 68">
                  <a:extLst>
                    <a:ext uri="{FF2B5EF4-FFF2-40B4-BE49-F238E27FC236}">
                      <a16:creationId xmlns:a16="http://schemas.microsoft.com/office/drawing/2014/main" id="{F0F977E1-40CB-65FD-8329-3C6BB6B0B3B8}"/>
                    </a:ext>
                  </a:extLst>
                </p14:cNvPr>
                <p14:cNvContentPartPr/>
                <p14:nvPr/>
              </p14:nvContentPartPr>
              <p14:xfrm>
                <a:off x="10297669" y="818662"/>
                <a:ext cx="221400" cy="430920"/>
              </p14:xfrm>
            </p:contentPart>
          </mc:Choice>
          <mc:Fallback xmlns="">
            <p:pic>
              <p:nvPicPr>
                <p:cNvPr id="69" name="Ink 68">
                  <a:extLst>
                    <a:ext uri="{FF2B5EF4-FFF2-40B4-BE49-F238E27FC236}">
                      <a16:creationId xmlns:a16="http://schemas.microsoft.com/office/drawing/2014/main" id="{F0F977E1-40CB-65FD-8329-3C6BB6B0B3B8}"/>
                    </a:ext>
                  </a:extLst>
                </p:cNvPr>
                <p:cNvPicPr/>
                <p:nvPr/>
              </p:nvPicPr>
              <p:blipFill>
                <a:blip r:embed="rId47"/>
                <a:stretch>
                  <a:fillRect/>
                </a:stretch>
              </p:blipFill>
              <p:spPr>
                <a:xfrm>
                  <a:off x="10279669" y="800662"/>
                  <a:ext cx="257040" cy="4665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70" name="Ink 69">
                  <a:extLst>
                    <a:ext uri="{FF2B5EF4-FFF2-40B4-BE49-F238E27FC236}">
                      <a16:creationId xmlns:a16="http://schemas.microsoft.com/office/drawing/2014/main" id="{333DED7E-4792-B795-CF3F-442A2CB70FC9}"/>
                    </a:ext>
                  </a:extLst>
                </p14:cNvPr>
                <p14:cNvContentPartPr/>
                <p14:nvPr/>
              </p14:nvContentPartPr>
              <p14:xfrm>
                <a:off x="10575589" y="947902"/>
                <a:ext cx="32040" cy="119520"/>
              </p14:xfrm>
            </p:contentPart>
          </mc:Choice>
          <mc:Fallback xmlns="">
            <p:pic>
              <p:nvPicPr>
                <p:cNvPr id="70" name="Ink 69">
                  <a:extLst>
                    <a:ext uri="{FF2B5EF4-FFF2-40B4-BE49-F238E27FC236}">
                      <a16:creationId xmlns:a16="http://schemas.microsoft.com/office/drawing/2014/main" id="{333DED7E-4792-B795-CF3F-442A2CB70FC9}"/>
                    </a:ext>
                  </a:extLst>
                </p:cNvPr>
                <p:cNvPicPr/>
                <p:nvPr/>
              </p:nvPicPr>
              <p:blipFill>
                <a:blip r:embed="rId49"/>
                <a:stretch>
                  <a:fillRect/>
                </a:stretch>
              </p:blipFill>
              <p:spPr>
                <a:xfrm>
                  <a:off x="10557949" y="929902"/>
                  <a:ext cx="6768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71" name="Ink 70">
                  <a:extLst>
                    <a:ext uri="{FF2B5EF4-FFF2-40B4-BE49-F238E27FC236}">
                      <a16:creationId xmlns:a16="http://schemas.microsoft.com/office/drawing/2014/main" id="{E9E1F96A-6239-9CCE-B493-6F2A7D8689A6}"/>
                    </a:ext>
                  </a:extLst>
                </p14:cNvPr>
                <p14:cNvContentPartPr/>
                <p14:nvPr/>
              </p14:nvContentPartPr>
              <p14:xfrm>
                <a:off x="10512229" y="725062"/>
                <a:ext cx="318240" cy="250920"/>
              </p14:xfrm>
            </p:contentPart>
          </mc:Choice>
          <mc:Fallback xmlns="">
            <p:pic>
              <p:nvPicPr>
                <p:cNvPr id="71" name="Ink 70">
                  <a:extLst>
                    <a:ext uri="{FF2B5EF4-FFF2-40B4-BE49-F238E27FC236}">
                      <a16:creationId xmlns:a16="http://schemas.microsoft.com/office/drawing/2014/main" id="{E9E1F96A-6239-9CCE-B493-6F2A7D8689A6}"/>
                    </a:ext>
                  </a:extLst>
                </p:cNvPr>
                <p:cNvPicPr/>
                <p:nvPr/>
              </p:nvPicPr>
              <p:blipFill>
                <a:blip r:embed="rId51"/>
                <a:stretch>
                  <a:fillRect/>
                </a:stretch>
              </p:blipFill>
              <p:spPr>
                <a:xfrm>
                  <a:off x="10494589" y="707422"/>
                  <a:ext cx="353880" cy="2865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72" name="Ink 71">
                  <a:extLst>
                    <a:ext uri="{FF2B5EF4-FFF2-40B4-BE49-F238E27FC236}">
                      <a16:creationId xmlns:a16="http://schemas.microsoft.com/office/drawing/2014/main" id="{E199D969-9BAF-2D50-33F2-46D66DBD004D}"/>
                    </a:ext>
                  </a:extLst>
                </p14:cNvPr>
                <p14:cNvContentPartPr/>
                <p14:nvPr/>
              </p14:nvContentPartPr>
              <p14:xfrm>
                <a:off x="10803109" y="654142"/>
                <a:ext cx="271440" cy="189720"/>
              </p14:xfrm>
            </p:contentPart>
          </mc:Choice>
          <mc:Fallback xmlns="">
            <p:pic>
              <p:nvPicPr>
                <p:cNvPr id="72" name="Ink 71">
                  <a:extLst>
                    <a:ext uri="{FF2B5EF4-FFF2-40B4-BE49-F238E27FC236}">
                      <a16:creationId xmlns:a16="http://schemas.microsoft.com/office/drawing/2014/main" id="{E199D969-9BAF-2D50-33F2-46D66DBD004D}"/>
                    </a:ext>
                  </a:extLst>
                </p:cNvPr>
                <p:cNvPicPr/>
                <p:nvPr/>
              </p:nvPicPr>
              <p:blipFill>
                <a:blip r:embed="rId53"/>
                <a:stretch>
                  <a:fillRect/>
                </a:stretch>
              </p:blipFill>
              <p:spPr>
                <a:xfrm>
                  <a:off x="10785109" y="636142"/>
                  <a:ext cx="30708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73" name="Ink 72">
                  <a:extLst>
                    <a:ext uri="{FF2B5EF4-FFF2-40B4-BE49-F238E27FC236}">
                      <a16:creationId xmlns:a16="http://schemas.microsoft.com/office/drawing/2014/main" id="{7270810C-52A3-00EA-2453-0B25CC099B78}"/>
                    </a:ext>
                  </a:extLst>
                </p14:cNvPr>
                <p14:cNvContentPartPr/>
                <p14:nvPr/>
              </p14:nvContentPartPr>
              <p14:xfrm>
                <a:off x="11043589" y="450382"/>
                <a:ext cx="351360" cy="282240"/>
              </p14:xfrm>
            </p:contentPart>
          </mc:Choice>
          <mc:Fallback xmlns="">
            <p:pic>
              <p:nvPicPr>
                <p:cNvPr id="73" name="Ink 72">
                  <a:extLst>
                    <a:ext uri="{FF2B5EF4-FFF2-40B4-BE49-F238E27FC236}">
                      <a16:creationId xmlns:a16="http://schemas.microsoft.com/office/drawing/2014/main" id="{7270810C-52A3-00EA-2453-0B25CC099B78}"/>
                    </a:ext>
                  </a:extLst>
                </p:cNvPr>
                <p:cNvPicPr/>
                <p:nvPr/>
              </p:nvPicPr>
              <p:blipFill>
                <a:blip r:embed="rId55"/>
                <a:stretch>
                  <a:fillRect/>
                </a:stretch>
              </p:blipFill>
              <p:spPr>
                <a:xfrm>
                  <a:off x="11025949" y="432742"/>
                  <a:ext cx="387000" cy="3178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75" name="Ink 74">
                  <a:extLst>
                    <a:ext uri="{FF2B5EF4-FFF2-40B4-BE49-F238E27FC236}">
                      <a16:creationId xmlns:a16="http://schemas.microsoft.com/office/drawing/2014/main" id="{C44390AF-D32B-85E1-941E-98E43406BFC2}"/>
                    </a:ext>
                  </a:extLst>
                </p14:cNvPr>
                <p14:cNvContentPartPr/>
                <p14:nvPr/>
              </p14:nvContentPartPr>
              <p14:xfrm>
                <a:off x="11446789" y="1063822"/>
                <a:ext cx="182880" cy="288360"/>
              </p14:xfrm>
            </p:contentPart>
          </mc:Choice>
          <mc:Fallback xmlns="">
            <p:pic>
              <p:nvPicPr>
                <p:cNvPr id="75" name="Ink 74">
                  <a:extLst>
                    <a:ext uri="{FF2B5EF4-FFF2-40B4-BE49-F238E27FC236}">
                      <a16:creationId xmlns:a16="http://schemas.microsoft.com/office/drawing/2014/main" id="{C44390AF-D32B-85E1-941E-98E43406BFC2}"/>
                    </a:ext>
                  </a:extLst>
                </p:cNvPr>
                <p:cNvPicPr/>
                <p:nvPr/>
              </p:nvPicPr>
              <p:blipFill>
                <a:blip r:embed="rId57"/>
                <a:stretch>
                  <a:fillRect/>
                </a:stretch>
              </p:blipFill>
              <p:spPr>
                <a:xfrm>
                  <a:off x="11429149" y="1045822"/>
                  <a:ext cx="218520" cy="3240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76" name="Ink 75">
                  <a:extLst>
                    <a:ext uri="{FF2B5EF4-FFF2-40B4-BE49-F238E27FC236}">
                      <a16:creationId xmlns:a16="http://schemas.microsoft.com/office/drawing/2014/main" id="{8D352ACC-39A9-CD51-26D8-D394AF680AC2}"/>
                    </a:ext>
                  </a:extLst>
                </p14:cNvPr>
                <p14:cNvContentPartPr/>
                <p14:nvPr/>
              </p14:nvContentPartPr>
              <p14:xfrm>
                <a:off x="11348509" y="1002262"/>
                <a:ext cx="111600" cy="469080"/>
              </p14:xfrm>
            </p:contentPart>
          </mc:Choice>
          <mc:Fallback xmlns="">
            <p:pic>
              <p:nvPicPr>
                <p:cNvPr id="76" name="Ink 75">
                  <a:extLst>
                    <a:ext uri="{FF2B5EF4-FFF2-40B4-BE49-F238E27FC236}">
                      <a16:creationId xmlns:a16="http://schemas.microsoft.com/office/drawing/2014/main" id="{8D352ACC-39A9-CD51-26D8-D394AF680AC2}"/>
                    </a:ext>
                  </a:extLst>
                </p:cNvPr>
                <p:cNvPicPr/>
                <p:nvPr/>
              </p:nvPicPr>
              <p:blipFill>
                <a:blip r:embed="rId59"/>
                <a:stretch>
                  <a:fillRect/>
                </a:stretch>
              </p:blipFill>
              <p:spPr>
                <a:xfrm>
                  <a:off x="11330509" y="984622"/>
                  <a:ext cx="147240" cy="5047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77" name="Ink 76">
                  <a:extLst>
                    <a:ext uri="{FF2B5EF4-FFF2-40B4-BE49-F238E27FC236}">
                      <a16:creationId xmlns:a16="http://schemas.microsoft.com/office/drawing/2014/main" id="{82B95F93-E868-681E-C2AA-9C25AE7B546D}"/>
                    </a:ext>
                  </a:extLst>
                </p14:cNvPr>
                <p14:cNvContentPartPr/>
                <p14:nvPr/>
              </p14:nvContentPartPr>
              <p14:xfrm>
                <a:off x="11118109" y="1132582"/>
                <a:ext cx="131760" cy="379440"/>
              </p14:xfrm>
            </p:contentPart>
          </mc:Choice>
          <mc:Fallback xmlns="">
            <p:pic>
              <p:nvPicPr>
                <p:cNvPr id="77" name="Ink 76">
                  <a:extLst>
                    <a:ext uri="{FF2B5EF4-FFF2-40B4-BE49-F238E27FC236}">
                      <a16:creationId xmlns:a16="http://schemas.microsoft.com/office/drawing/2014/main" id="{82B95F93-E868-681E-C2AA-9C25AE7B546D}"/>
                    </a:ext>
                  </a:extLst>
                </p:cNvPr>
                <p:cNvPicPr/>
                <p:nvPr/>
              </p:nvPicPr>
              <p:blipFill>
                <a:blip r:embed="rId61"/>
                <a:stretch>
                  <a:fillRect/>
                </a:stretch>
              </p:blipFill>
              <p:spPr>
                <a:xfrm>
                  <a:off x="11100469" y="1114942"/>
                  <a:ext cx="167400" cy="4150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78" name="Ink 77">
                  <a:extLst>
                    <a:ext uri="{FF2B5EF4-FFF2-40B4-BE49-F238E27FC236}">
                      <a16:creationId xmlns:a16="http://schemas.microsoft.com/office/drawing/2014/main" id="{AA2D7EFD-3A00-8D55-3548-7AA9B03F81EF}"/>
                    </a:ext>
                  </a:extLst>
                </p14:cNvPr>
                <p14:cNvContentPartPr/>
                <p14:nvPr/>
              </p14:nvContentPartPr>
              <p14:xfrm>
                <a:off x="10929109" y="1148782"/>
                <a:ext cx="39960" cy="163440"/>
              </p14:xfrm>
            </p:contentPart>
          </mc:Choice>
          <mc:Fallback xmlns="">
            <p:pic>
              <p:nvPicPr>
                <p:cNvPr id="78" name="Ink 77">
                  <a:extLst>
                    <a:ext uri="{FF2B5EF4-FFF2-40B4-BE49-F238E27FC236}">
                      <a16:creationId xmlns:a16="http://schemas.microsoft.com/office/drawing/2014/main" id="{AA2D7EFD-3A00-8D55-3548-7AA9B03F81EF}"/>
                    </a:ext>
                  </a:extLst>
                </p:cNvPr>
                <p:cNvPicPr/>
                <p:nvPr/>
              </p:nvPicPr>
              <p:blipFill>
                <a:blip r:embed="rId63"/>
                <a:stretch>
                  <a:fillRect/>
                </a:stretch>
              </p:blipFill>
              <p:spPr>
                <a:xfrm>
                  <a:off x="10911469" y="1131142"/>
                  <a:ext cx="7560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79" name="Ink 78">
                  <a:extLst>
                    <a:ext uri="{FF2B5EF4-FFF2-40B4-BE49-F238E27FC236}">
                      <a16:creationId xmlns:a16="http://schemas.microsoft.com/office/drawing/2014/main" id="{1D0667C4-4E69-6E11-431C-56A61CB6A238}"/>
                    </a:ext>
                  </a:extLst>
                </p14:cNvPr>
                <p14:cNvContentPartPr/>
                <p14:nvPr/>
              </p14:nvContentPartPr>
              <p14:xfrm>
                <a:off x="10760629" y="1244902"/>
                <a:ext cx="63360" cy="559800"/>
              </p14:xfrm>
            </p:contentPart>
          </mc:Choice>
          <mc:Fallback xmlns="">
            <p:pic>
              <p:nvPicPr>
                <p:cNvPr id="79" name="Ink 78">
                  <a:extLst>
                    <a:ext uri="{FF2B5EF4-FFF2-40B4-BE49-F238E27FC236}">
                      <a16:creationId xmlns:a16="http://schemas.microsoft.com/office/drawing/2014/main" id="{1D0667C4-4E69-6E11-431C-56A61CB6A238}"/>
                    </a:ext>
                  </a:extLst>
                </p:cNvPr>
                <p:cNvPicPr/>
                <p:nvPr/>
              </p:nvPicPr>
              <p:blipFill>
                <a:blip r:embed="rId65"/>
                <a:stretch>
                  <a:fillRect/>
                </a:stretch>
              </p:blipFill>
              <p:spPr>
                <a:xfrm>
                  <a:off x="10742629" y="1227262"/>
                  <a:ext cx="99000" cy="59544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81" name="Ink 80">
                  <a:extLst>
                    <a:ext uri="{FF2B5EF4-FFF2-40B4-BE49-F238E27FC236}">
                      <a16:creationId xmlns:a16="http://schemas.microsoft.com/office/drawing/2014/main" id="{D9639417-B189-D66E-5EF1-B0D465843B75}"/>
                    </a:ext>
                  </a:extLst>
                </p14:cNvPr>
                <p14:cNvContentPartPr/>
                <p14:nvPr/>
              </p14:nvContentPartPr>
              <p14:xfrm>
                <a:off x="10790869" y="1917022"/>
                <a:ext cx="279360" cy="388440"/>
              </p14:xfrm>
            </p:contentPart>
          </mc:Choice>
          <mc:Fallback xmlns="">
            <p:pic>
              <p:nvPicPr>
                <p:cNvPr id="81" name="Ink 80">
                  <a:extLst>
                    <a:ext uri="{FF2B5EF4-FFF2-40B4-BE49-F238E27FC236}">
                      <a16:creationId xmlns:a16="http://schemas.microsoft.com/office/drawing/2014/main" id="{D9639417-B189-D66E-5EF1-B0D465843B75}"/>
                    </a:ext>
                  </a:extLst>
                </p:cNvPr>
                <p:cNvPicPr/>
                <p:nvPr/>
              </p:nvPicPr>
              <p:blipFill>
                <a:blip r:embed="rId67"/>
                <a:stretch>
                  <a:fillRect/>
                </a:stretch>
              </p:blipFill>
              <p:spPr>
                <a:xfrm>
                  <a:off x="10772869" y="1899382"/>
                  <a:ext cx="315000" cy="42408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82" name="Ink 81">
                  <a:extLst>
                    <a:ext uri="{FF2B5EF4-FFF2-40B4-BE49-F238E27FC236}">
                      <a16:creationId xmlns:a16="http://schemas.microsoft.com/office/drawing/2014/main" id="{4C1A130F-651D-C263-8860-987C1DB37E5B}"/>
                    </a:ext>
                  </a:extLst>
                </p14:cNvPr>
                <p14:cNvContentPartPr/>
                <p14:nvPr/>
              </p14:nvContentPartPr>
              <p14:xfrm>
                <a:off x="10965829" y="1968862"/>
                <a:ext cx="305640" cy="261360"/>
              </p14:xfrm>
            </p:contentPart>
          </mc:Choice>
          <mc:Fallback xmlns="">
            <p:pic>
              <p:nvPicPr>
                <p:cNvPr id="82" name="Ink 81">
                  <a:extLst>
                    <a:ext uri="{FF2B5EF4-FFF2-40B4-BE49-F238E27FC236}">
                      <a16:creationId xmlns:a16="http://schemas.microsoft.com/office/drawing/2014/main" id="{4C1A130F-651D-C263-8860-987C1DB37E5B}"/>
                    </a:ext>
                  </a:extLst>
                </p:cNvPr>
                <p:cNvPicPr/>
                <p:nvPr/>
              </p:nvPicPr>
              <p:blipFill>
                <a:blip r:embed="rId69"/>
                <a:stretch>
                  <a:fillRect/>
                </a:stretch>
              </p:blipFill>
              <p:spPr>
                <a:xfrm>
                  <a:off x="10947829" y="1950862"/>
                  <a:ext cx="341280" cy="2970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83" name="Ink 82">
                  <a:extLst>
                    <a:ext uri="{FF2B5EF4-FFF2-40B4-BE49-F238E27FC236}">
                      <a16:creationId xmlns:a16="http://schemas.microsoft.com/office/drawing/2014/main" id="{AD46FF5E-9883-77B9-2F8F-B905B435EDB3}"/>
                    </a:ext>
                  </a:extLst>
                </p14:cNvPr>
                <p14:cNvContentPartPr/>
                <p14:nvPr/>
              </p14:nvContentPartPr>
              <p14:xfrm>
                <a:off x="11165989" y="1974982"/>
                <a:ext cx="239400" cy="112320"/>
              </p14:xfrm>
            </p:contentPart>
          </mc:Choice>
          <mc:Fallback xmlns="">
            <p:pic>
              <p:nvPicPr>
                <p:cNvPr id="83" name="Ink 82">
                  <a:extLst>
                    <a:ext uri="{FF2B5EF4-FFF2-40B4-BE49-F238E27FC236}">
                      <a16:creationId xmlns:a16="http://schemas.microsoft.com/office/drawing/2014/main" id="{AD46FF5E-9883-77B9-2F8F-B905B435EDB3}"/>
                    </a:ext>
                  </a:extLst>
                </p:cNvPr>
                <p:cNvPicPr/>
                <p:nvPr/>
              </p:nvPicPr>
              <p:blipFill>
                <a:blip r:embed="rId71"/>
                <a:stretch>
                  <a:fillRect/>
                </a:stretch>
              </p:blipFill>
              <p:spPr>
                <a:xfrm>
                  <a:off x="11147989" y="1956982"/>
                  <a:ext cx="27504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84" name="Ink 83">
                  <a:extLst>
                    <a:ext uri="{FF2B5EF4-FFF2-40B4-BE49-F238E27FC236}">
                      <a16:creationId xmlns:a16="http://schemas.microsoft.com/office/drawing/2014/main" id="{04BB4C61-098E-7240-6512-1BB340584B7F}"/>
                    </a:ext>
                  </a:extLst>
                </p14:cNvPr>
                <p14:cNvContentPartPr/>
                <p14:nvPr/>
              </p14:nvContentPartPr>
              <p14:xfrm>
                <a:off x="11406829" y="1721182"/>
                <a:ext cx="318600" cy="426600"/>
              </p14:xfrm>
            </p:contentPart>
          </mc:Choice>
          <mc:Fallback xmlns="">
            <p:pic>
              <p:nvPicPr>
                <p:cNvPr id="84" name="Ink 83">
                  <a:extLst>
                    <a:ext uri="{FF2B5EF4-FFF2-40B4-BE49-F238E27FC236}">
                      <a16:creationId xmlns:a16="http://schemas.microsoft.com/office/drawing/2014/main" id="{04BB4C61-098E-7240-6512-1BB340584B7F}"/>
                    </a:ext>
                  </a:extLst>
                </p:cNvPr>
                <p:cNvPicPr/>
                <p:nvPr/>
              </p:nvPicPr>
              <p:blipFill>
                <a:blip r:embed="rId73"/>
                <a:stretch>
                  <a:fillRect/>
                </a:stretch>
              </p:blipFill>
              <p:spPr>
                <a:xfrm>
                  <a:off x="11389189" y="1703182"/>
                  <a:ext cx="354240" cy="4622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85" name="Ink 84">
                  <a:extLst>
                    <a:ext uri="{FF2B5EF4-FFF2-40B4-BE49-F238E27FC236}">
                      <a16:creationId xmlns:a16="http://schemas.microsoft.com/office/drawing/2014/main" id="{67119BF5-09D0-2989-9F61-C2824D8AFCF9}"/>
                    </a:ext>
                  </a:extLst>
                </p14:cNvPr>
                <p14:cNvContentPartPr/>
                <p14:nvPr/>
              </p14:nvContentPartPr>
              <p14:xfrm>
                <a:off x="11708149" y="1522822"/>
                <a:ext cx="285480" cy="253440"/>
              </p14:xfrm>
            </p:contentPart>
          </mc:Choice>
          <mc:Fallback xmlns="">
            <p:pic>
              <p:nvPicPr>
                <p:cNvPr id="85" name="Ink 84">
                  <a:extLst>
                    <a:ext uri="{FF2B5EF4-FFF2-40B4-BE49-F238E27FC236}">
                      <a16:creationId xmlns:a16="http://schemas.microsoft.com/office/drawing/2014/main" id="{67119BF5-09D0-2989-9F61-C2824D8AFCF9}"/>
                    </a:ext>
                  </a:extLst>
                </p:cNvPr>
                <p:cNvPicPr/>
                <p:nvPr/>
              </p:nvPicPr>
              <p:blipFill>
                <a:blip r:embed="rId75"/>
                <a:stretch>
                  <a:fillRect/>
                </a:stretch>
              </p:blipFill>
              <p:spPr>
                <a:xfrm>
                  <a:off x="11690509" y="1505182"/>
                  <a:ext cx="321120" cy="289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6">
            <p14:nvContentPartPr>
              <p14:cNvPr id="87" name="Ink 86">
                <a:extLst>
                  <a:ext uri="{FF2B5EF4-FFF2-40B4-BE49-F238E27FC236}">
                    <a16:creationId xmlns:a16="http://schemas.microsoft.com/office/drawing/2014/main" id="{068035B7-39D9-845B-D8CE-D5F832097992}"/>
                  </a:ext>
                </a:extLst>
              </p14:cNvPr>
              <p14:cNvContentPartPr/>
              <p14:nvPr/>
            </p14:nvContentPartPr>
            <p14:xfrm>
              <a:off x="5388709" y="1761862"/>
              <a:ext cx="646560" cy="705240"/>
            </p14:xfrm>
          </p:contentPart>
        </mc:Choice>
        <mc:Fallback xmlns="">
          <p:pic>
            <p:nvPicPr>
              <p:cNvPr id="87" name="Ink 86">
                <a:extLst>
                  <a:ext uri="{FF2B5EF4-FFF2-40B4-BE49-F238E27FC236}">
                    <a16:creationId xmlns:a16="http://schemas.microsoft.com/office/drawing/2014/main" id="{068035B7-39D9-845B-D8CE-D5F832097992}"/>
                  </a:ext>
                </a:extLst>
              </p:cNvPr>
              <p:cNvPicPr/>
              <p:nvPr/>
            </p:nvPicPr>
            <p:blipFill>
              <a:blip r:embed="rId77"/>
              <a:stretch>
                <a:fillRect/>
              </a:stretch>
            </p:blipFill>
            <p:spPr>
              <a:xfrm>
                <a:off x="5371069" y="1744222"/>
                <a:ext cx="682200" cy="74088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88" name="Ink 87">
                <a:extLst>
                  <a:ext uri="{FF2B5EF4-FFF2-40B4-BE49-F238E27FC236}">
                    <a16:creationId xmlns:a16="http://schemas.microsoft.com/office/drawing/2014/main" id="{53DDC9DE-3553-7316-D891-B476FC72150F}"/>
                  </a:ext>
                </a:extLst>
              </p14:cNvPr>
              <p14:cNvContentPartPr/>
              <p14:nvPr/>
            </p14:nvContentPartPr>
            <p14:xfrm>
              <a:off x="594589" y="1734502"/>
              <a:ext cx="1432440" cy="702000"/>
            </p14:xfrm>
          </p:contentPart>
        </mc:Choice>
        <mc:Fallback xmlns="">
          <p:pic>
            <p:nvPicPr>
              <p:cNvPr id="88" name="Ink 87">
                <a:extLst>
                  <a:ext uri="{FF2B5EF4-FFF2-40B4-BE49-F238E27FC236}">
                    <a16:creationId xmlns:a16="http://schemas.microsoft.com/office/drawing/2014/main" id="{53DDC9DE-3553-7316-D891-B476FC72150F}"/>
                  </a:ext>
                </a:extLst>
              </p:cNvPr>
              <p:cNvPicPr/>
              <p:nvPr/>
            </p:nvPicPr>
            <p:blipFill>
              <a:blip r:embed="rId79"/>
              <a:stretch>
                <a:fillRect/>
              </a:stretch>
            </p:blipFill>
            <p:spPr>
              <a:xfrm>
                <a:off x="576949" y="1716502"/>
                <a:ext cx="1468080" cy="7376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89" name="Ink 88">
                <a:extLst>
                  <a:ext uri="{FF2B5EF4-FFF2-40B4-BE49-F238E27FC236}">
                    <a16:creationId xmlns:a16="http://schemas.microsoft.com/office/drawing/2014/main" id="{5526E47A-5099-B89C-061B-3F7855720F9F}"/>
                  </a:ext>
                </a:extLst>
              </p14:cNvPr>
              <p14:cNvContentPartPr/>
              <p14:nvPr/>
            </p14:nvContentPartPr>
            <p14:xfrm>
              <a:off x="8280589" y="2358022"/>
              <a:ext cx="1510920" cy="638280"/>
            </p14:xfrm>
          </p:contentPart>
        </mc:Choice>
        <mc:Fallback xmlns="">
          <p:pic>
            <p:nvPicPr>
              <p:cNvPr id="89" name="Ink 88">
                <a:extLst>
                  <a:ext uri="{FF2B5EF4-FFF2-40B4-BE49-F238E27FC236}">
                    <a16:creationId xmlns:a16="http://schemas.microsoft.com/office/drawing/2014/main" id="{5526E47A-5099-B89C-061B-3F7855720F9F}"/>
                  </a:ext>
                </a:extLst>
              </p:cNvPr>
              <p:cNvPicPr/>
              <p:nvPr/>
            </p:nvPicPr>
            <p:blipFill>
              <a:blip r:embed="rId81"/>
              <a:stretch>
                <a:fillRect/>
              </a:stretch>
            </p:blipFill>
            <p:spPr>
              <a:xfrm>
                <a:off x="8262949" y="2340382"/>
                <a:ext cx="1546560" cy="673920"/>
              </a:xfrm>
              <a:prstGeom prst="rect">
                <a:avLst/>
              </a:prstGeom>
            </p:spPr>
          </p:pic>
        </mc:Fallback>
      </mc:AlternateContent>
      <p:grpSp>
        <p:nvGrpSpPr>
          <p:cNvPr id="92" name="Group 91">
            <a:extLst>
              <a:ext uri="{FF2B5EF4-FFF2-40B4-BE49-F238E27FC236}">
                <a16:creationId xmlns:a16="http://schemas.microsoft.com/office/drawing/2014/main" id="{C61040D8-FE99-BC56-956A-250E96D585DD}"/>
              </a:ext>
            </a:extLst>
          </p:cNvPr>
          <p:cNvGrpSpPr/>
          <p:nvPr/>
        </p:nvGrpSpPr>
        <p:grpSpPr>
          <a:xfrm>
            <a:off x="411349" y="1740982"/>
            <a:ext cx="4981320" cy="666360"/>
            <a:chOff x="411349" y="1740982"/>
            <a:chExt cx="4981320" cy="666360"/>
          </a:xfrm>
        </p:grpSpPr>
        <mc:AlternateContent xmlns:mc="http://schemas.openxmlformats.org/markup-compatibility/2006" xmlns:p14="http://schemas.microsoft.com/office/powerpoint/2010/main">
          <mc:Choice Requires="p14">
            <p:contentPart p14:bwMode="auto" r:id="rId82">
              <p14:nvContentPartPr>
                <p14:cNvPr id="90" name="Ink 89">
                  <a:extLst>
                    <a:ext uri="{FF2B5EF4-FFF2-40B4-BE49-F238E27FC236}">
                      <a16:creationId xmlns:a16="http://schemas.microsoft.com/office/drawing/2014/main" id="{A126A66C-2CC9-6FF0-0ECB-6A36138527C8}"/>
                    </a:ext>
                  </a:extLst>
                </p14:cNvPr>
                <p14:cNvContentPartPr/>
                <p14:nvPr/>
              </p14:nvContentPartPr>
              <p14:xfrm>
                <a:off x="1670269" y="1740982"/>
                <a:ext cx="3722400" cy="666360"/>
              </p14:xfrm>
            </p:contentPart>
          </mc:Choice>
          <mc:Fallback xmlns="">
            <p:pic>
              <p:nvPicPr>
                <p:cNvPr id="90" name="Ink 89">
                  <a:extLst>
                    <a:ext uri="{FF2B5EF4-FFF2-40B4-BE49-F238E27FC236}">
                      <a16:creationId xmlns:a16="http://schemas.microsoft.com/office/drawing/2014/main" id="{A126A66C-2CC9-6FF0-0ECB-6A36138527C8}"/>
                    </a:ext>
                  </a:extLst>
                </p:cNvPr>
                <p:cNvPicPr/>
                <p:nvPr/>
              </p:nvPicPr>
              <p:blipFill>
                <a:blip r:embed="rId83"/>
                <a:stretch>
                  <a:fillRect/>
                </a:stretch>
              </p:blipFill>
              <p:spPr>
                <a:xfrm>
                  <a:off x="1652629" y="1723342"/>
                  <a:ext cx="3758040" cy="70200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91" name="Ink 90">
                  <a:extLst>
                    <a:ext uri="{FF2B5EF4-FFF2-40B4-BE49-F238E27FC236}">
                      <a16:creationId xmlns:a16="http://schemas.microsoft.com/office/drawing/2014/main" id="{59ED7C40-6191-B731-C424-E8DEFF3E8EB3}"/>
                    </a:ext>
                  </a:extLst>
                </p14:cNvPr>
                <p14:cNvContentPartPr/>
                <p14:nvPr/>
              </p14:nvContentPartPr>
              <p14:xfrm>
                <a:off x="411349" y="1784182"/>
                <a:ext cx="407880" cy="437400"/>
              </p14:xfrm>
            </p:contentPart>
          </mc:Choice>
          <mc:Fallback xmlns="">
            <p:pic>
              <p:nvPicPr>
                <p:cNvPr id="91" name="Ink 90">
                  <a:extLst>
                    <a:ext uri="{FF2B5EF4-FFF2-40B4-BE49-F238E27FC236}">
                      <a16:creationId xmlns:a16="http://schemas.microsoft.com/office/drawing/2014/main" id="{59ED7C40-6191-B731-C424-E8DEFF3E8EB3}"/>
                    </a:ext>
                  </a:extLst>
                </p:cNvPr>
                <p:cNvPicPr/>
                <p:nvPr/>
              </p:nvPicPr>
              <p:blipFill>
                <a:blip r:embed="rId85"/>
                <a:stretch>
                  <a:fillRect/>
                </a:stretch>
              </p:blipFill>
              <p:spPr>
                <a:xfrm>
                  <a:off x="393709" y="1766182"/>
                  <a:ext cx="443520" cy="473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6">
            <p14:nvContentPartPr>
              <p14:cNvPr id="93" name="Ink 92">
                <a:extLst>
                  <a:ext uri="{FF2B5EF4-FFF2-40B4-BE49-F238E27FC236}">
                    <a16:creationId xmlns:a16="http://schemas.microsoft.com/office/drawing/2014/main" id="{F3DBBBE0-F5CC-941B-824B-99EAEC25E05F}"/>
                  </a:ext>
                </a:extLst>
              </p14:cNvPr>
              <p14:cNvContentPartPr/>
              <p14:nvPr/>
            </p14:nvContentPartPr>
            <p14:xfrm>
              <a:off x="8172589" y="2373502"/>
              <a:ext cx="1759320" cy="590760"/>
            </p14:xfrm>
          </p:contentPart>
        </mc:Choice>
        <mc:Fallback xmlns="">
          <p:pic>
            <p:nvPicPr>
              <p:cNvPr id="93" name="Ink 92">
                <a:extLst>
                  <a:ext uri="{FF2B5EF4-FFF2-40B4-BE49-F238E27FC236}">
                    <a16:creationId xmlns:a16="http://schemas.microsoft.com/office/drawing/2014/main" id="{F3DBBBE0-F5CC-941B-824B-99EAEC25E05F}"/>
                  </a:ext>
                </a:extLst>
              </p:cNvPr>
              <p:cNvPicPr/>
              <p:nvPr/>
            </p:nvPicPr>
            <p:blipFill>
              <a:blip r:embed="rId87"/>
              <a:stretch>
                <a:fillRect/>
              </a:stretch>
            </p:blipFill>
            <p:spPr>
              <a:xfrm>
                <a:off x="8154949" y="2355862"/>
                <a:ext cx="1794960" cy="6264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94" name="Ink 93">
                <a:extLst>
                  <a:ext uri="{FF2B5EF4-FFF2-40B4-BE49-F238E27FC236}">
                    <a16:creationId xmlns:a16="http://schemas.microsoft.com/office/drawing/2014/main" id="{D3384746-B43C-146D-463E-84171F9D5B50}"/>
                  </a:ext>
                </a:extLst>
              </p14:cNvPr>
              <p14:cNvContentPartPr/>
              <p14:nvPr/>
            </p14:nvContentPartPr>
            <p14:xfrm>
              <a:off x="514309" y="2806582"/>
              <a:ext cx="403920" cy="154800"/>
            </p14:xfrm>
          </p:contentPart>
        </mc:Choice>
        <mc:Fallback xmlns="">
          <p:pic>
            <p:nvPicPr>
              <p:cNvPr id="94" name="Ink 93">
                <a:extLst>
                  <a:ext uri="{FF2B5EF4-FFF2-40B4-BE49-F238E27FC236}">
                    <a16:creationId xmlns:a16="http://schemas.microsoft.com/office/drawing/2014/main" id="{D3384746-B43C-146D-463E-84171F9D5B50}"/>
                  </a:ext>
                </a:extLst>
              </p:cNvPr>
              <p:cNvPicPr/>
              <p:nvPr/>
            </p:nvPicPr>
            <p:blipFill>
              <a:blip r:embed="rId89"/>
              <a:stretch>
                <a:fillRect/>
              </a:stretch>
            </p:blipFill>
            <p:spPr>
              <a:xfrm>
                <a:off x="496669" y="2788942"/>
                <a:ext cx="43956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117" name="Ink 116">
                <a:extLst>
                  <a:ext uri="{FF2B5EF4-FFF2-40B4-BE49-F238E27FC236}">
                    <a16:creationId xmlns:a16="http://schemas.microsoft.com/office/drawing/2014/main" id="{8A65A083-9CF9-0079-9723-45737EF797A4}"/>
                  </a:ext>
                </a:extLst>
              </p14:cNvPr>
              <p14:cNvContentPartPr/>
              <p14:nvPr/>
            </p14:nvContentPartPr>
            <p14:xfrm>
              <a:off x="2601229" y="3487702"/>
              <a:ext cx="3581280" cy="795240"/>
            </p14:xfrm>
          </p:contentPart>
        </mc:Choice>
        <mc:Fallback xmlns="">
          <p:pic>
            <p:nvPicPr>
              <p:cNvPr id="117" name="Ink 116">
                <a:extLst>
                  <a:ext uri="{FF2B5EF4-FFF2-40B4-BE49-F238E27FC236}">
                    <a16:creationId xmlns:a16="http://schemas.microsoft.com/office/drawing/2014/main" id="{8A65A083-9CF9-0079-9723-45737EF797A4}"/>
                  </a:ext>
                </a:extLst>
              </p:cNvPr>
              <p:cNvPicPr/>
              <p:nvPr/>
            </p:nvPicPr>
            <p:blipFill>
              <a:blip r:embed="rId91"/>
              <a:stretch>
                <a:fillRect/>
              </a:stretch>
            </p:blipFill>
            <p:spPr>
              <a:xfrm>
                <a:off x="2583229" y="3470062"/>
                <a:ext cx="3616920" cy="830880"/>
              </a:xfrm>
              <a:prstGeom prst="rect">
                <a:avLst/>
              </a:prstGeom>
            </p:spPr>
          </p:pic>
        </mc:Fallback>
      </mc:AlternateContent>
      <p:grpSp>
        <p:nvGrpSpPr>
          <p:cNvPr id="142" name="Group 141">
            <a:extLst>
              <a:ext uri="{FF2B5EF4-FFF2-40B4-BE49-F238E27FC236}">
                <a16:creationId xmlns:a16="http://schemas.microsoft.com/office/drawing/2014/main" id="{E4FB9D22-6EDE-7988-0F49-CE794AC399CF}"/>
              </a:ext>
            </a:extLst>
          </p:cNvPr>
          <p:cNvGrpSpPr/>
          <p:nvPr/>
        </p:nvGrpSpPr>
        <p:grpSpPr>
          <a:xfrm>
            <a:off x="8210749" y="5067022"/>
            <a:ext cx="1636200" cy="127440"/>
            <a:chOff x="8210749" y="5067022"/>
            <a:chExt cx="1636200" cy="127440"/>
          </a:xfrm>
        </p:grpSpPr>
        <mc:AlternateContent xmlns:mc="http://schemas.openxmlformats.org/markup-compatibility/2006" xmlns:p14="http://schemas.microsoft.com/office/powerpoint/2010/main">
          <mc:Choice Requires="p14">
            <p:contentPart p14:bwMode="auto" r:id="rId92">
              <p14:nvContentPartPr>
                <p14:cNvPr id="140" name="Ink 139">
                  <a:extLst>
                    <a:ext uri="{FF2B5EF4-FFF2-40B4-BE49-F238E27FC236}">
                      <a16:creationId xmlns:a16="http://schemas.microsoft.com/office/drawing/2014/main" id="{D2031D94-D415-425A-24A5-4AD868792469}"/>
                    </a:ext>
                  </a:extLst>
                </p14:cNvPr>
                <p14:cNvContentPartPr/>
                <p14:nvPr/>
              </p14:nvContentPartPr>
              <p14:xfrm>
                <a:off x="9309109" y="5067022"/>
                <a:ext cx="537840" cy="76320"/>
              </p14:xfrm>
            </p:contentPart>
          </mc:Choice>
          <mc:Fallback xmlns="">
            <p:pic>
              <p:nvPicPr>
                <p:cNvPr id="140" name="Ink 139">
                  <a:extLst>
                    <a:ext uri="{FF2B5EF4-FFF2-40B4-BE49-F238E27FC236}">
                      <a16:creationId xmlns:a16="http://schemas.microsoft.com/office/drawing/2014/main" id="{D2031D94-D415-425A-24A5-4AD868792469}"/>
                    </a:ext>
                  </a:extLst>
                </p:cNvPr>
                <p:cNvPicPr/>
                <p:nvPr/>
              </p:nvPicPr>
              <p:blipFill>
                <a:blip r:embed="rId93"/>
                <a:stretch>
                  <a:fillRect/>
                </a:stretch>
              </p:blipFill>
              <p:spPr>
                <a:xfrm>
                  <a:off x="9291469" y="5049382"/>
                  <a:ext cx="57348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141" name="Ink 140">
                  <a:extLst>
                    <a:ext uri="{FF2B5EF4-FFF2-40B4-BE49-F238E27FC236}">
                      <a16:creationId xmlns:a16="http://schemas.microsoft.com/office/drawing/2014/main" id="{1706A489-AC6C-60BA-971C-946A8C7732CC}"/>
                    </a:ext>
                  </a:extLst>
                </p14:cNvPr>
                <p14:cNvContentPartPr/>
                <p14:nvPr/>
              </p14:nvContentPartPr>
              <p14:xfrm>
                <a:off x="8210749" y="5167822"/>
                <a:ext cx="900720" cy="26640"/>
              </p14:xfrm>
            </p:contentPart>
          </mc:Choice>
          <mc:Fallback xmlns="">
            <p:pic>
              <p:nvPicPr>
                <p:cNvPr id="141" name="Ink 140">
                  <a:extLst>
                    <a:ext uri="{FF2B5EF4-FFF2-40B4-BE49-F238E27FC236}">
                      <a16:creationId xmlns:a16="http://schemas.microsoft.com/office/drawing/2014/main" id="{1706A489-AC6C-60BA-971C-946A8C7732CC}"/>
                    </a:ext>
                  </a:extLst>
                </p:cNvPr>
                <p:cNvPicPr/>
                <p:nvPr/>
              </p:nvPicPr>
              <p:blipFill>
                <a:blip r:embed="rId95"/>
                <a:stretch>
                  <a:fillRect/>
                </a:stretch>
              </p:blipFill>
              <p:spPr>
                <a:xfrm>
                  <a:off x="8193109" y="5149822"/>
                  <a:ext cx="936360" cy="62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6">
            <p14:nvContentPartPr>
              <p14:cNvPr id="95" name="Ink 94">
                <a:extLst>
                  <a:ext uri="{FF2B5EF4-FFF2-40B4-BE49-F238E27FC236}">
                    <a16:creationId xmlns:a16="http://schemas.microsoft.com/office/drawing/2014/main" id="{B8844101-E006-2771-FEDB-B9AFBFBC8455}"/>
                  </a:ext>
                </a:extLst>
              </p14:cNvPr>
              <p14:cNvContentPartPr/>
              <p14:nvPr/>
            </p14:nvContentPartPr>
            <p14:xfrm>
              <a:off x="9151789" y="3606502"/>
              <a:ext cx="549000" cy="77400"/>
            </p14:xfrm>
          </p:contentPart>
        </mc:Choice>
        <mc:Fallback xmlns="">
          <p:pic>
            <p:nvPicPr>
              <p:cNvPr id="95" name="Ink 94">
                <a:extLst>
                  <a:ext uri="{FF2B5EF4-FFF2-40B4-BE49-F238E27FC236}">
                    <a16:creationId xmlns:a16="http://schemas.microsoft.com/office/drawing/2014/main" id="{B8844101-E006-2771-FEDB-B9AFBFBC8455}"/>
                  </a:ext>
                </a:extLst>
              </p:cNvPr>
              <p:cNvPicPr/>
              <p:nvPr/>
            </p:nvPicPr>
            <p:blipFill>
              <a:blip r:embed="rId97"/>
              <a:stretch>
                <a:fillRect/>
              </a:stretch>
            </p:blipFill>
            <p:spPr>
              <a:xfrm>
                <a:off x="9134149" y="3588502"/>
                <a:ext cx="58464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96" name="Ink 95">
                <a:extLst>
                  <a:ext uri="{FF2B5EF4-FFF2-40B4-BE49-F238E27FC236}">
                    <a16:creationId xmlns:a16="http://schemas.microsoft.com/office/drawing/2014/main" id="{C0CB0480-990A-6F5E-A00A-301A8B9957F7}"/>
                  </a:ext>
                </a:extLst>
              </p14:cNvPr>
              <p14:cNvContentPartPr/>
              <p14:nvPr/>
            </p14:nvContentPartPr>
            <p14:xfrm>
              <a:off x="8279869" y="3552142"/>
              <a:ext cx="634680" cy="19440"/>
            </p14:xfrm>
          </p:contentPart>
        </mc:Choice>
        <mc:Fallback xmlns="">
          <p:pic>
            <p:nvPicPr>
              <p:cNvPr id="96" name="Ink 95">
                <a:extLst>
                  <a:ext uri="{FF2B5EF4-FFF2-40B4-BE49-F238E27FC236}">
                    <a16:creationId xmlns:a16="http://schemas.microsoft.com/office/drawing/2014/main" id="{C0CB0480-990A-6F5E-A00A-301A8B9957F7}"/>
                  </a:ext>
                </a:extLst>
              </p:cNvPr>
              <p:cNvPicPr/>
              <p:nvPr/>
            </p:nvPicPr>
            <p:blipFill>
              <a:blip r:embed="rId99"/>
              <a:stretch>
                <a:fillRect/>
              </a:stretch>
            </p:blipFill>
            <p:spPr>
              <a:xfrm>
                <a:off x="8262229" y="3534502"/>
                <a:ext cx="67032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98" name="Ink 97">
                <a:extLst>
                  <a:ext uri="{FF2B5EF4-FFF2-40B4-BE49-F238E27FC236}">
                    <a16:creationId xmlns:a16="http://schemas.microsoft.com/office/drawing/2014/main" id="{004D38F8-AF1B-0247-0A22-CC7C6B228DD6}"/>
                  </a:ext>
                </a:extLst>
              </p14:cNvPr>
              <p14:cNvContentPartPr/>
              <p14:nvPr/>
            </p14:nvContentPartPr>
            <p14:xfrm>
              <a:off x="7308949" y="3531982"/>
              <a:ext cx="715680" cy="58680"/>
            </p14:xfrm>
          </p:contentPart>
        </mc:Choice>
        <mc:Fallback xmlns="">
          <p:pic>
            <p:nvPicPr>
              <p:cNvPr id="98" name="Ink 97">
                <a:extLst>
                  <a:ext uri="{FF2B5EF4-FFF2-40B4-BE49-F238E27FC236}">
                    <a16:creationId xmlns:a16="http://schemas.microsoft.com/office/drawing/2014/main" id="{004D38F8-AF1B-0247-0A22-CC7C6B228DD6}"/>
                  </a:ext>
                </a:extLst>
              </p:cNvPr>
              <p:cNvPicPr/>
              <p:nvPr/>
            </p:nvPicPr>
            <p:blipFill>
              <a:blip r:embed="rId101"/>
              <a:stretch>
                <a:fillRect/>
              </a:stretch>
            </p:blipFill>
            <p:spPr>
              <a:xfrm>
                <a:off x="7291309" y="3514342"/>
                <a:ext cx="75132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100" name="Ink 99">
                <a:extLst>
                  <a:ext uri="{FF2B5EF4-FFF2-40B4-BE49-F238E27FC236}">
                    <a16:creationId xmlns:a16="http://schemas.microsoft.com/office/drawing/2014/main" id="{1F5188E8-A7EC-6988-2E55-786CC6228877}"/>
                  </a:ext>
                </a:extLst>
              </p14:cNvPr>
              <p14:cNvContentPartPr/>
              <p14:nvPr/>
            </p14:nvContentPartPr>
            <p14:xfrm>
              <a:off x="7175029" y="3539542"/>
              <a:ext cx="9000" cy="3240"/>
            </p14:xfrm>
          </p:contentPart>
        </mc:Choice>
        <mc:Fallback xmlns="">
          <p:pic>
            <p:nvPicPr>
              <p:cNvPr id="100" name="Ink 99">
                <a:extLst>
                  <a:ext uri="{FF2B5EF4-FFF2-40B4-BE49-F238E27FC236}">
                    <a16:creationId xmlns:a16="http://schemas.microsoft.com/office/drawing/2014/main" id="{1F5188E8-A7EC-6988-2E55-786CC6228877}"/>
                  </a:ext>
                </a:extLst>
              </p:cNvPr>
              <p:cNvPicPr/>
              <p:nvPr/>
            </p:nvPicPr>
            <p:blipFill>
              <a:blip r:embed="rId103"/>
              <a:stretch>
                <a:fillRect/>
              </a:stretch>
            </p:blipFill>
            <p:spPr>
              <a:xfrm>
                <a:off x="7157029" y="3521902"/>
                <a:ext cx="4464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101" name="Ink 100">
                <a:extLst>
                  <a:ext uri="{FF2B5EF4-FFF2-40B4-BE49-F238E27FC236}">
                    <a16:creationId xmlns:a16="http://schemas.microsoft.com/office/drawing/2014/main" id="{487718A7-1293-9A1E-CCA0-F7B8E71B860B}"/>
                  </a:ext>
                </a:extLst>
              </p14:cNvPr>
              <p14:cNvContentPartPr/>
              <p14:nvPr/>
            </p14:nvContentPartPr>
            <p14:xfrm>
              <a:off x="6295189" y="3555022"/>
              <a:ext cx="853920" cy="57960"/>
            </p14:xfrm>
          </p:contentPart>
        </mc:Choice>
        <mc:Fallback xmlns="">
          <p:pic>
            <p:nvPicPr>
              <p:cNvPr id="101" name="Ink 100">
                <a:extLst>
                  <a:ext uri="{FF2B5EF4-FFF2-40B4-BE49-F238E27FC236}">
                    <a16:creationId xmlns:a16="http://schemas.microsoft.com/office/drawing/2014/main" id="{487718A7-1293-9A1E-CCA0-F7B8E71B860B}"/>
                  </a:ext>
                </a:extLst>
              </p:cNvPr>
              <p:cNvPicPr/>
              <p:nvPr/>
            </p:nvPicPr>
            <p:blipFill>
              <a:blip r:embed="rId105"/>
              <a:stretch>
                <a:fillRect/>
              </a:stretch>
            </p:blipFill>
            <p:spPr>
              <a:xfrm>
                <a:off x="6277189" y="3537022"/>
                <a:ext cx="88956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103" name="Ink 102">
                <a:extLst>
                  <a:ext uri="{FF2B5EF4-FFF2-40B4-BE49-F238E27FC236}">
                    <a16:creationId xmlns:a16="http://schemas.microsoft.com/office/drawing/2014/main" id="{58D48C42-FA32-1F2A-2688-824835CA8C01}"/>
                  </a:ext>
                </a:extLst>
              </p14:cNvPr>
              <p14:cNvContentPartPr/>
              <p14:nvPr/>
            </p14:nvContentPartPr>
            <p14:xfrm>
              <a:off x="5266669" y="3485542"/>
              <a:ext cx="854640" cy="59400"/>
            </p14:xfrm>
          </p:contentPart>
        </mc:Choice>
        <mc:Fallback xmlns="">
          <p:pic>
            <p:nvPicPr>
              <p:cNvPr id="103" name="Ink 102">
                <a:extLst>
                  <a:ext uri="{FF2B5EF4-FFF2-40B4-BE49-F238E27FC236}">
                    <a16:creationId xmlns:a16="http://schemas.microsoft.com/office/drawing/2014/main" id="{58D48C42-FA32-1F2A-2688-824835CA8C01}"/>
                  </a:ext>
                </a:extLst>
              </p:cNvPr>
              <p:cNvPicPr/>
              <p:nvPr/>
            </p:nvPicPr>
            <p:blipFill>
              <a:blip r:embed="rId107"/>
              <a:stretch>
                <a:fillRect/>
              </a:stretch>
            </p:blipFill>
            <p:spPr>
              <a:xfrm>
                <a:off x="5248669" y="3467902"/>
                <a:ext cx="89028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105" name="Ink 104">
                <a:extLst>
                  <a:ext uri="{FF2B5EF4-FFF2-40B4-BE49-F238E27FC236}">
                    <a16:creationId xmlns:a16="http://schemas.microsoft.com/office/drawing/2014/main" id="{C848E720-678D-5C68-1003-3AFC7BF225DF}"/>
                  </a:ext>
                </a:extLst>
              </p14:cNvPr>
              <p14:cNvContentPartPr/>
              <p14:nvPr/>
            </p14:nvContentPartPr>
            <p14:xfrm>
              <a:off x="3716509" y="3467542"/>
              <a:ext cx="1307160" cy="80280"/>
            </p14:xfrm>
          </p:contentPart>
        </mc:Choice>
        <mc:Fallback xmlns="">
          <p:pic>
            <p:nvPicPr>
              <p:cNvPr id="105" name="Ink 104">
                <a:extLst>
                  <a:ext uri="{FF2B5EF4-FFF2-40B4-BE49-F238E27FC236}">
                    <a16:creationId xmlns:a16="http://schemas.microsoft.com/office/drawing/2014/main" id="{C848E720-678D-5C68-1003-3AFC7BF225DF}"/>
                  </a:ext>
                </a:extLst>
              </p:cNvPr>
              <p:cNvPicPr/>
              <p:nvPr/>
            </p:nvPicPr>
            <p:blipFill>
              <a:blip r:embed="rId109"/>
              <a:stretch>
                <a:fillRect/>
              </a:stretch>
            </p:blipFill>
            <p:spPr>
              <a:xfrm>
                <a:off x="3698509" y="3449902"/>
                <a:ext cx="134280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107" name="Ink 106">
                <a:extLst>
                  <a:ext uri="{FF2B5EF4-FFF2-40B4-BE49-F238E27FC236}">
                    <a16:creationId xmlns:a16="http://schemas.microsoft.com/office/drawing/2014/main" id="{82AE554B-025F-CCFC-4E3A-5CF83CD0846C}"/>
                  </a:ext>
                </a:extLst>
              </p14:cNvPr>
              <p14:cNvContentPartPr/>
              <p14:nvPr/>
            </p14:nvContentPartPr>
            <p14:xfrm>
              <a:off x="2920189" y="3470422"/>
              <a:ext cx="918000" cy="85680"/>
            </p14:xfrm>
          </p:contentPart>
        </mc:Choice>
        <mc:Fallback xmlns="">
          <p:pic>
            <p:nvPicPr>
              <p:cNvPr id="107" name="Ink 106">
                <a:extLst>
                  <a:ext uri="{FF2B5EF4-FFF2-40B4-BE49-F238E27FC236}">
                    <a16:creationId xmlns:a16="http://schemas.microsoft.com/office/drawing/2014/main" id="{82AE554B-025F-CCFC-4E3A-5CF83CD0846C}"/>
                  </a:ext>
                </a:extLst>
              </p:cNvPr>
              <p:cNvPicPr/>
              <p:nvPr/>
            </p:nvPicPr>
            <p:blipFill>
              <a:blip r:embed="rId111"/>
              <a:stretch>
                <a:fillRect/>
              </a:stretch>
            </p:blipFill>
            <p:spPr>
              <a:xfrm>
                <a:off x="2902549" y="3452422"/>
                <a:ext cx="95364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109" name="Ink 108">
                <a:extLst>
                  <a:ext uri="{FF2B5EF4-FFF2-40B4-BE49-F238E27FC236}">
                    <a16:creationId xmlns:a16="http://schemas.microsoft.com/office/drawing/2014/main" id="{4C52A511-4E6E-8B64-6684-F113FB432FC2}"/>
                  </a:ext>
                </a:extLst>
              </p14:cNvPr>
              <p14:cNvContentPartPr/>
              <p14:nvPr/>
            </p14:nvContentPartPr>
            <p14:xfrm>
              <a:off x="2282989" y="3514702"/>
              <a:ext cx="499320" cy="50040"/>
            </p14:xfrm>
          </p:contentPart>
        </mc:Choice>
        <mc:Fallback xmlns="">
          <p:pic>
            <p:nvPicPr>
              <p:cNvPr id="109" name="Ink 108">
                <a:extLst>
                  <a:ext uri="{FF2B5EF4-FFF2-40B4-BE49-F238E27FC236}">
                    <a16:creationId xmlns:a16="http://schemas.microsoft.com/office/drawing/2014/main" id="{4C52A511-4E6E-8B64-6684-F113FB432FC2}"/>
                  </a:ext>
                </a:extLst>
              </p:cNvPr>
              <p:cNvPicPr/>
              <p:nvPr/>
            </p:nvPicPr>
            <p:blipFill>
              <a:blip r:embed="rId113"/>
              <a:stretch>
                <a:fillRect/>
              </a:stretch>
            </p:blipFill>
            <p:spPr>
              <a:xfrm>
                <a:off x="2264989" y="3496702"/>
                <a:ext cx="53496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110" name="Ink 109">
                <a:extLst>
                  <a:ext uri="{FF2B5EF4-FFF2-40B4-BE49-F238E27FC236}">
                    <a16:creationId xmlns:a16="http://schemas.microsoft.com/office/drawing/2014/main" id="{BAE7CBCF-EFE1-90E9-E090-735E5699D520}"/>
                  </a:ext>
                </a:extLst>
              </p14:cNvPr>
              <p14:cNvContentPartPr/>
              <p14:nvPr/>
            </p14:nvContentPartPr>
            <p14:xfrm>
              <a:off x="1619509" y="3540982"/>
              <a:ext cx="431640" cy="36000"/>
            </p14:xfrm>
          </p:contentPart>
        </mc:Choice>
        <mc:Fallback xmlns="">
          <p:pic>
            <p:nvPicPr>
              <p:cNvPr id="110" name="Ink 109">
                <a:extLst>
                  <a:ext uri="{FF2B5EF4-FFF2-40B4-BE49-F238E27FC236}">
                    <a16:creationId xmlns:a16="http://schemas.microsoft.com/office/drawing/2014/main" id="{BAE7CBCF-EFE1-90E9-E090-735E5699D520}"/>
                  </a:ext>
                </a:extLst>
              </p:cNvPr>
              <p:cNvPicPr/>
              <p:nvPr/>
            </p:nvPicPr>
            <p:blipFill>
              <a:blip r:embed="rId115"/>
              <a:stretch>
                <a:fillRect/>
              </a:stretch>
            </p:blipFill>
            <p:spPr>
              <a:xfrm>
                <a:off x="1601509" y="3523342"/>
                <a:ext cx="46728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111" name="Ink 110">
                <a:extLst>
                  <a:ext uri="{FF2B5EF4-FFF2-40B4-BE49-F238E27FC236}">
                    <a16:creationId xmlns:a16="http://schemas.microsoft.com/office/drawing/2014/main" id="{A799078C-E98A-6E1C-E247-55A7FE16D4E1}"/>
                  </a:ext>
                </a:extLst>
              </p14:cNvPr>
              <p14:cNvContentPartPr/>
              <p14:nvPr/>
            </p14:nvContentPartPr>
            <p14:xfrm>
              <a:off x="599629" y="3492742"/>
              <a:ext cx="942120" cy="56880"/>
            </p14:xfrm>
          </p:contentPart>
        </mc:Choice>
        <mc:Fallback xmlns="">
          <p:pic>
            <p:nvPicPr>
              <p:cNvPr id="111" name="Ink 110">
                <a:extLst>
                  <a:ext uri="{FF2B5EF4-FFF2-40B4-BE49-F238E27FC236}">
                    <a16:creationId xmlns:a16="http://schemas.microsoft.com/office/drawing/2014/main" id="{A799078C-E98A-6E1C-E247-55A7FE16D4E1}"/>
                  </a:ext>
                </a:extLst>
              </p:cNvPr>
              <p:cNvPicPr/>
              <p:nvPr/>
            </p:nvPicPr>
            <p:blipFill>
              <a:blip r:embed="rId117"/>
              <a:stretch>
                <a:fillRect/>
              </a:stretch>
            </p:blipFill>
            <p:spPr>
              <a:xfrm>
                <a:off x="581629" y="3474742"/>
                <a:ext cx="977760" cy="92520"/>
              </a:xfrm>
              <a:prstGeom prst="rect">
                <a:avLst/>
              </a:prstGeom>
            </p:spPr>
          </p:pic>
        </mc:Fallback>
      </mc:AlternateContent>
      <p:grpSp>
        <p:nvGrpSpPr>
          <p:cNvPr id="148" name="Group 147">
            <a:extLst>
              <a:ext uri="{FF2B5EF4-FFF2-40B4-BE49-F238E27FC236}">
                <a16:creationId xmlns:a16="http://schemas.microsoft.com/office/drawing/2014/main" id="{49EA23B9-5B0C-BE40-6FDF-D298D21219B6}"/>
              </a:ext>
            </a:extLst>
          </p:cNvPr>
          <p:cNvGrpSpPr/>
          <p:nvPr/>
        </p:nvGrpSpPr>
        <p:grpSpPr>
          <a:xfrm>
            <a:off x="482269" y="4557262"/>
            <a:ext cx="9286920" cy="170640"/>
            <a:chOff x="482269" y="4557262"/>
            <a:chExt cx="9286920" cy="170640"/>
          </a:xfrm>
        </p:grpSpPr>
        <mc:AlternateContent xmlns:mc="http://schemas.openxmlformats.org/markup-compatibility/2006" xmlns:p14="http://schemas.microsoft.com/office/powerpoint/2010/main">
          <mc:Choice Requires="p14">
            <p:contentPart p14:bwMode="auto" r:id="rId118">
              <p14:nvContentPartPr>
                <p14:cNvPr id="143" name="Ink 142">
                  <a:extLst>
                    <a:ext uri="{FF2B5EF4-FFF2-40B4-BE49-F238E27FC236}">
                      <a16:creationId xmlns:a16="http://schemas.microsoft.com/office/drawing/2014/main" id="{32EEB49C-D7A1-CFB9-FA90-7183FC031DA6}"/>
                    </a:ext>
                  </a:extLst>
                </p14:cNvPr>
                <p14:cNvContentPartPr/>
                <p14:nvPr/>
              </p14:nvContentPartPr>
              <p14:xfrm>
                <a:off x="7123909" y="4696222"/>
                <a:ext cx="4680" cy="1800"/>
              </p14:xfrm>
            </p:contentPart>
          </mc:Choice>
          <mc:Fallback xmlns="">
            <p:pic>
              <p:nvPicPr>
                <p:cNvPr id="143" name="Ink 142">
                  <a:extLst>
                    <a:ext uri="{FF2B5EF4-FFF2-40B4-BE49-F238E27FC236}">
                      <a16:creationId xmlns:a16="http://schemas.microsoft.com/office/drawing/2014/main" id="{32EEB49C-D7A1-CFB9-FA90-7183FC031DA6}"/>
                    </a:ext>
                  </a:extLst>
                </p:cNvPr>
                <p:cNvPicPr/>
                <p:nvPr/>
              </p:nvPicPr>
              <p:blipFill>
                <a:blip r:embed="rId119"/>
                <a:stretch>
                  <a:fillRect/>
                </a:stretch>
              </p:blipFill>
              <p:spPr>
                <a:xfrm>
                  <a:off x="7106269" y="4678582"/>
                  <a:ext cx="4032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122" name="Ink 121">
                  <a:extLst>
                    <a:ext uri="{FF2B5EF4-FFF2-40B4-BE49-F238E27FC236}">
                      <a16:creationId xmlns:a16="http://schemas.microsoft.com/office/drawing/2014/main" id="{C5AB75FB-97E3-AAC9-A696-A6A520999163}"/>
                    </a:ext>
                  </a:extLst>
                </p14:cNvPr>
                <p14:cNvContentPartPr/>
                <p14:nvPr/>
              </p14:nvContentPartPr>
              <p14:xfrm>
                <a:off x="9174469" y="4692262"/>
                <a:ext cx="594720" cy="24120"/>
              </p14:xfrm>
            </p:contentPart>
          </mc:Choice>
          <mc:Fallback xmlns="">
            <p:pic>
              <p:nvPicPr>
                <p:cNvPr id="122" name="Ink 121">
                  <a:extLst>
                    <a:ext uri="{FF2B5EF4-FFF2-40B4-BE49-F238E27FC236}">
                      <a16:creationId xmlns:a16="http://schemas.microsoft.com/office/drawing/2014/main" id="{C5AB75FB-97E3-AAC9-A696-A6A520999163}"/>
                    </a:ext>
                  </a:extLst>
                </p:cNvPr>
                <p:cNvPicPr/>
                <p:nvPr/>
              </p:nvPicPr>
              <p:blipFill>
                <a:blip r:embed="rId121"/>
                <a:stretch>
                  <a:fillRect/>
                </a:stretch>
              </p:blipFill>
              <p:spPr>
                <a:xfrm>
                  <a:off x="9156829" y="4674622"/>
                  <a:ext cx="63036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123" name="Ink 122">
                  <a:extLst>
                    <a:ext uri="{FF2B5EF4-FFF2-40B4-BE49-F238E27FC236}">
                      <a16:creationId xmlns:a16="http://schemas.microsoft.com/office/drawing/2014/main" id="{3C68CA13-4BD7-2C54-63B4-6B00B143A05F}"/>
                    </a:ext>
                  </a:extLst>
                </p14:cNvPr>
                <p14:cNvContentPartPr/>
                <p14:nvPr/>
              </p14:nvContentPartPr>
              <p14:xfrm>
                <a:off x="8382829" y="4628542"/>
                <a:ext cx="474480" cy="77040"/>
              </p14:xfrm>
            </p:contentPart>
          </mc:Choice>
          <mc:Fallback xmlns="">
            <p:pic>
              <p:nvPicPr>
                <p:cNvPr id="123" name="Ink 122">
                  <a:extLst>
                    <a:ext uri="{FF2B5EF4-FFF2-40B4-BE49-F238E27FC236}">
                      <a16:creationId xmlns:a16="http://schemas.microsoft.com/office/drawing/2014/main" id="{3C68CA13-4BD7-2C54-63B4-6B00B143A05F}"/>
                    </a:ext>
                  </a:extLst>
                </p:cNvPr>
                <p:cNvPicPr/>
                <p:nvPr/>
              </p:nvPicPr>
              <p:blipFill>
                <a:blip r:embed="rId123"/>
                <a:stretch>
                  <a:fillRect/>
                </a:stretch>
              </p:blipFill>
              <p:spPr>
                <a:xfrm>
                  <a:off x="8364829" y="4610902"/>
                  <a:ext cx="51012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124" name="Ink 123">
                  <a:extLst>
                    <a:ext uri="{FF2B5EF4-FFF2-40B4-BE49-F238E27FC236}">
                      <a16:creationId xmlns:a16="http://schemas.microsoft.com/office/drawing/2014/main" id="{B865F3C7-6DB7-4B40-90A5-16FE48E7DB63}"/>
                    </a:ext>
                  </a:extLst>
                </p14:cNvPr>
                <p14:cNvContentPartPr/>
                <p14:nvPr/>
              </p14:nvContentPartPr>
              <p14:xfrm>
                <a:off x="7335229" y="4669222"/>
                <a:ext cx="972000" cy="14400"/>
              </p14:xfrm>
            </p:contentPart>
          </mc:Choice>
          <mc:Fallback xmlns="">
            <p:pic>
              <p:nvPicPr>
                <p:cNvPr id="124" name="Ink 123">
                  <a:extLst>
                    <a:ext uri="{FF2B5EF4-FFF2-40B4-BE49-F238E27FC236}">
                      <a16:creationId xmlns:a16="http://schemas.microsoft.com/office/drawing/2014/main" id="{B865F3C7-6DB7-4B40-90A5-16FE48E7DB63}"/>
                    </a:ext>
                  </a:extLst>
                </p:cNvPr>
                <p:cNvPicPr/>
                <p:nvPr/>
              </p:nvPicPr>
              <p:blipFill>
                <a:blip r:embed="rId125"/>
                <a:stretch>
                  <a:fillRect/>
                </a:stretch>
              </p:blipFill>
              <p:spPr>
                <a:xfrm>
                  <a:off x="7317589" y="4651222"/>
                  <a:ext cx="100764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126" name="Ink 125">
                  <a:extLst>
                    <a:ext uri="{FF2B5EF4-FFF2-40B4-BE49-F238E27FC236}">
                      <a16:creationId xmlns:a16="http://schemas.microsoft.com/office/drawing/2014/main" id="{9B499853-57AF-265B-8887-D16DA63203A7}"/>
                    </a:ext>
                  </a:extLst>
                </p14:cNvPr>
                <p14:cNvContentPartPr/>
                <p14:nvPr/>
              </p14:nvContentPartPr>
              <p14:xfrm>
                <a:off x="6437029" y="4674982"/>
                <a:ext cx="781200" cy="52920"/>
              </p14:xfrm>
            </p:contentPart>
          </mc:Choice>
          <mc:Fallback xmlns="">
            <p:pic>
              <p:nvPicPr>
                <p:cNvPr id="126" name="Ink 125">
                  <a:extLst>
                    <a:ext uri="{FF2B5EF4-FFF2-40B4-BE49-F238E27FC236}">
                      <a16:creationId xmlns:a16="http://schemas.microsoft.com/office/drawing/2014/main" id="{9B499853-57AF-265B-8887-D16DA63203A7}"/>
                    </a:ext>
                  </a:extLst>
                </p:cNvPr>
                <p:cNvPicPr/>
                <p:nvPr/>
              </p:nvPicPr>
              <p:blipFill>
                <a:blip r:embed="rId127"/>
                <a:stretch>
                  <a:fillRect/>
                </a:stretch>
              </p:blipFill>
              <p:spPr>
                <a:xfrm>
                  <a:off x="6419389" y="4656982"/>
                  <a:ext cx="81684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127" name="Ink 126">
                  <a:extLst>
                    <a:ext uri="{FF2B5EF4-FFF2-40B4-BE49-F238E27FC236}">
                      <a16:creationId xmlns:a16="http://schemas.microsoft.com/office/drawing/2014/main" id="{01C85231-A7E2-9C78-7FCD-1DE101B9E2E6}"/>
                    </a:ext>
                  </a:extLst>
                </p14:cNvPr>
                <p14:cNvContentPartPr/>
                <p14:nvPr/>
              </p14:nvContentPartPr>
              <p14:xfrm>
                <a:off x="5124469" y="4632502"/>
                <a:ext cx="1224000" cy="68400"/>
              </p14:xfrm>
            </p:contentPart>
          </mc:Choice>
          <mc:Fallback xmlns="">
            <p:pic>
              <p:nvPicPr>
                <p:cNvPr id="127" name="Ink 126">
                  <a:extLst>
                    <a:ext uri="{FF2B5EF4-FFF2-40B4-BE49-F238E27FC236}">
                      <a16:creationId xmlns:a16="http://schemas.microsoft.com/office/drawing/2014/main" id="{01C85231-A7E2-9C78-7FCD-1DE101B9E2E6}"/>
                    </a:ext>
                  </a:extLst>
                </p:cNvPr>
                <p:cNvPicPr/>
                <p:nvPr/>
              </p:nvPicPr>
              <p:blipFill>
                <a:blip r:embed="rId129"/>
                <a:stretch>
                  <a:fillRect/>
                </a:stretch>
              </p:blipFill>
              <p:spPr>
                <a:xfrm>
                  <a:off x="5106829" y="4614502"/>
                  <a:ext cx="125964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129" name="Ink 128">
                  <a:extLst>
                    <a:ext uri="{FF2B5EF4-FFF2-40B4-BE49-F238E27FC236}">
                      <a16:creationId xmlns:a16="http://schemas.microsoft.com/office/drawing/2014/main" id="{E137169F-A0F1-7F5A-ADFF-09D30C3F5A2B}"/>
                    </a:ext>
                  </a:extLst>
                </p14:cNvPr>
                <p14:cNvContentPartPr/>
                <p14:nvPr/>
              </p14:nvContentPartPr>
              <p14:xfrm>
                <a:off x="4624789" y="4557262"/>
                <a:ext cx="430920" cy="60840"/>
              </p14:xfrm>
            </p:contentPart>
          </mc:Choice>
          <mc:Fallback xmlns="">
            <p:pic>
              <p:nvPicPr>
                <p:cNvPr id="129" name="Ink 128">
                  <a:extLst>
                    <a:ext uri="{FF2B5EF4-FFF2-40B4-BE49-F238E27FC236}">
                      <a16:creationId xmlns:a16="http://schemas.microsoft.com/office/drawing/2014/main" id="{E137169F-A0F1-7F5A-ADFF-09D30C3F5A2B}"/>
                    </a:ext>
                  </a:extLst>
                </p:cNvPr>
                <p:cNvPicPr/>
                <p:nvPr/>
              </p:nvPicPr>
              <p:blipFill>
                <a:blip r:embed="rId131"/>
                <a:stretch>
                  <a:fillRect/>
                </a:stretch>
              </p:blipFill>
              <p:spPr>
                <a:xfrm>
                  <a:off x="4607149" y="4539622"/>
                  <a:ext cx="46656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30" name="Ink 129">
                  <a:extLst>
                    <a:ext uri="{FF2B5EF4-FFF2-40B4-BE49-F238E27FC236}">
                      <a16:creationId xmlns:a16="http://schemas.microsoft.com/office/drawing/2014/main" id="{502AD2E0-AD6D-EC49-E73A-744D199783D0}"/>
                    </a:ext>
                  </a:extLst>
                </p14:cNvPr>
                <p14:cNvContentPartPr/>
                <p14:nvPr/>
              </p14:nvContentPartPr>
              <p14:xfrm>
                <a:off x="3715069" y="4648702"/>
                <a:ext cx="847440" cy="66240"/>
              </p14:xfrm>
            </p:contentPart>
          </mc:Choice>
          <mc:Fallback xmlns="">
            <p:pic>
              <p:nvPicPr>
                <p:cNvPr id="130" name="Ink 129">
                  <a:extLst>
                    <a:ext uri="{FF2B5EF4-FFF2-40B4-BE49-F238E27FC236}">
                      <a16:creationId xmlns:a16="http://schemas.microsoft.com/office/drawing/2014/main" id="{502AD2E0-AD6D-EC49-E73A-744D199783D0}"/>
                    </a:ext>
                  </a:extLst>
                </p:cNvPr>
                <p:cNvPicPr/>
                <p:nvPr/>
              </p:nvPicPr>
              <p:blipFill>
                <a:blip r:embed="rId133"/>
                <a:stretch>
                  <a:fillRect/>
                </a:stretch>
              </p:blipFill>
              <p:spPr>
                <a:xfrm>
                  <a:off x="3697069" y="4631062"/>
                  <a:ext cx="88308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32" name="Ink 131">
                  <a:extLst>
                    <a:ext uri="{FF2B5EF4-FFF2-40B4-BE49-F238E27FC236}">
                      <a16:creationId xmlns:a16="http://schemas.microsoft.com/office/drawing/2014/main" id="{10F56119-04E8-E1D9-972E-7F31D727BCA1}"/>
                    </a:ext>
                  </a:extLst>
                </p14:cNvPr>
                <p14:cNvContentPartPr/>
                <p14:nvPr/>
              </p14:nvContentPartPr>
              <p14:xfrm>
                <a:off x="3216829" y="4673902"/>
                <a:ext cx="322200" cy="24840"/>
              </p14:xfrm>
            </p:contentPart>
          </mc:Choice>
          <mc:Fallback xmlns="">
            <p:pic>
              <p:nvPicPr>
                <p:cNvPr id="132" name="Ink 131">
                  <a:extLst>
                    <a:ext uri="{FF2B5EF4-FFF2-40B4-BE49-F238E27FC236}">
                      <a16:creationId xmlns:a16="http://schemas.microsoft.com/office/drawing/2014/main" id="{10F56119-04E8-E1D9-972E-7F31D727BCA1}"/>
                    </a:ext>
                  </a:extLst>
                </p:cNvPr>
                <p:cNvPicPr/>
                <p:nvPr/>
              </p:nvPicPr>
              <p:blipFill>
                <a:blip r:embed="rId135"/>
                <a:stretch>
                  <a:fillRect/>
                </a:stretch>
              </p:blipFill>
              <p:spPr>
                <a:xfrm>
                  <a:off x="3198829" y="4655902"/>
                  <a:ext cx="35784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33" name="Ink 132">
                  <a:extLst>
                    <a:ext uri="{FF2B5EF4-FFF2-40B4-BE49-F238E27FC236}">
                      <a16:creationId xmlns:a16="http://schemas.microsoft.com/office/drawing/2014/main" id="{1360842F-FAD9-DD71-8B35-DA365BB301F0}"/>
                    </a:ext>
                  </a:extLst>
                </p14:cNvPr>
                <p14:cNvContentPartPr/>
                <p14:nvPr/>
              </p14:nvContentPartPr>
              <p14:xfrm>
                <a:off x="2771869" y="4624942"/>
                <a:ext cx="360360" cy="19080"/>
              </p14:xfrm>
            </p:contentPart>
          </mc:Choice>
          <mc:Fallback xmlns="">
            <p:pic>
              <p:nvPicPr>
                <p:cNvPr id="133" name="Ink 132">
                  <a:extLst>
                    <a:ext uri="{FF2B5EF4-FFF2-40B4-BE49-F238E27FC236}">
                      <a16:creationId xmlns:a16="http://schemas.microsoft.com/office/drawing/2014/main" id="{1360842F-FAD9-DD71-8B35-DA365BB301F0}"/>
                    </a:ext>
                  </a:extLst>
                </p:cNvPr>
                <p:cNvPicPr/>
                <p:nvPr/>
              </p:nvPicPr>
              <p:blipFill>
                <a:blip r:embed="rId137"/>
                <a:stretch>
                  <a:fillRect/>
                </a:stretch>
              </p:blipFill>
              <p:spPr>
                <a:xfrm>
                  <a:off x="2753869" y="4607302"/>
                  <a:ext cx="39600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35" name="Ink 134">
                  <a:extLst>
                    <a:ext uri="{FF2B5EF4-FFF2-40B4-BE49-F238E27FC236}">
                      <a16:creationId xmlns:a16="http://schemas.microsoft.com/office/drawing/2014/main" id="{FFD973C0-6A5D-1C28-6D5F-7B52CD5D7F28}"/>
                    </a:ext>
                  </a:extLst>
                </p14:cNvPr>
                <p14:cNvContentPartPr/>
                <p14:nvPr/>
              </p14:nvContentPartPr>
              <p14:xfrm>
                <a:off x="2146189" y="4567342"/>
                <a:ext cx="529200" cy="77040"/>
              </p14:xfrm>
            </p:contentPart>
          </mc:Choice>
          <mc:Fallback xmlns="">
            <p:pic>
              <p:nvPicPr>
                <p:cNvPr id="135" name="Ink 134">
                  <a:extLst>
                    <a:ext uri="{FF2B5EF4-FFF2-40B4-BE49-F238E27FC236}">
                      <a16:creationId xmlns:a16="http://schemas.microsoft.com/office/drawing/2014/main" id="{FFD973C0-6A5D-1C28-6D5F-7B52CD5D7F28}"/>
                    </a:ext>
                  </a:extLst>
                </p:cNvPr>
                <p:cNvPicPr/>
                <p:nvPr/>
              </p:nvPicPr>
              <p:blipFill>
                <a:blip r:embed="rId139"/>
                <a:stretch>
                  <a:fillRect/>
                </a:stretch>
              </p:blipFill>
              <p:spPr>
                <a:xfrm>
                  <a:off x="2128189" y="4549342"/>
                  <a:ext cx="56484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36" name="Ink 135">
                  <a:extLst>
                    <a:ext uri="{FF2B5EF4-FFF2-40B4-BE49-F238E27FC236}">
                      <a16:creationId xmlns:a16="http://schemas.microsoft.com/office/drawing/2014/main" id="{50AA0931-2799-D82A-3633-A17055D2F0CF}"/>
                    </a:ext>
                  </a:extLst>
                </p14:cNvPr>
                <p14:cNvContentPartPr/>
                <p14:nvPr/>
              </p14:nvContentPartPr>
              <p14:xfrm>
                <a:off x="1490269" y="4644022"/>
                <a:ext cx="381240" cy="41040"/>
              </p14:xfrm>
            </p:contentPart>
          </mc:Choice>
          <mc:Fallback xmlns="">
            <p:pic>
              <p:nvPicPr>
                <p:cNvPr id="136" name="Ink 135">
                  <a:extLst>
                    <a:ext uri="{FF2B5EF4-FFF2-40B4-BE49-F238E27FC236}">
                      <a16:creationId xmlns:a16="http://schemas.microsoft.com/office/drawing/2014/main" id="{50AA0931-2799-D82A-3633-A17055D2F0CF}"/>
                    </a:ext>
                  </a:extLst>
                </p:cNvPr>
                <p:cNvPicPr/>
                <p:nvPr/>
              </p:nvPicPr>
              <p:blipFill>
                <a:blip r:embed="rId141"/>
                <a:stretch>
                  <a:fillRect/>
                </a:stretch>
              </p:blipFill>
              <p:spPr>
                <a:xfrm>
                  <a:off x="1472629" y="4626382"/>
                  <a:ext cx="41688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38" name="Ink 137">
                  <a:extLst>
                    <a:ext uri="{FF2B5EF4-FFF2-40B4-BE49-F238E27FC236}">
                      <a16:creationId xmlns:a16="http://schemas.microsoft.com/office/drawing/2014/main" id="{1978E754-8C02-BE6A-8F5E-53F9C3CB5EEE}"/>
                    </a:ext>
                  </a:extLst>
                </p14:cNvPr>
                <p14:cNvContentPartPr/>
                <p14:nvPr/>
              </p14:nvContentPartPr>
              <p14:xfrm>
                <a:off x="482269" y="4624942"/>
                <a:ext cx="707040" cy="20880"/>
              </p14:xfrm>
            </p:contentPart>
          </mc:Choice>
          <mc:Fallback xmlns="">
            <p:pic>
              <p:nvPicPr>
                <p:cNvPr id="138" name="Ink 137">
                  <a:extLst>
                    <a:ext uri="{FF2B5EF4-FFF2-40B4-BE49-F238E27FC236}">
                      <a16:creationId xmlns:a16="http://schemas.microsoft.com/office/drawing/2014/main" id="{1978E754-8C02-BE6A-8F5E-53F9C3CB5EEE}"/>
                    </a:ext>
                  </a:extLst>
                </p:cNvPr>
                <p:cNvPicPr/>
                <p:nvPr/>
              </p:nvPicPr>
              <p:blipFill>
                <a:blip r:embed="rId143"/>
                <a:stretch>
                  <a:fillRect/>
                </a:stretch>
              </p:blipFill>
              <p:spPr>
                <a:xfrm>
                  <a:off x="464629" y="4607302"/>
                  <a:ext cx="742680" cy="56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4">
            <p14:nvContentPartPr>
              <p14:cNvPr id="144" name="Ink 143">
                <a:extLst>
                  <a:ext uri="{FF2B5EF4-FFF2-40B4-BE49-F238E27FC236}">
                    <a16:creationId xmlns:a16="http://schemas.microsoft.com/office/drawing/2014/main" id="{B29F4B76-B2F6-824D-BAC1-937BD33549F4}"/>
                  </a:ext>
                </a:extLst>
              </p14:cNvPr>
              <p14:cNvContentPartPr/>
              <p14:nvPr/>
            </p14:nvContentPartPr>
            <p14:xfrm>
              <a:off x="5091709" y="4133182"/>
              <a:ext cx="2148480" cy="697680"/>
            </p14:xfrm>
          </p:contentPart>
        </mc:Choice>
        <mc:Fallback xmlns="">
          <p:pic>
            <p:nvPicPr>
              <p:cNvPr id="144" name="Ink 143">
                <a:extLst>
                  <a:ext uri="{FF2B5EF4-FFF2-40B4-BE49-F238E27FC236}">
                    <a16:creationId xmlns:a16="http://schemas.microsoft.com/office/drawing/2014/main" id="{B29F4B76-B2F6-824D-BAC1-937BD33549F4}"/>
                  </a:ext>
                </a:extLst>
              </p:cNvPr>
              <p:cNvPicPr/>
              <p:nvPr/>
            </p:nvPicPr>
            <p:blipFill>
              <a:blip r:embed="rId145"/>
              <a:stretch>
                <a:fillRect/>
              </a:stretch>
            </p:blipFill>
            <p:spPr>
              <a:xfrm>
                <a:off x="5073709" y="4115542"/>
                <a:ext cx="2184120" cy="73332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13" name="Ink 112">
                <a:extLst>
                  <a:ext uri="{FF2B5EF4-FFF2-40B4-BE49-F238E27FC236}">
                    <a16:creationId xmlns:a16="http://schemas.microsoft.com/office/drawing/2014/main" id="{A2505D6C-3516-A9C1-267B-335B6D02C825}"/>
                  </a:ext>
                </a:extLst>
              </p14:cNvPr>
              <p14:cNvContentPartPr/>
              <p14:nvPr/>
            </p14:nvContentPartPr>
            <p14:xfrm>
              <a:off x="9186709" y="4062622"/>
              <a:ext cx="621720" cy="40320"/>
            </p14:xfrm>
          </p:contentPart>
        </mc:Choice>
        <mc:Fallback xmlns="">
          <p:pic>
            <p:nvPicPr>
              <p:cNvPr id="113" name="Ink 112">
                <a:extLst>
                  <a:ext uri="{FF2B5EF4-FFF2-40B4-BE49-F238E27FC236}">
                    <a16:creationId xmlns:a16="http://schemas.microsoft.com/office/drawing/2014/main" id="{A2505D6C-3516-A9C1-267B-335B6D02C825}"/>
                  </a:ext>
                </a:extLst>
              </p:cNvPr>
              <p:cNvPicPr/>
              <p:nvPr/>
            </p:nvPicPr>
            <p:blipFill>
              <a:blip r:embed="rId147"/>
              <a:stretch>
                <a:fillRect/>
              </a:stretch>
            </p:blipFill>
            <p:spPr>
              <a:xfrm>
                <a:off x="9169069" y="4044622"/>
                <a:ext cx="65736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14" name="Ink 113">
                <a:extLst>
                  <a:ext uri="{FF2B5EF4-FFF2-40B4-BE49-F238E27FC236}">
                    <a16:creationId xmlns:a16="http://schemas.microsoft.com/office/drawing/2014/main" id="{BD0992E6-B71D-94C7-7734-216EFA537C8D}"/>
                  </a:ext>
                </a:extLst>
              </p14:cNvPr>
              <p14:cNvContentPartPr/>
              <p14:nvPr/>
            </p14:nvContentPartPr>
            <p14:xfrm>
              <a:off x="8327389" y="4075582"/>
              <a:ext cx="655920" cy="43560"/>
            </p14:xfrm>
          </p:contentPart>
        </mc:Choice>
        <mc:Fallback xmlns="">
          <p:pic>
            <p:nvPicPr>
              <p:cNvPr id="114" name="Ink 113">
                <a:extLst>
                  <a:ext uri="{FF2B5EF4-FFF2-40B4-BE49-F238E27FC236}">
                    <a16:creationId xmlns:a16="http://schemas.microsoft.com/office/drawing/2014/main" id="{BD0992E6-B71D-94C7-7734-216EFA537C8D}"/>
                  </a:ext>
                </a:extLst>
              </p:cNvPr>
              <p:cNvPicPr/>
              <p:nvPr/>
            </p:nvPicPr>
            <p:blipFill>
              <a:blip r:embed="rId149"/>
              <a:stretch>
                <a:fillRect/>
              </a:stretch>
            </p:blipFill>
            <p:spPr>
              <a:xfrm>
                <a:off x="8309389" y="4057582"/>
                <a:ext cx="69156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15" name="Ink 114">
                <a:extLst>
                  <a:ext uri="{FF2B5EF4-FFF2-40B4-BE49-F238E27FC236}">
                    <a16:creationId xmlns:a16="http://schemas.microsoft.com/office/drawing/2014/main" id="{637ADFC5-6CD6-A2EB-31F4-6948F187396A}"/>
                  </a:ext>
                </a:extLst>
              </p14:cNvPr>
              <p14:cNvContentPartPr/>
              <p14:nvPr/>
            </p14:nvContentPartPr>
            <p14:xfrm>
              <a:off x="7137229" y="4112662"/>
              <a:ext cx="1027440" cy="14040"/>
            </p14:xfrm>
          </p:contentPart>
        </mc:Choice>
        <mc:Fallback xmlns="">
          <p:pic>
            <p:nvPicPr>
              <p:cNvPr id="115" name="Ink 114">
                <a:extLst>
                  <a:ext uri="{FF2B5EF4-FFF2-40B4-BE49-F238E27FC236}">
                    <a16:creationId xmlns:a16="http://schemas.microsoft.com/office/drawing/2014/main" id="{637ADFC5-6CD6-A2EB-31F4-6948F187396A}"/>
                  </a:ext>
                </a:extLst>
              </p:cNvPr>
              <p:cNvPicPr/>
              <p:nvPr/>
            </p:nvPicPr>
            <p:blipFill>
              <a:blip r:embed="rId151"/>
              <a:stretch>
                <a:fillRect/>
              </a:stretch>
            </p:blipFill>
            <p:spPr>
              <a:xfrm>
                <a:off x="7119229" y="4095022"/>
                <a:ext cx="106308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19" name="Ink 118">
                <a:extLst>
                  <a:ext uri="{FF2B5EF4-FFF2-40B4-BE49-F238E27FC236}">
                    <a16:creationId xmlns:a16="http://schemas.microsoft.com/office/drawing/2014/main" id="{A3ADB74C-F086-81F7-10AA-C0F59DF19770}"/>
                  </a:ext>
                </a:extLst>
              </p14:cNvPr>
              <p14:cNvContentPartPr/>
              <p14:nvPr/>
            </p14:nvContentPartPr>
            <p14:xfrm>
              <a:off x="1578469" y="4060462"/>
              <a:ext cx="1030320" cy="75960"/>
            </p14:xfrm>
          </p:contentPart>
        </mc:Choice>
        <mc:Fallback xmlns="">
          <p:pic>
            <p:nvPicPr>
              <p:cNvPr id="119" name="Ink 118">
                <a:extLst>
                  <a:ext uri="{FF2B5EF4-FFF2-40B4-BE49-F238E27FC236}">
                    <a16:creationId xmlns:a16="http://schemas.microsoft.com/office/drawing/2014/main" id="{A3ADB74C-F086-81F7-10AA-C0F59DF19770}"/>
                  </a:ext>
                </a:extLst>
              </p:cNvPr>
              <p:cNvPicPr/>
              <p:nvPr/>
            </p:nvPicPr>
            <p:blipFill>
              <a:blip r:embed="rId153"/>
              <a:stretch>
                <a:fillRect/>
              </a:stretch>
            </p:blipFill>
            <p:spPr>
              <a:xfrm>
                <a:off x="1560829" y="4042822"/>
                <a:ext cx="106596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20" name="Ink 119">
                <a:extLst>
                  <a:ext uri="{FF2B5EF4-FFF2-40B4-BE49-F238E27FC236}">
                    <a16:creationId xmlns:a16="http://schemas.microsoft.com/office/drawing/2014/main" id="{3821C438-A7C7-7656-9D00-952BB69E98DC}"/>
                  </a:ext>
                </a:extLst>
              </p14:cNvPr>
              <p14:cNvContentPartPr/>
              <p14:nvPr/>
            </p14:nvContentPartPr>
            <p14:xfrm>
              <a:off x="818869" y="4057582"/>
              <a:ext cx="693720" cy="46080"/>
            </p14:xfrm>
          </p:contentPart>
        </mc:Choice>
        <mc:Fallback xmlns="">
          <p:pic>
            <p:nvPicPr>
              <p:cNvPr id="120" name="Ink 119">
                <a:extLst>
                  <a:ext uri="{FF2B5EF4-FFF2-40B4-BE49-F238E27FC236}">
                    <a16:creationId xmlns:a16="http://schemas.microsoft.com/office/drawing/2014/main" id="{3821C438-A7C7-7656-9D00-952BB69E98DC}"/>
                  </a:ext>
                </a:extLst>
              </p:cNvPr>
              <p:cNvPicPr/>
              <p:nvPr/>
            </p:nvPicPr>
            <p:blipFill>
              <a:blip r:embed="rId155"/>
              <a:stretch>
                <a:fillRect/>
              </a:stretch>
            </p:blipFill>
            <p:spPr>
              <a:xfrm>
                <a:off x="800869" y="4039942"/>
                <a:ext cx="72936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45" name="Ink 144">
                <a:extLst>
                  <a:ext uri="{FF2B5EF4-FFF2-40B4-BE49-F238E27FC236}">
                    <a16:creationId xmlns:a16="http://schemas.microsoft.com/office/drawing/2014/main" id="{9810F86E-3A99-CD19-3356-8BB82F47A44F}"/>
                  </a:ext>
                </a:extLst>
              </p14:cNvPr>
              <p14:cNvContentPartPr/>
              <p14:nvPr/>
            </p14:nvContentPartPr>
            <p14:xfrm>
              <a:off x="6817909" y="3512902"/>
              <a:ext cx="2168640" cy="626040"/>
            </p14:xfrm>
          </p:contentPart>
        </mc:Choice>
        <mc:Fallback xmlns="">
          <p:pic>
            <p:nvPicPr>
              <p:cNvPr id="145" name="Ink 144">
                <a:extLst>
                  <a:ext uri="{FF2B5EF4-FFF2-40B4-BE49-F238E27FC236}">
                    <a16:creationId xmlns:a16="http://schemas.microsoft.com/office/drawing/2014/main" id="{9810F86E-3A99-CD19-3356-8BB82F47A44F}"/>
                  </a:ext>
                </a:extLst>
              </p:cNvPr>
              <p:cNvPicPr/>
              <p:nvPr/>
            </p:nvPicPr>
            <p:blipFill>
              <a:blip r:embed="rId157"/>
              <a:stretch>
                <a:fillRect/>
              </a:stretch>
            </p:blipFill>
            <p:spPr>
              <a:xfrm>
                <a:off x="6800269" y="3495262"/>
                <a:ext cx="2204280" cy="66168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52" name="Ink 151">
                <a:extLst>
                  <a:ext uri="{FF2B5EF4-FFF2-40B4-BE49-F238E27FC236}">
                    <a16:creationId xmlns:a16="http://schemas.microsoft.com/office/drawing/2014/main" id="{95C1C5D8-442A-EEB2-25AF-10AB5063BF51}"/>
                  </a:ext>
                </a:extLst>
              </p14:cNvPr>
              <p14:cNvContentPartPr/>
              <p14:nvPr/>
            </p14:nvContentPartPr>
            <p14:xfrm>
              <a:off x="1372549" y="4617742"/>
              <a:ext cx="2068200" cy="205200"/>
            </p14:xfrm>
          </p:contentPart>
        </mc:Choice>
        <mc:Fallback xmlns="">
          <p:pic>
            <p:nvPicPr>
              <p:cNvPr id="152" name="Ink 151">
                <a:extLst>
                  <a:ext uri="{FF2B5EF4-FFF2-40B4-BE49-F238E27FC236}">
                    <a16:creationId xmlns:a16="http://schemas.microsoft.com/office/drawing/2014/main" id="{95C1C5D8-442A-EEB2-25AF-10AB5063BF51}"/>
                  </a:ext>
                </a:extLst>
              </p:cNvPr>
              <p:cNvPicPr/>
              <p:nvPr/>
            </p:nvPicPr>
            <p:blipFill>
              <a:blip r:embed="rId159"/>
              <a:stretch>
                <a:fillRect/>
              </a:stretch>
            </p:blipFill>
            <p:spPr>
              <a:xfrm>
                <a:off x="1354909" y="4599742"/>
                <a:ext cx="210384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53" name="Ink 152">
                <a:extLst>
                  <a:ext uri="{FF2B5EF4-FFF2-40B4-BE49-F238E27FC236}">
                    <a16:creationId xmlns:a16="http://schemas.microsoft.com/office/drawing/2014/main" id="{08916887-026F-D855-3BF9-F0ACD45134BE}"/>
                  </a:ext>
                </a:extLst>
              </p14:cNvPr>
              <p14:cNvContentPartPr/>
              <p14:nvPr/>
            </p14:nvContentPartPr>
            <p14:xfrm>
              <a:off x="481549" y="4610182"/>
              <a:ext cx="674280" cy="45720"/>
            </p14:xfrm>
          </p:contentPart>
        </mc:Choice>
        <mc:Fallback xmlns="">
          <p:pic>
            <p:nvPicPr>
              <p:cNvPr id="153" name="Ink 152">
                <a:extLst>
                  <a:ext uri="{FF2B5EF4-FFF2-40B4-BE49-F238E27FC236}">
                    <a16:creationId xmlns:a16="http://schemas.microsoft.com/office/drawing/2014/main" id="{08916887-026F-D855-3BF9-F0ACD45134BE}"/>
                  </a:ext>
                </a:extLst>
              </p:cNvPr>
              <p:cNvPicPr/>
              <p:nvPr/>
            </p:nvPicPr>
            <p:blipFill>
              <a:blip r:embed="rId161"/>
              <a:stretch>
                <a:fillRect/>
              </a:stretch>
            </p:blipFill>
            <p:spPr>
              <a:xfrm>
                <a:off x="463909" y="4592182"/>
                <a:ext cx="70992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54" name="Ink 153">
                <a:extLst>
                  <a:ext uri="{FF2B5EF4-FFF2-40B4-BE49-F238E27FC236}">
                    <a16:creationId xmlns:a16="http://schemas.microsoft.com/office/drawing/2014/main" id="{A76CED76-A634-2942-0025-9FC28EF4E326}"/>
                  </a:ext>
                </a:extLst>
              </p14:cNvPr>
              <p14:cNvContentPartPr/>
              <p14:nvPr/>
            </p14:nvContentPartPr>
            <p14:xfrm>
              <a:off x="8398309" y="5099782"/>
              <a:ext cx="1341720" cy="82080"/>
            </p14:xfrm>
          </p:contentPart>
        </mc:Choice>
        <mc:Fallback xmlns="">
          <p:pic>
            <p:nvPicPr>
              <p:cNvPr id="154" name="Ink 153">
                <a:extLst>
                  <a:ext uri="{FF2B5EF4-FFF2-40B4-BE49-F238E27FC236}">
                    <a16:creationId xmlns:a16="http://schemas.microsoft.com/office/drawing/2014/main" id="{A76CED76-A634-2942-0025-9FC28EF4E326}"/>
                  </a:ext>
                </a:extLst>
              </p:cNvPr>
              <p:cNvPicPr/>
              <p:nvPr/>
            </p:nvPicPr>
            <p:blipFill>
              <a:blip r:embed="rId163"/>
              <a:stretch>
                <a:fillRect/>
              </a:stretch>
            </p:blipFill>
            <p:spPr>
              <a:xfrm>
                <a:off x="8380309" y="5081782"/>
                <a:ext cx="1377360" cy="117720"/>
              </a:xfrm>
              <a:prstGeom prst="rect">
                <a:avLst/>
              </a:prstGeom>
            </p:spPr>
          </p:pic>
        </mc:Fallback>
      </mc:AlternateContent>
      <p:grpSp>
        <p:nvGrpSpPr>
          <p:cNvPr id="179" name="Group 178">
            <a:extLst>
              <a:ext uri="{FF2B5EF4-FFF2-40B4-BE49-F238E27FC236}">
                <a16:creationId xmlns:a16="http://schemas.microsoft.com/office/drawing/2014/main" id="{631DDE2B-1145-6489-29DB-53C7FDC9A246}"/>
              </a:ext>
            </a:extLst>
          </p:cNvPr>
          <p:cNvGrpSpPr/>
          <p:nvPr/>
        </p:nvGrpSpPr>
        <p:grpSpPr>
          <a:xfrm>
            <a:off x="626629" y="5078182"/>
            <a:ext cx="6704640" cy="320040"/>
            <a:chOff x="626629" y="5078182"/>
            <a:chExt cx="6704640" cy="320040"/>
          </a:xfrm>
        </p:grpSpPr>
        <mc:AlternateContent xmlns:mc="http://schemas.openxmlformats.org/markup-compatibility/2006" xmlns:p14="http://schemas.microsoft.com/office/powerpoint/2010/main">
          <mc:Choice Requires="p14">
            <p:contentPart p14:bwMode="auto" r:id="rId164">
              <p14:nvContentPartPr>
                <p14:cNvPr id="155" name="Ink 154">
                  <a:extLst>
                    <a:ext uri="{FF2B5EF4-FFF2-40B4-BE49-F238E27FC236}">
                      <a16:creationId xmlns:a16="http://schemas.microsoft.com/office/drawing/2014/main" id="{8670BFE6-D10D-9186-64AC-09A554B720F3}"/>
                    </a:ext>
                  </a:extLst>
                </p14:cNvPr>
                <p14:cNvContentPartPr/>
                <p14:nvPr/>
              </p14:nvContentPartPr>
              <p14:xfrm>
                <a:off x="6766429" y="5078182"/>
                <a:ext cx="564840" cy="118800"/>
              </p14:xfrm>
            </p:contentPart>
          </mc:Choice>
          <mc:Fallback xmlns="">
            <p:pic>
              <p:nvPicPr>
                <p:cNvPr id="155" name="Ink 154">
                  <a:extLst>
                    <a:ext uri="{FF2B5EF4-FFF2-40B4-BE49-F238E27FC236}">
                      <a16:creationId xmlns:a16="http://schemas.microsoft.com/office/drawing/2014/main" id="{8670BFE6-D10D-9186-64AC-09A554B720F3}"/>
                    </a:ext>
                  </a:extLst>
                </p:cNvPr>
                <p:cNvPicPr/>
                <p:nvPr/>
              </p:nvPicPr>
              <p:blipFill>
                <a:blip r:embed="rId165"/>
                <a:stretch>
                  <a:fillRect/>
                </a:stretch>
              </p:blipFill>
              <p:spPr>
                <a:xfrm>
                  <a:off x="6748429" y="5060542"/>
                  <a:ext cx="60048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56" name="Ink 155">
                  <a:extLst>
                    <a:ext uri="{FF2B5EF4-FFF2-40B4-BE49-F238E27FC236}">
                      <a16:creationId xmlns:a16="http://schemas.microsoft.com/office/drawing/2014/main" id="{EEB7D75B-257D-2283-C066-5BAD8723016C}"/>
                    </a:ext>
                  </a:extLst>
                </p14:cNvPr>
                <p14:cNvContentPartPr/>
                <p14:nvPr/>
              </p14:nvContentPartPr>
              <p14:xfrm>
                <a:off x="5609749" y="5138302"/>
                <a:ext cx="923400" cy="67680"/>
              </p14:xfrm>
            </p:contentPart>
          </mc:Choice>
          <mc:Fallback xmlns="">
            <p:pic>
              <p:nvPicPr>
                <p:cNvPr id="156" name="Ink 155">
                  <a:extLst>
                    <a:ext uri="{FF2B5EF4-FFF2-40B4-BE49-F238E27FC236}">
                      <a16:creationId xmlns:a16="http://schemas.microsoft.com/office/drawing/2014/main" id="{EEB7D75B-257D-2283-C066-5BAD8723016C}"/>
                    </a:ext>
                  </a:extLst>
                </p:cNvPr>
                <p:cNvPicPr/>
                <p:nvPr/>
              </p:nvPicPr>
              <p:blipFill>
                <a:blip r:embed="rId167"/>
                <a:stretch>
                  <a:fillRect/>
                </a:stretch>
              </p:blipFill>
              <p:spPr>
                <a:xfrm>
                  <a:off x="5591749" y="5120302"/>
                  <a:ext cx="95904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58" name="Ink 157">
                  <a:extLst>
                    <a:ext uri="{FF2B5EF4-FFF2-40B4-BE49-F238E27FC236}">
                      <a16:creationId xmlns:a16="http://schemas.microsoft.com/office/drawing/2014/main" id="{A81BD554-7644-7C63-1C80-8FF5A5B31B2B}"/>
                    </a:ext>
                  </a:extLst>
                </p14:cNvPr>
                <p14:cNvContentPartPr/>
                <p14:nvPr/>
              </p14:nvContentPartPr>
              <p14:xfrm>
                <a:off x="5040589" y="5253142"/>
                <a:ext cx="640080" cy="65880"/>
              </p14:xfrm>
            </p:contentPart>
          </mc:Choice>
          <mc:Fallback xmlns="">
            <p:pic>
              <p:nvPicPr>
                <p:cNvPr id="158" name="Ink 157">
                  <a:extLst>
                    <a:ext uri="{FF2B5EF4-FFF2-40B4-BE49-F238E27FC236}">
                      <a16:creationId xmlns:a16="http://schemas.microsoft.com/office/drawing/2014/main" id="{A81BD554-7644-7C63-1C80-8FF5A5B31B2B}"/>
                    </a:ext>
                  </a:extLst>
                </p:cNvPr>
                <p:cNvPicPr/>
                <p:nvPr/>
              </p:nvPicPr>
              <p:blipFill>
                <a:blip r:embed="rId169"/>
                <a:stretch>
                  <a:fillRect/>
                </a:stretch>
              </p:blipFill>
              <p:spPr>
                <a:xfrm>
                  <a:off x="5022949" y="5235502"/>
                  <a:ext cx="67572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59" name="Ink 158">
                  <a:extLst>
                    <a:ext uri="{FF2B5EF4-FFF2-40B4-BE49-F238E27FC236}">
                      <a16:creationId xmlns:a16="http://schemas.microsoft.com/office/drawing/2014/main" id="{6713E155-88FF-A7DC-ECBA-C006E01F96C5}"/>
                    </a:ext>
                  </a:extLst>
                </p14:cNvPr>
                <p14:cNvContentPartPr/>
                <p14:nvPr/>
              </p14:nvContentPartPr>
              <p14:xfrm>
                <a:off x="4156429" y="5221822"/>
                <a:ext cx="756720" cy="65520"/>
              </p14:xfrm>
            </p:contentPart>
          </mc:Choice>
          <mc:Fallback xmlns="">
            <p:pic>
              <p:nvPicPr>
                <p:cNvPr id="159" name="Ink 158">
                  <a:extLst>
                    <a:ext uri="{FF2B5EF4-FFF2-40B4-BE49-F238E27FC236}">
                      <a16:creationId xmlns:a16="http://schemas.microsoft.com/office/drawing/2014/main" id="{6713E155-88FF-A7DC-ECBA-C006E01F96C5}"/>
                    </a:ext>
                  </a:extLst>
                </p:cNvPr>
                <p:cNvPicPr/>
                <p:nvPr/>
              </p:nvPicPr>
              <p:blipFill>
                <a:blip r:embed="rId171"/>
                <a:stretch>
                  <a:fillRect/>
                </a:stretch>
              </p:blipFill>
              <p:spPr>
                <a:xfrm>
                  <a:off x="4138789" y="5204182"/>
                  <a:ext cx="79236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61" name="Ink 160">
                  <a:extLst>
                    <a:ext uri="{FF2B5EF4-FFF2-40B4-BE49-F238E27FC236}">
                      <a16:creationId xmlns:a16="http://schemas.microsoft.com/office/drawing/2014/main" id="{1E4045D7-1D1D-B995-19C3-A28480AF364E}"/>
                    </a:ext>
                  </a:extLst>
                </p14:cNvPr>
                <p14:cNvContentPartPr/>
                <p14:nvPr/>
              </p14:nvContentPartPr>
              <p14:xfrm>
                <a:off x="3288829" y="5301742"/>
                <a:ext cx="854640" cy="48240"/>
              </p14:xfrm>
            </p:contentPart>
          </mc:Choice>
          <mc:Fallback xmlns="">
            <p:pic>
              <p:nvPicPr>
                <p:cNvPr id="161" name="Ink 160">
                  <a:extLst>
                    <a:ext uri="{FF2B5EF4-FFF2-40B4-BE49-F238E27FC236}">
                      <a16:creationId xmlns:a16="http://schemas.microsoft.com/office/drawing/2014/main" id="{1E4045D7-1D1D-B995-19C3-A28480AF364E}"/>
                    </a:ext>
                  </a:extLst>
                </p:cNvPr>
                <p:cNvPicPr/>
                <p:nvPr/>
              </p:nvPicPr>
              <p:blipFill>
                <a:blip r:embed="rId173"/>
                <a:stretch>
                  <a:fillRect/>
                </a:stretch>
              </p:blipFill>
              <p:spPr>
                <a:xfrm>
                  <a:off x="3271189" y="5284102"/>
                  <a:ext cx="89028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62" name="Ink 161">
                  <a:extLst>
                    <a:ext uri="{FF2B5EF4-FFF2-40B4-BE49-F238E27FC236}">
                      <a16:creationId xmlns:a16="http://schemas.microsoft.com/office/drawing/2014/main" id="{43F135CA-BE89-5148-8B8B-A1A912FDCC93}"/>
                    </a:ext>
                  </a:extLst>
                </p14:cNvPr>
                <p14:cNvContentPartPr/>
                <p14:nvPr/>
              </p14:nvContentPartPr>
              <p14:xfrm>
                <a:off x="1911469" y="5293102"/>
                <a:ext cx="1453680" cy="65160"/>
              </p14:xfrm>
            </p:contentPart>
          </mc:Choice>
          <mc:Fallback xmlns="">
            <p:pic>
              <p:nvPicPr>
                <p:cNvPr id="162" name="Ink 161">
                  <a:extLst>
                    <a:ext uri="{FF2B5EF4-FFF2-40B4-BE49-F238E27FC236}">
                      <a16:creationId xmlns:a16="http://schemas.microsoft.com/office/drawing/2014/main" id="{43F135CA-BE89-5148-8B8B-A1A912FDCC93}"/>
                    </a:ext>
                  </a:extLst>
                </p:cNvPr>
                <p:cNvPicPr/>
                <p:nvPr/>
              </p:nvPicPr>
              <p:blipFill>
                <a:blip r:embed="rId175"/>
                <a:stretch>
                  <a:fillRect/>
                </a:stretch>
              </p:blipFill>
              <p:spPr>
                <a:xfrm>
                  <a:off x="1893469" y="5275102"/>
                  <a:ext cx="148932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64" name="Ink 163">
                  <a:extLst>
                    <a:ext uri="{FF2B5EF4-FFF2-40B4-BE49-F238E27FC236}">
                      <a16:creationId xmlns:a16="http://schemas.microsoft.com/office/drawing/2014/main" id="{4DC4793F-0CC0-3493-262B-C8830BBDBCC9}"/>
                    </a:ext>
                  </a:extLst>
                </p14:cNvPr>
                <p14:cNvContentPartPr/>
                <p14:nvPr/>
              </p14:nvContentPartPr>
              <p14:xfrm>
                <a:off x="1408909" y="5285902"/>
                <a:ext cx="754200" cy="81000"/>
              </p14:xfrm>
            </p:contentPart>
          </mc:Choice>
          <mc:Fallback xmlns="">
            <p:pic>
              <p:nvPicPr>
                <p:cNvPr id="164" name="Ink 163">
                  <a:extLst>
                    <a:ext uri="{FF2B5EF4-FFF2-40B4-BE49-F238E27FC236}">
                      <a16:creationId xmlns:a16="http://schemas.microsoft.com/office/drawing/2014/main" id="{4DC4793F-0CC0-3493-262B-C8830BBDBCC9}"/>
                    </a:ext>
                  </a:extLst>
                </p:cNvPr>
                <p:cNvPicPr/>
                <p:nvPr/>
              </p:nvPicPr>
              <p:blipFill>
                <a:blip r:embed="rId177"/>
                <a:stretch>
                  <a:fillRect/>
                </a:stretch>
              </p:blipFill>
              <p:spPr>
                <a:xfrm>
                  <a:off x="1390909" y="5267902"/>
                  <a:ext cx="78984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65" name="Ink 164">
                  <a:extLst>
                    <a:ext uri="{FF2B5EF4-FFF2-40B4-BE49-F238E27FC236}">
                      <a16:creationId xmlns:a16="http://schemas.microsoft.com/office/drawing/2014/main" id="{4C2DB2CD-9939-706F-65C3-147DAA983319}"/>
                    </a:ext>
                  </a:extLst>
                </p14:cNvPr>
                <p14:cNvContentPartPr/>
                <p14:nvPr/>
              </p14:nvContentPartPr>
              <p14:xfrm>
                <a:off x="626629" y="5246662"/>
                <a:ext cx="672120" cy="77760"/>
              </p14:xfrm>
            </p:contentPart>
          </mc:Choice>
          <mc:Fallback xmlns="">
            <p:pic>
              <p:nvPicPr>
                <p:cNvPr id="165" name="Ink 164">
                  <a:extLst>
                    <a:ext uri="{FF2B5EF4-FFF2-40B4-BE49-F238E27FC236}">
                      <a16:creationId xmlns:a16="http://schemas.microsoft.com/office/drawing/2014/main" id="{4C2DB2CD-9939-706F-65C3-147DAA983319}"/>
                    </a:ext>
                  </a:extLst>
                </p:cNvPr>
                <p:cNvPicPr/>
                <p:nvPr/>
              </p:nvPicPr>
              <p:blipFill>
                <a:blip r:embed="rId179"/>
                <a:stretch>
                  <a:fillRect/>
                </a:stretch>
              </p:blipFill>
              <p:spPr>
                <a:xfrm>
                  <a:off x="608629" y="5229022"/>
                  <a:ext cx="70776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77" name="Ink 176">
                  <a:extLst>
                    <a:ext uri="{FF2B5EF4-FFF2-40B4-BE49-F238E27FC236}">
                      <a16:creationId xmlns:a16="http://schemas.microsoft.com/office/drawing/2014/main" id="{FE5B0609-FFDB-B46A-54C4-48609490171E}"/>
                    </a:ext>
                  </a:extLst>
                </p14:cNvPr>
                <p14:cNvContentPartPr/>
                <p14:nvPr/>
              </p14:nvContentPartPr>
              <p14:xfrm>
                <a:off x="1177069" y="5303902"/>
                <a:ext cx="4680" cy="1800"/>
              </p14:xfrm>
            </p:contentPart>
          </mc:Choice>
          <mc:Fallback xmlns="">
            <p:pic>
              <p:nvPicPr>
                <p:cNvPr id="177" name="Ink 176">
                  <a:extLst>
                    <a:ext uri="{FF2B5EF4-FFF2-40B4-BE49-F238E27FC236}">
                      <a16:creationId xmlns:a16="http://schemas.microsoft.com/office/drawing/2014/main" id="{FE5B0609-FFDB-B46A-54C4-48609490171E}"/>
                    </a:ext>
                  </a:extLst>
                </p:cNvPr>
                <p:cNvPicPr/>
                <p:nvPr/>
              </p:nvPicPr>
              <p:blipFill>
                <a:blip r:embed="rId181"/>
                <a:stretch>
                  <a:fillRect/>
                </a:stretch>
              </p:blipFill>
              <p:spPr>
                <a:xfrm>
                  <a:off x="1159429" y="5285902"/>
                  <a:ext cx="4032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78" name="Ink 177">
                  <a:extLst>
                    <a:ext uri="{FF2B5EF4-FFF2-40B4-BE49-F238E27FC236}">
                      <a16:creationId xmlns:a16="http://schemas.microsoft.com/office/drawing/2014/main" id="{007D4C59-A0D5-DB98-42DF-7E3505D8142B}"/>
                    </a:ext>
                  </a:extLst>
                </p14:cNvPr>
                <p14:cNvContentPartPr/>
                <p14:nvPr/>
              </p14:nvContentPartPr>
              <p14:xfrm>
                <a:off x="673069" y="5249542"/>
                <a:ext cx="560880" cy="148680"/>
              </p14:xfrm>
            </p:contentPart>
          </mc:Choice>
          <mc:Fallback xmlns="">
            <p:pic>
              <p:nvPicPr>
                <p:cNvPr id="178" name="Ink 177">
                  <a:extLst>
                    <a:ext uri="{FF2B5EF4-FFF2-40B4-BE49-F238E27FC236}">
                      <a16:creationId xmlns:a16="http://schemas.microsoft.com/office/drawing/2014/main" id="{007D4C59-A0D5-DB98-42DF-7E3505D8142B}"/>
                    </a:ext>
                  </a:extLst>
                </p:cNvPr>
                <p:cNvPicPr/>
                <p:nvPr/>
              </p:nvPicPr>
              <p:blipFill>
                <a:blip r:embed="rId183"/>
                <a:stretch>
                  <a:fillRect/>
                </a:stretch>
              </p:blipFill>
              <p:spPr>
                <a:xfrm>
                  <a:off x="655429" y="5231542"/>
                  <a:ext cx="596520" cy="184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4">
            <p14:nvContentPartPr>
              <p14:cNvPr id="180" name="Ink 179">
                <a:extLst>
                  <a:ext uri="{FF2B5EF4-FFF2-40B4-BE49-F238E27FC236}">
                    <a16:creationId xmlns:a16="http://schemas.microsoft.com/office/drawing/2014/main" id="{D2511D7F-280E-8DD0-6C83-3B71E47CB2A4}"/>
                  </a:ext>
                </a:extLst>
              </p14:cNvPr>
              <p14:cNvContentPartPr/>
              <p14:nvPr/>
            </p14:nvContentPartPr>
            <p14:xfrm>
              <a:off x="6898189" y="5806462"/>
              <a:ext cx="2763360" cy="154080"/>
            </p14:xfrm>
          </p:contentPart>
        </mc:Choice>
        <mc:Fallback xmlns="">
          <p:pic>
            <p:nvPicPr>
              <p:cNvPr id="180" name="Ink 179">
                <a:extLst>
                  <a:ext uri="{FF2B5EF4-FFF2-40B4-BE49-F238E27FC236}">
                    <a16:creationId xmlns:a16="http://schemas.microsoft.com/office/drawing/2014/main" id="{D2511D7F-280E-8DD0-6C83-3B71E47CB2A4}"/>
                  </a:ext>
                </a:extLst>
              </p:cNvPr>
              <p:cNvPicPr/>
              <p:nvPr/>
            </p:nvPicPr>
            <p:blipFill>
              <a:blip r:embed="rId185"/>
              <a:stretch>
                <a:fillRect/>
              </a:stretch>
            </p:blipFill>
            <p:spPr>
              <a:xfrm>
                <a:off x="6880549" y="5788822"/>
                <a:ext cx="2799000" cy="189720"/>
              </a:xfrm>
              <a:prstGeom prst="rect">
                <a:avLst/>
              </a:prstGeom>
            </p:spPr>
          </p:pic>
        </mc:Fallback>
      </mc:AlternateContent>
      <p:grpSp>
        <p:nvGrpSpPr>
          <p:cNvPr id="184" name="Group 183">
            <a:extLst>
              <a:ext uri="{FF2B5EF4-FFF2-40B4-BE49-F238E27FC236}">
                <a16:creationId xmlns:a16="http://schemas.microsoft.com/office/drawing/2014/main" id="{B8834EA8-2B80-58CC-AA67-2155C57230FD}"/>
              </a:ext>
            </a:extLst>
          </p:cNvPr>
          <p:cNvGrpSpPr/>
          <p:nvPr/>
        </p:nvGrpSpPr>
        <p:grpSpPr>
          <a:xfrm>
            <a:off x="3735589" y="5729782"/>
            <a:ext cx="6014880" cy="231120"/>
            <a:chOff x="3735589" y="5729782"/>
            <a:chExt cx="6014880" cy="231120"/>
          </a:xfrm>
        </p:grpSpPr>
        <mc:AlternateContent xmlns:mc="http://schemas.openxmlformats.org/markup-compatibility/2006" xmlns:p14="http://schemas.microsoft.com/office/powerpoint/2010/main">
          <mc:Choice Requires="p14">
            <p:contentPart p14:bwMode="auto" r:id="rId186">
              <p14:nvContentPartPr>
                <p14:cNvPr id="167" name="Ink 166">
                  <a:extLst>
                    <a:ext uri="{FF2B5EF4-FFF2-40B4-BE49-F238E27FC236}">
                      <a16:creationId xmlns:a16="http://schemas.microsoft.com/office/drawing/2014/main" id="{484214CF-2534-5406-0665-6DA6D85D1949}"/>
                    </a:ext>
                  </a:extLst>
                </p14:cNvPr>
                <p14:cNvContentPartPr/>
                <p14:nvPr/>
              </p14:nvContentPartPr>
              <p14:xfrm>
                <a:off x="9413509" y="5729782"/>
                <a:ext cx="336960" cy="102240"/>
              </p14:xfrm>
            </p:contentPart>
          </mc:Choice>
          <mc:Fallback xmlns="">
            <p:pic>
              <p:nvPicPr>
                <p:cNvPr id="167" name="Ink 166">
                  <a:extLst>
                    <a:ext uri="{FF2B5EF4-FFF2-40B4-BE49-F238E27FC236}">
                      <a16:creationId xmlns:a16="http://schemas.microsoft.com/office/drawing/2014/main" id="{484214CF-2534-5406-0665-6DA6D85D1949}"/>
                    </a:ext>
                  </a:extLst>
                </p:cNvPr>
                <p:cNvPicPr/>
                <p:nvPr/>
              </p:nvPicPr>
              <p:blipFill>
                <a:blip r:embed="rId187"/>
                <a:stretch>
                  <a:fillRect/>
                </a:stretch>
              </p:blipFill>
              <p:spPr>
                <a:xfrm>
                  <a:off x="9395509" y="5712142"/>
                  <a:ext cx="37260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68" name="Ink 167">
                  <a:extLst>
                    <a:ext uri="{FF2B5EF4-FFF2-40B4-BE49-F238E27FC236}">
                      <a16:creationId xmlns:a16="http://schemas.microsoft.com/office/drawing/2014/main" id="{C073A40A-ED0F-8494-B58D-A2BAD82E2308}"/>
                    </a:ext>
                  </a:extLst>
                </p14:cNvPr>
                <p14:cNvContentPartPr/>
                <p14:nvPr/>
              </p14:nvContentPartPr>
              <p14:xfrm>
                <a:off x="8570029" y="5806102"/>
                <a:ext cx="551160" cy="51840"/>
              </p14:xfrm>
            </p:contentPart>
          </mc:Choice>
          <mc:Fallback xmlns="">
            <p:pic>
              <p:nvPicPr>
                <p:cNvPr id="168" name="Ink 167">
                  <a:extLst>
                    <a:ext uri="{FF2B5EF4-FFF2-40B4-BE49-F238E27FC236}">
                      <a16:creationId xmlns:a16="http://schemas.microsoft.com/office/drawing/2014/main" id="{C073A40A-ED0F-8494-B58D-A2BAD82E2308}"/>
                    </a:ext>
                  </a:extLst>
                </p:cNvPr>
                <p:cNvPicPr/>
                <p:nvPr/>
              </p:nvPicPr>
              <p:blipFill>
                <a:blip r:embed="rId189"/>
                <a:stretch>
                  <a:fillRect/>
                </a:stretch>
              </p:blipFill>
              <p:spPr>
                <a:xfrm>
                  <a:off x="8552029" y="5788462"/>
                  <a:ext cx="58680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69" name="Ink 168">
                  <a:extLst>
                    <a:ext uri="{FF2B5EF4-FFF2-40B4-BE49-F238E27FC236}">
                      <a16:creationId xmlns:a16="http://schemas.microsoft.com/office/drawing/2014/main" id="{97859F5F-E127-B69C-09F3-2DB015C09E98}"/>
                    </a:ext>
                  </a:extLst>
                </p14:cNvPr>
                <p14:cNvContentPartPr/>
                <p14:nvPr/>
              </p14:nvContentPartPr>
              <p14:xfrm>
                <a:off x="7211389" y="5802502"/>
                <a:ext cx="1118520" cy="94680"/>
              </p14:xfrm>
            </p:contentPart>
          </mc:Choice>
          <mc:Fallback xmlns="">
            <p:pic>
              <p:nvPicPr>
                <p:cNvPr id="169" name="Ink 168">
                  <a:extLst>
                    <a:ext uri="{FF2B5EF4-FFF2-40B4-BE49-F238E27FC236}">
                      <a16:creationId xmlns:a16="http://schemas.microsoft.com/office/drawing/2014/main" id="{97859F5F-E127-B69C-09F3-2DB015C09E98}"/>
                    </a:ext>
                  </a:extLst>
                </p:cNvPr>
                <p:cNvPicPr/>
                <p:nvPr/>
              </p:nvPicPr>
              <p:blipFill>
                <a:blip r:embed="rId191"/>
                <a:stretch>
                  <a:fillRect/>
                </a:stretch>
              </p:blipFill>
              <p:spPr>
                <a:xfrm>
                  <a:off x="7193749" y="5784502"/>
                  <a:ext cx="115416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71" name="Ink 170">
                  <a:extLst>
                    <a:ext uri="{FF2B5EF4-FFF2-40B4-BE49-F238E27FC236}">
                      <a16:creationId xmlns:a16="http://schemas.microsoft.com/office/drawing/2014/main" id="{020C1B55-F3F0-A1D9-EA02-D3CBF3E258BC}"/>
                    </a:ext>
                  </a:extLst>
                </p14:cNvPr>
                <p14:cNvContentPartPr/>
                <p14:nvPr/>
              </p14:nvContentPartPr>
              <p14:xfrm>
                <a:off x="6453949" y="5803222"/>
                <a:ext cx="524880" cy="91080"/>
              </p14:xfrm>
            </p:contentPart>
          </mc:Choice>
          <mc:Fallback xmlns="">
            <p:pic>
              <p:nvPicPr>
                <p:cNvPr id="171" name="Ink 170">
                  <a:extLst>
                    <a:ext uri="{FF2B5EF4-FFF2-40B4-BE49-F238E27FC236}">
                      <a16:creationId xmlns:a16="http://schemas.microsoft.com/office/drawing/2014/main" id="{020C1B55-F3F0-A1D9-EA02-D3CBF3E258BC}"/>
                    </a:ext>
                  </a:extLst>
                </p:cNvPr>
                <p:cNvPicPr/>
                <p:nvPr/>
              </p:nvPicPr>
              <p:blipFill>
                <a:blip r:embed="rId193"/>
                <a:stretch>
                  <a:fillRect/>
                </a:stretch>
              </p:blipFill>
              <p:spPr>
                <a:xfrm>
                  <a:off x="6435949" y="5785222"/>
                  <a:ext cx="56052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72" name="Ink 171">
                  <a:extLst>
                    <a:ext uri="{FF2B5EF4-FFF2-40B4-BE49-F238E27FC236}">
                      <a16:creationId xmlns:a16="http://schemas.microsoft.com/office/drawing/2014/main" id="{7A9FFEF6-790E-265F-071E-AF9D1FB2C6A8}"/>
                    </a:ext>
                  </a:extLst>
                </p14:cNvPr>
                <p14:cNvContentPartPr/>
                <p14:nvPr/>
              </p14:nvContentPartPr>
              <p14:xfrm>
                <a:off x="5610469" y="5816182"/>
                <a:ext cx="524160" cy="40680"/>
              </p14:xfrm>
            </p:contentPart>
          </mc:Choice>
          <mc:Fallback xmlns="">
            <p:pic>
              <p:nvPicPr>
                <p:cNvPr id="172" name="Ink 171">
                  <a:extLst>
                    <a:ext uri="{FF2B5EF4-FFF2-40B4-BE49-F238E27FC236}">
                      <a16:creationId xmlns:a16="http://schemas.microsoft.com/office/drawing/2014/main" id="{7A9FFEF6-790E-265F-071E-AF9D1FB2C6A8}"/>
                    </a:ext>
                  </a:extLst>
                </p:cNvPr>
                <p:cNvPicPr/>
                <p:nvPr/>
              </p:nvPicPr>
              <p:blipFill>
                <a:blip r:embed="rId195"/>
                <a:stretch>
                  <a:fillRect/>
                </a:stretch>
              </p:blipFill>
              <p:spPr>
                <a:xfrm>
                  <a:off x="5592469" y="5798542"/>
                  <a:ext cx="55980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74" name="Ink 173">
                  <a:extLst>
                    <a:ext uri="{FF2B5EF4-FFF2-40B4-BE49-F238E27FC236}">
                      <a16:creationId xmlns:a16="http://schemas.microsoft.com/office/drawing/2014/main" id="{4AF501DA-52AA-D505-BE92-6C20AC6251AF}"/>
                    </a:ext>
                  </a:extLst>
                </p14:cNvPr>
                <p14:cNvContentPartPr/>
                <p14:nvPr/>
              </p14:nvContentPartPr>
              <p14:xfrm>
                <a:off x="4496629" y="5849662"/>
                <a:ext cx="730080" cy="77040"/>
              </p14:xfrm>
            </p:contentPart>
          </mc:Choice>
          <mc:Fallback xmlns="">
            <p:pic>
              <p:nvPicPr>
                <p:cNvPr id="174" name="Ink 173">
                  <a:extLst>
                    <a:ext uri="{FF2B5EF4-FFF2-40B4-BE49-F238E27FC236}">
                      <a16:creationId xmlns:a16="http://schemas.microsoft.com/office/drawing/2014/main" id="{4AF501DA-52AA-D505-BE92-6C20AC6251AF}"/>
                    </a:ext>
                  </a:extLst>
                </p:cNvPr>
                <p:cNvPicPr/>
                <p:nvPr/>
              </p:nvPicPr>
              <p:blipFill>
                <a:blip r:embed="rId197"/>
                <a:stretch>
                  <a:fillRect/>
                </a:stretch>
              </p:blipFill>
              <p:spPr>
                <a:xfrm>
                  <a:off x="4478629" y="5832022"/>
                  <a:ext cx="76572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75" name="Ink 174">
                  <a:extLst>
                    <a:ext uri="{FF2B5EF4-FFF2-40B4-BE49-F238E27FC236}">
                      <a16:creationId xmlns:a16="http://schemas.microsoft.com/office/drawing/2014/main" id="{E15C7800-58A6-0071-60A3-DD000822143E}"/>
                    </a:ext>
                  </a:extLst>
                </p14:cNvPr>
                <p14:cNvContentPartPr/>
                <p14:nvPr/>
              </p14:nvContentPartPr>
              <p14:xfrm>
                <a:off x="3808309" y="5812942"/>
                <a:ext cx="407880" cy="63360"/>
              </p14:xfrm>
            </p:contentPart>
          </mc:Choice>
          <mc:Fallback xmlns="">
            <p:pic>
              <p:nvPicPr>
                <p:cNvPr id="175" name="Ink 174">
                  <a:extLst>
                    <a:ext uri="{FF2B5EF4-FFF2-40B4-BE49-F238E27FC236}">
                      <a16:creationId xmlns:a16="http://schemas.microsoft.com/office/drawing/2014/main" id="{E15C7800-58A6-0071-60A3-DD000822143E}"/>
                    </a:ext>
                  </a:extLst>
                </p:cNvPr>
                <p:cNvPicPr/>
                <p:nvPr/>
              </p:nvPicPr>
              <p:blipFill>
                <a:blip r:embed="rId199"/>
                <a:stretch>
                  <a:fillRect/>
                </a:stretch>
              </p:blipFill>
              <p:spPr>
                <a:xfrm>
                  <a:off x="3790309" y="5794942"/>
                  <a:ext cx="44352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82" name="Ink 181">
                  <a:extLst>
                    <a:ext uri="{FF2B5EF4-FFF2-40B4-BE49-F238E27FC236}">
                      <a16:creationId xmlns:a16="http://schemas.microsoft.com/office/drawing/2014/main" id="{A81C7E78-0D0A-F9B1-4538-3D914DA12033}"/>
                    </a:ext>
                  </a:extLst>
                </p14:cNvPr>
                <p14:cNvContentPartPr/>
                <p14:nvPr/>
              </p14:nvContentPartPr>
              <p14:xfrm>
                <a:off x="5355949" y="5797822"/>
                <a:ext cx="1467720" cy="109080"/>
              </p14:xfrm>
            </p:contentPart>
          </mc:Choice>
          <mc:Fallback xmlns="">
            <p:pic>
              <p:nvPicPr>
                <p:cNvPr id="182" name="Ink 181">
                  <a:extLst>
                    <a:ext uri="{FF2B5EF4-FFF2-40B4-BE49-F238E27FC236}">
                      <a16:creationId xmlns:a16="http://schemas.microsoft.com/office/drawing/2014/main" id="{A81C7E78-0D0A-F9B1-4538-3D914DA12033}"/>
                    </a:ext>
                  </a:extLst>
                </p:cNvPr>
                <p:cNvPicPr/>
                <p:nvPr/>
              </p:nvPicPr>
              <p:blipFill>
                <a:blip r:embed="rId201"/>
                <a:stretch>
                  <a:fillRect/>
                </a:stretch>
              </p:blipFill>
              <p:spPr>
                <a:xfrm>
                  <a:off x="5337949" y="5779822"/>
                  <a:ext cx="150336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83" name="Ink 182">
                  <a:extLst>
                    <a:ext uri="{FF2B5EF4-FFF2-40B4-BE49-F238E27FC236}">
                      <a16:creationId xmlns:a16="http://schemas.microsoft.com/office/drawing/2014/main" id="{C9F2BD40-17AD-AA35-3030-751D1DE613F7}"/>
                    </a:ext>
                  </a:extLst>
                </p14:cNvPr>
                <p14:cNvContentPartPr/>
                <p14:nvPr/>
              </p14:nvContentPartPr>
              <p14:xfrm>
                <a:off x="3735589" y="5843182"/>
                <a:ext cx="1310760" cy="117720"/>
              </p14:xfrm>
            </p:contentPart>
          </mc:Choice>
          <mc:Fallback xmlns="">
            <p:pic>
              <p:nvPicPr>
                <p:cNvPr id="183" name="Ink 182">
                  <a:extLst>
                    <a:ext uri="{FF2B5EF4-FFF2-40B4-BE49-F238E27FC236}">
                      <a16:creationId xmlns:a16="http://schemas.microsoft.com/office/drawing/2014/main" id="{C9F2BD40-17AD-AA35-3030-751D1DE613F7}"/>
                    </a:ext>
                  </a:extLst>
                </p:cNvPr>
                <p:cNvPicPr/>
                <p:nvPr/>
              </p:nvPicPr>
              <p:blipFill>
                <a:blip r:embed="rId203"/>
                <a:stretch>
                  <a:fillRect/>
                </a:stretch>
              </p:blipFill>
              <p:spPr>
                <a:xfrm>
                  <a:off x="3717589" y="5825542"/>
                  <a:ext cx="1346400" cy="153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04">
            <p14:nvContentPartPr>
              <p14:cNvPr id="185" name="Ink 184">
                <a:extLst>
                  <a:ext uri="{FF2B5EF4-FFF2-40B4-BE49-F238E27FC236}">
                    <a16:creationId xmlns:a16="http://schemas.microsoft.com/office/drawing/2014/main" id="{7D319FED-AE2F-DB5F-7BAD-61D9336C8704}"/>
                  </a:ext>
                </a:extLst>
              </p14:cNvPr>
              <p14:cNvContentPartPr/>
              <p14:nvPr/>
            </p14:nvContentPartPr>
            <p14:xfrm>
              <a:off x="527629" y="2819902"/>
              <a:ext cx="433080" cy="128520"/>
            </p14:xfrm>
          </p:contentPart>
        </mc:Choice>
        <mc:Fallback xmlns="">
          <p:pic>
            <p:nvPicPr>
              <p:cNvPr id="185" name="Ink 184">
                <a:extLst>
                  <a:ext uri="{FF2B5EF4-FFF2-40B4-BE49-F238E27FC236}">
                    <a16:creationId xmlns:a16="http://schemas.microsoft.com/office/drawing/2014/main" id="{7D319FED-AE2F-DB5F-7BAD-61D9336C8704}"/>
                  </a:ext>
                </a:extLst>
              </p:cNvPr>
              <p:cNvPicPr/>
              <p:nvPr/>
            </p:nvPicPr>
            <p:blipFill>
              <a:blip r:embed="rId205"/>
              <a:stretch>
                <a:fillRect/>
              </a:stretch>
            </p:blipFill>
            <p:spPr>
              <a:xfrm>
                <a:off x="509629" y="2802262"/>
                <a:ext cx="46872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86" name="Ink 185">
                <a:extLst>
                  <a:ext uri="{FF2B5EF4-FFF2-40B4-BE49-F238E27FC236}">
                    <a16:creationId xmlns:a16="http://schemas.microsoft.com/office/drawing/2014/main" id="{C1114B30-5E64-03EA-FAA1-38B13597B85B}"/>
                  </a:ext>
                </a:extLst>
              </p14:cNvPr>
              <p14:cNvContentPartPr/>
              <p14:nvPr/>
            </p14:nvContentPartPr>
            <p14:xfrm>
              <a:off x="9670549" y="2980822"/>
              <a:ext cx="31680" cy="10440"/>
            </p14:xfrm>
          </p:contentPart>
        </mc:Choice>
        <mc:Fallback xmlns="">
          <p:pic>
            <p:nvPicPr>
              <p:cNvPr id="186" name="Ink 185">
                <a:extLst>
                  <a:ext uri="{FF2B5EF4-FFF2-40B4-BE49-F238E27FC236}">
                    <a16:creationId xmlns:a16="http://schemas.microsoft.com/office/drawing/2014/main" id="{C1114B30-5E64-03EA-FAA1-38B13597B85B}"/>
                  </a:ext>
                </a:extLst>
              </p:cNvPr>
              <p:cNvPicPr/>
              <p:nvPr/>
            </p:nvPicPr>
            <p:blipFill>
              <a:blip r:embed="rId207"/>
              <a:stretch>
                <a:fillRect/>
              </a:stretch>
            </p:blipFill>
            <p:spPr>
              <a:xfrm>
                <a:off x="9652549" y="2963182"/>
                <a:ext cx="6732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87" name="Ink 186">
                <a:extLst>
                  <a:ext uri="{FF2B5EF4-FFF2-40B4-BE49-F238E27FC236}">
                    <a16:creationId xmlns:a16="http://schemas.microsoft.com/office/drawing/2014/main" id="{8C9EDEEB-25D9-A895-37DF-E5BDDCA3FE28}"/>
                  </a:ext>
                </a:extLst>
              </p14:cNvPr>
              <p14:cNvContentPartPr/>
              <p14:nvPr/>
            </p14:nvContentPartPr>
            <p14:xfrm>
              <a:off x="7219309" y="2771662"/>
              <a:ext cx="2738880" cy="773280"/>
            </p14:xfrm>
          </p:contentPart>
        </mc:Choice>
        <mc:Fallback xmlns="">
          <p:pic>
            <p:nvPicPr>
              <p:cNvPr id="187" name="Ink 186">
                <a:extLst>
                  <a:ext uri="{FF2B5EF4-FFF2-40B4-BE49-F238E27FC236}">
                    <a16:creationId xmlns:a16="http://schemas.microsoft.com/office/drawing/2014/main" id="{8C9EDEEB-25D9-A895-37DF-E5BDDCA3FE28}"/>
                  </a:ext>
                </a:extLst>
              </p:cNvPr>
              <p:cNvPicPr/>
              <p:nvPr/>
            </p:nvPicPr>
            <p:blipFill>
              <a:blip r:embed="rId209"/>
              <a:stretch>
                <a:fillRect/>
              </a:stretch>
            </p:blipFill>
            <p:spPr>
              <a:xfrm>
                <a:off x="7201309" y="2754022"/>
                <a:ext cx="2774520" cy="808920"/>
              </a:xfrm>
              <a:prstGeom prst="rect">
                <a:avLst/>
              </a:prstGeom>
            </p:spPr>
          </p:pic>
        </mc:Fallback>
      </mc:AlternateContent>
      <p:grpSp>
        <p:nvGrpSpPr>
          <p:cNvPr id="192" name="Group 191">
            <a:extLst>
              <a:ext uri="{FF2B5EF4-FFF2-40B4-BE49-F238E27FC236}">
                <a16:creationId xmlns:a16="http://schemas.microsoft.com/office/drawing/2014/main" id="{FAA7D1B1-4F04-8ADB-E9EA-D33F30C129FE}"/>
              </a:ext>
            </a:extLst>
          </p:cNvPr>
          <p:cNvGrpSpPr/>
          <p:nvPr/>
        </p:nvGrpSpPr>
        <p:grpSpPr>
          <a:xfrm>
            <a:off x="7324429" y="3439102"/>
            <a:ext cx="588960" cy="108360"/>
            <a:chOff x="7324429" y="3439102"/>
            <a:chExt cx="588960" cy="108360"/>
          </a:xfrm>
        </p:grpSpPr>
        <mc:AlternateContent xmlns:mc="http://schemas.openxmlformats.org/markup-compatibility/2006" xmlns:p14="http://schemas.microsoft.com/office/powerpoint/2010/main">
          <mc:Choice Requires="p14">
            <p:contentPart p14:bwMode="auto" r:id="rId210">
              <p14:nvContentPartPr>
                <p14:cNvPr id="188" name="Ink 187">
                  <a:extLst>
                    <a:ext uri="{FF2B5EF4-FFF2-40B4-BE49-F238E27FC236}">
                      <a16:creationId xmlns:a16="http://schemas.microsoft.com/office/drawing/2014/main" id="{7DDEC913-C66E-289C-68F0-C405D1D76B48}"/>
                    </a:ext>
                  </a:extLst>
                </p14:cNvPr>
                <p14:cNvContentPartPr/>
                <p14:nvPr/>
              </p14:nvContentPartPr>
              <p14:xfrm>
                <a:off x="7389949" y="3439102"/>
                <a:ext cx="14040" cy="11880"/>
              </p14:xfrm>
            </p:contentPart>
          </mc:Choice>
          <mc:Fallback xmlns="">
            <p:pic>
              <p:nvPicPr>
                <p:cNvPr id="188" name="Ink 187">
                  <a:extLst>
                    <a:ext uri="{FF2B5EF4-FFF2-40B4-BE49-F238E27FC236}">
                      <a16:creationId xmlns:a16="http://schemas.microsoft.com/office/drawing/2014/main" id="{7DDEC913-C66E-289C-68F0-C405D1D76B48}"/>
                    </a:ext>
                  </a:extLst>
                </p:cNvPr>
                <p:cNvPicPr/>
                <p:nvPr/>
              </p:nvPicPr>
              <p:blipFill>
                <a:blip r:embed="rId211"/>
                <a:stretch>
                  <a:fillRect/>
                </a:stretch>
              </p:blipFill>
              <p:spPr>
                <a:xfrm>
                  <a:off x="7371949" y="3421102"/>
                  <a:ext cx="4968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89" name="Ink 188">
                  <a:extLst>
                    <a:ext uri="{FF2B5EF4-FFF2-40B4-BE49-F238E27FC236}">
                      <a16:creationId xmlns:a16="http://schemas.microsoft.com/office/drawing/2014/main" id="{D68AF869-DE24-D5F5-DB3E-A32A2D7D0805}"/>
                    </a:ext>
                  </a:extLst>
                </p14:cNvPr>
                <p14:cNvContentPartPr/>
                <p14:nvPr/>
              </p14:nvContentPartPr>
              <p14:xfrm>
                <a:off x="7352869" y="3440542"/>
                <a:ext cx="21600" cy="17280"/>
              </p14:xfrm>
            </p:contentPart>
          </mc:Choice>
          <mc:Fallback xmlns="">
            <p:pic>
              <p:nvPicPr>
                <p:cNvPr id="189" name="Ink 188">
                  <a:extLst>
                    <a:ext uri="{FF2B5EF4-FFF2-40B4-BE49-F238E27FC236}">
                      <a16:creationId xmlns:a16="http://schemas.microsoft.com/office/drawing/2014/main" id="{D68AF869-DE24-D5F5-DB3E-A32A2D7D0805}"/>
                    </a:ext>
                  </a:extLst>
                </p:cNvPr>
                <p:cNvPicPr/>
                <p:nvPr/>
              </p:nvPicPr>
              <p:blipFill>
                <a:blip r:embed="rId213"/>
                <a:stretch>
                  <a:fillRect/>
                </a:stretch>
              </p:blipFill>
              <p:spPr>
                <a:xfrm>
                  <a:off x="7334869" y="3422542"/>
                  <a:ext cx="5724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90" name="Ink 189">
                  <a:extLst>
                    <a:ext uri="{FF2B5EF4-FFF2-40B4-BE49-F238E27FC236}">
                      <a16:creationId xmlns:a16="http://schemas.microsoft.com/office/drawing/2014/main" id="{ED28EFEB-D17C-8F7A-6494-0BFDEE1A1F3E}"/>
                    </a:ext>
                  </a:extLst>
                </p14:cNvPr>
                <p14:cNvContentPartPr/>
                <p14:nvPr/>
              </p14:nvContentPartPr>
              <p14:xfrm>
                <a:off x="7357909" y="3475462"/>
                <a:ext cx="1800" cy="3960"/>
              </p14:xfrm>
            </p:contentPart>
          </mc:Choice>
          <mc:Fallback xmlns="">
            <p:pic>
              <p:nvPicPr>
                <p:cNvPr id="190" name="Ink 189">
                  <a:extLst>
                    <a:ext uri="{FF2B5EF4-FFF2-40B4-BE49-F238E27FC236}">
                      <a16:creationId xmlns:a16="http://schemas.microsoft.com/office/drawing/2014/main" id="{ED28EFEB-D17C-8F7A-6494-0BFDEE1A1F3E}"/>
                    </a:ext>
                  </a:extLst>
                </p:cNvPr>
                <p:cNvPicPr/>
                <p:nvPr/>
              </p:nvPicPr>
              <p:blipFill>
                <a:blip r:embed="rId215"/>
                <a:stretch>
                  <a:fillRect/>
                </a:stretch>
              </p:blipFill>
              <p:spPr>
                <a:xfrm>
                  <a:off x="7339909" y="3457822"/>
                  <a:ext cx="3744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91" name="Ink 190">
                  <a:extLst>
                    <a:ext uri="{FF2B5EF4-FFF2-40B4-BE49-F238E27FC236}">
                      <a16:creationId xmlns:a16="http://schemas.microsoft.com/office/drawing/2014/main" id="{1130824E-D401-98D2-185B-65A327E6683A}"/>
                    </a:ext>
                  </a:extLst>
                </p14:cNvPr>
                <p14:cNvContentPartPr/>
                <p14:nvPr/>
              </p14:nvContentPartPr>
              <p14:xfrm>
                <a:off x="7324429" y="3468982"/>
                <a:ext cx="588960" cy="78480"/>
              </p14:xfrm>
            </p:contentPart>
          </mc:Choice>
          <mc:Fallback xmlns="">
            <p:pic>
              <p:nvPicPr>
                <p:cNvPr id="191" name="Ink 190">
                  <a:extLst>
                    <a:ext uri="{FF2B5EF4-FFF2-40B4-BE49-F238E27FC236}">
                      <a16:creationId xmlns:a16="http://schemas.microsoft.com/office/drawing/2014/main" id="{1130824E-D401-98D2-185B-65A327E6683A}"/>
                    </a:ext>
                  </a:extLst>
                </p:cNvPr>
                <p:cNvPicPr/>
                <p:nvPr/>
              </p:nvPicPr>
              <p:blipFill>
                <a:blip r:embed="rId217"/>
                <a:stretch>
                  <a:fillRect/>
                </a:stretch>
              </p:blipFill>
              <p:spPr>
                <a:xfrm>
                  <a:off x="7306429" y="3450982"/>
                  <a:ext cx="624600" cy="114120"/>
                </a:xfrm>
                <a:prstGeom prst="rect">
                  <a:avLst/>
                </a:prstGeom>
              </p:spPr>
            </p:pic>
          </mc:Fallback>
        </mc:AlternateContent>
      </p:grpSp>
      <p:grpSp>
        <p:nvGrpSpPr>
          <p:cNvPr id="194" name="Group 193">
            <a:extLst>
              <a:ext uri="{FF2B5EF4-FFF2-40B4-BE49-F238E27FC236}">
                <a16:creationId xmlns:a16="http://schemas.microsoft.com/office/drawing/2014/main" id="{EFE2D0D8-1ACA-3B71-934C-FE13405914C5}"/>
              </a:ext>
            </a:extLst>
          </p:cNvPr>
          <p:cNvGrpSpPr/>
          <p:nvPr/>
        </p:nvGrpSpPr>
        <p:grpSpPr>
          <a:xfrm>
            <a:off x="2557669" y="3504622"/>
            <a:ext cx="6442920" cy="1216800"/>
            <a:chOff x="2557669" y="3504622"/>
            <a:chExt cx="6442920" cy="1216800"/>
          </a:xfrm>
        </p:grpSpPr>
        <mc:AlternateContent xmlns:mc="http://schemas.openxmlformats.org/markup-compatibility/2006" xmlns:p14="http://schemas.microsoft.com/office/powerpoint/2010/main">
          <mc:Choice Requires="p14">
            <p:contentPart p14:bwMode="auto" r:id="rId218">
              <p14:nvContentPartPr>
                <p14:cNvPr id="149" name="Ink 148">
                  <a:extLst>
                    <a:ext uri="{FF2B5EF4-FFF2-40B4-BE49-F238E27FC236}">
                      <a16:creationId xmlns:a16="http://schemas.microsoft.com/office/drawing/2014/main" id="{894A2D2A-63D8-42B3-8F7D-5BB55A06E6AE}"/>
                    </a:ext>
                  </a:extLst>
                </p14:cNvPr>
                <p14:cNvContentPartPr/>
                <p14:nvPr/>
              </p14:nvContentPartPr>
              <p14:xfrm>
                <a:off x="6802789" y="3528022"/>
                <a:ext cx="2197800" cy="639000"/>
              </p14:xfrm>
            </p:contentPart>
          </mc:Choice>
          <mc:Fallback xmlns="">
            <p:pic>
              <p:nvPicPr>
                <p:cNvPr id="149" name="Ink 148">
                  <a:extLst>
                    <a:ext uri="{FF2B5EF4-FFF2-40B4-BE49-F238E27FC236}">
                      <a16:creationId xmlns:a16="http://schemas.microsoft.com/office/drawing/2014/main" id="{894A2D2A-63D8-42B3-8F7D-5BB55A06E6AE}"/>
                    </a:ext>
                  </a:extLst>
                </p:cNvPr>
                <p:cNvPicPr/>
                <p:nvPr/>
              </p:nvPicPr>
              <p:blipFill>
                <a:blip r:embed="rId219"/>
                <a:stretch>
                  <a:fillRect/>
                </a:stretch>
              </p:blipFill>
              <p:spPr>
                <a:xfrm>
                  <a:off x="6785149" y="3510382"/>
                  <a:ext cx="2233440" cy="67464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50" name="Ink 149">
                  <a:extLst>
                    <a:ext uri="{FF2B5EF4-FFF2-40B4-BE49-F238E27FC236}">
                      <a16:creationId xmlns:a16="http://schemas.microsoft.com/office/drawing/2014/main" id="{8D36EC1C-9D0D-96C1-7230-FCA8D3D6D157}"/>
                    </a:ext>
                  </a:extLst>
                </p14:cNvPr>
                <p14:cNvContentPartPr/>
                <p14:nvPr/>
              </p14:nvContentPartPr>
              <p14:xfrm>
                <a:off x="5107909" y="4133902"/>
                <a:ext cx="2039400" cy="587520"/>
              </p14:xfrm>
            </p:contentPart>
          </mc:Choice>
          <mc:Fallback xmlns="">
            <p:pic>
              <p:nvPicPr>
                <p:cNvPr id="150" name="Ink 149">
                  <a:extLst>
                    <a:ext uri="{FF2B5EF4-FFF2-40B4-BE49-F238E27FC236}">
                      <a16:creationId xmlns:a16="http://schemas.microsoft.com/office/drawing/2014/main" id="{8D36EC1C-9D0D-96C1-7230-FCA8D3D6D157}"/>
                    </a:ext>
                  </a:extLst>
                </p:cNvPr>
                <p:cNvPicPr/>
                <p:nvPr/>
              </p:nvPicPr>
              <p:blipFill>
                <a:blip r:embed="rId221"/>
                <a:stretch>
                  <a:fillRect/>
                </a:stretch>
              </p:blipFill>
              <p:spPr>
                <a:xfrm>
                  <a:off x="5090269" y="4115902"/>
                  <a:ext cx="2075040" cy="62316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93" name="Ink 192">
                  <a:extLst>
                    <a:ext uri="{FF2B5EF4-FFF2-40B4-BE49-F238E27FC236}">
                      <a16:creationId xmlns:a16="http://schemas.microsoft.com/office/drawing/2014/main" id="{08C029BE-AE03-2A10-9564-81CFEDA32E1E}"/>
                    </a:ext>
                  </a:extLst>
                </p14:cNvPr>
                <p14:cNvContentPartPr/>
                <p14:nvPr/>
              </p14:nvContentPartPr>
              <p14:xfrm>
                <a:off x="2557669" y="3504622"/>
                <a:ext cx="3555360" cy="648720"/>
              </p14:xfrm>
            </p:contentPart>
          </mc:Choice>
          <mc:Fallback xmlns="">
            <p:pic>
              <p:nvPicPr>
                <p:cNvPr id="193" name="Ink 192">
                  <a:extLst>
                    <a:ext uri="{FF2B5EF4-FFF2-40B4-BE49-F238E27FC236}">
                      <a16:creationId xmlns:a16="http://schemas.microsoft.com/office/drawing/2014/main" id="{08C029BE-AE03-2A10-9564-81CFEDA32E1E}"/>
                    </a:ext>
                  </a:extLst>
                </p:cNvPr>
                <p:cNvPicPr/>
                <p:nvPr/>
              </p:nvPicPr>
              <p:blipFill>
                <a:blip r:embed="rId223"/>
                <a:stretch>
                  <a:fillRect/>
                </a:stretch>
              </p:blipFill>
              <p:spPr>
                <a:xfrm>
                  <a:off x="2539669" y="3486622"/>
                  <a:ext cx="3591000" cy="684360"/>
                </a:xfrm>
                <a:prstGeom prst="rect">
                  <a:avLst/>
                </a:prstGeom>
              </p:spPr>
            </p:pic>
          </mc:Fallback>
        </mc:AlternateContent>
      </p:grpSp>
      <p:grpSp>
        <p:nvGrpSpPr>
          <p:cNvPr id="196" name="Group 195">
            <a:extLst>
              <a:ext uri="{FF2B5EF4-FFF2-40B4-BE49-F238E27FC236}">
                <a16:creationId xmlns:a16="http://schemas.microsoft.com/office/drawing/2014/main" id="{4FE4D97D-322C-BDBC-A154-47D81C1F84A0}"/>
              </a:ext>
            </a:extLst>
          </p:cNvPr>
          <p:cNvGrpSpPr/>
          <p:nvPr/>
        </p:nvGrpSpPr>
        <p:grpSpPr>
          <a:xfrm>
            <a:off x="597469" y="2283862"/>
            <a:ext cx="9208080" cy="801720"/>
            <a:chOff x="597469" y="2283862"/>
            <a:chExt cx="9208080" cy="801720"/>
          </a:xfrm>
        </p:grpSpPr>
        <mc:AlternateContent xmlns:mc="http://schemas.openxmlformats.org/markup-compatibility/2006" xmlns:p14="http://schemas.microsoft.com/office/powerpoint/2010/main">
          <mc:Choice Requires="p14">
            <p:contentPart p14:bwMode="auto" r:id="rId224">
              <p14:nvContentPartPr>
                <p14:cNvPr id="20" name="Ink 19">
                  <a:extLst>
                    <a:ext uri="{FF2B5EF4-FFF2-40B4-BE49-F238E27FC236}">
                      <a16:creationId xmlns:a16="http://schemas.microsoft.com/office/drawing/2014/main" id="{9C95ADE4-DEB6-A44A-9CB7-DC26F92AC7BB}"/>
                    </a:ext>
                  </a:extLst>
                </p14:cNvPr>
                <p14:cNvContentPartPr/>
                <p14:nvPr/>
              </p14:nvContentPartPr>
              <p14:xfrm>
                <a:off x="9121189" y="2344342"/>
                <a:ext cx="554040" cy="93960"/>
              </p14:xfrm>
            </p:contentPart>
          </mc:Choice>
          <mc:Fallback xmlns="">
            <p:pic>
              <p:nvPicPr>
                <p:cNvPr id="20" name="Ink 19">
                  <a:extLst>
                    <a:ext uri="{FF2B5EF4-FFF2-40B4-BE49-F238E27FC236}">
                      <a16:creationId xmlns:a16="http://schemas.microsoft.com/office/drawing/2014/main" id="{9C95ADE4-DEB6-A44A-9CB7-DC26F92AC7BB}"/>
                    </a:ext>
                  </a:extLst>
                </p:cNvPr>
                <p:cNvPicPr/>
                <p:nvPr/>
              </p:nvPicPr>
              <p:blipFill>
                <a:blip r:embed="rId225"/>
                <a:stretch>
                  <a:fillRect/>
                </a:stretch>
              </p:blipFill>
              <p:spPr>
                <a:xfrm>
                  <a:off x="9103549" y="2326702"/>
                  <a:ext cx="58968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21" name="Ink 20">
                  <a:extLst>
                    <a:ext uri="{FF2B5EF4-FFF2-40B4-BE49-F238E27FC236}">
                      <a16:creationId xmlns:a16="http://schemas.microsoft.com/office/drawing/2014/main" id="{8B99E1BE-0FDD-A838-E643-6A3B065E3B25}"/>
                    </a:ext>
                  </a:extLst>
                </p14:cNvPr>
                <p14:cNvContentPartPr/>
                <p14:nvPr/>
              </p14:nvContentPartPr>
              <p14:xfrm>
                <a:off x="8077549" y="2333902"/>
                <a:ext cx="793440" cy="25560"/>
              </p14:xfrm>
            </p:contentPart>
          </mc:Choice>
          <mc:Fallback xmlns="">
            <p:pic>
              <p:nvPicPr>
                <p:cNvPr id="21" name="Ink 20">
                  <a:extLst>
                    <a:ext uri="{FF2B5EF4-FFF2-40B4-BE49-F238E27FC236}">
                      <a16:creationId xmlns:a16="http://schemas.microsoft.com/office/drawing/2014/main" id="{8B99E1BE-0FDD-A838-E643-6A3B065E3B25}"/>
                    </a:ext>
                  </a:extLst>
                </p:cNvPr>
                <p:cNvPicPr/>
                <p:nvPr/>
              </p:nvPicPr>
              <p:blipFill>
                <a:blip r:embed="rId227"/>
                <a:stretch>
                  <a:fillRect/>
                </a:stretch>
              </p:blipFill>
              <p:spPr>
                <a:xfrm>
                  <a:off x="8059549" y="2316262"/>
                  <a:ext cx="82908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23" name="Ink 22">
                  <a:extLst>
                    <a:ext uri="{FF2B5EF4-FFF2-40B4-BE49-F238E27FC236}">
                      <a16:creationId xmlns:a16="http://schemas.microsoft.com/office/drawing/2014/main" id="{467617DA-B391-8CC3-8D20-77FBCA7DED40}"/>
                    </a:ext>
                  </a:extLst>
                </p14:cNvPr>
                <p14:cNvContentPartPr/>
                <p14:nvPr/>
              </p14:nvContentPartPr>
              <p14:xfrm>
                <a:off x="7110229" y="2358022"/>
                <a:ext cx="837360" cy="32400"/>
              </p14:xfrm>
            </p:contentPart>
          </mc:Choice>
          <mc:Fallback xmlns="">
            <p:pic>
              <p:nvPicPr>
                <p:cNvPr id="23" name="Ink 22">
                  <a:extLst>
                    <a:ext uri="{FF2B5EF4-FFF2-40B4-BE49-F238E27FC236}">
                      <a16:creationId xmlns:a16="http://schemas.microsoft.com/office/drawing/2014/main" id="{467617DA-B391-8CC3-8D20-77FBCA7DED40}"/>
                    </a:ext>
                  </a:extLst>
                </p:cNvPr>
                <p:cNvPicPr/>
                <p:nvPr/>
              </p:nvPicPr>
              <p:blipFill>
                <a:blip r:embed="rId229"/>
                <a:stretch>
                  <a:fillRect/>
                </a:stretch>
              </p:blipFill>
              <p:spPr>
                <a:xfrm>
                  <a:off x="7092229" y="2340382"/>
                  <a:ext cx="87300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25" name="Ink 24">
                  <a:extLst>
                    <a:ext uri="{FF2B5EF4-FFF2-40B4-BE49-F238E27FC236}">
                      <a16:creationId xmlns:a16="http://schemas.microsoft.com/office/drawing/2014/main" id="{678C4AAE-242B-44C4-EED7-7638A3372609}"/>
                    </a:ext>
                  </a:extLst>
                </p14:cNvPr>
                <p14:cNvContentPartPr/>
                <p14:nvPr/>
              </p14:nvContentPartPr>
              <p14:xfrm>
                <a:off x="6074509" y="2358022"/>
                <a:ext cx="821160" cy="70920"/>
              </p14:xfrm>
            </p:contentPart>
          </mc:Choice>
          <mc:Fallback xmlns="">
            <p:pic>
              <p:nvPicPr>
                <p:cNvPr id="25" name="Ink 24">
                  <a:extLst>
                    <a:ext uri="{FF2B5EF4-FFF2-40B4-BE49-F238E27FC236}">
                      <a16:creationId xmlns:a16="http://schemas.microsoft.com/office/drawing/2014/main" id="{678C4AAE-242B-44C4-EED7-7638A3372609}"/>
                    </a:ext>
                  </a:extLst>
                </p:cNvPr>
                <p:cNvPicPr/>
                <p:nvPr/>
              </p:nvPicPr>
              <p:blipFill>
                <a:blip r:embed="rId231"/>
                <a:stretch>
                  <a:fillRect/>
                </a:stretch>
              </p:blipFill>
              <p:spPr>
                <a:xfrm>
                  <a:off x="6056509" y="2340382"/>
                  <a:ext cx="85680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31" name="Ink 30">
                  <a:extLst>
                    <a:ext uri="{FF2B5EF4-FFF2-40B4-BE49-F238E27FC236}">
                      <a16:creationId xmlns:a16="http://schemas.microsoft.com/office/drawing/2014/main" id="{BB471823-8498-7868-2B96-8255A6DF9052}"/>
                    </a:ext>
                  </a:extLst>
                </p14:cNvPr>
                <p14:cNvContentPartPr/>
                <p14:nvPr/>
              </p14:nvContentPartPr>
              <p14:xfrm>
                <a:off x="4292509" y="2288182"/>
                <a:ext cx="1006200" cy="116280"/>
              </p14:xfrm>
            </p:contentPart>
          </mc:Choice>
          <mc:Fallback xmlns="">
            <p:pic>
              <p:nvPicPr>
                <p:cNvPr id="31" name="Ink 30">
                  <a:extLst>
                    <a:ext uri="{FF2B5EF4-FFF2-40B4-BE49-F238E27FC236}">
                      <a16:creationId xmlns:a16="http://schemas.microsoft.com/office/drawing/2014/main" id="{BB471823-8498-7868-2B96-8255A6DF9052}"/>
                    </a:ext>
                  </a:extLst>
                </p:cNvPr>
                <p:cNvPicPr/>
                <p:nvPr/>
              </p:nvPicPr>
              <p:blipFill>
                <a:blip r:embed="rId233"/>
                <a:stretch>
                  <a:fillRect/>
                </a:stretch>
              </p:blipFill>
              <p:spPr>
                <a:xfrm>
                  <a:off x="4274869" y="2270182"/>
                  <a:ext cx="104184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32" name="Ink 31">
                  <a:extLst>
                    <a:ext uri="{FF2B5EF4-FFF2-40B4-BE49-F238E27FC236}">
                      <a16:creationId xmlns:a16="http://schemas.microsoft.com/office/drawing/2014/main" id="{2D5F57F6-EF17-A513-AA2E-C1AEEDE153C8}"/>
                    </a:ext>
                  </a:extLst>
                </p14:cNvPr>
                <p14:cNvContentPartPr/>
                <p14:nvPr/>
              </p14:nvContentPartPr>
              <p14:xfrm>
                <a:off x="3363349" y="2315902"/>
                <a:ext cx="959040" cy="74520"/>
              </p14:xfrm>
            </p:contentPart>
          </mc:Choice>
          <mc:Fallback xmlns="">
            <p:pic>
              <p:nvPicPr>
                <p:cNvPr id="32" name="Ink 31">
                  <a:extLst>
                    <a:ext uri="{FF2B5EF4-FFF2-40B4-BE49-F238E27FC236}">
                      <a16:creationId xmlns:a16="http://schemas.microsoft.com/office/drawing/2014/main" id="{2D5F57F6-EF17-A513-AA2E-C1AEEDE153C8}"/>
                    </a:ext>
                  </a:extLst>
                </p:cNvPr>
                <p:cNvPicPr/>
                <p:nvPr/>
              </p:nvPicPr>
              <p:blipFill>
                <a:blip r:embed="rId235"/>
                <a:stretch>
                  <a:fillRect/>
                </a:stretch>
              </p:blipFill>
              <p:spPr>
                <a:xfrm>
                  <a:off x="3345349" y="2297902"/>
                  <a:ext cx="99468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33" name="Ink 32">
                  <a:extLst>
                    <a:ext uri="{FF2B5EF4-FFF2-40B4-BE49-F238E27FC236}">
                      <a16:creationId xmlns:a16="http://schemas.microsoft.com/office/drawing/2014/main" id="{896100B7-1497-5210-A248-890E0225F618}"/>
                    </a:ext>
                  </a:extLst>
                </p14:cNvPr>
                <p14:cNvContentPartPr/>
                <p14:nvPr/>
              </p14:nvContentPartPr>
              <p14:xfrm>
                <a:off x="2681509" y="2283862"/>
                <a:ext cx="783360" cy="86040"/>
              </p14:xfrm>
            </p:contentPart>
          </mc:Choice>
          <mc:Fallback xmlns="">
            <p:pic>
              <p:nvPicPr>
                <p:cNvPr id="33" name="Ink 32">
                  <a:extLst>
                    <a:ext uri="{FF2B5EF4-FFF2-40B4-BE49-F238E27FC236}">
                      <a16:creationId xmlns:a16="http://schemas.microsoft.com/office/drawing/2014/main" id="{896100B7-1497-5210-A248-890E0225F618}"/>
                    </a:ext>
                  </a:extLst>
                </p:cNvPr>
                <p:cNvPicPr/>
                <p:nvPr/>
              </p:nvPicPr>
              <p:blipFill>
                <a:blip r:embed="rId237"/>
                <a:stretch>
                  <a:fillRect/>
                </a:stretch>
              </p:blipFill>
              <p:spPr>
                <a:xfrm>
                  <a:off x="2663509" y="2265862"/>
                  <a:ext cx="81900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34" name="Ink 33">
                  <a:extLst>
                    <a:ext uri="{FF2B5EF4-FFF2-40B4-BE49-F238E27FC236}">
                      <a16:creationId xmlns:a16="http://schemas.microsoft.com/office/drawing/2014/main" id="{4926547F-8AD6-AA16-0D3D-470F6D4E8478}"/>
                    </a:ext>
                  </a:extLst>
                </p14:cNvPr>
                <p14:cNvContentPartPr/>
                <p14:nvPr/>
              </p14:nvContentPartPr>
              <p14:xfrm>
                <a:off x="1955749" y="2318782"/>
                <a:ext cx="842400" cy="62280"/>
              </p14:xfrm>
            </p:contentPart>
          </mc:Choice>
          <mc:Fallback xmlns="">
            <p:pic>
              <p:nvPicPr>
                <p:cNvPr id="34" name="Ink 33">
                  <a:extLst>
                    <a:ext uri="{FF2B5EF4-FFF2-40B4-BE49-F238E27FC236}">
                      <a16:creationId xmlns:a16="http://schemas.microsoft.com/office/drawing/2014/main" id="{4926547F-8AD6-AA16-0D3D-470F6D4E8478}"/>
                    </a:ext>
                  </a:extLst>
                </p:cNvPr>
                <p:cNvPicPr/>
                <p:nvPr/>
              </p:nvPicPr>
              <p:blipFill>
                <a:blip r:embed="rId239"/>
                <a:stretch>
                  <a:fillRect/>
                </a:stretch>
              </p:blipFill>
              <p:spPr>
                <a:xfrm>
                  <a:off x="1938109" y="2301142"/>
                  <a:ext cx="87804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36" name="Ink 35">
                  <a:extLst>
                    <a:ext uri="{FF2B5EF4-FFF2-40B4-BE49-F238E27FC236}">
                      <a16:creationId xmlns:a16="http://schemas.microsoft.com/office/drawing/2014/main" id="{DD7DFC7A-2CED-1E33-2E24-848CB26D98E7}"/>
                    </a:ext>
                  </a:extLst>
                </p14:cNvPr>
                <p14:cNvContentPartPr/>
                <p14:nvPr/>
              </p14:nvContentPartPr>
              <p14:xfrm>
                <a:off x="597469" y="2380702"/>
                <a:ext cx="1261080" cy="63720"/>
              </p14:xfrm>
            </p:contentPart>
          </mc:Choice>
          <mc:Fallback xmlns="">
            <p:pic>
              <p:nvPicPr>
                <p:cNvPr id="36" name="Ink 35">
                  <a:extLst>
                    <a:ext uri="{FF2B5EF4-FFF2-40B4-BE49-F238E27FC236}">
                      <a16:creationId xmlns:a16="http://schemas.microsoft.com/office/drawing/2014/main" id="{DD7DFC7A-2CED-1E33-2E24-848CB26D98E7}"/>
                    </a:ext>
                  </a:extLst>
                </p:cNvPr>
                <p:cNvPicPr/>
                <p:nvPr/>
              </p:nvPicPr>
              <p:blipFill>
                <a:blip r:embed="rId241"/>
                <a:stretch>
                  <a:fillRect/>
                </a:stretch>
              </p:blipFill>
              <p:spPr>
                <a:xfrm>
                  <a:off x="579469" y="2363062"/>
                  <a:ext cx="129672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38" name="Ink 37">
                  <a:extLst>
                    <a:ext uri="{FF2B5EF4-FFF2-40B4-BE49-F238E27FC236}">
                      <a16:creationId xmlns:a16="http://schemas.microsoft.com/office/drawing/2014/main" id="{0FEEAA9D-BDFF-6F43-FCAA-84AA50F353BA}"/>
                    </a:ext>
                  </a:extLst>
                </p14:cNvPr>
                <p14:cNvContentPartPr/>
                <p14:nvPr/>
              </p14:nvContentPartPr>
              <p14:xfrm>
                <a:off x="8346109" y="2841142"/>
                <a:ext cx="1459440" cy="140040"/>
              </p14:xfrm>
            </p:contentPart>
          </mc:Choice>
          <mc:Fallback xmlns="">
            <p:pic>
              <p:nvPicPr>
                <p:cNvPr id="38" name="Ink 37">
                  <a:extLst>
                    <a:ext uri="{FF2B5EF4-FFF2-40B4-BE49-F238E27FC236}">
                      <a16:creationId xmlns:a16="http://schemas.microsoft.com/office/drawing/2014/main" id="{0FEEAA9D-BDFF-6F43-FCAA-84AA50F353BA}"/>
                    </a:ext>
                  </a:extLst>
                </p:cNvPr>
                <p:cNvPicPr/>
                <p:nvPr/>
              </p:nvPicPr>
              <p:blipFill>
                <a:blip r:embed="rId243"/>
                <a:stretch>
                  <a:fillRect/>
                </a:stretch>
              </p:blipFill>
              <p:spPr>
                <a:xfrm>
                  <a:off x="8328469" y="2823502"/>
                  <a:ext cx="149508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39" name="Ink 38">
                  <a:extLst>
                    <a:ext uri="{FF2B5EF4-FFF2-40B4-BE49-F238E27FC236}">
                      <a16:creationId xmlns:a16="http://schemas.microsoft.com/office/drawing/2014/main" id="{29382BCF-74D3-7339-A531-0D9555D13813}"/>
                    </a:ext>
                  </a:extLst>
                </p14:cNvPr>
                <p14:cNvContentPartPr/>
                <p14:nvPr/>
              </p14:nvContentPartPr>
              <p14:xfrm>
                <a:off x="7452589" y="2928622"/>
                <a:ext cx="838080" cy="62280"/>
              </p14:xfrm>
            </p:contentPart>
          </mc:Choice>
          <mc:Fallback xmlns="">
            <p:pic>
              <p:nvPicPr>
                <p:cNvPr id="39" name="Ink 38">
                  <a:extLst>
                    <a:ext uri="{FF2B5EF4-FFF2-40B4-BE49-F238E27FC236}">
                      <a16:creationId xmlns:a16="http://schemas.microsoft.com/office/drawing/2014/main" id="{29382BCF-74D3-7339-A531-0D9555D13813}"/>
                    </a:ext>
                  </a:extLst>
                </p:cNvPr>
                <p:cNvPicPr/>
                <p:nvPr/>
              </p:nvPicPr>
              <p:blipFill>
                <a:blip r:embed="rId245"/>
                <a:stretch>
                  <a:fillRect/>
                </a:stretch>
              </p:blipFill>
              <p:spPr>
                <a:xfrm>
                  <a:off x="7434589" y="2910622"/>
                  <a:ext cx="87372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40" name="Ink 39">
                  <a:extLst>
                    <a:ext uri="{FF2B5EF4-FFF2-40B4-BE49-F238E27FC236}">
                      <a16:creationId xmlns:a16="http://schemas.microsoft.com/office/drawing/2014/main" id="{D26523D8-51FF-BB4C-4708-FF8327F0D324}"/>
                    </a:ext>
                  </a:extLst>
                </p14:cNvPr>
                <p14:cNvContentPartPr/>
                <p14:nvPr/>
              </p14:nvContentPartPr>
              <p14:xfrm>
                <a:off x="6961549" y="2982982"/>
                <a:ext cx="376920" cy="56520"/>
              </p14:xfrm>
            </p:contentPart>
          </mc:Choice>
          <mc:Fallback xmlns="">
            <p:pic>
              <p:nvPicPr>
                <p:cNvPr id="40" name="Ink 39">
                  <a:extLst>
                    <a:ext uri="{FF2B5EF4-FFF2-40B4-BE49-F238E27FC236}">
                      <a16:creationId xmlns:a16="http://schemas.microsoft.com/office/drawing/2014/main" id="{D26523D8-51FF-BB4C-4708-FF8327F0D324}"/>
                    </a:ext>
                  </a:extLst>
                </p:cNvPr>
                <p:cNvPicPr/>
                <p:nvPr/>
              </p:nvPicPr>
              <p:blipFill>
                <a:blip r:embed="rId247"/>
                <a:stretch>
                  <a:fillRect/>
                </a:stretch>
              </p:blipFill>
              <p:spPr>
                <a:xfrm>
                  <a:off x="6943909" y="2965342"/>
                  <a:ext cx="41256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42" name="Ink 41">
                  <a:extLst>
                    <a:ext uri="{FF2B5EF4-FFF2-40B4-BE49-F238E27FC236}">
                      <a16:creationId xmlns:a16="http://schemas.microsoft.com/office/drawing/2014/main" id="{C19BE7E1-7D25-4438-D230-3E9C16664F10}"/>
                    </a:ext>
                  </a:extLst>
                </p14:cNvPr>
                <p14:cNvContentPartPr/>
                <p14:nvPr/>
              </p14:nvContentPartPr>
              <p14:xfrm>
                <a:off x="6308869" y="2905942"/>
                <a:ext cx="492840" cy="39600"/>
              </p14:xfrm>
            </p:contentPart>
          </mc:Choice>
          <mc:Fallback xmlns="">
            <p:pic>
              <p:nvPicPr>
                <p:cNvPr id="42" name="Ink 41">
                  <a:extLst>
                    <a:ext uri="{FF2B5EF4-FFF2-40B4-BE49-F238E27FC236}">
                      <a16:creationId xmlns:a16="http://schemas.microsoft.com/office/drawing/2014/main" id="{C19BE7E1-7D25-4438-D230-3E9C16664F10}"/>
                    </a:ext>
                  </a:extLst>
                </p:cNvPr>
                <p:cNvPicPr/>
                <p:nvPr/>
              </p:nvPicPr>
              <p:blipFill>
                <a:blip r:embed="rId249"/>
                <a:stretch>
                  <a:fillRect/>
                </a:stretch>
              </p:blipFill>
              <p:spPr>
                <a:xfrm>
                  <a:off x="6291229" y="2888302"/>
                  <a:ext cx="52848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43" name="Ink 42">
                  <a:extLst>
                    <a:ext uri="{FF2B5EF4-FFF2-40B4-BE49-F238E27FC236}">
                      <a16:creationId xmlns:a16="http://schemas.microsoft.com/office/drawing/2014/main" id="{48214865-F2C4-1B4D-8FD6-83B2DE3AFFBE}"/>
                    </a:ext>
                  </a:extLst>
                </p14:cNvPr>
                <p14:cNvContentPartPr/>
                <p14:nvPr/>
              </p14:nvContentPartPr>
              <p14:xfrm>
                <a:off x="4892989" y="2899462"/>
                <a:ext cx="1170360" cy="67320"/>
              </p14:xfrm>
            </p:contentPart>
          </mc:Choice>
          <mc:Fallback xmlns="">
            <p:pic>
              <p:nvPicPr>
                <p:cNvPr id="43" name="Ink 42">
                  <a:extLst>
                    <a:ext uri="{FF2B5EF4-FFF2-40B4-BE49-F238E27FC236}">
                      <a16:creationId xmlns:a16="http://schemas.microsoft.com/office/drawing/2014/main" id="{48214865-F2C4-1B4D-8FD6-83B2DE3AFFBE}"/>
                    </a:ext>
                  </a:extLst>
                </p:cNvPr>
                <p:cNvPicPr/>
                <p:nvPr/>
              </p:nvPicPr>
              <p:blipFill>
                <a:blip r:embed="rId251"/>
                <a:stretch>
                  <a:fillRect/>
                </a:stretch>
              </p:blipFill>
              <p:spPr>
                <a:xfrm>
                  <a:off x="4874989" y="2881822"/>
                  <a:ext cx="120600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45" name="Ink 44">
                  <a:extLst>
                    <a:ext uri="{FF2B5EF4-FFF2-40B4-BE49-F238E27FC236}">
                      <a16:creationId xmlns:a16="http://schemas.microsoft.com/office/drawing/2014/main" id="{D113EE87-E3C7-4DC3-889A-FEFDAC0A2B9E}"/>
                    </a:ext>
                  </a:extLst>
                </p14:cNvPr>
                <p14:cNvContentPartPr/>
                <p14:nvPr/>
              </p14:nvContentPartPr>
              <p14:xfrm>
                <a:off x="3944389" y="2882542"/>
                <a:ext cx="743400" cy="63000"/>
              </p14:xfrm>
            </p:contentPart>
          </mc:Choice>
          <mc:Fallback xmlns="">
            <p:pic>
              <p:nvPicPr>
                <p:cNvPr id="45" name="Ink 44">
                  <a:extLst>
                    <a:ext uri="{FF2B5EF4-FFF2-40B4-BE49-F238E27FC236}">
                      <a16:creationId xmlns:a16="http://schemas.microsoft.com/office/drawing/2014/main" id="{D113EE87-E3C7-4DC3-889A-FEFDAC0A2B9E}"/>
                    </a:ext>
                  </a:extLst>
                </p:cNvPr>
                <p:cNvPicPr/>
                <p:nvPr/>
              </p:nvPicPr>
              <p:blipFill>
                <a:blip r:embed="rId253"/>
                <a:stretch>
                  <a:fillRect/>
                </a:stretch>
              </p:blipFill>
              <p:spPr>
                <a:xfrm>
                  <a:off x="3926749" y="2864542"/>
                  <a:ext cx="77904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46" name="Ink 45">
                  <a:extLst>
                    <a:ext uri="{FF2B5EF4-FFF2-40B4-BE49-F238E27FC236}">
                      <a16:creationId xmlns:a16="http://schemas.microsoft.com/office/drawing/2014/main" id="{678E0E11-903D-B880-5223-BE6C9AA57434}"/>
                    </a:ext>
                  </a:extLst>
                </p14:cNvPr>
                <p14:cNvContentPartPr/>
                <p14:nvPr/>
              </p14:nvContentPartPr>
              <p14:xfrm>
                <a:off x="2527069" y="2983342"/>
                <a:ext cx="1226880" cy="102240"/>
              </p14:xfrm>
            </p:contentPart>
          </mc:Choice>
          <mc:Fallback xmlns="">
            <p:pic>
              <p:nvPicPr>
                <p:cNvPr id="46" name="Ink 45">
                  <a:extLst>
                    <a:ext uri="{FF2B5EF4-FFF2-40B4-BE49-F238E27FC236}">
                      <a16:creationId xmlns:a16="http://schemas.microsoft.com/office/drawing/2014/main" id="{678E0E11-903D-B880-5223-BE6C9AA57434}"/>
                    </a:ext>
                  </a:extLst>
                </p:cNvPr>
                <p:cNvPicPr/>
                <p:nvPr/>
              </p:nvPicPr>
              <p:blipFill>
                <a:blip r:embed="rId255"/>
                <a:stretch>
                  <a:fillRect/>
                </a:stretch>
              </p:blipFill>
              <p:spPr>
                <a:xfrm>
                  <a:off x="2509069" y="2965342"/>
                  <a:ext cx="126252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48" name="Ink 47">
                  <a:extLst>
                    <a:ext uri="{FF2B5EF4-FFF2-40B4-BE49-F238E27FC236}">
                      <a16:creationId xmlns:a16="http://schemas.microsoft.com/office/drawing/2014/main" id="{AD0F283A-C7A4-83AF-DBE4-38FB7E2F3D7A}"/>
                    </a:ext>
                  </a:extLst>
                </p14:cNvPr>
                <p14:cNvContentPartPr/>
                <p14:nvPr/>
              </p14:nvContentPartPr>
              <p14:xfrm>
                <a:off x="2048269" y="2903782"/>
                <a:ext cx="522720" cy="107640"/>
              </p14:xfrm>
            </p:contentPart>
          </mc:Choice>
          <mc:Fallback xmlns="">
            <p:pic>
              <p:nvPicPr>
                <p:cNvPr id="48" name="Ink 47">
                  <a:extLst>
                    <a:ext uri="{FF2B5EF4-FFF2-40B4-BE49-F238E27FC236}">
                      <a16:creationId xmlns:a16="http://schemas.microsoft.com/office/drawing/2014/main" id="{AD0F283A-C7A4-83AF-DBE4-38FB7E2F3D7A}"/>
                    </a:ext>
                  </a:extLst>
                </p:cNvPr>
                <p:cNvPicPr/>
                <p:nvPr/>
              </p:nvPicPr>
              <p:blipFill>
                <a:blip r:embed="rId257"/>
                <a:stretch>
                  <a:fillRect/>
                </a:stretch>
              </p:blipFill>
              <p:spPr>
                <a:xfrm>
                  <a:off x="2030629" y="2885782"/>
                  <a:ext cx="55836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49" name="Ink 48">
                  <a:extLst>
                    <a:ext uri="{FF2B5EF4-FFF2-40B4-BE49-F238E27FC236}">
                      <a16:creationId xmlns:a16="http://schemas.microsoft.com/office/drawing/2014/main" id="{23E48998-131D-744E-545C-C1EEC437E600}"/>
                    </a:ext>
                  </a:extLst>
                </p14:cNvPr>
                <p14:cNvContentPartPr/>
                <p14:nvPr/>
              </p14:nvContentPartPr>
              <p14:xfrm>
                <a:off x="1111549" y="2949142"/>
                <a:ext cx="916560" cy="46080"/>
              </p14:xfrm>
            </p:contentPart>
          </mc:Choice>
          <mc:Fallback xmlns="">
            <p:pic>
              <p:nvPicPr>
                <p:cNvPr id="49" name="Ink 48">
                  <a:extLst>
                    <a:ext uri="{FF2B5EF4-FFF2-40B4-BE49-F238E27FC236}">
                      <a16:creationId xmlns:a16="http://schemas.microsoft.com/office/drawing/2014/main" id="{23E48998-131D-744E-545C-C1EEC437E600}"/>
                    </a:ext>
                  </a:extLst>
                </p:cNvPr>
                <p:cNvPicPr/>
                <p:nvPr/>
              </p:nvPicPr>
              <p:blipFill>
                <a:blip r:embed="rId259"/>
                <a:stretch>
                  <a:fillRect/>
                </a:stretch>
              </p:blipFill>
              <p:spPr>
                <a:xfrm>
                  <a:off x="1093909" y="2931142"/>
                  <a:ext cx="95220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53" name="Ink 52">
                  <a:extLst>
                    <a:ext uri="{FF2B5EF4-FFF2-40B4-BE49-F238E27FC236}">
                      <a16:creationId xmlns:a16="http://schemas.microsoft.com/office/drawing/2014/main" id="{841CB9AD-87E6-6728-DCCB-8A37F8C8AE5F}"/>
                    </a:ext>
                  </a:extLst>
                </p14:cNvPr>
                <p14:cNvContentPartPr/>
                <p14:nvPr/>
              </p14:nvContentPartPr>
              <p14:xfrm>
                <a:off x="8476429" y="2911702"/>
                <a:ext cx="932400" cy="27360"/>
              </p14:xfrm>
            </p:contentPart>
          </mc:Choice>
          <mc:Fallback xmlns="">
            <p:pic>
              <p:nvPicPr>
                <p:cNvPr id="53" name="Ink 52">
                  <a:extLst>
                    <a:ext uri="{FF2B5EF4-FFF2-40B4-BE49-F238E27FC236}">
                      <a16:creationId xmlns:a16="http://schemas.microsoft.com/office/drawing/2014/main" id="{841CB9AD-87E6-6728-DCCB-8A37F8C8AE5F}"/>
                    </a:ext>
                  </a:extLst>
                </p:cNvPr>
                <p:cNvPicPr/>
                <p:nvPr/>
              </p:nvPicPr>
              <p:blipFill>
                <a:blip r:embed="rId261"/>
                <a:stretch>
                  <a:fillRect/>
                </a:stretch>
              </p:blipFill>
              <p:spPr>
                <a:xfrm>
                  <a:off x="8458789" y="2893702"/>
                  <a:ext cx="96804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54" name="Ink 53">
                  <a:extLst>
                    <a:ext uri="{FF2B5EF4-FFF2-40B4-BE49-F238E27FC236}">
                      <a16:creationId xmlns:a16="http://schemas.microsoft.com/office/drawing/2014/main" id="{56F20843-76FB-AF8C-912B-AAD17239073D}"/>
                    </a:ext>
                  </a:extLst>
                </p14:cNvPr>
                <p14:cNvContentPartPr/>
                <p14:nvPr/>
              </p14:nvContentPartPr>
              <p14:xfrm>
                <a:off x="7394989" y="2862382"/>
                <a:ext cx="2341800" cy="104760"/>
              </p14:xfrm>
            </p:contentPart>
          </mc:Choice>
          <mc:Fallback xmlns="">
            <p:pic>
              <p:nvPicPr>
                <p:cNvPr id="54" name="Ink 53">
                  <a:extLst>
                    <a:ext uri="{FF2B5EF4-FFF2-40B4-BE49-F238E27FC236}">
                      <a16:creationId xmlns:a16="http://schemas.microsoft.com/office/drawing/2014/main" id="{56F20843-76FB-AF8C-912B-AAD17239073D}"/>
                    </a:ext>
                  </a:extLst>
                </p:cNvPr>
                <p:cNvPicPr/>
                <p:nvPr/>
              </p:nvPicPr>
              <p:blipFill>
                <a:blip r:embed="rId263"/>
                <a:stretch>
                  <a:fillRect/>
                </a:stretch>
              </p:blipFill>
              <p:spPr>
                <a:xfrm>
                  <a:off x="7376989" y="2844742"/>
                  <a:ext cx="237744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95" name="Ink 194">
                  <a:extLst>
                    <a:ext uri="{FF2B5EF4-FFF2-40B4-BE49-F238E27FC236}">
                      <a16:creationId xmlns:a16="http://schemas.microsoft.com/office/drawing/2014/main" id="{3A637244-225B-D160-F69D-6DB69FCA1626}"/>
                    </a:ext>
                  </a:extLst>
                </p14:cNvPr>
                <p14:cNvContentPartPr/>
                <p14:nvPr/>
              </p14:nvContentPartPr>
              <p14:xfrm>
                <a:off x="3743869" y="2344702"/>
                <a:ext cx="1059120" cy="619560"/>
              </p14:xfrm>
            </p:contentPart>
          </mc:Choice>
          <mc:Fallback xmlns="">
            <p:pic>
              <p:nvPicPr>
                <p:cNvPr id="195" name="Ink 194">
                  <a:extLst>
                    <a:ext uri="{FF2B5EF4-FFF2-40B4-BE49-F238E27FC236}">
                      <a16:creationId xmlns:a16="http://schemas.microsoft.com/office/drawing/2014/main" id="{3A637244-225B-D160-F69D-6DB69FCA1626}"/>
                    </a:ext>
                  </a:extLst>
                </p:cNvPr>
                <p:cNvPicPr/>
                <p:nvPr/>
              </p:nvPicPr>
              <p:blipFill>
                <a:blip r:embed="rId265"/>
                <a:stretch>
                  <a:fillRect/>
                </a:stretch>
              </p:blipFill>
              <p:spPr>
                <a:xfrm>
                  <a:off x="3726229" y="2326702"/>
                  <a:ext cx="1094760" cy="655200"/>
                </a:xfrm>
                <a:prstGeom prst="rect">
                  <a:avLst/>
                </a:prstGeom>
              </p:spPr>
            </p:pic>
          </mc:Fallback>
        </mc:AlternateContent>
      </p:grpSp>
    </p:spTree>
    <p:extLst>
      <p:ext uri="{BB962C8B-B14F-4D97-AF65-F5344CB8AC3E}">
        <p14:creationId xmlns:p14="http://schemas.microsoft.com/office/powerpoint/2010/main" val="369151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19296</TotalTime>
  <Words>1893</Words>
  <Application>Microsoft Office PowerPoint</Application>
  <PresentationFormat>Widescreen</PresentationFormat>
  <Paragraphs>130</Paragraphs>
  <Slides>16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Arial Black</vt:lpstr>
      <vt:lpstr>Calibri</vt:lpstr>
      <vt:lpstr>Calibri Light</vt:lpstr>
      <vt:lpstr>Futura Condensed Extra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Duane Miller</dc:creator>
  <cp:lastModifiedBy>Duane Miller</cp:lastModifiedBy>
  <cp:revision>94</cp:revision>
  <dcterms:created xsi:type="dcterms:W3CDTF">2021-02-18T19:11:41Z</dcterms:created>
  <dcterms:modified xsi:type="dcterms:W3CDTF">2023-04-20T10:33:03Z</dcterms:modified>
</cp:coreProperties>
</file>