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5.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notesSlides/notesSlide8.xml" ContentType="application/vnd.openxmlformats-officedocument.presentationml.notesSlide+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notesSlides/notesSlide9.xml" ContentType="application/vnd.openxmlformats-officedocument.presentationml.notesSlide+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notesSlides/notesSlide10.xml" ContentType="application/vnd.openxmlformats-officedocument.presentationml.notesSlide+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notesSlides/notesSlide11.xml" ContentType="application/vnd.openxmlformats-officedocument.presentationml.notesSlide+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notesSlides/notesSlide12.xml" ContentType="application/vnd.openxmlformats-officedocument.presentationml.notesSlide+xml"/>
  <Override PartName="/ppt/ink/ink176.xml" ContentType="application/inkml+xml"/>
  <Override PartName="/ppt/ink/ink177.xml" ContentType="application/inkml+xml"/>
  <Override PartName="/ppt/ink/ink178.xml" ContentType="application/inkml+xml"/>
  <Override PartName="/ppt/notesSlides/notesSlide13.xml" ContentType="application/vnd.openxmlformats-officedocument.presentationml.notesSlide+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notesSlides/notesSlide14.xml" ContentType="application/vnd.openxmlformats-officedocument.presentationml.notesSlide+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notesSlides/notesSlide15.xml" ContentType="application/vnd.openxmlformats-officedocument.presentationml.notesSlide+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notesSlides/notesSlide16.xml" ContentType="application/vnd.openxmlformats-officedocument.presentationml.notesSlide+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notesSlides/notesSlide17.xml" ContentType="application/vnd.openxmlformats-officedocument.presentationml.notesSlide+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notesSlides/notesSlide18.xml" ContentType="application/vnd.openxmlformats-officedocument.presentationml.notesSlide+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notesSlides/notesSlide19.xml" ContentType="application/vnd.openxmlformats-officedocument.presentationml.notesSlide+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notesSlides/notesSlide22.xml" ContentType="application/vnd.openxmlformats-officedocument.presentationml.notesSlide+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notesSlides/notesSlide23.xml" ContentType="application/vnd.openxmlformats-officedocument.presentationml.notesSlide+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notesSlides/notesSlide24.xml" ContentType="application/vnd.openxmlformats-officedocument.presentationml.notesSlide+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notesSlides/notesSlide25.xml" ContentType="application/vnd.openxmlformats-officedocument.presentationml.notesSlide+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notesSlides/notesSlide26.xml" ContentType="application/vnd.openxmlformats-officedocument.presentationml.notesSlide+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notesSlides/notesSlide27.xml" ContentType="application/vnd.openxmlformats-officedocument.presentationml.notesSlide+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notesSlides/notesSlide28.xml" ContentType="application/vnd.openxmlformats-officedocument.presentationml.notesSlide+xml"/>
  <Override PartName="/ppt/ink/ink351.xml" ContentType="application/inkml+xml"/>
  <Override PartName="/ppt/ink/ink352.xml" ContentType="application/inkml+xml"/>
  <Override PartName="/ppt/ink/ink353.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9" r:id="rId2"/>
    <p:sldId id="265" r:id="rId3"/>
    <p:sldId id="268" r:id="rId4"/>
    <p:sldId id="270" r:id="rId5"/>
    <p:sldId id="274" r:id="rId6"/>
    <p:sldId id="272" r:id="rId7"/>
    <p:sldId id="273"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71" r:id="rId21"/>
    <p:sldId id="287" r:id="rId22"/>
    <p:sldId id="288" r:id="rId23"/>
    <p:sldId id="289" r:id="rId24"/>
    <p:sldId id="290" r:id="rId25"/>
    <p:sldId id="291" r:id="rId26"/>
    <p:sldId id="292" r:id="rId27"/>
    <p:sldId id="293" r:id="rId28"/>
    <p:sldId id="29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115" autoAdjust="0"/>
  </p:normalViewPr>
  <p:slideViewPr>
    <p:cSldViewPr snapToGrid="0">
      <p:cViewPr varScale="1">
        <p:scale>
          <a:sx n="101" d="100"/>
          <a:sy n="101" d="100"/>
        </p:scale>
        <p:origin x="140" y="144"/>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D175D4D1-D495-49B6-AB0E-87CF01EFF893}"/>
    <pc:docChg chg="modSld">
      <pc:chgData name="Duane Miller" userId="086b8d4e5ca37aec" providerId="LiveId" clId="{D175D4D1-D495-49B6-AB0E-87CF01EFF893}" dt="2023-04-07T03:04:41.319" v="0" actId="6549"/>
      <pc:docMkLst>
        <pc:docMk/>
      </pc:docMkLst>
      <pc:sldChg chg="modNotesTx">
        <pc:chgData name="Duane Miller" userId="086b8d4e5ca37aec" providerId="LiveId" clId="{D175D4D1-D495-49B6-AB0E-87CF01EFF893}" dt="2023-04-07T03:04:41.319" v="0" actId="6549"/>
        <pc:sldMkLst>
          <pc:docMk/>
          <pc:sldMk cId="2213386148" sldId="273"/>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33:23.299"/>
    </inkml:context>
    <inkml:brush xml:id="br0">
      <inkml:brushProperty name="width" value="0.1" units="cm"/>
      <inkml:brushProperty name="height" value="0.1" units="cm"/>
      <inkml:brushProperty name="color" value="#F4F91B"/>
    </inkml:brush>
  </inkml:definitions>
  <inkml:trace contextRef="#ctx0" brushRef="#br0">1 15 943 0 0,'6'-14'44'0'0,"-6"14"-43"0"0,1 0 0 0 0,-1 0 0 0 0,0 0 0 0 0,0 1 0 0 0,0-1 0 0 0,0 0 0 0 0,0 0 0 0 0,0 0 0 0 0,0 0 0 0 0,0 0 0 0 0,0 0 0 0 0,0 1 0 0 0,1-1 0 0 0,-1 0 0 0 0,0 0 0 0 0,0 0 0 0 0,0 0 0 0 0,0 0 0 0 0,0 0 0 0 0,1 0 0 0 0,-1 0 0 0 0,0 0-1 0 0,0 0 1 0 0,0 0 0 0 0,0 0 0 0 0,0 0 0 0 0,1 0 0 0 0,-1 0 0 0 0,0 0 0 0 0,0 0 0 0 0,0 0 0 0 0,0 0 0 0 0,0 0 0 0 0,1 0 0 0 0,-1 0 0 0 0,0 0 0 0 0,0 0 0 0 0,0 0 0 0 0,0 0 0 0 0,0 0 0 0 0,1 0 0 0 0,-1 0 0 0 0,0 0 0 0 0,0 0 0 0 0,0-1-1 0 0,34 5 2311 0 0,-4 4-1643 0 0,-1 0-1 0 0,44 19 1 0 0,-72-26-662 0 0,21 9 102 0 0,26 16 0 0 0,-32-16-6 0 0,1-1 1 0 0,36 14-1 0 0,-27-14-25 0 0,1-1 1 0 0,1-1-1 0 0,-1-2 0 0 0,1 0 1 0 0,0-2-1 0 0,0-1 0 0 0,0-1 1 0 0,29-3-1 0 0,36-9 380 0 0,157 4 1 0 0,-131 20-245 0 0,-27-1-117 0 0,118 8 157 0 0,-193-19-203 0 0,0 0 0 0 0,-1 0-1 0 0,1-2 1 0 0,-1 0-1 0 0,1-1 1 0 0,-1-1 0 0 0,1 0-1 0 0,-1-1 1 0 0,26-11-1 0 0,42-24 450 0 0,-84 39-496 0 0,0 0 1 0 0,1-1-1 0 0,-1 1 1 0 0,0 0-1 0 0,1 0 1 0 0,-1 0-1 0 0,1 0 1 0 0,-1-1-1 0 0,0 1 0 0 0,1 0 1 0 0,-1 0-1 0 0,0 0 1 0 0,1 0-1 0 0,-1 0 1 0 0,1 0-1 0 0,-1 0 1 0 0,0 0-1 0 0,1 0 0 0 0,-1 1 1 0 0,1-1-1 0 0,-1 0 1 0 0,0 0-1 0 0,1 0 1 0 0,-1 0-1 0 0,0 0 1 0 0,1 1-1 0 0,-1-1 0 0 0,0 0 1 0 0,1 0-1 0 0,-1 1 1 0 0,0-1-1 0 0,1 0 1 0 0,-1 0-1 0 0,0 1 0 0 0,0-1 1 0 0,1 0-1 0 0,-1 1 1 0 0,0-1-1 0 0,0 0 1 0 0,0 1-1 0 0,1-1 1 0 0,-1 1-1 0 0,0-1 0 0 0,0 0 1 0 0,0 1-1 0 0,0-1 1 0 0,0 1-1 0 0,0-1 1 0 0,0 0-1 0 0,0 1 1 0 0,0-1-1 0 0,0 1 0 0 0,0 0 1 0 0,-2 24-2224 0 0,2-24 1789 0 0,-2 13-2403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34:22.174"/>
    </inkml:context>
    <inkml:brush xml:id="br0">
      <inkml:brushProperty name="width" value="0.1" units="cm"/>
      <inkml:brushProperty name="height" value="0.1" units="cm"/>
      <inkml:brushProperty name="color" value="#F4F91B"/>
    </inkml:brush>
  </inkml:definitions>
  <inkml:trace contextRef="#ctx0" brushRef="#br0">1 34 1351 0 0,'5'0'432'0'0,"-4"0"-379"0"0,0 0 1 0 0,-1 0 0 0 0,1-1-1 0 0,-1 1 1 0 0,1 0 0 0 0,-1 0-1 0 0,1 0 1 0 0,0 0 0 0 0,-1 0 0 0 0,1 0-1 0 0,-1 0 1 0 0,1 0 0 0 0,0 0-1 0 0,-1 0 1 0 0,1 1 0 0 0,-1-1 0 0 0,1 0-1 0 0,-1 0 1 0 0,1 0 0 0 0,-1 1-1 0 0,1-1 1 0 0,-1 0 0 0 0,1 1-1 0 0,6 3 391 0 0,1-1-1 0 0,-1 0 0 0 0,0 0 0 0 0,9 1 0 0 0,-1 1-423 0 0,-8-4 76 0 0,0 1-1 0 0,0-1 1 0 0,0 0-1 0 0,10 0 1 0 0,-10-1-24 0 0,-1 0-1 0 0,1 1 1 0 0,-1 0 0 0 0,1 0 0 0 0,10 3-1 0 0,-14-3-56 0 0,1 0-1 0 0,0-1 0 0 0,-1 1 0 0 0,1-1 0 0 0,-1 0 1 0 0,1 0-1 0 0,0 0 0 0 0,5-2 0 0 0,17 0 69 0 0,-7 4-12 0 0,0 1-49 0 0,0-2 0 0 0,0 0 0 0 0,0-1 0 0 0,32-5 0 0 0,117-20 442 0 0,-147 23-377 0 0,0 0-1 0 0,0 1 0 0 0,0 2 1 0 0,34 4-1 0 0,-15-2-30 0 0,32-4 16 0 0,-26 0-20 0 0,-19-1 34 0 0,44-7-1 0 0,2 0 12 0 0,135-4-25 0 0,-128 5-72 0 0,-52 4 0 0 0,0 2 0 0 0,0 0 0 0 0,0 2 0 0 0,30 4 0 0 0,27 9 0 0 0,66 8 0 0 0,-50-19 0 0 0,-63-2 0 0 0,-30 0 2 0 0,1 0 7 0 0,-1 0 0 0 0,1 0 0 0 0,0-1 0 0 0,-1 0 0 0 0,1 0 0 0 0,15-5-1 0 0,-23 5-5 0 0,0 1 10 0 0,0 0 0 0 0,0-1 0 0 0,-1 1 1 0 0,1 0-1 0 0,0-1 0 0 0,0 1 0 0 0,-1-1 0 0 0,1 1 0 0 0,0-1 0 0 0,-1 1 0 0 0,1-1 0 0 0,-1 0 0 0 0,1 1 0 0 0,-1-1 0 0 0,1 0 0 0 0,-1 0 1 0 0,1 1-1 0 0,-1-1 0 0 0,1 0 0 0 0,-1 0 0 0 0,0 0 0 0 0,0 1 0 0 0,1-1 0 0 0,-1 0 0 0 0,0 0 0 0 0,0 0 0 0 0,0 0 0 0 0,0 0 0 0 0,0 1 1 0 0,0-1-1 0 0,0-2 0 0 0,0 2 43 0 0,-2 0-46 0 0,2 1-9 0 0,0 1-1 0 0,-1-1 1 0 0,1 0-1 0 0,0 0 0 0 0,0 0 1 0 0,0 1-1 0 0,-1-1 1 0 0,1 0-1 0 0,0 0 0 0 0,0 0 1 0 0,0 1-1 0 0,0-1 1 0 0,0 0-1 0 0,0 0 0 0 0,0 1 1 0 0,0-1-1 0 0,-1 0 1 0 0,1 1-1 0 0,0-1 0 0 0,0 0 1 0 0,0 0-1 0 0,0 1 1 0 0,0-1-1 0 0,0 0 0 0 0,0 0 1 0 0,1 1-1 0 0,-1-1 1 0 0,0 0-1 0 0,0 0 0 0 0,0 1 1 0 0,0-1-1 0 0,0 0 1 0 0,0 0-1 0 0,0 1 1 0 0,0-1-1 0 0,1 0 0 0 0,3 18-1416 0 0,-3-15 524 0 0,2 14-1807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2:03.632"/>
    </inkml:context>
    <inkml:brush xml:id="br0">
      <inkml:brushProperty name="width" value="0.1" units="cm"/>
      <inkml:brushProperty name="height" value="0.1" units="cm"/>
      <inkml:brushProperty name="color" value="#E71224"/>
    </inkml:brush>
  </inkml:definitions>
  <inkml:trace contextRef="#ctx0" brushRef="#br0">2669 117 919 0 0,'-1'-14'349'0'0,"1"10"-56"0"0,-1 0-1 0 0,1-1 1 0 0,0 1-1 0 0,-1 0 1 0 0,0 0 0 0 0,0 0-1 0 0,-1 0 1 0 0,1 0-1 0 0,-4-6 1 0 0,-11-7 4072 0 0,14 14-4216 0 0,0 0 0 0 0,-1 0 0 0 0,1 0-1 0 0,-1 0 1 0 0,1 1 0 0 0,-1 0 0 0 0,0-1 0 0 0,0 1-1 0 0,0 0 1 0 0,-1 0 0 0 0,1 1 0 0 0,0-1 0 0 0,-1 1-1 0 0,1-1 1 0 0,-1 1 0 0 0,1 0 0 0 0,-1 0 0 0 0,0 1 0 0 0,-4-1-1 0 0,-10 1 176 0 0,0 2-1 0 0,-1 0 0 0 0,1 0 0 0 0,0 2 0 0 0,-23 8 1 0 0,-6 0-86 0 0,-19 3-29 0 0,-183 38 552 0 0,207-46-584 0 0,-297 43 654 0 0,-1-27-299 0 0,-11-35 174 0 0,183-4-351 0 0,-121-9 39 0 0,227 26-596 0 0,-1 2 0 0 0,0 4 1 0 0,1 1-1 0 0,0 4 0 0 0,-91 29 0 0 0,67-13-570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2:05.363"/>
    </inkml:context>
    <inkml:brush xml:id="br0">
      <inkml:brushProperty name="width" value="0.1" units="cm"/>
      <inkml:brushProperty name="height" value="0.1" units="cm"/>
      <inkml:brushProperty name="color" value="#E71224"/>
    </inkml:brush>
  </inkml:definitions>
  <inkml:trace contextRef="#ctx0" brushRef="#br0">3235 46 3679 0 0,'-2'-3'84'0'0,"0"-1"-49"0"0,0 0-1 0 0,-1 0 0 0 0,1 1 1 0 0,-1-1-1 0 0,0 0 0 0 0,0 1 1 0 0,0 0-1 0 0,0-1 0 0 0,-1 1 0 0 0,-5-4 1 0 0,6 7 219 0 0,0 0 0 0 0,1 1 0 0 0,-1-1 1 0 0,1 1-1 0 0,-1-1 0 0 0,1 1 0 0 0,-1 0 1 0 0,1 0-1 0 0,0 0 0 0 0,-4 3 0 0 0,-3 0-260 0 0,-9 1 35 0 0,1 0 0 0 0,-1-1-1 0 0,1-1 1 0 0,-30 1 0 0 0,-71-5 1979 0 0,79-1-1204 0 0,0 2 0 0 0,-48 5 0 0 0,-329 34 498 0 0,126-45 422 0 0,-45-24-285 0 0,74 6-744 0 0,-170 25-132 0 0,321 3-512 0 0,-315 31 387 0 0,360-24-864 0 0,-78 26 0 0 0,99-23-1124 0 0,0 3 1 0 0,-64 34-1 0 0,25-1-3697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2:06.265"/>
    </inkml:context>
    <inkml:brush xml:id="br0">
      <inkml:brushProperty name="width" value="0.1" units="cm"/>
      <inkml:brushProperty name="height" value="0.1" units="cm"/>
      <inkml:brushProperty name="color" value="#E71224"/>
    </inkml:brush>
  </inkml:definitions>
  <inkml:trace contextRef="#ctx0" brushRef="#br0">1159 241 4487 0 0,'-6'-7'277'0'0,"0"-1"0"0"0,0 1-1 0 0,0-1 1 0 0,-1 2-1 0 0,-15-13 1 0 0,-43-26 1133 0 0,63 44-1426 0 0,-36-24 1290 0 0,-46-20 1 0 0,65 36-835 0 0,-1 0 0 0 0,-1 2 1 0 0,1 1-1 0 0,-33-6 0 0 0,-166-12 1313 0 0,177 22-1612 0 0,-1 2 1 0 0,0 2-1 0 0,-47 9 1 0 0,61-6-176 0 0,0 1 0 0 0,0 1 0 0 0,1 1 0 0 0,0 2 0 0 0,0 1 1 0 0,-34 19-1 0 0,-13 18-4084 0 0,37-23-290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2:07.076"/>
    </inkml:context>
    <inkml:brush xml:id="br0">
      <inkml:brushProperty name="width" value="0.1" units="cm"/>
      <inkml:brushProperty name="height" value="0.1" units="cm"/>
      <inkml:brushProperty name="color" value="#E71224"/>
    </inkml:brush>
  </inkml:definitions>
  <inkml:trace contextRef="#ctx0" brushRef="#br0">1248 208 1839 0 0,'2'-7'446'0'0,"0"0"0"0"0,0 0 0 0 0,-1 0 0 0 0,0 0-1 0 0,0-1 1 0 0,0 1 0 0 0,-2-11 0 0 0,1 14-274 0 0,-1 1 1 0 0,0 0 0 0 0,0 0 0 0 0,0 0-1 0 0,0 0 1 0 0,0 0 0 0 0,-1 0 0 0 0,0 0-1 0 0,1 0 1 0 0,-1 0 0 0 0,0 1 0 0 0,0-1-1 0 0,0 1 1 0 0,-1-1 0 0 0,1 1 0 0 0,-1 0-1 0 0,1 0 1 0 0,-1 0 0 0 0,-3-2 0 0 0,-6-2 179 0 0,1 0 0 0 0,-1 1 0 0 0,0 0 0 0 0,-1 0-1 0 0,-22-4 1 0 0,-71-7 790 0 0,45 7-585 0 0,-9-1 2 0 0,0 3 0 0 0,-79 2 0 0 0,103 6-439 0 0,1 3-1 0 0,-1 1 1 0 0,1 3-1 0 0,-60 17 1 0 0,-98 44-592 0 0,101-33-3385 0 0,26-11-705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2:08.282"/>
    </inkml:context>
    <inkml:brush xml:id="br0">
      <inkml:brushProperty name="width" value="0.1" units="cm"/>
      <inkml:brushProperty name="height" value="0.1" units="cm"/>
      <inkml:brushProperty name="color" value="#E71224"/>
    </inkml:brush>
  </inkml:definitions>
  <inkml:trace contextRef="#ctx0" brushRef="#br0">1902 161 4143 0 0,'0'-2'39'0'0,"-1"0"-1"0"0,0 0 0 0 0,1 0 0 0 0,-1 0 1 0 0,0 1-1 0 0,0-1 0 0 0,-1 0 0 0 0,1 0 0 0 0,0 1 1 0 0,-1-1-1 0 0,1 0 0 0 0,-1 1 0 0 0,1-1 0 0 0,-1 1 1 0 0,0 0-1 0 0,1 0 0 0 0,-1 0 0 0 0,-2-1 1 0 0,0 0 108 0 0,-1 1 0 0 0,0 0 0 0 0,0 1 0 0 0,1-1 0 0 0,-1 1 0 0 0,-8 0 0 0 0,1 0-29 0 0,-125-2 1631 0 0,0-6 1 0 0,-212-41 0 0 0,226 25-574 0 0,0 6 0 0 0,-163-5 1 0 0,228 23-1168 0 0,0 2 0 0 0,0 3 0 0 0,1 2 0 0 0,-1 2 0 0 0,2 3 0 0 0,-1 3 0 0 0,-65 26 0 0 0,51-11-1197 0 0,-1 2-3748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2:08.862"/>
    </inkml:context>
    <inkml:brush xml:id="br0">
      <inkml:brushProperty name="width" value="0.1" units="cm"/>
      <inkml:brushProperty name="height" value="0.1" units="cm"/>
      <inkml:brushProperty name="color" value="#E71224"/>
    </inkml:brush>
  </inkml:definitions>
  <inkml:trace contextRef="#ctx0" brushRef="#br0">2935 177 3223 0 0,'6'-15'289'0'0,"-4"11"99"0"0,-1 1 0 0 0,1-1 0 0 0,-1 0 0 0 0,0 0 0 0 0,0 0 1 0 0,1-5-1 0 0,-1 4 238 0 0,-1 4-597 0 0,0 0 0 0 0,0 0 0 0 0,0 0 0 0 0,0 0 0 0 0,1 1 0 0 0,-1-1 0 0 0,0 0 0 0 0,0 0 0 0 0,-1 0 0 0 0,1 0 0 0 0,0 0 0 0 0,0 1 0 0 0,0-1 0 0 0,0 0 0 0 0,-1 0 0 0 0,1 0 0 0 0,0 1 0 0 0,-1-1 0 0 0,1 0 0 0 0,-1 0 0 0 0,1 1 0 0 0,-1-1 0 0 0,1 0 0 0 0,-1 1-1 0 0,0-1 1 0 0,1 0 0 0 0,-1 1 0 0 0,-1-1 0 0 0,-4-5 214 0 0,-1 2-1 0 0,0-1 1 0 0,0 1-1 0 0,0 0 1 0 0,-1 0-1 0 0,1 1 1 0 0,-1 0-1 0 0,0 1 1 0 0,0-1-1 0 0,0 2 0 0 0,0-1 1 0 0,-16 0-1 0 0,-203 0 1699 0 0,24 1-826 0 0,24-13-360 0 0,-124-7 274 0 0,91 11-546 0 0,-294-1 153 0 0,263 23-715 0 0,-248 46-1 0 0,177 3-1349 0 0,162-28-38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2:11.191"/>
    </inkml:context>
    <inkml:brush xml:id="br0">
      <inkml:brushProperty name="width" value="0.1" units="cm"/>
      <inkml:brushProperty name="height" value="0.1" units="cm"/>
      <inkml:brushProperty name="color" value="#E71224"/>
    </inkml:brush>
  </inkml:definitions>
  <inkml:trace contextRef="#ctx0" brushRef="#br0">2152 113 1839 0 0,'-19'-35'327'0'0,"9"30"3650"0"0,-13-3-2884 0 0,17 6-798 0 0,-16-4-36 0 0,0 2 0 0 0,-1 0 0 0 0,1 1 0 0 0,-24 1 0 0 0,-14-2 194 0 0,-280-17 1926 0 0,72 7-1134 0 0,-184 9 32 0 0,1 44-1014 0 0,208 4-973 0 0,232-41 627 0 0,-122 24-888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2:13.156"/>
    </inkml:context>
    <inkml:brush xml:id="br0">
      <inkml:brushProperty name="width" value="0.1" units="cm"/>
      <inkml:brushProperty name="height" value="0.1" units="cm"/>
      <inkml:brushProperty name="color" value="#E71224"/>
    </inkml:brush>
  </inkml:definitions>
  <inkml:trace contextRef="#ctx0" brushRef="#br0">2083 265 919 0 0,'-9'-2'794'0'0,"-1"0"0"0"0,0 1 0 0 0,0 0 0 0 0,0 0 0 0 0,-11 1 0 0 0,-14 0-164 0 0,-62-7 1012 0 0,1-4 0 0 0,-173-43 0 0 0,61-2 350 0 0,-358-49-1 0 0,310 82-1759 0 0,198 21-302 0 0,0 3-1 0 0,-83 12 1 0 0,-11 14-1532 0 0,75-11-3344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2:13.823"/>
    </inkml:context>
    <inkml:brush xml:id="br0">
      <inkml:brushProperty name="width" value="0.1" units="cm"/>
      <inkml:brushProperty name="height" value="0.1" units="cm"/>
      <inkml:brushProperty name="color" value="#E71224"/>
    </inkml:brush>
  </inkml:definitions>
  <inkml:trace contextRef="#ctx0" brushRef="#br0">2675 53 1839 0 0,'-3'-3'33'0'0,"-1"-1"0"0"0,1 1 0 0 0,-1 0 0 0 0,0 1 0 0 0,0-1-1 0 0,-4-2 1 0 0,3 3 426 0 0,0 1-1 0 0,0 0 0 0 0,0-1 1 0 0,0 2-1 0 0,1-1 0 0 0,-1 0 1 0 0,0 1-1 0 0,0 0 0 0 0,-7 1 1 0 0,-240 31 1109 0 0,55-4-1426 0 0,-135-7 1730 0 0,253-18-1076 0 0,1-4 0 0 0,-129-17 0 0 0,-275-37 1210 0 0,293 39-1786 0 0,-9 1 97 0 0,146 13-236 0 0,-96 11-1 0 0,-151 45-1212 0 0,224-39-144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2:14.531"/>
    </inkml:context>
    <inkml:brush xml:id="br0">
      <inkml:brushProperty name="width" value="0.1" units="cm"/>
      <inkml:brushProperty name="height" value="0.1" units="cm"/>
      <inkml:brushProperty name="color" value="#E71224"/>
    </inkml:brush>
  </inkml:definitions>
  <inkml:trace contextRef="#ctx0" brushRef="#br0">2766 179 4575 0 0,'-162'-63'3486'0'0,"118"44"-2857"0"0,10 6-158 0 0,0 2 0 0 0,0 2 0 0 0,0 1 0 0 0,-1 1 0 0 0,-40-1 0 0 0,-178 3 631 0 0,95 5-591 0 0,-147-4 444 0 0,-248-11 110 0 0,381 3-1001 0 0,0 8 0 0 0,-307 32 1 0 0,331 0-4420 0 0,75-6-377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34:42.290"/>
    </inkml:context>
    <inkml:brush xml:id="br0">
      <inkml:brushProperty name="width" value="0.1" units="cm"/>
      <inkml:brushProperty name="height" value="0.1" units="cm"/>
      <inkml:brushProperty name="color" value="#F4F91B"/>
    </inkml:brush>
  </inkml:definitions>
  <inkml:trace contextRef="#ctx0" brushRef="#br0">1 3 919 0 0,'1'1'42'0'0,"0"-1"0"0"0,0 0 0 0 0,1 0 0 0 0,-1 1-1 0 0,0-1 1 0 0,0 1 0 0 0,0-1 0 0 0,0 1-1 0 0,0-1 1 0 0,0 1 0 0 0,0 0 0 0 0,0 0-1 0 0,0-1 1 0 0,0 1 0 0 0,0 0 0 0 0,0 0-1 0 0,-1 0 1 0 0,1 0 0 0 0,0 0 0 0 0,-1 0-1 0 0,1 0 1 0 0,0 0 0 0 0,-1 0 0 0 0,1 0-1 0 0,-1 1 1 0 0,1 1 0 0 0,7 11 286 0 0,-5-15-69 0 0,-1 0-1 0 0,0-1 1 0 0,1 0-1 0 0,-1 1 0 0 0,0-1 1 0 0,0 0-1 0 0,0 0 1 0 0,0 0-1 0 0,1-4 0 0 0,-2 5-197 0 0,-1 0 0 0 0,1 0 0 0 0,-1 0 1 0 0,1 0-1 0 0,-1 0 0 0 0,1 0 0 0 0,-1 0 0 0 0,1 0 0 0 0,0 0 0 0 0,-1 1 0 0 0,1-1 0 0 0,0 0 0 0 0,0 0 0 0 0,0 1 0 0 0,0-1 0 0 0,0 0 0 0 0,0 1 0 0 0,0-1 0 0 0,0 1 0 0 0,0-1 0 0 0,0 1 0 0 0,0 0 0 0 0,0-1 0 0 0,0 1 0 0 0,0 0 0 0 0,0 0 0 0 0,0 0 0 0 0,0-1 0 0 0,1 1 0 0 0,-1 0 0 0 0,0 1 0 0 0,0-1 0 0 0,2 0 0 0 0,0 2 10 0 0,1 0 0 0 0,-1 0 1 0 0,1 1-1 0 0,-1-1 0 0 0,0 1 0 0 0,0 0 0 0 0,5 5 0 0 0,-5-5 20 0 0,-1 0-1 0 0,1 0 1 0 0,0-1-1 0 0,1 1 1 0 0,-1-1-1 0 0,0 1 1 0 0,6 2-1 0 0,-6-5-14 0 0,0 1 0 0 0,0-1 0 0 0,0 0-1 0 0,0 0 1 0 0,1 0 0 0 0,-1 0-1 0 0,0 0 1 0 0,0-1 0 0 0,0 1 0 0 0,0-1-1 0 0,0 0 1 0 0,-1 0 0 0 0,1 0 0 0 0,4-2-1 0 0,-4 2-53 0 0,0 1 0 0 0,0-1 0 0 0,0 1 0 0 0,0-1 0 0 0,0 1 0 0 0,0 0 0 0 0,0 0 0 0 0,0 1 0 0 0,0-1 0 0 0,5 2 0 0 0,2-1 30 0 0,21 3-15 0 0,43 12 0 0 0,-66-14-23 0 0,-1-1 0 0 0,1-1 0 0 0,0 0 0 0 0,0 0 0 0 0,0 0 0 0 0,9-2 0 0 0,33-1 2018 0 0,97 22-3178 0 0,-127-17 1163 0 0,0-1 0 0 0,-1 0 0 0 0,1-2-1 0 0,0 0 1 0 0,0-1 0 0 0,31-7 0 0 0,-42 8-3 0 0,0 0 1 0 0,0 1-1 0 0,0 0 1 0 0,0 1-1 0 0,0 0 1 0 0,-1 0-1 0 0,1 1 0 0 0,0 0 1 0 0,-1 0-1 0 0,1 1 1 0 0,-1 0-1 0 0,0 1 1 0 0,10 5-1 0 0,-11-5-9 0 0,0-1-1 0 0,0 0 0 0 0,0-1 0 0 0,1 0 0 0 0,-1 0 0 0 0,1 0 1 0 0,0-1-1 0 0,11 1 0 0 0,6-2 29 0 0,33-4 0 0 0,5 0-9 0 0,-10 6-24 0 0,-36-1 0 0 0,-1 0 0 0 0,1-1 0 0 0,-1-1 0 0 0,1 0 0 0 0,-1-1 0 0 0,16-5 0 0 0,-3-1 39 0 0,-13 4 18 0 0,-1 0 1 0 0,22-11-1 0 0,-36 15-45 0 0,1-1 1 0 0,-1 1-1 0 0,0-1 1 0 0,0 1-1 0 0,1 0 1 0 0,-1 0-1 0 0,0 0 1 0 0,1-1-1 0 0,-1 1 1 0 0,0 0-1 0 0,1 0 1 0 0,-1 1-1 0 0,0-1 0 0 0,1 0 1 0 0,-1 0-1 0 0,0 1 1 0 0,0-1-1 0 0,1 1 1 0 0,-1-1-1 0 0,0 1 1 0 0,0-1-1 0 0,0 1 1 0 0,0 0-1 0 0,1 0 1 0 0,-1-1-1 0 0,0 1 0 0 0,0 0 1 0 0,0 0-1 0 0,0 1 1 0 0,4 3-701 0 0,-1 1 0 0 0,0-1 0 0 0,0 1 1 0 0,4 9-1 0 0,2 6-2938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6:28.830"/>
    </inkml:context>
    <inkml:brush xml:id="br0">
      <inkml:brushProperty name="width" value="0.1" units="cm"/>
      <inkml:brushProperty name="height" value="0.1" units="cm"/>
      <inkml:brushProperty name="color" value="#E71224"/>
    </inkml:brush>
  </inkml:definitions>
  <inkml:trace contextRef="#ctx0" brushRef="#br0">2794 1773 2183 0 0,'2'-3'28'0'0,"0"1"0"0"0,0-1 0 0 0,1 0 0 0 0,-1 1 0 0 0,1 0 0 0 0,0 0 0 0 0,0-1 0 0 0,0 2 0 0 0,4-4 0 0 0,15-10 268 0 0,-20 13-145 0 0,1 0-1 0 0,-1-1 1 0 0,1 2-1 0 0,0-1 1 0 0,0 0-1 0 0,0 0 1 0 0,0 1-1 0 0,0 0 1 0 0,0 0-1 0 0,0 0 1 0 0,0 0-1 0 0,0 0 1 0 0,1 0-1 0 0,-1 1 1 0 0,0 0-1 0 0,1-1 1 0 0,-1 1-1 0 0,0 0 1 0 0,1 1-1 0 0,-1-1 1 0 0,0 1-1 0 0,1-1 1 0 0,-1 1-1 0 0,0 0 1 0 0,0 0-1 0 0,0 1 1 0 0,0-1-1 0 0,0 0 0 0 0,0 1 1 0 0,0 0-1 0 0,0 0 1 0 0,-1 0-1 0 0,1 0 1 0 0,-1 0-1 0 0,1 1 1 0 0,1 2-1 0 0,5 5 341 0 0,-3 0 1900 0 0,-6-9-2318 0 0,0-1 1 0 0,-1 1 0 0 0,1 0-1 0 0,-1 0 1 0 0,0-1 0 0 0,1 1-1 0 0,-1 0 1 0 0,1-1-1 0 0,-1 1 1 0 0,0-1 0 0 0,0 1-1 0 0,1-1 1 0 0,-1 1-1 0 0,0-1 1 0 0,0 1 0 0 0,0-1-1 0 0,-1 1 1 0 0,-9 4 234 0 0,-1-1 0 0 0,0 1 0 0 0,0-2 0 0 0,0 0 0 0 0,-1 0 0 0 0,-18 1 0 0 0,3-3 202 0 0,-52-3 0 0 0,38-3-50 0 0,-44-11 1 0 0,-11-2 395 0 0,-54-12 74 0 0,93 17-588 0 0,26 9-272 0 0,0 0-1 0 0,-1 3 0 0 0,1 0 1 0 0,0 2-1 0 0,-60 10 0 0 0,-110 5 262 0 0,49-14-51 0 0,-217 12 389 0 0,254-13-432 0 0,9 0-6 0 0,12 11-150 0 0,-14 1-86 0 0,99-13 6 0 0,-40 2 47 0 0,1 2 0 0 0,0 2-1 0 0,-66 18 1 0 0,9 4-48 0 0,94-25 0 0 0,-1-2 0 0 0,-16 2 0 0 0,-25 3 0 0 0,40-4 8 0 0,1 0 0 0 0,0-1 0 0 0,-1-1 0 0 0,1 0 0 0 0,-15-3 0 0 0,-18 1 8 0 0,44 2 12 0 0,-1 0-1 0 0,1 0 0 0 0,-1 0 1 0 0,1 0-1 0 0,-1 0 1 0 0,1-1-1 0 0,-1 1 1 0 0,1-1-1 0 0,-1 0 1 0 0,1 0-1 0 0,-1 0 0 0 0,1 0 1 0 0,0 0-1 0 0,0 0 1 0 0,0-1-1 0 0,-1 1 1 0 0,1-1-1 0 0,1 1 0 0 0,-4-4 1 0 0,3 3-1 0 0,1 0 0 0 0,0-1 0 0 0,0 1 0 0 0,1-1 0 0 0,-1 1 0 0 0,0-1 0 0 0,1 1 0 0 0,-1-1 1 0 0,1 1-1 0 0,0-1 0 0 0,0 1 0 0 0,0-1 0 0 0,0 1 0 0 0,0-1 0 0 0,1 0 0 0 0,-1 1 0 0 0,1-1 0 0 0,-1 1 0 0 0,1-1 0 0 0,1-1 0 0 0,2-8 38 0 0,-1 1 0 0 0,0-1-1 0 0,-1 0 1 0 0,1-17-1 0 0,-4 13 35 0 0,-6-30 0 0 0,5 30-62 0 0,-3-31 0 0 0,5 24-5 0 0,-2 1 0 0 0,-1-1 0 0 0,-8-33 0 0 0,5 14-32 0 0,5 31 0 0 0,0 0 0 0 0,-7-21 0 0 0,3 15 17 0 0,4 11-3 0 0,-1 1 0 0 0,0-1 0 0 0,0 1 0 0 0,-1-1 0 0 0,1 1-1 0 0,-1 0 1 0 0,-4-5 0 0 0,-27-41 50 0 0,-11-31 0 0 0,37 68-25 0 0,0 0 0 0 0,1-1 0 0 0,1 0 0 0 0,-7-20 0 0 0,4 8 91 0 0,6 18-117 0 0,1 1 0 0 0,1-1 0 0 0,0 0 0 0 0,0 0-1 0 0,0 1 1 0 0,1-1 0 0 0,1 0 0 0 0,-1 0 0 0 0,1 0-1 0 0,1 0 1 0 0,0 1 0 0 0,5-16 0 0 0,6-35 31 0 0,-13 51-37 0 0,0 1 0 0 0,-1-1 1 0 0,1 1-1 0 0,-2-1 0 0 0,1 1 0 0 0,-1-1 0 0 0,-4-11 0 0 0,0 1 0 0 0,-4-13 10 0 0,6 21-8 0 0,0 0 1 0 0,1-1-1 0 0,1 1 1 0 0,-2-13-1 0 0,2-86 163 0 0,3 64-128 0 0,-7-12-8 0 0,4 44-29 0 0,1 0 0 0 0,0-1 0 0 0,1-23 0 0 0,1 21-7 0 0,0 1 0 0 0,-3-16 0 0 0,1-6 0 0 0,1 34 0 0 0,0-1 0 0 0,0 1 0 0 0,0-1 0 0 0,1 1 0 0 0,-1-1 0 0 0,1 1 0 0 0,0 0 0 0 0,0-1 0 0 0,0 1 0 0 0,1 0 0 0 0,-1 0 0 0 0,1 0 0 0 0,0 0 0 0 0,0 0 0 0 0,0 0 0 0 0,0 0 0 0 0,0 1 0 0 0,1-1 0 0 0,-1 1 0 0 0,5-4 0 0 0,-2 4 0 0 0,0 0 0 0 0,0 0 0 0 0,1 1 0 0 0,-1 0 0 0 0,0 0 0 0 0,1 0 0 0 0,-1 1 0 0 0,1-1 0 0 0,-1 2 0 0 0,8-1 0 0 0,-4 1 0 0 0,0-1 0 0 0,0-1 0 0 0,13-1 0 0 0,-12-1 0 0 0,4-1 0 0 0,2 0 0 0 0,-1 0 0 0 0,0 2 0 0 0,1 0 0 0 0,-1 1 0 0 0,1 0 0 0 0,28 3 0 0 0,-31 1 0 0 0,0-1 0 0 0,0 0 0 0 0,-1-1 0 0 0,1 0 0 0 0,13-1 0 0 0,3-4 0 0 0,-1-1 0 0 0,40-12 0 0 0,-4 0 0 0 0,-53 16 0 0 0,0 0 0 0 0,0 0 0 0 0,0 1 0 0 0,0 0 0 0 0,13 2 0 0 0,-13 0 0 0 0,0-1 0 0 0,0-1 0 0 0,0 0 0 0 0,0 0 0 0 0,15-4 0 0 0,1-2 0 0 0,151-39 0 0 0,-160 39 0 0 0,1 0 0 0 0,-1 2 0 0 0,1 0 0 0 0,0 2 0 0 0,0 0 0 0 0,34 1 0 0 0,52 3 0 0 0,138-14 0 0 0,-213 9 0 0 0,52 0 0 0 0,117 12 0 0 0,-183-7 0 0 0,30 8 0 0 0,-30-6 0 0 0,0-1 0 0 0,20 2 0 0 0,-10-3 0 0 0,1-1 0 0 0,-1-2 0 0 0,36-4 0 0 0,5-5-1 0 0,52-10 66 0 0,-64 11-65 0 0,75-3 0 0 0,-66 7 0 0 0,126-13 0 0 0,0 9 0 0 0,-173 10 0 0 0,-1 1 0 0 0,33 7 0 0 0,-33-5 0 0 0,0-1 0 0 0,34 2 0 0 0,53-2 0 0 0,-72 3-3 0 0,-29-4-6 0 0,1-1 1 0 0,0 0-1 0 0,0-1 0 0 0,0 1 0 0 0,0 0 0 0 0,0-1 0 0 0,0 0 0 0 0,0 1 0 0 0,0-1 1 0 0,0 0-1 0 0,0-1 0 0 0,0 1 0 0 0,0-1 0 0 0,4 0 0 0 0,-4 0 9 0 0,-1 0 0 0 0,0 1 0 0 0,1 0 0 0 0,-1-1 0 0 0,1 1 0 0 0,-1 0 0 0 0,0 0 0 0 0,3 1 0 0 0,16-1 0 0 0,1-3 0 0 0,-20 3 0 0 0,1 0 0 0 0,0 0 0 0 0,-1 0 0 0 0,1 0 0 0 0,-1-1 0 0 0,1 1 0 0 0,-1-1 0 0 0,1 0 0 0 0,-1 0 0 0 0,1 0 0 0 0,-1 0 0 0 0,1 0 0 0 0,-1 0 0 0 0,2-2 0 0 0,21 0 0 0 0,-23 3-4 0 0,1 0-1 0 0,-1 0 0 0 0,0 0 1 0 0,0 0-1 0 0,0 1 1 0 0,1-1-1 0 0,-1 1 1 0 0,0-1-1 0 0,0 1 0 0 0,0 0 1 0 0,0 0-1 0 0,0 0 1 0 0,3 2-1 0 0,-4-3 5 0 0,60 18-64 0 0,-56-18 61 0 0,-1 1 0 0 0,1-1 0 0 0,-1 1-1 0 0,1 0 1 0 0,-1 0 0 0 0,0 1 0 0 0,0-1 0 0 0,1 1-1 0 0,-1 0 1 0 0,0 0 0 0 0,-1 0 0 0 0,1 1 0 0 0,0-1-1 0 0,-1 1 1 0 0,1 0 0 0 0,-1 0 0 0 0,0 0 0 0 0,0 1-1 0 0,5 5 1 0 0,-5-2-5 0 0,-1-1 1 0 0,0 0-1 0 0,0 1 1 0 0,0 0-1 0 0,-1 0 0 0 0,0-1 1 0 0,0 1-1 0 0,0 0 0 0 0,-1 0 1 0 0,0 0-1 0 0,-2 9 0 0 0,3 34-28 0 0,5-15 36 0 0,-2-18 0 0 0,-2-1 0 0 0,0 1 0 0 0,-1-1 0 0 0,0 1 0 0 0,-3 19 0 0 0,1-13 0 0 0,0-1 0 0 0,1 1 0 0 0,5 29 0 0 0,-2-20 0 0 0,-1-19-13 0 0,0 0 0 0 0,8 23 0 0 0,3 10-12 0 0,35 336 25 0 0,-47-373 0 0 0,-1 0 0 0 0,0 1 0 0 0,0-1 0 0 0,-1 0 0 0 0,0 0 0 0 0,0 1 0 0 0,-6 15 0 0 0,-10 39 0 0 0,3-27 0 0 0,0 0 0 0 0,-32 56 0 0 0,40-79 0 0 0,0 0-1 0 0,2 1 1 0 0,0 0-1 0 0,0-1 0 0 0,-2 24 1 0 0,3-19-8 0 0,2-4-2 0 0,0 1-1 0 0,2 32 0 0 0,0-34 7 0 0,-1 0-1 0 0,0 1 1 0 0,-1-1 0 0 0,-3 18 0 0 0,0-10 4 0 0,-1 33 0 0 0,4-34 0 0 0,-1-1 0 0 0,-6 22 0 0 0,5-31 0 0 0,-1-1 0 0 0,0 1 0 0 0,-9 13 0 0 0,-9 28 0 0 0,16-32 0 0 0,4-10 0 0 0,-1 0 0 0 0,-1 0 0 0 0,-5 11 0 0 0,8-18 0 0 0,-1 0 0 0 0,0 0 0 0 0,1-1 0 0 0,-1 1 0 0 0,0-1 0 0 0,0 0 0 0 0,-1 0 0 0 0,1 1 0 0 0,0-1 0 0 0,-1-1 0 0 0,1 1 0 0 0,-1 0 0 0 0,0-1 0 0 0,0 1 0 0 0,-3 1 0 0 0,-7 1 0 0 0,-1 0 0 0 0,1 0 0 0 0,-1-2 0 0 0,0 1 0 0 0,0-2 0 0 0,-25 0 0 0 0,15 0 23 0 0,0 0-1 0 0,0 1 0 0 0,0 1 1 0 0,1 1-1 0 0,-36 12 1 0 0,40-9-207 0 0,1 0-1 0 0,1 1 1 0 0,0 1 0 0 0,0 1 0 0 0,1 1 0 0 0,0 0 0 0 0,-21 19-1 0 0,-1 6-5273 0 0,-4 7-1841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8:19.647"/>
    </inkml:context>
    <inkml:brush xml:id="br0">
      <inkml:brushProperty name="width" value="0.1" units="cm"/>
      <inkml:brushProperty name="height" value="0.1" units="cm"/>
      <inkml:brushProperty name="color" value="#66CC00"/>
    </inkml:brush>
  </inkml:definitions>
  <inkml:trace contextRef="#ctx0" brushRef="#br0">7200 152 2303 0 0,'-3'-1'167'0'0,"-12"-2"2441"0"0,-18 0 940 0 0,17 1-3336 0 0,0 1-1 0 0,-25 1 1 0 0,37 1-111 0 0,0-1-1 0 0,-51-2 1309 0 0,52 2-961 0 0,-2 1 35 0 0,-41 5 1106 0 0,41-5-1553 0 0,-26 2 66 0 0,19-5 600 0 0,8 0-607 0 0,-28 4 162 0 0,-85 4 863 0 0,-46-8-136 0 0,59-12-265 0 0,78 9-289 0 0,-2 1 0 0 0,1 1 0 0 0,-55 2 0 0 0,39 9-139 0 0,24-3-215 0 0,1-2-1 0 0,-1 0 1 0 0,-20 1-1 0 0,26-3-66 0 0,-29 1 42 0 0,30-4-36 0 0,-54-3 249 0 0,19 1 271 0 0,-69 1-1 0 0,22 8-395 0 0,28-3-122 0 0,0 3 0 0 0,-79 15 0 0 0,90-7-17 0 0,-1-2 0 0 0,-1-3 0 0 0,1-2 0 0 0,-67-2 0 0 0,29-8 337 0 0,-180 16 0 0 0,117 6-125 0 0,-128 18 312 0 0,81-14-460 0 0,150-14-64 0 0,0-3 0 0 0,1-2 0 0 0,-1-2 0 0 0,-63-7 0 0 0,74 3 0 0 0,-53 3-1 0 0,59 2 6 0 0,0-2 0 0 0,-48-7-1 0 0,48 1 24 0 0,12 1 8 0 0,1 1 1 0 0,-1 1 0 0 0,0 2-1 0 0,-47 2 1 0 0,42 1-37 0 0,0 0 0 0 0,-50-5 0 0 0,29-1 104 0 0,-57 5 0 0 0,-53-5 308 0 0,36 0-328 0 0,84 4-79 0 0,-278 7 118 0 0,145-10 5 0 0,17-2-3 0 0,11 6-42 0 0,122-1-83 0 0,-41 5-1 0 0,-8 1 13 0 0,-70 0 151 0 0,-46 0-9 0 0,140-9-154 0 0,-180-13 0 0 0,203 13 0 0 0,1-1 0 0 0,0-1 0 0 0,-30-11 0 0 0,6 3 0 0 0,-90-14 0 0 0,101 21 0 0 0,-103-25 0 0 0,90 17 0 0 0,-1 4 0 0 0,-66-7 0 0 0,-19 4 127 0 0,118 9-10 0 0,1 0 0 0 0,-1-1 1 0 0,1-1-1 0 0,0 0 0 0 0,-20-11 1 0 0,-12-6 99 0 0,-8-3-317 0 0,23 1-3007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8:25.224"/>
    </inkml:context>
    <inkml:brush xml:id="br0">
      <inkml:brushProperty name="width" value="0.1" units="cm"/>
      <inkml:brushProperty name="height" value="0.1" units="cm"/>
      <inkml:brushProperty name="color" value="#66CC00"/>
    </inkml:brush>
  </inkml:definitions>
  <inkml:trace contextRef="#ctx0" brushRef="#br0">637 62 7455 0 0,'-58'2'1028'0'0,"32"0"-267"0"0,-31-2 1 0 0,25-3 571 0 0,1 0-1 0 0,-1-2 1 0 0,-58-18 0 0 0,67 15-473 0 0,-1 1 1 0 0,0 2 0 0 0,-42-5 0 0 0,50 9-1094 0 0,-1 1 1 0 0,1 0 0 0 0,-1 2 0 0 0,1 0-1 0 0,-1 0 1 0 0,-23 9 0 0 0,5-1-659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8:26.817"/>
    </inkml:context>
    <inkml:brush xml:id="br0">
      <inkml:brushProperty name="width" value="0.1" units="cm"/>
      <inkml:brushProperty name="height" value="0.1" units="cm"/>
      <inkml:brushProperty name="color" value="#66CC00"/>
    </inkml:brush>
  </inkml:definitions>
  <inkml:trace contextRef="#ctx0" brushRef="#br0">605 112 3679 0 0,'-19'-6'1127'0'0,"1"1"0"0"0,-1 0 0 0 0,-28-2 0 0 0,-13-2-71 0 0,-14-9 1013 0 0,6 1 174 0 0,-82-9 0 0 0,34 13-2531 0 0,83 8-5215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8:31.045"/>
    </inkml:context>
    <inkml:brush xml:id="br0">
      <inkml:brushProperty name="width" value="0.1" units="cm"/>
      <inkml:brushProperty name="height" value="0.1" units="cm"/>
      <inkml:brushProperty name="color" value="#66CC00"/>
    </inkml:brush>
  </inkml:definitions>
  <inkml:trace contextRef="#ctx0" brushRef="#br0">2155 41 1375 0 0,'0'0'5134'0'0,"1"-2"-4734"0"0,5-4-340 0 0,-4 5 232 0 0,7-19 6670 0 0,-13 18-6516 0 0,1 0-1 0 0,-1 0 0 0 0,1 1 1 0 0,-1-1-1 0 0,-6-1 0 0 0,-26 14 803 0 0,32-10-1008 0 0,0 1-8 0 0,-14 4 145 0 0,-1 0 0 0 0,0-2 0 0 0,-36 6 0 0 0,-65-1 595 0 0,76-8-307 0 0,-61-8-1 0 0,-35 0 559 0 0,-107 28-193 0 0,108-6-564 0 0,-642 77 1726 0 0,683-83-3174 0 0,-107-5 1 0 0,165-4 675 0 0,-31 0-889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8:31.945"/>
    </inkml:context>
    <inkml:brush xml:id="br0">
      <inkml:brushProperty name="width" value="0.1" units="cm"/>
      <inkml:brushProperty name="height" value="0.1" units="cm"/>
      <inkml:brushProperty name="color" value="#66CC00"/>
    </inkml:brush>
  </inkml:definitions>
  <inkml:trace contextRef="#ctx0" brushRef="#br0">1088 52 9527 0 0,'-12'-8'269'0'0,"7"4"-10"0"0,0 0 0 0 0,0 0 1 0 0,-1 1-1 0 0,1 0 0 0 0,-1 0 1 0 0,0 1-1 0 0,1-1 1 0 0,-1 1-1 0 0,0 0 0 0 0,0 1 1 0 0,0-1-1 0 0,-12 0 0 0 0,-118-7 4104 0 0,75 13-2983 0 0,0 2 0 0 0,-78 18 0 0 0,-11 1 388 0 0,89-17-846 0 0,-84-2 0 0 0,116-6-1241 0 0,0-3 0 0 0,0 0 1 0 0,0-2-1 0 0,1 0 0 0 0,-33-12 1 0 0,28 6-1429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8:32.550"/>
    </inkml:context>
    <inkml:brush xml:id="br0">
      <inkml:brushProperty name="width" value="0.1" units="cm"/>
      <inkml:brushProperty name="height" value="0.1" units="cm"/>
      <inkml:brushProperty name="color" value="#66CC00"/>
    </inkml:brush>
  </inkml:definitions>
  <inkml:trace contextRef="#ctx0" brushRef="#br0">690 4 11375 0 0,'-19'-2'562'0'0,"0"1"-1"0"0,0 0 0 0 0,-1 1 0 0 0,1 2 0 0 0,0-1 0 0 0,-30 8 1 0 0,-2-1 659 0 0,-14-1 828 0 0,-89-2 0 0 0,-66-18-2561 0 0,184 9-472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8:33.246"/>
    </inkml:context>
    <inkml:brush xml:id="br0">
      <inkml:brushProperty name="width" value="0.1" units="cm"/>
      <inkml:brushProperty name="height" value="0.1" units="cm"/>
      <inkml:brushProperty name="color" value="#66CC00"/>
    </inkml:brush>
  </inkml:definitions>
  <inkml:trace contextRef="#ctx0" brushRef="#br0">1581 122 5063 0 0,'-22'-10'1300'0'0,"16"8"817"0"0,-1 1-1 0 0,0 0 0 0 0,0 0 0 0 0,-13 0 1 0 0,-4 0-2523 0 0,-398-61 1680 0 0,328 49-254 0 0,-8-1 855 0 0,-183-2-1 0 0,-91 45-828 0 0,216-9-8163 0 0,111-14 13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8:34.050"/>
    </inkml:context>
    <inkml:brush xml:id="br0">
      <inkml:brushProperty name="width" value="0.1" units="cm"/>
      <inkml:brushProperty name="height" value="0.1" units="cm"/>
      <inkml:brushProperty name="color" value="#66CC00"/>
    </inkml:brush>
  </inkml:definitions>
  <inkml:trace contextRef="#ctx0" brushRef="#br0">1472 4 11831 0 0,'-2'-1'156'0'0,"-2"0"-59"0"0,1 1 0 0 0,0-1 1 0 0,0 1-1 0 0,-1 0 1 0 0,1 0-1 0 0,-1 0 0 0 0,1 0 1 0 0,0 1-1 0 0,0-1 1 0 0,-1 1-1 0 0,-4 1 0 0 0,7-1 317 0 0,-2 0-176 0 0,-32 17-115 0 0,32-16-230 0 0,-1 0-21 0 0,1 0 51 0 0,0 0 0 0 0,0-1 0 0 0,-1 0 0 0 0,1 0 0 0 0,-1 0 0 0 0,1 0-1 0 0,-1 0 1 0 0,0 0 0 0 0,1-1 0 0 0,-1 0 0 0 0,1 0 0 0 0,-8 0 0 0 0,-59 3 2429 0 0,0 3 1 0 0,-85 19 0 0 0,-5 2-488 0 0,-96 19-35 0 0,-27 7-625 0 0,240-48-1682 0 0,-1-2 0 0 0,0-2 0 0 0,0-2 0 0 0,-66-10 0 0 0,63 2-670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8:35.104"/>
    </inkml:context>
    <inkml:brush xml:id="br0">
      <inkml:brushProperty name="width" value="0.1" units="cm"/>
      <inkml:brushProperty name="height" value="0.1" units="cm"/>
      <inkml:brushProperty name="color" value="#66CC00"/>
    </inkml:brush>
  </inkml:definitions>
  <inkml:trace contextRef="#ctx0" brushRef="#br0">1969 49 1375 0 0,'-20'-9'7884'0'0,"-4"5"-4338"0"0,21 3-3514 0 0,4-2-390 0 0,-1 3 412 0 0,1-1 1 0 0,-1 0-1 0 0,0 1 0 0 0,0-1 0 0 0,0 0 0 0 0,0 1 1 0 0,0-1-1 0 0,0 0 0 0 0,0 1 0 0 0,0-1 0 0 0,0 0 0 0 0,0 1 1 0 0,0-1-1 0 0,0 0 0 0 0,0 1 0 0 0,-1-1 0 0 0,1 0 1 0 0,0 1-1 0 0,0-1 0 0 0,-1 1 0 0 0,1-1 0 0 0,0 0 0 0 0,-1 1 1 0 0,1-1-1 0 0,-1 1 0 0 0,1-1 0 0 0,-1 1 0 0 0,0-1 1 0 0,-1 0 171 0 0,0-1 0 0 0,0 1 0 0 0,0 0 0 0 0,0 0 1 0 0,-1 0-1 0 0,1 1 0 0 0,0-1 0 0 0,-4 0 1 0 0,-8-1 756 0 0,1 1 0 0 0,-18 0 1 0 0,26 1-911 0 0,-64 3 1256 0 0,-25 9-718 0 0,40-4-406 0 0,-32 1 217 0 0,0-3 0 0 0,-164-12-1 0 0,54-7 1406 0 0,151 12-795 0 0,0 3 1 0 0,-60 9-1 0 0,-1 7-3491 0 0,-157 24 1803 0 0,187-34 1178 0 0,-112-2 1 0 0,169-6-804 0 0,0-2 0 0 0,0 0-1 0 0,1-1 1 0 0,0-1 0 0 0,-21-7 0 0 0,3-4-1207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34:47.114"/>
    </inkml:context>
    <inkml:brush xml:id="br0">
      <inkml:brushProperty name="width" value="0.1" units="cm"/>
      <inkml:brushProperty name="height" value="0.1" units="cm"/>
      <inkml:brushProperty name="color" value="#F4F91B"/>
    </inkml:brush>
  </inkml:definitions>
  <inkml:trace contextRef="#ctx0" brushRef="#br0">0 3 919 0 0,'1'0'10'0'0,"0"-1"0"0"0,0 1 0 0 0,0-1 0 0 0,0 1 0 0 0,0 0 0 0 0,0 0-1 0 0,0 0 1 0 0,1 0 0 0 0,-1-1 0 0 0,0 1 0 0 0,0 0 0 0 0,0 1 0 0 0,0-1 0 0 0,0 0-1 0 0,0 0 1 0 0,0 0 0 0 0,0 1 0 0 0,0-1 0 0 0,0 0 0 0 0,2 2 0 0 0,19 14 420 0 0,-20-13-383 0 0,1-1 1 0 0,0 0-1 0 0,0 1 1 0 0,0-1-1 0 0,0 0 1 0 0,0 0 0 0 0,0-1-1 0 0,5 3 1 0 0,-3-3 100 0 0,0 0 0 0 0,0 0-1 0 0,0 0 1 0 0,0-1 0 0 0,0 0 0 0 0,0 0 0 0 0,0 0 0 0 0,0 0 0 0 0,0-1 0 0 0,10-2-1 0 0,15-4 220 0 0,-6 1-155 0 0,0 0 0 0 0,0 2 1 0 0,0 1-1 0 0,36-1 0 0 0,-56 5-204 0 0,1-1 0 0 0,-1 1 0 0 0,0 0 0 0 0,0 0 0 0 0,0 1 0 0 0,1-1 0 0 0,-1 1 0 0 0,-1 0 0 0 0,6 3 0 0 0,3 3-8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8:36.580"/>
    </inkml:context>
    <inkml:brush xml:id="br0">
      <inkml:brushProperty name="width" value="0.1" units="cm"/>
      <inkml:brushProperty name="height" value="0.1" units="cm"/>
      <inkml:brushProperty name="color" value="#66CC00"/>
    </inkml:brush>
  </inkml:definitions>
  <inkml:trace contextRef="#ctx0" brushRef="#br0">2123 248 11023 0 0,'-3'-2'506'0'0,"1"-1"-325"0"0,-20-12 348 0 0,20 14-353 0 0,-1 0-80 0 0,-12-1-16 0 0,2-3-80 0 0,11 4-18 0 0,1 0 0 0 0,0-1 1 0 0,0 1-1 0 0,-1 0 0 0 0,1 0 0 0 0,0-1 0 0 0,0 1 0 0 0,0-1 0 0 0,1 1 0 0 0,-1-1 0 0 0,0 1 0 0 0,1-1 1 0 0,-1 1-1 0 0,1-1 0 0 0,-1 0 0 0 0,1 1 0 0 0,-1-1 0 0 0,1 0 0 0 0,0 1 0 0 0,0-4 0 0 0,-2-9 346 0 0,0 9 56 0 0,1-1-1 0 0,-1 1 0 0 0,-1-1 1 0 0,1 1-1 0 0,-1 0 0 0 0,1 0 1 0 0,-1 0-1 0 0,-5-6 0 0 0,5 8-189 0 0,1 1 0 0 0,-1-1 0 0 0,0 1 0 0 0,0 0 0 0 0,0 0 0 0 0,0 0-1 0 0,0 0 1 0 0,0 0 0 0 0,0 1 0 0 0,-1-1 0 0 0,1 1 0 0 0,-1 0 0 0 0,1 0-1 0 0,-1 0 1 0 0,-3 0 0 0 0,-20 0 385 0 0,1 0 1 0 0,0 2-1 0 0,-45 6 0 0 0,10 0-64 0 0,-419 9 1245 0 0,262-16-935 0 0,-193-11 238 0 0,11-45-1270 0 0,231 21-7499 0 0,93 19 99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8:37.960"/>
    </inkml:context>
    <inkml:brush xml:id="br0">
      <inkml:brushProperty name="width" value="0.1" units="cm"/>
      <inkml:brushProperty name="height" value="0.1" units="cm"/>
      <inkml:brushProperty name="color" value="#66CC00"/>
    </inkml:brush>
  </inkml:definitions>
  <inkml:trace contextRef="#ctx0" brushRef="#br0">2877 96 10735 0 0,'-24'-27'1090'0'0,"17"18"-656"0"0,0 2 0 0 0,0-1-1 0 0,0 1 1 0 0,-13-10 0 0 0,17 16-400 0 0,1-1-1 0 0,-1 0 1 0 0,0 1-1 0 0,0 0 1 0 0,0 0-1 0 0,0 0 1 0 0,0 0-1 0 0,0 0 1 0 0,0 0-1 0 0,-1 1 1 0 0,1 0 0 0 0,0-1-1 0 0,0 1 1 0 0,0 0-1 0 0,-1 1 1 0 0,1-1-1 0 0,0 0 1 0 0,-6 3-1 0 0,-6 0 245 0 0,0 0 0 0 0,0 0 0 0 0,0-1 0 0 0,0-1 0 0 0,-19-1 0 0 0,-73-11 2948 0 0,63 5-2192 0 0,2 2-449 0 0,-1 2 0 0 0,0 1 0 0 0,1 3 0 0 0,-1 1 0 0 0,1 3 0 0 0,-52 13 0 0 0,-2-1-752 0 0,0-4 1 0 0,0-5 0 0 0,-113-2-1 0 0,190-7 198 0 0,-52 0 299 0 0,-92-11 0 0 0,140 9-330 0 0,1 0 0 0 0,-1 2 0 0 0,-36 3 0 0 0,-69 17 0 0 0,27-3 0 0 0,53-12 184 0 0,0-1 0 0 0,0-2 0 0 0,0-3 0 0 0,0-2 0 0 0,-70-13 0 0 0,26 0 393 0 0,-104-5 0 0 0,135 19-977 0 0,-1 2 1 0 0,-104 14 0 0 0,123-6-650 0 0,-5 6-50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8:39.281"/>
    </inkml:context>
    <inkml:brush xml:id="br0">
      <inkml:brushProperty name="width" value="0.1" units="cm"/>
      <inkml:brushProperty name="height" value="0.1" units="cm"/>
      <inkml:brushProperty name="color" value="#66CC00"/>
    </inkml:brush>
  </inkml:definitions>
  <inkml:trace contextRef="#ctx0" brushRef="#br0">4857 232 455 0 0,'-12'-16'675'0'0,"-15"-1"5648"0"0,-5 6-1000 0 0,12 5-6427 0 0,17 6 514 0 0,-33-7 1790 0 0,0 1 0 0 0,0 2 0 0 0,-1 2 0 0 0,-69 5 0 0 0,31 4 678 0 0,-96 21 1 0 0,95-13-839 0 0,-97 6 0 0 0,130-20-1137 0 0,0-2 1 0 0,1-1-1 0 0,-1-3 0 0 0,1-1 0 0 0,0-2 1 0 0,-59-20-1 0 0,74 20-1290 0 0,-3-1-69 0 0</inkml:trace>
  <inkml:trace contextRef="#ctx0" brushRef="#br0" timeOffset="1">2677 305 9151 0 0,'-10'-8'564'0'0,"-1"1"0"0"0,1 0 0 0 0,-1 1 0 0 0,-1 0 0 0 0,1 1 0 0 0,-21-7 0 0 0,4 4 91 0 0,-51-6 0 0 0,-256-54 2717 0 0,272 54-2546 0 0,-92-6 0 0 0,-65 7 585 0 0,9 2-552 0 0,-4-6-454 0 0,-217-21 366 0 0,8 15 46 0 0,219 17-893 0 0,43-9-3141 0 0,112 8-4211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8:55.763"/>
    </inkml:context>
    <inkml:brush xml:id="br0">
      <inkml:brushProperty name="width" value="0.1" units="cm"/>
      <inkml:brushProperty name="height" value="0.1" units="cm"/>
      <inkml:brushProperty name="color" value="#66CC00"/>
    </inkml:brush>
  </inkml:definitions>
  <inkml:trace contextRef="#ctx0" brushRef="#br0">5247 49 919 0 0,'-3'2'1366'0'0,"3"-2"-1269"0"0,0 0 1 0 0,0 1-1 0 0,0-1 1 0 0,-1 0-1 0 0,1 0 1 0 0,0 0 0 0 0,0 0-1 0 0,-1 0 1 0 0,-5-3 2437 0 0,6 3-2437 0 0,-4-14 1362 0 0,3 10 86 0 0,0 3-1494 0 0,1 1 0 0 0,0-1 0 0 0,0 1 0 0 0,-1-1 0 0 0,1 1 0 0 0,0 0 0 0 0,-1-1 0 0 0,1 1 0 0 0,-1 0-1 0 0,1-1 1 0 0,-1 1 0 0 0,1 0 0 0 0,0 0 0 0 0,-1-1 0 0 0,1 1 0 0 0,-1 0 0 0 0,1 0 0 0 0,-1 0 0 0 0,1 0 0 0 0,-1 0 0 0 0,1 0 0 0 0,-1-1 0 0 0,1 1 0 0 0,-1 0 0 0 0,0 0 0 0 0,1 1 0 0 0,-1-1-1 0 0,1 0 1 0 0,-1 0 0 0 0,1 0 0 0 0,-1 0 0 0 0,1 0 0 0 0,-1 0 0 0 0,1 1 0 0 0,0-1 0 0 0,-1 0 0 0 0,1 0 0 0 0,-1 1 0 0 0,1-1 0 0 0,-1 0 0 0 0,0 2 0 0 0,-8 3 291 0 0,0 0 143 0 0,-18 9 594 0 0,27-14-1013 0 0,-1 0 0 0 0,1 1-1 0 0,-1-1 1 0 0,1 0 0 0 0,-1 1-1 0 0,0-1 1 0 0,1 0 0 0 0,-1 0 0 0 0,1 0-1 0 0,-1 0 1 0 0,0 0 0 0 0,1 0 0 0 0,-1 0-1 0 0,0 0 1 0 0,1 0 0 0 0,-1 0 0 0 0,0 0-1 0 0,1 0 1 0 0,-1 0 0 0 0,1 0-1 0 0,-1 0 1 0 0,0-1 0 0 0,1 1 0 0 0,-1 0-1 0 0,1 0 1 0 0,-1-1 0 0 0,1 1 0 0 0,-1 0-1 0 0,1-1 1 0 0,-1 1 0 0 0,1-1 0 0 0,-1 0-1 0 0,-5-5 833 0 0,-10 7-326 0 0,0 5 126 0 0,-5 1 610 0 0,-32-14 635 0 0,43 6-1812 0 0,1 1 0 0 0,-1 0 0 0 0,-13 2 0 0 0,13 0-24 0 0,0-2 0 0 0,0 1 0 0 0,-13-2 0 0 0,-158-7 1088 0 0,71 5-776 0 0,-28 5 276 0 0,115-1-617 0 0,16 0-51 0 0,0-1-1 0 0,0 0 0 0 0,0 0 1 0 0,-10-2-1 0 0,-32-5 54 0 0,-62-2-1 0 0,49 5-29 0 0,11 1 53 0 0,1 3 1 0 0,-1 1-1 0 0,-57 10 0 0 0,74-8-71 0 0,-39 0-1 0 0,-3 0-11 0 0,53-3 30 0 0,0 0 0 0 0,-35-6 1 0 0,-8-1 68 0 0,22 5-43 0 0,0 0 20 0 0,-83 5-1 0 0,-76 13 106 0 0,67-8-62 0 0,89-7-82 0 0,-338-1 374 0 0,165 3-326 0 0,145-4-94 0 0,26 1 93 0 0,1-2 0 0 0,-78-14 0 0 0,103 12-65 0 0,-1 2 1 0 0,-39 0-1 0 0,25 1-17 0 0,-14 1 32 0 0,-58 9 0 0 0,59-4-41 0 0,-40-2 18 0 0,-94-8 0 0 0,-25 7-32 0 0,167-2 21 0 0,0-2 1 0 0,-64-10-1 0 0,62 8-23 0 0,-92 2-1 0 0,20 3 61 0 0,23-7 36 0 0,-124-1-41 0 0,139 15-53 0 0,-20 0 0 0 0,-10 5 0 0 0,77-12 0 0 0,25 0 0 0 0,0 0 0 0 0,0-1 0 0 0,0 0 0 0 0,0 0 0 0 0,-1-1 0 0 0,1 0 0 0 0,0 0 0 0 0,-13-5 0 0 0,19 6-4 0 0,-1-1-1 0 0,1 1 1 0 0,-1-1-1 0 0,1 1 1 0 0,-1 0-1 0 0,1 0 1 0 0,-1 0-1 0 0,1 0 1 0 0,-1 0 0 0 0,1 0-1 0 0,-1 0 1 0 0,0 0-1 0 0,1 0 1 0 0,-1 1-1 0 0,-2 0 1 0 0,-1 1 3 0 0,-7-5 14 0 0,9 1-43 0 0,9 2-134 0 0,10-2 152 0 0,-14 1 7 0 0,1 0 1 0 0,-1 1-1 0 0,0 0 1 0 0,0-1 0 0 0,1 1-1 0 0,-1 0 1 0 0,0 0-1 0 0,1 1 1 0 0,-1-1-1 0 0,0 0 1 0 0,0 1-1 0 0,1-1 1 0 0,3 2-1 0 0,-5-1 4 0 0,1 0 1 0 0,0 0-1 0 0,0-1 0 0 0,1 1 0 0 0,-1-1 0 0 0,0 0 0 0 0,0 1 1 0 0,0-1-1 0 0,3 0 0 0 0,18 2-55 0 0,-22-1 53 0 0,1-1-1 0 0,-1 1 1 0 0,1-1 0 0 0,-1 0-1 0 0,1 0 1 0 0,0 0 0 0 0,-1 0-1 0 0,1 0 1 0 0,-1 0-1 0 0,1 0 1 0 0,-1 0 0 0 0,1-1-1 0 0,-1 1 1 0 0,1-1 0 0 0,-1 1-1 0 0,1-1 1 0 0,-1 1-1 0 0,2-2 1 0 0,-2 0 3 0 0,-2 1-142 0 0,1 0 1 0 0,0 0-1 0 0,0 0 0 0 0,-1-1 1 0 0,1 1-1 0 0,0 0 0 0 0,-1 0 1 0 0,1 0-1 0 0,-1 0 0 0 0,0 0 1 0 0,1 0-1 0 0,-3-2 0 0 0,-2-5-3361 0 0,5 7 3065 0 0,-1 0 0 0 0,1 0 0 0 0,0 0 0 0 0,-1-3 1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9:02.997"/>
    </inkml:context>
    <inkml:brush xml:id="br0">
      <inkml:brushProperty name="width" value="0.1" units="cm"/>
      <inkml:brushProperty name="height" value="0.1" units="cm"/>
      <inkml:brushProperty name="color" value="#66CC00"/>
    </inkml:brush>
  </inkml:definitions>
  <inkml:trace contextRef="#ctx0" brushRef="#br0">7439 162 2815 0 0,'1'-3'83'0'0,"-1"0"-1"0"0,0 1 0 0 0,0-1 0 0 0,0 1 1 0 0,0-1-1 0 0,0 0 0 0 0,0 1 0 0 0,-1-1 1 0 0,1 0-1 0 0,-1 1 0 0 0,0-1 0 0 0,0 1 1 0 0,-2-4-1 0 0,2 4 219 0 0,0 0 0 0 0,1 0 1 0 0,-1 0-1 0 0,0 0 0 0 0,0 0 1 0 0,1 0-1 0 0,0 0 0 0 0,-1 0 0 0 0,1-1 1 0 0,0 1-1 0 0,0 0 0 0 0,0 0 1 0 0,0 0-1 0 0,0 0 0 0 0,1-1 0 0 0,0-2 1 0 0,-1 4-211 0 0,-1 0 0 0 0,1-1 0 0 0,0 1 0 0 0,-1 0 0 0 0,1 0 0 0 0,-1 0 0 0 0,1 0 0 0 0,-1 0 1 0 0,1 0-1 0 0,-1 0 0 0 0,0 0 0 0 0,1 0 0 0 0,-1 0 0 0 0,0 0 0 0 0,0 1 0 0 0,0-1 0 0 0,0 0 0 0 0,-1 0 0 0 0,-20-17 1768 0 0,21 17-1778 0 0,-2-1 60 0 0,-1 0 0 0 0,1 0 0 0 0,-1 0 0 0 0,1 0 0 0 0,-1 1 0 0 0,0 0 0 0 0,1-1 0 0 0,-1 1 0 0 0,0 1 0 0 0,0-1 0 0 0,0 1 0 0 0,0-1 0 0 0,0 1 0 0 0,0 0 0 0 0,0 0 0 0 0,1 1 0 0 0,-1-1 0 0 0,0 1 0 0 0,-6 2 0 0 0,-40 4 1152 0 0,38-7-671 0 0,0 2 1 0 0,0 0-1 0 0,-22 6 1 0 0,2 1-844 0 0,-1-1 0 0 0,-38 4 0 0 0,60-10 340 0 0,-8 0 482 0 0,-34-1 1 0 0,5-1-89 0 0,-72-1 451 0 0,43-1-583 0 0,55 2-275 0 0,4-1 35 0 0,0 2-1 0 0,-21 2 1 0 0,18-1-39 0 0,1-1 1 0 0,-1 0-1 0 0,-21-3 0 0 0,-31 0 33 0 0,39 4-91 0 0,-13 0 75 0 0,-68 12-1 0 0,58-6 185 0 0,-114 2 0 0 0,65-6-123 0 0,-96-1 225 0 0,164-1-332 0 0,-238 4 414 0 0,133-16-314 0 0,-88-2 70 0 0,166 18-178 0 0,48-4-65 0 0,-1 0-1 0 0,-24-1 1 0 0,-57 2 77 0 0,25 1-26 0 0,-18-1-12 0 0,-59-3 61 0 0,-211-9 17 0 0,308 11-117 0 0,-107-11 0 0 0,14-10 64 0 0,108 17-64 0 0,-1 1 0 0 0,-42 5 0 0 0,-13 0 0 0 0,-158 2 128 0 0,154-6 4 0 0,47-3-102 0 0,13 2 25 0 0,-55-10 0 0 0,71 8-18 0 0,-32 0-1 0 0,25 2 8 0 0,-92 3-33 0 0,1 16 106 0 0,35-8-104 0 0,-73 4-15 0 0,44-10 69 0 0,-39 0 54 0 0,19-5-109 0 0,75 2 15 0 0,-109-12-1 0 0,106 0 0 0 0,19 3 31 0 0,-52-3-1 0 0,59 10-39 0 0,-42-3 30 0 0,14-2-20 0 0,-64 2-1 0 0,24 7-14 0 0,-40 0-13 0 0,-309-49 523 0 0,405 40-508 0 0,-40-7-27 0 0,8 1-274 0 0,-111-3 0 0 0,182 16-377 0 0,0-1-1 0 0,0 2 1 0 0,0-1-1 0 0,-13 5 1 0 0,-16 4-7987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9:05.918"/>
    </inkml:context>
    <inkml:brush xml:id="br0">
      <inkml:brushProperty name="width" value="0.1" units="cm"/>
      <inkml:brushProperty name="height" value="0.1" units="cm"/>
      <inkml:brushProperty name="color" value="#66CC00"/>
    </inkml:brush>
  </inkml:definitions>
  <inkml:trace contextRef="#ctx0" brushRef="#br0">2703 145 1375 0 0,'-1'-42'7655'0'0,"-1"-1"-6376"0"0,2 40-1116 0 0,0 1 0 0 0,0-1-1 0 0,-1 1 1 0 0,1-1 0 0 0,-1 1 0 0 0,0-1 0 0 0,1 1 0 0 0,-1-1 0 0 0,0 1 0 0 0,0 0 0 0 0,-1-1 0 0 0,1 1 0 0 0,0 0 0 0 0,-1 0 0 0 0,1 0 0 0 0,-1 0 0 0 0,0 0 0 0 0,1 0-1 0 0,-1 1 1 0 0,0-1 0 0 0,0 1 0 0 0,0-1 0 0 0,-1 1 0 0 0,1-1 0 0 0,0 1 0 0 0,0 0 0 0 0,-1 0 0 0 0,1 0 0 0 0,-1 1 0 0 0,1-1 0 0 0,-1 1 0 0 0,1-1 0 0 0,-1 1 0 0 0,1 0-1 0 0,-1-1 1 0 0,1 2 0 0 0,-1-1 0 0 0,-3 0 0 0 0,-28 2 1447 0 0,12-2-1188 0 0,-147 6 1482 0 0,69 3-1217 0 0,-161 6 515 0 0,195-16-821 0 0,-1 4 0 0 0,-114 19 0 0 0,176-21-373 0 0,-90 16 133 0 0,-141 7 1 0 0,84-9 90 0 0,40-2 500 0 0,-298 24-142 0 0,165-14-296 0 0,95-8-136 0 0,-115 5-3503 0 0,204-21-4855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9:08.615"/>
    </inkml:context>
    <inkml:brush xml:id="br0">
      <inkml:brushProperty name="width" value="0.1" units="cm"/>
      <inkml:brushProperty name="height" value="0.1" units="cm"/>
      <inkml:brushProperty name="color" value="#66CC00"/>
    </inkml:brush>
  </inkml:definitions>
  <inkml:trace contextRef="#ctx0" brushRef="#br0">2631 141 2303 0 0,'-10'-10'1399'0'0,"0"1"0"0"0,-19-14 0 0 0,25 20-1265 0 0,-1 0 1 0 0,1 1-1 0 0,-1 0 0 0 0,0 0 0 0 0,0 0 0 0 0,0 0 0 0 0,0 1 0 0 0,0 0 0 0 0,0 0 0 0 0,-8-1 0 0 0,-4 0 538 0 0,-1-1-1 0 0,1-1 0 0 0,0-1 1 0 0,1 0-1 0 0,-32-15 0 0 0,-14-4 1621 0 0,42 19-2020 0 0,1 1 0 0 0,-1 2 0 0 0,0 0 0 0 0,0 1 0 0 0,-30 2 0 0 0,-53 5 245 0 0,-57 1 782 0 0,122-6-653 0 0,-53 7 0 0 0,15 0-70 0 0,-14-2-162 0 0,-264 24 862 0 0,62-14-442 0 0,69-22 78 0 0,-44 0 16 0 0,196 9-1187 0 0,1 3 0 0 0,0 4 0 0 0,1 2 0 0 0,-71 23 0 0 0,78-16-670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9:10.509"/>
    </inkml:context>
    <inkml:brush xml:id="br0">
      <inkml:brushProperty name="width" value="0.1" units="cm"/>
      <inkml:brushProperty name="height" value="0.1" units="cm"/>
      <inkml:brushProperty name="color" value="#66CC00"/>
    </inkml:brush>
  </inkml:definitions>
  <inkml:trace contextRef="#ctx0" brushRef="#br0">2822 44 5527 0 0,'-1'-2'79'0'0,"0"0"0"0"0,-1 0 0 0 0,1 0 0 0 0,-1 0 0 0 0,0 0 0 0 0,0 1 0 0 0,1-1 0 0 0,-1 0-1 0 0,0 1 1 0 0,0 0 0 0 0,-1-1 0 0 0,1 1 0 0 0,0 0 0 0 0,-4-1 0 0 0,0 1 948 0 0,0 0-1 0 0,0 0 1 0 0,0 0 0 0 0,-10 1 0 0 0,15 0-971 0 0,-33-7 35 0 0,2 0 138 0 0,8 7 575 0 0,1 1 1 0 0,-30 4 0 0 0,28-2 42 0 0,-42 0 0 0 0,24-2-149 0 0,-80 12 1 0 0,98-10-587 0 0,-219 34 685 0 0,-160-8 1518 0 0,48 1-826 0 0,262-19-1233 0 0,24-6-74 0 0,-1-3-1 0 0,-73-6 1 0 0,-141-27 174 0 0,-18 0-248 0 0,284 30-206 0 0,-27-3-826 0 0,-1 3-1 0 0,1 1 1 0 0,-55 8 0 0 0,31 4-6362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9:12.016"/>
    </inkml:context>
    <inkml:brush xml:id="br0">
      <inkml:brushProperty name="width" value="0.1" units="cm"/>
      <inkml:brushProperty name="height" value="0.1" units="cm"/>
      <inkml:brushProperty name="color" value="#66CC00"/>
    </inkml:brush>
  </inkml:definitions>
  <inkml:trace contextRef="#ctx0" brushRef="#br0">1047 121 919 0 0,'-45'-29'4713'0'0,"33"22"-2676"0"0,0 0-1 0 0,-16-14 0 0 0,21 15-1836 0 0,-1 0 1 0 0,1 0-1 0 0,-1 1 1 0 0,0 0 0 0 0,0 1-1 0 0,0 0 1 0 0,-1 0-1 0 0,0 1 1 0 0,0 0 0 0 0,1 0-1 0 0,-2 1 1 0 0,1 0-1 0 0,0 0 1 0 0,0 1-1 0 0,-1 1 1 0 0,1 0 0 0 0,-13 1-1 0 0,-65 4 1418 0 0,0 5-1 0 0,1 3 1 0 0,1 4 0 0 0,-114 38-1 0 0,170-44-1556 0 0,0 2 1 0 0,1 1-1 0 0,-35 24 1 0 0,4 2-6580 0 0,28-15-858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9:13.194"/>
    </inkml:context>
    <inkml:brush xml:id="br0">
      <inkml:brushProperty name="width" value="0.1" units="cm"/>
      <inkml:brushProperty name="height" value="0.1" units="cm"/>
      <inkml:brushProperty name="color" value="#66CC00"/>
    </inkml:brush>
  </inkml:definitions>
  <inkml:trace contextRef="#ctx0" brushRef="#br0">1225 74 6127 0 0,'-4'-2'536'0'0,"0"-1"0"0"0,0 1 0 0 0,-1 0 0 0 0,1 0 0 0 0,0 0 0 0 0,-1 1 0 0 0,1 0 0 0 0,-1-1 0 0 0,-5 1 0 0 0,-11-5 256 0 0,-87-29 4072 0 0,88 31-4549 0 0,0 0-1 0 0,-1 1 0 0 0,1 1 1 0 0,-1 1-1 0 0,-33 2 0 0 0,15-1 99 0 0,-249 20 1747 0 0,37-2 32 0 0,48-8-1666 0 0,117-4-3375 0 0,62-4 1417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34:47.777"/>
    </inkml:context>
    <inkml:brush xml:id="br0">
      <inkml:brushProperty name="width" value="0.1" units="cm"/>
      <inkml:brushProperty name="height" value="0.1" units="cm"/>
      <inkml:brushProperty name="color" value="#F4F91B"/>
    </inkml:brush>
  </inkml:definitions>
  <inkml:trace contextRef="#ctx0" brushRef="#br0">0 12 2415 0 0,'146'6'1686'0'0,"35"-1"-512"0"0,-62-16-786 0 0,-83 5-228 0 0,-1 3 0 0 0,1 1 0 0 0,42 3 0 0 0,-66 1-145 0 0,-1 0-1 0 0,1 0 1 0 0,-1 1-1 0 0,15 6 0 0 0,-4 1-14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9:13.884"/>
    </inkml:context>
    <inkml:brush xml:id="br0">
      <inkml:brushProperty name="width" value="0.1" units="cm"/>
      <inkml:brushProperty name="height" value="0.1" units="cm"/>
      <inkml:brushProperty name="color" value="#66CC00"/>
    </inkml:brush>
  </inkml:definitions>
  <inkml:trace contextRef="#ctx0" brushRef="#br0">1810 45 4143 0 0,'-5'-4'815'0'0,"0"0"0"0"0,0 0 0 0 0,0 0 0 0 0,0 1 0 0 0,0 0 0 0 0,-1 0 0 0 0,1 0 0 0 0,-11-3-1 0 0,7 3-360 0 0,0 1-1 0 0,0 0 0 0 0,0 1 0 0 0,0 0 0 0 0,-12 0 0 0 0,-8 2-278 0 0,-1 2-1 0 0,-52 12 1 0 0,28-4 1488 0 0,-581 78 3169 0 0,258-53-3148 0 0,278-33-1451 0 0,-178-17-1 0 0,206 0-2841 0 0,39 5-4931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9:27.188"/>
    </inkml:context>
    <inkml:brush xml:id="br0">
      <inkml:brushProperty name="width" value="0.1" units="cm"/>
      <inkml:brushProperty name="height" value="0.1" units="cm"/>
      <inkml:brushProperty name="color" value="#66CC00"/>
    </inkml:brush>
  </inkml:definitions>
  <inkml:trace contextRef="#ctx0" brushRef="#br0">1227 114 1375 0 0,'0'0'8768'0'0,"0"-5"-8552"0"0,-2-19 3983 0 0,-1 23-3934 0 0,-1-2-157 0 0,-1 1-128 0 0,-27-1 1714 0 0,28 3-1605 0 0,-1 2-9 0 0,-14 4-7 0 0,14-5-1 0 0,1 0 0 0 0,-14 4 11 0 0,13-4 45 0 0,0 0 21 0 0,-22 4 268 0 0,1-1-1 0 0,-2-2 0 0 0,-44-1 1 0 0,-227-4 2087 0 0,183 4-1609 0 0,73-3-302 0 0,-77-12-1 0 0,59 5-290 0 0,-117-20 33 0 0,145 20-1754 0 0,-46-18 1 0 0,46 15 88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9:28.107"/>
    </inkml:context>
    <inkml:brush xml:id="br0">
      <inkml:brushProperty name="width" value="0.1" units="cm"/>
      <inkml:brushProperty name="height" value="0.1" units="cm"/>
      <inkml:brushProperty name="color" value="#66CC00"/>
    </inkml:brush>
  </inkml:definitions>
  <inkml:trace contextRef="#ctx0" brushRef="#br0">1696 124 2615 0 0,'0'0'899'0'0,"-20"27"1658"0"0,16-24-1941 0 0,0 0 0 0 0,-1-1 0 0 0,1 1 0 0 0,-1-1 0 0 0,0 0 0 0 0,1 0 0 0 0,-1 0 0 0 0,0-1 0 0 0,0 1 0 0 0,-8 0 0 0 0,6-1-243 0 0,-1 1 0 0 0,1 0 0 0 0,-1 0 1 0 0,1 1-1 0 0,-11 6 0 0 0,-70 36 1903 0 0,76-38-1936 0 0,0-1 0 0 0,0 0 1 0 0,-1-1-1 0 0,-23 7 0 0 0,-10 4 668 0 0,29-11-521 0 0,-28 2-54 0 0,35-4-256 0 0,-1-1 1 0 0,0 0-1 0 0,0-1 0 0 0,-21 0 0 0 0,18-1 169 0 0,-71-3 85 0 0,0-4-1 0 0,0-4 1 0 0,1-3-1 0 0,0-4 1 0 0,2-3-1 0 0,-157-63 0 0 0,-87-31-2563 0 0,265 96-3528 0 0,0-1-1846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9:31.099"/>
    </inkml:context>
    <inkml:brush xml:id="br0">
      <inkml:brushProperty name="width" value="0.1" units="cm"/>
      <inkml:brushProperty name="height" value="0.1" units="cm"/>
      <inkml:brushProperty name="color" value="#66CC00"/>
    </inkml:brush>
  </inkml:definitions>
  <inkml:trace contextRef="#ctx0" brushRef="#br0">2648 132 10103 0 0,'-75'-2'1247'0'0,"58"1"-974"0"0,0-1 0 0 0,0-1 0 0 0,0 0-1 0 0,-28-10 1 0 0,21 5 1128 0 0,-35-5 1 0 0,16 8-968 0 0,0 2-1 0 0,0 2 1 0 0,-58 7 0 0 0,-127 26 2204 0 0,75-8-1865 0 0,-289 25 1508 0 0,361-44-1924 0 0,0-4-1 0 0,0-3 0 0 0,1-4 1 0 0,-143-28-1 0 0,-10-13-152 0 0,-99-22-767 0 0,264 54-938 0 0,-1 3-3954 0 0,-6 3-2029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9:32.817"/>
    </inkml:context>
    <inkml:brush xml:id="br0">
      <inkml:brushProperty name="width" value="0.1" units="cm"/>
      <inkml:brushProperty name="height" value="0.1" units="cm"/>
      <inkml:brushProperty name="color" value="#66CC00"/>
    </inkml:brush>
  </inkml:definitions>
  <inkml:trace contextRef="#ctx0" brushRef="#br0">1035 36 9039 0 0,'-7'-2'180'0'0,"0"0"-1"0"0,0 0 0 0 0,-1 1 0 0 0,1 0 0 0 0,0 0 0 0 0,-1 1 0 0 0,1 0 0 0 0,-14 1 1 0 0,-9 0-227 0 0,11-2 290 0 0,0-1 0 0 0,1 0 0 0 0,-22-7 0 0 0,19 4 727 0 0,0 1 0 0 0,-25-1 0 0 0,-298 10 2773 0 0,13 2-550 0 0,285-9-4386 0 0,26-1-166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9:33.894"/>
    </inkml:context>
    <inkml:brush xml:id="br0">
      <inkml:brushProperty name="width" value="0.1" units="cm"/>
      <inkml:brushProperty name="height" value="0.1" units="cm"/>
      <inkml:brushProperty name="color" value="#66CC00"/>
    </inkml:brush>
  </inkml:definitions>
  <inkml:trace contextRef="#ctx0" brushRef="#br0">2247 1 455 0 0,'-26'6'1176'0'0,"-17"-1"5995"0"0,3 0-5412 0 0,-107 26 704 0 0,-18 2 56 0 0,81-17-727 0 0,-150 47 0 0 0,162-45-1264 0 0,0-2 0 0 0,-113 9 0 0 0,-137-4 1156 0 0,286-20-1520 0 0,-23 0-60 0 0,0-2-1 0 0,0-3 1 0 0,0-2 0 0 0,1-3-1 0 0,0-3 1 0 0,-89-29-1 0 0,113 29-223 0 0,-26-8-1691 0 0,-113-25 1 0 0,119 38 170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9:35.065"/>
    </inkml:context>
    <inkml:brush xml:id="br0">
      <inkml:brushProperty name="width" value="0.1" units="cm"/>
      <inkml:brushProperty name="height" value="0.1" units="cm"/>
      <inkml:brushProperty name="color" value="#66CC00"/>
    </inkml:brush>
  </inkml:definitions>
  <inkml:trace contextRef="#ctx0" brushRef="#br0">2991 228 4607 0 0,'-3'0'208'0'0,"-32"-7"32"0"0,16 3 5587 0 0,16 4-5634 0 0,-1-1 1 0 0,0 0-1 0 0,1 0 0 0 0,-1 0 1 0 0,1 0-1 0 0,0-1 1 0 0,-1 1-1 0 0,1-1 0 0 0,0 0 1 0 0,0 0-1 0 0,-5-4 0 0 0,-27-32-670 0 0,31 33 317 0 0,0-1-1 0 0,0 1 0 0 0,-1 0 1 0 0,1 0-1 0 0,-1 1 1 0 0,-1-1-1 0 0,1 1 1 0 0,0 0-1 0 0,-1 0 1 0 0,0 1-1 0 0,0 0 1 0 0,-7-3-1 0 0,-19-2 1315 0 0,0 2 0 0 0,-63-3 0 0 0,-26-4 1433 0 0,104 11-2189 0 0,0 0-1 0 0,-29 2 1 0 0,28 0-107 0 0,0 0 0 0 0,-25-4 1 0 0,-219-26 456 0 0,156 21-337 0 0,-211-7 879 0 0,240 17-1220 0 0,0 4 0 0 0,-85 17-1 0 0,-13 13 293 0 0,-239 36 1119 0 0,252-52-734 0 0,-107 8 262 0 0,226-26-1313 0 0,0-2 0 0 0,0-1 0 0 0,0-3 0 0 0,-53-11 0 0 0,44 2-1076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9:37.471"/>
    </inkml:context>
    <inkml:brush xml:id="br0">
      <inkml:brushProperty name="width" value="0.1" units="cm"/>
      <inkml:brushProperty name="height" value="0.1" units="cm"/>
      <inkml:brushProperty name="color" value="#66CC00"/>
    </inkml:brush>
  </inkml:definitions>
  <inkml:trace contextRef="#ctx0" brushRef="#br0">2117 194 5527 0 0,'-28'-15'3103'0'0,"14"7"-2732"0"0,0 1 0 0 0,-1 0-1 0 0,0 1 1 0 0,0 1 0 0 0,-18-5 0 0 0,-39-5 2010 0 0,36 6-1122 0 0,0 2 1 0 0,-45-3-1 0 0,-76 16 129 0 0,104-1-721 0 0,-57-3 1 0 0,-180-33 1294 0 0,193 19-1502 0 0,-66 1 258 0 0,26 3-188 0 0,29-3-765 0 0,-244-19 2101 0 0,233 26-4330 0 0,0 5-3567 0 0,66 1-1097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9:45.868"/>
    </inkml:context>
    <inkml:brush xml:id="br0">
      <inkml:brushProperty name="width" value="0.1" units="cm"/>
      <inkml:brushProperty name="height" value="0.1" units="cm"/>
      <inkml:brushProperty name="color" value="#66CC00"/>
    </inkml:brush>
  </inkml:definitions>
  <inkml:trace contextRef="#ctx0" brushRef="#br0">790 49 2671 0 0,'-6'-13'220'0'0,"6"11"-135"0"0,-1 0 0 0 0,1 0-1 0 0,-1 0 1 0 0,0 0 0 0 0,0 1-1 0 0,0-1 1 0 0,0 0 0 0 0,0 1-1 0 0,0-1 1 0 0,0 1 0 0 0,0-1-1 0 0,0 1 1 0 0,-1-1 0 0 0,1 1-1 0 0,-1 0 1 0 0,1 0 0 0 0,-1 0-1 0 0,1 0 1 0 0,-1 0 0 0 0,0 0-1 0 0,0 0 1 0 0,1 0 0 0 0,-1 1-1 0 0,0-1 1 0 0,0 1 0 0 0,0-1-1 0 0,0 1 1 0 0,1 0 0 0 0,-1-1-1 0 0,0 1 1 0 0,-4 1 0 0 0,-6-1 693 0 0,0 1 1 0 0,1 1 0 0 0,-1 0-1 0 0,0 1 1 0 0,1 0 0 0 0,-13 6-1 0 0,9-4-478 0 0,7-3-12 0 0,-1-1 0 0 0,1 0-1 0 0,-1 0 1 0 0,1 0-1 0 0,-15-2 1 0 0,-13 1 306 0 0,-107 23 994 0 0,56-7-716 0 0,28-7-336 0 0,0-1 170 0 0,-88 24 0 0 0,140-30-699 0 0,5-2-1 0 0,0 0 0 0 0,0 1 0 0 0,0 0-1 0 0,0 0 1 0 0,-1 0 0 0 0,1-1-1 0 0,0 2 1 0 0,0-1 0 0 0,-3 3-1 0 0,36-3-391 0 0,-24-1 361 0 0,13 0-181 0 0,1 0 0 0 0,-1 2 1 0 0,0 0-1 0 0,21 5 0 0 0,-28-3 197 0 0,1 1 0 0 0,-1 1 0 0 0,13 6 0 0 0,29 13-19 0 0,-45-23 40 0 0,-1 0 0 0 0,1 0 0 0 0,-1-1 0 0 0,1 0 0 0 0,0-1 0 0 0,-1 0 0 0 0,1 0-1 0 0,0-1 1 0 0,0 0 0 0 0,-1-1 0 0 0,1 0 0 0 0,-1-1 0 0 0,18-7 0 0 0,-7 1 18 0 0,0-1 1 0 0,-1-1-1 0 0,0 0 1 0 0,-1-2-1 0 0,17-15 1 0 0,-34 27-23 0 0,0 0 0 0 0,0 1 1 0 0,0-1-1 0 0,0 0 0 0 0,-1 1 1 0 0,1-1-1 0 0,0 1 0 0 0,0-1 1 0 0,0 1-1 0 0,0-1 0 0 0,0 1 1 0 0,0 0-1 0 0,1 0 0 0 0,-1-1 1 0 0,2 1-1 0 0,-3 0-44 0 0,1 1 1 0 0,-1-1-1 0 0,1 0 0 0 0,-1 0 1 0 0,1 1-1 0 0,-1-1 0 0 0,0 1 0 0 0,1-1 1 0 0,-1 0-1 0 0,1 1 0 0 0,-1-1 1 0 0,0 1-1 0 0,1-1 0 0 0,-1 1 0 0 0,0-1 1 0 0,0 1-1 0 0,1-1 0 0 0,-1 1 1 0 0,0-1-1 0 0,0 1 0 0 0,0-1 0 0 0,0 1 1 0 0,0-1-1 0 0,0 1 0 0 0,0 0 1 0 0,0-1-1 0 0,0 1 0 0 0,0-1 0 0 0,0 1 1 0 0,0-1-1 0 0,0 1 0 0 0,-1 11-1160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9:49.683"/>
    </inkml:context>
    <inkml:brush xml:id="br0">
      <inkml:brushProperty name="width" value="0.1" units="cm"/>
      <inkml:brushProperty name="height" value="0.1" units="cm"/>
      <inkml:brushProperty name="color" value="#66CC00"/>
    </inkml:brush>
  </inkml:definitions>
  <inkml:trace contextRef="#ctx0" brushRef="#br0">1526 24 4607 0 0,'-27'1'1964'0'0,"-41"8"-1"0"0,46-6-1123 0 0,0 0 1 0 0,0-1 0 0 0,-27-1 0 0 0,21-4 357 0 0,1-2 1 0 0,-28-8 0 0 0,30 7-462 0 0,0 0 0 0 0,-47-3-1 0 0,-204 19 1711 0 0,98 1-567 0 0,128-9-1577 0 0,-269 5 708 0 0,106-8-3141 0 0,165 0 483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35:01.849"/>
    </inkml:context>
    <inkml:brush xml:id="br0">
      <inkml:brushProperty name="width" value="0.1" units="cm"/>
      <inkml:brushProperty name="height" value="0.1" units="cm"/>
      <inkml:brushProperty name="color" value="#F4F91B"/>
    </inkml:brush>
  </inkml:definitions>
  <inkml:trace contextRef="#ctx0" brushRef="#br0">33 20 1583 0 0,'0'0'4'0'0,"0"-1"-1"0"0,0 1 1 0 0,0-1-1 0 0,1 1 1 0 0,-1-1-1 0 0,0 1 1 0 0,0-1-1 0 0,1 1 1 0 0,-1-1-1 0 0,0 1 1 0 0,1 0-1 0 0,-1-1 1 0 0,0 1-1 0 0,1 0 1 0 0,-1-1-1 0 0,0 1 1 0 0,1 0-1 0 0,-1-1 1 0 0,1 1-1 0 0,-1 0 1 0 0,2-1-1 0 0,0 8 124 0 0,-2-6-121 0 0,0 0-1 0 0,0 0 0 0 0,0-1 0 0 0,0 1 0 0 0,0 0 0 0 0,-1 0 0 0 0,1-1 0 0 0,0 1 0 0 0,0 0 0 0 0,-1 0 0 0 0,1-1 0 0 0,-1 1 0 0 0,1 0 0 0 0,0-1 0 0 0,-1 1 0 0 0,1-1 0 0 0,-1 1 1 0 0,0 0-1 0 0,1-1 0 0 0,-1 1 0 0 0,1-1 0 0 0,-1 0 0 0 0,0 1 0 0 0,0-1 0 0 0,1 1 0 0 0,-1-1 0 0 0,0 0 0 0 0,1 0 0 0 0,-1 1 0 0 0,0-1 0 0 0,0 0 0 0 0,0 0 0 0 0,0 0 0 0 0,0 0 8 0 0,1 0 0 0 0,0 0 0 0 0,-1 0 0 0 0,1 0 0 0 0,0 0 0 0 0,-1 0 0 0 0,1 0 0 0 0,0 0 0 0 0,0 0 0 0 0,-1 0 0 0 0,1-1 0 0 0,0 1-1 0 0,-1 0 1 0 0,1 0 0 0 0,0 0 0 0 0,0 0 0 0 0,-1-1 0 0 0,1 1 0 0 0,0 0 0 0 0,0 0 0 0 0,0 0 0 0 0,-1-1 0 0 0,1 1 0 0 0,0 0-1 0 0,0 0 1 0 0,0-1 0 0 0,0 1 0 0 0,0 0 0 0 0,-1-1 0 0 0,1 1 0 0 0,0 0 0 0 0,0-1 0 0 0,0 1 0 0 0,0 0-4 0 0,0-1 1 0 0,0 1 0 0 0,0 0-1 0 0,0 0 1 0 0,0-1 0 0 0,0 1 0 0 0,0 0-1 0 0,0 0 1 0 0,0 0 0 0 0,0-1-1 0 0,-1 1 1 0 0,1 0 0 0 0,0 0-1 0 0,0 0 1 0 0,0 0 0 0 0,0-1-1 0 0,0 1 1 0 0,0 0 0 0 0,-1 0-1 0 0,1 0 1 0 0,0 0 0 0 0,0 0-1 0 0,0 0 1 0 0,0-1 0 0 0,-1 1-1 0 0,1 0 1 0 0,0 0 0 0 0,0 0-1 0 0,0 0 1 0 0,-1 0 0 0 0,1 0-1 0 0,0 0 1 0 0,0 0 0 0 0,-1 0 0 0 0,1 0-1 0 0,0 0 1 0 0,0 0 0 0 0,0 0-1 0 0,-1 0 1 0 0,1 0 0 0 0,0 0-1 0 0,0 0 1 0 0,0 0 0 0 0,-1 0-1 0 0,1 0 1 0 0,0 1 0 0 0,0-1-1 0 0,0 0 1 0 0,0 0 0 0 0,-1 0-1 0 0,1 0 1 0 0,0 0 0 0 0,0 0-1 0 0,0 1 1 0 0,-1-1 0 0 0,-7 0 1 0 0,8 0-11 0 0,0-1 0 0 0,0 1 0 0 0,0 0 0 0 0,0 0 0 0 0,0 0 0 0 0,0 0 0 0 0,-1 0 0 0 0,1-1 0 0 0,0 1 0 0 0,0 0 0 0 0,0 0 0 0 0,0 0 0 0 0,0 0 0 0 0,1 0 0 0 0,-1-1 0 0 0,0 1 0 0 0,0 0 0 0 0,0 0 0 0 0,0 0 0 0 0,0 0 0 0 0,0-1 0 0 0,0 1 0 0 0,0 0 0 0 0,0 0 0 0 0,0 0 0 0 0,0 0 0 0 0,0 0 0 0 0,0 0 0 0 0,1-1 0 0 0,-1 1 0 0 0,0 0 0 0 0,0 0 0 0 0,0 0 0 0 0,0 0 0 0 0,0 0 0 0 0,1 0 0 0 0,-1 0 0 0 0,0 0 0 0 0,0 0 0 0 0,0 0 0 0 0,0 0 0 0 0,0 0 0 0 0,1 0 0 0 0,-1 0 0 0 0,0 0-1 0 0,0 0 1 0 0,0 0 0 0 0,12-2 0 0 0,-1 0 0 0 0,1 1 0 0 0,-1 1 0 0 0,1 0 0 0 0,18 3 0 0 0,-23-3 0 0 0,63 8 85 0 0,55 2 108 0 0,65-8 71 0 0,140-2-174 0 0,-201-6-90 0 0,92-1 0 0 0,-167 4 64 0 0,56-9-1 0 0,-11 1 314 0 0,-96 10-366 0 0,0 1-1 0 0,-1 0 1 0 0,1 0-1 0 0,-1 1 1 0 0,1-1-1 0 0,0 0 1 0 0,-1 1-1 0 0,1-1 1 0 0,-1 1-1 0 0,1 0 1 0 0,4 2-1 0 0,-6-2-7 0 0,0 0 0 0 0,-1-1 0 0 0,1 1 0 0 0,0 0-1 0 0,0-1 1 0 0,0 1 0 0 0,-1 0 0 0 0,1 0 0 0 0,0 0 0 0 0,-1 0-1 0 0,1 0 1 0 0,-1 0 0 0 0,1 0 0 0 0,-1 0 0 0 0,0 0-1 0 0,1 0 1 0 0,-1 0 0 0 0,0 0 0 0 0,0 0 0 0 0,0 0-1 0 0,1 1 1 0 0,-1-1 0 0 0,0 0 0 0 0,-1 0 0 0 0,1 0 0 0 0,0 0-1 0 0,0 0 1 0 0,0 0 0 0 0,-1 0 0 0 0,1 0 0 0 0,-1 2-1 0 0,-2 2 8 0 0,3-7 12 0 0,0 2-21 0 0,0 0 0 0 0,1 0 0 0 0,-1-1 0 0 0,0 1-1 0 0,0 0 1 0 0,0 0 0 0 0,1 0 0 0 0,-1-1 0 0 0,0 1-1 0 0,0 0 1 0 0,0 0 0 0 0,1 0 0 0 0,-1 0 0 0 0,0-1-1 0 0,0 1 1 0 0,1 0 0 0 0,-1 0 0 0 0,0 0 0 0 0,0 0-1 0 0,1 0 1 0 0,-1 0 0 0 0,0 0 0 0 0,1 0 0 0 0,-1 0-1 0 0,0 0 1 0 0,0 0 0 0 0,1 0 0 0 0,-1 0 0 0 0,0 0-1 0 0,1 0 1 0 0,-1 0 0 0 0,0 0 0 0 0,0 0 0 0 0,1 0-1 0 0,-1 0 1 0 0,0 1 0 0 0,0-1 0 0 0,1 0 0 0 0,-1 0-1 0 0,1 0 1 0 0,-1 0 0 0 0,1 0 0 0 0,0 0 0 0 0,-1 0 0 0 0,1 0 0 0 0,-1 0 0 0 0,1-1 0 0 0,-1 1 0 0 0,1 0 0 0 0,-1 0 0 0 0,1 0 0 0 0,-1-1 0 0 0,1 1 1 0 0,-1 0-1 0 0,1-1 0 0 0,-1 1 0 0 0,1-1 0 0 0,-1 1 0 0 0,0 0 0 0 0,1-1 0 0 0,-1 1 0 0 0,0-1 0 0 0,1 1 0 0 0,-1-1 0 0 0,0 1 0 0 0,0-1 0 0 0,1 1 0 0 0,-1-1 0 0 0,0 0 0 0 0,0 0 0 0 0,1 1 0 0 0,-1-1 0 0 0,0 0 0 0 0,0 1 0 0 0,1-1 0 0 0,-1 1 1 0 0,0-1-1 0 0,1 1 0 0 0,-1-1 0 0 0,1 1 0 0 0,-1-1 0 0 0,1 1 0 0 0,-1-1 0 0 0,1 1 1 0 0,-1 0-1 0 0,1-1 0 0 0,-1 1 0 0 0,1 0 0 0 0,0-1 0 0 0,-1 1 0 0 0,1 0 0 0 0,0 0 1 0 0,-1 0-1 0 0,1 0 0 0 0,-1-1 0 0 0,1 1 0 0 0,0 0 0 0 0,-1 0 0 0 0,2 0 0 0 0,-2 1-1 0 0,1 0 0 0 0,-1-1 0 0 0,0 1 0 0 0,1 0 0 0 0,-1-1 0 0 0,0 1 0 0 0,0 0 0 0 0,0-1 0 0 0,0 1 0 0 0,0 0 0 0 0,0 0 0 0 0,0-1 0 0 0,0 1 0 0 0,0 0 0 0 0,0-1 0 0 0,0 2 0 0 0,0 1 0 0 0,0 1 0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9:51.767"/>
    </inkml:context>
    <inkml:brush xml:id="br0">
      <inkml:brushProperty name="width" value="0.1" units="cm"/>
      <inkml:brushProperty name="height" value="0.1" units="cm"/>
      <inkml:brushProperty name="color" value="#66CC00"/>
    </inkml:brush>
  </inkml:definitions>
  <inkml:trace contextRef="#ctx0" brushRef="#br0">1701 53 4143 0 0,'-96'-23'7893'0'0,"0"4"-3775"0"0,56 14-3279 0 0,0 1 0 0 0,-77 3 0 0 0,-207 35 1438 0 0,-60 3-67 0 0,326-35-2479 0 0,-193 2 1925 0 0,126-11-3176 0 0,0-11-4687 0 0,80 9-1020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9:53.738"/>
    </inkml:context>
    <inkml:brush xml:id="br0">
      <inkml:brushProperty name="width" value="0.1" units="cm"/>
      <inkml:brushProperty name="height" value="0.1" units="cm"/>
      <inkml:brushProperty name="color" value="#66CC00"/>
    </inkml:brush>
  </inkml:definitions>
  <inkml:trace contextRef="#ctx0" brushRef="#br0">1280 60 9359 0 0,'-9'-2'206'0'0,"-1"-1"-1"0"0,1 1 0 0 0,-1 1 0 0 0,0-1 1 0 0,-16 1-1 0 0,13 1 39 0 0,0-1 0 0 0,-18-3 0 0 0,-19-7 1467 0 0,0 2 0 0 0,-89-3-1 0 0,69 13-232 0 0,-115 17 0 0 0,33-2-32 0 0,84-12-909 0 0,0-3 0 0 0,1-4 0 0 0,-1-2 0 0 0,-124-27 0 0 0,189 31-523 0 0,-16-3-1448 0 0,2-2-3901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9:54.440"/>
    </inkml:context>
    <inkml:brush xml:id="br0">
      <inkml:brushProperty name="width" value="0.1" units="cm"/>
      <inkml:brushProperty name="height" value="0.1" units="cm"/>
      <inkml:brushProperty name="color" value="#66CC00"/>
    </inkml:brush>
  </inkml:definitions>
  <inkml:trace contextRef="#ctx0" brushRef="#br0">1752 22 4143 0 0,'-4'-1'404'0'0,"0"0"0"0"0,0 0 0 0 0,0 1 0 0 0,0-1 0 0 0,0 1 0 0 0,0 0 0 0 0,-5 1 0 0 0,-15-2 898 0 0,-55-9 1388 0 0,0 4 0 0 0,-127 4 0 0 0,-269 30 1514 0 0,442-26-3987 0 0,-540 33 2214 0 0,476-30-2713 0 0,-20-1-3850 0 0,85-4-2942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9:55.190"/>
    </inkml:context>
    <inkml:brush xml:id="br0">
      <inkml:brushProperty name="width" value="0.1" units="cm"/>
      <inkml:brushProperty name="height" value="0.1" units="cm"/>
      <inkml:brushProperty name="color" value="#66CC00"/>
    </inkml:brush>
  </inkml:definitions>
  <inkml:trace contextRef="#ctx0" brushRef="#br0">813 109 10855 0 0,'-8'-2'214'0'0,"0"0"0"0"0,-1 0-1 0 0,1 1 1 0 0,0 0-1 0 0,-1 0 1 0 0,1 1 0 0 0,0 0-1 0 0,-15 2 1 0 0,-24 2 578 0 0,1-2 0 0 0,-1-1-1 0 0,1-3 1 0 0,0-2 0 0 0,-67-15 0 0 0,-216-56 2070 0 0,306 70-4062 0 0,-3 1-392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9:56.568"/>
    </inkml:context>
    <inkml:brush xml:id="br0">
      <inkml:brushProperty name="width" value="0.1" units="cm"/>
      <inkml:brushProperty name="height" value="0.1" units="cm"/>
      <inkml:brushProperty name="color" value="#66CC00"/>
    </inkml:brush>
  </inkml:definitions>
  <inkml:trace contextRef="#ctx0" brushRef="#br0">1668 92 6647 0 0,'-18'-4'288'0'0,"0"1"72"0"0,-2 1-288 0 0,4 2-72 0 0</inkml:trace>
  <inkml:trace contextRef="#ctx0" brushRef="#br0" timeOffset="1">1605 0 11487 0 0,'4'7'2455'0'0,"2"3"-2197"0"0,-7-10-219 0 0,1 1 0 0 0,0-1-1 0 0,-1 1 1 0 0,1-1 0 0 0,-1 0 0 0 0,1 1 0 0 0,-1-1 0 0 0,1 0 0 0 0,0 1 0 0 0,-1-1-1 0 0,1 0 1 0 0,-1 0 0 0 0,1 1 0 0 0,-1-1 0 0 0,1 0 0 0 0,-1 0 0 0 0,0 0 0 0 0,1 0-1 0 0,-1 0 1 0 0,1 1 0 0 0,-1-1 0 0 0,1 0 0 0 0,-1 0 0 0 0,1-1 0 0 0,-1 1 0 0 0,0 0 0 0 0,1 0-1 0 0,-1 0 1 0 0,-22 1 563 0 0,0 2 0 0 0,0 0 0 0 0,-28 9 0 0 0,-12 1 229 0 0,-119 30-670 0 0,145-37-123 0 0,-263 40 2085 0 0,204-36-1143 0 0,-112-2-1 0 0,144-9-901 0 0,-232-4 1856 0 0,99 4-5839 0 0,161 1-3754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9:57.428"/>
    </inkml:context>
    <inkml:brush xml:id="br0">
      <inkml:brushProperty name="width" value="0.1" units="cm"/>
      <inkml:brushProperty name="height" value="0.1" units="cm"/>
      <inkml:brushProperty name="color" value="#66CC00"/>
    </inkml:brush>
  </inkml:definitions>
  <inkml:trace contextRef="#ctx0" brushRef="#br0">813 178 6911 0 0,'-17'-10'1646'0'0,"0"1"0"0"0,-1 0-1 0 0,0 2 1 0 0,-30-9 0 0 0,-7 6-1717 0 0,-166-32 3534 0 0,171 32-2530 0 0,-42-12 593 0 0,-60-11 8 0 0,124 29-4932 0 0,-46-1 0 0 0,52 6-3364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9:58.071"/>
    </inkml:context>
    <inkml:brush xml:id="br0">
      <inkml:brushProperty name="width" value="0.1" units="cm"/>
      <inkml:brushProperty name="height" value="0.1" units="cm"/>
      <inkml:brushProperty name="color" value="#66CC00"/>
    </inkml:brush>
  </inkml:definitions>
  <inkml:trace contextRef="#ctx0" brushRef="#br0">2100 204 5983 0 0,'-23'2'1568'0'0,"0"0"0"0"0,-43 11-1 0 0,5-1-987 0 0,28-8-115 0 0,-1-1-1 0 0,-64-4 1 0 0,-68-18 2180 0 0,29 3-707 0 0,-263-30 1786 0 0,365 40-3737 0 0,-650-106 2715 0 0,390 76-5832 0 0,252 32 1579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9:58.626"/>
    </inkml:context>
    <inkml:brush xml:id="br0">
      <inkml:brushProperty name="width" value="0.1" units="cm"/>
      <inkml:brushProperty name="height" value="0.1" units="cm"/>
      <inkml:brushProperty name="color" value="#66CC00"/>
    </inkml:brush>
  </inkml:definitions>
  <inkml:trace contextRef="#ctx0" brushRef="#br0">596 31 7831 0 0,'-25'-2'1830'0'0,"0"0"0"0"0,0 1-1 0 0,-29 4 1 0 0,-18-1 121 0 0,-200-23-589 0 0,202 14-1464 0 0,43 5-1406 0 0,2 2-98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9:59.794"/>
    </inkml:context>
    <inkml:brush xml:id="br0">
      <inkml:brushProperty name="width" value="0.1" units="cm"/>
      <inkml:brushProperty name="height" value="0.1" units="cm"/>
      <inkml:brushProperty name="color" value="#66CC00"/>
    </inkml:brush>
  </inkml:definitions>
  <inkml:trace contextRef="#ctx0" brushRef="#br0">1571 1 11087 0 0,'-186'5'2225'0'0,"-77"-1"-1048"0"0,-305 6 3565 0 0,132-20-4334 0 0,358 8-408 0 0,38 4 0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50:00.496"/>
    </inkml:context>
    <inkml:brush xml:id="br0">
      <inkml:brushProperty name="width" value="0.1" units="cm"/>
      <inkml:brushProperty name="height" value="0.1" units="cm"/>
      <inkml:brushProperty name="color" value="#66CC00"/>
    </inkml:brush>
  </inkml:definitions>
  <inkml:trace contextRef="#ctx0" brushRef="#br0">2014 133 12927 0 0,'-23'0'301'0'0,"0"1"-1"0"0,0 0 0 0 0,0 2 0 0 0,0 1 1 0 0,1 1-1 0 0,-24 8 0 0 0,15-5-285 0 0,-1 0 0 0 0,-36 3 0 0 0,16-10 384 0 0,1-2 1 0 0,-80-12-1 0 0,43 4 858 0 0,12 2-253 0 0,-313-36 1734 0 0,264 22-2712 0 0,-232-35 1594 0 0,178 34-3322 0 0,0 9-4100 0 0,107 10-836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35:14.434"/>
    </inkml:context>
    <inkml:brush xml:id="br0">
      <inkml:brushProperty name="width" value="0.1" units="cm"/>
      <inkml:brushProperty name="height" value="0.1" units="cm"/>
      <inkml:brushProperty name="color" value="#F4F91B"/>
    </inkml:brush>
  </inkml:definitions>
  <inkml:trace contextRef="#ctx0" brushRef="#br0">1 51 919 0 0,'18'2'154'0'0,"0"-1"-1"0"0,0 0 0 0 0,34-5 0 0 0,-17 2-140 0 0,260-24 393 0 0,-83 5-174 0 0,-202 20-232 0 0,1 0 0 0 0,-1 1 0 0 0,1 0 0 0 0,-1 1 0 0 0,0 0 0 0 0,1 0 0 0 0,-1 1 0 0 0,13 4 0 0 0,-24-4 1 0 0,0 0-1 0 0,0-1 0 0 0,-1 1 0 0 0,1-1 0 0 0,0 0 1 0 0,0 1-1 0 0,-1-1 0 0 0,1 0 0 0 0,-3 2 0 0 0,1 0 10 0 0,-9 9 50 0 0,8-5-60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50:01.963"/>
    </inkml:context>
    <inkml:brush xml:id="br0">
      <inkml:brushProperty name="width" value="0.1" units="cm"/>
      <inkml:brushProperty name="height" value="0.1" units="cm"/>
      <inkml:brushProperty name="color" value="#66CC00"/>
    </inkml:brush>
  </inkml:definitions>
  <inkml:trace contextRef="#ctx0" brushRef="#br0">809 3 5063 0 0,'-30'-3'-39'0'0,"24"4"675"0"0,0 0 1 0 0,1 0 0 0 0,-1 1 0 0 0,0-1 0 0 0,1 1 0 0 0,-1 1 0 0 0,1-1 0 0 0,0 1 0 0 0,-6 3 0 0 0,-12 7-7 0 0,0-2 0 0 0,-1 0 0 0 0,0-2 0 0 0,-1 0 0 0 0,0-2 0 0 0,0-1 0 0 0,-1 0 0 0 0,-39 1 0 0 0,-49 0 1680 0 0,-172-12-1 0 0,247 0-3765 0 0,21 1-139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50:02.709"/>
    </inkml:context>
    <inkml:brush xml:id="br0">
      <inkml:brushProperty name="width" value="0.1" units="cm"/>
      <inkml:brushProperty name="height" value="0.1" units="cm"/>
      <inkml:brushProperty name="color" value="#66CC00"/>
    </inkml:brush>
  </inkml:definitions>
  <inkml:trace contextRef="#ctx0" brushRef="#br0">1155 16 3679 0 0,'-39'-6'302'0'0,"-41"-1"-1"0"0,26 6 5338 0 0,-97 1 1498 0 0,-289-2-4877 0 0,108 4-3673 0 0,273-2-5013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50:03.457"/>
    </inkml:context>
    <inkml:brush xml:id="br0">
      <inkml:brushProperty name="width" value="0.1" units="cm"/>
      <inkml:brushProperty name="height" value="0.1" units="cm"/>
      <inkml:brushProperty name="color" value="#66CC00"/>
    </inkml:brush>
  </inkml:definitions>
  <inkml:trace contextRef="#ctx0" brushRef="#br0">1634 41 8551 0 0,'-15'-3'40'0'0,"-1"0"0"0"0,1 0 0 0 0,-1 1 0 0 0,1 1 0 0 0,-22 2-1 0 0,-32-4-603 0 0,-182-15 6361 0 0,105 12-2854 0 0,-169 13 0 0 0,2 1-1393 0 0,171-6-1085 0 0,-59-2-1536 0 0,161-5-800 0 0,14-3-3601 0 0,10 1-367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50:04.316"/>
    </inkml:context>
    <inkml:brush xml:id="br0">
      <inkml:brushProperty name="width" value="0.1" units="cm"/>
      <inkml:brushProperty name="height" value="0.1" units="cm"/>
      <inkml:brushProperty name="color" value="#66CC00"/>
    </inkml:brush>
  </inkml:definitions>
  <inkml:trace contextRef="#ctx0" brushRef="#br0">1109 72 9903 0 0,'-7'-3'248'0'0,"1"1"-1"0"0,-1-1 1 0 0,1 2-1 0 0,-1-1 1 0 0,0 1-1 0 0,1 0 1 0 0,-1 0-1 0 0,0 1 1 0 0,0-1-1 0 0,-11 3 1 0 0,-8 1 125 0 0,-38 11 1 0 0,40-9-181 0 0,-36 5 0 0 0,2-7 940 0 0,0-2 0 0 0,-75-10 0 0 0,-113-28 1483 0 0,53 6-2127 0 0,59 17-4262 0 0,107 10-2310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50:04.880"/>
    </inkml:context>
    <inkml:brush xml:id="br0">
      <inkml:brushProperty name="width" value="0.1" units="cm"/>
      <inkml:brushProperty name="height" value="0.1" units="cm"/>
      <inkml:brushProperty name="color" value="#66CC00"/>
    </inkml:brush>
  </inkml:definitions>
  <inkml:trace contextRef="#ctx0" brushRef="#br0">952 137 5527 0 0,'-3'-1'194'0'0,"-1"0"0"0"0,0 0-1 0 0,0 1 1 0 0,1 0-1 0 0,-1-1 1 0 0,0 2-1 0 0,0-1 1 0 0,0 0-1 0 0,1 1 1 0 0,-8 1-1 0 0,-39 16 2253 0 0,8-3-2365 0 0,25-11 477 0 0,0-1-1 0 0,0-1 0 0 0,0-1 0 0 0,-1 0 0 0 0,1-1 1 0 0,-28-4-1 0 0,-104-26 3557 0 0,73 13-2941 0 0,15 5-492 0 0,-114-26 1121 0 0,135 27-2178 0 0,1-2 0 0 0,-50-23 0 0 0,71 27-876 0 0,1-1-55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50:05.728"/>
    </inkml:context>
    <inkml:brush xml:id="br0">
      <inkml:brushProperty name="width" value="0.1" units="cm"/>
      <inkml:brushProperty name="height" value="0.1" units="cm"/>
      <inkml:brushProperty name="color" value="#66CC00"/>
    </inkml:brush>
  </inkml:definitions>
  <inkml:trace contextRef="#ctx0" brushRef="#br0">1868 50 919 0 0,'-1'0'89'0'0,"1"-1"-1"0"0,-1 0 0 0 0,0 0 0 0 0,1 0 0 0 0,-1 1 0 0 0,0-1 1 0 0,0 0-1 0 0,1 1 0 0 0,-1-1 0 0 0,0 1 0 0 0,0-1 0 0 0,0 1 1 0 0,0-1-1 0 0,0 1 0 0 0,0 0 0 0 0,0-1 0 0 0,0 1 0 0 0,0 0 1 0 0,0 0-1 0 0,0 0 0 0 0,0 0 0 0 0,0-1 0 0 0,0 2 0 0 0,0-1 1 0 0,0 0-1 0 0,0 0 0 0 0,0 0 0 0 0,-1 1 0 0 0,-35 10 4150 0 0,20-6-3025 0 0,-15 0-74 0 0,0-3-1 0 0,-1 0 0 0 0,1-2 0 0 0,-56-7 1 0 0,-7 0-167 0 0,-150 6 964 0 0,-204-14 1584 0 0,427 12-3596 0 0,-325-27 2264 0 0,172 28-3175 0 0,0 16-5183 0 0,113-5-713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52:12.992"/>
    </inkml:context>
    <inkml:brush xml:id="br0">
      <inkml:brushProperty name="width" value="0.1" units="cm"/>
      <inkml:brushProperty name="height" value="0.1" units="cm"/>
      <inkml:brushProperty name="color" value="#66CC00"/>
    </inkml:brush>
  </inkml:definitions>
  <inkml:trace contextRef="#ctx0" brushRef="#br0">6183 1569 6127 0 0,'0'0'51'0'0,"1"-1"0"0"0,-1 0 0 0 0,1 1 0 0 0,-1-1 0 0 0,1 1 0 0 0,0-1 0 0 0,-1 0 0 0 0,1 1-1 0 0,0-1 1 0 0,-1 1 0 0 0,1 0 0 0 0,0-1 0 0 0,-1 1 0 0 0,1 0 0 0 0,0-1 0 0 0,0 1 0 0 0,0 0-1 0 0,-1 0 1 0 0,1 0 0 0 0,0-1 0 0 0,0 1 0 0 0,0 0 0 0 0,0 0 0 0 0,-1 0 0 0 0,1 1 0 0 0,0-1-1 0 0,0 0 1 0 0,1 0 0 0 0,-1 1 28 0 0,0 0 1 0 0,0 1-1 0 0,0-1 0 0 0,0 0 0 0 0,0 0 1 0 0,0 1-1 0 0,0-1 0 0 0,0 0 1 0 0,0 1-1 0 0,-1-1 0 0 0,1 1 0 0 0,-1-1 1 0 0,1 1-1 0 0,-1-1 0 0 0,1 3 0 0 0,-1-2-46 0 0,1-1 1 0 0,-1 1-1 0 0,0-1 0 0 0,0 1 0 0 0,0-1 0 0 0,0 1 0 0 0,0-1 0 0 0,0 1 0 0 0,-1-1 0 0 0,1 1 0 0 0,0-1 0 0 0,-1 1 1 0 0,1-1-1 0 0,-1 1 0 0 0,0-1 0 0 0,1 0 0 0 0,-1 1 0 0 0,0-1 0 0 0,0 0 0 0 0,0 0 0 0 0,0 0 0 0 0,0 0 0 0 0,0 1 1 0 0,0-1-1 0 0,0 0 0 0 0,0-1 0 0 0,0 1 0 0 0,-3 1 0 0 0,-4 3 515 0 0,0-1 0 0 0,0 0 0 0 0,-17 5 1 0 0,-4 2 978 0 0,15-3-1141 0 0,-1-2 0 0 0,1 0 0 0 0,-1 0 0 0 0,0-1 0 0 0,-1-1 0 0 0,1-1 0 0 0,-1 0 0 0 0,-25 1 0 0 0,23-3 161 0 0,1-2 0 0 0,-23-2-1 0 0,-18-1 380 0 0,-39 9-128 0 0,65-2-341 0 0,0-1 0 0 0,-62-5-1 0 0,-26-5 558 0 0,85 7-849 0 0,0-1-1 0 0,1-2 1 0 0,-57-13-1 0 0,72 11-47 0 0,-5-1 0 0 0,0 0 1 0 0,0 1-1 0 0,-1 1 1 0 0,-46-2-1 0 0,-77 13 43 0 0,81-2-49 0 0,-108-6-1 0 0,-8-4-25 0 0,177 6-83 0 0,-279 9 250 0 0,224-9-236 0 0,-29 1 72 0 0,-103-13 0 0 0,135 7-30 0 0,-108 6 0 0 0,-23-1 18 0 0,110-6-87 0 0,-392-15 150 0 0,356 25-139 0 0,-211 11 0 0 0,192 5 83 0 0,92-12-42 0 0,1-1 1 0 0,-55 1 0 0 0,-64-11 22 0 0,56 6 4 0 0,75-1-28 0 0,0-2 1 0 0,-52-4-1 0 0,-74-7 35 0 0,112 8-63 0 0,0 2 1 0 0,-60 7-1 0 0,46-2 4 0 0,-14-1-4 0 0,-74 6-13 0 0,141-9-2 0 0,-27 5 14 0 0,0-3 0 0 0,0 0 1 0 0,1-2-1 0 0,-1-1 0 0 0,-40-7 0 0 0,41 2-11 0 0,0 1 0 0 0,-50-2 0 0 0,51 7 2 0 0,0-2 0 0 0,0-1 1 0 0,0-1-1 0 0,-33-10 0 0 0,-36-2 51 0 0,22 0-53 0 0,37 7 0 0 0,27 6 0 0 0,-1 0 0 0 0,0 0 0 0 0,1-1 0 0 0,-1-1 0 0 0,1 0 0 0 0,-12-7 0 0 0,-10-8-12 0 0,19 12 35 0 0,-28-19 1 0 0,39 24-22 0 0,0-1 1 0 0,0 0 0 0 0,0 1-1 0 0,0-2 1 0 0,1 1 0 0 0,0 0-1 0 0,0-1 1 0 0,0 1 0 0 0,0-1-1 0 0,-2-6 1 0 0,-21-73 115 0 0,14 40-100 0 0,1 2-18 0 0,2 0 0 0 0,-5-67 0 0 0,12 38 0 0 0,2 50 0 0 0,0 0 0 0 0,-2 0 0 0 0,0 1 0 0 0,-10-38 0 0 0,6 32 9 0 0,1 1 0 0 0,2-2 1 0 0,0 1-1 0 0,2 0 0 0 0,0 0 0 0 0,6-38 0 0 0,-6 39-9 0 0,0 0 0 0 0,-1 1 0 0 0,-10-43 0 0 0,-2-20 0 0 0,13 74 0 0 0,1-1 0 0 0,1 0 0 0 0,1 0 0 0 0,3-17 0 0 0,1-2 0 0 0,-5 25 0 0 0,0 1 0 0 0,1 0 0 0 0,0 0 0 0 0,0 0 0 0 0,1 1 0 0 0,0-1 0 0 0,0 1 0 0 0,1-1 0 0 0,0 1 0 0 0,8-10 0 0 0,1 0 0 0 0,2 1 0 0 0,22-17 0 0 0,-18 15 0 0 0,-16 15-5 0 0,0 0 0 0 0,0 0 1 0 0,0 1-1 0 0,0-1 0 0 0,0 1 0 0 0,1-1 0 0 0,-1 1 1 0 0,0 0-1 0 0,1 0 0 0 0,-1 0 0 0 0,1 1 0 0 0,4-1 0 0 0,48 2-50 0 0,-11-1 37 0 0,44-6 23 0 0,74-9-933 0 0,9-5 1803 0 0,-64 23-875 0 0,-78-1 0 0 0,28-1 0 0 0,1-3 0 0 0,65-11 0 0 0,-23 2 0 0 0,108 0 0 0 0,-124 7 0 0 0,105-13 0 0 0,36-3 0 0 0,-19 2 0 0 0,75-2 0 0 0,-206 19 0 0 0,45 0 0 0 0,19-4 0 0 0,-33 0 0 0 0,118 8 0 0 0,-109-1 0 0 0,110-3 0 0 0,-158 0 0 0 0,104 14 0 0 0,-102-6 0 0 0,-19-5 0 0 0,-1-2 0 0 0,61-9 0 0 0,39 0 0 0 0,213 16 0 0 0,-304-1 0 0 0,0 2 0 0 0,84 23 0 0 0,-98-22 0 0 0,55 4 0 0 0,8 1 0 0 0,28 12 0 0 0,-28-8 0 0 0,-90-14 6 0 0,-1-2 1 0 0,1 0-1 0 0,0-2 1 0 0,0 0-1 0 0,0 0 0 0 0,0-2 1 0 0,0 0-1 0 0,-1-1 1 0 0,27-8-1 0 0,-1-2-6 0 0,-25 8 0 0 0,1-1 0 0 0,30-3 0 0 0,-18 6 0 0 0,4-1 0 0 0,-1 1 0 0 0,47 3 0 0 0,-58 2 0 0 0,3 0 0 0 0,0 0 0 0 0,0 2 0 0 0,40 11 0 0 0,-13-4 0 0 0,-43-10 0 0 0,0 0 0 0 0,1 1 0 0 0,-1 1 0 0 0,13 4 0 0 0,7 7 0 0 0,1-2 0 0 0,58 14 0 0 0,-68-24 0 0 0,0 0 0 0 0,-1-2 0 0 0,1 0 0 0 0,0-2 0 0 0,0 0 0 0 0,33-8 0 0 0,-5 10 0 0 0,-34-3 0 0 0,-6 2 0 0 0,1 0 0 0 0,-1 0 0 0 0,17 1 0 0 0,-23 1 0 0 0,0-1 0 0 0,0 1 0 0 0,1 0 0 0 0,-1 0 0 0 0,0 0 0 0 0,0 0 0 0 0,0 0 0 0 0,0 1 0 0 0,0 0 0 0 0,0-1 0 0 0,0 1 0 0 0,0 0 0 0 0,-1 1 0 0 0,3 2 0 0 0,8 8 0 0 0,-2 1 0 0 0,17 25 0 0 0,-10-16 0 0 0,-15-20 0 0 0,0 0 0 0 0,0 1 0 0 0,0-1 0 0 0,-1 0 0 0 0,0 1 0 0 0,0-1 0 0 0,0 1 0 0 0,0 0 0 0 0,0 0 0 0 0,-1 0 0 0 0,1 0 0 0 0,-1 0 0 0 0,0 0 0 0 0,-1 0 0 0 0,2 7 0 0 0,-3 35 0 0 0,0-19 0 0 0,1 1 0 0 0,1 0 0 0 0,2 0 0 0 0,9 43 0 0 0,-5-46 0 0 0,-3-10 0 0 0,0 0 0 0 0,0 0 0 0 0,-2 0 0 0 0,2 25 0 0 0,-4-37 0 0 0,-1 17 0 0 0,2 0 0 0 0,0 0 0 0 0,1 0 0 0 0,7 30 0 0 0,0-9 0 0 0,-2 2 0 0 0,-2-1 0 0 0,-2 1 0 0 0,-2-1 0 0 0,-6 71 0 0 0,-5-30 0 0 0,5-56 0 0 0,2 0 0 0 0,1 0 0 0 0,3 48 0 0 0,2-42 0 0 0,-1-1 0 0 0,-4 46 0 0 0,1-64 0 0 0,-1-1 0 0 0,-1 1 0 0 0,0 0 0 0 0,0-1 0 0 0,-2 0 0 0 0,1 0 0 0 0,-2 0 0 0 0,-8 15 0 0 0,0-9-46 0 0,0 0 0 0 0,-1 0-1 0 0,-1-2 1 0 0,-29 26 0 0 0,22-23-272 0 0,2 2 1 0 0,-21 25-1 0 0,-5 22-1743 0 0,24-32 154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53:16.881"/>
    </inkml:context>
    <inkml:brush xml:id="br0">
      <inkml:brushProperty name="width" value="0.1" units="cm"/>
      <inkml:brushProperty name="height" value="0.1" units="cm"/>
      <inkml:brushProperty name="color" value="#66CC00"/>
    </inkml:brush>
  </inkml:definitions>
  <inkml:trace contextRef="#ctx0" brushRef="#br0">0 42 455 0 0,'7'-8'0'0'0,"0"-1"0"0"0,1 2 0 0 0,1 0 0 0 0,0 2 0 0 0,-4-1 0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53:19.404"/>
    </inkml:context>
    <inkml:brush xml:id="br0">
      <inkml:brushProperty name="width" value="0.1" units="cm"/>
      <inkml:brushProperty name="height" value="0.1" units="cm"/>
      <inkml:brushProperty name="color" value="#66CC00"/>
    </inkml:brush>
  </inkml:definitions>
  <inkml:trace contextRef="#ctx0" brushRef="#br0">639 1 455 0 0,'-3'0'496'0'0,"-1"1"-1"0"0,1 0 1 0 0,0 0-1 0 0,0 0 1 0 0,-1 0-1 0 0,1 0 1 0 0,0 1-1 0 0,0 0 0 0 0,0-1 1 0 0,0 1-1 0 0,1 0 1 0 0,-1 0-1 0 0,0 1 1 0 0,1-1-1 0 0,-4 4 0 0 0,5-4-368 0 0,-1-1-1 0 0,1 1 0 0 0,-1-1 0 0 0,1 1 0 0 0,0 0 0 0 0,0 0 0 0 0,-1-1 0 0 0,1 1 0 0 0,0 0 1 0 0,1 0-1 0 0,-1 0 0 0 0,0 0 0 0 0,1 0 0 0 0,-1 1 0 0 0,1-1 0 0 0,-1 0 0 0 0,1 0 1 0 0,0 0-1 0 0,0 0 0 0 0,0 0 0 0 0,0 1 0 0 0,1-1 0 0 0,-1 0 0 0 0,1 3 0 0 0,9 3 2414 0 0,-15-14-888 0 0,14 7 444 0 0,8 7-2092 0 0,1 3 16 0 0,-11-8-17 0 0,-1 1-1 0 0,1 0 0 0 0,10 9 1 0 0,-15-11 37 0 0,1 1-1 0 0,-1-1 1 0 0,0 1 0 0 0,-1-1 0 0 0,1 1 0 0 0,0 0 0 0 0,-1-1 0 0 0,1 1 0 0 0,-1 0 0 0 0,0 0-1 0 0,0 0 1 0 0,1 6 0 0 0,2 11 127 0 0,2 1-1 0 0,0-1 0 0 0,1 0 1 0 0,14 27-1 0 0,2 10-166 0 0,-18-43 0 0 0,0 1 0 0 0,1-1 0 0 0,1-1 0 0 0,9 14 0 0 0,12 18 0 0 0,14 30 112 0 0,-23-41-4 0 0,32 46 0 0 0,-47-72-98 0 0,1-1-1 0 0,-1 2 1 0 0,-1-1 0 0 0,1 0-1 0 0,-1 1 1 0 0,-1-1-1 0 0,3 13 1 0 0,-4-12 1 0 0,1-1-1 0 0,0 0 0 0 0,1 1 1 0 0,0-1-1 0 0,0-1 1 0 0,1 1-1 0 0,0 0 1 0 0,0-1-1 0 0,5 8 1 0 0,-1-5 52 0 0,0 1 0 0 0,-1 1 1 0 0,0-1-1 0 0,7 19 0 0 0,-2-5 59 0 0,-7-14-125 0 0,0-3 16 0 0,-1 1 0 0 0,0-1 1 0 0,-1 1-1 0 0,0-1 0 0 0,3 13 0 0 0,-4-12 6 0 0,1 0-1 0 0,0-1 0 0 0,0 1 0 0 0,1-1 1 0 0,1 0-1 0 0,8 13 0 0 0,7 13-18 0 0,-9-12 22 0 0,2 0-1 0 0,25 33 0 0 0,-34-49-21 0 0,-1 0 0 0 0,0 0 0 0 0,0 1 0 0 0,0-1 0 0 0,-1 1 0 0 0,0 0 0 0 0,0-1-1 0 0,0 10 1 0 0,5 12 12 0 0,16 58 105 0 0,-16-63-117 0 0,-1 1 0 0 0,-1 0 0 0 0,-1 0 0 0 0,1 28 0 0 0,-3-36 0 0 0,0-7 0 0 0,1 1 0 0 0,0-1 0 0 0,0 0 0 0 0,1 0 0 0 0,1 0 0 0 0,-1 0 0 0 0,11 14 0 0 0,7 13 0 0 0,-17-24 7 0 0,0-1 0 0 0,-1 1 1 0 0,-1 0-1 0 0,1 0 0 0 0,-2 0 0 0 0,0 1 0 0 0,0-1 0 0 0,0 19 0 0 0,-3-8 9 0 0,-1 1 0 0 0,0 0 0 0 0,-10 34 0 0 0,6-16 16 0 0,0-1 0 0 0,3 1 0 0 0,4 78 0 0 0,1-40-32 0 0,-1-53 0 0 0,1-1 0 0 0,9 38 0 0 0,-6-37 0 0 0,-3-11 0 0 0,-1 0 0 0 0,-1 29 0 0 0,-1-13 0 0 0,-1 15 0 0 0,-12 62 0 0 0,4-37 0 0 0,7-55 12 0 0,-1 1 0 0 0,-1-1 0 0 0,-14 33 0 0 0,12-32-8 0 0,0-1 0 0 0,2 1 0 0 0,-7 31 0 0 0,12-47-4 0 0,-4 35 0 0 0,-2-1 0 0 0,-1 0 0 0 0,-2 0 0 0 0,-15 39 0 0 0,-10 30 0 0 0,25-77 0 0 0,-6 29 0 0 0,2 0 0 0 0,-9 105 0 0 0,-6 22 0 0 0,11-89 0 0 0,4-39 0 0 0,-2-1 0 0 0,-2 0 0 0 0,-36 76 0 0 0,42-105 0 0 0,-3 9 0 0 0,0 1 0 0 0,-1-1 0 0 0,-3 0 0 0 0,-36 57 0 0 0,-7-16 68 0 0,33-42-70 0 0,-46 71 0 0 0,-20 52 2 0 0,7-24 0 0 0,66-96 0 0 0,10-21 0 0 0,2 1 0 0 0,0 0 0 0 0,-11 33 0 0 0,2 12 0 0 0,11-31 0 0 0,-2 0 0 0 0,-2-1 0 0 0,-23 49 0 0 0,26-67 4 0 0,0 1 0 0 0,-1-1 1 0 0,0 0-1 0 0,-20 18 0 0 0,-50 37 44 0 0,16-14 7 0 0,25-21 133 0 0,24-22-61 0 0,1 2 0 0 0,0-1-1 0 0,-22 28 1 0 0,30-32-111 0 0,1 1 0 0 0,0 0 0 0 0,0 0 0 0 0,1 0 0 0 0,0 0 0 0 0,-3 14 0 0 0,4-11-102 0 0,-2 0-1 0 0,-7 18 1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53:25.988"/>
    </inkml:context>
    <inkml:brush xml:id="br0">
      <inkml:brushProperty name="width" value="0.1" units="cm"/>
      <inkml:brushProperty name="height" value="0.1" units="cm"/>
      <inkml:brushProperty name="color" value="#66CC00"/>
    </inkml:brush>
  </inkml:definitions>
  <inkml:trace contextRef="#ctx0" brushRef="#br0">1552 1 1839 0 0,'-7'5'189'0'0,"6"-5"-122"0"0,1 1 0 0 0,-1-1 0 0 0,1 1-1 0 0,-1-1 1 0 0,1 0 0 0 0,-1 1 0 0 0,1-1 0 0 0,-1 1 0 0 0,1-1 0 0 0,0 1 0 0 0,-1-1 0 0 0,1 1-1 0 0,-1-1 1 0 0,1 1 0 0 0,0-1 0 0 0,0 1 0 0 0,-1 0 0 0 0,1-1 0 0 0,0 1 0 0 0,0 0 0 0 0,0-1-1 0 0,0 1 1 0 0,0 0 0 0 0,0-1 0 0 0,0 1 0 0 0,0-1 0 0 0,0 1 0 0 0,0 0 0 0 0,0-1 0 0 0,0 1-1 0 0,0 0 1 0 0,0-1 0 0 0,1 1 0 0 0,-1-1 0 0 0,0 1 0 0 0,0 0 0 0 0,1-1 0 0 0,-1 1 0 0 0,1 0-1 0 0,-1 0-8 0 0,1-1-1 0 0,-1 1 1 0 0,0 0-1 0 0,0-1 1 0 0,0 1-1 0 0,1 0 1 0 0,-1-1-1 0 0,0 1 1 0 0,0 0-1 0 0,0-1 1 0 0,0 1-1 0 0,0 0 1 0 0,0 0-1 0 0,0-1 1 0 0,-1 1-1 0 0,1 0 1 0 0,0-1-1 0 0,0 1 1 0 0,0 0-1 0 0,-1 0 1 0 0,-1 9 2242 0 0,2-8-2130 0 0,0 0 0 0 0,1 0-1 0 0,-1 0 1 0 0,1 0 0 0 0,-1-1-1 0 0,1 1 1 0 0,0 0 0 0 0,0-1-1 0 0,0 1 1 0 0,0 0-1 0 0,0-1 1 0 0,0 1 0 0 0,2 1-1 0 0,22 22 340 0 0,-5-6 53 0 0,-11-5-23 0 0,0 1 1 0 0,-2 0 0 0 0,13 30-1 0 0,12 46-237 0 0,-21-56-217 0 0,-7-21 46 0 0,0 1 0 0 0,1 0 0 0 0,1-1 0 0 0,13 22 0 0 0,6 9 243 0 0,-19-32-299 0 0,1-1 0 0 0,0-1 0 0 0,1 1 0 0 0,0-1 0 0 0,0 0 0 0 0,16 14 1 0 0,-13-14 1 0 0,0 1 1 0 0,0 1 0 0 0,-2 0 0 0 0,16 25 0 0 0,-19-27-40 0 0,-1 1 1 0 0,-1-1-1 0 0,4 17 1 0 0,4 9 20 0 0,-6-16 57 0 0,0 1-1 0 0,-1-1 1 0 0,2 32-1 0 0,-4-29 19 0 0,0 0 0 0 0,12 35 0 0 0,3-13-74 0 0,-12-35-33 0 0,-2 1-1 0 0,1 0 0 0 0,-1 0 1 0 0,4 22-1 0 0,-2 0 24 0 0,12 43 0 0 0,-6-35 1378 0 0,57 186-2540 0 0,-62-207 1145 0 0,-1 1 0 0 0,5 41 0 0 0,-3-14-4 0 0,-6-35-22 0 0,-2 1-1 0 0,0-1 1 0 0,0 0-1 0 0,-1 0 1 0 0,-1 0 0 0 0,-1 1-1 0 0,-5 16 1 0 0,-1 16 68 0 0,5-18-75 0 0,2 54 0 0 0,2-51 0 0 0,-5 39 0 0 0,-2-35 16 0 0,-18 54-1 0 0,15-57 2 0 0,-12 68-1 0 0,11-21-7 0 0,-16 184 46 0 0,12-135-55 0 0,8-81 0 0 0,-2 65 0 0 0,9-78 11 0 0,-2-1 0 0 0,-2 1-1 0 0,-1-1 1 0 0,-1 0 0 0 0,-2-1-1 0 0,-16 44 1 0 0,14-46 19 0 0,1 1 1 0 0,2 0-1 0 0,-3 36 1 0 0,-3 12-36 0 0,6-49 31 0 0,-2 0-1 0 0,-1-1 1 0 0,-1 0 0 0 0,-17 33-1 0 0,-61 102 251 0 0,60-118-233 0 0,-2 0 0 0 0,-67 75 0 0 0,59-75-32 0 0,-175 197-11 0 0,192-219 1 0 0,-97 126 9 0 0,108-132 39 0 0,7-12-48 0 0,0-1 0 0 0,-1 1 0 0 0,1-1-1 0 0,-8 7 1 0 0,-6 8-1 0 0,1 2 0 0 0,0 0 0 0 0,2 0 0 0 0,1 2 0 0 0,-20 44 0 0 0,13-24 0 0 0,-8 24 0 0 0,21-46 0 0 0,-2-1 0 0 0,-13 24 0 0 0,13-29 0 0 0,4-6 0 0 0,-1 0 0 0 0,0 0 0 0 0,-11 12 0 0 0,-106 96 125 0 0,31-33-122 0 0,1 19-3 0 0,-39 31 64 0 0,119-123-61 0 0,-117 120 401 0 0,100-106-127 0 0,-1-2 0 0 0,-58 37 0 0 0,72-52-184 0 0,0 1 0 0 0,1 0 0 0 0,0 1 0 0 0,1 1 0 0 0,-13 14 0 0 0,21-20-289 0 0,0 1 0 0 0,1 0-1 0 0,-1 0 1 0 0,-6 16 0 0 0,9-18-511 0 0,1 1 0 0 0,0-1 0 0 0,0 1-1 0 0,0 0 1 0 0,1-1 0 0 0,0 1 0 0 0,0 11 0 0 0,2 5-5467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35:15.552"/>
    </inkml:context>
    <inkml:brush xml:id="br0">
      <inkml:brushProperty name="width" value="0.1" units="cm"/>
      <inkml:brushProperty name="height" value="0.1" units="cm"/>
      <inkml:brushProperty name="color" value="#F4F91B"/>
    </inkml:brush>
  </inkml:definitions>
  <inkml:trace contextRef="#ctx0" brushRef="#br0">0 12 2183 0 0,'12'-3'56'0'0,"-1"0"0"0"0,0 1 0 0 0,17-1 0 0 0,201 3 206 0 0,-25 1-44 0 0,-170-2-184 0 0,0 1 0 0 0,0 1 0 0 0,36 7 0 0 0,-50-4-34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53:36.740"/>
    </inkml:context>
    <inkml:brush xml:id="br0">
      <inkml:brushProperty name="width" value="0.1" units="cm"/>
      <inkml:brushProperty name="height" value="0.1" units="cm"/>
      <inkml:brushProperty name="color" value="#E71224"/>
    </inkml:brush>
  </inkml:definitions>
  <inkml:trace contextRef="#ctx0" brushRef="#br0">325 40 4031 0 0,'-1'0'86'0'0,"0"-1"0"0"0,0 1 0 0 0,0-1 0 0 0,0 1 0 0 0,0-1 0 0 0,0 1 0 0 0,0-1-1 0 0,0 0 1 0 0,1 1 0 0 0,-1-1 0 0 0,0 0 0 0 0,0 0 0 0 0,0 1 0 0 0,1-1 0 0 0,-1 0-1 0 0,0 0 1 0 0,1 0 0 0 0,-1 0 0 0 0,1 0 0 0 0,-1 0 0 0 0,1-2 432 0 0,8-13 3842 0 0,-8 16-4290 0 0,0 1 0 0 0,0 0 0 0 0,0 0 1 0 0,0-1-1 0 0,0 1 0 0 0,0 0 0 0 0,0 0 1 0 0,0-1-1 0 0,0 1 0 0 0,0 0 0 0 0,0 0 0 0 0,1-1 1 0 0,-1 1-1 0 0,0 0 0 0 0,0-1 0 0 0,1 1 1 0 0,-1 0-1 0 0,0-1 0 0 0,1 1 0 0 0,-1 0 1 0 0,1-1-1 0 0,-1 1 0 0 0,1-1 0 0 0,-1 1 0 0 0,1-1 1 0 0,-1 1-1 0 0,1-1 0 0 0,0 1 0 0 0,-1-1 1 0 0,1 0-1 0 0,0 1 0 0 0,-1-1 0 0 0,1 0 1 0 0,1 1-1 0 0,0 0-5 0 0,0-1 0 0 0,0 1 1 0 0,0-1-1 0 0,0 0 0 0 0,0 0 0 0 0,0 1 1 0 0,0-1-1 0 0,0-1 0 0 0,0 1 0 0 0,0 0 1 0 0,0 0-1 0 0,3-1 0 0 0,8-4 201 0 0,1 1 0 0 0,-1 1-1 0 0,1 1 1 0 0,-1 0 0 0 0,1 0 0 0 0,20 1-1 0 0,8-3 82 0 0,-35 2-289 0 0,1 1 1 0 0,-1 0-1 0 0,1 1 0 0 0,0 0 1 0 0,-1 0-1 0 0,1 0 0 0 0,9 3 1 0 0,-9-2 16 0 0,0 0 0 0 0,0 0 0 0 0,0-1 0 0 0,11 0 0 0 0,-13-1-63 0 0,0 1 0 0 0,0 0 1 0 0,0 0-1 0 0,-1 1 0 0 0,1-1 1 0 0,0 1-1 0 0,0 0 1 0 0,-1 1-1 0 0,11 3 0 0 0,7 5 59 0 0,-20-10-68 0 0,-1 1 0 0 0,1 0 0 0 0,-1-1 0 0 0,1 1 0 0 0,-1 1 0 0 0,0-1 0 0 0,1 0 0 0 0,-1 0 1 0 0,0 1-1 0 0,0-1 0 0 0,0 1 0 0 0,0 0 0 0 0,0 0 0 0 0,0 0 0 0 0,-1 0 0 0 0,1 0 0 0 0,-1 0 0 0 0,1 0 1 0 0,-1 0-1 0 0,0 1 0 0 0,2 2 0 0 0,0 3 93 0 0,1 1 0 0 0,-2 0 0 0 0,1 0 0 0 0,-1 0 0 0 0,0 0 0 0 0,0 12 0 0 0,-9 149 755 0 0,9-121-765 0 0,-1-30-28 0 0,-1 33 0 0 0,3 0-38 0 0,-1-13 24 0 0,-2 157 31 0 0,6-8 306 0 0,-4-126-306 0 0,-3-1 1 0 0,-11 80-1 0 0,6-87-8 0 0,1 1 1 0 0,3 0 0 0 0,8 78-1 0 0,38 303-3 0 0,-33-295-64 0 0,0 53 0 0 0,-7-63-2 0 0,-2 71 68 0 0,-6-91 2 0 0,-10 93-18 0 0,-11 98-39 0 0,21 3-12 0 0,4-304 1 0 0,-3 65 21 0 0,-12 68 0 0 0,1-5 1 0 0,0 225 42 0 0,21 46-64 0 0,-2-330 0 0 0,26 123 0 0 0,-24-162 0 0 0,22 178 46 0 0,-16-95-28 0 0,-3 36-18 0 0,-5-33 0 0 0,20 182 0 0 0,-19-200 22 0 0,-4 0-1 0 0,-20 182 0 0 0,12-208 9 0 0,8 137 0 0 0,0-156-26 0 0,4 48-4 0 0,0 79 0 0 0,8 173 0 0 0,-3-217 0 0 0,20 158 0 0 0,-26-226 0 0 0,13 505 0 0 0,-16-365 21 0 0,1-118 1 0 0,-16 160-1 0 0,-10-99-21 0 0,-11 93 0 0 0,-9 52 0 0 0,31-221 0 0 0,3 0 0 0 0,2 151 0 0 0,8-163 0 0 0,15 97 0 0 0,-11-114 0 0 0,0 51 0 0 0,-2-16 0 0 0,20 149 0 0 0,-11 86 0 0 0,-11-151 0 0 0,4 44 0 0 0,-5-34 65 0 0,-1-72-66 0 0,-1 35 12 0 0,14 288 42 0 0,-10-375-48 0 0,-2 0-1 0 0,-2-1 1 0 0,-11 67 0 0 0,3-30 40 0 0,5-11-45 0 0,-6 41 0 0 0,4-75 0 0 0,2 1 0 0 0,1-1 0 0 0,4 60 0 0 0,-2 5 0 0 0,-23 207 0 0 0,-18-58 64 0 0,27-195-65 0 0,8-31 33 0 0,-6 39 1 0 0,12-63-27 0 0,0 0 1 0 0,-1 0-1 0 0,1 0 0 0 0,-1 0 1 0 0,-1-1-1 0 0,1 1 0 0 0,-1-1 1 0 0,-1 0-1 0 0,-5 8 0 0 0,-9 12-5 0 0,1 0 26 0 0,-1 0 0 0 0,-23 22-1 0 0,-17 21 22 0 0,48-56-39 0 0,0-1 0 0 0,-1 0 0 0 0,-19 14 0 0 0,15-13 5 0 0,-25 27 0 0 0,30-29-14 0 0,0 0 0 0 0,-1 0 0 0 0,-24 15 0 0 0,36-25 0 0 0,-48 37 11 0 0,17-6 84 0 0,26-25-63 0 0,-1-1-1 0 0,0 0 1 0 0,0 0 0 0 0,-14 9-1 0 0,11-8 33 0 0,1 0 0 0 0,0 1-1 0 0,0 0 1 0 0,0 0 0 0 0,1 0-1 0 0,1 1 1 0 0,-1 0 0 0 0,1 1 0 0 0,1-1-1 0 0,-6 13 1 0 0,1-3 167 0 0,-17 24 0 0 0,18-31-173 0 0,0 1 1 0 0,1 0-1 0 0,1 1 0 0 0,0-1 1 0 0,0 1-1 0 0,1 0 0 0 0,1 1 1 0 0,-3 16-1 0 0,7-30-110 0 0,-10 36 306 0 0,10-36-318 0 0,1 0 0 0 0,-1 0 1 0 0,1 0-1 0 0,-1 0 0 0 0,0 0 1 0 0,1 0-1 0 0,-1 0 0 0 0,0 0 0 0 0,0 0 1 0 0,0 0-1 0 0,0 0 0 0 0,0-1 1 0 0,0 1-1 0 0,0 0 0 0 0,0-1 1 0 0,0 1-1 0 0,0 0 0 0 0,0-1 1 0 0,0 1-1 0 0,0-1 0 0 0,0 0 0 0 0,0 1 1 0 0,-1-1-1 0 0,1 0 0 0 0,0 0 1 0 0,0 0-1 0 0,-1 0 0 0 0,1 0 1 0 0,-1 0-1 0 0,-10-3-1795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53:38.563"/>
    </inkml:context>
    <inkml:brush xml:id="br0">
      <inkml:brushProperty name="width" value="0.1" units="cm"/>
      <inkml:brushProperty name="height" value="0.1" units="cm"/>
      <inkml:brushProperty name="color" value="#E71224"/>
    </inkml:brush>
  </inkml:definitions>
  <inkml:trace contextRef="#ctx0" brushRef="#br0">147 82 3223 0 0,'-108'9'2184'0'0,"86"-13"992"0"0,5 4 879 0 0,17 0-4008 0 0,5 4 57 0 0,-1 0 0 0 0,1 0 1 0 0,0 0-1 0 0,0-1 0 0 0,0 0 1 0 0,1 0-1 0 0,9 4 0 0 0,3 2 51 0 0,-9-4-42 0 0,0-1 0 0 0,0 0 0 0 0,0-1 0 0 0,0 0 0 0 0,0 0 0 0 0,1-1 0 0 0,-1 0 0 0 0,1-1 0 0 0,10 0 0 0 0,7-1 215 0 0,53-8-1 0 0,57-6-63 0 0,47-8 63 0 0,-138 12-261 0 0,60-21 0 0 0,14-3-6 0 0,-18 5 257 0 0,-96 26-82 0 0,2-1 449 0 0,-8 4-676 0 0,0 0 0 0 0,1 0-1 0 0,-1 0 1 0 0,0 0 0 0 0,0-1 0 0 0,0 1-1 0 0,0 0 1 0 0,0 0 0 0 0,0 0 0 0 0,1 0-1 0 0,-1 0 1 0 0,0 0 0 0 0,0 0 0 0 0,0 1 0 0 0,0-1-1 0 0,0 0 1 0 0,0 0 0 0 0,1 0 0 0 0,-1 0-1 0 0,0 0 1 0 0,0 0 0 0 0,0 0 0 0 0,0 0-1 0 0,0 0 1 0 0,0 0 0 0 0,0 0 0 0 0,1 0-1 0 0,-1 0 1 0 0,0 0 0 0 0,0 1 0 0 0,0-1-1 0 0,0 0 1 0 0,0 0 0 0 0,0 0 0 0 0,0 0 0 0 0,0 0-1 0 0,0 0 1 0 0,0 1 0 0 0,0-1 0 0 0,0 0-1 0 0,0 0 1 0 0,0 0 0 0 0,0 0 0 0 0,0 0-1 0 0,0 0 1 0 0,0 1 0 0 0,0-1 0 0 0,0 0-1 0 0,0 0 1 0 0,0 0 0 0 0,0 0 21 0 0,0 0 0 0 0,0 0-1 0 0,-1-1 1 0 0,1 1 0 0 0,0 0 0 0 0,0 0 0 0 0,-1 0 0 0 0,1 0 0 0 0,0-1 0 0 0,-1 1-1 0 0,1 0 1 0 0,0 0 0 0 0,-1 0 0 0 0,1 0 0 0 0,0 0 0 0 0,-1 0 0 0 0,1 0-1 0 0,0 0 1 0 0,0 0 0 0 0,-1 0 0 0 0,1 0 0 0 0,0 0 0 0 0,-1 0 0 0 0,1 0 0 0 0,0 0-1 0 0,-1 1 1 0 0,1-1 0 0 0,0 0 0 0 0,-1 0 0 0 0,1 0 0 0 0,0 0 0 0 0,0 0-1 0 0,-1 1 1 0 0,1-1 0 0 0,0 0 0 0 0,-1 1 0 0 0,-11 6 124 0 0,12-6-213 0 0,-1 0-1 0 0,0 1 1 0 0,1-1 0 0 0,-1 0-1 0 0,1 1 1 0 0,-1-1 0 0 0,1 1-1 0 0,0-1 1 0 0,0 1-1 0 0,-1-1 1 0 0,1 1 0 0 0,0-1-1 0 0,1 1 1 0 0,-1-1 0 0 0,0 1-1 0 0,0-1 1 0 0,0 1-1 0 0,1-1 1 0 0,-1 0 0 0 0,2 3-1 0 0,3 5-663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00:47.697"/>
    </inkml:context>
    <inkml:brush xml:id="br0">
      <inkml:brushProperty name="width" value="0.1" units="cm"/>
      <inkml:brushProperty name="height" value="0.1" units="cm"/>
      <inkml:brushProperty name="color" value="#E71224"/>
    </inkml:brush>
  </inkml:definitions>
  <inkml:trace contextRef="#ctx0" brushRef="#br0">0 162 1087 0 0,'6'-1'96'0'0,"-1"-1"-1"0"0,1 0 0 0 0,-1 0 0 0 0,0 0 1 0 0,0 0-1 0 0,0-1 0 0 0,0 0 0 0 0,0 0 1 0 0,0 0-1 0 0,-1-1 0 0 0,6-4 0 0 0,4-3 90 0 0,-11 9-91 0 0,-1 0-1 0 0,0 0 1 0 0,0-1-1 0 0,0 1 1 0 0,0 0-1 0 0,-1 0 1 0 0,3-4-1 0 0,-4 4-63 0 0,1 1-1 0 0,0-1 1 0 0,0 1-1 0 0,0-1 1 0 0,0 1-1 0 0,0 0 1 0 0,0-1-1 0 0,0 1 1 0 0,0 0-1 0 0,0 0 1 0 0,1 0-1 0 0,-1 0 1 0 0,0 0-1 0 0,1 0 1 0 0,-1 0-1 0 0,1 0 1 0 0,-1 1-1 0 0,1-1 1 0 0,-1 0-1 0 0,1 1 1 0 0,-1-1-1 0 0,1 1 1 0 0,0 0-1 0 0,-1 0 1 0 0,3-1-1 0 0,42-1 0 0 0,-1-2 0 0 0,64-15-1 0 0,-47 7 110 0 0,3 3 78 0 0,126 0 0 0 0,60 10-163 0 0,-187-6-34 0 0,-44 3 117 0 0,38-1 1 0 0,22 1 265 0 0,-56 0-345 0 0,0 1 0 0 0,30 3-1 0 0,190 24 70 0 0,-204-24-123 0 0,0-2 0 0 0,0-2 1 0 0,45-7-1 0 0,-49 4-3 0 0,0 1-1 0 0,1 2 0 0 0,-1 2 1 0 0,43 4-1 0 0,-32 3 1 0 0,242 26 0 0 0,-245-32 0 0 0,63-5 0 0 0,19-4 0 0 0,241 16 0 0 0,-238-8 0 0 0,-22-1 0 0 0,-44 2 0 0 0,115 9 0 0 0,-114-2 0 0 0,144 16 0 0 0,-162-23 0 0 0,77-7 0 0 0,-86 3 0 0 0,89-12 0 0 0,-83 8 0 0 0,1 2 0 0 0,67 0 0 0 0,15 4 628 0 0,-131 2-748 0 0,1 0 0 0 0,0 1 0 0 0,0 0 0 0 0,0 0 0 0 0,0 0 0 0 0,0 0 0 0 0,1 1 0 0 0,-1-1 0 0 0,1 1 0 0 0,-5 4 0 0 0,0 3-1996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01:06.032"/>
    </inkml:context>
    <inkml:brush xml:id="br0">
      <inkml:brushProperty name="width" value="0.1" units="cm"/>
      <inkml:brushProperty name="height" value="0.1" units="cm"/>
      <inkml:brushProperty name="color" value="#E71224"/>
    </inkml:brush>
  </inkml:definitions>
  <inkml:trace contextRef="#ctx0" brushRef="#br0">0 165 455 0 0,'2'-1'68'0'0,"-1"0"-13"0"0,0 0 0 0 0,1 0 0 0 0,-1 1-1 0 0,0-1 1 0 0,1 0 0 0 0,-1 1 0 0 0,0-1 0 0 0,1 1-1 0 0,-1-1 1 0 0,1 1 0 0 0,-1 0 0 0 0,0 0 0 0 0,1 0-1 0 0,-1 0 1 0 0,1 0 0 0 0,-1 0 0 0 0,1 0-1 0 0,-1 0 1 0 0,1 0 0 0 0,-1 1 0 0 0,0-1 0 0 0,3 1-1 0 0,41 14 866 0 0,-19-3-915 0 0,-16-7 37 0 0,0-1-1 0 0,0 1 0 0 0,1-2 0 0 0,-1 1 1 0 0,1-1-1 0 0,-1-1 0 0 0,1 0 0 0 0,16 1 0 0 0,86-7 1890 0 0,38 0-878 0 0,169 10-741 0 0,-191-17-65 0 0,-95 6-3 0 0,1 2 1 0 0,65 2-1 0 0,180 28-104 0 0,-209-24-132 0 0,94-8 0 0 0,-122 3 30 0 0,55 0 26 0 0,97-10 82 0 0,-18-6-146 0 0,-173 18 0 0 0,149-17 85 0 0,-120 15-53 0 0,-1 2 0 0 0,58 7 1 0 0,-11 5-6 0 0,1-3 1 0 0,139-3-1 0 0,-151-11-12 0 0,41-2 81 0 0,140 9 1 0 0,-173 1-81 0 0,0-3 0 0 0,-1-3 0 0 0,115-21 0 0 0,-140 16 31 0 0,1 3-1 0 0,65 1 0 0 0,143 16 135 0 0,-211-11-172 0 0,1-3 0 0 0,0-2 0 0 0,73-16 0 0 0,-65 10 5 0 0,113-6 0 0 0,364 7 50 0 0,-419 10-64 0 0,-24 2 0 0 0,0-5 0 0 0,125-18 0 0 0,-38-2 10 0 0,-59 9 44 0 0,-66 8-54 0 0,62 4 0 0 0,-73 1 0 0 0,14 0 0 0 0,-2 1 0 0 0,67-8 0 0 0,130-24 0 0 0,-207 27 21 0 0,1 3-1 0 0,65 5 0 0 0,-37 0-17 0 0,165-4 61 0 0,-129-2-64 0 0,170 18 0 0 0,-188-10 35 0 0,138-7-1 0 0,-213 0-31 0 0,246 11-3 0 0,-96 0 0 0 0,-71-4 0 0 0,46 0 0 0 0,-88-6 0 0 0,94 12 0 0 0,50 21 0 0 0,-22-3 0 0 0,-104-24 0 0 0,0-3 0 0 0,115-10 0 0 0,30 0 0 0 0,-63 15 0 0 0,90 0 0 0 0,-111-13 0 0 0,230-4 0 0 0,-274 5 0 0 0,0-4 0 0 0,88-20 0 0 0,-162 26 10 0 0,1 0 0 0 0,16 0 0 0 0,-26 2-16 0 0,-1 0 0 0 0,0 1 0 0 0,1-1 1 0 0,-1 1-1 0 0,1 0 0 0 0,-1 0 0 0 0,0 0 1 0 0,0 1-1 0 0,0-1 0 0 0,0 1 0 0 0,6 4 0 0 0,-2 0-130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01:15.261"/>
    </inkml:context>
    <inkml:brush xml:id="br0">
      <inkml:brushProperty name="width" value="0.1" units="cm"/>
      <inkml:brushProperty name="height" value="0.1" units="cm"/>
      <inkml:brushProperty name="color" value="#E71224"/>
    </inkml:brush>
  </inkml:definitions>
  <inkml:trace contextRef="#ctx0" brushRef="#br0">0 0 511 0 0,'135'9'336'0'0,"-35"-1"-88"0"0,-38-5-103 0 0,79 1 294 0 0,102 0 644 0 0,-174-1-886 0 0,182 18 190 0 0,-194-18-84 0 0,0-3-1 0 0,69-8 1 0 0,-73 2-53 0 0,102 2 1 0 0,55 17-111 0 0,-101-4-132 0 0,-59-8-7 0 0,93-11-1 0 0,-69 3 10 0 0,69-13 43 0 0,-101 15-55 0 0,-19 2 9 0 0,31-1 0 0 0,-10 4 55 0 0,55 7 0 0 0,-88-5-62 0 0,-9-2 0 0 0,0 0 0 0 0,0 0 0 0 0,0 0 0 0 0,0 0 0 0 0,0 1 0 0 0,0-1 0 0 0,0 1 0 0 0,0-1 0 0 0,0 1 0 0 0,0 0 0 0 0,0 0 0 0 0,-1 0 0 0 0,1 0 0 0 0,0 0 0 0 0,0 0 0 0 0,-1 0 0 0 0,1 1 0 0 0,-1-1 0 0 0,1 0 0 0 0,0 3 0 0 0,0-3 6 0 0,-1 1 0 0 0,0 0 0 0 0,1-1 0 0 0,-1 0 0 0 0,1 1-1 0 0,-1-1 1 0 0,1 0 0 0 0,0 0 0 0 0,-1 0 0 0 0,4 2-1 0 0,-3-3-5 0 0,-1-2 12 0 0,9 13 48 0 0,-7-8-60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01:18.717"/>
    </inkml:context>
    <inkml:brush xml:id="br0">
      <inkml:brushProperty name="width" value="0.1" units="cm"/>
      <inkml:brushProperty name="height" value="0.1" units="cm"/>
      <inkml:brushProperty name="color" value="#E71224"/>
    </inkml:brush>
  </inkml:definitions>
  <inkml:trace contextRef="#ctx0" brushRef="#br0">1 11 455 0 0,'10'-2'270'0'0,"1"0"0"0"0,-1 1 0 0 0,1 1 0 0 0,0-1 0 0 0,15 3 0 0 0,57 10-145 0 0,-56-7-86 0 0,-5-1-3 0 0,0 0 0 0 0,0-1-1 0 0,0-2 1 0 0,1 0 0 0 0,-1-1-1 0 0,0-2 1 0 0,37-6 0 0 0,-15-1 216 0 0,0 2 1 0 0,0 2 0 0 0,68 0-1 0 0,-73 7-194 0 0,0 2-1 0 0,42 9 1 0 0,43 5 167 0 0,-75-16 37 0 0,1-2 1 0 0,82-11 0 0 0,-48 1-71 0 0,2 4 1 0 0,-1 3 0 0 0,144 15-1 0 0,-199-9-169 0 0,1 0 0 0 0,-1-3-1 0 0,0 0 1 0 0,52-8 0 0 0,-38 4 66 0 0,2 1 0 0 0,-1 3 0 0 0,0 2 0 0 0,46 7 0 0 0,12 0-41 0 0,23 8 38 0 0,-91-10-76 0 0,0-2 1 0 0,63 2-1 0 0,78-12 52 0 0,204 21 0 0 0,-311-10-36 0 0,1-3-1 0 0,128-13 0 0 0,-119 7 14 0 0,153 11-1 0 0,8 1 13 0 0,-35-26 9 0 0,-163 13-56 0 0,209-13 63 0 0,100-13 206 0 0,-272 20-218 0 0,1 4 0 0 0,0 3-1 0 0,0 4 1 0 0,104 13 0 0 0,-91-7-43 0 0,103-7 1 0 0,-13-1 108 0 0,123 15-121 0 0,-254-14 0 0 0,97-11 0 0 0,-81 4 0 0 0,19 0 0 0 0,116 5 0 0 0,-165 6 0 0 0,36 9 0 0 0,31 3 0 0 0,-83-14 0 0 0,13 1 0 0 0,-1-2 0 0 0,51-4 0 0 0,-64 1-45 0 0,40-3-543 0 0,-57 4 464 0 0,1 2-1 0 0,-1-1 1 0 0,1 0 0 0 0,-1 1-1 0 0,0 0 1 0 0,1 0-1 0 0,-1 1 1 0 0,0-1 0 0 0,0 1-1 0 0,8 3 1 0 0,0 4-2171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01:20.388"/>
    </inkml:context>
    <inkml:brush xml:id="br0">
      <inkml:brushProperty name="width" value="0.1" units="cm"/>
      <inkml:brushProperty name="height" value="0.1" units="cm"/>
      <inkml:brushProperty name="color" value="#E71224"/>
    </inkml:brush>
  </inkml:definitions>
  <inkml:trace contextRef="#ctx0" brushRef="#br0">6 54 455 0 0,'-6'-10'3774'0'0,"29"11"-2884"0"0,284-33 1182 0 0,-273 30-1988 0 0,0 2 0 0 0,0 0 0 0 0,0 3 0 0 0,0 1 0 0 0,39 9 0 0 0,-62-11-67 0 0,26 6 46 0 0,1-1 0 0 0,0-2 1 0 0,65 0-1 0 0,26-8 230 0 0,146 17 0 0 0,33-13-178 0 0,-218-5-91 0 0,-29 2 17 0 0,263 0 35 0 0,-51-3-32 0 0,0-22 15 0 0,-229 22-44 0 0,197-1-4 0 0,-52 3-12 0 0,-8 2 1 0 0,-36 1 0 0 0,-98 1 0 0 0,61 8 0 0 0,17 1 0 0 0,-107-10 0 0 0,1 0 0 0 0,0-2 0 0 0,-1 0 0 0 0,30-7 0 0 0,-31 4 6 0 0,-6 1 3 0 0,-1 1 1 0 0,1 0-1 0 0,0 1 1 0 0,0 0-1 0 0,0 1 1 0 0,21 0-1 0 0,-30 1-52 0 0,0 1 0 0 0,0-1 0 0 0,0 1 0 0 0,-1 0 0 0 0,1-1 0 0 0,0 1 0 0 0,0 0 0 0 0,-1 0 0 0 0,1 0 0 0 0,-1 0 0 0 0,1 0 0 0 0,-1 1 0 0 0,2 1 0 0 0,3 4-2971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05:29.158"/>
    </inkml:context>
    <inkml:brush xml:id="br0">
      <inkml:brushProperty name="width" value="0.1" units="cm"/>
      <inkml:brushProperty name="height" value="0.1" units="cm"/>
      <inkml:brushProperty name="color" value="#E71224"/>
    </inkml:brush>
  </inkml:definitions>
  <inkml:trace contextRef="#ctx0" brushRef="#br0">1 92 919 0 0,'7'-9'-88'0'0,"-6"8"318"0"0,-1 0-1 0 0,1 0 1 0 0,-1 0 0 0 0,1 0 0 0 0,0 1 0 0 0,-1-1-1 0 0,1 0 1 0 0,0 0 0 0 0,0 1 0 0 0,0-1 0 0 0,-1 1-1 0 0,1-1 1 0 0,0 1 0 0 0,0-1 0 0 0,0 1-1 0 0,0-1 1 0 0,0 1 0 0 0,2-1 0 0 0,17-3 18 0 0,1 0-1 0 0,0 1 1 0 0,25 0 0 0 0,21-3-63 0 0,146-32 1457 0 0,-204 37-1566 0 0,1 0 0 0 0,0 1 0 0 0,0 0-1 0 0,0 1 1 0 0,15 3 0 0 0,14 1 69 0 0,18-1-96 0 0,87 3 169 0 0,-115-9 29 0 0,-1-1 1 0 0,1-1-1 0 0,48-14 0 0 0,-72 17-231 0 0,1 0-1 0 0,-1 1 1 0 0,1-1-1 0 0,-1 1 1 0 0,1 0-1 0 0,-1 0 1 0 0,1 1-1 0 0,-1 0 1 0 0,10 2-1 0 0,1 2 97 0 0,28 13-1 0 0,-34-13-83 0 0,0 0-1 0 0,1-1 0 0 0,0 0 0 0 0,-1-1 0 0 0,1 0 0 0 0,15 2 0 0 0,4-2-27 0 0,21 0 0 0 0,10-4 48 0 0,0 3 0 0 0,0 3 0 0 0,107 22 0 0 0,-128-21 15 0 0,0-2-1 0 0,74-2 0 0 0,-70-3 8 0 0,0 2-1 0 0,47 7 0 0 0,205 26 102 0 0,222-16-97 0 0,-437-16-74 0 0,-1-3 0 0 0,105-14 0 0 0,-133 5 232 0 0,90-28 0 0 0,-138 36-176 0 0,0 1-1 0 0,0 0 0 0 0,0 0 0 0 0,0 0 1 0 0,0 1-1 0 0,1-1 0 0 0,-1 1 0 0 0,0 0 0 0 0,1 0 1 0 0,-1 1-1 0 0,7 1 0 0 0,-9-2-53 0 0,-1 1 0 0 0,1 0 0 0 0,0-1 0 0 0,0 1 0 0 0,-1 0 0 0 0,1 0 0 0 0,-1 1 0 0 0,1-1 0 0 0,-1 0 0 0 0,1 0 0 0 0,-1 1 0 0 0,0-1 0 0 0,0 1 0 0 0,0-1 0 0 0,0 1 0 0 0,0-1 0 0 0,0 1 0 0 0,0 0 0 0 0,0 0 0 0 0,0-1 1 0 0,-1 1-1 0 0,1 0 0 0 0,-1 0 0 0 0,1 0 0 0 0,-1-1 0 0 0,0 1 0 0 0,0 0 0 0 0,0 2 0 0 0,-1 31-1038 0 0,-1-11-3066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05:31.349"/>
    </inkml:context>
    <inkml:brush xml:id="br0">
      <inkml:brushProperty name="width" value="0.1" units="cm"/>
      <inkml:brushProperty name="height" value="0.1" units="cm"/>
      <inkml:brushProperty name="color" value="#E71224"/>
    </inkml:brush>
  </inkml:definitions>
  <inkml:trace contextRef="#ctx0" brushRef="#br0">15 124 455 0 0,'-1'-1'88'0'0,"0"1"0"0"0,0-1 0 0 0,0 1 0 0 0,0-1-1 0 0,1 1 1 0 0,-1-1 0 0 0,0 1 0 0 0,0-1 0 0 0,1 0-1 0 0,-1 0 1 0 0,0 1 0 0 0,1-1 0 0 0,-1 0 0 0 0,1 0-1 0 0,-1 0 1 0 0,1 1 0 0 0,-1-1 0 0 0,1 0 0 0 0,0 0-1 0 0,-1 0 1 0 0,1 0 0 0 0,0 0 0 0 0,0 0 0 0 0,0 0-1 0 0,0 0 1 0 0,0 0 0 0 0,0 0 0 0 0,0 0 0 0 0,0 0-1 0 0,0 0 1 0 0,0 0 0 0 0,1-1 0 0 0,0 0 42 0 0,1-1 1 0 0,0 1-1 0 0,0 0 1 0 0,0 0 0 0 0,0 0-1 0 0,0 1 1 0 0,1-1-1 0 0,-1 0 1 0 0,0 1-1 0 0,5-3 1 0 0,19-8 37 0 0,-1 1 1 0 0,1 1-1 0 0,1 1 0 0 0,0 2 1 0 0,0 0-1 0 0,1 2 1 0 0,35-3-1 0 0,199 5 313 0 0,-229 3-464 0 0,384 16 204 0 0,-259-7-164 0 0,133 4 86 0 0,387 0-15 0 0,-106 23 312 0 0,-527-34-408 0 0,0-1-1 0 0,-1-3 1 0 0,1-2 0 0 0,0-1-1 0 0,60-16 1 0 0,-101 20-35 0 0,-3 0-3 0 0,1 1 0 0 0,-1 0 0 0 0,1-1 0 0 0,-1 1 0 0 0,0 0 0 0 0,1 0 0 0 0,-1 0 1 0 0,1 0-1 0 0,-1 0 0 0 0,1 0 0 0 0,-1 0 0 0 0,1 0 0 0 0,-1 0 0 0 0,0 1 1 0 0,1-1-1 0 0,-1 1 0 0 0,1-1 0 0 0,1 2 0 0 0,1 3-109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05:32.520"/>
    </inkml:context>
    <inkml:brush xml:id="br0">
      <inkml:brushProperty name="width" value="0.1" units="cm"/>
      <inkml:brushProperty name="height" value="0.1" units="cm"/>
      <inkml:brushProperty name="color" value="#E71224"/>
    </inkml:brush>
  </inkml:definitions>
  <inkml:trace contextRef="#ctx0" brushRef="#br0">1 29 1375 0 0,'6'-3'322'0'0,"0"1"-1"0"0,0 0 0 0 0,0 0 0 0 0,1 0 0 0 0,-1 0 1 0 0,0 1-1 0 0,1 0 0 0 0,11 0 0 0 0,252-2 1437 0 0,33-3-991 0 0,-224 3-1678 0 0,142 12 0 0 0,-177-4-1227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35:16.654"/>
    </inkml:context>
    <inkml:brush xml:id="br0">
      <inkml:brushProperty name="width" value="0.1" units="cm"/>
      <inkml:brushProperty name="height" value="0.1" units="cm"/>
      <inkml:brushProperty name="color" value="#F4F91B"/>
    </inkml:brush>
  </inkml:definitions>
  <inkml:trace contextRef="#ctx0" brushRef="#br0">0 0 1087 0 0,'293'43'518'0'0,"-261"-42"-428"0"0,0-1 1 0 0,0-2-1 0 0,0-1 1 0 0,36-8 0 0 0,-30 4 79 0 0,0 2 0 0 0,53 0-1 0 0,-42 9-116 0 0,-1 3-1 0 0,94 24 1 0 0,-32-5-51 0 0,-85-21 0 0 0,4 2 9 0 0,0-1-1 0 0,-1-2 0 0 0,2-1 1 0 0,-1-1-1 0 0,49-4 0 0 0,240-35 766 0 0,-248 33-495 0 0,-46 4-205 0 0,33-5-1 0 0,-34-1-30 0 0,10 0 38 0 0,-29 7-83 0 0,-2 1 0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05:33.032"/>
    </inkml:context>
    <inkml:brush xml:id="br0">
      <inkml:brushProperty name="width" value="0.1" units="cm"/>
      <inkml:brushProperty name="height" value="0.1" units="cm"/>
      <inkml:brushProperty name="color" value="#E71224"/>
    </inkml:brush>
  </inkml:definitions>
  <inkml:trace contextRef="#ctx0" brushRef="#br0">0 16 1839 0 0,'4'-3'105'0'0,"1"1"-1"0"0,-1 1 0 0 0,0-1 0 0 0,0 1 1 0 0,1-1-1 0 0,-1 1 0 0 0,1 0 0 0 0,-1 1 0 0 0,1-1 1 0 0,-1 1-1 0 0,1 0 0 0 0,4 0 0 0 0,9 0-111 0 0,22-2 30 0 0,0 3-1 0 0,0 1 0 0 0,-1 2 0 0 0,66 14 0 0 0,-61-9-13 0 0,0-1 1 0 0,0-3-1 0 0,65-1 0 0 0,33-22-81 0 0,-98 10 40 0 0,84-3 0 0 0,90 24 32 0 0,26 1 0 0 0,-204-14-24 0 0,1 3-96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05:33.852"/>
    </inkml:context>
    <inkml:brush xml:id="br0">
      <inkml:brushProperty name="width" value="0.1" units="cm"/>
      <inkml:brushProperty name="height" value="0.1" units="cm"/>
      <inkml:brushProperty name="color" value="#E71224"/>
    </inkml:brush>
  </inkml:definitions>
  <inkml:trace contextRef="#ctx0" brushRef="#br0">0 44 2471 0 0,'26'1'308'0'0,"-1"-2"-1"0"0,0-1 0 0 0,45-10 0 0 0,-13 3 167 0 0,-31 5-335 0 0,14-3 68 0 0,-1 2 1 0 0,1 2-1 0 0,0 2 0 0 0,60 5 0 0 0,49 11-138 0 0,20 4-8 0 0,-61-9-34 0 0,-72-8-12 0 0,-1 1 0 0 0,47 11 0 0 0,-53-5-15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05:36.310"/>
    </inkml:context>
    <inkml:brush xml:id="br0">
      <inkml:brushProperty name="width" value="0.1" units="cm"/>
      <inkml:brushProperty name="height" value="0.1" units="cm"/>
      <inkml:brushProperty name="color" value="#E71224"/>
    </inkml:brush>
  </inkml:definitions>
  <inkml:trace contextRef="#ctx0" brushRef="#br0">1 251 919 0 0,'41'-6'208'0'0,"-26"5"199"0"0,0-1-1 0 0,17-5 0 0 0,-5-1 41 0 0,4-2-60 0 0,0 1 0 0 0,1 1 0 0 0,0 2 1 0 0,54-3-1 0 0,159-5 609 0 0,44 1-343 0 0,113-7-478 0 0,-256 8-105 0 0,144-23-46 0 0,-162 17-4 0 0,161-3 0 0 0,57 5-20 0 0,-81-16 256 0 0,-230 29-230 0 0,0 2 0 0 0,1 2 1 0 0,-1 0-1 0 0,44 9 0 0 0,-57-7-21 0 0,14 2-5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05:42.048"/>
    </inkml:context>
    <inkml:brush xml:id="br0">
      <inkml:brushProperty name="width" value="0.1" units="cm"/>
      <inkml:brushProperty name="height" value="0.1" units="cm"/>
      <inkml:brushProperty name="color" value="#E71224"/>
    </inkml:brush>
  </inkml:definitions>
  <inkml:trace contextRef="#ctx0" brushRef="#br0">0 128 2759 0 0,'13'-44'120'0'0,"-4"18"32"0"0,0 6-152 0 0,-4 7 0 0 0,-1 6 0 0 0,-4 4 0 0 0,1 1-192 0 0,3-4-64 0 0,3-1-8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05:48.589"/>
    </inkml:context>
    <inkml:brush xml:id="br0">
      <inkml:brushProperty name="width" value="0.1" units="cm"/>
      <inkml:brushProperty name="height" value="0.1" units="cm"/>
      <inkml:brushProperty name="color" value="#E71224"/>
    </inkml:brush>
  </inkml:definitions>
  <inkml:trace contextRef="#ctx0" brushRef="#br0">0 202 455 0 0,'7'-5'871'0'0,"-1"0"-1"0"0,1 0 0 0 0,13-7 1 0 0,12-8 394 0 0,-25 15-1179 0 0,0-1 1 0 0,0 1-1 0 0,1 0 0 0 0,0 1 0 0 0,0 0 0 0 0,0 0 1 0 0,0 1-1 0 0,1 0 0 0 0,0 0 0 0 0,-1 1 1 0 0,1 0-1 0 0,0 0 0 0 0,0 1 0 0 0,15 0 0 0 0,26 3-64 0 0,-31-1 4 0 0,0 0 1 0 0,0-1 0 0 0,34-5-1 0 0,-23 0 93 0 0,0 1-1 0 0,-1 2 0 0 0,32 1 1 0 0,91 12-20 0 0,-99-7-88 0 0,343 36-11 0 0,-322-31 106 0 0,-12 0 131 0 0,2-3 0 0 0,112-4-1 0 0,29-28 596 0 0,-107 11-670 0 0,1 4 0 0 0,118 3 0 0 0,-138 7-137 0 0,1-2-1 0 0,122-22 1 0 0,-143 15-25 0 0,0 4 0 0 0,0 1 0 0 0,106 7 0 0 0,-87 5 46 0 0,1-4-1 0 0,116-10 0 0 0,-136 0-29 0 0,0 3 0 0 0,0 3 0 0 0,109 10 0 0 0,-121-3-16 0 0,-1-3 0 0 0,69-4 0 0 0,92-19 0 0 0,-73 11 23 0 0,235 14 1 0 0,-101 3-7 0 0,-29 4-17 0 0,-107-8 25 0 0,208-22-1 0 0,-288 14-9 0 0,214-9 12 0 0,-1 0 21 0 0,150-10 133 0 0,-380 21-174 0 0,0 2-1 0 0,53 7 0 0 0,69 19 26 0 0,-30-4-19 0 0,-66-13-10 0 0,181 23 32 0 0,0-21-9 0 0,18-35-26 0 0,-156 12 0 0 0,-26 6 32 0 0,109 5 0 0 0,-18 10-32 0 0,-122-8 24 0 0,-1-1 0 0 0,55-8 0 0 0,-93 6-10 0 0,0 0 0 0 0,0 0 0 0 0,0-1 0 0 0,9-5 0 0 0,25-6 284 0 0,-41 14-299 0 0,0 0-1 0 0,0 0 1 0 0,0 0-1 0 0,0 0 0 0 0,0 1 1 0 0,0-1-1 0 0,0 0 0 0 0,0 1 1 0 0,0-1-1 0 0,0 0 1 0 0,0 1-1 0 0,0 0 0 0 0,0-1 1 0 0,0 1-1 0 0,0-1 1 0 0,0 1-1 0 0,0 0 0 0 0,0 0 1 0 0,-1 0-1 0 0,1-1 1 0 0,0 1-1 0 0,0 0 0 0 0,-1 0 1 0 0,1 0-1 0 0,-1 0 0 0 0,1 0 1 0 0,-1 0-1 0 0,1 1 1 0 0,4 9-265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05:51.351"/>
    </inkml:context>
    <inkml:brush xml:id="br0">
      <inkml:brushProperty name="width" value="0.1" units="cm"/>
      <inkml:brushProperty name="height" value="0.1" units="cm"/>
      <inkml:brushProperty name="color" value="#E71224"/>
    </inkml:brush>
  </inkml:definitions>
  <inkml:trace contextRef="#ctx0" brushRef="#br0">1 0 455 0 0,'18'2'0'0'0,"-8"1"0"0"0,1 1 0 0 0,-4 0 0 0 0,-3-3 64 0 0,-1 3-64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06:04.643"/>
    </inkml:context>
    <inkml:brush xml:id="br0">
      <inkml:brushProperty name="width" value="0.1" units="cm"/>
      <inkml:brushProperty name="height" value="0.1" units="cm"/>
      <inkml:brushProperty name="color" value="#E71224"/>
    </inkml:brush>
  </inkml:definitions>
  <inkml:trace contextRef="#ctx0" brushRef="#br0">1 129 943 0 0,'194'-12'378'0'0,"-131"11"-140"0"0,-1-3 0 0 0,92-18 0 0 0,147-49 1606 0 0,-264 64-1724 0 0,0 1-1 0 0,61 0 0 0 0,74 12 171 0 0,152 22-290 0 0,-268-23 0 0 0,61-3 0 0 0,-5 0 0 0 0,344 40 0 0 0,-395-33 0 0 0,208 23 0 0 0,-131-16 0 0 0,-84-8 0 0 0,1-2 0 0 0,85-2 0 0 0,-68-9 0 0 0,127-4 0 0 0,-12 19 26 0 0,54-3 12 0 0,-48-23-16 0 0,-94 5-1 0 0,102 3 0 0 0,256 6-21 0 0,-329-2 0 0 0,188 19 0 0 0,-182-8 1 0 0,162-11-1 0 0,-137-1 10 0 0,75-10 213 0 0,-126 5 220 0 0,127 6 0 0 0,56 35-302 0 0,-273-28-138 0 0,37 2-3 0 0,0-2 0 0 0,0-3 0 0 0,0-2 0 0 0,57-9 0 0 0,187-2 0 0 0,-8 1 0 0 0,-224 5-788 0 0,99 1 0 0 0,-141 8-1076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06:06.068"/>
    </inkml:context>
    <inkml:brush xml:id="br0">
      <inkml:brushProperty name="width" value="0.1" units="cm"/>
      <inkml:brushProperty name="height" value="0.1" units="cm"/>
      <inkml:brushProperty name="color" value="#E71224"/>
    </inkml:brush>
  </inkml:definitions>
  <inkml:trace contextRef="#ctx0" brushRef="#br0">0 0 455 0 0,'189'44'97'0'0,"-102"-21"-66"0"0,-29-8-31 0 0,-11-2 0 0 0,59 7 0 0 0,-76-16 0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06:22.325"/>
    </inkml:context>
    <inkml:brush xml:id="br0">
      <inkml:brushProperty name="width" value="0.1" units="cm"/>
      <inkml:brushProperty name="height" value="0.1" units="cm"/>
      <inkml:brushProperty name="color" value="#E71224"/>
    </inkml:brush>
  </inkml:definitions>
  <inkml:trace contextRef="#ctx0" brushRef="#br0">1 298 455 0 0,'13'3'-81'0'0,"-1"1"262"0"0,0-1-1 0 0,-1-1 0 0 0,1 0 1 0 0,0-1-1 0 0,17 0 1 0 0,92-11 1275 0 0,-97 8-1066 0 0,7-2 52 0 0,0 2 0 0 0,0 1 0 0 0,40 4 0 0 0,-28 0-300 0 0,63-2-1 0 0,-54-1-90 0 0,-40 0-39 0 0,229-6 424 0 0,-167 1-357 0 0,239-10 796 0 0,-228 15-750 0 0,287 6-2 0 0,-337-6-123 0 0,-20 0 0 0 0,1 1 0 0 0,24 3 0 0 0,127 30 0 0 0,-123-27 0 0 0,87 4 0 0 0,-93-12-2 0 0,65-9 0 0 0,-23 1 60 0 0,-25 6-16 0 0,1 2 0 0 0,0 2 0 0 0,0 2 0 0 0,77 16 0 0 0,-102-14-42 0 0,-1-1 0 0 0,1-1 0 0 0,36-3 0 0 0,92-11 0 0 0,-138 9 0 0 0,74-12 49 0 0,-69 9-19 0 0,0 1-1 0 0,0 1 1 0 0,1 1 0 0 0,49 3 0 0 0,-54 0 4 0 0,-1 0-1 0 0,24-3 1 0 0,16 0 38 0 0,31 1-54 0 0,0-4 0 0 0,131-24-1 0 0,-158 22 2 0 0,93 0-1 0 0,22-1 9 0 0,-43-3-27 0 0,243 12 0 0 0,-298 0 0 0 0,0-4 0 0 0,148-24 0 0 0,230-33 128 0 0,-198 24-70 0 0,61-8 20 0 0,-90 12-78 0 0,106-7 0 0 0,-71 42 0 0 0,-81 1 0 0 0,91 8 64 0 0,-162 9-64 0 0,-37-5 0 0 0,10-1 0 0 0,75 12 0 0 0,-48-11 0 0 0,279 25 0 0 0,-58-56 0 0 0,-305 12 0 0 0,431-4 0 0 0,-285 5 0 0 0,-48-1 0 0 0,331 26 0 0 0,-382-15 0 0 0,0-3 0 0 0,0-4 0 0 0,0-3 0 0 0,0-4 0 0 0,119-23 0 0 0,-113 4 91 0 0,-48 13 120 0 0,44-8 1 0 0,-70 18-196 0 0,1 1 1 0 0,-1 0-1 0 0,1 0 1 0 0,-1 1-1 0 0,1 1 0 0 0,-1 0 1 0 0,1 0-1 0 0,14 4 1 0 0,-5 2-151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06:37.487"/>
    </inkml:context>
    <inkml:brush xml:id="br0">
      <inkml:brushProperty name="width" value="0.1" units="cm"/>
      <inkml:brushProperty name="height" value="0.1" units="cm"/>
      <inkml:brushProperty name="color" value="#E71224"/>
    </inkml:brush>
  </inkml:definitions>
  <inkml:trace contextRef="#ctx0" brushRef="#br0">0 182 2183 0 0,'0'0'100'0'0,"15"13"654"0"0,-7-11-576 0 0,1 0-1 0 0,-1 0 1 0 0,0-1 0 0 0,1-1 0 0 0,-1 1 0 0 0,1-1 0 0 0,-1-1-1 0 0,1 1 1 0 0,10-3 0 0 0,38-1 533 0 0,-28 5-529 0 0,-1-1-1 0 0,1-1 1 0 0,-1-2-1 0 0,34-7 1 0 0,-2-1 264 0 0,0 3 0 0 0,92 0-1 0 0,92 13-81 0 0,17-10-294 0 0,-61-2 170 0 0,32-11-138 0 0,-34 0-34 0 0,-20 18-52 0 0,-95 2 0 0 0,0-4 0 0 0,119-17 0 0 0,-136 8-16 0 0,0 4 0 0 0,77 1 0 0 0,-79 7 11 0 0,123-5 42 0 0,-165 2-53 0 0,8-1 0 0 0,1 0 0 0 0,29-9 0 0 0,65-20 11 0 0,-111 24 46 0 0,-5 3 22 0 0,-9 6-77 0 0,1-1 1 0 0,-1 1 0 0 0,0-1 0 0 0,0 1-1 0 0,1-1 1 0 0,-1 1 0 0 0,0-1 0 0 0,0 1-1 0 0,0 0 1 0 0,0-1 0 0 0,0 1 0 0 0,0 0-1 0 0,0-1 1 0 0,0 1 0 0 0,0-1 0 0 0,0 1-1 0 0,0 0 1 0 0,0-1 0 0 0,0 1 0 0 0,-1 1-1 0 0,1 5-27 0 0,-2 0-1 0 0,1 0 1 0 0,-1 0-1 0 0,-2 7 0 0 0,-5 5-210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35:19.279"/>
    </inkml:context>
    <inkml:brush xml:id="br0">
      <inkml:brushProperty name="width" value="0.1" units="cm"/>
      <inkml:brushProperty name="height" value="0.1" units="cm"/>
      <inkml:brushProperty name="color" value="#F4F91B"/>
    </inkml:brush>
  </inkml:definitions>
  <inkml:trace contextRef="#ctx0" brushRef="#br0">1 163 919 0 0,'33'-11'139'0'0,"0"2"-1"0"0,0 1 0 0 0,1 1 1 0 0,53-3-1 0 0,139 7 1134 0 0,-7 1-620 0 0,-109-7-647 0 0,-36 2 15 0 0,-1 2 0 0 0,136 10-1 0 0,-141 3 5 0 0,1-3 0 0 0,74-5 0 0 0,-40-8 36 0 0,-47 3 30 0 0,1 2 1 0 0,-1 2-1 0 0,98 12 1 0 0,-115-4-93 0 0,109 16 36 0 0,-117-21-2 0 0,0 0 0 0 0,57-5 0 0 0,11-3-29 0 0,0 4 1 0 0,115 13-1 0 0,-127-6 3 0 0,136-9 0 0 0,-181 0 3 0 0,29-3 8 0 0,0 3 0 0 0,115 9 0 0 0,-70 12-17 0 0,-67-8 0 0 0,0-2 0 0 0,1-2 0 0 0,71-3 0 0 0,49-6 0 0 0,-115 5 0 0 0,-24 0 0 0 0,51 10 0 0 0,15 1 0 0 0,-38-11 0 0 0,0-2 0 0 0,104-17 0 0 0,224-23 0 0 0,-258 33 32 0 0,165-32 0 0 0,-219 28-32 0 0,1 4 0 0 0,81 1 0 0 0,-89 6 0 0 0,-1-3 0 0 0,85-16 0 0 0,102-10 0 0 0,-247 29-26 0 0,0 2-1 0 0,1-1 0 0 0,-1 1 1 0 0,1 0-1 0 0,-1 0 0 0 0,0 1 1 0 0,0 0-1 0 0,0 0 0 0 0,0 1 1 0 0,11 5-1 0 0,-7-2-1440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06:41.673"/>
    </inkml:context>
    <inkml:brush xml:id="br0">
      <inkml:brushProperty name="width" value="0.1" units="cm"/>
      <inkml:brushProperty name="height" value="0.1" units="cm"/>
      <inkml:brushProperty name="color" value="#E71224"/>
    </inkml:brush>
  </inkml:definitions>
  <inkml:trace contextRef="#ctx0" brushRef="#br0">0 18 1375 0 0,'12'6'218'0'0,"1"0"-1"0"0,-1 0 0 0 0,1-2 1 0 0,0 1-1 0 0,0-2 0 0 0,0 0 0 0 0,24 3 1 0 0,99-2 971 0 0,-97-4-790 0 0,49-4 180 0 0,-54 1-402 0 0,0 2 1 0 0,51 5-1 0 0,-29 4-49 0 0,39 4 156 0 0,100 2 0 0 0,-181-16-140 0 0,0 0 1 0 0,0-1 0 0 0,0 0-1 0 0,0-1 1 0 0,-1 0 0 0 0,1-1-1 0 0,16-10 1 0 0,-8 6 180 0 0,31-10 1 0 0,-20 12-284 0 0,0 2 0 0 0,0 1 0 0 0,1 2 0 0 0,38 1 0 0 0,-62 1-42 0 0,27-3 0 0 0,-28 2 0 0 0,1 0 0 0 0,0 1 0 0 0,14 0 0 0 0,13 1 10 0 0,-29-1 8 0 0,1 0 1 0 0,-1 0 0 0 0,0 1-1 0 0,9 1 1 0 0,-14-1-15 0 0,-1 0 1 0 0,1-1 0 0 0,-1 1-1 0 0,1 1 1 0 0,-1-1 0 0 0,1 0-1 0 0,-1 0 1 0 0,0 1 0 0 0,0 0-1 0 0,1-1 1 0 0,-1 1 0 0 0,0 0-1 0 0,-1 0 1 0 0,1 0-1 0 0,0 0 1 0 0,2 4 0 0 0,10 23-2388 0 0,-7-10-336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06:44.921"/>
    </inkml:context>
    <inkml:brush xml:id="br0">
      <inkml:brushProperty name="width" value="0.1" units="cm"/>
      <inkml:brushProperty name="height" value="0.1" units="cm"/>
      <inkml:brushProperty name="color" value="#E71224"/>
    </inkml:brush>
  </inkml:definitions>
  <inkml:trace contextRef="#ctx0" brushRef="#br0">1 4 1375 0 0,'52'-3'273'0'0,"1"2"0"0"0,0 3 0 0 0,100 16 0 0 0,-31 3-262 0 0,-67-10 11 0 0,1-2 0 0 0,77 2-1 0 0,299 3-21 0 0,-121-22 3 0 0,-8-1 226 0 0,62 21 231 0 0,-71 11-335 0 0,36 0-110 0 0,-230-24-15 0 0,-5 0 0 0 0,112 12 0 0 0,-85 0 0 0 0,1-5 0 0 0,199-15 0 0 0,-166 0 111 0 0,126-14 410 0 0,-192 9-338 0 0,139-16 160 0 0,-194 28-316 0 0,-1 1 0 0 0,0 2 0 0 0,0 2 1 0 0,59 11-1 0 0,-51-3-17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06:46.887"/>
    </inkml:context>
    <inkml:brush xml:id="br0">
      <inkml:brushProperty name="width" value="0.1" units="cm"/>
      <inkml:brushProperty name="height" value="0.1" units="cm"/>
      <inkml:brushProperty name="color" value="#E71224"/>
    </inkml:brush>
  </inkml:definitions>
  <inkml:trace contextRef="#ctx0" brushRef="#br0">0 0 1839 0 0,'302'23'263'0'0,"-197"-11"-274"0"0,132-2-1 0 0,-160-14 12 0 0,-6 1 0 0 0,73 6 0 0 0,397 60 0 0 0,-352-28 0 0 0,-39-2 64 0 0,-72-21-64 0 0,91 3 0 0 0,-43-14 13 0 0,-25 0 13 0 0,117 15-1 0 0,-120-7 18 0 0,188-8-1 0 0,-10-1 9 0 0,-263 1-50 0 0,97 6 31 0 0,114-9-1 0 0,-178-1-27 0 0,49-5 57 0 0,175 9 0 0 0,-173 3 105 0 0,0-4 0 0 0,183-24 0 0 0,-220 17 53 0 0,1 3-1 0 0,110 7 0 0 0,-121 0-145 0 0,0-2 0 0 0,52-7 0 0 0,97-20 22 0 0,-144 17-88 0 0,128-9 86 0 0,39-7 132 0 0,27-32 119 0 0,-219 47-305 0 0,-1 2-1 0 0,1 2 1 0 0,0 0 0 0 0,1 2 0 0 0,0 1 0 0 0,-1 2 0 0 0,61 5-1 0 0,-61 1 22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06:48.075"/>
    </inkml:context>
    <inkml:brush xml:id="br0">
      <inkml:brushProperty name="width" value="0.1" units="cm"/>
      <inkml:brushProperty name="height" value="0.1" units="cm"/>
      <inkml:brushProperty name="color" value="#E71224"/>
    </inkml:brush>
  </inkml:definitions>
  <inkml:trace contextRef="#ctx0" brushRef="#br0">0 7 919 0 0,'53'11'570'0'0,"98"5"0"0"0,114-18 314 0 0,-24-1-132 0 0,196 6-623 0 0,-139-4-58 0 0,-13 10-45 0 0,90 1 12 0 0,551-31 208 0 0,-311-7 530 0 0,-303 36-563 0 0,-251-4-200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06:49.281"/>
    </inkml:context>
    <inkml:brush xml:id="br0">
      <inkml:brushProperty name="width" value="0.1" units="cm"/>
      <inkml:brushProperty name="height" value="0.1" units="cm"/>
      <inkml:brushProperty name="color" value="#E71224"/>
    </inkml:brush>
  </inkml:definitions>
  <inkml:trace contextRef="#ctx0" brushRef="#br0">0 212 2303 0 0,'24'-4'308'0'0,"0"1"0"0"0,0 0 0 0 0,0 2 0 0 0,26 3 0 0 0,16-2-220 0 0,284-20 532 0 0,-127 21-552 0 0,-144 2-22 0 0,-1-3-1 0 0,87-11 0 0 0,-63-5 56 0 0,179-2 0 0 0,205 7-35 0 0,-243 0-32 0 0,-13 1-4 0 0,30-21-30 0 0,-173 19 20 0 0,118-1 0 0 0,8 0 4 0 0,-91-3 0 0 0,-44 5 13 0 0,1 3 1 0 0,105 2-1 0 0,311 16-37 0 0,-207 1-3 0 0,83-1 70 0 0,-212-12-54 0 0,-126 3 17 0 0,0 2 0 0 0,58 14 0 0 0,-43-4-93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06:57.160"/>
    </inkml:context>
    <inkml:brush xml:id="br0">
      <inkml:brushProperty name="width" value="0.1" units="cm"/>
      <inkml:brushProperty name="height" value="0.1" units="cm"/>
      <inkml:brushProperty name="color" value="#E71224"/>
    </inkml:brush>
  </inkml:definitions>
  <inkml:trace contextRef="#ctx0" brushRef="#br0">0 113 1639 0 0,'15'-5'17'0'0,"0"1"0"0"0,1 1-1 0 0,-1 0 1 0 0,1 1-1 0 0,-1 0 1 0 0,27 1-1 0 0,98 15 138 0 0,-41-3-104 0 0,98-4-14 0 0,-28-1-8 0 0,31-7 1017 0 0,-27 0-730 0 0,-104 0-315 0 0,109-16 0 0 0,-25 1 11 0 0,214 7 42 0 0,-307 10-53 0 0,97-4 0 0 0,125-6 248 0 0,-136 3-12 0 0,218 19 0 0 0,-41 5-172 0 0,211 8-64 0 0,-423-18 0 0 0,45-1 0 0 0,63-21 25 0 0,-111 5-1 0 0,124 6-1 0 0,145-4-23 0 0,-195 4 0 0 0,-45 2 0 0 0,-43 5 0 0 0,-66-2 0 0 0,0-1 0 0 0,0-1 0 0 0,27-3 0 0 0,47-7 0 0 0,162 6 0 0 0,-44 3 0 0 0,-177-3 18 0 0,-1-2-1 0 0,51-13 0 0 0,-28 5 23 0 0,-45 10-5 0 0,0 2 0 0 0,0 0 0 0 0,0 1 0 0 0,0 1-1 0 0,0 1 1 0 0,-1 1 0 0 0,1 0 0 0 0,0 1 0 0 0,19 7-1 0 0,-20-7-13 0 0,0 0 0 0 0,1-1 0 0 0,-1-2 0 0 0,0 0-1 0 0,1 0 1 0 0,-1-2 0 0 0,20-4 0 0 0,22-1 12 0 0,77-5-33 0 0,336-15 0 0 0,-352 20 3 0 0,-83 4-7 0 0,1 1 1 0 0,0 1-1 0 0,48 7 0 0 0,-71-3-56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06:58.791"/>
    </inkml:context>
    <inkml:brush xml:id="br0">
      <inkml:brushProperty name="width" value="0.1" units="cm"/>
      <inkml:brushProperty name="height" value="0.1" units="cm"/>
      <inkml:brushProperty name="color" value="#E71224"/>
    </inkml:brush>
  </inkml:definitions>
  <inkml:trace contextRef="#ctx0" brushRef="#br0">0 64 2759 0 0,'157'-5'529'0'0,"48"1"-247"0"0,76 29 3 0 0,-225-17-278 0 0,8 1 22 0 0,103 1-1 0 0,-148-11-26 0 0,331 7 240 0 0,-210 3-10 0 0,167-11-1 0 0,-4 14-173 0 0,-31 1 13 0 0,-181-16-11 0 0,-17 0-22 0 0,106 10-1 0 0,273 23 142 0 0,-101-15-129 0 0,-70 0-26 0 0,676-46 120 0 0,-691 25-130 0 0,88-6 90 0 0,-242 4-78 0 0,162 10-1 0 0,22 0-2 0 0,127-9 49 0 0,-41-11-72 0 0,-279 9 0 0 0,-3 6 35 0 0,108 9 1 0 0,66 0 21 0 0,137 0-57 0 0,-322-2 0 0 0,-3-4 18 0 0,116-16 0 0 0,-117 7 0 0 0,121 2 0 0 0,241 0 46 0 0,-252-1 141 0 0,6 0 208 0 0,-161 4-322 0 0,0-2 0 0 0,74-20 0 0 0,-85 18 208 0 0,61-6-1 0 0,-43 7-170 0 0,-11 1-89 0 0,-22 2 4 0 0,1 1-1 0 0,-1 1 1 0 0,1 1 0 0 0,28 1-1 0 0,-40 0-82 0 0,1 1-1 0 0,-1-1 1 0 0,1 1-1 0 0,-1 0 0 0 0,0 1 1 0 0,1-1-1 0 0,-1 1 1 0 0,0 0-1 0 0,0 0 1 0 0,0 0-1 0 0,-1 0 0 0 0,1 1 1 0 0,0-1-1 0 0,-1 1 1 0 0,4 4-1 0 0,1 2-2498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07:00.197"/>
    </inkml:context>
    <inkml:brush xml:id="br0">
      <inkml:brushProperty name="width" value="0.1" units="cm"/>
      <inkml:brushProperty name="height" value="0.1" units="cm"/>
      <inkml:brushProperty name="color" value="#E71224"/>
    </inkml:brush>
  </inkml:definitions>
  <inkml:trace contextRef="#ctx0" brushRef="#br0">0 1 455 0 0,'232'2'483'0'0,"-66"1"-410"0"0,181 27 1 0 0,-40-13 251 0 0,-208-15 75 0 0,-63 2-271 0 0,0 0-1 0 0,0 3 0 0 0,-1 1 1 0 0,0 1-1 0 0,41 17 1 0 0,-51-16-119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07:00.855"/>
    </inkml:context>
    <inkml:brush xml:id="br0">
      <inkml:brushProperty name="width" value="0.1" units="cm"/>
      <inkml:brushProperty name="height" value="0.1" units="cm"/>
      <inkml:brushProperty name="color" value="#E71224"/>
    </inkml:brush>
  </inkml:definitions>
  <inkml:trace contextRef="#ctx0" brushRef="#br0">0 7 1839 0 0,'11'-7'80'0'0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07:02.322"/>
    </inkml:context>
    <inkml:brush xml:id="br0">
      <inkml:brushProperty name="width" value="0.1" units="cm"/>
      <inkml:brushProperty name="height" value="0.1" units="cm"/>
      <inkml:brushProperty name="color" value="#E71224"/>
    </inkml:brush>
  </inkml:definitions>
  <inkml:trace contextRef="#ctx0" brushRef="#br0">0 0 575 0 0,'9'3'46'0'0,"0"-1"0"0"0,0 0 0 0 0,0 0-1 0 0,0-1 1 0 0,0 0 0 0 0,0-1-1 0 0,0 0 1 0 0,10-1 0 0 0,3 0 150 0 0,17 1 74 0 0,288 6 996 0 0,-222 2-1148 0 0,-38-2 5 0 0,-1-3-1 0 0,1-2 1 0 0,76-10-1 0 0,-66 1 2 0 0,1 5 0 0 0,106 7-1 0 0,23 0 34 0 0,-104-7-157 0 0,-11-2 0 0 0,150 13 0 0 0,294 32 0 0 0,-139-20 0 0 0,-214-7 0 0 0,155 18 1 0 0,-230-20 9 0 0,-11-6 6 0 0,-1-4 0 0 0,119-14 0 0 0,-70 3-11 0 0,153 11-5 0 0,-71 2 0 0 0,274 18 0 0 0,-209-24 0 0 0,-76-2 0 0 0,-146 6 0 0 0,256-3 0 0 0,232-8 679 0 0,-234 6-1324 0 0,-62-2 683 0 0,-170 8-38 0 0,195-2 0 0 0,65 6 0 0 0,-162 2 0 0 0,-13-10 0 0 0,54 2 0 0 0,-39 12 11 0 0,-79-4 202 0 0,-110-8-203 0 0,6 1 8 0 0,-1 0 0 0 0,0 0 0 0 0,0 1 0 0 0,0 0 0 0 0,13 6 0 0 0,-1 2-8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1:13.017"/>
    </inkml:context>
    <inkml:brush xml:id="br0">
      <inkml:brushProperty name="width" value="0.1" units="cm"/>
      <inkml:brushProperty name="height" value="0.1" units="cm"/>
      <inkml:brushProperty name="color" value="#F4F91B"/>
    </inkml:brush>
  </inkml:definitions>
  <inkml:trace contextRef="#ctx0" brushRef="#br0">0 141 1151 0 0,'2'-1'86'0'0,"-1"0"-1"0"0,0 0 0 0 0,1-1 0 0 0,-1 1 0 0 0,0 0 0 0 0,1 0 0 0 0,-1 1 0 0 0,1-1 1 0 0,0 0-1 0 0,-1 0 0 0 0,1 1 0 0 0,5-2 2287 0 0,1 5-1246 0 0,-6-2-1065 0 0,-1-1-1 0 0,1 1 0 0 0,0 0 0 0 0,0 0 0 0 0,0-1 1 0 0,0 1-1 0 0,0-1 0 0 0,0 0 0 0 0,0 0 0 0 0,0 1 0 0 0,0-1 1 0 0,0-1-1 0 0,0 1 0 0 0,0 0 0 0 0,0 0 0 0 0,2-1 1 0 0,37-13 956 0 0,-7 2 230 0 0,-17 10-1015 0 0,0 0-1 0 0,0 1 1 0 0,1 0-1 0 0,-1 1 1 0 0,0 1-1 0 0,0 1 1 0 0,0 1-1 0 0,0 0 1 0 0,-1 1-1 0 0,19 7 1 0 0,-9-4-37 0 0,1-1 1 0 0,-1-1-1 0 0,1-1 0 0 0,41 0 0 0 0,-29-2 2 0 0,-2 1-79 0 0,-1-1 0 0 0,0-2 0 0 0,0-2 0 0 0,72-13 0 0 0,-63 4 34 0 0,-9 2 92 0 0,0 0 0 0 0,0 3 0 0 0,62-4 0 0 0,-41 10-186 0 0,0-3 1 0 0,0-3 0 0 0,77-17-1 0 0,-84 14 67 0 0,1 3 0 0 0,1 1 0 0 0,-1 3-1 0 0,75 6 1 0 0,60 3-61 0 0,-64-2 0 0 0,-51 2 0 0 0,1-4 0 0 0,125-11 0 0 0,-96 5-64 0 0,103 8 0 0 0,-179-3 0 0 0,32-2 62 0 0,112-15-1 0 0,-79 5-45 0 0,-27 7-1 0 0,0 3-1 0 0,73 10 1 0 0,0-1-6 0 0,133-9-9 0 0,-258-1 0 0 0,230-7 54 0 0,-147 13 3 0 0,67-1 40 0 0,30-17-33 0 0,-104 5 0 0 0,133 4 0 0 0,-107 11-58 0 0,142-10-1 0 0,295-1 240 0 0,-285-6-155 0 0,-114 2-52 0 0,38 10-38 0 0,-54 1 0 0 0,75-11 26 0 0,68 2 12 0 0,-92 23-38 0 0,-15-1 0 0 0,-90-10 8 0 0,-38-1 7 0 0,-1-3 0 0 0,52-3 1 0 0,224-8 119 0 0,-283 9-132 0 0,41-3-3 0 0,79-15 0 0 0,-93 10 0 0 0,83-4 0 0 0,-122 12 0 0 0,-1 1 0 0 0,0 1 0 0 0,0 1 0 0 0,33 8 0 0 0,-33-4 0 0 0,0-1 0 0 0,1-2 0 0 0,0 0 0 0 0,38 1 0 0 0,237-18 64 0 0,-224 7-24 0 0,1 4 0 0 0,127 12 0 0 0,-136-3-24 0 0,0-2 0 0 0,0-4 0 0 0,74-7 0 0 0,-123 5-8 0 0,0 0 0 0 0,0 1 0 0 0,0 0 0 0 0,-1 2 0 0 0,1 0 0 0 0,-1 1 0 0 0,31 9 0 0 0,32 5-8 0 0,-8-3 0 0 0,-21-2 92 0 0,73 9 0 0 0,-109-21-92 0 0,0 0 0 0 0,0-1 0 0 0,0 0 0 0 0,26-6 0 0 0,14-2 0 0 0,236-11 0 0 0,-270 21 9 0 0,0 0 1 0 0,-1 0-1 0 0,1 2 0 0 0,-1 1 0 0 0,0 0 0 0 0,24 9 0 0 0,-18-7-9 0 0,47 5 0 0 0,-8-1 0 0 0,-34-6 42 0 0,1-1-1 0 0,-1-2 1 0 0,62-5-1 0 0,-3 0-47 0 0,-6 1 6 0 0,35 1 0 0 0,19 21-2 0 0,-102-12 18 0 0,0-2 1 0 0,0-1 0 0 0,57-1-1 0 0,-63-8 17 0 0,-19 2 4 0 0,1 2-1 0 0,19-2 1 0 0,-28 3-34 0 0,0 0 0 0 0,0 0 0 0 0,0 0 0 0 0,0 0 0 0 0,0 0 0 0 0,0 1 1 0 0,0-1-1 0 0,0 1 0 0 0,0 0 0 0 0,-1-1 0 0 0,1 1 0 0 0,0 0 0 0 0,0 0 0 0 0,0 0 0 0 0,-1 0 1 0 0,1 1-1 0 0,0-1 0 0 0,-1 0 0 0 0,1 1 0 0 0,1 1 0 0 0,-2-1-277 0 0,0 1 0 0 0,0-1 0 0 0,0 1 0 0 0,0 0 0 0 0,-1-1-1 0 0,1 1 1 0 0,-1 0 0 0 0,1-1 0 0 0,-1 1 0 0 0,0 0 0 0 0,0 0-1 0 0,0-1 1 0 0,0 1 0 0 0,-1 0 0 0 0,1-1 0 0 0,-1 1 0 0 0,-1 4 0 0 0,-5 16-5264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3:59.079"/>
    </inkml:context>
    <inkml:brush xml:id="br0">
      <inkml:brushProperty name="width" value="0.1" units="cm"/>
      <inkml:brushProperty name="height" value="0.1" units="cm"/>
      <inkml:brushProperty name="color" value="#E71224"/>
    </inkml:brush>
  </inkml:definitions>
  <inkml:trace contextRef="#ctx0" brushRef="#br0">1806 362 3279 0 0,'0'-1'110'0'0,"0"1"-1"0"0,0-1 0 0 0,0 0 0 0 0,0 0 1 0 0,0 0-1 0 0,0 1 0 0 0,1-1 0 0 0,-1 0 0 0 0,0 0 1 0 0,0 1-1 0 0,0-1 0 0 0,1 0 0 0 0,-1 0 0 0 0,1 1 1 0 0,-1-1-1 0 0,0 0 0 0 0,1 1 0 0 0,-1-1 1 0 0,1 1-1 0 0,-1-1 0 0 0,1 0 0 0 0,0 1 0 0 0,-1-1 1 0 0,1 1-1 0 0,-1 0 0 0 0,1-1 0 0 0,0 1 0 0 0,-1-1 1 0 0,1 1-1 0 0,0 0 0 0 0,0-1 0 0 0,-1 1 1 0 0,1 0-1 0 0,0 0 0 0 0,0 0 0 0 0,-1 0 0 0 0,1 0 1 0 0,0 0-1 0 0,1 0 0 0 0,4 0 174 0 0,0 1-1 0 0,0 0 1 0 0,1 0-1 0 0,8 3 1 0 0,13 2 441 0 0,-24-6-563 0 0,0 1 0 0 0,0 0 0 0 0,0-1 0 0 0,0 2 0 0 0,-1-1 0 0 0,1 0 0 0 0,4 3 0 0 0,-4-3-82 0 0,-1 1 1 0 0,1-1 0 0 0,0 1-1 0 0,1-1 1 0 0,-1 0 0 0 0,0 0-1 0 0,5 0 1 0 0,-4-1-16 0 0,0 0-1 0 0,-1 0 1 0 0,1 1 0 0 0,0 0-1 0 0,-1 0 1 0 0,1 0-1 0 0,-1 1 1 0 0,1-1 0 0 0,-1 1-1 0 0,1 0 1 0 0,4 3 0 0 0,-7-3-32 0 0,0-1 1 0 0,0 1 0 0 0,0 0-1 0 0,0-1 1 0 0,0 1-1 0 0,-1 0 1 0 0,1 0 0 0 0,0 0-1 0 0,-1 1 1 0 0,1-1-1 0 0,-1 0 1 0 0,0 0 0 0 0,0 1-1 0 0,0-1 1 0 0,0 1 0 0 0,0-1-1 0 0,-1 1 1 0 0,1-1-1 0 0,-1 1 1 0 0,0-1 0 0 0,1 5-1 0 0,0 22 202 0 0,0-17-20 0 0,-1-1-1 0 0,0 1 1 0 0,-4 21-1 0 0,1-20-104 0 0,0-1 0 0 0,-1 0 0 0 0,-1 0-1 0 0,-11 21 1 0 0,-5 1 145 0 0,15-21-189 0 0,-4 5 8 0 0,1-9-42 0 0,1 1-1 0 0,0 0 1 0 0,-6 13-1 0 0,-12 14 40 0 0,23-34-59 0 0,0 1-1 0 0,-1-1 1 0 0,1 0 0 0 0,-1-1-1 0 0,0 1 1 0 0,0 0-1 0 0,0-1 1 0 0,0 0 0 0 0,-6 2-1 0 0,-45 14 161 0 0,24-9-128 0 0,12-3-21 0 0,-1-2-1 0 0,0 0 0 0 0,0-1 1 0 0,-1 0-1 0 0,-35-2 0 0 0,0-6 12 0 0,45 3-28 0 0,0 0 1 0 0,0 1-1 0 0,0 0 0 0 0,0 1 0 0 0,-16 2 0 0 0,13 0-5 0 0,0-1 0 0 0,-19-2 0 0 0,-21 3 0 0 0,38 0 0 0 0,9-1 0 0 0,1 0 0 0 0,-1 0 0 0 0,0-1 0 0 0,0 0 0 0 0,-10-1 0 0 0,10 0 0 0 0,1 0 0 0 0,0 1 0 0 0,0 0 0 0 0,-1 0 0 0 0,1 0 0 0 0,0 1 0 0 0,0 0 0 0 0,-12 3 0 0 0,-48 22 0 0 0,4-2 0 0 0,42-18 0 0 0,15-4 0 0 0,0 0 0 0 0,-1-1 0 0 0,1 1 0 0 0,-1-1 0 0 0,1-1 0 0 0,-7 1 0 0 0,-48-5 25 0 0,42 2-12 0 0,-1 1 0 0 0,-24 1 0 0 0,-58 5 5 0 0,50-3 5 0 0,-84 13 0 0 0,-163 22-23 0 0,281-35 8 0 0,0 0-1 0 0,0-1 1 0 0,0-1-1 0 0,0-1 1 0 0,0-1-1 0 0,0 0 1 0 0,0-1-1 0 0,0-1 0 0 0,-24-8 1 0 0,19 3 39 0 0,14 7-47 0 0,0-1 1 0 0,1-1-1 0 0,0 1 1 0 0,-13-9 0 0 0,18 11 2 0 0,1-1 0 0 0,-1 1 0 0 0,0-1 0 0 0,0 0 1 0 0,1 1-1 0 0,-1-1 0 0 0,1 0 0 0 0,0 0 1 0 0,0 0-1 0 0,-1-1 0 0 0,1 1 0 0 0,0 0 0 0 0,1 0 1 0 0,-1-1-1 0 0,0 1 0 0 0,1 0 0 0 0,-1-1 1 0 0,1 1-1 0 0,0 0 0 0 0,0-4 0 0 0,-7-99 61 0 0,-1 1 0 0 0,8 91-64 0 0,-2 0 0 0 0,-4-24 0 0 0,3 25 0 0 0,1-1 0 0 0,-1-22 0 0 0,-2-2 0 0 0,3 29 0 0 0,1 0 0 0 0,0 0 0 0 0,1 1 0 0 0,0-9 0 0 0,0 13 0 0 0,0 1 0 0 0,0 0 0 0 0,1 0 0 0 0,-1 0 0 0 0,1 0 0 0 0,0 0 0 0 0,-1 0 0 0 0,1 0 0 0 0,0 0 0 0 0,0 1 0 0 0,0-1 0 0 0,1 0 0 0 0,-1 0 0 0 0,0 1 0 0 0,1-1 0 0 0,-1 1 0 0 0,1-1 0 0 0,-1 1 0 0 0,4-2 0 0 0,-1-2 0 0 0,0 0 0 0 0,-1 0 0 0 0,1 0 0 0 0,-1 0 0 0 0,4-7 0 0 0,6-14 0 0 0,-4 11 0 0 0,-1-1 0 0 0,10-33 0 0 0,-16 44 0 0 0,0 1 0 0 0,1-1 0 0 0,-1 0 0 0 0,1 1 0 0 0,6-8 0 0 0,6-12 0 0 0,-13 21-1 0 0,-1 1 1 0 0,1-1-1 0 0,-1 1 0 0 0,1 0 0 0 0,0 0 0 0 0,0 0 0 0 0,0 0 0 0 0,0 0 0 0 0,0 0 1 0 0,1 0-1 0 0,-1 1 0 0 0,0-1 0 0 0,1 1 0 0 0,-1 0 0 0 0,1 0 0 0 0,0 0 0 0 0,-1 0 1 0 0,4-1-1 0 0,6 0-7 0 0,-1 0 0 0 0,1 1 0 0 0,15 0 1 0 0,-17 1 3 0 0,1-1 0 0 0,-1 0-1 0 0,17-4 1 0 0,4-6 4 0 0,-2-2 0 0 0,0-1 0 0 0,-1-1 0 0 0,30-21 0 0 0,-11 7 0 0 0,-32 20 0 0 0,1 1 0 0 0,0 1 0 0 0,1 0 0 0 0,-1 2 0 0 0,1 0 0 0 0,1 0 0 0 0,30-3 0 0 0,-34 8-3 0 0,0 0-1 0 0,25 4 0 0 0,14 1-49 0 0,-21-4 53 0 0,42 7 0 0 0,-31 7 0 0 0,-20-6 0 0 0,11 0 0 0 0,53 9 0 0 0,-2-1 0 0 0,-49-7 0 0 0,-27-6 0 0 0,0-2 0 0 0,1 1 0 0 0,0-1 0 0 0,-1 0 0 0 0,1-1 0 0 0,0 0 0 0 0,0-1 0 0 0,-1 0 0 0 0,14-1 0 0 0,-8-1 0 0 0,0 1 0 0 0,0 0 0 0 0,1 1 0 0 0,-1 1 0 0 0,0 1 0 0 0,16 3 0 0 0,-6 1 0 0 0,0 0 0 0 0,43 19 0 0 0,-63-22 0 0 0,0-1 0 0 0,-1 2 0 0 0,1-1 0 0 0,-1 0 0 0 0,0 1-1 0 0,0 0 1 0 0,0 0 0 0 0,0 0 0 0 0,-1 0 0 0 0,1 1 0 0 0,3 6 0 0 0,-3-5 11 0 0,0 0 0 0 0,0 0-1 0 0,1 0 1 0 0,0-1 0 0 0,8 8 0 0 0,5 4-11 0 0,-17-15 0 0 0,1 0 0 0 0,-1-1 0 0 0,1 1 0 0 0,-1-1 0 0 0,1 1 0 0 0,-1-1 0 0 0,1 1 0 0 0,0-1 0 0 0,0 0 0 0 0,0 0 0 0 0,-1 0 0 0 0,1 0 0 0 0,0 0 0 0 0,0 0 0 0 0,0-1 0 0 0,1 1 0 0 0,-1-1 0 0 0,0 1 0 0 0,0-1 0 0 0,4 0 0 0 0,4 0 0 0 0,-5 0 0 0 0,-1 0 0 0 0,0 0 0 0 0,0 0 0 0 0,0 0 0 0 0,1 1 0 0 0,3 1 0 0 0,-7-2 0 0 0,0 1 0 0 0,0-1 0 0 0,1 1 0 0 0,-1-1 0 0 0,0 1 0 0 0,0 0 0 0 0,0-1 0 0 0,0 1 0 0 0,0 0 0 0 0,0 0 0 0 0,-1 0 0 0 0,1 0 0 0 0,0 0 0 0 0,0 0 0 0 0,-1 0 0 0 0,1 0 0 0 0,0 0 0 0 0,-1 0 0 0 0,1 0 0 0 0,-1 1 0 0 0,0-1 0 0 0,1 0 0 0 0,-1 0 0 0 0,0 1 0 0 0,1 0 0 0 0,-1 7-1117 0 0,1-1-1 0 0,-1 1 0 0 0,-2 15 1 0 0,-2 9-3957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4:16.941"/>
    </inkml:context>
    <inkml:brush xml:id="br0">
      <inkml:brushProperty name="width" value="0.1" units="cm"/>
      <inkml:brushProperty name="height" value="0.1" units="cm"/>
      <inkml:brushProperty name="color" value="#E71224"/>
    </inkml:brush>
  </inkml:definitions>
  <inkml:trace contextRef="#ctx0" brushRef="#br0">465 115 11055 0 0,'-25'-37'1187'0'0,"15"22"-961"0"0,0 0 0 0 0,-20-20 1 0 0,29 34-191 0 0,0 0 0 0 0,0 0 0 0 0,0 0 0 0 0,0 0 0 0 0,-1 0 0 0 0,1 0 0 0 0,0 0 0 0 0,-1 1 0 0 0,1-1 0 0 0,0 0 0 0 0,-1 1-1 0 0,1-1 1 0 0,-1 1 0 0 0,1 0 0 0 0,-1-1 0 0 0,1 1 0 0 0,-1 0 0 0 0,1 0 0 0 0,-1 0 0 0 0,0 0 0 0 0,1 0 0 0 0,-1 0 0 0 0,1 0 0 0 0,-1 1 0 0 0,1-1 0 0 0,-1 1 0 0 0,1-1 0 0 0,0 1 0 0 0,-1-1 0 0 0,1 1 0 0 0,-3 1 0 0 0,-3 4 287 0 0,0-1-1 0 0,0 1 1 0 0,0 0-1 0 0,-9 12 1 0 0,-8 7 87 0 0,3-5-315 0 0,0 1-1 0 0,-27 39 1 0 0,-1-1 51 0 0,31-39-144 0 0,2 0 0 0 0,0 1 1 0 0,1 0-1 0 0,1 1 0 0 0,1 1 1 0 0,1 1-1 0 0,-17 46 0 0 0,28-68-1 0 0,1 0 0 0 0,-1 0 0 0 0,1 0 0 0 0,0 0 1 0 0,-1 0-1 0 0,1 0 0 0 0,0 1 0 0 0,0-1 0 0 0,0 0 0 0 0,1 0 0 0 0,-1 0 0 0 0,0 0 0 0 0,1 0 0 0 0,-1 0 0 0 0,1 0 0 0 0,0 0 0 0 0,0 0 0 0 0,0 0 0 0 0,2 4 0 0 0,-1-4 4 0 0,1 1-1 0 0,-1-1 0 0 0,1 1 0 0 0,0-1 1 0 0,0 0-1 0 0,0 0 0 0 0,0 0 0 0 0,0 0 1 0 0,0 0-1 0 0,7 2 0 0 0,4 0 10 0 0,0 0-1 0 0,1-1 1 0 0,-1 0 0 0 0,23 0-1 0 0,-15-3 4 0 0,0 0 0 0 0,0-2 0 0 0,0 0-1 0 0,0-2 1 0 0,0 0 0 0 0,-1-1 0 0 0,1-2 0 0 0,-1 0-1 0 0,39-19 1 0 0,-7-3 39 0 0,-1-2 0 0 0,67-52 0 0 0,-92 65 29 0 0,-25 18-14 0 0,-15 12-12 0 0,-21 19 205 0 0,2 2 0 0 0,-49 62 0 0 0,76-88-245 0 0,-88 123 82 0 0,5-5-28 0 0,44-69-73 0 0,-75 92 0 0 0,100-130 0 0 0,14-14 0 0 0,1-1 0 0 0,1 1 0 0 0,-1-1 0 0 0,0 1 0 0 0,1 1 0 0 0,0-1 0 0 0,0 0 0 0 0,-4 8 0 0 0,7-11 0 0 0,0-1 0 0 0,-1 1 0 0 0,1-1 1 0 0,0 0-1 0 0,0 1 0 0 0,0-1 0 0 0,0 0 0 0 0,0 1 0 0 0,0-1 0 0 0,0 1 0 0 0,0-1 0 0 0,0 0 0 0 0,0 1 0 0 0,0-1 0 0 0,0 1 1 0 0,0-1-1 0 0,1 0 0 0 0,-1 1 0 0 0,0-1 0 0 0,0 0 0 0 0,0 1 0 0 0,0-1 0 0 0,1 0 0 0 0,-1 1 0 0 0,0-1 0 0 0,0 0 0 0 0,1 1 0 0 0,-1-1 1 0 0,0 0-1 0 0,1 0 0 0 0,-1 1 0 0 0,0-1 0 0 0,0 0 0 0 0,1 0 0 0 0,-1 0 0 0 0,1 1 0 0 0,-1-1 0 0 0,0 0 0 0 0,1 0 0 0 0,-1 0 1 0 0,0 0-1 0 0,1 0 0 0 0,-1 0 0 0 0,1 0 0 0 0,-1 0 0 0 0,0 0 0 0 0,1 0 0 0 0,-1 0 0 0 0,1 0 0 0 0,-1 0 0 0 0,0 0 0 0 0,1 0 0 0 0,-1 0 1 0 0,0 0-1 0 0,1-1 0 0 0,-1 1 0 0 0,0 0 0 0 0,1-1 0 0 0,23-6-23 0 0,-9-3-29 0 0,0 0 0 0 0,0-1 0 0 0,-1 0 0 0 0,-1-1 0 0 0,19-21 0 0 0,0 1 38 0 0,-26 26 13 0 0,2 0-6 0 0,-1-1 0 0 0,1 0 0 0 0,-2-1 0 0 0,1 1 0 0 0,-1-1 0 0 0,0-1 0 0 0,-1 1 0 0 0,9-18 0 0 0,-14 26 8 0 0,0 0 0 0 0,0 0 0 0 0,0 0 0 0 0,0-1 0 0 0,1 1 0 0 0,-1 0 1 0 0,0 0-1 0 0,0 0 0 0 0,0 0 0 0 0,0 0 0 0 0,0 0 0 0 0,0 0 0 0 0,0 0 0 0 0,0-1 0 0 0,0 1 0 0 0,0 0 0 0 0,0 0 0 0 0,0 0 0 0 0,0 0 0 0 0,0 0 0 0 0,0 0 0 0 0,0 0 0 0 0,0-1 0 0 0,0 1 0 0 0,0 0 0 0 0,0 0 0 0 0,0 0 0 0 0,0 0 0 0 0,0 0 0 0 0,0 0 0 0 0,0 0 0 0 0,0-1 1 0 0,0 1-1 0 0,0 0 0 0 0,0 0 0 0 0,0 0 0 0 0,0 0 0 0 0,-1 0 0 0 0,1 0 0 0 0,0 0 0 0 0,0 0 0 0 0,0 0 0 0 0,0 0 0 0 0,0-1 0 0 0,0 1 0 0 0,0 0 0 0 0,0 0 0 0 0,0 0 0 0 0,-1 0 0 0 0,1 0 0 0 0,0 0 0 0 0,0 0 0 0 0,0 0 0 0 0,0 0 0 0 0,0 0 0 0 0,0 0 0 0 0,0 0 0 0 0,-1 0 1 0 0,1 0-1 0 0,0 0 0 0 0,-9 6-40 0 0,-8 11-1716 0 0,6-3-4035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4:19.120"/>
    </inkml:context>
    <inkml:brush xml:id="br0">
      <inkml:brushProperty name="width" value="0.1" units="cm"/>
      <inkml:brushProperty name="height" value="0.1" units="cm"/>
      <inkml:brushProperty name="color" value="#E71224"/>
    </inkml:brush>
  </inkml:definitions>
  <inkml:trace contextRef="#ctx0" brushRef="#br0">4 18 919 0 0,'-4'0'4224'0'0,"4"-1"-4120"0"0,1 0 0 0 0,-1 0 0 0 0,1 0-1 0 0,-1 0 1 0 0,1 0 0 0 0,-1 0-1 0 0,1 0 1 0 0,0 0 0 0 0,0 1 0 0 0,-1-1-1 0 0,1 0 1 0 0,0 0 0 0 0,0 1 0 0 0,0-1-1 0 0,0 0 1 0 0,0 1 0 0 0,0-1-1 0 0,0 1 1 0 0,0-1 0 0 0,0 1 0 0 0,0-1-1 0 0,0 1 1 0 0,0 0 0 0 0,0 0 0 0 0,0-1-1 0 0,0 1 1 0 0,0 0 0 0 0,0 0-1 0 0,0 0 1 0 0,0 0 0 0 0,1 0 0 0 0,-1 1-1 0 0,0-1 1 0 0,0 0 0 0 0,0 0 0 0 0,0 1-1 0 0,0-1 1 0 0,0 1 0 0 0,0-1-1 0 0,0 1 1 0 0,0-1 0 0 0,0 1 0 0 0,0-1-1 0 0,0 1 1 0 0,-1 0 0 0 0,1 0-1 0 0,1 1 1 0 0,6 5-77 0 0,0 0 1 0 0,-1 1-1 0 0,0 1 0 0 0,6 8 0 0 0,-6-7 176 0 0,-5-7-160 0 0,1-1 1 0 0,-1 1 0 0 0,1 0 0 0 0,0-1-1 0 0,0 0 1 0 0,0 0 0 0 0,0 0 0 0 0,0 0-1 0 0,0 0 1 0 0,1-1 0 0 0,-1 1 0 0 0,0-1-1 0 0,1 0 1 0 0,0 0 0 0 0,4 1-1 0 0,5-1 434 0 0,1 0 0 0 0,26-1 0 0 0,-28-1-255 0 0,1 1-1 0 0,23 2 0 0 0,-7 4-168 0 0,30 5 296 0 0,0-2-1 0 0,76 1 1 0 0,-45-6 21 0 0,-56-2-290 0 0,1-1-1 0 0,-1-2 0 0 0,40-5 1 0 0,-55 3 26 0 0,109-23 356 0 0,-91 19-434 0 0,1 1 0 0 0,0 2 0 0 0,61 1 0 0 0,4 0 1 0 0,-77 2-13 0 0,46 6 0 0 0,-47-3 0 0 0,50 0 0 0 0,16 1 48 0 0,137-1-64 0 0,-184-5 76 0 0,0-1 0 0 0,0-3 0 0 0,64-17 0 0 0,-88 17-11 0 0,-15 5-13 0 0,0 0-1 0 0,1 0 0 0 0,-1 0 1 0 0,1 1-1 0 0,-1-1 0 0 0,11 0 1 0 0,-15 2-46 0 0,0 1 0 0 0,0-1-1 0 0,0 0 1 0 0,0 0 0 0 0,0 0 0 0 0,0 1 0 0 0,0-1 0 0 0,0 0 0 0 0,-1 1 0 0 0,1-1-1 0 0,0 1 1 0 0,0-1 0 0 0,0 1 0 0 0,0-1 0 0 0,0 1 0 0 0,-1-1 0 0 0,2 3 0 0 0,-1-2-11 0 0,0 1 0 0 0,0-1 0 0 0,0 1 0 0 0,0 0 0 0 0,-1-1 0 0 0,1 1 0 0 0,-1 0 0 0 0,1 0 0 0 0,-1-1 0 0 0,0 1 0 0 0,1 0 0 0 0,-1 0 1 0 0,-1 2-1 0 0,-4 32-461 0 0,0-15 158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4:34.325"/>
    </inkml:context>
    <inkml:brush xml:id="br0">
      <inkml:brushProperty name="width" value="0.1" units="cm"/>
      <inkml:brushProperty name="height" value="0.1" units="cm"/>
      <inkml:brushProperty name="color" value="#E71224"/>
    </inkml:brush>
  </inkml:definitions>
  <inkml:trace contextRef="#ctx0" brushRef="#br0">1 137 943 0 0,'10'-3'66'0'0,"0"0"-1"0"0,0 1 0 0 0,0 0 1 0 0,18-1-1 0 0,-17 2 24 0 0,1 0-1 0 0,0-1 1 0 0,15-4 0 0 0,2-3 465 0 0,41-5 0 0 0,13-3 544 0 0,-60 11-910 0 0,0 1-1 0 0,0 0 0 0 0,1 2 0 0 0,37 0 0 0 0,98 11 866 0 0,-54-1-714 0 0,-33-4-108 0 0,148 8 512 0 0,-186-10-630 0 0,1-2 1 0 0,0-2-1 0 0,-1-1 1 0 0,59-15 0 0 0,-53 10 140 0 0,1 2 0 0 0,73-4 0 0 0,-22 12-84 0 0,-29 1-56 0 0,87-9 0 0 0,-80-3-2 0 0,-44 5-56 0 0,-1 1-1 0 0,1 1 1 0 0,0 2-1 0 0,-1 0 1 0 0,1 2-1 0 0,28 4 1 0 0,-19 1-16 0 0,0-1 0 0 0,0-2 0 0 0,0-2 0 0 0,36-2 0 0 0,-65 1-13 0 0,-1-1 0 0 0,1 1 0 0 0,-1 1 0 0 0,1-1 0 0 0,6 2 1 0 0,-10-2-65 0 0,0 1 1 0 0,0 0 0 0 0,0-1-1 0 0,-1 1 1 0 0,1 0 0 0 0,0 0-1 0 0,-1 0 1 0 0,1 0-1 0 0,-1 0 1 0 0,1 0 0 0 0,-1 0-1 0 0,1 1 1 0 0,-1-1 0 0 0,0 1-1 0 0,0-1 1 0 0,1 1 0 0 0,-1-1-1 0 0,1 3 1 0 0,4 9-3191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4:41.046"/>
    </inkml:context>
    <inkml:brush xml:id="br0">
      <inkml:brushProperty name="width" value="0.1" units="cm"/>
      <inkml:brushProperty name="height" value="0.1" units="cm"/>
      <inkml:brushProperty name="color" value="#E71224"/>
    </inkml:brush>
  </inkml:definitions>
  <inkml:trace contextRef="#ctx0" brushRef="#br0">0 23 2615 0 0,'14'-4'149'0'0,"1"-1"-1"0"0,-1 2 0 0 0,1 0 0 0 0,23-2 1 0 0,62 2 56 0 0,-57 6-154 0 0,85 15-1 0 0,-70-8-34 0 0,-18-3-16 0 0,-11-2 0 0 0,0-1 0 0 0,-1-1 0 0 0,36-1 0 0 0,-28-3 22 0 0,0-3-1 0 0,55-11 0 0 0,-82 14-17 0 0,0-1 0 0 0,0 1 0 0 0,1 1 0 0 0,-1 0-1 0 0,0 0 1 0 0,1 1 0 0 0,13 2 0 0 0,-18-2 7 0 0,1 0 0 0 0,-1 0 1 0 0,0 1-1 0 0,0 0 0 0 0,0 0 1 0 0,0 0-1 0 0,0 0 0 0 0,0 1 1 0 0,-1 0-1 0 0,1 0 0 0 0,-1 0 1 0 0,0 0-1 0 0,0 1 0 0 0,4 4 0 0 0,-2-1-11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5:02.343"/>
    </inkml:context>
    <inkml:brush xml:id="br0">
      <inkml:brushProperty name="width" value="0.1" units="cm"/>
      <inkml:brushProperty name="height" value="0.1" units="cm"/>
      <inkml:brushProperty name="color" value="#E71224"/>
    </inkml:brush>
  </inkml:definitions>
  <inkml:trace contextRef="#ctx0" brushRef="#br0">77 9 2471 0 0,'-2'-1'7'0'0,"0"0"-1"0"0,1 0 1 0 0,-1 0-1 0 0,1 0 0 0 0,-1 1 1 0 0,0-1-1 0 0,1 0 1 0 0,-1 1-1 0 0,0 0 0 0 0,0-1 1 0 0,0 1-1 0 0,1 0 1 0 0,-1 0-1 0 0,0 0 0 0 0,0 0 1 0 0,0 0-1 0 0,0 0 1 0 0,1 0-1 0 0,-1 1 0 0 0,0-1 1 0 0,0 1-1 0 0,0-1 1 0 0,1 1-1 0 0,-4 1 0 0 0,3-1 1 0 0,0 0 0 0 0,0-1 0 0 0,1 1 0 0 0,-1 0 0 0 0,0 0 0 0 0,1 1 0 0 0,-1-1 0 0 0,1 0 0 0 0,-1 0 0 0 0,1 1 0 0 0,0-1 0 0 0,-1 1 0 0 0,1-1 0 0 0,0 1 0 0 0,0-1 0 0 0,0 1 0 0 0,0 0 0 0 0,0 0 0 0 0,0-1 0 0 0,1 1 0 0 0,-1 0 0 0 0,0 3-1 0 0,1-4 8 0 0,1 0 0 0 0,-1-1 0 0 0,0 0 0 0 0,1 1-1 0 0,-1-1 1 0 0,0 1 0 0 0,1-1 0 0 0,-1 1-1 0 0,1-1 1 0 0,-1 0 0 0 0,1 1 0 0 0,-1-1-1 0 0,1 0 1 0 0,-1 0 0 0 0,1 1 0 0 0,-1-1 0 0 0,1 0-1 0 0,-1 0 1 0 0,1 0 0 0 0,0 0 0 0 0,-1 1-1 0 0,1-1 1 0 0,-1 0 0 0 0,1 0 0 0 0,0 0-1 0 0,-1 0 1 0 0,1-1 0 0 0,22 2 593 0 0,-19-1-505 0 0,17-3 466 0 0,-18 2-527 0 0,-1 1 0 0 0,1-1 1 0 0,0 1-1 0 0,-1 0 0 0 0,1 0 0 0 0,0 0 1 0 0,-1 0-1 0 0,1 0 0 0 0,0 1 0 0 0,-1-1 1 0 0,5 2-1 0 0,4 2 5 0 0,1 1 0 0 0,0-2 0 0 0,1 0 0 0 0,-1 0 0 0 0,0-1 0 0 0,1-1 0 0 0,-1 0 0 0 0,1-1 0 0 0,24-2 0 0 0,-4-3 224 0 0,0 1-1 0 0,34 0 1 0 0,92-3 126 0 0,-138 7-329 0 0,-1 1-1 0 0,0 1 0 0 0,0 0 1 0 0,0 2-1 0 0,0 0 1 0 0,28 11-1 0 0,-12-3-40 0 0,55 8 0 0 0,-39-9-14 0 0,-21-6 70 0 0,0-1-1 0 0,60-1 1 0 0,-2 0 25 0 0,312 17 211 0 0,-300-16-97 0 0,-42 9-168 0 0,-58-12-53 0 0,1-1 0 0 0,-1 0 0 0 0,0 1 0 0 0,1-1 0 0 0,-1 1 0 0 0,0 0 0 0 0,0-1 0 0 0,1 1 0 0 0,-1 0 0 0 0,0 0 0 0 0,0 0-1 0 0,0 0 1 0 0,2 1 0 0 0,16 12 12 0 0,-6-9 45 0 0,-11-4-58 0 0,0-1 1 0 0,0 1 0 0 0,0 0 0 0 0,-1-1-1 0 0,1 1 1 0 0,0 0 0 0 0,0 0 0 0 0,-1 0-1 0 0,1 0 1 0 0,-1 1 0 0 0,1-1 0 0 0,2 3-1 0 0,20 25 1 0 0,-11-11 0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5:11.883"/>
    </inkml:context>
    <inkml:brush xml:id="br0">
      <inkml:brushProperty name="width" value="0.1" units="cm"/>
      <inkml:brushProperty name="height" value="0.1" units="cm"/>
      <inkml:brushProperty name="color" value="#E71224"/>
    </inkml:brush>
  </inkml:definitions>
  <inkml:trace contextRef="#ctx0" brushRef="#br0">54 1433 1983 0 0,'12'-277'742'0'0,"-7"241"-695"0"0,2 0 0 0 0,1 0 0 0 0,1 0 0 0 0,2 1 0 0 0,23-50 0 0 0,-29 74-47 0 0,-1 0 0 0 0,-1 0 0 0 0,0 0 0 0 0,0 0 0 0 0,-1 0-1 0 0,1-13 1 0 0,-1-71 6 0 0,-2 36 49 0 0,2 15 145 0 0,2 0 0 0 0,11-54 0 0 0,-10 76-152 0 0,2 0-1 0 0,0 0 1 0 0,1 0-1 0 0,1 2 0 0 0,1-1 1 0 0,15-23-1 0 0,-11 21-31 0 0,24-49 0 0 0,-33 61-12 0 0,-1 0 0 0 0,0 0 0 0 0,-1-1 0 0 0,-1 1 0 0 0,1-1 0 0 0,-2 0 0 0 0,1-13 0 0 0,-5-9-4 0 0,2 27 0 0 0,0 1 0 0 0,0-1 0 0 0,1 1 0 0 0,0-1 0 0 0,1-10 0 0 0,-1 13-4 0 0,-2 4-10 0 0,-7 12-30 0 0,-8 19-54 0 0,-21 55-580 0 0,-30 81-749 0 0,-18 145 1172 0 0,78-265 255 0 0,2 0 0 0 0,-1 70 0 0 0,5-62 0 0 0,-18 403-72 0 0,-37 72 72 0 0,49-483 0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5:13.782"/>
    </inkml:context>
    <inkml:brush xml:id="br0">
      <inkml:brushProperty name="width" value="0.1" units="cm"/>
      <inkml:brushProperty name="height" value="0.1" units="cm"/>
      <inkml:brushProperty name="color" value="#E71224"/>
    </inkml:brush>
  </inkml:definitions>
  <inkml:trace contextRef="#ctx0" brushRef="#br0">0 5379 919 0 0,'1'-4'15'0'0,"0"0"-1"0"0,0 1 0 0 0,1 0 0 0 0,-1-1 0 0 0,0 1 0 0 0,1 0 0 0 0,0 0 0 0 0,2-4 0 0 0,5-8 11 0 0,10-20 51 0 0,25-37-1 0 0,-22 39 2 0 0,20-42-1 0 0,-11 2 244 0 0,-4 0 0 0 0,30-133 0 0 0,-23 95 323 0 0,0 4-518 0 0,-15 44-167 0 0,-12 41-118 0 0,-1-1 0 0 0,0 1 1 0 0,4-38-1 0 0,-8-136 326 0 0,2-8 855 0 0,-7 27-997 0 0,-1 127-67 0 0,3-1 0 0 0,5-56-1 0 0,5 32-958 0 0,-5-1-1 0 0,-6-117 0 0 0,1 143 1003 0 0,2 1 0 0 0,11-77 0 0 0,2-49 0 0 0,-13 106 45 0 0,1 32 44 0 0,-2 1 1 0 0,-1-1 0 0 0,-9-49-1 0 0,-3 25 897 0 0,2-1 0 0 0,-4-113-1 0 0,15 167-975 0 0,-2-1-1 0 0,1 0 0 0 0,-1 1 0 0 0,-1-1 0 0 0,0 1 0 0 0,0-1 0 0 0,0 1 0 0 0,-6-9 0 0 0,-12-33-11 0 0,-24-143 2 0 0,36 167 0 0 0,3 5 0 0 0,-8-36 0 0 0,9 32 0 0 0,-1 0 0 0 0,-11-27 0 0 0,11 34 0 0 0,2 4 52 0 0,1 0 1 0 0,0 0-1 0 0,1-1 0 0 0,1 1 0 0 0,0-1 0 0 0,1 1 0 0 0,1-16 0 0 0,20-103 241 0 0,-11 83-331 0 0,-1 6 60 0 0,2 2-1 0 0,28-68 0 0 0,-12 33 29 0 0,11-27 28 0 0,-32 90-68 0 0,-1-1 0 0 0,-1 1 0 0 0,0-1 0 0 0,0 0 0 0 0,-2 0 0 0 0,0 0-1 0 0,0 0 1 0 0,-2-29 0 0 0,-4 2 49 0 0,-18-77 0 0 0,19 103-55 0 0,-88-429 961 0 0,82 410-949 0 0,2 0 0 0 0,1-1 0 0 0,-1-58 0 0 0,8 58-136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5:15.797"/>
    </inkml:context>
    <inkml:brush xml:id="br0">
      <inkml:brushProperty name="width" value="0.1" units="cm"/>
      <inkml:brushProperty name="height" value="0.1" units="cm"/>
      <inkml:brushProperty name="color" value="#E71224"/>
    </inkml:brush>
  </inkml:definitions>
  <inkml:trace contextRef="#ctx0" brushRef="#br0">140 79 1087 0 0,'-12'-5'247'0'0,"1"-1"0"0"0,-1 1 0 0 0,1-2 0 0 0,-18-12 0 0 0,-23-14 538 0 0,52 32-780 0 0,0 1 0 0 0,0 0 0 0 0,-1 0 0 0 0,1-1 0 0 0,0 1 0 0 0,0 0 0 0 0,-1 0 0 0 0,1 0 0 0 0,0 0 0 0 0,0 0 0 0 0,-1-1 0 0 0,1 1 0 0 0,0 0 0 0 0,0 0-1 0 0,-1 0 1 0 0,1 0 0 0 0,0 0 0 0 0,-1 0 0 0 0,1 0 0 0 0,0 0 0 0 0,-1 0 0 0 0,1 0 0 0 0,0 0 0 0 0,0 0 0 0 0,-1 0 0 0 0,1 0 0 0 0,0 0 0 0 0,-1 0 0 0 0,1 0 0 0 0,0 0-1 0 0,0 1 1 0 0,-1-1 0 0 0,1 0 0 0 0,0 0 0 0 0,0 0 0 0 0,-1 0 0 0 0,1 1 0 0 0,0-1 0 0 0,0 0 0 0 0,0 0 0 0 0,-1 0 0 0 0,1 1 0 0 0,0-1 0 0 0,0 0 0 0 0,0 0 0 0 0,0 1-1 0 0,-1-1 1 0 0,1 0 0 0 0,0 0 0 0 0,0 1 0 0 0,0-1 0 0 0,0 0 0 0 0,0 1 0 0 0,0-1 0 0 0,0 1 0 0 0,0-1 16 0 0,0 1 1 0 0,0-1-1 0 0,0 1 1 0 0,0-1-1 0 0,1 1 1 0 0,-1 0-1 0 0,0-1 1 0 0,0 1-1 0 0,1-1 1 0 0,-1 1-1 0 0,0-1 1 0 0,1 1-1 0 0,-1-1 1 0 0,0 1 0 0 0,1-1-1 0 0,-1 1 1 0 0,1-1-1 0 0,-1 0 1 0 0,1 1-1 0 0,-1-1 1 0 0,1 0-1 0 0,-1 1 1 0 0,1-1-1 0 0,-1 0 1 0 0,1 0-1 0 0,-1 1 1 0 0,2-1-1 0 0,37 15 468 0 0,-31-11-465 0 0,-1-1 0 0 0,1 0 0 0 0,14 4 0 0 0,24 2 120 0 0,1-3 0 0 0,-1-1 0 0 0,1-2-1 0 0,82-6 1 0 0,-66-1 10 0 0,1 3 0 0 0,79 9 0 0 0,-70-2 2 0 0,87-5-1 0 0,-123-6 261 0 0,0-1 0 0 0,55-17 0 0 0,-71 16-225 0 0,-15 4-156 0 0,0 1 0 0 0,1 0 0 0 0,-1 0 0 0 0,1 1 0 0 0,7-1-1 0 0,-31 33-2099 0 0,11-18-358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5:17.728"/>
    </inkml:context>
    <inkml:brush xml:id="br0">
      <inkml:brushProperty name="width" value="0.1" units="cm"/>
      <inkml:brushProperty name="height" value="0.1" units="cm"/>
      <inkml:brushProperty name="color" value="#E71224"/>
    </inkml:brush>
  </inkml:definitions>
  <inkml:trace contextRef="#ctx0" brushRef="#br0">0 156 431 0 0,'1'0'0'0'0,"-2"1"0"0"0,9-16 767 0 0,4-8 530 0 0,-9 20-1173 0 0,0 0 1 0 0,0 1-1 0 0,1-1 0 0 0,-1 1 0 0 0,0 0 0 0 0,1 0 0 0 0,0 0 0 0 0,-1 0 0 0 0,1 1 0 0 0,0-1 0 0 0,0 1 0 0 0,0 0 0 0 0,0 0 0 0 0,7 0 0 0 0,1 1-110 0 0,0 0 0 0 0,0 1 1 0 0,19 3-1 0 0,26 3 28 0 0,66-18 261 0 0,3 0 301 0 0,-75 11-533 0 0,387-11 366 0 0,-393 8-333 0 0,1-2 1 0 0,-1-2-1 0 0,72-20 0 0 0,-106 23-72 0 0,54-15 296 0 0,-60 18-306 0 0,1 0 0 0 0,-1 0 0 0 0,1 0 0 0 0,-1 1-1 0 0,1 0 1 0 0,-1 0 0 0 0,1 0 0 0 0,-1 1 0 0 0,9 1 0 0 0,-11 0-27 0 0,0-1 0 0 0,0 1 0 0 0,-1-1 0 0 0,1 1 0 0 0,-1 0 0 0 0,1 0 0 0 0,-1 0 0 0 0,0 1 0 0 0,0-1 0 0 0,0 0 0 0 0,0 1 0 0 0,0-1 0 0 0,0 1 0 0 0,-1 0 0 0 0,0 0-1 0 0,1-1 1 0 0,1 6 0 0 0,1 6-171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33:28.038"/>
    </inkml:context>
    <inkml:brush xml:id="br0">
      <inkml:brushProperty name="width" value="0.1" units="cm"/>
      <inkml:brushProperty name="height" value="0.1" units="cm"/>
      <inkml:brushProperty name="color" value="#F4F91B"/>
    </inkml:brush>
  </inkml:definitions>
  <inkml:trace contextRef="#ctx0" brushRef="#br0">0 145 1727 0 0,'12'-7'417'0'0,"-1"0"-1"0"0,0-1 0 0 0,12-10 1 0 0,-12 9 92 0 0,1 0-1 0 0,16-9 1 0 0,19-14-28 0 0,-35 22-246 0 0,1 1-1 0 0,15-7 0 0 0,-27 15-213 0 0,0 1-1 0 0,0 0 0 0 0,0 0 1 0 0,0-1-1 0 0,0 1 0 0 0,1 0 1 0 0,-1 0-1 0 0,0 0 0 0 0,0 0 1 0 0,0 1-1 0 0,0-1 0 0 0,0 0 0 0 0,1 0 1 0 0,-1 1-1 0 0,0-1 0 0 0,0 1 1 0 0,0-1-1 0 0,0 1 0 0 0,0-1 1 0 0,0 1-1 0 0,0 0 0 0 0,0-1 1 0 0,-1 1-1 0 0,1 0 0 0 0,0 0 1 0 0,0-1-1 0 0,0 1 0 0 0,-1 0 0 0 0,1 0 1 0 0,0 0-1 0 0,-1 0 0 0 0,1 1 1 0 0,20 38-35 0 0,-18-34 37 0 0,-1 0-23 0 0,1-1 0 0 0,0 1-1 0 0,0-1 1 0 0,0 0 0 0 0,1 0-1 0 0,0 0 1 0 0,0 0 0 0 0,0-1-1 0 0,0 1 1 0 0,1-1 0 0 0,0 0-1 0 0,0-1 1 0 0,9 6 0 0 0,-6-5 6 0 0,0-1-1 0 0,1 0 1 0 0,-1-1 0 0 0,1 0 0 0 0,0 0 0 0 0,-1-1-1 0 0,1 0 1 0 0,0 0 0 0 0,9-1 0 0 0,5 0 161 0 0,425 12 804 0 0,-283-8-976 0 0,-60-2 70 0 0,347 20 547 0 0,-380-17-580 0 0,189 5 32 0 0,-107-4-10 0 0,-49-5 277 0 0,-57-2-225 0 0,-28 2-65 0 0,-1 1 0 0 0,0 0 0 0 0,0 1 0 0 0,0 1-1 0 0,22 7 1 0 0,-37-9-50 0 0,0 0 1 0 0,1 0-1 0 0,-1 0 0 0 0,0 0 0 0 0,0 0 0 0 0,0 1 0 0 0,0 0 0 0 0,-1 0 0 0 0,1 0 0 0 0,-1 0 1 0 0,1 0-1 0 0,-1 1 0 0 0,0 0 0 0 0,-1-1 0 0 0,1 1 0 0 0,-1 0 0 0 0,1 0 0 0 0,-1 1 0 0 0,0-1 1 0 0,1 5-1 0 0,4 10-197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1:37.496"/>
    </inkml:context>
    <inkml:brush xml:id="br0">
      <inkml:brushProperty name="width" value="0.1" units="cm"/>
      <inkml:brushProperty name="height" value="0.1" units="cm"/>
      <inkml:brushProperty name="color" value="#F4F91B"/>
    </inkml:brush>
  </inkml:definitions>
  <inkml:trace contextRef="#ctx0" brushRef="#br0">14 92 1375 0 0,'-1'-1'127'0'0,"0"0"0"0"0,0 0 0 0 0,0 0 0 0 0,0 0 0 0 0,0 0 0 0 0,0 0 0 0 0,0 0 0 0 0,1 0 0 0 0,-1 0 0 0 0,0 0 0 0 0,1 0 0 0 0,-1-1 0 0 0,0 1 0 0 0,1 0 0 0 0,0 0 0 0 0,-1-1 0 0 0,1 1 0 0 0,0 0 0 0 0,-1-1 0 0 0,1 1 0 0 0,0 0 0 0 0,0-1 0 0 0,0 1 0 0 0,0 0 0 0 0,0-1 0 0 0,1 1 0 0 0,-1 0 0 0 0,0-1 0 0 0,1 1 0 0 0,-1 0 0 0 0,1-1 0 0 0,0 0 0 0 0,1-5 642 0 0,1 0-1 0 0,0 0 0 0 0,1 0 0 0 0,5-8 0 0 0,-3 13-354 0 0,1 0 0 0 0,-1 1 0 0 0,0 0 0 0 0,1 0 0 0 0,-1 0 0 0 0,1 1 0 0 0,7 1 0 0 0,26 11 298 0 0,-35-9-652 0 0,0-1 0 0 0,0-1 0 0 0,-1 1 0 0 0,1-1 0 0 0,0 1 0 0 0,0-1 0 0 0,1-1 0 0 0,-1 1 0 0 0,0-1 0 0 0,0 0 0 0 0,8-1 0 0 0,23-4 100 0 0,0 2 0 0 0,0 0-1 0 0,0 3 1 0 0,0 1 0 0 0,1 2-1 0 0,-1 1 1 0 0,39 10 0 0 0,-22-4-74 0 0,0-3 0 0 0,81 1 0 0 0,106-14 240 0 0,-30-1-172 0 0,142 26-79 0 0,-281-9-19 0 0,-48-6-39 0 0,0 0 0 0 0,24-1 0 0 0,-46-3-15 0 0,-1 0 1 0 0,0 0-1 0 0,1 0 1 0 0,-1 0 0 0 0,1 0-1 0 0,-1 0 1 0 0,0 0-1 0 0,1 0 1 0 0,-1 0 0 0 0,0 0-1 0 0,1 0 1 0 0,-1 0-1 0 0,1 0 1 0 0,-1 0 0 0 0,0-1-1 0 0,1 1 1 0 0,-1 0 0 0 0,0 0-1 0 0,1 0 1 0 0,-1-1-1 0 0,0 1 1 0 0,0 0 0 0 0,1 0-1 0 0,-1-1 1 0 0,0 1-1 0 0,0 0 1 0 0,1-1 0 0 0,-1 1-1 0 0,0 0 1 0 0,0-1-1 0 0,1 0 1 0 0,-3-12 150 0 0,2 12-145 0 0,0 0-1 0 0,-1 0 1 0 0,1 0-1 0 0,0-1 1 0 0,0 1-1 0 0,-1 0 1 0 0,1 0-1 0 0,0 0 1 0 0,0 0-1 0 0,0 0 1 0 0,0 0-1 0 0,1 0 1 0 0,-1 0 0 0 0,0 0-1 0 0,0 0 1 0 0,1 0-1 0 0,-1 0 1 0 0,0 0-1 0 0,1 0 1 0 0,0-2-1 0 0,0 3-6 0 0,-1 0 0 0 0,0 0 0 0 0,1 0 0 0 0,-1 0-1 0 0,1 0 1 0 0,-1 0 0 0 0,1-1 0 0 0,-1 1 0 0 0,0 0-1 0 0,1 0 1 0 0,-1 0 0 0 0,1 0 0 0 0,-1 1 0 0 0,1-1 0 0 0,-1 0-1 0 0,0 0 1 0 0,1 0 0 0 0,-1 0 0 0 0,1 0 0 0 0,-1 0-1 0 0,0 1 1 0 0,1-1 0 0 0,-1 0 0 0 0,1 0 0 0 0,-1 1 0 0 0,0-1-1 0 0,1 0 1 0 0,-1 1 0 0 0,0-1 0 0 0,0 0 0 0 0,1 1-1 0 0,-1-1 1 0 0,0 0 0 0 0,0 1 0 0 0,1-1 0 0 0,-1 0 0 0 0,0 1-1 0 0,0 0 1 0 0,9 16 31 0 0,-8-11-67 0 0,0 0-1 0 0,0 0 0 0 0,-1 0 1 0 0,0 0-1 0 0,0 0 1 0 0,-1 9-1 0 0,-3 12-123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5:20.043"/>
    </inkml:context>
    <inkml:brush xml:id="br0">
      <inkml:brushProperty name="width" value="0.1" units="cm"/>
      <inkml:brushProperty name="height" value="0.1" units="cm"/>
      <inkml:brushProperty name="color" value="#E71224"/>
    </inkml:brush>
  </inkml:definitions>
  <inkml:trace contextRef="#ctx0" brushRef="#br0">0 38 455 0 0,'12'-16'332'0'0,"-11"14"-58"0"0,1-1 1 0 0,-1 1-1 0 0,1 0 0 0 0,-1 0 0 0 0,1 0 1 0 0,0 0-1 0 0,0 0 0 0 0,2-2 0 0 0,-2 4-226 0 0,0-1 0 0 0,0 1-1 0 0,-1 0 1 0 0,1 0 0 0 0,0 0 0 0 0,0 1-1 0 0,-1-1 1 0 0,1 0 0 0 0,0 1-1 0 0,0-1 1 0 0,-1 1 0 0 0,1-1-1 0 0,-1 1 1 0 0,1 0 0 0 0,0 0-1 0 0,2 2 1 0 0,16 5 157 0 0,56-6 755 0 0,-49 0-772 0 0,0 0-1 0 0,0 2 0 0 0,51 13 1 0 0,-41-4-176 0 0,-28-9-12 0 0,1-1-1 0 0,-1 0 1 0 0,0 0 0 0 0,1-1 0 0 0,-1 0 0 0 0,14 0-1 0 0,148 6 735 0 0,-113-2-665 0 0,-27-2-67 0 0,-1-2 1 0 0,39-1 0 0 0,-2-2 167 0 0,-45 2-146 0 0,0-1 0 0 0,-1-1 0 0 0,32-6 1 0 0,-15 3-14 0 0,-31 4-10 0 0,-1-1 0 0 0,0 1 0 0 0,1-1 1 0 0,-1 0-1 0 0,0 0 0 0 0,0-1 0 0 0,0 0 0 0 0,10-4 0 0 0,-3 0 255 0 0,6-6 509 0 0,-17 11-730 0 0,0-1-1 0 0,0 1 0 0 0,0 0 0 0 0,0 0 0 0 0,1 0 1 0 0,-1 0-1 0 0,0 0 0 0 0,0 0 0 0 0,1 0 1 0 0,-1 1-1 0 0,0-1 0 0 0,1 1 0 0 0,-1 0 0 0 0,1 0 1 0 0,-1 0-1 0 0,1 0 0 0 0,-1 0 0 0 0,0 0 1 0 0,1 1-1 0 0,-1-1 0 0 0,4 2 0 0 0,-2-1-60 0 0,0 0 0 0 0,-1 1 0 0 0,1-1 0 0 0,-1 1 0 0 0,1-1 0 0 0,-1 1 0 0 0,0 0 1 0 0,0 0-1 0 0,0 1 0 0 0,0-1 0 0 0,0 1 0 0 0,0-1 0 0 0,2 5 0 0 0,0 1-156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5:21.672"/>
    </inkml:context>
    <inkml:brush xml:id="br0">
      <inkml:brushProperty name="width" value="0.1" units="cm"/>
      <inkml:brushProperty name="height" value="0.1" units="cm"/>
      <inkml:brushProperty name="color" value="#E71224"/>
    </inkml:brush>
  </inkml:definitions>
  <inkml:trace contextRef="#ctx0" brushRef="#br0">6 1133 2959 0 0,'-5'2'250'0'0,"5"-10"203"0"0,7-11 296 0 0,4 0-568 0 0,2 0 0 0 0,0 1 0 0 0,19-22 0 0 0,10-12 155 0 0,62-106 54 0 0,-79 120-255 0 0,-1 0 0 0 0,19-44 0 0 0,-20 37-55 0 0,35-54 0 0 0,91-85 52 0 0,-5 7-83 0 0,-124 149-138 0 0,46-62-1531 0 0,-48 70-479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5:23.158"/>
    </inkml:context>
    <inkml:brush xml:id="br0">
      <inkml:brushProperty name="width" value="0.1" units="cm"/>
      <inkml:brushProperty name="height" value="0.1" units="cm"/>
      <inkml:brushProperty name="color" value="#E71224"/>
    </inkml:brush>
  </inkml:definitions>
  <inkml:trace contextRef="#ctx0" brushRef="#br0">19 74 2271 0 0,'-1'-4'66'0'0,"0"3"-50"0"0,1-1-1 0 0,-1 1 0 0 0,0-1 1 0 0,1 1-1 0 0,-1-1 0 0 0,0 1 1 0 0,0 0-1 0 0,0-1 0 0 0,0 1 1 0 0,0 0-1 0 0,0 0 0 0 0,-2-2 1 0 0,-1 1 1394 0 0,17 2-1394 0 0,56-10 221 0 0,1 3 0 0 0,123 4 1 0 0,62-4 214 0 0,-197 0-417 0 0,115-8 154 0 0,33 30 36 0 0,-39-1-151 0 0,-69-19-17 0 0,-67 1-23 0 0,43 3 0 0 0,-56 2-34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5:24.628"/>
    </inkml:context>
    <inkml:brush xml:id="br0">
      <inkml:brushProperty name="width" value="0.1" units="cm"/>
      <inkml:brushProperty name="height" value="0.1" units="cm"/>
      <inkml:brushProperty name="color" value="#E71224"/>
    </inkml:brush>
  </inkml:definitions>
  <inkml:trace contextRef="#ctx0" brushRef="#br0">1167 104 2127 0 0,'-7'0'5'0'0,"-6"0"75"0"0,0-1 0 0 0,-1 2 1 0 0,1 0-1 0 0,0 0 0 0 0,-1 1 1 0 0,1 1-1 0 0,0 0 1 0 0,1 1-1 0 0,-19 8 0 0 0,0 1 116 0 0,0-1 0 0 0,-53 12 0 0 0,3 0 448 0 0,66-20-565 0 0,0 0-1 0 0,0-1 0 0 0,0-1 0 0 0,0-1 1 0 0,0 0-1 0 0,-1 0 0 0 0,1-2 0 0 0,-17-1 1 0 0,10-2 114 0 0,-1 0 1 0 0,1-2-1 0 0,-1 0 1 0 0,-34-15-1 0 0,32 12-73 0 0,0 1 0 0 0,-1 2 0 0 0,0 0 0 0 0,-26-1 0 0 0,13 9-121 0 0,6 1 13 0 0,3-3 13 0 0,-54 7-1 0 0,-13 0 276 0 0,55-9-49 0 0,38 1-235 0 0,4 0-9 0 0,23-4-1 0 0,-4 2 17 0 0,34-12-1 0 0,-16 4 67 0 0,44-12-79 0 0,-35 9-10 0 0,1 2 0 0 0,0 2 0 0 0,51-4 0 0 0,17 11 0 0 0,39-3 0 0 0,31-1 0 0 0,-175 7 0 0 0,70 4 0 0 0,-57-1 0 0 0,-1-2 0 0 0,1 0 0 0 0,0-2 0 0 0,25-3 0 0 0,-40 3 0 0 0,1-1 0 0 0,0 0 0 0 0,-1-1 0 0 0,1 1 0 0 0,-1-2 0 0 0,10-4 0 0 0,-16 0 16 0 0,-2 8-15 0 0,0 0 0 0 0,1 0 0 0 0,-1 0 0 0 0,0 0 0 0 0,0 0 0 0 0,0 0 0 0 0,0-1 0 0 0,0 1 0 0 0,0 0 0 0 0,0 0 0 0 0,0 0 0 0 0,0 0 0 0 0,0 0 0 0 0,0 0 0 0 0,0 0 0 0 0,0-1-1 0 0,0 1 1 0 0,0 0 0 0 0,0 0 0 0 0,0 0 0 0 0,0 0 0 0 0,0 0 0 0 0,0 0 0 0 0,0-1 0 0 0,0 1 0 0 0,0 0 0 0 0,0 0 0 0 0,-1 0 0 0 0,1 0 0 0 0,0 0 0 0 0,0 0 0 0 0,0 0 0 0 0,0 0 0 0 0,0-1 0 0 0,0 1 0 0 0,0 0-1 0 0,0 0 1 0 0,0 0 0 0 0,-1 0 0 0 0,1 0 0 0 0,0 0 0 0 0,0 0 0 0 0,0 0 0 0 0,0 0 0 0 0,0 0 0 0 0,0 0 0 0 0,0 0 0 0 0,-1 0 0 0 0,1 0 0 0 0,0 0 0 0 0,0 0 0 0 0,0 0 0 0 0,0 0 0 0 0,0 0 0 0 0,0 0 0 0 0,-1 0-1 0 0,1 0 1 0 0,0 0 0 0 0,-9 5-1985 0 0,2 0-288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5:28.536"/>
    </inkml:context>
    <inkml:brush xml:id="br0">
      <inkml:brushProperty name="width" value="0.1" units="cm"/>
      <inkml:brushProperty name="height" value="0.1" units="cm"/>
      <inkml:brushProperty name="color" value="#E71224"/>
    </inkml:brush>
  </inkml:definitions>
  <inkml:trace contextRef="#ctx0" brushRef="#br0">92 114 1839 0 0,'-76'-1'706'0'0,"60"0"-355"0"0,25-4 249 0 0,25-3-206 0 0,9 2-349 0 0,1 2 1 0 0,-1 1-1 0 0,62 6 0 0 0,-60-4 9 0 0,0-1 0 0 0,1-3 0 0 0,-1-1 0 0 0,80-23 0 0 0,-82 19 35 0 0,59-19 238 0 0,-95 27-298 0 0,0 1 0 0 0,0-1 0 0 0,0 2 0 0 0,0-1 0 0 0,13 1 0 0 0,-14 0-3 0 0,-6 0-25 0 0,0 0 0 0 0,0 0 0 0 0,0 0 1 0 0,0 0-1 0 0,0 0 0 0 0,0 0 0 0 0,0 0 1 0 0,0 0-1 0 0,0 0 0 0 0,0 0 0 0 0,0 1 0 0 0,0-1 1 0 0,0 0-1 0 0,0 0 0 0 0,0 0 0 0 0,0 0 1 0 0,0 0-1 0 0,0 0 0 0 0,0 0 0 0 0,0 0 1 0 0,0 0-1 0 0,0 0 0 0 0,0 0 0 0 0,0 0 0 0 0,0 0 1 0 0,0 0-1 0 0,0 1 0 0 0,0-1 0 0 0,0 0 1 0 0,0 0-1 0 0,0 0 0 0 0,0 0 0 0 0,0 0 0 0 0,0 0 1 0 0,0 0-1 0 0,0 0 0 0 0,0 0 0 0 0,0 0 1 0 0,0 0-1 0 0,0 0 0 0 0,0 0 0 0 0,0 0 1 0 0,0 0-1 0 0,0 0 0 0 0,0 0 0 0 0,0 0 0 0 0,1 1 1 0 0,-1-1-1 0 0,0 0 0 0 0,0 0 0 0 0,0 0 1 0 0,0 0-1 0 0,0 0 0 0 0,0 0 0 0 0,0 0 0 0 0,0 0 1 0 0,0 0-1 0 0,0 0 0 0 0,0 0 0 0 0,0 0 1 0 0,0 0-1 0 0,0 0 0 0 0,1 0 0 0 0,-9 5 10 0 0,-10 5-4 0 0,-7-4 91 0 0,0-1 1 0 0,-1-1 0 0 0,1-1-1 0 0,-1-1 1 0 0,1-2 0 0 0,-27-2-1 0 0,17 1 86 0 0,-1 1 0 0 0,-42 6 0 0 0,14 5-21 0 0,-64 21 0 0 0,112-26-127 0 0,29-8 35 0 0,29-7 22 0 0,31-9-85 0 0,80-16-5 0 0,-129 30-3 0 0,1 1 0 0 0,-1 2 0 0 0,1 1-1 0 0,35 3 1 0 0,-16 4 0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6:47.373"/>
    </inkml:context>
    <inkml:brush xml:id="br0">
      <inkml:brushProperty name="width" value="0.1" units="cm"/>
      <inkml:brushProperty name="height" value="0.1" units="cm"/>
      <inkml:brushProperty name="color" value="#E71224"/>
    </inkml:brush>
  </inkml:definitions>
  <inkml:trace contextRef="#ctx0" brushRef="#br0">1123 62 919 0 0,'-28'-24'4014'0'0,"24"22"-3928"0"0,0 0 1 0 0,0 0 0 0 0,0 0 0 0 0,-1 1-1 0 0,1-1 1 0 0,0 1 0 0 0,0 0 0 0 0,-1 0-1 0 0,1 1 1 0 0,-1-1 0 0 0,1 1 0 0 0,-1 0-1 0 0,1 0 1 0 0,-1 1 0 0 0,-8 1 0 0 0,-12 2 637 0 0,0-2 0 0 0,0 0 0 0 0,-40-3 0 0 0,-14-4 371 0 0,-134-17 743 0 0,187 19-1665 0 0,0 1-1 0 0,-34 2 1 0 0,32 0-162 0 0,20 0 17 0 0,-1 1-1 0 0,1 0 0 0 0,0 1 0 0 0,-1-1 1 0 0,1 2-1 0 0,0-1 0 0 0,-8 4 0 0 0,-54 30 331 0 0,28-13-262 0 0,20-11-46 0 0,2 1-1 0 0,-1 2 0 0 0,2-1 1 0 0,0 2-1 0 0,1 1 0 0 0,0 0 1 0 0,-21 28-1 0 0,29-31 79 0 0,1 1-1 0 0,-12 25 1 0 0,-5 7 365 0 0,24-43-447 0 0,0 0 0 0 0,0 0 0 0 0,0 0 0 0 0,0 0 0 0 0,1 1 0 0 0,-1-1 0 0 0,1 0 0 0 0,1 1 0 0 0,-1-1 0 0 0,0 0 0 0 0,1 1 0 0 0,0-1 0 0 0,0 1-1 0 0,1 5 1 0 0,1 2 71 0 0,1 1 0 0 0,1-1-1 0 0,7 19 1 0 0,-6-18-16 0 0,5 16 23 0 0,-9-22-98 0 0,1-1-1 0 0,0 0 1 0 0,1 1 0 0 0,-1-1-1 0 0,1 0 1 0 0,1 0-1 0 0,-1 0 1 0 0,1-1-1 0 0,0 1 1 0 0,5 5 0 0 0,-1-2-9 0 0,-1 1 1 0 0,0 1-1 0 0,0-1 1 0 0,-1 1 0 0 0,0 0-1 0 0,4 13 1 0 0,16 28 8 0 0,20 31 32 0 0,12 20-52 0 0,-31-56 52 0 0,-18-29-50 0 0,19 28 1 0 0,-24-41 45 0 0,1 1 0 0 0,-1-1 0 0 0,1 0 0 0 0,0-1 0 0 0,0 1 0 0 0,1-1 0 0 0,-1 0 0 0 0,12 6 0 0 0,-1-2 73 0 0,-10-4-86 0 0,0-1 0 0 0,1 1-1 0 0,0-2 1 0 0,-1 1 0 0 0,13 2 0 0 0,23 10 89 0 0,-3-1-54 0 0,55 4 1 0 0,-82-17-67 0 0,1 0 0 0 0,-1-1 1 0 0,1 0-1 0 0,-1-1 0 0 0,21-4 0 0 0,1-2-4 0 0,12-3 28 0 0,45-16 1 0 0,-54 15 457 0 0,0 2 0 0 0,65-8-1 0 0,-36 7-1777 0 0,61-14 1286 0 0,-98 21 52 0 0,-26 3-43 0 0,1 0 0 0 0,0 0 1 0 0,-1 0-1 0 0,1-1 0 0 0,-1 0 0 0 0,1 1 1 0 0,-1-1-1 0 0,1 0 0 0 0,5-3 0 0 0,15-7 3 0 0,-21 10-8 0 0,1 0 1 0 0,0-1 0 0 0,-1 1 0 0 0,1-1 0 0 0,-1 0 0 0 0,1-1 0 0 0,-1 1-1 0 0,0 0 1 0 0,5-5 0 0 0,36-38 82 0 0,-27 29-63 0 0,-1-1 1 0 0,0-1-1 0 0,-2 0 1 0 0,18-28 0 0 0,-21 26-10 0 0,-1-1 1 0 0,-1 0-1 0 0,-1 0 1 0 0,-1-1 0 0 0,-1 0-1 0 0,6-42 1 0 0,-9 31 3 0 0,-1 0-1 0 0,-1 0 1 0 0,-2-1 0 0 0,-6-34-1 0 0,4 49-18 0 0,-1 0 0 0 0,0 0 0 0 0,-2 1 0 0 0,-9-25 0 0 0,10 33 0 0 0,1 1 0 0 0,-1-1 0 0 0,-1 1 0 0 0,0 0 0 0 0,0 0 0 0 0,-1 0 0 0 0,0 1 0 0 0,-1 0 0 0 0,-10-9 0 0 0,1 7 0 0 0,0 0 0 0 0,-1 0 0 0 0,0 2 0 0 0,-33-11 0 0 0,41 15 0 0 0,-34-9 0 0 0,-64-13 0 0 0,59 16 0 0 0,-47-16 0 0 0,68 17-33 0 0,0 2 1 0 0,-1 0-1 0 0,0 2 0 0 0,0 2 1 0 0,0 0-1 0 0,0 2 0 0 0,0 1 0 0 0,0 1 1 0 0,0 1-1 0 0,-29 7 0 0 0,14-1-903 0 0,-2 0-288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6:53.192"/>
    </inkml:context>
    <inkml:brush xml:id="br0">
      <inkml:brushProperty name="width" value="0.1" units="cm"/>
      <inkml:brushProperty name="height" value="0.1" units="cm"/>
      <inkml:brushProperty name="color" value="#E71224"/>
    </inkml:brush>
  </inkml:definitions>
  <inkml:trace contextRef="#ctx0" brushRef="#br0">0 45 919 0 0,'24'-7'309'0'0,"-19"5"252"0"0,1 0 0 0 0,-1 1 0 0 0,1 0-1 0 0,-1 0 1 0 0,9-1 0 0 0,-12 2-488 0 0,1 0 0 0 0,-1 1 1 0 0,0-1-1 0 0,1 1 0 0 0,-1-1 1 0 0,0 1-1 0 0,1 0 0 0 0,-1 0 1 0 0,0 0-1 0 0,0 0 0 0 0,0 0 1 0 0,0 0-1 0 0,0 1 0 0 0,0-1 1 0 0,0 1-1 0 0,3 2 0 0 0,6 8 24 0 0,-9-9 14 0 0,0 0 1 0 0,1-1-1 0 0,-1 1 1 0 0,1-1-1 0 0,0 1 0 0 0,-1-1 1 0 0,1 0-1 0 0,0 0 0 0 0,0 0 1 0 0,1 0-1 0 0,-1-1 1 0 0,0 1-1 0 0,1-1 0 0 0,-1 0 1 0 0,5 1-1 0 0,52 13 772 0 0,-48-11-865 0 0,0 0-1 0 0,0-1 1 0 0,1-1 0 0 0,23 2 0 0 0,-2-5 387 0 0,62-12 1 0 0,-72 10-228 0 0,-8 0-73 0 0,-1 2 0 0 0,1 0-1 0 0,-1 1 1 0 0,1 1-1 0 0,27 5 1 0 0,73 24 13 0 0,-113-29-114 0 0,33 9 124 0 0,0-1 0 0 0,70 7 0 0 0,-34-8 91 0 0,-42-3-162 0 0,0-2 0 0 0,0-1 1 0 0,52-3-1 0 0,-41-3 73 0 0,0 2 1 0 0,0 2 0 0 0,71 8-1 0 0,-70-4-100 0 0,65-4 0 0 0,12 2 28 0 0,-86-2-48 0 0,-1 0 0 0 0,56-9 1 0 0,-54 4 3 0 0,1 2 1 0 0,38 1-1 0 0,262 14 184 0 0,0-27-76 0 0,-97-19 6 0 0,-78 15-8 0 0,-72 9-112 0 0,5-1 58 0 0,222-21-4 0 0,-134 16-50 0 0,-10 0 115 0 0,-104 14-55 0 0,-27 2-17 0 0,66-11-1 0 0,1-2 32 0 0,0 3-1 0 0,114 6 0 0 0,-1 15-85 0 0,-75-2 0 0 0,-26 6 0 0 0,-31-3 0 0 0,163 19 0 0 0,-77-12 42 0 0,-59-8-20 0 0,-112-11-49 0 0,0 1-1 0 0,0-1 0 0 0,0 1 0 0 0,0-1 1 0 0,-1 1-1 0 0,1 0 0 0 0,0 0 1 0 0,0 1-1 0 0,0-1 0 0 0,-1 1 0 0 0,1-1 1 0 0,-1 1-1 0 0,5 3 0 0 0,0 4-216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6:55.101"/>
    </inkml:context>
    <inkml:brush xml:id="br0">
      <inkml:brushProperty name="width" value="0.1" units="cm"/>
      <inkml:brushProperty name="height" value="0.1" units="cm"/>
      <inkml:brushProperty name="color" value="#E71224"/>
    </inkml:brush>
  </inkml:definitions>
  <inkml:trace contextRef="#ctx0" brushRef="#br0">1 9 1375 0 0,'11'-3'128'0'0,"3"-1"-128"0"0,0 4 0 0 0,-3 0 0 0 0,-4-1 128 0 0,-3 1 0 0 0,1 5 0 0 0,6-3 0 0 0,7 3-128 0 0,5 0 0 0 0,4-1 0 0 0,3-2 0 0 0,1 3-64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6:56.811"/>
    </inkml:context>
    <inkml:brush xml:id="br0">
      <inkml:brushProperty name="width" value="0.1" units="cm"/>
      <inkml:brushProperty name="height" value="0.1" units="cm"/>
      <inkml:brushProperty name="color" value="#E71224"/>
    </inkml:brush>
  </inkml:definitions>
  <inkml:trace contextRef="#ctx0" brushRef="#br0">2 9 287 0 0,'-1'8'223'0'0,"1"-8"-178"0"0,0 1 0 0 0,0-1 0 0 0,0 1-1 0 0,0-1 1 0 0,-1 1 0 0 0,1-1 0 0 0,0 1 0 0 0,0-1 0 0 0,0 1 0 0 0,0-1-1 0 0,0 1 1 0 0,0-1 0 0 0,0 1 0 0 0,1-1 0 0 0,-1 1 0 0 0,0-1 0 0 0,0 1-1 0 0,0-1 1 0 0,0 1 0 0 0,1-1 0 0 0,-1 1 0 0 0,0-1 0 0 0,0 0 0 0 0,1 1-1 0 0,-1-1 1 0 0,0 1 0 0 0,1-1 0 0 0,-1 0 0 0 0,1 1 0 0 0,-1-1 0 0 0,0 0-1 0 0,1 0 1 0 0,-1 1 0 0 0,1-1 0 0 0,-1 0 0 0 0,1 0 0 0 0,-1 1 0 0 0,1-1-1 0 0,-1 0 1 0 0,1 0 0 0 0,-1 0 0 0 0,1 0 0 0 0,-1 0 0 0 0,1 0 0 0 0,-1 0-1 0 0,1 0 1 0 0,-1 0 0 0 0,1 0 0 0 0,-1 0 0 0 0,1 0 0 0 0,-1 0 0 0 0,1-1-1 0 0,3 2 343 0 0,0-1 0 0 0,0 1 0 0 0,1 0 0 0 0,-1 0 0 0 0,6 3 0 0 0,-9-6-127 0 0,1 0 0 0 0,0 0 0 0 0,0 0 0 0 0,0 0 0 0 0,0 0 0 0 0,0 1 0 0 0,0-1 0 0 0,0 1 0 0 0,1 0 0 0 0,4-2 0 0 0,6 0-149 0 0,-1 0 1 0 0,1 1 0 0 0,26 0 0 0 0,9-2 307 0 0,-7 0 9 0 0,0 3 0 0 0,67 5 0 0 0,-4 0-133 0 0,199 0 196 0 0,-229 3-480 0 0,-56-5-11 0 0,-1 0 0 0 0,0 0 0 0 0,34-3-1 0 0,-37 0 11 0 0,0 1-1 0 0,0 1 0 0 0,0 0 1 0 0,0 1-1 0 0,0 1 0 0 0,14 3 1 0 0,40 7-12 0 0,-21-8 20 0 0,64 5 28 0 0,-14-2-46 0 0,-41-2 0 0 0,-25-2 0 0 0,-1 0 0 0 0,0 2 0 0 0,-1 2 0 0 0,32 11 0 0 0,-52-16 5 0 0,-1 0-1 0 0,1-1 1 0 0,-1 1 0 0 0,1-2-1 0 0,0 1 1 0 0,0-1-1 0 0,-1-1 1 0 0,1 0-1 0 0,0 0 1 0 0,0-1 0 0 0,0 0-1 0 0,0 0 1 0 0,16-5-1 0 0,-17 4-4 0 0,0 1 0 0 0,1 0 0 0 0,-1 0 0 0 0,1 1 0 0 0,-1 0 0 0 0,1 1 0 0 0,-1 0 0 0 0,14 2 0 0 0,-10 0 0 0 0,1-2 0 0 0,18 1 0 0 0,-26-2 0 0 0,-1-1 0 0 0,1 1 0 0 0,0-1 0 0 0,-1 0 0 0 0,1 0 0 0 0,-1-1 0 0 0,1 1 0 0 0,-1-1 0 0 0,0 0 0 0 0,7-4 0 0 0,3-3 4 0 0,8-5 16 0 0,0 0 0 0 0,30-12 0 0 0,-51 26-23 0 0,0 0 0 0 0,0 0-1 0 0,0 0 1 0 0,0 0 0 0 0,0 0-1 0 0,0 0 1 0 0,0 0-1 0 0,0 0 1 0 0,0 0 0 0 0,0 1-1 0 0,0-1 1 0 0,0 0 0 0 0,0 0-1 0 0,0 1 1 0 0,-1-1 0 0 0,1 1-1 0 0,0-1 1 0 0,0 1-1 0 0,0 0 1 0 0,0-1 0 0 0,-1 1-1 0 0,1-1 1 0 0,0 1 0 0 0,0 1-1 0 0,3 5-64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7:09.527"/>
    </inkml:context>
    <inkml:brush xml:id="br0">
      <inkml:brushProperty name="width" value="0.1" units="cm"/>
      <inkml:brushProperty name="height" value="0.1" units="cm"/>
      <inkml:brushProperty name="color" value="#E71224"/>
    </inkml:brush>
  </inkml:definitions>
  <inkml:trace contextRef="#ctx0" brushRef="#br0">218 3 919 0 0,'-17'-2'80'0'0,"-4"2"-80"0"0,1 2 0 0 0,4-2 0 0 0,4 1 256 0 0,1 1 32 0 0,-2 2 0 0 0,-8 3 8 0 0,-15 2-200 0 0,-14 5-96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1:39.069"/>
    </inkml:context>
    <inkml:brush xml:id="br0">
      <inkml:brushProperty name="width" value="0.1" units="cm"/>
      <inkml:brushProperty name="height" value="0.1" units="cm"/>
      <inkml:brushProperty name="color" value="#F4F91B"/>
    </inkml:brush>
  </inkml:definitions>
  <inkml:trace contextRef="#ctx0" brushRef="#br0">160 26 3911 0 0,'-1'0'47'0'0,"1"0"0"0"0,-1 0-1 0 0,1 0 1 0 0,0-1 0 0 0,-1 1-1 0 0,1 0 1 0 0,-1 0 0 0 0,1 0-1 0 0,0 0 1 0 0,-1 0 0 0 0,1 0-1 0 0,-1 0 1 0 0,1 0 0 0 0,-1 1-1 0 0,1-1 1 0 0,0 0 0 0 0,-1 0-1 0 0,1 0 1 0 0,-1 0 0 0 0,1 0-1 0 0,0 1 1 0 0,-1-1 0 0 0,1 0-1 0 0,0 0 1 0 0,-1 1 0 0 0,1-1-1 0 0,0 0 1 0 0,-1 0 0 0 0,1 1-1 0 0,0-1 1 0 0,0 0 0 0 0,-1 1-1 0 0,1-1 1 0 0,0 1 0 0 0,0-1-1 0 0,0 0 1 0 0,0 1 0 0 0,-1-1-1 0 0,1 1 1 0 0,0-1 0 0 0,0 0-1 0 0,0 1 1 0 0,0-1 0 0 0,0 1-1 0 0,0-1 1 0 0,0 0 0 0 0,0 1-1 0 0,0-1 1 0 0,0 1 0 0 0,0-1-1 0 0,0 1 1 0 0,0-1 0 0 0,1 0-1 0 0,-1 1 1 0 0,0 4 58 0 0,0-4-42 0 0,-1 0 0 0 0,1-1 0 0 0,-1 1 0 0 0,0 0 0 0 0,1 0-1 0 0,-1-1 1 0 0,0 1 0 0 0,1-1 0 0 0,-1 1 0 0 0,0-1 0 0 0,0 1-1 0 0,0-1 1 0 0,0 1 0 0 0,1-1 0 0 0,-1 0 0 0 0,0 1 0 0 0,0-1-1 0 0,0 0 1 0 0,0 0 0 0 0,0 1 0 0 0,0-1 0 0 0,0 0 0 0 0,0 0 0 0 0,0 0-1 0 0,-1-1 1 0 0,-26 0 1038 0 0,-38-28 804 0 0,64 29-1832 0 0,0-1 0 0 0,0 1 1 0 0,0-1-1 0 0,0 1 0 0 0,1 0 0 0 0,-1 0 0 0 0,0 0 0 0 0,0 0 0 0 0,-3 0 0 0 0,-4 1 279 0 0,82-7 1675 0 0,-57 4-1875 0 0,-15 1-132 0 0,0 1 0 0 0,0 0 0 0 0,1 0 0 0 0,-1 0 0 0 0,0-1 0 0 0,1 1 1 0 0,-1 0-1 0 0,0 1 0 0 0,1-1 0 0 0,-1 0 0 0 0,0 0 0 0 0,0 0 0 0 0,1 1 0 0 0,-1-1 1 0 0,0 1-1 0 0,0-1 0 0 0,1 1 0 0 0,-1-1 0 0 0,1 2 0 0 0,1 0-4 0 0,0-1-1 0 0,1 0 0 0 0,-1 0 1 0 0,0 0-1 0 0,0 0 1 0 0,1 0-1 0 0,-1-1 0 0 0,1 1 1 0 0,-1-1-1 0 0,4 0 0 0 0,-2 0 9 0 0,0 0-1 0 0,-1 1 0 0 0,1-1 1 0 0,0 1-1 0 0,6 2 1 0 0,-2-1 30 0 0,1 0 1 0 0,-1 0 0 0 0,1-2 0 0 0,-1 1 0 0 0,1-1 0 0 0,19-2 0 0 0,-12 1 43 0 0,194 3 326 0 0,65 1-234 0 0,-141-16-89 0 0,-47 3-56 0 0,-84 10-45 0 0,0 0 0 0 0,0 0 0 0 0,0 0 0 0 0,-1 0 0 0 0,1 1 0 0 0,0-1 0 0 0,-1 1 0 0 0,1 0 0 0 0,4 2 0 0 0,-6 0 0 0 0,-2-1 0 0 0,-1-1 3 0 0,0 0 0 0 0,0-1-1 0 0,1 1 1 0 0,-1 0 0 0 0,0 0-1 0 0,0 0 1 0 0,0-1 0 0 0,0 1-1 0 0,0-1 1 0 0,0 1 0 0 0,0-1-1 0 0,0 1 1 0 0,-1 0 0 0 0,-11 6 23 0 0,22-14 0 0 0,-7 6-18 0 0,0-1 0 0 0,1 1-1 0 0,-1-1 1 0 0,0 0 0 0 0,-1 0 0 0 0,1 1 0 0 0,0-1 0 0 0,0 0 0 0 0,-1-1 0 0 0,1 1-1 0 0,-1 0 1 0 0,2-4 0 0 0,-1-4 12 0 0,-5 8 24 0 0,-7 12 20 0 0,-10 43-806 0 0,13-27-188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7:23.112"/>
    </inkml:context>
    <inkml:brush xml:id="br0">
      <inkml:brushProperty name="width" value="0.1" units="cm"/>
      <inkml:brushProperty name="height" value="0.1" units="cm"/>
      <inkml:brushProperty name="color" value="#E71224"/>
    </inkml:brush>
  </inkml:definitions>
  <inkml:trace contextRef="#ctx0" brushRef="#br0">35 23 575 0 0,'-1'1'22'0'0,"0"-1"0"0"0,0 1-1 0 0,0-1 1 0 0,0 0 0 0 0,0 1-1 0 0,0-1 1 0 0,0 0-1 0 0,0 1 1 0 0,0-1 0 0 0,0 0-1 0 0,0 0 1 0 0,0 0-1 0 0,1 0 1 0 0,-1 0 0 0 0,0 0-1 0 0,0 0 1 0 0,0 0-1 0 0,0-1 1 0 0,-2 1 0 0 0,-3-1 297 0 0,6 1-302 0 0,-1 0-1 0 0,1 1 1 0 0,-1-1 0 0 0,1 0-1 0 0,0 0 1 0 0,-1 0-1 0 0,1 1 1 0 0,0-1-1 0 0,-1 0 1 0 0,1 0-1 0 0,0 1 1 0 0,-1-1-1 0 0,1 0 1 0 0,0 1-1 0 0,-1-1 1 0 0,1 0-1 0 0,0 1 1 0 0,0-1-1 0 0,0 0 1 0 0,-1 1-1 0 0,1-1 1 0 0,0 1-1 0 0,0-1 1 0 0,0 0-1 0 0,0 1 1 0 0,0-1-1 0 0,0 1 1 0 0,0-1-1 0 0,0 0 1 0 0,0 1-1 0 0,0-1 1 0 0,0 1-1 0 0,0-1 1 0 0,0 1-1 0 0,0-1 1 0 0,0 0-1 0 0,0 1 1 0 0,0-1-1 0 0,0 1 1 0 0,1-1-1 0 0,-1 0 1 0 0,0 1-1 0 0,0-1 1 0 0,0 0-1 0 0,1 1 1 0 0,-1-1-1 0 0,0 0 1 0 0,1 1-1 0 0,-1-1 1 0 0,0 0-1 0 0,1 0 1 0 0,-1 1-1 0 0,0-1 1 0 0,1 0-1 0 0,-1 0 1 0 0,0 1-1 0 0,1-1 1 0 0,-1 0-1 0 0,1 0 1 0 0,-1 0-1 0 0,0 0 1 0 0,1 0-1 0 0,19-3 608 0 0,-14 2-567 0 0,0 0-1 0 0,-1 1 0 0 0,1 0 0 0 0,0 0 0 0 0,0 1 0 0 0,-1 0 0 0 0,1 0 0 0 0,6 2 0 0 0,-4-2-51 0 0,-1 1-1 0 0,1-1 1 0 0,0 0 0 0 0,13-1-1 0 0,10-2-2 0 0,-17 2 11 0 0,-1-1 0 0 0,1-1 0 0 0,16-3 0 0 0,-21 3 4 0 0,1 0 1 0 0,0 1-1 0 0,-1 1 1 0 0,19 1-1 0 0,-15-1 21 0 0,-1 0-1 0 0,21-2 1 0 0,97-14 244 0 0,-103 15-192 0 0,0 2-1 0 0,29 3 1 0 0,-31-1 14 0 0,0-2 0 0 0,43-2 1 0 0,-47-1-78 0 0,0 1 1 0 0,1 1 0 0 0,-1 1 0 0 0,28 4-1 0 0,-24 0 26 0 0,0-1 0 0 0,0-2 0 0 0,1-1 0 0 0,33-1-1 0 0,34-3 45 0 0,-63 4-45 0 0,37-5-1 0 0,100-5 77 0 0,29 13-128 0 0,-141-3 0 0 0,55-2 0 0 0,-60 0 0 0 0,-38 1 0 0 0,0 0 0 0 0,1 0 0 0 0,-1-2 0 0 0,17-2 0 0 0,-9-1 20 0 0,35-2-1 0 0,1-1 6 0 0,-55 8-25 0 0,1-1-1 0 0,-1 1 0 0 0,1 0 1 0 0,-1 0-1 0 0,0 0 0 0 0,1 0 1 0 0,-1 0-1 0 0,1 0 0 0 0,-1 0 0 0 0,1 1 1 0 0,-1-1-1 0 0,0 1 0 0 0,1-1 1 0 0,-1 1-1 0 0,0-1 0 0 0,0 1 1 0 0,1-1-1 0 0,-1 1 0 0 0,0 0 0 0 0,2 1 1 0 0,-1 3-74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7:50.168"/>
    </inkml:context>
    <inkml:brush xml:id="br0">
      <inkml:brushProperty name="width" value="0.1" units="cm"/>
      <inkml:brushProperty name="height" value="0.1" units="cm"/>
      <inkml:brushProperty name="color" value="#E71224"/>
    </inkml:brush>
  </inkml:definitions>
  <inkml:trace contextRef="#ctx0" brushRef="#br0">0 1 943 0 0,'10'3'212'0'0,"0"0"-1"0"0,0 0 0 0 0,0-1 0 0 0,0-1 0 0 0,0 1 0 0 0,0-2 0 0 0,1 1 0 0 0,9-2 0 0 0,30 3 476 0 0,-9 1-398 0 0,36 6 203 0 0,-29-3-191 0 0,-35-5-208 0 0,1 1 1 0 0,22 5 0 0 0,-15-4 18 0 0,-19-3-97 0 0,1 0-1 0 0,-1 0 1 0 0,0 1 0 0 0,1-1-1 0 0,-1 0 1 0 0,0 1 0 0 0,1 0-1 0 0,-1-1 1 0 0,0 1-1 0 0,0 0 1 0 0,5 3 0 0 0,1 0 48 0 0,1 0 0 0 0,1 0 0 0 0,-1-1 1 0 0,1 0-1 0 0,-1 0 0 0 0,1-1 0 0 0,0 0 1 0 0,14 0-1 0 0,10 3 98 0 0,-30-5-141 0 0,16 4 127 0 0,1 0 0 0 0,0-2 0 0 0,30 0 0 0 0,-25-8-20 0 0,-23 5-107 0 0,1-1 0 0 0,0 1 0 0 0,0 1 0 0 0,-1-1 0 0 0,1 0 0 0 0,6 1 0 0 0,27-1 104 0 0,1-1 0 0 0,-1-2 0 0 0,45-11 0 0 0,-52 10-52 0 0,17-1 51 0 0,2 2 0 0 0,55 3 0 0 0,-68 1-116 0 0,157-14 99 0 0,-94 5 23 0 0,-6 8 83 0 0,-49 2-190 0 0,83 5 72 0 0,-60-2-60 0 0,-3 0-4 0 0,181 5 204 0 0,-175-4-164 0 0,-53-2-69 0 0,0-2 0 0 0,0 0 0 0 0,0-1 0 0 0,25-3 0 0 0,-7-1 128 0 0,1 2-1 0 0,48 2 1 0 0,-30 1-126 0 0,-51-1-2 0 0,5 0 12 0 0,-1 0 0 0 0,1 0 0 0 0,0 1 1 0 0,13 3-1 0 0,-19-4-10 0 0,1 1 1 0 0,0 1 0 0 0,-1-1-1 0 0,1 0 1 0 0,-1 1 0 0 0,0-1-1 0 0,1 1 1 0 0,-1 0-1 0 0,0-1 1 0 0,0 1 0 0 0,0 0-1 0 0,0 1 1 0 0,-1-1-1 0 0,1 0 1 0 0,0 0 0 0 0,2 5-1 0 0,12 26-2520 0 0,-7-13-342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7:51.306"/>
    </inkml:context>
    <inkml:brush xml:id="br0">
      <inkml:brushProperty name="width" value="0.1" units="cm"/>
      <inkml:brushProperty name="height" value="0.1" units="cm"/>
      <inkml:brushProperty name="color" value="#E71224"/>
    </inkml:brush>
  </inkml:definitions>
  <inkml:trace contextRef="#ctx0" brushRef="#br0">0 10 1583 0 0,'28'0'808'0'0,"81"10"698"0"0,-76-7-1308 0 0,68 6 570 0 0,37-8 159 0 0,362-2-267 0 0,-125-4-543 0 0,58-3 7 0 0,-32-8 240 0 0,-373 15-478 0 0,-1-1 358 0 0,26 3 0 0 0,-46-1-478 0 0,1 1 0 0 0,-1 0 1 0 0,0 1-1 0 0,0-1 0 0 0,0 1 0 0 0,0 1 0 0 0,0-1 1 0 0,10 6-1 0 0,-5 1-2052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7:54.503"/>
    </inkml:context>
    <inkml:brush xml:id="br0">
      <inkml:brushProperty name="width" value="0.1" units="cm"/>
      <inkml:brushProperty name="height" value="0.1" units="cm"/>
      <inkml:brushProperty name="color" value="#E71224"/>
    </inkml:brush>
  </inkml:definitions>
  <inkml:trace contextRef="#ctx0" brushRef="#br0">106 68 1783 0 0,'33'0'371'0'0,"25"1"519"0"0,68-9 0 0 0,107-31-78 0 0,-185 34-745 0 0,-18 2 10 0 0,39-9 0 0 0,-56 10-7 0 0,-15 7 84 0 0,0-3-129 0 0,0-1 0 0 0,0 0 0 0 0,-1 0 0 0 0,1 0 0 0 0,0 0 0 0 0,-1 0 0 0 0,1 0 0 0 0,-6 1-1 0 0,-61 2 191 0 0,0-4-1 0 0,-75-8 0 0 0,75 4-39 0 0,1 2-1 0 0,-1 3 1 0 0,-91 13 0 0 0,121-13-165 0 0,60 19 44 0 0,4-8-42 0 0,-1-1 0 0 0,2-1 1 0 0,-1-1-1 0 0,1-2 0 0 0,29 6 0 0 0,26 7-32 0 0,-44-10-84 0 0,-3 1-11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8:03.431"/>
    </inkml:context>
    <inkml:brush xml:id="br0">
      <inkml:brushProperty name="width" value="0.1" units="cm"/>
      <inkml:brushProperty name="height" value="0.1" units="cm"/>
      <inkml:brushProperty name="color" value="#E71224"/>
    </inkml:brush>
  </inkml:definitions>
  <inkml:trace contextRef="#ctx0" brushRef="#br0">1 14 863 0 0,'25'-1'280'0'0,"30"-5"-1"0"0,1-1 140 0 0,81 8 271 0 0,-9 0 46 0 0,-94-1-342 0 0,0 2 0 0 0,59 10 0 0 0,15 1-14 0 0,222-4-2 0 0,-214 3-51 0 0,-73-6-228 0 0,51 1 1 0 0,69-8 174 0 0,33 12-36 0 0,-161-8-192 0 0,50 4 16 0 0,161-9 0 0 0,79-14 13 0 0,-42-1 336 0 0,261 14 269 0 0,-481 4-659 0 0,207 0 214 0 0,-214-5-226 0 0,221-7 180 0 0,-42 18-178 0 0,-190-5-10 0 0,70-2-1 0 0,33 2 0 0 0,-104 2 1 0 0,248 32 62 0 0,-282-33-63 0 0,1 0 0 0 0,-1 1 0 0 0,0 0 0 0 0,14 9 0 0 0,-12-7 0 0 0,-1 0 0 0 0,19 6 0 0 0,-20-10 0 0 0,1-1 0 0 0,0 0 0 0 0,0 0 0 0 0,-1-1 0 0 0,1-1 0 0 0,0 0 0 0 0,20-4 0 0 0,3 0 0 0 0,-11 4 0 0 0,0 1 0 0 0,-1 1 0 0 0,1 1 0 0 0,43 9 0 0 0,-39-6 0 0 0,-2-1 0 0 0,0-1 0 0 0,30-1 0 0 0,-40-3 0 0 0,-1 0 0 0 0,26-7 0 0 0,20-1 0 0 0,-55 9 0 0 0,1 0 0 0 0,-1 0 0 0 0,0 0 0 0 0,1 1 0 0 0,-1 0 0 0 0,0 0 0 0 0,0 0 0 0 0,0 1 0 0 0,7 3 0 0 0,-6-2-279 0 0,1 1-1 0 0,-1 0 0 0 0,0 0 0 0 0,0 1 0 0 0,0 0 0 0 0,-1 0 1 0 0,7 7-1 0 0,2 3-2242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8:05.809"/>
    </inkml:context>
    <inkml:brush xml:id="br0">
      <inkml:brushProperty name="width" value="0.1" units="cm"/>
      <inkml:brushProperty name="height" value="0.1" units="cm"/>
      <inkml:brushProperty name="color" value="#E71224"/>
    </inkml:brush>
  </inkml:definitions>
  <inkml:trace contextRef="#ctx0" brushRef="#br0">1 85 919 0 0,'7'2'362'0'0,"0"0"-1"0"0,1-1 0 0 0,-1 0 0 0 0,1 0 0 0 0,8-1 0 0 0,206-17 1204 0 0,-105 5-1379 0 0,69 8-109 0 0,1-1 227 0 0,-67-4-34 0 0,160-16 28 0 0,-226 18-252 0 0,-6 1-5 0 0,52-1 0 0 0,205 11 138 0 0,66 12-169 0 0,-259-14-10 0 0,100 9 0 0 0,-114-3 108 0 0,1-4 0 0 0,0-5 0 0 0,-1-3 0 0 0,100-19 0 0 0,-186 21-71 0 0,0 1-1 0 0,1 0 1 0 0,17 2-1 0 0,-25-1-79 0 0,0 1 1 0 0,0 0-1 0 0,1 0 0 0 0,-1 1 0 0 0,0-1 1 0 0,0 1-1 0 0,-1 0 0 0 0,1 0 1 0 0,0 1-1 0 0,7 5 0 0 0,-1 0-2197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8:11.705"/>
    </inkml:context>
    <inkml:brush xml:id="br0">
      <inkml:brushProperty name="width" value="0.1" units="cm"/>
      <inkml:brushProperty name="height" value="0.1" units="cm"/>
      <inkml:brushProperty name="color" value="#E71224"/>
    </inkml:brush>
  </inkml:definitions>
  <inkml:trace contextRef="#ctx0" brushRef="#br0">0 1 719 0 0,'0'2'42'0'0,"1"0"0"0"0,-1 1 0 0 0,1-1 0 0 0,-1 0 0 0 0,1 1 0 0 0,0-1 0 0 0,0 0 0 0 0,0 0 0 0 0,0 0-1 0 0,0 0 1 0 0,0 0 0 0 0,1 0 0 0 0,-1 0 0 0 0,1 0 0 0 0,-1 0 0 0 0,1 0 0 0 0,0-1 0 0 0,0 1 0 0 0,0-1-1 0 0,-1 1 1 0 0,2-1 0 0 0,-1 0 0 0 0,0 0 0 0 0,0 0 0 0 0,0 0 0 0 0,0 0 0 0 0,1 0 0 0 0,3 0-1 0 0,7 2 287 0 0,-1 0-1 0 0,1-1 0 0 0,23 0 0 0 0,73-2 347 0 0,191-27-1 0 0,-280 24-608 0 0,397-26 695 0 0,-403 29-752 0 0,-10-1-4 0 0,0 1 0 0 0,0-1 0 0 0,0 1 0 0 0,0 0 0 0 0,0 0 0 0 0,0 1 0 0 0,0-1 0 0 0,-1 1 0 0 0,1 0 0 0 0,0 0 0 0 0,0 0 0 0 0,0 0 0 0 0,3 3 0 0 0,-9-3 40 0 0,0 0-1 0 0,-1 0 1 0 0,1 0-1 0 0,0 0 0 0 0,-1 0 1 0 0,1 0-1 0 0,-1 0 1 0 0,1-1-1 0 0,-1 1 0 0 0,-4-1 1 0 0,0 2 14 0 0,7-2-55 0 0,0 0-1 0 0,-1 0 0 0 0,1 1 0 0 0,-1-1 0 0 0,1 0 0 0 0,0 0 1 0 0,-1 1-1 0 0,1-1 0 0 0,-1 0 0 0 0,1 1 0 0 0,0-1 0 0 0,0 1 1 0 0,-1-1-1 0 0,1 0 0 0 0,0 1 0 0 0,0-1 0 0 0,-1 1 1 0 0,1-1-1 0 0,0 1 0 0 0,0-1 0 0 0,0 0 0 0 0,0 1 0 0 0,0-1 1 0 0,0 1-1 0 0,0-1 0 0 0,0 2 0 0 0,-1 4-69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8:18.258"/>
    </inkml:context>
    <inkml:brush xml:id="br0">
      <inkml:brushProperty name="width" value="0.1" units="cm"/>
      <inkml:brushProperty name="height" value="0.1" units="cm"/>
      <inkml:brushProperty name="color" value="#E71224"/>
    </inkml:brush>
  </inkml:definitions>
  <inkml:trace contextRef="#ctx0" brushRef="#br0">1 1 455 0 0,'0'-1'0'0'0,"41"6"1742"0"0,73 5-1303 0 0,159 14 12 0 0,-232-22-427 0 0,-1 1-1 0 0,-1 3 1 0 0,1 1-1 0 0,44 15 1 0 0,-13 5 64 0 0,-42-15-71 0 0,0-1-1 0 0,1-1 1 0 0,44 8-1 0 0,-34-15 13 0 0,1-1 0 0 0,-1-2 0 0 0,0-2 0 0 0,75-14 0 0 0,-13 3 117 0 0,-13 4-76 0 0,155-22 129 0 0,-243 32-192 0 0,-1 0 0 0 0,0-1 0 0 0,0 1-1 0 0,0 0 1 0 0,0-1 0 0 0,0 1-1 0 0,0 0 1 0 0,0 0 0 0 0,0-1-1 0 0,0 1 1 0 0,0 0 0 0 0,-1-1-1 0 0,1 1 1 0 0,0 0 0 0 0,0-1 0 0 0,-1 1-1 0 0,1 0 1 0 0,0-1 0 0 0,-2 2-1 0 0,-5 25 132 0 0,9-15-138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8:29.357"/>
    </inkml:context>
    <inkml:brush xml:id="br0">
      <inkml:brushProperty name="width" value="0.1" units="cm"/>
      <inkml:brushProperty name="height" value="0.1" units="cm"/>
      <inkml:brushProperty name="color" value="#E71224"/>
    </inkml:brush>
  </inkml:definitions>
  <inkml:trace contextRef="#ctx0" brushRef="#br0">1 25 511 0 0,'45'-7'24'0'0,"-14"0"104"0"0,0 3 0 0 0,0 0-1 0 0,0 2 1 0 0,0 2 0 0 0,0 0-1 0 0,62 11 1 0 0,-85-10-93 0 0,1-1 1 0 0,-1 0 0 0 0,17-1-1 0 0,0-1 196 0 0,7 1 100 0 0,18 0-174 0 0,143 15-40 0 0,-125-15-117 0 0,71 3 0 0 0,-45 3 0 0 0,6-5 0 0 0,-68 1 12 0 0,63-4 48 0 0,13-6-60 0 0,74 4 0 0 0,-163 4 0 0 0,0 2 0 0 0,0 0 0 0 0,-1 0 0 0 0,30 8 0 0 0,-3-2 0 0 0,1-2 0 0 0,0-2 0 0 0,87-6 0 0 0,54-11 0 0 0,-182 13-2 0 0,52 0 68 0 0,-27 2-66 0 0,12 1 0 0 0,70 13 200 0 0,-40-9-140 0 0,-29-4 12 0 0,-35-2-59 0 0,1 0 0 0 0,0 1-1 0 0,-1 0 1 0 0,1 0 0 0 0,10 4-1 0 0,43 13 48 0 0,-52-15-50 0 0,0 0 0 0 0,1 0 0 0 0,-1-1 0 0 0,1-1 0 0 0,-1 0 0 0 0,1 0 0 0 0,-1-1 0 0 0,1-1-1 0 0,21-2 1 0 0,-15 1 56 0 0,0 1-1 0 0,24 1 0 0 0,-5 4-14 0 0,47 3 87 0 0,-39-8-85 0 0,-24 0 0 0 0,0 0-1 0 0,25 4 1 0 0,-9-1-18 0 0,1 0 0 0 0,48-6 0 0 0,4 1 39 0 0,22 15 0 0 0,-99-11-74 0 0,1 0 0 0 0,-1 1 0 0 0,1 1 0 0 0,13 4 0 0 0,-11-3 0 0 0,0 0 0 0 0,17 1 0 0 0,29 4 0 0 0,71 18 0 0 0,-86-16 0 0 0,125 34 60 0 0,-112-30-24 0 0,-39-10-24 0 0,1 0 0 0 0,-1-1 0 0 0,24 2 0 0 0,3-5 41 0 0,-29-2-161 0 0,1 1-1 0 0,35 6 1 0 0,-42-3-1252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8:51.028"/>
    </inkml:context>
    <inkml:brush xml:id="br0">
      <inkml:brushProperty name="width" value="0.1" units="cm"/>
      <inkml:brushProperty name="height" value="0.1" units="cm"/>
      <inkml:brushProperty name="color" value="#E71224"/>
    </inkml:brush>
  </inkml:definitions>
  <inkml:trace contextRef="#ctx0" brushRef="#br0">46 1 2327 0 0,'-5'0'93'0'0,"4"0"-72"0"0,0 0 0 0 0,0 0 0 0 0,0 0 1 0 0,0 0-1 0 0,0 0 0 0 0,0 0 0 0 0,0 0 0 0 0,0 1 0 0 0,1-1 0 0 0,-1 0 1 0 0,0 0-1 0 0,0 1 0 0 0,0-1 0 0 0,0 1 0 0 0,0-1 0 0 0,1 1 0 0 0,-1-1 1 0 0,0 1-1 0 0,0 0 0 0 0,1-1 0 0 0,-1 1 0 0 0,1 0 0 0 0,-2 0 0 0 0,0 1 12 0 0,0 0 0 0 0,0 0-1 0 0,1 1 1 0 0,-1-1 0 0 0,1 0-1 0 0,-1 1 1 0 0,1-1 0 0 0,0 1-1 0 0,0-1 1 0 0,0 1 0 0 0,0-1-1 0 0,0 1 1 0 0,1 0 0 0 0,-1 0-1 0 0,1-1 1 0 0,-1 1 0 0 0,1 0-1 0 0,0 3 1 0 0,1-5 4 0 0,-1 1 0 0 0,1-1 0 0 0,-1 1 0 0 0,1-1 0 0 0,-1 1 0 0 0,1-1 0 0 0,0 1 0 0 0,-1-1 0 0 0,1 0 0 0 0,0 1 0 0 0,0-1 0 0 0,0 0 0 0 0,0 0 0 0 0,0 0 0 0 0,1 0-1 0 0,-1 0 1 0 0,0 0 0 0 0,0 0 0 0 0,1 0 0 0 0,-1 0 0 0 0,1-1 0 0 0,-1 1 0 0 0,0-1 0 0 0,1 1 0 0 0,-1-1 0 0 0,1 1 0 0 0,-1-1 0 0 0,1 0 0 0 0,0 1 0 0 0,-1-1 0 0 0,1 0 0 0 0,-1 0 0 0 0,1 0 0 0 0,1-1 0 0 0,9 0 359 0 0,1 0 1 0 0,21-6-1 0 0,-14 2-156 0 0,17-2-103 0 0,0 2 0 0 0,0 1-1 0 0,1 1 1 0 0,0 2 0 0 0,-1 2-1 0 0,1 2 1 0 0,53 10 0 0 0,-58-7-98 0 0,0-1 0 0 0,0-2 0 0 0,58-2-1 0 0,102-19 234 0 0,-62 5-142 0 0,-90 9-66 0 0,104-4 203 0 0,-104 6-253 0 0,-30 1 0 0 0,0 0 1 0 0,0 1-1 0 0,0 1 0 0 0,21 2 0 0 0,-28-3-8 0 0,0 1 0 0 0,-1-1 0 0 0,1 0 0 0 0,0 0 0 0 0,0-1 0 0 0,4 0-1 0 0,11-1 7 0 0,-3-6 54 0 0,-16 8-65 0 0,0 0 0 0 0,0 0 1 0 0,1 0-1 0 0,-1-1 0 0 0,0 1 1 0 0,0 0-1 0 0,1 0 0 0 0,-1 0 1 0 0,0 0-1 0 0,0 0 0 0 0,0-1 1 0 0,0 1-1 0 0,1 0 0 0 0,-1 0 1 0 0,0-1-1 0 0,0 1 0 0 0,0 0 1 0 0,0 0-1 0 0,0 0 0 0 0,0-1 1 0 0,1 1-1 0 0,-1 0 0 0 0,0 0 1 0 0,0-1-1 0 0,0 1 0 0 0,0 0 1 0 0,0 0-1 0 0,0-1 0 0 0,0 1 1 0 0,0 0-1 0 0,0-1 0 0 0,0 1 1 0 0,0 0-1 0 0,0 0 0 0 0,0-1 1 0 0,-1 1-1 0 0,1 0 0 0 0,0 0 1 0 0,0-1-1 0 0,0 1 0 0 0,0 0 1 0 0,0 0-1 0 0,0 0 0 0 0,-1-1 1 0 0,1 1-1 0 0,0 0 0 0 0,0 0 1 0 0,0 0-1 0 0,-1 0 0 0 0,1-1 1 0 0,0 1-1 0 0,0 0 0 0 0,0 0 1 0 0,-1 0-1 0 0,1 0 0 0 0,0 0 1 0 0,0 0-1 0 0,-1-1 0 0 0,1 1 1 0 0,0 0-1 0 0,-10-1 17 0 0,1 0 0 0 0,-1 0 0 0 0,0 1-1 0 0,1 0 1 0 0,-1 0 0 0 0,1 1 0 0 0,-1 0 0 0 0,-13 5 0 0 0,-5-1 2 0 0,-210 36-20 0 0,104-12 0 0 0,84-17 0 0 0,1-2 0 0 0,-93 7 0 0 0,92-18 0 0 0,-51-8 0 0 0,45 3 0 0 0,43 6-160 0 0,12 4-319 0 0,21 6-1419 0 0,-7-4-765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5:49.546"/>
    </inkml:context>
    <inkml:brush xml:id="br0">
      <inkml:brushProperty name="width" value="0.1" units="cm"/>
      <inkml:brushProperty name="height" value="0.1" units="cm"/>
      <inkml:brushProperty name="color" value="#E71224"/>
    </inkml:brush>
  </inkml:definitions>
  <inkml:trace contextRef="#ctx0" brushRef="#br0">1243 61 2303 0 0,'-7'-17'154'0'0,"6"14"189"0"0,1-1 0 0 0,-1 1 0 0 0,-1 0 0 0 0,1 0-1 0 0,0 0 1 0 0,-1 1 0 0 0,1-1 0 0 0,-1 0 0 0 0,0 0 0 0 0,0 1-1 0 0,0-1 1 0 0,-5-3 0 0 0,4 5-252 0 0,0 0 0 0 0,0 1 0 0 0,-1 0 0 0 0,1-1 0 0 0,0 1 0 0 0,-1 1 0 0 0,1-1 0 0 0,0 0 0 0 0,0 1 0 0 0,-1 0 0 0 0,1-1 0 0 0,0 1 0 0 0,-4 2 0 0 0,-15 3-12 0 0,-36 3 862 0 0,0 3-1 0 0,1 2 0 0 0,-69 28 0 0 0,61-20-686 0 0,-129 28-1 0 0,117-37 82 0 0,-172 18 530 0 0,218-31-785 0 0,0-2 0 0 0,0-1 0 0 0,0-2 0 0 0,0 0 0 0 0,-38-14 0 0 0,45 16 87 0 0,16 4-71 0 0,15 7-47 0 0,7-2-41 0 0,1 0 0 0 0,0-1 0 0 0,0 0 0 0 0,0-1-1 0 0,0-1 1 0 0,26 3 0 0 0,-1 0 1 0 0,10 0 9 0 0,0-3 0 0 0,0-1 0 0 0,78-9-1 0 0,-14 2-13 0 0,301-9 49 0 0,-305 14-43 0 0,-48 1 4 0 0,0-2-1 0 0,0-3 1 0 0,81-16-1 0 0,-138 18-5 0 0,25-5 91 0 0,-29 6-95 0 0,0 1 1 0 0,0 0-1 0 0,0 0 1 0 0,0-1 0 0 0,0 1-1 0 0,0-1 1 0 0,0 1-1 0 0,-1-1 1 0 0,1 1-1 0 0,0-1 1 0 0,0 1-1 0 0,-1-1 1 0 0,1 0 0 0 0,0 1-1 0 0,0-1 1 0 0,-1 0-1 0 0,1 0 1 0 0,-1 1-1 0 0,1-1 1 0 0,-1 0 0 0 0,1 0-1 0 0,-1 0 1 0 0,1-1-1 0 0,-1 0 13 0 0,-1 1-1 0 0,1 0 0 0 0,0 0 0 0 0,-1-1 0 0 0,1 1 1 0 0,-1 0-1 0 0,0 0 0 0 0,1 0 0 0 0,-1 0 1 0 0,0 0-1 0 0,0 0 0 0 0,0 0 0 0 0,1 0 1 0 0,-1 0-1 0 0,0 0 0 0 0,0 1 0 0 0,0-1 1 0 0,-2-1-1 0 0,-25-13 200 0 0,21 11-125 0 0,-18-8 88 0 0,-2 1 0 0 0,1 1 0 0 0,-1 1-1 0 0,-29-5 1 0 0,-112-13 338 0 0,127 23-450 0 0,-1 3 1 0 0,-66 5 0 0 0,-82 21-56 0 0,168-21-27 0 0,-70 13-551 0 0,-131 43 0 0 0,139-33 15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8:55.221"/>
    </inkml:context>
    <inkml:brush xml:id="br0">
      <inkml:brushProperty name="width" value="0.1" units="cm"/>
      <inkml:brushProperty name="height" value="0.1" units="cm"/>
      <inkml:brushProperty name="color" value="#E71224"/>
    </inkml:brush>
  </inkml:definitions>
  <inkml:trace contextRef="#ctx0" brushRef="#br0">2054 1 719 0 0,'-50'61'64'0'0,"30"-40"-64"0"0,9-11 0 0 0,-204 195 767 0 0,150-133 296 0 0,45-48-743 0 0,-31 29 0 0 0,24-25-195 0 0,1 0 0 0 0,2 2 0 0 0,-31 47 0 0 0,28-37 158 0 0,-52 58 0 0 0,9-29 88 0 0,-42 47 602 0 0,96-95-782 0 0,-21 39 0 0 0,-2 4 7 0 0,-13 22-71 0 0,17-27-58 0 0,19-31-54 0 0,2 1 0 0 0,-16 46-1 0 0,-2 5 6 0 0,-53 135 44 0 0,53-119-64 0 0,-44 165 0 0 0,53-165 0 0 0,-4 19 0 0 0,21-90 16 0 0,-2 1-1 0 0,-1-1 1 0 0,-20 42-1 0 0,22-52-13 0 0,-84 161-2 0 0,43-104 0 0 0,28-43 0 0 0,-29 54 0 0 0,-32 61 0 0 0,1-1 0 0 0,38-36 0 0 0,29-71 0 0 0,-30 61 0 0 0,32-76 23 0 0,2 0-1 0 0,0 1 1 0 0,1 0-1 0 0,1 0 0 0 0,-4 27 1 0 0,-10 115 162 0 0,16-112-169 0 0,-36 346 268 0 0,39-328-107 0 0,2-46-131 0 0,-5 38-1 0 0,-9 74-45 0 0,8-71 0 0 0,4-9 93 0 0,2 0-1 0 0,16 109 1 0 0,-16-158-80 0 0,1-1 0 0 0,-2 0 0 0 0,1 1 0 0 0,-1-1 0 0 0,0 0 0 0 0,0 0 0 0 0,-1 0 0 0 0,0 0 0 0 0,-4 10 0 0 0,-6 24 78 0 0,11-25-54 0 0,4-9-117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8:56.851"/>
    </inkml:context>
    <inkml:brush xml:id="br0">
      <inkml:brushProperty name="width" value="0.1" units="cm"/>
      <inkml:brushProperty name="height" value="0.1" units="cm"/>
      <inkml:brushProperty name="color" value="#E71224"/>
    </inkml:brush>
  </inkml:definitions>
  <inkml:trace contextRef="#ctx0" brushRef="#br0">0 424 1375 0 0,'2'-5'345'0'0,"-1"1"-1"0"0,1-1 1 0 0,0 1-1 0 0,0-1 0 0 0,1 1 1 0 0,-1 0-1 0 0,1 0 1 0 0,0 0-1 0 0,4-4 0 0 0,9-10-23 0 0,1 0 0 0 0,0 2-1 0 0,0 0 1 0 0,29-18-1 0 0,85-46 521 0 0,-25 16-454 0 0,57-25-32 0 0,-145 82-324 0 0,0 0 1 0 0,1 1 0 0 0,-1 1 0 0 0,1 1-1 0 0,37-4 1 0 0,100 4 62 0 0,-121 4-66 0 0,352 7 46 0 0,-309-3 7 0 0,103 17 0 0 0,-104-9 7 0 0,105 1 1 0 0,-89-8-59 0 0,154 27-1 0 0,-67-6 29 0 0,39 7-58 0 0,-166-22 0 0 0,1 3 0 0 0,52 21 0 0 0,-62-22 0 0 0,-32-10 0 0 0,0 0 0 0 0,-1 1 0 0 0,12 5 0 0 0,53 24 0 0 0,16 8 0 0 0,50 27 0 0 0,-40-19 71 0 0,25 10-78 0 0,-34-15 7 0 0,-58-26 0 0 0,156 99 0 0 0,-172-105 0 0 0,65 52 0 0 0,-60-43 0 0 0,1-2 0 0 0,0-1 0 0 0,32 16 0 0 0,-17-15-11 0 0,-13-6 37 0 0,33 20 0 0 0,-52-28-23 0 0,0 0 1 0 0,0 1-1 0 0,-1 1 1 0 0,0-1-1 0 0,0 1 1 0 0,-1 0-1 0 0,0 1 1 0 0,7 9-1 0 0,-4-3-3 0 0,0-1 0 0 0,1 1 0 0 0,0-2 0 0 0,2 0 0 0 0,-1 0 0 0 0,1-1 0 0 0,1-1 0 0 0,14 10 0 0 0,31 24-16 0 0,63 61 0 0 0,28 23-24 0 0,-17-14 40 0 0,-82-67 0 0 0,-28-29 0 0 0,40 24 0 0 0,-38-26 0 0 0,34 28 0 0 0,-41-28 11 0 0,0 0-1 0 0,-1 2 0 0 0,0 0 1 0 0,-2 0-1 0 0,0 2 0 0 0,21 40 0 0 0,-18-26-10 0 0,1 2 0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0:10.316"/>
    </inkml:context>
    <inkml:brush xml:id="br0">
      <inkml:brushProperty name="width" value="0.1" units="cm"/>
      <inkml:brushProperty name="height" value="0.1" units="cm"/>
      <inkml:brushProperty name="color" value="#E71224"/>
    </inkml:brush>
  </inkml:definitions>
  <inkml:trace contextRef="#ctx0" brushRef="#br0">142 34 455 0 0,'1'-1'119'0'0,"-1"1"0"0"0,1-1 0 0 0,-1 0-1 0 0,0 1 1 0 0,1-1 0 0 0,-1 0-1 0 0,0 0 1 0 0,1 1 0 0 0,-1-1-1 0 0,0 0 1 0 0,0 1 0 0 0,0-1-1 0 0,0 0 1 0 0,0 0 0 0 0,0 0 0 0 0,0 1-1 0 0,0-1 1 0 0,0-1 0 0 0,0 1 52 0 0,0 0 0 0 0,0 0 0 0 0,0 0 0 0 0,0 0 0 0 0,0 0 1 0 0,0 0-1 0 0,0 1 0 0 0,0-1 0 0 0,0 0 0 0 0,1 0 1 0 0,-1 0-1 0 0,0 0 0 0 0,1 0 0 0 0,-1 1 0 0 0,0-1 0 0 0,1 0 1 0 0,-1 0-1 0 0,1 1 0 0 0,0-2 0 0 0,1 2 109 0 0,-1 1 0 0 0,1-1 0 0 0,-1 1-1 0 0,0-1 1 0 0,1 1 0 0 0,-1 0 0 0 0,0 0 0 0 0,1-1 0 0 0,-1 1-1 0 0,0 0 1 0 0,0 0 0 0 0,0 0 0 0 0,0 0 0 0 0,0 0 0 0 0,0 1-1 0 0,0-1 1 0 0,1 2 0 0 0,22 27 692 0 0,-12-12-336 0 0,-1 2 0 0 0,-1-1-1 0 0,8 22 1 0 0,6 12 333 0 0,10 6-325 0 0,-21-40-526 0 0,-2 2-1 0 0,10 21 0 0 0,-10-14-69 0 0,0-2 1 0 0,2 1-1 0 0,1-1 0 0 0,1-1 0 0 0,2-1 0 0 0,0 0 0 0 0,1-1 0 0 0,31 29 1 0 0,-43-45-27 0 0,0 0 1 0 0,0 0 0 0 0,-1 0 0 0 0,0 1 0 0 0,0-1 0 0 0,-1 1 0 0 0,0 0 0 0 0,-1 1-1 0 0,1-1 1 0 0,-2 1 0 0 0,4 13 0 0 0,1 11 175 0 0,3 56-1 0 0,-6 9-57 0 0,-4-57-19 0 0,11 71-1 0 0,-7-81-15 0 0,-2 1 0 0 0,-1 0-1 0 0,-4 52 1 0 0,2-39-38 0 0,6 50 0 0 0,-2-57-52 0 0,16 145 167 0 0,-14-163-178 0 0,1 1 0 0 0,10 22 1 0 0,-11-31 2 0 0,0 0-1 0 0,-1 0 1 0 0,0 1 0 0 0,-1-1 0 0 0,0 1 0 0 0,-1 0 0 0 0,-1 0-1 0 0,0 19 1 0 0,-9 32 105 0 0,4-39-28 0 0,-1 39 0 0 0,1 32 43 0 0,1-66-78 0 0,1-1 0 0 0,2 1 1 0 0,1 0-1 0 0,9 49 1 0 0,-4-49-6 0 0,-1 1 0 0 0,-1 0 0 0 0,-1 0 0 0 0,-2 0 0 0 0,-5 52 0 0 0,2-69-16 0 0,-2 1 1 0 0,-7 22 0 0 0,-5 20 165 0 0,-16 227-97 0 0,25-193-56 0 0,-9 12 9 0 0,8-59-36 0 0,3-5-14 0 0,1 54 0 0 0,0-6 0 0 0,-6-15 0 0 0,6-45 0 0 0,-3 51 0 0 0,7-33 5 0 0,2-13 7 0 0,-3 0 0 0 0,0 0 0 0 0,-2 0-1 0 0,-11 51 1 0 0,-23 16 188 0 0,-15 10-128 0 0,37-82-39 0 0,1 0 0 0 0,1 1 0 0 0,-11 39 0 0 0,-5 18 32 0 0,19-58-45 0 0,1 2-1 0 0,-7 33 1 0 0,10-17-23 0 0,0 64 0 0 0,-4 35 73 0 0,-14-31-44 0 0,14-70-13 0 0,1 1 0 0 0,-2 47-1 0 0,7-53 87 0 0,-1-2 1 0 0,-2 1-1 0 0,-2-1 0 0 0,-13 36 0 0 0,18-62-50 0 0,-1 0 0 0 0,0-1-1 0 0,-1 0 1 0 0,1 0 0 0 0,-2 0 0 0 0,0-1-1 0 0,0 0 1 0 0,0 0 0 0 0,-1-1 0 0 0,-9 7-1 0 0,7-6-40 0 0,1 1 0 0 0,-1 0 0 0 0,2 1 0 0 0,-1 0 0 0 0,1 0 0 0 0,-10 18 0 0 0,9-11-370 0 0,2 0-1 0 0,0 0 1 0 0,1 0 0 0 0,0 1 0 0 0,2-1-1 0 0,0 2 1 0 0,1-1 0 0 0,0 0-1 0 0,2 0 1 0 0,0 1 0 0 0,3 20-1 0 0,4-1-6217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0:18.618"/>
    </inkml:context>
    <inkml:brush xml:id="br0">
      <inkml:brushProperty name="width" value="0.1" units="cm"/>
      <inkml:brushProperty name="height" value="0.1" units="cm"/>
      <inkml:brushProperty name="color" value="#E71224"/>
    </inkml:brush>
  </inkml:definitions>
  <inkml:trace contextRef="#ctx0" brushRef="#br0">5 36 1839 0 0,'-1'-1'158'0'0,"0"0"-1"0"0,1 0 0 0 0,0 0 0 0 0,-1 0 0 0 0,1 0 0 0 0,0 0 0 0 0,-1 0 1 0 0,1 0-1 0 0,0 0 0 0 0,0-1 0 0 0,0 1 0 0 0,0 0 0 0 0,0 0 0 0 0,0 0 1 0 0,0 0-1 0 0,1 0 0 0 0,-1 0 0 0 0,0 0 0 0 0,0 0 0 0 0,1-1 0 0 0,-1 1 0 0 0,1 0 1 0 0,0-1-1 0 0,0 1-96 0 0,-1 1 0 0 0,0 0 1 0 0,0 0-1 0 0,0 0 0 0 0,1-1 0 0 0,-1 1 1 0 0,0 0-1 0 0,0 0 0 0 0,0 0 0 0 0,0-1 1 0 0,0 1-1 0 0,0 0 0 0 0,0 0 1 0 0,1-1-1 0 0,-1 1 0 0 0,0 0 0 0 0,0 0 1 0 0,0-1-1 0 0,0 1 0 0 0,0 0 0 0 0,0 0 1 0 0,0-1-1 0 0,0 1 0 0 0,0 0 1 0 0,0 0-1 0 0,0-1 0 0 0,-1 1 0 0 0,1 0 1 0 0,0 0-1 0 0,0-1 0 0 0,0 1 1 0 0,0 0-1 0 0,0-1 0 0 0,-1 2 3 0 0,1-1-1 0 0,0 1 1 0 0,-1 0-1 0 0,1-1 1 0 0,0 1-1 0 0,-1-1 1 0 0,1 1-1 0 0,0-1 1 0 0,0 1 0 0 0,0 0-1 0 0,0-1 1 0 0,0 1-1 0 0,0 0 1 0 0,0-1-1 0 0,0 1 1 0 0,0-1-1 0 0,0 1 1 0 0,0 0 0 0 0,0-1-1 0 0,0 1 1 0 0,0-1-1 0 0,0 1 1 0 0,1 0-1 0 0,-1-1 1 0 0,0 1-1 0 0,0-1 1 0 0,1 1 0 0 0,-1-1-1 0 0,0 1 1 0 0,1-1-1 0 0,-1 1 1 0 0,1 0-1 0 0,10 7 141 0 0,-1 1-1 0 0,-1 0 0 0 0,1 1 0 0 0,9 14 0 0 0,-14-15 22 0 0,0 0 1 0 0,-1 0-1 0 0,0 1 0 0 0,0-1 0 0 0,4 21 0 0 0,-6-20-96 0 0,19 80 738 0 0,-13-50-488 0 0,23 67-1 0 0,-22-81-212 0 0,-1-1 0 0 0,-1 2-1 0 0,5 32 1 0 0,2 8 105 0 0,-8-44-110 0 0,4 43 0 0 0,-5-31 52 0 0,13 55 0 0 0,-5-32-65 0 0,-7-14 90 0 0,2 68 1 0 0,-5-52-130 0 0,9 155 145 0 0,-10-187-235 0 0,1 23 73 0 0,12 54-1 0 0,34 138 37 0 0,-30-76 155 0 0,-5-57-193 0 0,-8-78-60 0 0,-2 1 1 0 0,0 64-1 0 0,-8 133 256 0 0,4-191-262 0 0,-1 80 45 0 0,-21 134 0 0 0,11-86-69 0 0,8-87 0 0 0,3-18 0 0 0,14 122 0 0 0,-8-140 0 0 0,2 152 43 0 0,-4-71-22 0 0,-4-50 60 0 0,-3 0 1 0 0,-15 84-1 0 0,-4 101 75 0 0,20-221-121 0 0,-2 0 0 0 0,-2-1 0 0 0,-11 41 0 0 0,7-36 23 0 0,-8 86 0 0 0,15-103-58 0 0,-1 1 0 0 0,-14 48 0 0 0,0 3 0 0 0,6 10 0 0 0,-1 94 0 0 0,17 191 0 0 0,-2-308 0 0 0,0-26 0 0 0,8 146 0 0 0,-7-105 21 0 0,-12 136 0 0 0,0-21 1 0 0,8-135-6 0 0,-2 0 0 0 0,-3-1 0 0 0,-27 115 0 0 0,-57 183 112 0 0,67-281-128 0 0,13-48 0 0 0,-10 51 0 0 0,20-76 18 0 0,-1 0 0 0 0,0 1 0 0 0,0-1 0 0 0,0 0 0 0 0,0 0 0 0 0,-1 0 0 0 0,1 0 0 0 0,-1 0 0 0 0,1 0 0 0 0,-1-1 0 0 0,0 1-1 0 0,0-1 1 0 0,-1 1 0 0 0,1-1 0 0 0,0 1 0 0 0,-1-1 0 0 0,1 0 0 0 0,-1 0 0 0 0,0-1 0 0 0,0 1 0 0 0,-4 2 0 0 0,7-4-18 0 0,0 0 1 0 0,0 0-1 0 0,0 0 1 0 0,0 0-1 0 0,1 0 1 0 0,-1 0 0 0 0,0 0-1 0 0,0 0 1 0 0,0 0-1 0 0,0 0 1 0 0,0 0-1 0 0,0 1 1 0 0,0-1-1 0 0,0 0 1 0 0,0 0-1 0 0,0 0 1 0 0,0 0-1 0 0,0 0 1 0 0,1 0-1 0 0,-1 0 1 0 0,0 0-1 0 0,0 0 1 0 0,0 1-1 0 0,0-1 1 0 0,0 0-1 0 0,0 0 1 0 0,0 0-1 0 0,0 0 1 0 0,0 0-1 0 0,0 0 1 0 0,0 0-1 0 0,0 0 1 0 0,0 1-1 0 0,0-1 1 0 0,0 0 0 0 0,0 0-1 0 0,0 0 1 0 0,0 0-1 0 0,0 0 1 0 0,-1 0-1 0 0,1 0 1 0 0,0 0-1 0 0,0 1 1 0 0,0-1-1 0 0,0 0 1 0 0,0 0-1 0 0,0 0 1 0 0,0 0-1 0 0,0 0 1 0 0,0 0-1 0 0,0 0 1 0 0,11 1-1278 0 0,-11-1 1175 0 0,6-1-1301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0:32.104"/>
    </inkml:context>
    <inkml:brush xml:id="br0">
      <inkml:brushProperty name="width" value="0.1" units="cm"/>
      <inkml:brushProperty name="height" value="0.1" units="cm"/>
      <inkml:brushProperty name="color" value="#66CC00"/>
    </inkml:brush>
  </inkml:definitions>
  <inkml:trace contextRef="#ctx0" brushRef="#br0">164 346 2271 0 0,'-8'-1'180'0'0,"9"10"-124"0"0,2 5-6 0 0,-3-13-8 0 0,0 1 0 0 0,0 0 1 0 0,0 0-1 0 0,-1-1 0 0 0,1 1 1 0 0,0-1-1 0 0,-1 1 0 0 0,1 0 1 0 0,-1-1-1 0 0,1 1 0 0 0,-1-1 1 0 0,0 1-1 0 0,1-1 0 0 0,-1 1 1 0 0,0-1-1 0 0,0 1 0 0 0,0-1 1 0 0,0 0-1 0 0,-1 0 0 0 0,1 0 1 0 0,0 1-1 0 0,0-1 0 0 0,-1 0 1 0 0,1 0-1 0 0,-1-1 0 0 0,1 1 1 0 0,-1 0-1 0 0,1 0 0 0 0,-3 0 0 0 0,-4 1 466 0 0,0-1 0 0 0,1 1 0 0 0,-1-1 0 0 0,0-1 0 0 0,-10 0 0 0 0,-20 2 776 0 0,36-1-1172 0 0,-19 4 476 0 0,20-5-552 0 0,0 0 0 0 0,1 0-1 0 0,-1 0 1 0 0,0 1 0 0 0,1-1-1 0 0,-1 0 1 0 0,0 0 0 0 0,1 1 0 0 0,-1-1-1 0 0,1 0 1 0 0,-1 1 0 0 0,1-1-1 0 0,-1 1 1 0 0,0-1 0 0 0,1 1-1 0 0,0-1 1 0 0,-1 1 0 0 0,1-1 0 0 0,-1 1-1 0 0,1 0 1 0 0,0-1 0 0 0,-1 2-1 0 0,1-2-17 0 0,0 1 0 0 0,0-1 0 0 0,0 0 0 0 0,0 0 1 0 0,0 1-1 0 0,1-1 0 0 0,-1 0 0 0 0,0 0 0 0 0,0 1 0 0 0,0-1 0 0 0,1 0 0 0 0,-1 0 0 0 0,0 0 0 0 0,0 1 0 0 0,0-1 0 0 0,1 0 0 0 0,-1 0 0 0 0,0 0 0 0 0,0 0 0 0 0,1 0 0 0 0,-1 1 0 0 0,0-1 0 0 0,1 0 0 0 0,-1 0 0 0 0,0 0 0 0 0,0 0 0 0 0,1 0 0 0 0,-1 0 0 0 0,0 0 0 0 0,1 0 0 0 0,-1 0 0 0 0,0 0 0 0 0,1 0 0 0 0,-1 0 1 0 0,0 0-1 0 0,0-1 0 0 0,1 1 0 0 0,-1 0 0 0 0,0 0 0 0 0,0 0 0 0 0,1 0 0 0 0,16-6 341 0 0,-14 5-252 0 0,589-158 1823 0 0,-248 70-1764 0 0,-280 72-153 0 0,0 2 0 0 0,2 3 0 0 0,-1 2 0 0 0,76 0-1 0 0,-93 11 0 0 0,-16 0 23 0 0,35-3 0 0 0,-56 1-29 0 0,-1-1 0 0 0,1 0-1 0 0,-1-1 1 0 0,0 0 0 0 0,0 0 0 0 0,0-1 0 0 0,12-7-1 0 0,-19 10 11 0 0,0 0 0 0 0,-1-1 0 0 0,1 0 0 0 0,-1 1 0 0 0,1-1 0 0 0,-1 0 0 0 0,3-4 0 0 0,-4 6-11 0 0,-1-1 0 0 0,1 0 0 0 0,-1 0 1 0 0,1 0-1 0 0,-1 0 0 0 0,0 0 1 0 0,0 0-1 0 0,1 0 0 0 0,-1 1 0 0 0,0-1 1 0 0,0 0-1 0 0,0 0 0 0 0,0 0 0 0 0,0 0 1 0 0,0 0-1 0 0,0 0 0 0 0,0 0 0 0 0,-1 0 1 0 0,1 0-1 0 0,0 0 0 0 0,-1 0 1 0 0,1 0-1 0 0,0 1 0 0 0,-1-1 0 0 0,1 0 1 0 0,-1 0-1 0 0,1 0 0 0 0,-1 1 0 0 0,0-1 1 0 0,0-1-1 0 0,-25-41 536 0 0,64 71-689 0 0,-23-14-178 0 0,3 2-24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0:35.420"/>
    </inkml:context>
    <inkml:brush xml:id="br0">
      <inkml:brushProperty name="width" value="0.1" units="cm"/>
      <inkml:brushProperty name="height" value="0.1" units="cm"/>
      <inkml:brushProperty name="color" value="#66CC00"/>
    </inkml:brush>
  </inkml:definitions>
  <inkml:trace contextRef="#ctx0" brushRef="#br0">150 138 1375 0 0,'-9'-13'139'0'0,"8"11"-89"0"0,0-1-1 0 0,0 1 1 0 0,0 0 0 0 0,0 0 0 0 0,-1 0-1 0 0,1 1 1 0 0,-1-1 0 0 0,0 0 0 0 0,1 0-1 0 0,-1 1 1 0 0,0-1 0 0 0,0 1-1 0 0,-3-2 1 0 0,2 1 391 0 0,0 0 0 0 0,-1-1-1 0 0,1 1 1 0 0,0-1 0 0 0,0 0 0 0 0,-3-3-1 0 0,-1-2-98 0 0,-13-12 383 0 0,15 14-378 0 0,-1 0-1 0 0,0 0 1 0 0,0 1-1 0 0,0-1 1 0 0,0 1-1 0 0,-1 1 1 0 0,-8-5-1 0 0,15 9-315 0 0,0 0 0 0 0,0 0 0 0 0,0 0 0 0 0,-1-1 1 0 0,1 1-1 0 0,0 0 0 0 0,0 0 0 0 0,0 0 0 0 0,-1 0 0 0 0,1 0 0 0 0,0 0 0 0 0,0 0 0 0 0,-1 0 0 0 0,1 0 1 0 0,0 0-1 0 0,0 0 0 0 0,-1 0 0 0 0,1 0 0 0 0,0 0 0 0 0,0 0 0 0 0,0 0 0 0 0,-1 0 0 0 0,1 0 1 0 0,0 0-1 0 0,0 0 0 0 0,-1 1 0 0 0,1-1 0 0 0,0 0 0 0 0,0 0 0 0 0,0 0 0 0 0,-1 0 0 0 0,1 0 0 0 0,0 1 1 0 0,0-1-1 0 0,0 0 0 0 0,0 0 0 0 0,-1 1 0 0 0,2 9 410 0 0,-1-8-411 0 0,1 1 0 0 0,0-1 0 0 0,0 0 0 0 0,0 0 0 0 0,0 0 0 0 0,0 0 0 0 0,1 0 0 0 0,1 3 0 0 0,8 2 222 0 0,0 1-1 0 0,1-1 0 0 0,0-1 0 0 0,15 6 1 0 0,7 4 135 0 0,-23-11-311 0 0,18 9 155 0 0,33 23 0 0 0,-52-31-183 0 0,-1 1 1 0 0,-1 1-1 0 0,1-1 1 0 0,-1 1-1 0 0,-1 0 1 0 0,0 1-1 0 0,9 12 1 0 0,0 3-8 0 0,-1 1 1 0 0,-2 1-1 0 0,0 0 0 0 0,-1 1 1 0 0,-2 0-1 0 0,-1 0 1 0 0,-1 1-1 0 0,-1 0 1 0 0,3 32-1 0 0,1 60 159 0 0,7 52-105 0 0,-6-85-56 0 0,-4 1 0 0 0,-4 98 0 0 0,-3-98-39 0 0,20 151 0 0 0,31 71 64 0 0,-31-196-21 0 0,-16-77 33 0 0,2-1 0 0 0,1 0 1 0 0,18 47-1 0 0,-21-72-62 0 0,2 0 0 0 0,-1-1 0 0 0,1 0 0 0 0,1 0 0 0 0,0-1 0 0 0,10 11 0 0 0,-6-8 21 0 0,-1 0 0 0 0,15 23-1 0 0,-23-31-30 0 0,-1 0 0 0 0,1 1 0 0 0,-1 0-1 0 0,0-1 1 0 0,-1 1 0 0 0,1 0 0 0 0,-1 0 0 0 0,0 0 0 0 0,0 0 0 0 0,0 0 0 0 0,-1 0-1 0 0,0 9 1 0 0,-2 128 50 0 0,2-92-44 0 0,3-5-1 0 0,2 0 0 0 0,2 0-1 0 0,2-1 1 0 0,18 56 0 0 0,15 69 11 0 0,-38-125-5 0 0,-1 1 0 0 0,-2 0 0 0 0,-5 46 0 0 0,2-49-11 0 0,-3 76-4 0 0,-6 115 0 0 0,-34 95 64 0 0,13-108 6 0 0,28-165-72 0 0,2-1 0 0 0,5 60 0 0 0,22 40 2 0 0,0-12 0 0 0,-14 103 0 0 0,-4-13 0 0 0,-3-133 0 0 0,0 41 1 0 0,7 120-66 0 0,-7-198 65 0 0,-4 91 0 0 0,-4-111 0 0 0,2 0 0 0 0,2 0 0 0 0,2 0 0 0 0,1-1 0 0 0,14 61 0 0 0,-4-33 0 0 0,-2 0 0 0 0,1 72 0 0 0,5 46 0 0 0,27 226 0 0 0,-29-225 0 0 0,0-31 0 0 0,-15 562 0 0 0,-6-630 0 0 0,-25 232 0 0 0,-21-51 0 0 0,-11 71 0 0 0,44-164 1 0 0,-12 64-12 0 0,-6-71-7 0 0,-58 324-18 0 0,79-378-20 0 0,-4 213 0 0 0,16-113-251 0 0,-1-121 154 0 0,10 103 0 0 0,1-151 83 0 0,20 71 1 0 0,3 13-267 0 0,-17-18 86 0 0,-7-57 165 0 0,12 57-1 0 0,11-2-20 0 0,11 56-262 0 0,-33-133 341 0 0,-2 0 0 0 0,0 68 0 0 0,-6-37 27 0 0,-4 219 0 0 0,11-161 277 0 0,0 31 68 0 0,-5-136-328 0 0,-2 54 27 0 0,-3 0 0 0 0,-3-1-1 0 0,-18 75 1 0 0,-28 12 124 0 0,37-113-82 0 0,1 0 0 0 0,-19 93 0 0 0,21 6-86 0 0,13-123 0 0 0,-8 185 0 0 0,10-169 0 0 0,2-1 0 0 0,1 1 0 0 0,17 71 0 0 0,-12-69 0 0 0,-1 0 0 0 0,-2 1 0 0 0,1 42 0 0 0,-3 34 0 0 0,0-75 0 0 0,-3 1 0 0 0,-1 0 0 0 0,-7 53 0 0 0,4-78-60 0 0,2 0-1 0 0,0 0 1 0 0,1 0 0 0 0,0 0-1 0 0,5 27 1 0 0,1-18-154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2:00.778"/>
    </inkml:context>
    <inkml:brush xml:id="br0">
      <inkml:brushProperty name="width" value="0.1" units="cm"/>
      <inkml:brushProperty name="height" value="0.1" units="cm"/>
      <inkml:brushProperty name="color" value="#66CC00"/>
    </inkml:brush>
  </inkml:definitions>
  <inkml:trace contextRef="#ctx0" brushRef="#br0">0 3 919 0 0,'24'-1'3198'0'0,"-22"1"-3104"0"0,1-1 1 0 0,-1 1-1 0 0,0 0 0 0 0,1 0 1 0 0,-1 0-1 0 0,1 0 1 0 0,-1 0-1 0 0,0 0 1 0 0,1 0-1 0 0,-1 1 0 0 0,1 0 1 0 0,-1-1-1 0 0,0 1 1 0 0,0 0-1 0 0,1 0 0 0 0,-1 0 1 0 0,0 0-1 0 0,0 0 1 0 0,0 1-1 0 0,2 1 1 0 0,1 2-42 0 0,0 0 1 0 0,-1 1 0 0 0,1 0-1 0 0,-1 0 1 0 0,4 8 0 0 0,-4-8-31 0 0,0 1 0 0 0,0-1 0 0 0,1 0-1 0 0,0 0 1 0 0,6 6 0 0 0,-3-5 8 0 0,-5-4 44 0 0,0 1-1 0 0,0-1 0 0 0,1-1 0 0 0,-1 1 1 0 0,1 0-1 0 0,-1-1 0 0 0,1 0 1 0 0,0 0-1 0 0,0 0 0 0 0,0 0 0 0 0,0-1 1 0 0,0 1-1 0 0,1-1 0 0 0,-1 0 1 0 0,0-1-1 0 0,1 1 0 0 0,5 0 0 0 0,36-3 776 0 0,63-11 0 0 0,-94 12-773 0 0,-1 0 0 0 0,1 1 0 0 0,-1 1 0 0 0,1 0 0 0 0,-1 1-1 0 0,1 1 1 0 0,16 5 0 0 0,-14-6 14 0 0,0 0 0 0 0,0-2 0 0 0,-1 1 0 0 0,33-5 0 0 0,-32 3-39 0 0,232-7 774 0 0,-205 8-747 0 0,82 9-1 0 0,-35-1-27 0 0,-4-1-6 0 0,45 2 38 0 0,223 7 45 0 0,-261-1-90 0 0,-63-8-9 0 0,1-2-1 0 0,-1-1 1 0 0,1-2 0 0 0,57-2 0 0 0,-50-4 19 0 0,-7 1-3 0 0,49-11 0 0 0,64-15 19 0 0,-120 26-48 0 0,0 2 0 0 0,1 0 0 0 0,47 5 0 0 0,92 12 48 0 0,-103-13-64 0 0,123-10 0 0 0,-21-1 0 0 0,-7 14 12 0 0,-96-2 132 0 0,0-2 0 0 0,-1-3-1 0 0,63-9 1 0 0,-19-6 73 0 0,175-5 1 0 0,-139 24-144 0 0,29-11-26 0 0,-58 1 32 0 0,192-16 112 0 0,-126 20-158 0 0,-71 3 13 0 0,135-18 0 0 0,-201 13-28 0 0,1 2-1 0 0,0 2 0 0 0,0 1 0 0 0,0 3 1 0 0,0 1-1 0 0,61 14 0 0 0,-64-9-18 0 0,1-2 0 0 0,0-2 0 0 0,44 1 0 0 0,1-2 27 0 0,102 18 0 0 0,-94-10-17 0 0,1 4-10 0 0,29 2 0 0 0,-61-16 57 0 0,113-11 0 0 0,-113 3-43 0 0,74-2 18 0 0,239 15 0 0 0,-89 9-32 0 0,-202-17 0 0 0,126 3 0 0 0,-145-2 0 0 0,-1-3 0 0 0,77-14 0 0 0,-95 11 0 0 0,70-8 0 0 0,-71 8-1 0 0,80-21 0 0 0,-45 8 57 0 0,-75 18-42 0 0,0 0 1 0 0,1 0 0 0 0,-1 0-1 0 0,1 1 1 0 0,0 0-1 0 0,-1 0 1 0 0,1 0 0 0 0,5 1-1 0 0,-9 0-36 0 0,0-1-1 0 0,0 1 0 0 0,0-1 0 0 0,0 1 0 0 0,0-1 0 0 0,0 1 1 0 0,0 0-1 0 0,0-1 0 0 0,0 1 0 0 0,-1 0 0 0 0,1 0 0 0 0,0-1 1 0 0,0 1-1 0 0,-1 0 0 0 0,1 0 0 0 0,-1 0 0 0 0,1 0 0 0 0,-1 0 1 0 0,1 0-1 0 0,-1 0 0 0 0,1 0 0 0 0,-1 0 0 0 0,0 0 0 0 0,0 0 1 0 0,1 0-1 0 0,-1 1 0 0 0,0-1 0 0 0,0 0 0 0 0,0 0 0 0 0,0 0 1 0 0,0 0-1 0 0,-1 0 0 0 0,1 0 0 0 0,0 0 0 0 0,0 0 0 0 0,-1 0 1 0 0,1 0-1 0 0,-1 2 0 0 0,-4 13-944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2:09.044"/>
    </inkml:context>
    <inkml:brush xml:id="br0">
      <inkml:brushProperty name="width" value="0.1" units="cm"/>
      <inkml:brushProperty name="height" value="0.1" units="cm"/>
      <inkml:brushProperty name="color" value="#66CC00"/>
    </inkml:brush>
  </inkml:definitions>
  <inkml:trace contextRef="#ctx0" brushRef="#br0">1 126 3279 0 0,'4'-2'111'0'0,"0"0"0"0"0,0 0 0 0 0,1 1 0 0 0,-1-1 0 0 0,1 1-1 0 0,-1 0 1 0 0,1 0 0 0 0,7 0 0 0 0,149-4 491 0 0,-148 6-494 0 0,1 0 0 0 0,-1 1 0 0 0,18 5 0 0 0,9 1-14 0 0,-17-3-80 0 0,-16-4 15 0 0,-1 1 0 0 0,1-1 0 0 0,0 0 1 0 0,0 0-1 0 0,0-1 0 0 0,0 0 1 0 0,-1 0-1 0 0,1 0 0 0 0,9-3 0 0 0,85-24 875 0 0,-81 25-849 0 0,0 0-1 0 0,0 0 0 0 0,37 4 1 0 0,20-1 31 0 0,60-21-6 0 0,-115 18 5 0 0,0-2-1 0 0,0 0 1 0 0,0 0-1 0 0,-1-2 1 0 0,32-13-1 0 0,-36 13-52 0 0,0 1-1 0 0,1 0 1 0 0,0 2 0 0 0,0 0-1 0 0,0 1 1 0 0,0 0 0 0 0,21 2-1 0 0,-25 0-22 0 0,0-1 0 0 0,1-1 0 0 0,-1 0 0 0 0,0-1 0 0 0,22-8 0 0 0,-36 11-1 0 0,0 0 0 0 0,1 0 0 0 0,-1 0 0 0 0,0 0 0 0 0,0 0 0 0 0,0 0 0 0 0,0 0 1 0 0,1 0-1 0 0,-1 0 0 0 0,0 0 0 0 0,0 0 0 0 0,0 0 0 0 0,0 0 0 0 0,1 0 0 0 0,-1 0 0 0 0,0 0 1 0 0,0 0-1 0 0,0 0 0 0 0,1 0 0 0 0,-1 0 0 0 0,0 0 0 0 0,0 0 0 0 0,0 0 0 0 0,0 0 0 0 0,0 0 0 0 0,1 1 1 0 0,-1-1-1 0 0,0 0 0 0 0,0 0 0 0 0,0 0 0 0 0,0 0 0 0 0,0 0 0 0 0,0 0 0 0 0,0 1 0 0 0,1-1 1 0 0,-1 0-1 0 0,0 0 0 0 0,0 0 0 0 0,0 0 0 0 0,0 1 0 0 0,1 10-16 0 0,0-4-482 0 0,0 2-2230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2:15.155"/>
    </inkml:context>
    <inkml:brush xml:id="br0">
      <inkml:brushProperty name="width" value="0.1" units="cm"/>
      <inkml:brushProperty name="height" value="0.1" units="cm"/>
      <inkml:brushProperty name="color" value="#66CC00"/>
    </inkml:brush>
  </inkml:definitions>
  <inkml:trace contextRef="#ctx0" brushRef="#br0">0 194 455 0 0,'16'-4'450'0'0,"-1"1"-1"0"0,18-2 0 0 0,4-1-146 0 0,14-4-32 0 0,1 2 1 0 0,0 2-1 0 0,94 2 0 0 0,-109 7-118 0 0,-17-1-77 0 0,1-1-1 0 0,39-2 0 0 0,38-6 625 0 0,43-11-139 0 0,59-11-497 0 0,-194 27-63 0 0,241-45 62 0 0,-157 33-19 0 0,42-4 51 0 0,-82 14-28 0 0,-22 1-6 0 0,53 2 0 0 0,-62 1-61 0 0,0 0 0 0 0,35-6 0 0 0,-25 3 0 0 0,23 2 195 0 0,-83 23 685 0 0,29-21-898 0 0,-1-1-1 0 0,1 1 1 0 0,-1 0-1 0 0,1 1 1 0 0,-1-1-1 0 0,1 0 1 0 0,0 1-1 0 0,0-1 1 0 0,0 1 0 0 0,0-1-1 0 0,0 1 1 0 0,0 0-1 0 0,0 0 1 0 0,0 0-1 0 0,1 0 1 0 0,-1 0-1 0 0,1 1 1 0 0,-2 2-1 0 0,2 1-2121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2:18.858"/>
    </inkml:context>
    <inkml:brush xml:id="br0">
      <inkml:brushProperty name="width" value="0.1" units="cm"/>
      <inkml:brushProperty name="height" value="0.1" units="cm"/>
      <inkml:brushProperty name="color" value="#66CC00"/>
    </inkml:brush>
  </inkml:definitions>
  <inkml:trace contextRef="#ctx0" brushRef="#br0">0 8 919 0 0,'6'-1'275'0'0,"0"0"-1"0"0,0 1 1 0 0,1 0-1 0 0,-1 0 1 0 0,0 0-1 0 0,0 1 1 0 0,0 0-1 0 0,11 4 1 0 0,18 1-127 0 0,-16-5-71 0 0,1 0-1 0 0,-1 0 1 0 0,1-2-1 0 0,31-5 1 0 0,-27 2 61 0 0,1 1-1 0 0,0 1 1 0 0,-1 2 0 0 0,30 2 0 0 0,99 18 77 0 0,-68-8-137 0 0,-40-5-77 0 0,-22-2 4 0 0,45 1 0 0 0,135-16 203 0 0,-26-4 387 0 0,-65 9-331 0 0,-95 3-241 0 0,1-1 1 0 0,23-6 0 0 0,-27 5-3 0 0,1 0 1 0 0,0 1 0 0 0,26-1-1 0 0,-37 5-17 0 0,0-1 1 0 0,-1 1-1 0 0,1-1 0 0 0,0 1 1 0 0,-1 0-1 0 0,1 0 1 0 0,0 1-1 0 0,-1-1 0 0 0,0 1 1 0 0,1 0-1 0 0,-1 0 0 0 0,0 0 1 0 0,0 0-1 0 0,0 0 0 0 0,0 1 1 0 0,0 0-1 0 0,-1-1 0 0 0,1 1 1 0 0,-1 0-1 0 0,0 0 0 0 0,1 0 1 0 0,1 4-1 0 0,3 6-91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5:50.638"/>
    </inkml:context>
    <inkml:brush xml:id="br0">
      <inkml:brushProperty name="width" value="0.1" units="cm"/>
      <inkml:brushProperty name="height" value="0.1" units="cm"/>
      <inkml:brushProperty name="color" value="#E71224"/>
    </inkml:brush>
  </inkml:definitions>
  <inkml:trace contextRef="#ctx0" brushRef="#br0">1045 189 1375 0 0,'-2'-6'-12'0'0,"-1"1"-1"0"0,0 0 0 0 0,0 0 1 0 0,-1 0-1 0 0,1 0 0 0 0,-8-7 1 0 0,8 10 314 0 0,1 0 1 0 0,0 1 0 0 0,0-1 0 0 0,-1 1-1 0 0,1-1 1 0 0,-1 1 0 0 0,1 0-1 0 0,-1 0 1 0 0,0 0 0 0 0,1 0-1 0 0,-1 1 1 0 0,0-1 0 0 0,0 1 0 0 0,0 0-1 0 0,1-1 1 0 0,-6 2 0 0 0,-54 3 229 0 0,-173 2-42 0 0,207-8-137 0 0,0-1 0 0 0,1-1 0 0 0,-1-1 0 0 0,1-2 0 0 0,0-1 0 0 0,-38-16 0 0 0,5-2 1366 0 0,-111-31 1 0 0,167 56-1704 0 0,0 0 1 0 0,1 0-1 0 0,-1 1 1 0 0,0 0-1 0 0,1-1 1 0 0,-1 1-1 0 0,0 0 1 0 0,1 1-1 0 0,-1-1 1 0 0,-4 2-1 0 0,7-2-13 0 0,1 0-1 0 0,-1 0 0 0 0,1 1 1 0 0,-1-1-1 0 0,1 0 0 0 0,-1 0 1 0 0,1 1-1 0 0,-1-1 0 0 0,1 0 1 0 0,0 1-1 0 0,-1-1 0 0 0,1 0 0 0 0,-1 1 1 0 0,1-1-1 0 0,0 1 0 0 0,-1-1 1 0 0,1 0-1 0 0,0 1 0 0 0,-1-1 1 0 0,1 1-1 0 0,0-1 0 0 0,0 1 1 0 0,0-1-1 0 0,0 1 0 0 0,-1 0 1 0 0,1 0-1 0 0,0 0-2 0 0,1 1 0 0 0,-1-1 0 0 0,0 1 0 0 0,1-1-1 0 0,-1 1 1 0 0,1-1 0 0 0,0 1 0 0 0,-1-1 0 0 0,1 0 0 0 0,0 1 0 0 0,0-1 0 0 0,0 0 0 0 0,0 0-1 0 0,2 2 1 0 0,3 3 12 0 0,0 0 0 0 0,1 0 0 0 0,0-1 0 0 0,0 0 0 0 0,1-1 0 0 0,0 1 0 0 0,-1-1 0 0 0,1-1 0 0 0,13 5 0 0 0,11 1 56 0 0,34 7-1 0 0,-58-14-66 0 0,130 20 67 0 0,215 8-1 0 0,-330-28-66 0 0,-15-2-1 0 0,-5 1 0 0 0,0-1 0 0 0,1 0 0 0 0,-1 1 0 0 0,0-1 0 0 0,0-1 0 0 0,0 1 0 0 0,1 0 0 0 0,-1-1 0 0 0,5-1 0 0 0,-8 2 3 0 0,0-1-1 0 0,0 1 0 0 0,0-1 1 0 0,0 1-1 0 0,0-1 0 0 0,0 1 1 0 0,-1-1-1 0 0,1 1 0 0 0,0 0 0 0 0,0-1 1 0 0,0 1-1 0 0,0-1 0 0 0,-1 1 1 0 0,1 0-1 0 0,0-1 0 0 0,-1 1 1 0 0,1 0-1 0 0,0-1 0 0 0,-1 1 1 0 0,1 0-1 0 0,0-1 0 0 0,-1 1 1 0 0,1 0-1 0 0,0 0 0 0 0,-1 0 1 0 0,0-1-1 0 0,-12-8 117 0 0,-3 2 27 0 0,0 1 1 0 0,0 1-1 0 0,0 0 1 0 0,-1 2-1 0 0,-22-3 0 0 0,3-1 130 0 0,-176-26 1011 0 0,158 28-894 0 0,-106 3 1 0 0,134 5-552 0 0,-1 1-1 0 0,1 2 1 0 0,-1 0 0 0 0,2 2 0 0 0,-1 1 0 0 0,1 1 0 0 0,0 1 0 0 0,-32 20 0 0 0,7-3-669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2:20.525"/>
    </inkml:context>
    <inkml:brush xml:id="br0">
      <inkml:brushProperty name="width" value="0.1" units="cm"/>
      <inkml:brushProperty name="height" value="0.1" units="cm"/>
      <inkml:brushProperty name="color" value="#66CC00"/>
    </inkml:brush>
  </inkml:definitions>
  <inkml:trace contextRef="#ctx0" brushRef="#br0">39 115 919 0 0,'-16'-7'1262'0'0,"15"7"-1164"0"0,0 0-1 0 0,0 0 1 0 0,0 0 0 0 0,0-1-1 0 0,0 1 1 0 0,0 0-1 0 0,0 0 1 0 0,0-1 0 0 0,0 1-1 0 0,0-1 1 0 0,0 1 0 0 0,0-1-1 0 0,0 1 1 0 0,0-1-1 0 0,0 0 1 0 0,1 1 0 0 0,-1-1-1 0 0,0 0 1 0 0,1 1-1 0 0,-1-1 1 0 0,0 0 0 0 0,1 0-1 0 0,-1 0 1 0 0,1 0 0 0 0,-1 0-1 0 0,0-1 1 0 0,2 0-47 0 0,0 1 1 0 0,0-1 0 0 0,0 1 0 0 0,0-1-1 0 0,0 1 1 0 0,1 0 0 0 0,-1 0 0 0 0,0-1-1 0 0,1 1 1 0 0,-1 0 0 0 0,1 0-1 0 0,-1 1 1 0 0,1-1 0 0 0,-1 0 0 0 0,1 0-1 0 0,0 1 1 0 0,-1-1 0 0 0,1 1-1 0 0,2-1 1 0 0,38-10 487 0 0,179 0-202 0 0,-116 9-326 0 0,-44 1 46 0 0,50-4-50 0 0,-71 2 14 0 0,-24 3-13 0 0,0-1 0 0 0,1-1 0 0 0,28-8 0 0 0,-43 9-8 0 0,-36-12 200 0 0,26 9-202 0 0,6 3 14 0 0,1 0 0 0 0,-1 0 0 0 0,0 0 0 0 0,1 1-1 0 0,-1-1 1 0 0,0 1 0 0 0,0-1 0 0 0,1 1 0 0 0,-1 0 0 0 0,-3-1-1 0 0,4 2-9 0 0,1-1 0 0 0,-1 0 0 0 0,1 1 0 0 0,-1-1 0 0 0,1 1 0 0 0,-1-1 0 0 0,1 1 0 0 0,-1-1 0 0 0,1 1 0 0 0,0 0 0 0 0,-1-1 0 0 0,1 1 0 0 0,0-1 0 0 0,-1 1 0 0 0,1 0-1 0 0,0-1 1 0 0,0 1 0 0 0,0 0 0 0 0,0-1 0 0 0,0 1 0 0 0,0 0 0 0 0,0-1 0 0 0,0 1 0 0 0,0 0 0 0 0,0-1 0 0 0,0 1 0 0 0,0 0 0 0 0,0 1 0 0 0,3 21-97 0 0,1-13-3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2:22.936"/>
    </inkml:context>
    <inkml:brush xml:id="br0">
      <inkml:brushProperty name="width" value="0.1" units="cm"/>
      <inkml:brushProperty name="height" value="0.1" units="cm"/>
      <inkml:brushProperty name="color" value="#66CC00"/>
    </inkml:brush>
  </inkml:definitions>
  <inkml:trace contextRef="#ctx0" brushRef="#br0">0 27 455 0 0,'6'-3'207'0'0,"1"0"0"0"0,-1 1 0 0 0,0-1-1 0 0,1 1 1 0 0,0 1 0 0 0,-1-1-1 0 0,1 1 1 0 0,13 0 0 0 0,3-2-208 0 0,-1 0 45 0 0,-1 1 0 0 0,0 1 0 0 0,1 1-1 0 0,32 4 1 0 0,82 21-2 0 0,-114-20-51 0 0,16 1 217 0 0,0-2-1 0 0,0-2 1 0 0,47-3-1 0 0,-41 0 172 0 0,84 9 0 0 0,-59 1-322 0 0,45 8 34 0 0,-99-14-45 0 0,0-1-1 0 0,1 0 0 0 0,0-1 0 0 0,-1-1 0 0 0,1-1 0 0 0,24-3 0 0 0,91-28 543 0 0,-10 3-269 0 0,-87 22-160 0 0,29-4-37 0 0,-58 11-112 0 0,0-1-1 0 0,1 1 1 0 0,-1 0 0 0 0,0 1-1 0 0,0-1 1 0 0,1 1 0 0 0,-1 0-1 0 0,0 1 1 0 0,7 2-1 0 0,14 13-341 0 0,-16-10-1648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2:24.141"/>
    </inkml:context>
    <inkml:brush xml:id="br0">
      <inkml:brushProperty name="width" value="0.1" units="cm"/>
      <inkml:brushProperty name="height" value="0.1" units="cm"/>
      <inkml:brushProperty name="color" value="#66CC00"/>
    </inkml:brush>
  </inkml:definitions>
  <inkml:trace contextRef="#ctx0" brushRef="#br0">0 12 1375 0 0,'40'-10'2118'0'0,"-7"9"-1932"0"0,48 4 0 0 0,-59-1-28 0 0,165 5 526 0 0,95 9-412 0 0,-117-1-148 0 0,-117-8-47 0 0,0-2-1 0 0,-1-2 1 0 0,1-2-1 0 0,0-3 1 0 0,65-9-1 0 0,111-16 77 0 0,-211 26-139 0 0,0 1 0 0 0,-1 1 0 0 0,1 0 0 0 0,0 1-1 0 0,0 0 1 0 0,-1 1 0 0 0,1 0 0 0 0,18 9-1 0 0,-8-3-13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2:41.284"/>
    </inkml:context>
    <inkml:brush xml:id="br0">
      <inkml:brushProperty name="width" value="0.1" units="cm"/>
      <inkml:brushProperty name="height" value="0.1" units="cm"/>
      <inkml:brushProperty name="color" value="#66CC00"/>
    </inkml:brush>
  </inkml:definitions>
  <inkml:trace contextRef="#ctx0" brushRef="#br0">0 10 1839 0 0,'1'0'16'0'0,"0"0"0"0"0,0 0-1 0 0,0 0 1 0 0,-1 0 0 0 0,1 0-1 0 0,0 0 1 0 0,0 0 0 0 0,0 0-1 0 0,0 0 1 0 0,0 0 0 0 0,0 0-1 0 0,-1-1 1 0 0,1 1 0 0 0,0 0-1 0 0,0-1 1 0 0,0 1 0 0 0,-1 0-1 0 0,1-1 1 0 0,1 0 0 0 0,-1 0 54 0 0,0 1 1 0 0,0-1-1 0 0,0 0 1 0 0,0 1-1 0 0,1-1 1 0 0,-1 1-1 0 0,0 0 1 0 0,0-1-1 0 0,0 1 1 0 0,1 0-1 0 0,-1 0 1 0 0,0 0-1 0 0,0-1 1 0 0,1 1-1 0 0,-1 1 1 0 0,2-1-1 0 0,70 25-70 0 0,-53-21 117 0 0,-1-1-1 0 0,0-1 0 0 0,1-1 0 0 0,35-1 0 0 0,15 0 109 0 0,-19 3-196 0 0,1-1 30 0 0,62 11-1 0 0,-71-7-38 0 0,1-2 0 0 0,0-2-1 0 0,-1-2 1 0 0,1-2-1 0 0,44-7 1 0 0,13-8 654 0 0,-93 16-642 0 0,-1-1 0 0 0,1 2 0 0 0,0-1 0 0 0,0 1 0 0 0,0 0 0 0 0,0 0 0 0 0,0 1 0 0 0,0 0 0 0 0,10 3 0 0 0,-16-3-28 0 0,-1 0-1 0 0,1 0 0 0 0,-1 0 0 0 0,1 1 0 0 0,0-1 0 0 0,-1 0 0 0 0,0 1 0 0 0,1-1 0 0 0,-1 1 0 0 0,0-1 0 0 0,0 1 1 0 0,0-1-1 0 0,0 1 0 0 0,0 0 0 0 0,1 3 0 0 0,6 9 11 0 0,-4-7-14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2:44.524"/>
    </inkml:context>
    <inkml:brush xml:id="br0">
      <inkml:brushProperty name="width" value="0.1" units="cm"/>
      <inkml:brushProperty name="height" value="0.1" units="cm"/>
      <inkml:brushProperty name="color" value="#66CC00"/>
    </inkml:brush>
  </inkml:definitions>
  <inkml:trace contextRef="#ctx0" brushRef="#br0">1 24 455 0 0,'84'10'2562'0'0,"-39"-6"-2464"0"0,1-1 0 0 0,60-6 0 0 0,88-6 321 0 0,21-6-139 0 0,-163 10-147 0 0,15-1-2 0 0,118 4 0 0 0,-169 4-130 0 0,31 8 1 0 0,-38-8 44 0 0,0 1 0 0 0,1-1 1 0 0,-1-1-1 0 0,1 1 0 0 0,0-2 0 0 0,-1 1 0 0 0,1-1 0 0 0,11-2 0 0 0,-18 2-21 0 0,0 0-1 0 0,-1 0 0 0 0,1 0 0 0 0,-1 1 0 0 0,1-1 0 0 0,-1 1 0 0 0,1-1 0 0 0,-1 1 0 0 0,1 0 0 0 0,3 2 0 0 0,4 0 15 0 0,-2-1-39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2:46.187"/>
    </inkml:context>
    <inkml:brush xml:id="br0">
      <inkml:brushProperty name="width" value="0.1" units="cm"/>
      <inkml:brushProperty name="height" value="0.1" units="cm"/>
      <inkml:brushProperty name="color" value="#66CC00"/>
    </inkml:brush>
  </inkml:definitions>
  <inkml:trace contextRef="#ctx0" brushRef="#br0">1 1 2183 0 0,'254'31'456'0'0,"-227"-27"-456"0"0,-7-1 0 0 0,35 2 0 0 0,9-2-4 0 0,-41-1 75 0 0,0-1 0 0 0,36-3-1 0 0,-58 1-60 0 0,168-13 1579 0 0,-147 16-1540 0 0,-1 0 0 0 0,1 1 0 0 0,39 12 0 0 0,-22-5-329 0 0,-19-6-1267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2:51.908"/>
    </inkml:context>
    <inkml:brush xml:id="br0">
      <inkml:brushProperty name="width" value="0.1" units="cm"/>
      <inkml:brushProperty name="height" value="0.1" units="cm"/>
      <inkml:brushProperty name="color" value="#66CC00"/>
    </inkml:brush>
  </inkml:definitions>
  <inkml:trace contextRef="#ctx0" brushRef="#br0">1 48 1727 0 0,'171'-7'225'0'0,"0"0"22"0"0,-146 8 54 0 0,0 2 0 0 0,46 10-1 0 0,-52-8-208 0 0,1-1 0 0 0,0-1 0 0 0,0 0 0 0 0,0-2 0 0 0,29-1 0 0 0,-11-3 32 0 0,-10 0 73 0 0,-1 0 0 0 0,34-9-1 0 0,-37 7-184 0 0,0 1 0 0 0,0 2 0 0 0,1 0 0 0 0,35 2 0 0 0,-29 1-8 0 0,179 10-4 0 0,-97-2 0 0 0,-45-2 0 0 0,-40-3 0 0 0,34 0 0 0 0,-12-1 41 0 0,-32-2-9 0 0,0 0-1 0 0,36-4 1 0 0,-11-4-32 0 0,-18 3 0 0 0,0 0 0 0 0,0 2 0 0 0,0 0 0 0 0,29 3 0 0 0,41 4 0 0 0,50 1 0 0 0,-105-6 0 0 0,-5 1 0 0 0,0-1 0 0 0,0-2 0 0 0,0-1 0 0 0,51-12 0 0 0,-53 7 16 0 0,61-4 0 0 0,-61 8-6 0 0,0 0 1 0 0,33-10 0 0 0,-58 13-11 0 0,-1 0 0 0 0,0 1 0 0 0,1-1 0 0 0,-1 1 0 0 0,0 1 0 0 0,1 0 0 0 0,-1 0 0 0 0,0 0 0 0 0,0 1 0 0 0,1 0 0 0 0,-1 0 0 0 0,11 6 0 0 0,5 0 0 0 0,53 11 0 0 0,-28-9 0 0 0,-20-5 0 0 0,-1-1 0 0 0,40 1 0 0 0,-11-1 0 0 0,-15-3 0 0 0,65-4 0 0 0,-66 0 0 0 0,72 4 0 0 0,-82 2 0 0 0,1-1 0 0 0,-1-1 0 0 0,51-7 0 0 0,-57 4 0 0 0,1 1 0 0 0,39 3 0 0 0,-4 1 0 0 0,-40-4 0 0 0,38-7 0 0 0,-43 5 0 0 0,-1 1 0 0 0,1 0 0 0 0,0 1 0 0 0,28 2 0 0 0,-8 4 0 0 0,-15-1 0 0 0,0-2 0 0 0,1 0 0 0 0,-1-1 0 0 0,37-4 0 0 0,-37 2 0 0 0,0 1 0 0 0,-1 0 0 0 0,1 1 0 0 0,-1 1 0 0 0,36 9 0 0 0,38 3 0 0 0,199-5 0 0 0,-233-8 0 0 0,-22 0 0 0 0,0-1 0 0 0,51-8 0 0 0,102-14 0 0 0,-153 20 10 0 0,71-4 44 0 0,-33 8-54 0 0,-43 0 0 0 0,0-1 0 0 0,53-6 0 0 0,-33-1 0 0 0,79 2 0 0 0,-5 2 0 0 0,-106 0 0 0 0,178-8 0 0 0,-157 9 0 0 0,0-2 0 0 0,47-10 0 0 0,-51 12 0 0 0,-32 1 0 0 0,0 0 0 0 0,-1 0 0 0 0,1 0 0 0 0,-1 0 0 0 0,1-1 0 0 0,0 1 0 0 0,-1-1 0 0 0,5-2 0 0 0,-6 2 0 0 0,0 0 0 0 0,0 1 0 0 0,0-1 0 0 0,-1 1 0 0 0,1 0 0 0 0,0-1 0 0 0,0 1 0 0 0,0 0 0 0 0,0 1 0 0 0,0-1 0 0 0,0 0 0 0 0,0 1 0 0 0,-1 0 0 0 0,1 0 0 0 0,0 0 0 0 0,0 0 0 0 0,-1 0 0 0 0,1 0 0 0 0,0 1 0 0 0,2 1 0 0 0,-1 1 0 0 0,0-1 0 0 0,1 0 0 0 0,-1 0 0 0 0,0-1 0 0 0,1 1 0 0 0,-1-1 0 0 0,1 0 0 0 0,0 0 0 0 0,0-1 0 0 0,0 1 0 0 0,6 0 0 0 0,11 2 0 0 0,31 0 0 0 0,0 0 0 0 0,-9 1 0 0 0,1-2 0 0 0,64-5 0 0 0,41 1 0 0 0,-120 2 0 0 0,0-2 0 0 0,51-7 0 0 0,-54 4 0 0 0,3 2 0 0 0,-1 0 0 0 0,1 3 0 0 0,0 0 0 0 0,36 7 0 0 0,-40-6 0 0 0,1-1 0 0 0,42-3 0 0 0,-37 0 0 0 0,36 2 0 0 0,-28 2 0 0 0,-30 0 0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2:54.474"/>
    </inkml:context>
    <inkml:brush xml:id="br0">
      <inkml:brushProperty name="width" value="0.1" units="cm"/>
      <inkml:brushProperty name="height" value="0.1" units="cm"/>
      <inkml:brushProperty name="color" value="#66CC00"/>
    </inkml:brush>
  </inkml:definitions>
  <inkml:trace contextRef="#ctx0" brushRef="#br0">1 2 1495 0 0,'145'-1'257'0'0,"154"2"77"0"0,-137 0 146 0 0,-98-1-164 0 0,-55 0-247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3:03.046"/>
    </inkml:context>
    <inkml:brush xml:id="br0">
      <inkml:brushProperty name="width" value="0.1" units="cm"/>
      <inkml:brushProperty name="height" value="0.1" units="cm"/>
      <inkml:brushProperty name="color" value="#66CC00"/>
    </inkml:brush>
  </inkml:definitions>
  <inkml:trace contextRef="#ctx0" brushRef="#br0">0 83 2527 0 0,'78'-4'427'0'0,"131"-23"0"0"0,9-1 199 0 0,30 22 110 0 0,-243 6-736 0 0,123-9 141 0 0,-82 4-305 0 0,54 2-1 0 0,-76 4-1455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3:03.893"/>
    </inkml:context>
    <inkml:brush xml:id="br0">
      <inkml:brushProperty name="width" value="0.1" units="cm"/>
      <inkml:brushProperty name="height" value="0.1" units="cm"/>
      <inkml:brushProperty name="color" value="#66CC00"/>
    </inkml:brush>
  </inkml:definitions>
  <inkml:trace contextRef="#ctx0" brushRef="#br0">8 0 2303 0 0,'0'0'37'0'0,"-1"0"0"0"0,1 0 0 0 0,0 0 0 0 0,-1 0 0 0 0,1 1 0 0 0,-1-1 0 0 0,1 0-1 0 0,0 0 1 0 0,-1 0 0 0 0,1 1 0 0 0,0-1 0 0 0,-1 0 0 0 0,1 0 0 0 0,0 1 0 0 0,-1-1 0 0 0,1 0-1 0 0,0 1 1 0 0,0-1 0 0 0,-1 0 0 0 0,1 1 0 0 0,0-1 0 0 0,0 0 0 0 0,0 1 0 0 0,-1-1-1 0 0,1 0 1 0 0,0 1 0 0 0,0 0 32 0 0,1-1 0 0 0,-1 1 0 0 0,0-1 0 0 0,0 1 0 0 0,1-1 0 0 0,-1 1 0 0 0,0-1 0 0 0,1 1 0 0 0,-1-1 0 0 0,1 0 0 0 0,-1 1 0 0 0,0-1 0 0 0,1 1 0 0 0,-1-1 0 0 0,1 0 0 0 0,-1 0 0 0 0,1 1 0 0 0,-1-1 0 0 0,1 0 0 0 0,-1 0 0 0 0,1 1 0 0 0,1-1 0 0 0,8 2 54 0 0,1 0-1 0 0,-1-1 0 0 0,1 0 1 0 0,-1-1-1 0 0,1 0 1 0 0,0 0-1 0 0,-1-1 1 0 0,13-3-1 0 0,-3 1 9 0 0,66-4 35 0 0,1 4-1 0 0,-1 3 0 0 0,93 12 1 0 0,-170-11-185 0 0,43 5-162 0 0,59 14-1 0 0,-78-13-2098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5:53.004"/>
    </inkml:context>
    <inkml:brush xml:id="br0">
      <inkml:brushProperty name="width" value="0.1" units="cm"/>
      <inkml:brushProperty name="height" value="0.1" units="cm"/>
      <inkml:brushProperty name="color" value="#E71224"/>
    </inkml:brush>
  </inkml:definitions>
  <inkml:trace contextRef="#ctx0" brushRef="#br0">857 41 3279 0 0,'0'-2'183'0'0,"0"1"0"0"0,0-1 0 0 0,0 0-1 0 0,0 1 1 0 0,-1-1 0 0 0,1 0 0 0 0,0 1 0 0 0,-1-1-1 0 0,1 1 1 0 0,-1-1 0 0 0,0 1 0 0 0,1-1-1 0 0,-1 1 1 0 0,0-1 0 0 0,0 1 0 0 0,0 0-1 0 0,0 0 1 0 0,0-1 0 0 0,0 1 0 0 0,-1 0-1 0 0,1 0 1 0 0,0 0 0 0 0,-1 0 0 0 0,1 0-1 0 0,0 0 1 0 0,-4-1 0 0 0,3 2-97 0 0,0-1 0 0 0,-1 1 0 0 0,1-1 0 0 0,0 1 0 0 0,0 0 0 0 0,-1 0 0 0 0,1 0 1 0 0,0 0-1 0 0,-1 0 0 0 0,1 0 0 0 0,0 1 0 0 0,-1-1 0 0 0,1 1 0 0 0,0 0 0 0 0,0 0 0 0 0,-1-1 0 0 0,1 2 0 0 0,0-1 0 0 0,-3 2 0 0 0,-107 83 128 0 0,79-60-212 0 0,10-8 1 0 0,-1-1 0 0 0,0-1-1 0 0,-45 21 1 0 0,52-29 5 0 0,0-1-1 0 0,0-2 1 0 0,-1 1-1 0 0,0-2 1 0 0,0-1 0 0 0,-36 3-1 0 0,16-7 135 0 0,26 1 195 0 0,1-1-1 0 0,-23 3 1 0 0,30 2 174 0 0,10 0-358 0 0,12 3-129 0 0,18-5-4 0 0,0-2-1 0 0,0-1 0 0 0,0-2 0 0 0,46-9 0 0 0,-8-5 29 0 0,72-27 0 0 0,-129 39-48 0 0,0 1 0 0 0,0 1 0 0 0,0 0 0 0 0,1 1 0 0 0,19 1 0 0 0,-128 6 352 0 0,18-1 220 0 0,1 3 0 0 0,-95 23 0 0 0,111-20-330 0 0,34-5-218 0 0,1 0 1 0 0,-1 2 0 0 0,1 0-1 0 0,0 1 1 0 0,1 2 0 0 0,0 0-1 0 0,1 1 1 0 0,0 0 0 0 0,0 2-1 0 0,1 0 1 0 0,-30 31 0 0 0,-26 37-369 0 0,42-41 122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3:04.394"/>
    </inkml:context>
    <inkml:brush xml:id="br0">
      <inkml:brushProperty name="width" value="0.1" units="cm"/>
      <inkml:brushProperty name="height" value="0.1" units="cm"/>
      <inkml:brushProperty name="color" value="#66CC00"/>
    </inkml:brush>
  </inkml:definitions>
  <inkml:trace contextRef="#ctx0" brushRef="#br0">1 0 2879 0 0,'113'7'481'0'0,"-10"0"-114"0"0,511-13 1009 0 0,-86 15-2621 0 0,-467-4-398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3:08.859"/>
    </inkml:context>
    <inkml:brush xml:id="br0">
      <inkml:brushProperty name="width" value="0.1" units="cm"/>
      <inkml:brushProperty name="height" value="0.1" units="cm"/>
      <inkml:brushProperty name="color" value="#66CC00"/>
    </inkml:brush>
  </inkml:definitions>
  <inkml:trace contextRef="#ctx0" brushRef="#br0">0 105 2271 0 0,'19'3'342'0'0,"-14"0"-322"0"0,1 0 0 0 0,-1-1 0 0 0,1 0 0 0 0,0 0 0 0 0,-1-1 0 0 0,9 2 0 0 0,4 1 10 0 0,-2 0 118 0 0,-1 0-1 0 0,1-2 0 0 0,-1 0 0 0 0,30 0 0 0 0,62-10 1019 0 0,-48 2-908 0 0,83-14 67 0 0,-121 17-291 0 0,148-14 591 0 0,-95 5-559 0 0,-26 2 37 0 0,0 3 1 0 0,60-1-1 0 0,-85 8-87 0 0,16 1 30 0 0,0-2 0 0 0,0-1 0 0 0,66-14 0 0 0,-56 7 154 0 0,0 2 0 0 0,0 2 0 0 0,51 2 0 0 0,17-2 56 0 0,129 2-192 0 0,173 26-52 0 0,-288-22 324 0 0,46 4 95 0 0,-101-3-327 0 0,126-12 0 0 0,-137 5-69 0 0,-63 5-36 0 0,94-7 71 0 0,138 7-1 0 0,14 7-69 0 0,-74-5 0 0 0,-99 5 0 0 0,124 27 0 0 0,-43-5 0 0 0,-42-14 0 0 0,158 0 0 0 0,-243-13 0 0 0,55 9 0 0 0,0 1 0 0 0,-54-9 63 0 0,1-2 0 0 0,-1-1 1 0 0,1-2-1 0 0,0-1 0 0 0,-1-1 0 0 0,58-16 0 0 0,-85 19-58 0 0,41-10 101 0 0,-42 11-104 0 0,-1-1 1 0 0,1 1-1 0 0,0 0 0 0 0,0-1 1 0 0,0 1-1 0 0,0 0 0 0 0,0 0 1 0 0,0 1-1 0 0,0-1 1 0 0,-1 0-1 0 0,1 1 0 0 0,0-1 1 0 0,0 1-1 0 0,0-1 0 0 0,0 1 1 0 0,-1 0-1 0 0,1 0 1 0 0,0 0-1 0 0,2 1 0 0 0,1 7-2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3:12.812"/>
    </inkml:context>
    <inkml:brush xml:id="br0">
      <inkml:brushProperty name="width" value="0.1" units="cm"/>
      <inkml:brushProperty name="height" value="0.1" units="cm"/>
      <inkml:brushProperty name="color" value="#E71224"/>
    </inkml:brush>
  </inkml:definitions>
  <inkml:trace contextRef="#ctx0" brushRef="#br0">0 82 1839 0 0,'1'-2'159'0'0,"1"0"-1"0"0,-1 0 1 0 0,0 0-1 0 0,1 1 1 0 0,-1-1-1 0 0,1 1 1 0 0,0-1-1 0 0,-1 1 0 0 0,1-1 1 0 0,0 1-1 0 0,0 0 1 0 0,0 0-1 0 0,0 0 1 0 0,0 0-1 0 0,0 0 1 0 0,0 1-1 0 0,0-1 1 0 0,0 1-1 0 0,0-1 0 0 0,1 1 1 0 0,-1 0-1 0 0,3-1 1 0 0,2 1-57 0 0,0-1 0 0 0,0 1 0 0 0,0 0 1 0 0,-1 1-1 0 0,1 0 0 0 0,9 2 0 0 0,58 18 90 0 0,-66-18-159 0 0,1 0-1 0 0,-1-1 0 0 0,1 0 0 0 0,0 0 1 0 0,-1-1-1 0 0,17 0 0 0 0,55-6 559 0 0,-11 0-201 0 0,-41 5-313 0 0,31 1 2 0 0,-1-2 0 0 0,1-3 0 0 0,61-13 0 0 0,-95 12 31 0 0,1 1-1 0 0,1 2 0 0 0,-1 0 1 0 0,41 4-1 0 0,-46-1-99 0 0,-1-1-1 0 0,1 0 1 0 0,-1-1 0 0 0,1-2-1 0 0,-1 0 1 0 0,1-1 0 0 0,22-7-1 0 0,-24 4 59 0 0,1 1 0 0 0,0 0 0 0 0,0 2 0 0 0,0 0 0 0 0,0 2 0 0 0,1 0 0 0 0,37 2 0 0 0,137 30-28 0 0,-58-7-16 0 0,-72-17 2 0 0,0-3-1 0 0,-1-3 1 0 0,79-11-1 0 0,-107 8-9 0 0,16 2-13 0 0,1 1 1 0 0,54 9-1 0 0,-1 0-3 0 0,262 19 0 0 0,-134-26 0 0 0,-195-4 0 0 0,1 2 0 0 0,-1 2 0 0 0,1 1 0 0 0,69 15 0 0 0,-83-12 11 0 0,0-1 0 0 0,0-1-1 0 0,1-1 1 0 0,0-2 0 0 0,34-2-1 0 0,-16 2-10 0 0,0 1 0 0 0,0 2 0 0 0,80 20 0 0 0,-62-12 0 0 0,-30-7 0 0 0,-1-1 0 0 0,56-1-1 0 0,66-13 5 0 0,-47 3 57 0 0,80-13-61 0 0,-85 7 0 0 0,208-28 72 0 0,-264 36-60 0 0,-26 4 1 0 0,1-2 0 0 0,-1 0 0 0 0,36-11 0 0 0,-55 14-11 0 0,1-1-1 0 0,0 1 1 0 0,0-1-1 0 0,-1 1 0 0 0,1 0 1 0 0,0 0-1 0 0,0 0 0 0 0,0 0 1 0 0,-1 0-1 0 0,1 0 1 0 0,0 0-1 0 0,0 1 0 0 0,0-1 1 0 0,-1 0-1 0 0,1 1 1 0 0,0 0-1 0 0,-1-1 0 0 0,1 1 1 0 0,0 0-1 0 0,-1 0 1 0 0,1 0-1 0 0,2 2 0 0 0,-1 0 3 0 0,0 0-1 0 0,0 0 1 0 0,0 1 0 0 0,-1-1-1 0 0,1 1 1 0 0,-1-1-1 0 0,0 1 1 0 0,3 7-1 0 0,2 5-3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3:26.652"/>
    </inkml:context>
    <inkml:brush xml:id="br0">
      <inkml:brushProperty name="width" value="0.1" units="cm"/>
      <inkml:brushProperty name="height" value="0.1" units="cm"/>
      <inkml:brushProperty name="color" value="#E71224"/>
    </inkml:brush>
  </inkml:definitions>
  <inkml:trace contextRef="#ctx0" brushRef="#br0">0 116 1375 0 0,'30'-9'2463'0'0,"-7"6"-2139"0"0,0 0 1 0 0,0 2-1 0 0,0 0 0 0 0,1 2 1 0 0,43 6-1 0 0,-61-6-205 0 0,0 0-61 0 0,0 0 0 0 0,0 1 0 0 0,0 0-1 0 0,-1 0 1 0 0,9 5 0 0 0,-8-4-23 0 0,1 0 0 0 0,-1-1 0 0 0,1 1 1 0 0,9 1-1 0 0,26 3 87 0 0,0-2 0 0 0,1-2 0 0 0,48-2 0 0 0,4-4 155 0 0,-32 2-60 0 0,63-9 1 0 0,17-4-128 0 0,-6 1-23 0 0,-105 10-42 0 0,1 2 0 0 0,0 1 0 0 0,-1 2 1 0 0,35 6-1 0 0,62 2 41 0 0,64-25 3 0 0,-118 7-66 0 0,136-12 61 0 0,-186 20-64 0 0,-1 0 0 0 0,35 6 0 0 0,-23-2 0 0 0,127 7 70 0 0,-139-11-71 0 0,-1-2 0 0 0,1 0 0 0 0,-1-1 0 0 0,44-13-1 0 0,-24 6 2 0 0,-1 1 0 0 0,50-4 0 0 0,-46 7 0 0 0,28 1 0 0 0,1 2 0 0 0,82 8 0 0 0,-125-3 0 0 0,37 1 0 0 0,115 8 0 0 0,-37 10 0 0 0,-98-14 0 0 0,0-2 0 0 0,75-3 0 0 0,-41-7 22 0 0,-1-5-1 0 0,135-33 0 0 0,-111 24 17 0 0,-31 7-1 0 0,-65 11-27 0 0,1-1-1 0 0,-1 1 1 0 0,1 1-1 0 0,0 0 1 0 0,-1 0-1 0 0,20 4 1 0 0,-23-2-6 0 0,-1-1 0 0 0,1 1 0 0 0,-1 0 1 0 0,1 1-1 0 0,-1 0 0 0 0,0 0 0 0 0,0 0 0 0 0,0 1 1 0 0,0-1-1 0 0,-1 1 0 0 0,8 7 0 0 0,1 4-4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3:31.999"/>
    </inkml:context>
    <inkml:brush xml:id="br0">
      <inkml:brushProperty name="width" value="0.1" units="cm"/>
      <inkml:brushProperty name="height" value="0.1" units="cm"/>
      <inkml:brushProperty name="color" value="#E71224"/>
    </inkml:brush>
  </inkml:definitions>
  <inkml:trace contextRef="#ctx0" brushRef="#br0">1 1 919 0 0,'32'0'525'0'0,"-8"0"226"0"0,85 14-58 0 0,-72-8-257 0 0,0-1 0 0 0,0-2 0 0 0,42-2-1 0 0,-39-4 128 0 0,52-5 322 0 0,-60 5-657 0 0,0 0-1 0 0,0 3 0 0 0,0 0 0 0 0,0 2 0 0 0,52 10 0 0 0,5-5 104 0 0,-28-3 54 0 0,34 5 328 0 0,-63-7-611 0 0,-1 0 0 0 0,1-2-1 0 0,38-5 1 0 0,-34 2-33 0 0,68 3-1 0 0,-44 6-694 0 0,-28-4-2508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3:33.034"/>
    </inkml:context>
    <inkml:brush xml:id="br0">
      <inkml:brushProperty name="width" value="0.1" units="cm"/>
      <inkml:brushProperty name="height" value="0.1" units="cm"/>
      <inkml:brushProperty name="color" value="#E71224"/>
    </inkml:brush>
  </inkml:definitions>
  <inkml:trace contextRef="#ctx0" brushRef="#br0">0 1 2303 0 0,'3'0'188'0'0,"-1"0"-1"0"0,0 1 0 0 0,0 0 1 0 0,0-1-1 0 0,0 1 1 0 0,0 0-1 0 0,0 0 0 0 0,4 2 1 0 0,2 1 21 0 0,36 13 23 0 0,0-3 0 0 0,59 11 0 0 0,-18-9-95 0 0,-33-6 163 0 0,85 7-1 0 0,-59-15 27 0 0,109-11-1 0 0,332-31 520 0 0,-387 31-618 0 0,-106 6-112 0 0,43-11 0 0 0,-48 8 11 0 0,0 2 0 0 0,0 1-1 0 0,31-2 1 0 0,73-6 358 0 0,-90 7-392 0 0,-27 3-74 0 0,0 0-1 0 0,1 1 0 0 0,-1 0 1 0 0,0 0-1 0 0,1 1 0 0 0,-1 0 1 0 0,0 1-1 0 0,0-1 0 0 0,0 2 1 0 0,0-1-1 0 0,14 7 0 0 0,-3 0-610 0 0,3-1-2374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3:34.019"/>
    </inkml:context>
    <inkml:brush xml:id="br0">
      <inkml:brushProperty name="width" value="0.1" units="cm"/>
      <inkml:brushProperty name="height" value="0.1" units="cm"/>
      <inkml:brushProperty name="color" value="#E71224"/>
    </inkml:brush>
  </inkml:definitions>
  <inkml:trace contextRef="#ctx0" brushRef="#br0">1 89 3367 0 0,'58'-9'684'0'0,"92"-2"0"0"0,-107 9-504 0 0,19 2 160 0 0,30-4 292 0 0,-64 3-426 0 0,0 1-1 0 0,0 1 0 0 0,54 10 0 0 0,-45-5-135 0 0,52 1-1 0 0,-28-10-30 0 0,67-11 0 0 0,-66 6 22 0 0,33 1 54 0 0,141 7 1 0 0,-216 1-102 0 0,37-2 2 0 0,-1-3 0 0 0,0-3 0 0 0,92-21 0 0 0,-113 21-8 0 0,0 3 1 0 0,1 0-1 0 0,52 3 0 0 0,108 16 54 0 0,30 1-21 0 0,-152-14-35 0 0,122 19-1 0 0,-81-12 85 0 0,-11-1-9 0 0,-102-8-83 0 0,13 2 16 0 0,0 0 0 0 0,0 1 0 0 0,-1 0 0 0 0,1 1 0 0 0,18 8 0 0 0,-18-4-14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3:36.684"/>
    </inkml:context>
    <inkml:brush xml:id="br0">
      <inkml:brushProperty name="width" value="0.1" units="cm"/>
      <inkml:brushProperty name="height" value="0.1" units="cm"/>
      <inkml:brushProperty name="color" value="#E71224"/>
    </inkml:brush>
  </inkml:definitions>
  <inkml:trace contextRef="#ctx0" brushRef="#br0">1 8 1375 0 0,'152'-4'1827'0'0,"-60"1"-1602"0"0,113 9 1 0 0,-52 11 0 0 0,-14 8-179 0 0,64 7 34 0 0,-133-24-64 0 0,-41-4 59 0 0,0-1 0 0 0,0-1 1 0 0,35-3-1 0 0,18-8 350 0 0,63-5 314 0 0,-21 1-259 0 0,-75 6-334 0 0,54 0-1 0 0,-98 7-185 0 0,0 0 0 0 0,0 1-1 0 0,0-1 1 0 0,0 1 0 0 0,-1 0 0 0 0,1 0 0 0 0,0 1 0 0 0,4 1 0 0 0,1 2-2063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3:38.232"/>
    </inkml:context>
    <inkml:brush xml:id="br0">
      <inkml:brushProperty name="width" value="0.1" units="cm"/>
      <inkml:brushProperty name="height" value="0.1" units="cm"/>
      <inkml:brushProperty name="color" value="#E71224"/>
    </inkml:brush>
  </inkml:definitions>
  <inkml:trace contextRef="#ctx0" brushRef="#br0">1 8 575 0 0,'45'10'988'0'0,"71"7"0"0"0,-52-8-643 0 0,-37-5-159 0 0,0-1 1 0 0,36-1-1 0 0,3-3-59 0 0,-33 2 25 0 0,-1-2 1 0 0,0-2-1 0 0,40-7 0 0 0,-57 7 95 0 0,0 1 0 0 0,0 1 0 0 0,29 1 0 0 0,-32 1-58 0 0,1-1 0 0 0,-1 0 0 0 0,1-1 1 0 0,-1 0-1 0 0,0-1 0 0 0,20-5 0 0 0,-21 2-118 0 0,0 1-1 0 0,1 1 0 0 0,-1 0 1 0 0,1 0-1 0 0,-1 1 0 0 0,1 1 1 0 0,23 0-1 0 0,3 5-117 0 0,-17 1 35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3:39.073"/>
    </inkml:context>
    <inkml:brush xml:id="br0">
      <inkml:brushProperty name="width" value="0.1" units="cm"/>
      <inkml:brushProperty name="height" value="0.1" units="cm"/>
      <inkml:brushProperty name="color" value="#E71224"/>
    </inkml:brush>
  </inkml:definitions>
  <inkml:trace contextRef="#ctx0" brushRef="#br0">0 30 3023 0 0,'83'-9'744'0'0,"40"15"-160"0"0,35-1 168 0 0,-88-2-424 0 0,-14 0-40 0 0,-37-3-79 0 0,0-2 0 0 0,0 0 0 0 0,-1-1 0 0 0,1-1 0 0 0,0 0 0 0 0,31-14 0 0 0,-43 17-204 0 0,0-1 0 0 0,1 1 0 0 0,-1 1 1 0 0,0-1-1 0 0,1 1 0 0 0,-1 1 0 0 0,0-1 0 0 0,0 1 0 0 0,1 0 0 0 0,-1 1 0 0 0,0 0 1 0 0,13 5-1 0 0,-9-4-151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6:15.860"/>
    </inkml:context>
    <inkml:brush xml:id="br0">
      <inkml:brushProperty name="width" value="0.1" units="cm"/>
      <inkml:brushProperty name="height" value="0.1" units="cm"/>
      <inkml:brushProperty name="color" value="#E71224"/>
    </inkml:brush>
  </inkml:definitions>
  <inkml:trace contextRef="#ctx0" brushRef="#br0">2246 9 919 0 0,'8'-9'6994'0'0,"-10"18"-7016"0"0,0 1-38 0 0,1-5-124 0 0,0 0-1 0 0,0 0 1 0 0,0 0 0 0 0,-1 0-1 0 0,-4 8 1 0 0,-4 13-262 0 0,-15-22 11012 0 0,23 0-10530 0 0,1-2-10 0 0,0 0-1 0 0,0 0 1 0 0,0 0 0 0 0,0 0 0 0 0,0 0 0 0 0,-1 0 0 0 0,1 0-1 0 0,-1-1 1 0 0,0 1 0 0 0,1 0 0 0 0,-1-1 0 0 0,0 0 0 0 0,0 1 0 0 0,0-1-1 0 0,0 0 1 0 0,0 0 0 0 0,0 0 0 0 0,0 0 0 0 0,0 0 0 0 0,0-1 0 0 0,-1 1-1 0 0,-1 0 1 0 0,-374 25 3290 0 0,154-30-2565 0 0,14 0 338 0 0,-315-2 846 0 0,124 18-1042 0 0,287-4-777 0 0,65-6-638 0 0,0-2 1 0 0,1-2-1 0 0,-57-9 0 0 0,48 1-655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3:43.530"/>
    </inkml:context>
    <inkml:brush xml:id="br0">
      <inkml:brushProperty name="width" value="0.1" units="cm"/>
      <inkml:brushProperty name="height" value="0.1" units="cm"/>
      <inkml:brushProperty name="color" value="#E71224"/>
    </inkml:brush>
  </inkml:definitions>
  <inkml:trace contextRef="#ctx0" brushRef="#br0">42 63 1839 0 0,'-1'-1'26'0'0,"0"0"0"0"0,0 0 0 0 0,-1 0 0 0 0,1 0 0 0 0,0 0 0 0 0,-1 0 0 0 0,1 0 0 0 0,-1 0 0 0 0,1 1 0 0 0,-1-1 0 0 0,1 1-1 0 0,-1-1 1 0 0,1 1 0 0 0,-1 0 0 0 0,-2-1 0 0 0,-12-3 967 0 0,16 4-963 0 0,0-1 0 0 0,0 1-1 0 0,0 0 1 0 0,0-1-1 0 0,0 1 1 0 0,-1 0-1 0 0,1-1 1 0 0,0 1-1 0 0,0 0 1 0 0,0-1 0 0 0,0 1-1 0 0,1 0 1 0 0,-1-1-1 0 0,0 1 1 0 0,0 0-1 0 0,0-1 1 0 0,0 1-1 0 0,0 0 1 0 0,0-1 0 0 0,0 1-1 0 0,1 0 1 0 0,-1-1-1 0 0,0 1 1 0 0,0 0-1 0 0,0 0 1 0 0,1-1-1 0 0,-1 1 1 0 0,0 0 0 0 0,0 0-1 0 0,1 0 1 0 0,-1-1-1 0 0,0 1 1 0 0,0 0-1 0 0,1 0 1 0 0,-1 0-1 0 0,0 0 1 0 0,1-1 0 0 0,-1 1-1 0 0,1 0 1 0 0,15-12 338 0 0,-14 11-295 0 0,4-2-2 0 0,0 0-1 0 0,1 0 0 0 0,0 0 0 0 0,-1 1 1 0 0,1-1-1 0 0,0 2 0 0 0,0-1 0 0 0,1 1 0 0 0,-1 0 1 0 0,0 1-1 0 0,0-1 0 0 0,14 2 0 0 0,1 2 53 0 0,1 0-1 0 0,38 12 0 0 0,11 7 76 0 0,-42-11-113 0 0,1-2-1 0 0,1 0 1 0 0,-1-3-1 0 0,2 0 1 0 0,39 0 0 0 0,-39-5-3 0 0,5-1 165 0 0,44-5 0 0 0,-70 4-165 0 0,0-1 0 0 0,0-1 0 0 0,0 0-1 0 0,0-1 1 0 0,0 0 0 0 0,0-1 0 0 0,16-9-1 0 0,-27 13-75 0 0,-1 1-1 0 0,1 0 1 0 0,-1 0 0 0 0,1-1-1 0 0,0 1 1 0 0,-1 0-1 0 0,1 0 1 0 0,-1 0-1 0 0,1 0 1 0 0,0 0 0 0 0,-1 0-1 0 0,1 0 1 0 0,-1 0-1 0 0,1 0 1 0 0,-1 0-1 0 0,1 0 1 0 0,0 0-1 0 0,-1 1 1 0 0,1-1 0 0 0,-1 0-1 0 0,1 0 1 0 0,-1 0-1 0 0,1 1 1 0 0,-1-1-1 0 0,1 0 1 0 0,-1 1-1 0 0,1-1 1 0 0,-1 1 0 0 0,1-1-1 0 0,-1 0 1 0 0,1 1-1 0 0,-1-1 1 0 0,0 1-1 0 0,1-1 1 0 0,-1 1-1 0 0,0 0 1 0 0,12 23-189 0 0,-10-19 79 0 0,3 8-87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3:44.426"/>
    </inkml:context>
    <inkml:brush xml:id="br0">
      <inkml:brushProperty name="width" value="0.1" units="cm"/>
      <inkml:brushProperty name="height" value="0.1" units="cm"/>
      <inkml:brushProperty name="color" value="#E71224"/>
    </inkml:brush>
  </inkml:definitions>
  <inkml:trace contextRef="#ctx0" brushRef="#br0">1 116 1375 0 0,'0'-1'75'0'0,"0"0"-1"0"0,1 0 0 0 0,-1 0 0 0 0,1 0 0 0 0,-1 0 0 0 0,1 0 0 0 0,-1 0 0 0 0,1 0 0 0 0,0 0 1 0 0,-1 0-1 0 0,1 0 0 0 0,0 1 0 0 0,0-1 0 0 0,0 0 0 0 0,0 0 0 0 0,-1 1 0 0 0,1-1 0 0 0,0 0 1 0 0,0 1-1 0 0,0-1 0 0 0,0 1 0 0 0,1 0 0 0 0,-1-1 0 0 0,0 1 0 0 0,0 0 0 0 0,0-1 0 0 0,0 1 1 0 0,0 0-1 0 0,0 0 0 0 0,1 0 0 0 0,-1 0 0 0 0,0 0 0 0 0,0 0 0 0 0,0 1 0 0 0,2-1 0 0 0,33 7 428 0 0,-13-2-148 0 0,0-1 1 0 0,1-1-1 0 0,-1-1 1 0 0,1-1-1 0 0,36-4 0 0 0,20-8 69 0 0,-37 7-288 0 0,0-3 1 0 0,0-1-1 0 0,66-23 0 0 0,-70 17-76 0 0,2 1 1 0 0,70-13-1 0 0,-108 25-65 0 0,0 1 0 0 0,0 0 0 0 0,0-1 0 0 0,0 1 0 0 0,0 0 0 0 0,0 1 0 0 0,0-1 0 0 0,0 0 0 0 0,0 1 0 0 0,0 0 0 0 0,0-1 0 0 0,0 1 0 0 0,0 0 0 0 0,-1 1 0 0 0,1-1 0 0 0,0 0 0 0 0,-1 1 0 0 0,1 0 0 0 0,-1-1 0 0 0,1 1 0 0 0,-1 0 0 0 0,0 0 0 0 0,0 1 0 0 0,0-1 0 0 0,0 0 0 0 0,3 5 0 0 0,2 4-278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3:45.290"/>
    </inkml:context>
    <inkml:brush xml:id="br0">
      <inkml:brushProperty name="width" value="0.1" units="cm"/>
      <inkml:brushProperty name="height" value="0.1" units="cm"/>
      <inkml:brushProperty name="color" value="#E71224"/>
    </inkml:brush>
  </inkml:definitions>
  <inkml:trace contextRef="#ctx0" brushRef="#br0">0 103 3279 0 0,'69'5'983'0'0,"-48"-3"-753"0"0,0 0 1 0 0,28-2-1 0 0,27-9 497 0 0,99-26 1 0 0,-73 13-423 0 0,-71 18-277 0 0,1 1 0 0 0,0 2 0 0 0,-1 1 0 0 0,42 6 0 0 0,16-1-15 0 0,-34-4 9 0 0,0-2 0 0 0,67-11-1 0 0,184-24 167 0 0,-293 35-171 0 0,1 1 0 0 0,0 1-1 0 0,-1 0 1 0 0,1 0 0 0 0,19 6-1 0 0,-28-5-9 0 0,1 0-1 0 0,-1 0 0 0 0,1 0 0 0 0,-1 1 1 0 0,0 0-1 0 0,0 0 0 0 0,0 0 0 0 0,-1 0 1 0 0,1 1-1 0 0,-1 0 0 0 0,1 0 0 0 0,-1 0 1 0 0,-1 0-1 0 0,1 1 0 0 0,4 6 0 0 0,-1 1-498 0 0,0-1-1968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3:53.931"/>
    </inkml:context>
    <inkml:brush xml:id="br0">
      <inkml:brushProperty name="width" value="0.1" units="cm"/>
      <inkml:brushProperty name="height" value="0.1" units="cm"/>
      <inkml:brushProperty name="color" value="#E71224"/>
    </inkml:brush>
  </inkml:definitions>
  <inkml:trace contextRef="#ctx0" brushRef="#br0">1 1 1439 0 0,'2'0'132'0'0,"-1"1"-1"0"0,1 0 0 0 0,-1-1 0 0 0,1 1 0 0 0,-1 0 0 0 0,1 0 0 0 0,-1-1 0 0 0,0 1 0 0 0,1 0 0 0 0,-1 1 0 0 0,0-1 0 0 0,1 0 0 0 0,1 3 0 0 0,17 21-416 0 0,-15-19 423 0 0,-2-1-126 0 0,1-1 0 0 0,0 1 0 0 0,0-1 0 0 0,1 0 0 0 0,-1 0-1 0 0,1-1 1 0 0,0 1 0 0 0,0-1 0 0 0,0 0 0 0 0,0-1 0 0 0,7 3 0 0 0,0-1 223 0 0,0-1 1 0 0,-1 0-1 0 0,1-2 1 0 0,17 2-1 0 0,-19-1-60 0 0,-1 0-1 0 0,0 0 0 0 0,0 1 0 0 0,17 8 0 0 0,-6-3-6 0 0,18 9 45 0 0,-27-12-156 0 0,0 0 0 0 0,-1-1-1 0 0,2 0 1 0 0,-1 0 0 0 0,21 2-1 0 0,-3-5 203 0 0,0-1 0 0 0,0-1 0 0 0,0-2-1 0 0,-1-1 1 0 0,34-9 0 0 0,-27 5-14 0 0,1 2 0 0 0,61-3 0 0 0,96 16 97 0 0,-142-6-233 0 0,0-3 0 0 0,0-1 0 0 0,73-16 0 0 0,6 0 347 0 0,-92 15-405 0 0,1 1 0 0 0,53 4 0 0 0,150 9 120 0 0,-193-12-121 0 0,0-3 1 0 0,57-13 0 0 0,61-6 141 0 0,-95 22-50 0 0,142 16 1 0 0,-105-6-84 0 0,130-7-1 0 0,-214-2-50 0 0,168-2 79 0 0,-141 5-65 0 0,89 14 0 0 0,-94-10 45 0 0,0-3 0 0 0,1-2 0 0 0,88-8-1 0 0,14-1 296 0 0,-142 8-345 0 0,9 0 49 0 0,0 0 0 0 0,0 1 0 0 0,0 1 0 0 0,20 4 1 0 0,-33-5-68 0 0,0 1 0 0 0,1-1 0 0 0,-1 1 0 0 0,0 0 0 0 0,0-1 0 0 0,0 2 0 0 0,-1-1 0 0 0,1 0 0 0 0,0 1 0 0 0,-1 0 0 0 0,1 0 0 0 0,-1 0 0 0 0,0 0 0 0 0,0 0 0 0 0,0 1 0 0 0,-1-1 0 0 0,1 1 0 0 0,-1 0 0 0 0,0 0 0 0 0,0 0 0 0 0,2 7 0 0 0,2 12-641 0 0,0 1-234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4:06.958"/>
    </inkml:context>
    <inkml:brush xml:id="br0">
      <inkml:brushProperty name="width" value="0.1" units="cm"/>
      <inkml:brushProperty name="height" value="0.1" units="cm"/>
      <inkml:brushProperty name="color" value="#E71224"/>
    </inkml:brush>
  </inkml:definitions>
  <inkml:trace contextRef="#ctx0" brushRef="#br0">1 13 455 0 0,'40'13'64'0'0,"-17"-6"232"0"0,-4-3-269 0 0,0 0-1 0 0,0-1 0 0 0,1-1 0 0 0,-1-1 0 0 0,38-2 0 0 0,-14 0 47 0 0,163-16 94 0 0,-56 1 116 0 0,-101 13-68 0 0,56-2 257 0 0,-45 3-175 0 0,-56 3-300 0 0,-4-1 4 0 0,0 0 1 0 0,0 1-1 0 0,0-1 1 0 0,1 0-1 0 0,-1 0 1 0 0,0 0-1 0 0,0 0 1 0 0,1 0-1 0 0,-1 0 1 0 0,0 0-1 0 0,0 0 1 0 0,1 0-1 0 0,-1 0 1 0 0,0 1-1 0 0,0-1 1 0 0,0 0-1 0 0,1 0 1 0 0,-1-1-1 0 0,0 1 1 0 0,0 0-1 0 0,1 0 1 0 0,-1 0-1 0 0,0 0 1 0 0,0 0-1 0 0,1 0 1 0 0,-1 0-1 0 0,0 0 1 0 0,0 0-1 0 0,0 0 1 0 0,1-1-1 0 0,-1 1 1 0 0,0 0-1 0 0,0 0 1 0 0,0 0-1 0 0,1 0 1 0 0,-1-1-1 0 0,0 1 1 0 0,0 0-1 0 0,0 0 1 0 0,0 0-1 0 0,0-1 1 0 0,0 1-1 0 0,1 0 1 0 0,-1-1-1 0 0,3 12 200 0 0,3 5-118 0 0,-42-12 177 0 0,36-4-260 0 0,-1 1 0 0 0,1-1 0 0 0,-1 1 0 0 0,1-1 0 0 0,-1 1 0 0 0,1-1 0 0 0,0 1 0 0 0,-1-1 0 0 0,1 1 0 0 0,0-1 0 0 0,0 1 0 0 0,-1 0 0 0 0,1-1 0 0 0,0 1 0 0 0,0 0 0 0 0,0-1 0 0 0,0 1 0 0 0,-1-1 0 0 0,1 2 0 0 0,-1 4 0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4:46.211"/>
    </inkml:context>
    <inkml:brush xml:id="br0">
      <inkml:brushProperty name="width" value="0.1" units="cm"/>
      <inkml:brushProperty name="height" value="0.1" units="cm"/>
      <inkml:brushProperty name="color" value="#E71224"/>
    </inkml:brush>
  </inkml:definitions>
  <inkml:trace contextRef="#ctx0" brushRef="#br0">1 1 455 0 0,'4'11'1690'0'0,"-4"-11"-1675"0"0,0 0-1 0 0,0 1 1 0 0,0-1 0 0 0,0 0 0 0 0,0 1-1 0 0,0-1 1 0 0,0 0 0 0 0,0 1-1 0 0,0-1 1 0 0,1 0 0 0 0,-1 1 0 0 0,0-1-1 0 0,0 0 1 0 0,0 1 0 0 0,0-1 0 0 0,0 0-1 0 0,1 0 1 0 0,-1 1 0 0 0,0-1 0 0 0,0 0-1 0 0,0 0 1 0 0,1 1 0 0 0,-1-1-1 0 0,0 0 1 0 0,0 0 0 0 0,1 0 0 0 0,-1 0-1 0 0,0 1 1 0 0,1-1 0 0 0,-1 0 0 0 0,0 0-1 0 0,0 0 1 0 0,1 0 0 0 0,-1 0 0 0 0,0 0-1 0 0,1 0 1 0 0,-1 0 0 0 0,1 0-1 0 0,7 7 736 0 0,-8-6-742 0 0,0-1-1 0 0,0 0 1 0 0,0 1 0 0 0,0-1-1 0 0,0 0 1 0 0,1 1 0 0 0,-1-1 0 0 0,0 0-1 0 0,0 1 1 0 0,1-1 0 0 0,-1 0 0 0 0,0 0-1 0 0,0 1 1 0 0,1-1 0 0 0,-1 0-1 0 0,0 0 1 0 0,1 1 0 0 0,-1-1 0 0 0,0 0-1 0 0,1 0 1 0 0,-1 0 0 0 0,0 0 0 0 0,1 1-1 0 0,-1-1 1 0 0,0 0 0 0 0,1 0-1 0 0,-1 0 1 0 0,1 0 0 0 0,-1 0 0 0 0,0 0-1 0 0,1 0 1 0 0,-1 0 0 0 0,1 0-1 0 0,-1 0 1 0 0,0 0 0 0 0,1 0 0 0 0,-1 0-1 0 0,1-1 1 0 0,3 1 134 0 0,0-1-1 0 0,0 1 1 0 0,1 0 0 0 0,-1 0-1 0 0,0 0 1 0 0,0 1 0 0 0,8 1-1 0 0,-6-1-92 0 0,-1-1-1 0 0,0 1 1 0 0,1-1-1 0 0,-1 0 1 0 0,1-1-1 0 0,5 0 1 0 0,13-1 91 0 0,31-1-82 0 0,-37 1-25 0 0,1 1 1 0 0,-1 1 0 0 0,26 3-1 0 0,61 8 79 0 0,-74-8-84 0 0,147 0 217 0 0,-101-5-178 0 0,131-5-55 0 0,-38-2-12 0 0,-150 9 0 0 0,-1 0 0 0 0,0 2 0 0 0,1 0 0 0 0,26 7 0 0 0,-39-8 8 0 0,0 0-1 0 0,-1-1 0 0 0,1 1 1 0 0,12-2-1 0 0,19 2 20 0 0,-16-2 37 0 0,-31 2 8 0 0,9 2 27 0 0,12 7-513 0 0,-12-10 377 0 0,6 4-2043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4:49.820"/>
    </inkml:context>
    <inkml:brush xml:id="br0">
      <inkml:brushProperty name="width" value="0.1" units="cm"/>
      <inkml:brushProperty name="height" value="0.1" units="cm"/>
      <inkml:brushProperty name="color" value="#E71224"/>
    </inkml:brush>
  </inkml:definitions>
  <inkml:trace contextRef="#ctx0" brushRef="#br0">1 1 575 0 0,'96'14'145'0'0,"-11"-3"-54"0"0,-28 0-29 0 0,1 1 89 0 0,75 6 0 0 0,-83-14-30 0 0,150 3 694 0 0,86-32-383 0 0,-135 9-125 0 0,-46 10-49 0 0,-65 6-108 0 0,1-3 0 0 0,74-13 0 0 0,-109 14-78 0 0,25-4 140 0 0,-31 6-207 0 0,1 0 1 0 0,0 0-1 0 0,0 0 0 0 0,0 0 0 0 0,-1 0 0 0 0,1 0 0 0 0,0 0 1 0 0,0 0-1 0 0,0 0 0 0 0,-1 0 0 0 0,1 0 0 0 0,0 1 0 0 0,0-1 1 0 0,-1 0-1 0 0,1 1 0 0 0,0-1 0 0 0,-1 0 0 0 0,1 1 0 0 0,0-1 0 0 0,-1 1 1 0 0,1-1-1 0 0,0 1 0 0 0,-1-1 0 0 0,1 1 0 0 0,-1-1 0 0 0,1 1 1 0 0,-1 0-1 0 0,1-1 0 0 0,-1 1 0 0 0,0 0 0 0 0,1 0 0 0 0,1 3 7 0 0,1 1 48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4:52.834"/>
    </inkml:context>
    <inkml:brush xml:id="br0">
      <inkml:brushProperty name="width" value="0.1" units="cm"/>
      <inkml:brushProperty name="height" value="0.1" units="cm"/>
      <inkml:brushProperty name="color" value="#E71224"/>
    </inkml:brush>
  </inkml:definitions>
  <inkml:trace contextRef="#ctx0" brushRef="#br0">1 115 863 0 0,'18'1'54'0'0,"0"0"0"0"0,26 7 0 0 0,-26-4 6 0 0,1-1 0 0 0,27 1 0 0 0,16-5 156 0 0,-24 0 65 0 0,1 1-1 0 0,51 7 0 0 0,-73-5-212 0 0,1-2 1 0 0,0 0-1 0 0,0 0 0 0 0,21-5 0 0 0,-20 3-9 0 0,19-4 86 0 0,0-2 0 0 0,42-13 0 0 0,39-9 377 0 0,-102 27-478 0 0,0 1-1 0 0,-1 0 0 0 0,1 2 1 0 0,0 0-1 0 0,24 4 0 0 0,56 7 1 0 0,51 10 40 0 0,-129-19-69 0 0,-1-1 0 0 0,0 0-1 0 0,1-1 1 0 0,-1-1-1 0 0,1 0 1 0 0,35-9 0 0 0,24-2 18 0 0,-66 11-32 0 0,42-4 20 0 0,0 3 0 0 0,77 5 0 0 0,-68 1 9 0 0,-37-3 18 0 0,44 7 0 0 0,-44-3-36 0 0,1 0 1 0 0,0-2-1 0 0,0-1 1 0 0,0-1-1 0 0,36-3 0 0 0,36-7 34 0 0,64-9 52 0 0,-129 15-98 0 0,0 1 0 0 0,64 4 0 0 0,-17 1 0 0 0,-7 0 0 0 0,-40-1 0 0 0,50-3 0 0 0,42-13 19 0 0,71-5 49 0 0,-147 17-54 0 0,-1 2 0 0 0,51 6-1 0 0,-59-2 4 0 0,0-3-1 0 0,66-4 1 0 0,82-21 111 0 0,-163 20-116 0 0,20-3 49 0 0,1 2 0 0 0,0 2 1 0 0,70 5-1 0 0,-8 12 53 0 0,18 1-22 0 0,-104-13-72 0 0,0-2-1 0 0,-1-1 0 0 0,36-5 0 0 0,-48 5-17 0 0,69-13 2 0 0,110-6 0 0 0,-128 21-4 0 0,77 11 0 0 0,-90-6 0 0 0,-1-2 0 0 0,1-2 0 0 0,66-6 0 0 0,-96 2 1 0 0,149-14 33 0 0,-138 15-27 0 0,1 1 1 0 0,-1 2-1 0 0,49 8 0 0 0,-9 3-7 0 0,68 17 0 0 0,-123-28 7 0 0,0 0-1 0 0,0 0 0 0 0,1-1 0 0 0,-1-1 0 0 0,1 0 0 0 0,25-5 0 0 0,-17 3 5 0 0,34 0-1 0 0,-37 3-78 0 0,-10-1-211 0 0,0 0 1 0 0,1 1-1 0 0,-1 0 1 0 0,19 5-1 0 0,-13 0-1460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4:59.523"/>
    </inkml:context>
    <inkml:brush xml:id="br0">
      <inkml:brushProperty name="width" value="0.1" units="cm"/>
      <inkml:brushProperty name="height" value="0.1" units="cm"/>
      <inkml:brushProperty name="color" value="#E71224"/>
    </inkml:brush>
  </inkml:definitions>
  <inkml:trace contextRef="#ctx0" brushRef="#br0">0 24 511 0 0,'11'3'0'0'0,"0"-1"0"0"0,0 0 0 0 0,0-1 0 0 0,18 0 0 0 0,22 3 0 0 0,-27-2 11 0 0,1-1 0 0 0,-1 0 0 0 0,28-4 0 0 0,13 0 28 0 0,162-7 525 0 0,-138 4-555 0 0,108 4-9 0 0,-81 11 30 0 0,83 2 4 0 0,-183-12-34 0 0,0-1 0 0 0,24-5 0 0 0,12-1 0 0 0,-32 6 0 0 0,-8 1 0 0 0,0 0 0 0 0,1 0 0 0 0,-1-2 0 0 0,19-5 0 0 0,-27 7 4 0 0,-1 1 0 0 0,1-1 0 0 0,-1 1 0 0 0,1-1 0 0 0,0 1-1 0 0,-1 0 1 0 0,1 1 0 0 0,-1-1 0 0 0,1 1 0 0 0,-1-1-1 0 0,1 1 1 0 0,-1 0 0 0 0,5 2 0 0 0,-1 2 6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5:06.002"/>
    </inkml:context>
    <inkml:brush xml:id="br0">
      <inkml:brushProperty name="width" value="0.1" units="cm"/>
      <inkml:brushProperty name="height" value="0.1" units="cm"/>
      <inkml:brushProperty name="color" value="#E71224"/>
    </inkml:brush>
  </inkml:definitions>
  <inkml:trace contextRef="#ctx0" brushRef="#br0">0 59 367 0 0,'3'2'4'0'0,"1"-1"0"0"0,-1 1 0 0 0,1-1 0 0 0,0 0 0 0 0,-1 0 0 0 0,1 0 0 0 0,0 0 0 0 0,0 0 0 0 0,-1-1 0 0 0,1 0 0 0 0,0 0 0 0 0,7-1 0 0 0,9 2 8 0 0,14 3-7 0 0,8 1 22 0 0,0-2 1 0 0,46-1-1 0 0,38-13 244 0 0,81-25-122 0 0,-29 3-80 0 0,-149 31-46 0 0,-1 1-1 0 0,0 1 0 0 0,1 2 1 0 0,28 5-1 0 0,-22-3 13 0 0,146 25 214 0 0,-157-26-234 0 0,-6 1 2 0 0,1-2 0 0 0,37 0 0 0 0,22-6 56 0 0,134 9 0 0 0,-129 7 5 0 0,47 4-20 0 0,-58-16 40 0 0,118-15-1 0 0,-143 10-84 0 0,154-6 518 0 0,-181 11-372 0 0,0 0 1 0 0,0 2-1 0 0,37 7 0 0 0,-52-7-121 0 0,0 0 0 0 0,0 0-1 0 0,0 1 1 0 0,0-1 0 0 0,5 5-1 0 0,12 7 9 0 0,-12-9-46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6:16.782"/>
    </inkml:context>
    <inkml:brush xml:id="br0">
      <inkml:brushProperty name="width" value="0.1" units="cm"/>
      <inkml:brushProperty name="height" value="0.1" units="cm"/>
      <inkml:brushProperty name="color" value="#E71224"/>
    </inkml:brush>
  </inkml:definitions>
  <inkml:trace contextRef="#ctx0" brushRef="#br0">1603 51 5983 0 0,'-8'2'169'0'0,"-80"19"1277"0"0,75-18-1055 0 0,1 0-1 0 0,-1-1 1 0 0,1-1-1 0 0,-1 0 1 0 0,0-1-1 0 0,1 0 1 0 0,-1-1 0 0 0,1 0-1 0 0,-1-1 1 0 0,-12-4-1 0 0,0 2 1239 0 0,-31-2-1 0 0,14 7-478 0 0,0 2 1 0 0,0 1-1 0 0,-43 11 0 0 0,-21 3 561 0 0,105-18-1695 0 0,-213 24 2267 0 0,150-20-1803 0 0,-87-5 0 0 0,-58-23-113 0 0,106 1-1386 0 0,4-12-3504 0 0,43 11-483 0 0,-4-1-240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5:30.360"/>
    </inkml:context>
    <inkml:brush xml:id="br0">
      <inkml:brushProperty name="width" value="0.1" units="cm"/>
      <inkml:brushProperty name="height" value="0.1" units="cm"/>
      <inkml:brushProperty name="color" value="#E71224"/>
    </inkml:brush>
  </inkml:definitions>
  <inkml:trace contextRef="#ctx0" brushRef="#br0">1 22 431 0 0,'25'-2'78'0'0,"16"-7"775"0"0,-29 6-385 0 0,0 0-1 0 0,0 1 0 0 0,19-1 0 0 0,0 11 326 0 0,-26-7-745 0 0,-1 1 1 0 0,1-1-1 0 0,-1 0 0 0 0,0 0 1 0 0,7 0-1 0 0,-2-1 260 0 0,1 2 0 0 0,-1-1 0 0 0,15 5-1 0 0,0-1-66 0 0,-22-4-237 0 0,6 1 56 0 0,0-1 1 0 0,-1 0 0 0 0,1 0 0 0 0,0 0 0 0 0,0-1 0 0 0,10-1-1 0 0,-3 0 34 0 0,1 0-1 0 0,-1 1 0 0 0,0 1 0 0 0,16 3 0 0 0,31 1 145 0 0,-35-3-55 0 0,0 1-1 0 0,-1 2 1 0 0,31 8 0 0 0,-22-5-90 0 0,-5-3-19 0 0,53 2-1 0 0,-31-3-28 0 0,87-1 166 0 0,-12-1 24 0 0,-37-3-51 0 0,-33-1-16 0 0,22 8-42 0 0,-53-3-52 0 0,48-1 0 0 0,55-14 108 0 0,-65 6-3 0 0,99 3-1 0 0,-96 4-125 0 0,94 7-2 0 0,-94-3-38 0 0,87-5 49 0 0,-66-2-60 0 0,-67 3-2 0 0,38 7 0 0 0,-43-5 0 0 0,0-1 0 0 0,0 0 0 0 0,0-1 0 0 0,26-2 0 0 0,-5-3 13 0 0,-1 2 0 0 0,1 2 0 0 0,0 2 0 0 0,70 11-1 0 0,-90-11-5 0 0,0-1-1 0 0,0 0 1 0 0,0-1-1 0 0,-1-1 0 0 0,1 0 1 0 0,0-1-1 0 0,-1-1 1 0 0,1-1-1 0 0,15-5 0 0 0,10-1-6 0 0,84-8 0 0 0,-64 12 0 0 0,-16 0 0 0 0,0 3 0 0 0,-1 1 0 0 0,48 5 0 0 0,-49 0 0 0 0,74-6 0 0 0,-24 0 0 0 0,70-10 0 0 0,-117 16 0 0 0,0 2 0 0 0,66 16 0 0 0,-91-17 0 0 0,25 5 0 0 0,0-3 0 0 0,75 2 0 0 0,32-19 38 0 0,-65 2-12 0 0,61-14-26 0 0,-141 21 0 0 0,7-7 16 0 0,-15 8-14 0 0,-1 1 0 0 0,1-1 0 0 0,0 1 0 0 0,0-1 0 0 0,0 1 0 0 0,-1-1 0 0 0,1 1 1 0 0,0-1-1 0 0,0 1 0 0 0,0 0 0 0 0,0-1 0 0 0,0 1 0 0 0,0 0 0 0 0,1 0 0 0 0,-1 0-1 0 0,-1 1 0 0 0,1-1-1 0 0,0 1 1 0 0,-1-1 0 0 0,1 1-1 0 0,0-1 1 0 0,-1 1 0 0 0,1-1 0 0 0,-1 1-1 0 0,1 0 1 0 0,-1 0 0 0 0,1-1-1 0 0,-1 1 1 0 0,1 0 0 0 0,-1 0 0 0 0,0-1-1 0 0,1 1 1 0 0,-1 0 0 0 0,0 0-1 0 0,0 0 1 0 0,0 0 0 0 0,1-1 0 0 0,-1 2-1 0 0,1 29-2728 0 0,-2-8-384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5:35.894"/>
    </inkml:context>
    <inkml:brush xml:id="br0">
      <inkml:brushProperty name="width" value="0.1" units="cm"/>
      <inkml:brushProperty name="height" value="0.1" units="cm"/>
      <inkml:brushProperty name="color" value="#E71224"/>
    </inkml:brush>
  </inkml:definitions>
  <inkml:trace contextRef="#ctx0" brushRef="#br0">8 2 2759 0 0,'0'0'13'0'0,"0"0"-1"0"0,0 0 1 0 0,0 0-1 0 0,0 0 1 0 0,0 0-1 0 0,0-1 1 0 0,0 1-1 0 0,0 0 1 0 0,-1 0-1 0 0,1 0 1 0 0,0 0-1 0 0,0 0 1 0 0,0 0-1 0 0,0 0 1 0 0,0 0-1 0 0,0 0 1 0 0,0 0-1 0 0,0 0 1 0 0,-1 0-1 0 0,1 0 1 0 0,0 0-1 0 0,0 0 1 0 0,0 0-1 0 0,0 0 1 0 0,0 0-1 0 0,0 0 1 0 0,-1 0-1 0 0,1 0 1 0 0,0 0-1 0 0,0 0 1 0 0,0 0-1 0 0,0 0 1 0 0,0 0-1 0 0,0 0 1 0 0,-1 0-1 0 0,1 0 1 0 0,0 0-1 0 0,0 0 1 0 0,0 0-1 0 0,0 0 1 0 0,0 0-1 0 0,0 0 1 0 0,0 1-1 0 0,0-1 1 0 0,-1 0-1 0 0,1 0 1 0 0,0 0-1 0 0,0 0 1 0 0,0 0-1 0 0,0 0 1 0 0,0 0-1 0 0,0 0 1 0 0,0 1-1 0 0,0-1 1 0 0,-2 11 466 0 0,3 13-22 0 0,3-8-283 0 0,12 29 0 0 0,-4-13 952 0 0,-10-31-1009 0 0,0 0-1 0 0,0 0 1 0 0,1-1 0 0 0,-1 1 0 0 0,0 0 0 0 0,0-1-1 0 0,1 0 1 0 0,-1 0 0 0 0,1 1 0 0 0,-1-1 0 0 0,0-1-1 0 0,1 1 1 0 0,3-1 0 0 0,0 1 30 0 0,17 1-17 0 0,38 7-1 0 0,-38-4-50 0 0,39 1-1 0 0,6-8 337 0 0,-40 1-303 0 0,0 2 1 0 0,34 2-1 0 0,-40-1-87 0 0,-1-1-1 0 0,0-1 1 0 0,0-1-1 0 0,0 0 0 0 0,0-2 1 0 0,24-7-1 0 0,-15 4 195 0 0,57-7-1 0 0,-64 13-149 0 0,156-18 326 0 0,-57 3 227 0 0,-117 15-551 0 0,-1 1 1 0 0,1-1 0 0 0,-1 1 0 0 0,1 0-1 0 0,-1 0 1 0 0,7 1 0 0 0,-10 0-68 0 0,1-1 1 0 0,0 1-1 0 0,0-1 1 0 0,0 1-1 0 0,0 0 1 0 0,-1 0-1 0 0,1 0 1 0 0,0 0-1 0 0,-1 0 1 0 0,1 0-1 0 0,-1 0 1 0 0,1 1-1 0 0,-1-1 1 0 0,0 1-1 0 0,1-1 1 0 0,1 3-1 0 0,2 6-125 0 0,1 1-1 0 0,-1-1 1 0 0,6 20-1 0 0,-4-11-2494 0 0,0 0-818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6:27.528"/>
    </inkml:context>
    <inkml:brush xml:id="br0">
      <inkml:brushProperty name="width" value="0.1" units="cm"/>
      <inkml:brushProperty name="height" value="0.1" units="cm"/>
      <inkml:brushProperty name="color" value="#E71224"/>
    </inkml:brush>
  </inkml:definitions>
  <inkml:trace contextRef="#ctx0" brushRef="#br0">1 96 1007 0 0,'187'7'288'0'0,"-169"-5"-248"0"0,0-2-1 0 0,1 0 0 0 0,-1-1 0 0 0,0 0 0 0 0,26-6 0 0 0,-27 4 44 0 0,0 2-1 0 0,0 0 0 0 0,0 1 1 0 0,0 1-1 0 0,29 5 1 0 0,-1-1-13 0 0,-6-1-70 0 0,-12-1 0 0 0,0-1 0 0 0,29-2 0 0 0,71-4 0 0 0,-94 3 18 0 0,-23 1 1 0 0,0-1-1 0 0,-1 0 1 0 0,1 0-1 0 0,-1-1 0 0 0,1 0 1 0 0,16-6-1 0 0,-13 4 41 0 0,-1 0-1 0 0,1 1 1 0 0,1 0-1 0 0,13-1 1 0 0,18-3-67 0 0,-23 4 58 0 0,1 0-1 0 0,38 2 0 0 0,-46 1-61 0 0,122 8 12 0 0,4-6 0 0 0,-126-2 0 0 0,0-2 0 0 0,26-6 0 0 0,15-2 0 0 0,53-5 0 0 0,-90 11 0 0 0,14-1 0 0 0,68-4 0 0 0,-84 11 21 0 0,-1-2-35 0 0,-16-1 60 0 0,1 1 0 0 0,-1-1 0 0 0,1 0 0 0 0,-1 1 0 0 0,1-1 0 0 0,-1 0 0 0 0,1 1 0 0 0,-1-1 0 0 0,0 0-1 0 0,1 0 1 0 0,-1 1 0 0 0,0-1 0 0 0,0 0 0 0 0,0 0 0 0 0,0 0 0 0 0,1 1 0 0 0,-1-1 0 0 0,0 0 0 0 0,0 0 0 0 0,0 0 0 0 0,-1-1 0 0 0,1 2-42 0 0,0 0 1 0 0,0 0 0 0 0,0 1 0 0 0,0-1-1 0 0,0 0 1 0 0,0 0 0 0 0,0 0-1 0 0,0 0 1 0 0,-1 0 0 0 0,1 0-1 0 0,0 0 1 0 0,0 0 0 0 0,0 0-1 0 0,0 0 1 0 0,0 1 0 0 0,0-1-1 0 0,0 0 1 0 0,-1 0 0 0 0,1 0-1 0 0,0 0 1 0 0,0 0 0 0 0,0 0-1 0 0,0 0 1 0 0,0 0 0 0 0,0 0 0 0 0,-1 0-1 0 0,1 0 1 0 0,0 0 0 0 0,0 0-1 0 0,0 0 1 0 0,0 0 0 0 0,0 0-1 0 0,0 0 1 0 0,0 0 0 0 0,-1 0-1 0 0,1 0 1 0 0,0 0 0 0 0,0-1-1 0 0,0 1 1 0 0,0 0 0 0 0,0 0-1 0 0,0 0 1 0 0,0 0 0 0 0,-1 0 0 0 0,1 0-1 0 0,0 0 1 0 0,0 0 0 0 0,0 0-1 0 0,0 0 1 0 0,0-1 0 0 0,0 1-1 0 0,0 0 1 0 0,0 0 0 0 0,0 0-1 0 0,0 0 1 0 0,0 0 0 0 0,0 0-1 0 0,0-1 1 0 0,0 1 0 0 0,0 0-1 0 0,-6 11 29 0 0,4 2-43 0 0,2-8-44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6:31.289"/>
    </inkml:context>
    <inkml:brush xml:id="br0">
      <inkml:brushProperty name="width" value="0.1" units="cm"/>
      <inkml:brushProperty name="height" value="0.1" units="cm"/>
      <inkml:brushProperty name="color" value="#E71224"/>
    </inkml:brush>
  </inkml:definitions>
  <inkml:trace contextRef="#ctx0" brushRef="#br0">0 1 919 0 0,'36'10'428'0'0,"47"8"0"0"0,-27-11-428 0 0,-34 0 0 0 0,-3-1 0 0 0,1 0 0 0 0,0-2 0 0 0,1 0 0 0 0,36 2 0 0 0,-19-5 0 0 0,49 10 0 0 0,6 0 0 0 0,81-4 147 0 0,-131-5-121 0 0,31-2 1 0 0,120-9 117 0 0,-168 9-70 0 0,1-1 0 0 0,0-1 0 0 0,28-6 0 0 0,2-6 716 0 0,-57 14-790 0 0,0 0 1 0 0,1-1-1 0 0,-1 1 1 0 0,1 0-1 0 0,-1-1 1 0 0,1 1-1 0 0,-1 0 1 0 0,1 0-1 0 0,-1 0 1 0 0,1 0-1 0 0,-1-1 1 0 0,1 1-1 0 0,-1 0 1 0 0,1 0-1 0 0,-1 0 1 0 0,1 0-1 0 0,-1 0 1 0 0,1 0-1 0 0,-1 0 1 0 0,1 0 0 0 0,-1 1-1 0 0,1-1 1 0 0,-1 0-1 0 0,1 0 1 0 0,-1 0-1 0 0,1 0 1 0 0,-1 1-1 0 0,1-1 1 0 0,-1 0-1 0 0,0 1 1 0 0,1-1-1 0 0,-1 0 1 0 0,1 1-1 0 0,-1-1 1 0 0,0 0-1 0 0,1 1 1 0 0,-1-1-1 0 0,0 1 1 0 0,0-1-1 0 0,1 0 1 0 0,-1 1-1 0 0,0-1 1 0 0,0 1-1 0 0,1-1 1 0 0,-1 1-1 0 0,0 0 1 0 0,0 3-1143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6:32.377"/>
    </inkml:context>
    <inkml:brush xml:id="br0">
      <inkml:brushProperty name="width" value="0.1" units="cm"/>
      <inkml:brushProperty name="height" value="0.1" units="cm"/>
      <inkml:brushProperty name="color" value="#E71224"/>
    </inkml:brush>
  </inkml:definitions>
  <inkml:trace contextRef="#ctx0" brushRef="#br0">1 1 919 0 0,'2'2'67'0'0,"1"0"-1"0"0,0 0 1 0 0,-1-1-1 0 0,1 1 1 0 0,0 0-1 0 0,0-1 0 0 0,0 0 1 0 0,0 0-1 0 0,0 0 1 0 0,7 1-1 0 0,36 4 172 0 0,-23-4-39 0 0,103 3 566 0 0,-24-2-439 0 0,-64-4-213 0 0,-36 1-70 0 0,-1 0 0 0 0,1 0 0 0 0,0 0 0 0 0,0-1 0 0 0,0 1 0 0 0,-1-1-1 0 0,1 1 1 0 0,0-1 0 0 0,-1 0 0 0 0,1 1 0 0 0,0-1 0 0 0,-1 0 0 0 0,1 0 0 0 0,-1 0 0 0 0,1 0 0 0 0,-1-1 0 0 0,3-1-1 0 0,-5 3-29 0 0,1 0 0 0 0,0 1 0 0 0,0-1 0 0 0,-1 0 0 0 0,1 1 0 0 0,0-1 0 0 0,-1 0 0 0 0,1 1 0 0 0,0-1 0 0 0,-1 0 0 0 0,1 1 0 0 0,0-1 0 0 0,-1 0 0 0 0,1 0 0 0 0,-1 0 0 0 0,1 1 0 0 0,-1-1 0 0 0,1 0 0 0 0,0 0 0 0 0,-1 0 0 0 0,1 0 0 0 0,-1 0-1 0 0,1 0 1 0 0,-1 0 0 0 0,1 0 0 0 0,-1 0 0 0 0,1 0 0 0 0,-1 0 0 0 0,1 0 0 0 0,0 0 0 0 0,-1 0 0 0 0,1 0 0 0 0,-1 0 0 0 0,1-1 0 0 0,-1 1 0 0 0,1 0 0 0 0,0 0 0 0 0,-1-1 0 0 0,1 1 0 0 0,0 0 0 0 0,-1 0 0 0 0,1-1 0 0 0,0 1 0 0 0,-1 0 0 0 0,1-1 0 0 0,0 1-1 0 0,-1 0 1 0 0,1-1 0 0 0,0 1 0 0 0,0-1 0 0 0,0 1 0 0 0,-1 0 0 0 0,1-1 0 0 0,0 1 0 0 0,0-1 0 0 0,0 1 0 0 0,0-1 0 0 0,0 1 0 0 0,0-1 0 0 0,0 1 0 0 0,0-1 0 0 0,0 1 0 0 0,0-1 0 0 0,-3 7-19 0 0,-1 0-74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6:39.369"/>
    </inkml:context>
    <inkml:brush xml:id="br0">
      <inkml:brushProperty name="width" value="0.1" units="cm"/>
      <inkml:brushProperty name="height" value="0.1" units="cm"/>
      <inkml:brushProperty name="color" value="#E71224"/>
    </inkml:brush>
  </inkml:definitions>
  <inkml:trace contextRef="#ctx0" brushRef="#br0">4 1 919 0 0,'0'0'29'0'0,"0"1"0"0"0,-1-1 0 0 0,1 0-1 0 0,0 1 1 0 0,-1-1 0 0 0,1 1-1 0 0,0-1 1 0 0,0 1 0 0 0,0-1-1 0 0,-1 0 1 0 0,1 1 0 0 0,0-1 0 0 0,0 1-1 0 0,0-1 1 0 0,0 1 0 0 0,0-1-1 0 0,0 1 1 0 0,0-1 0 0 0,0 1-1 0 0,0-1 1 0 0,0 1 0 0 0,0-1 0 0 0,0 1-1 0 0,0-1 1 0 0,0 1 0 0 0,1-1-1 0 0,-1 1 1 0 0,0-1 0 0 0,0 1-1 0 0,0-1 1 0 0,1 1 0 0 0,5 16 987 0 0,-5-15-953 0 0,1-1 1 0 0,-1 1-1 0 0,0-1 0 0 0,0 0 0 0 0,1 0 0 0 0,-1 0 1 0 0,1 0-1 0 0,-1 0 0 0 0,1 0 0 0 0,-1 0 1 0 0,1 0-1 0 0,0-1 0 0 0,-1 1 0 0 0,1-1 1 0 0,0 1-1 0 0,-1-1 0 0 0,1 1 0 0 0,0-1 0 0 0,0 0 1 0 0,2 0-1 0 0,45-3 756 0 0,-19 0-463 0 0,100-2 369 0 0,-42 5-581 0 0,-20-5-39 0 0,-46 3-55 0 0,0 1-1 0 0,27 1 0 0 0,81 11 79 0 0,-111-7-113 0 0,0 0 0 0 0,-1 2 0 0 0,22 8 0 0 0,-10-2 61 0 0,45 10-1 0 0,-63-19-26 0 0,-1-1 0 0 0,1-1 0 0 0,0 0-1 0 0,0 0 1 0 0,0-1 0 0 0,0-1 0 0 0,14-2 0 0 0,13-3 22 0 0,0 1 1 0 0,0 3 0 0 0,66 3-1 0 0,-36 4-71 0 0,104 23 0 0 0,6 3 0 0 0,-158-29 0 0 0,-1 0 0 0 0,30-2 0 0 0,1 0 0 0 0,115-1 42 0 0,-56-2-20 0 0,135 16 189 0 0,-180-12-116 0 0,-28 0-49 0 0,0-1 1 0 0,0-1 0 0 0,0-2-1 0 0,57-13 1 0 0,40-17 204 0 0,-102 28-182 0 0,37-2 0 0 0,-45 6-59 0 0,0 1-1 0 0,0 1 0 0 0,0 2 0 0 0,0 0 0 0 0,0 1 0 0 0,42 14 0 0 0,-50-13-9 0 0,0-2 0 0 0,23 3 0 0 0,-16-4 0 0 0,-5 0 2 0 0,1-2 0 0 0,36-3-1 0 0,-28 1 48 0 0,192-12 25 0 0,-97 6-59 0 0,157-2 34 0 0,-244 9-22 0 0,0-1-1 0 0,0-2 1 0 0,-1-2 0 0 0,42-12-1 0 0,5-1-31 0 0,-28 12 5 0 0,1 2 0 0 0,-1 2 0 0 0,84 6 0 0 0,-103-1 0 0 0,14-3 21 0 0,0-2 0 0 0,84-16 0 0 0,-26 2-20 0 0,-66 12 22 0 0,77 1-1 0 0,-100 5-1 0 0,-1 1 0 0 0,1 0-1 0 0,-1 1 1 0 0,0 0 0 0 0,0 2 0 0 0,0 0-1 0 0,23 10 1 0 0,-34-12-37 0 0,-1 0 1 0 0,1 0-1 0 0,-1 0 0 0 0,0 1 0 0 0,0-1 0 0 0,0 1 1 0 0,-1 0-1 0 0,1 0 0 0 0,-1 1 0 0 0,5 8 1 0 0,3 6-135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7:40.200"/>
    </inkml:context>
    <inkml:brush xml:id="br0">
      <inkml:brushProperty name="width" value="0.1" units="cm"/>
      <inkml:brushProperty name="height" value="0.1" units="cm"/>
      <inkml:brushProperty name="color" value="#E71224"/>
    </inkml:brush>
  </inkml:definitions>
  <inkml:trace contextRef="#ctx0" brushRef="#br0">4770 116 455 0 0,'186'-22'478'0'0,"-78"12"-268"0"0,75-1-156 0 0,-172 10-52 0 0,0 1 0 0 0,0 1 1 0 0,-1 0-1 0 0,22 5 0 0 0,-20-4-2 0 0,1 0 0 0 0,-1 0 0 0 0,20-1-1 0 0,30 0 1 0 0,-47 0 0 0 0,1 0 0 0 0,0-2 0 0 0,0 0 0 0 0,25-5 0 0 0,67-11-1 0 0,-35 7 18 0 0,-27 4 210 0 0,-29 4 40 0 0,0-1 0 0 0,0 0-1 0 0,24-8 1 0 0,4 3-57 0 0,-45 8-202 0 0,1 0 0 0 0,-1 0 0 0 0,0 0 0 0 0,0 0 0 0 0,0-1-1 0 0,0 1 1 0 0,0 0 0 0 0,0 0 0 0 0,0 0 0 0 0,0 0-1 0 0,1-1 1 0 0,-1 1 0 0 0,0 0 0 0 0,0 0 0 0 0,0 0-1 0 0,0 0 1 0 0,0-1 0 0 0,0 1 0 0 0,0 0 0 0 0,0 0-1 0 0,0 0 1 0 0,0-1 0 0 0,0 1 0 0 0,0 0 0 0 0,0 0-1 0 0,0 0 1 0 0,0 0 0 0 0,0-1 0 0 0,-1 1 0 0 0,1 0 0 0 0,0 0-1 0 0,0 0 1 0 0,0 0 0 0 0,0-1 0 0 0,0 1 0 0 0,0 0-1 0 0,0 0 1 0 0,-1 0 0 0 0,1 0 0 0 0,0 0 0 0 0,0-1-1 0 0,0 1 1 0 0,0 0 0 0 0,0 0 0 0 0,-1 0 0 0 0,1 0-1 0 0,0 0 1 0 0,0 0 0 0 0,0 0 0 0 0,0 0 0 0 0,-1 0 0 0 0,1 0-1 0 0,0 0 1 0 0,0 0 0 0 0,0 0 0 0 0,-1 0 0 0 0,-8-5 290 0 0,-5 2-148 0 0,1 0-1 0 0,-1 2 0 0 0,0-1 1 0 0,1 2-1 0 0,-1 0 0 0 0,-26 3 0 0 0,-14-1-60 0 0,-122 13-5 0 0,22-1-30 0 0,-6-12-31 0 0,-105 5 26 0 0,-330 22 15 0 0,522-29-64 0 0,-92 12 0 0 0,80-4 0 0 0,-98-3 0 0 0,-55 5 0 0 0,-77 42 304 0 0,253-41-215 0 0,-1-3 0 0 0,-67 1 0 0 0,58-5-25 0 0,-82 14 0 0 0,68-1-34 0 0,-16 3 66 0 0,-152 12-1 0 0,172-27-55 0 0,1 3-1 0 0,-93 22 0 0 0,152-25-36 0 0,-156 32 5 0 0,132-29-8 0 0,-88 1-1 0 0,-272 18 65 0 0,320-21-35 0 0,-158-10-1 0 0,103-1-13 0 0,74 7-15 0 0,-112 17 0 0 0,115-9 0 0 0,-124 2 0 0 0,144-14 27 0 0,-76 1 79 0 0,103 3-201 0 0,0-1 0 0 0,-1 2 0 0 0,1 1 0 0 0,-32 10 0 0 0,23-3-1939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8:54.992"/>
    </inkml:context>
    <inkml:brush xml:id="br0">
      <inkml:brushProperty name="width" value="0.1" units="cm"/>
      <inkml:brushProperty name="height" value="0.1" units="cm"/>
      <inkml:brushProperty name="color" value="#E71224"/>
    </inkml:brush>
  </inkml:definitions>
  <inkml:trace contextRef="#ctx0" brushRef="#br0">1 18 1839 0 0,'9'-18'80'0'0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9:07.657"/>
    </inkml:context>
    <inkml:brush xml:id="br0">
      <inkml:brushProperty name="width" value="0.1" units="cm"/>
      <inkml:brushProperty name="height" value="0.1" units="cm"/>
      <inkml:brushProperty name="color" value="#E71224"/>
    </inkml:brush>
  </inkml:definitions>
  <inkml:trace contextRef="#ctx0" brushRef="#br0">1 114 1839 0 0,'16'-22'80'0'0,"0"-1"16"0"0,0 1-96 0 0,0 3 0 0 0,-3 4 0 0 0,-6 6 0 0 0,-3 6 0 0 0,-3 3 0 0 0,1 2 0 0 0,0-1 0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9:11.635"/>
    </inkml:context>
    <inkml:brush xml:id="br0">
      <inkml:brushProperty name="width" value="0.1" units="cm"/>
      <inkml:brushProperty name="height" value="0.1" units="cm"/>
      <inkml:brushProperty name="color" value="#E71224"/>
    </inkml:brush>
  </inkml:definitions>
  <inkml:trace contextRef="#ctx0" brushRef="#br0">0 151 919 0 0,'20'16'4128'0'0,"-13"-15"-3854"0"0,0 0-1 0 0,-1-1 1 0 0,1 1-1 0 0,-1-1 1 0 0,1-1-1 0 0,0 1 1 0 0,-1-1-1 0 0,1 0 0 0 0,-1-1 1 0 0,11-3-1 0 0,5-4 209 0 0,28-18 0 0 0,-33 17-254 0 0,1 1 0 0 0,34-12 0 0 0,-42 19-222 0 0,-1 1-1 0 0,0 0 1 0 0,1 0-1 0 0,-1 1 0 0 0,1 1 1 0 0,-1-1-1 0 0,1 2 0 0 0,-1-1 1 0 0,0 1-1 0 0,1 1 1 0 0,8 3-1 0 0,-1-2-5 0 0,0 0 0 0 0,18 2-1 0 0,267 5 1 0 0,75-20 128 0 0,-87 7 259 0 0,-240 1-323 0 0,-1-1 0 0 0,88-18 0 0 0,0 1 29 0 0,-89 17-70 0 0,-1 2-1 0 0,92 13 1 0 0,35 1-27 0 0,20-28 4 0 0,-33 1 0 0 0,250-9 0 0 0,-394 21 0 0 0,145-18 0 0 0,-118 11 0 0 0,0 2 0 0 0,1 2 0 0 0,-1 1 0 0 0,1 3 0 0 0,76 9 0 0 0,23 4 47 0 0,5 2-30 0 0,55 5 102 0 0,-123-13 1569 0 0,104 23-3610 0 0,-115-17 2004 0 0,74 5-1 0 0,63 2 882 0 0,-171-20-1246 0 0,-34 0 241 0 0,0 0 0 0 0,1 0 0 0 0,-1 0 0 0 0,0-1 1 0 0,0 1-1 0 0,0-1 0 0 0,1 1 0 0 0,-1-1 1 0 0,0 0-1 0 0,0 0 0 0 0,0 0 0 0 0,3-2 0 0 0,7-1 95 0 0,-10 4-47 0 0,-1 0 1 0 0,1-1-1 0 0,-1 1 0 0 0,1 0 0 0 0,-1-1 1 0 0,1 1-1 0 0,-1-1 0 0 0,1 1 1 0 0,-1-1-1 0 0,0 0 0 0 0,3-1 0 0 0,-4 2-4 0 0,1-1 0 0 0,-1 1 0 0 0,0-1-1 0 0,1 1 1 0 0,0-1 0 0 0,-1 1 0 0 0,1 0-1 0 0,-1 0 1 0 0,1-1 0 0 0,-1 1 0 0 0,1 0-1 0 0,0 0 1 0 0,-1-1 0 0 0,1 1 0 0 0,-1 0-1 0 0,1 0 1 0 0,0 0 0 0 0,-1 0 0 0 0,1 0-1 0 0,0 0 1 0 0,-1 0 0 0 0,1 0 0 0 0,-1 0-1 0 0,1 0 1 0 0,0 1 0 0 0,-1-1 0 0 0,1 0-1 0 0,0 0 1 0 0,-1 1 0 0 0,1-1 0 0 0,-1 0-1 0 0,1 1 1 0 0,-1-1 0 0 0,1 0 0 0 0,-1 1-1 0 0,1-1 1 0 0,-1 1 0 0 0,1-1 0 0 0,-1 1-1 0 0,17 24-360 0 0,-15-22 148 0 0,5 8-321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6:17.426"/>
    </inkml:context>
    <inkml:brush xml:id="br0">
      <inkml:brushProperty name="width" value="0.1" units="cm"/>
      <inkml:brushProperty name="height" value="0.1" units="cm"/>
      <inkml:brushProperty name="color" value="#E71224"/>
    </inkml:brush>
  </inkml:definitions>
  <inkml:trace contextRef="#ctx0" brushRef="#br0">2046 146 3679 0 0,'-14'-22'5120'0'0,"2"-17"-3835"0"0,3 5-1323 0 0,8 31 102 0 0,-1 0 0 0 0,1 1 0 0 0,-1-1 0 0 0,0 0 0 0 0,0 1 0 0 0,0 0-1 0 0,0-1 1 0 0,0 1 0 0 0,-1 0 0 0 0,1 0 0 0 0,-1 0 0 0 0,0 0 0 0 0,1 1 0 0 0,-1-1 0 0 0,0 1 0 0 0,0-1 0 0 0,0 1 0 0 0,0 0-1 0 0,-6-1 1 0 0,-5-1 486 0 0,0 1-1 0 0,0 1 0 0 0,-19 0 1 0 0,5 0 87 0 0,-54-1 974 0 0,0 4 0 0 0,-105 17-1 0 0,24 2-447 0 0,-173 18-58 0 0,244-33-551 0 0,-156-9 0 0 0,-3-26 89 0 0,-83-5-2370 0 0,254 30 67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9:12.727"/>
    </inkml:context>
    <inkml:brush xml:id="br0">
      <inkml:brushProperty name="width" value="0.1" units="cm"/>
      <inkml:brushProperty name="height" value="0.1" units="cm"/>
      <inkml:brushProperty name="color" value="#E71224"/>
    </inkml:brush>
  </inkml:definitions>
  <inkml:trace contextRef="#ctx0" brushRef="#br0">1 82 919 0 0,'0'-1'125'0'0,"1"-1"-1"0"0,-1 0 0 0 0,1 1 0 0 0,0-1 0 0 0,0 1 0 0 0,0-1 0 0 0,0 1 0 0 0,0 0 0 0 0,0-1 0 0 0,0 1 0 0 0,1 0 0 0 0,-1 0 0 0 0,0 0 0 0 0,1-1 0 0 0,-1 2 0 0 0,1-1 0 0 0,-1 0 0 0 0,1 0 0 0 0,2-1 0 0 0,0 2 199 0 0,0-1-1 0 0,0 0 1 0 0,0 1 0 0 0,0 0 0 0 0,0 0 0 0 0,0 0-1 0 0,7 1 1 0 0,57 14 208 0 0,-50-10-441 0 0,0-1 0 0 0,25 3 0 0 0,0-6 201 0 0,0-3-1 0 0,0-1 0 0 0,52-10 1 0 0,-43 5 101 0 0,79-3 0 0 0,163 2-50 0 0,-154-9-232 0 0,-23 2-28 0 0,9 10 15 0 0,128 9-1 0 0,-55 2-25 0 0,275 9-71 0 0,-404-10 22 0 0,1-2-1 0 0,132-16 0 0 0,-173 10 11 0 0,49 2 0 0 0,-73 2-32 0 0,-5 0 3 0 0,-1 0 0 0 0,0 0 0 0 0,0 0 0 0 0,1 0 0 0 0,-1 0 0 0 0,0 0 0 0 0,0 0 0 0 0,0 0 0 0 0,1 1 0 0 0,-1-1 0 0 0,0 0 0 0 0,0 0 0 0 0,0 0 0 0 0,1 0 0 0 0,-1 0 0 0 0,0 1 0 0 0,0-1 0 0 0,0 0 0 0 0,0 0 0 0 0,0 0 0 0 0,1 1 0 0 0,-1-1 0 0 0,0 0 0 0 0,0 0-1 0 0,0 0 1 0 0,0 1 0 0 0,0-1 0 0 0,0 0 0 0 0,0 0 0 0 0,0 1 0 0 0,0-1 0 0 0,0 0 0 0 0,0 0 0 0 0,0 1 0 0 0,0-1 0 0 0,0 0 0 0 0,0 0 0 0 0,0 0 0 0 0,0 1 0 0 0,0-1 0 0 0,0 0 0 0 0,0 0 0 0 0,0 1 0 0 0,0-1 0 0 0,0 0 0 0 0,-1 0 0 0 0,1 0 0 0 0,0 1 0 0 0,0-1 0 0 0,0 0 0 0 0,0 0 0 0 0,-1 0 0 0 0,1 1-1 0 0,-10 16 30 0 0,6-12-16 0 0,-16 30-288 0 0,8-14-64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9:21.711"/>
    </inkml:context>
    <inkml:brush xml:id="br0">
      <inkml:brushProperty name="width" value="0.1" units="cm"/>
      <inkml:brushProperty name="height" value="0.1" units="cm"/>
      <inkml:brushProperty name="color" value="#E71224"/>
    </inkml:brush>
  </inkml:definitions>
  <inkml:trace contextRef="#ctx0" brushRef="#br0">0 7 2879 0 0,'4'2'47'0'0,"0"0"-1"0"0,-1 0 0 0 0,1 0 1 0 0,-1 1-1 0 0,0-1 0 0 0,1 1 1 0 0,-1-1-1 0 0,0 1 0 0 0,0 0 1 0 0,4 7-1 0 0,2 0 31 0 0,-2-4 29 0 0,1 0 0 0 0,-1 0 1 0 0,1-1-1 0 0,0 0 0 0 0,1 0 0 0 0,-1-1 0 0 0,1 0 0 0 0,0 0 1 0 0,15 3-1 0 0,9 1 717 0 0,46 5 0 0 0,-55-10-580 0 0,0-1-77 0 0,0-1 0 0 0,-1-1 1 0 0,39-6-1 0 0,26 0-41 0 0,-57 5-9 0 0,49-9 0 0 0,12-2-9 0 0,141 14 66 0 0,-143 1-138 0 0,117-9 0 0 0,-97-6 40 0 0,216 5 0 0 0,-233 9 25 0 0,99-11 0 0 0,-107 4-29 0 0,-17 4-1 0 0,128 17 0 0 0,-123-8-23 0 0,93 0 1 0 0,35-21-38 0 0,-135 11-11 0 0,127 11 0 0 0,-32 1 15 0 0,-59-12 16 0 0,159-24 0 0 0,-178 19-8 0 0,1 4 1 0 0,107 9-1 0 0,-162-4-25 0 0,16-2 3 0 0,86-12 0 0 0,-42 2 0 0 0,15-2 0 0 0,-59 6 4 0 0,0 1-1 0 0,53 2 1 0 0,26 8 55 0 0,125-12-1 0 0,-150 0-26 0 0,167 9 0 0 0,-179 4-32 0 0,110-5 0 0 0,-89-10 0 0 0,-39 2 0 0 0,1 4 0 0 0,123 8 0 0 0,-158-1-11 0 0,66 9 49 0 0,144-2-1 0 0,-114-17-35 0 0,-48 1 24 0 0,158 11 0 0 0,-132 1-53 0 0,158-9 0 0 0,-227 3 27 0 0,-1 1 0 0 0,45 9 0 0 0,-9-1 0 0 0,61 7 0 0 0,61 7 0 0 0,-60-16 3 0 0,209 25 48 0 0,-278-25-48 0 0,1-3 1 0 0,70-3 0 0 0,59 3-5 0 0,-67 9 1 0 0,59 4 0 0 0,-146-17 0 0 0,0-1 0 0 0,60-8 0 0 0,-24-4 0 0 0,-39 4 0 0 0,0 2 0 0 0,0 2 0 0 0,1 1 0 0 0,68 6 0 0 0,-80 0-45 0 0,0 2 1 0 0,-1 1-1 0 0,1 2 0 0 0,-1 0 0 0 0,45 21 0 0 0,-38-10-2026 0 0,-2-3-749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9:22.987"/>
    </inkml:context>
    <inkml:brush xml:id="br0">
      <inkml:brushProperty name="width" value="0.1" units="cm"/>
      <inkml:brushProperty name="height" value="0.1" units="cm"/>
      <inkml:brushProperty name="color" value="#E71224"/>
    </inkml:brush>
  </inkml:definitions>
  <inkml:trace contextRef="#ctx0" brushRef="#br0">91 23 1375 0 0,'-90'70'1780'0'0,"90"-70"-1768"0"0,1 0 0 0 0,-1 0 0 0 0,0-1-1 0 0,0 1 1 0 0,1 0 0 0 0,-1 0 0 0 0,0 1-1 0 0,1-1 1 0 0,-1 0 0 0 0,0 0 0 0 0,1 0-1 0 0,-1 0 1 0 0,0 0 0 0 0,0 0 0 0 0,1 0-1 0 0,-1 0 1 0 0,0 1 0 0 0,1-1 0 0 0,-1 0-1 0 0,0 0 1 0 0,0 0 0 0 0,1 0 0 0 0,-1 1-1 0 0,0-1 1 0 0,0 0 0 0 0,0 0 0 0 0,1 1-1 0 0,-1-1 1 0 0,0 0 0 0 0,0 1 0 0 0,0-1 0 0 0,0 0-1 0 0,0 0 1 0 0,0 1 0 0 0,1-1 0 0 0,-1 0-1 0 0,0 1 1 0 0,0-1 0 0 0,0 0 0 0 0,0 1-1 0 0,0-1 1 0 0,0 0 0 0 0,0 0 0 0 0,0 1-1 0 0,0-1 1 0 0,0 0 0 0 0,-1 1 0 0 0,1-1-1 0 0,0 0 1 0 0,0 1 0 0 0,0-1 0 0 0,0 0-1 0 0,0 0 1 0 0,-1 1 0 0 0,1-1 0 0 0,0 0-1 0 0,0 0 1 0 0,0 1 0 0 0,-1-1 0 0 0,1 0-1 0 0,0 0 1 0 0,0 0 0 0 0,0 1 0 0 0,-1-1-1 0 0,1 0 1 0 0,-1 0 0 0 0,27 0 654 0 0,31-12 391 0 0,89-12 148 0 0,39 15-751 0 0,-113 7-317 0 0,-1-3 0 0 0,94-19 0 0 0,-101 12-93 0 0,1 3 0 0 0,0 3 0 0 0,80 3-1 0 0,-83 7-42 0 0,243 12 9 0 0,6-16 190 0 0,-284 1-141 0 0,50 7 1 0 0,-56-5-28 0 0,0 0 0 0 0,0-2 0 0 0,0 0 1 0 0,24-2-1 0 0,-32-4 141 0 0,-28 10-39 0 0,-30 20-324 0 0,28-14 62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9:44.792"/>
    </inkml:context>
    <inkml:brush xml:id="br0">
      <inkml:brushProperty name="width" value="0.1" units="cm"/>
      <inkml:brushProperty name="height" value="0.1" units="cm"/>
      <inkml:brushProperty name="color" value="#E71224"/>
    </inkml:brush>
  </inkml:definitions>
  <inkml:trace contextRef="#ctx0" brushRef="#br0">1 22 1783 0 0,'11'3'300'0'0,"-1"0"0"0"0,1 0 0 0 0,0-1 0 0 0,1-1 0 0 0,-1 1 0 0 0,0-2 0 0 0,12 0 0 0 0,58 5 757 0 0,-60-3-931 0 0,-1 0-1 0 0,1-1 1 0 0,-1-1 0 0 0,1-1-1 0 0,23-5 1 0 0,-18 1 5 0 0,0 0-1 0 0,1 2 1 0 0,0 1 0 0 0,-1 2-1 0 0,1 0 1 0 0,34 5 0 0 0,90 6-119 0 0,-94-8-14 0 0,-5-3 136 0 0,0-2-1 0 0,75-13 1 0 0,-28 2-23 0 0,-45 10-94 0 0,1 3 1 0 0,60 6-1 0 0,-60-1 5 0 0,0-3 0 0 0,56-5 0 0 0,-42-4 14 0 0,1 3 1 0 0,0 4 0 0 0,85 9-1 0 0,-68 3-36 0 0,-25-3 0 0 0,1-2 0 0 0,63-1 0 0 0,-38-13 32 0 0,136-27 0 0 0,-181 29-16 0 0,0 1 0 0 0,0 2 0 0 0,1 3 0 0 0,-1 1 0 0 0,0 2 0 0 0,0 2 0 0 0,45 12 0 0 0,-62-14-16 0 0,0 0 0 0 0,1-1 0 0 0,-1-2 0 0 0,31-1 0 0 0,105-18 0 0 0,-154 17 0 0 0,47-3 50 0 0,0 2 0 0 0,1 3 0 0 0,63 8 0 0 0,-72-5-30 0 0,-26-2-66 0 0,-1 1 0 0 0,0 1 0 0 0,0 1 0 0 0,0 0 0 0 0,35 15 0 0 0,-32-8-2738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9:45.606"/>
    </inkml:context>
    <inkml:brush xml:id="br0">
      <inkml:brushProperty name="width" value="0.1" units="cm"/>
      <inkml:brushProperty name="height" value="0.1" units="cm"/>
      <inkml:brushProperty name="color" value="#E71224"/>
    </inkml:brush>
  </inkml:definitions>
  <inkml:trace contextRef="#ctx0" brushRef="#br0">1 6 3023 0 0,'32'11'1443'0'0,"-10"-10"-1004"0"0,0-1 0 0 0,0 0 0 0 0,40-7-1 0 0,9 0-84 0 0,-39 5-285 0 0,1 1 0 0 0,0 2 0 0 0,-1 1 0 0 0,44 9-1 0 0,-10 1 46 0 0,1-3 0 0 0,-1-3-1 0 0,1-3 1 0 0,77-6-1 0 0,25-12 79 0 0,-166 14-191 0 0,0 1 0 0 0,1-1 0 0 0,-1 1 0 0 0,0 0 0 0 0,0-1 0 0 0,1 1 0 0 0,-1 1 1 0 0,0-1-1 0 0,1 0 0 0 0,-1 1 0 0 0,0 0 0 0 0,0 0 0 0 0,0 0 0 0 0,1 0 0 0 0,-1 0 0 0 0,0 1 0 0 0,0-1 0 0 0,-1 1 0 0 0,1 0 0 0 0,5 3 0 0 0,0 1-151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29:47.433"/>
    </inkml:context>
    <inkml:brush xml:id="br0">
      <inkml:brushProperty name="width" value="0.1" units="cm"/>
      <inkml:brushProperty name="height" value="0.1" units="cm"/>
      <inkml:brushProperty name="color" value="#E71224"/>
    </inkml:brush>
  </inkml:definitions>
  <inkml:trace contextRef="#ctx0" brushRef="#br0">0 50 1375 0 0,'12'3'499'0'0,"0"-1"0"0"0,-1 0 0 0 0,1-1 0 0 0,15 0-1 0 0,2 0-257 0 0,30 1 246 0 0,0-3 0 0 0,76-12 0 0 0,11 0-363 0 0,-83 11-7 0 0,1 2 0 0 0,-1 3-1 0 0,96 18 1 0 0,-115-14-85 0 0,1-2 1 0 0,70-1-1 0 0,89-15 102 0 0,13 1-37 0 0,-158 10-47 0 0,40 0-10 0 0,114-13-1 0 0,-18-9 74 0 0,-147 19-109 0 0,0 3 0 0 0,53 5-1 0 0,49 8-3 0 0,155-7 0 0 0,-39 2 36 0 0,-166-2-22 0 0,165-10 0 0 0,-144-2 17 0 0,208 15 0 0 0,-268-5-29 0 0,15-3-2 0 0,92-10 0 0 0,-106 3 0 0 0,0 3 0 0 0,110 8 0 0 0,-84 6 0 0 0,1-3 0 0 0,111-4 0 0 0,-87-13 0 0 0,166-2 0 0 0,-164 12 24 0 0,0-5 0 0 0,134-22 0 0 0,-188 21-10 0 0,1 3-1 0 0,109 9 0 0 0,-100-2 3 0 0,118-6 0 0 0,-133-4-13 0 0,148-10 32 0 0,-160 14-26 0 0,0 2 0 0 0,73 12-1 0 0,210 18-8 0 0,-208-24 0 0 0,20 12 0 0 0,-53-6 0 0 0,-6-2 0 0 0,275 30 0 0 0,-172-24 0 0 0,228 12 0 0 0,-129-31 41 0 0,-87-1-18 0 0,134-13-23 0 0,-67 2 0 0 0,-154 12 0 0 0,286-18 0 0 0,-326 12 25 0 0,1 3 0 0 0,124 8 0 0 0,-166 0 2 0 0,1 4-97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30:10.417"/>
    </inkml:context>
    <inkml:brush xml:id="br0">
      <inkml:brushProperty name="width" value="0.1" units="cm"/>
      <inkml:brushProperty name="height" value="0.1" units="cm"/>
      <inkml:brushProperty name="color" value="#E71224"/>
    </inkml:brush>
  </inkml:definitions>
  <inkml:trace contextRef="#ctx0" brushRef="#br0">286 925 455 0 0,'2'-4'180'0'0,"0"-1"-1"0"0,0 0 0 0 0,0 0 1 0 0,-1 0-1 0 0,1 0 0 0 0,0-8 1 0 0,-2 12-118 0 0,0 0 0 0 0,0 0 0 0 0,0 0 0 0 0,0 0 0 0 0,0 0 0 0 0,0 0 0 0 0,0 0 1 0 0,0 0-1 0 0,-1 0 0 0 0,1 0 0 0 0,0 0 0 0 0,-1 0 0 0 0,1 0 0 0 0,0 0 0 0 0,-1 0 0 0 0,1 0 0 0 0,-1 0 0 0 0,0 1 1 0 0,1-1-1 0 0,-1 0 0 0 0,0 0 0 0 0,1 0 0 0 0,-1 1 0 0 0,0-1 0 0 0,0 0 0 0 0,0 1 0 0 0,0-1 0 0 0,1 1 0 0 0,-1-1 1 0 0,0 1-1 0 0,0 0 0 0 0,0-1 0 0 0,0 1 0 0 0,0 0 0 0 0,0 0 0 0 0,0-1 0 0 0,0 1 0 0 0,0 0 0 0 0,0 0 0 0 0,0 0 1 0 0,0 0-1 0 0,-2 0 0 0 0,1 1 31 0 0,0-1 0 0 0,0 0 0 0 0,-1 0 0 0 0,1 1 1 0 0,0-1-1 0 0,0 1 0 0 0,0 0 0 0 0,-1 0 0 0 0,1 0 0 0 0,0 0 1 0 0,0 0-1 0 0,0 0 0 0 0,0 0 0 0 0,1 1 0 0 0,-1-1 0 0 0,0 1 1 0 0,0-1-1 0 0,-2 4 0 0 0,-19 14 811 0 0,-13-28 792 0 0,34 9-1617 0 0,0 0 0 0 0,0 0-1 0 0,0 0 1 0 0,0 0 0 0 0,1 1-1 0 0,-1-1 1 0 0,0 0 0 0 0,0 1 0 0 0,0-1-1 0 0,1 1 1 0 0,-1 0 0 0 0,0 0-1 0 0,1-1 1 0 0,-1 1 0 0 0,0 0-1 0 0,1 1 1 0 0,-1-1 0 0 0,1 0-1 0 0,0 0 1 0 0,-1 1 0 0 0,1-1-1 0 0,0 0 1 0 0,0 1 0 0 0,0-1-1 0 0,0 1 1 0 0,0 0 0 0 0,0-1 0 0 0,0 1-1 0 0,0 0 1 0 0,1-1 0 0 0,-1 3-1 0 0,-1 1-47 0 0,1-1 0 0 0,-1 0 0 0 0,1 0 0 0 0,0 1 0 0 0,1-1 0 0 0,-1 0 0 0 0,1 1 0 0 0,0-1 0 0 0,0 1 0 0 0,0-1-1 0 0,1 1 1 0 0,0 5 0 0 0,35-4 1259 0 0,-21 2-1005 0 0,-14-8-272 0 0,0 1 0 0 0,0 0 1 0 0,0-1-1 0 0,-1 1 1 0 0,1-1-1 0 0,0 1 0 0 0,0-1 1 0 0,0 0-1 0 0,0 1 1 0 0,0-1-1 0 0,0 0 0 0 0,0 0 1 0 0,0 0-1 0 0,0 1 1 0 0,0-1-1 0 0,0 0 0 0 0,0 0 1 0 0,0-1-1 0 0,0 1 1 0 0,0 0-1 0 0,0 0 0 0 0,0 0 1 0 0,0-1-1 0 0,0 1 1 0 0,1-1-1 0 0,3 0 50 0 0,0 0 1 0 0,-1 0-1 0 0,1 0 0 0 0,-1 1 1 0 0,1-1-1 0 0,0 1 0 0 0,0 1 1 0 0,-1-1-1 0 0,1 1 0 0 0,5 1 1 0 0,-4-1-46 0 0,0 0 0 0 0,0-1 0 0 0,0 0 0 0 0,0 1 1 0 0,0-2-1 0 0,8 0 0 0 0,21-7 128 0 0,-17 3 10 0 0,0 1-1 0 0,1 1 1 0 0,34-2-1 0 0,106 17-38 0 0,-143-11-108 0 0,1 1 1 0 0,-1 1-1 0 0,24 6 0 0 0,-20-4 5 0 0,34 4-1 0 0,38-5 51 0 0,-22 2-64 0 0,-28-1 0 0 0,21 1-3 0 0,54 3 70 0 0,-95-7-49 0 0,1 0 0 0 0,31 7-1 0 0,28 4 5 0 0,8-12 167 0 0,0-5 1 0 0,104-16-1 0 0,-149 14-170 0 0,228-9 130 0 0,-123 10-96 0 0,-56-6 1 0 0,-60 5-17 0 0,49 0 0 0 0,-25 8-37 0 0,78 14 0 0 0,-74-10 62 0 0,78-3 0 0 0,-114-3-58 0 0,18-2 113 0 0,67-13 0 0 0,-40 5-33 0 0,-2-1-62 0 0,-45 6-14 0 0,1 1 1 0 0,-1 1 0 0 0,1 1 0 0 0,0 1-1 0 0,48 5 1 0 0,-57-2 2 0 0,0-1 0 0 0,1-1 0 0 0,-1 0 0 0 0,0-1 0 0 0,25-6 1 0 0,-17 4 13 0 0,34-2 1 0 0,-16 7 16 0 0,-24-1-10 0 0,-1-1 0 0 0,30-2 0 0 0,-12-1 8 0 0,15-3 102 0 0,-8-1-76 0 0,0 2 1 0 0,1 1 0 0 0,59 4 0 0 0,-64 0-68 0 0,121 7 129 0 0,18 5-128 0 0,-138-9 16 0 0,1-2-1 0 0,-1-2 1 0 0,65-10 0 0 0,-82 9-15 0 0,-2 1-1 0 0,-1 1 0 0 0,1 1 0 0 0,0 1 0 0 0,34 7 0 0 0,14 2 0 0 0,-42-10 13 0 0,-1 0 0 0 0,1-1 0 0 0,0-2-1 0 0,33-6 1 0 0,-37 5-3 0 0,0 1-1 0 0,28 2 1 0 0,-23 0 8 0 0,29-4-1 0 0,153-20 111 0 0,-173 22-124 0 0,-5-2 8 0 0,1 2 0 0 0,-1 1 0 0 0,1 2 0 0 0,40 6 0 0 0,-32 0-12 0 0,-6-2 0 0 0,53 16 0 0 0,-73-16 20 0 0,0 2 0 0 0,23 14 0 0 0,-25-14-3 0 0,0 0 0 0 0,1-1 0 0 0,23 8 0 0 0,-11-7-30 0 0,1-1 1 0 0,-1-2-1 0 0,1 0 0 0 0,44-1 0 0 0,-30-3-60 0 0,151-4-1331 0 0,62-1 3193 0 0,-209 1-1789 0 0,0-3 0 0 0,64-16 0 0 0,18-1-1281 0 0,54-4 2682 0 0,-63 22-1359 0 0,-39 3-20 0 0,-30 0-11 0 0,-3-1 28 0 0,0 2 0 0 0,79 7 0 0 0,-80-1-39 0 0,58-4 0 0 0,-53 0 0 0 0,71 6 39 0 0,-70-1-26 0 0,51-3-1 0 0,-43-8 72 0 0,78-17-1 0 0,16-3 78 0 0,-41 9-93 0 0,-67 9-38 0 0,89-4 0 0 0,-81 11-30 0 0,67 3 0 0 0,-82 1 22 0 0,1-2-1 0 0,66-8 0 0 0,-87 6-11 0 0,1 1-1 0 0,19 2 1 0 0,-19 0 5 0 0,0-2 1 0 0,21-1-1 0 0,-11-3 62 0 0,0-2 1 0 0,-1-1-1 0 0,46-17 0 0 0,-64 21-67 0 0,0 1 0 0 0,0 0 0 0 0,0 1-1 0 0,18-1 1 0 0,1-1 5 0 0,-21 3-15 0 0,-1 0 0 0 0,1 0 0 0 0,-1 1 0 0 0,10 2 0 0 0,16 0 0 0 0,-2-2 0 0 0,-11-1 0 0 0,-1 0 0 0 0,33-4 0 0 0,44-7 37 0 0,-18 3-10 0 0,-58 5-27 0 0,-13 2 0 0 0,-1-1 0 0 0,1 1 0 0 0,-1 1 0 0 0,1-1 0 0 0,0 1 0 0 0,-1 0 0 0 0,1 0 0 0 0,0 1 0 0 0,6 1 0 0 0,-8-1 0 0 0,1 1 0 0 0,1 0 0 0 0,-1 0 0 0 0,0 0 0 0 0,8 6 0 0 0,-11-7 0 0 0,-1 0 0 0 0,1 0 0 0 0,-1 0 0 0 0,0 0 0 0 0,0 0 0 0 0,0 1 0 0 0,0-1 0 0 0,0 0 0 0 0,0 1 0 0 0,0-1 0 0 0,0 1 0 0 0,0 0 0 0 0,-1-1 0 0 0,1 1 0 0 0,0-1 0 0 0,-1 1 0 0 0,0 0 0 0 0,1-1 0 0 0,-1 1 0 0 0,0 0 0 0 0,0 2 0 0 0,10 31 0 0 0,-9-30 0 0 0,1 0 0 0 0,0 0 0 0 0,0-1 0 0 0,1 1 0 0 0,0-1 0 0 0,-1 1 0 0 0,1-1 0 0 0,1 0 0 0 0,-1 0 0 0 0,1 0 0 0 0,4 3 0 0 0,-8-6 0 0 0,0-2 0 0 0,-7-20 364 0 0,7 21-361 0 0,0-1-1 0 0,0 1 0 0 0,0 0 1 0 0,1-1-1 0 0,-1 1 0 0 0,0 0 1 0 0,0-1-1 0 0,1 1 0 0 0,-1 0 1 0 0,0 0-1 0 0,1-1 0 0 0,-1 1 1 0 0,0 0-1 0 0,1 0 0 0 0,-1-1 1 0 0,0 1-1 0 0,1 0 0 0 0,-1 0 1 0 0,0 0-1 0 0,1 0 0 0 0,-1 0 1 0 0,1 0-1 0 0,-1-1 0 0 0,0 1 1 0 0,1 0-1 0 0,-1 0 1 0 0,1 0-1 0 0,-1 0 0 0 0,0 0 1 0 0,1 1-1 0 0,17-1 91 0 0,-12 1-71 0 0,111-39 42 0 0,-115 37-60 0 0,0 0-1 0 0,1 0 1 0 0,-1 0-1 0 0,0 0 0 0 0,1 0 1 0 0,-1-1-1 0 0,0 1 1 0 0,0-1-1 0 0,0 0 1 0 0,0 1-1 0 0,0-1 1 0 0,-1 0-1 0 0,1 0 1 0 0,1-3-1 0 0,18-35 92 0 0,-3 3-50 0 0,-13 30-32 0 0,1 0 0 0 0,0 0 0 0 0,0 0 0 0 0,11-8 0 0 0,5-5 50 0 0,-19 17-63 0 0,-1 1 0 0 0,1-1 0 0 0,-1 0 0 0 0,0 0 0 0 0,0 0 1 0 0,0 0-1 0 0,0 0 0 0 0,-1 0 0 0 0,1 0 0 0 0,-1-1 0 0 0,0 1 0 0 0,0-1 0 0 0,0 1 0 0 0,0-1 0 0 0,0-3 0 0 0,-1 1-1 0 0,-1 0-1 0 0,1 0 1 0 0,-1 0-1 0 0,0 0 1 0 0,0 0-1 0 0,-1 0 1 0 0,-4-11 0 0 0,5 15-4 0 0,1-1 1 0 0,-1 0 0 0 0,1 0 0 0 0,-1 1 0 0 0,1-1 0 0 0,0 0 0 0 0,0 0-1 0 0,0 0 1 0 0,0 1 0 0 0,1-1 0 0 0,-1 0 0 0 0,2-3 0 0 0,14-35-2 0 0,-13 34 24 0 0,0-1-1 0 0,0 0 1 0 0,4-16-1 0 0,-6 19-17 0 0,1-1 0 0 0,-1 0 0 0 0,-1 0 0 0 0,1 0 0 0 0,-1 0 0 0 0,0 0 0 0 0,-1 0 0 0 0,1 0 0 0 0,-1 0 0 0 0,0 0 0 0 0,-1 0 0 0 0,1 0 0 0 0,-1 0 0 0 0,0 1 0 0 0,-1-1 0 0 0,-3-6 0 0 0,-27-45 0 0 0,16 26 0 0 0,-23-30 0 0 0,33 52 0 0 0,-1-1 0 0 0,0 2 0 0 0,0-1 0 0 0,-1 1 0 0 0,0 0 0 0 0,-1 1 0 0 0,-10-7 0 0 0,-5-3 0 0 0,17 11 0 0 0,-1 0 0 0 0,0 1 0 0 0,-13-6 0 0 0,-14-2-11 0 0,0 2 1 0 0,-1 1-1 0 0,-64-8 0 0 0,-116 1-15 0 0,199 16 31 0 0,-172-18-5 0 0,168 17 0 0 0,-44-3 0 0 0,-100 4 0 0 0,-10 18-3 0 0,-154 6 6 0 0,249-19-3 0 0,0 4 0 0 0,-101 23 0 0 0,-82 7 0 0 0,114-20 0 0 0,5-1 0 0 0,-79 7 0 0 0,72-18 0 0 0,-62 5 0 0 0,-240 4 61 0 0,363-15-58 0 0,-180 9-3 0 0,-1 0 0 0 0,217-9 1 0 0,-84-2 9 0 0,19-6 17 0 0,-202 11-1 0 0,295-1-26 0 0,-17 3 0 0 0,-1-2 0 0 0,0-2 0 0 0,1-3 0 0 0,-45-5 0 0 0,-46-10 0 0 0,34 5 0 0 0,-99-2 0 0 0,67 8 0 0 0,-11-2 0 0 0,-38-4 0 0 0,-22 5 0 0 0,14 0 0 0 0,-96-4 0 0 0,68 6 0 0 0,123-3 0 0 0,35 3 0 0 0,-73 2 0 0 0,-269 5 0 0 0,355-1 0 0 0,-1 2 0 0 0,-59 11 0 0 0,34-3 0 0 0,15-5 0 0 0,-109-3 0 0 0,136-5 0 0 0,-334-8 0 0 0,315 8-3 0 0,-53-10 1 0 0,9 1 71 0 0,6 6-69 0 0,-60-7 0 0 0,134 10 0 0 0,0 1 0 0 0,-16 1 0 0 0,18 1 0 0 0,0-2 0 0 0,0 1 0 0 0,-19-4 0 0 0,-36-6 0 0 0,46 8 0 0 0,-31-6 0 0 0,-18-14 0 0 0,54 16 0 0 0,0 1 0 0 0,-1 0 0 0 0,0 1 0 0 0,1 1 0 0 0,-1 0 0 0 0,-1 1 0 0 0,-28 1 0 0 0,-214 21 0 0 0,141-6 0 0 0,-15 12 0 0 0,125-24-5 0 0,0 0-1 0 0,1 1 0 0 0,-1 0 1 0 0,1 1-1 0 0,0 0 1 0 0,0 0-1 0 0,1 1 1 0 0,-11 7-1 0 0,13-8-8 0 0,3-2 14 0 0,0 0 0 0 0,0 0 0 0 0,0 0 0 0 0,0 0 1 0 0,0 1-1 0 0,1-1 0 0 0,-1 1 0 0 0,1 0 0 0 0,-1-1 0 0 0,1 1 0 0 0,-1 5 0 0 0,-10 34-7 0 0,11-36 3 0 0,-3 12-1 0 0,0 1 0 0 0,1-1 0 0 0,1 1 0 0 0,1 0 0 0 0,0 0 0 0 0,2 0 1 0 0,0 0-1 0 0,1 0 0 0 0,1 0 0 0 0,5 19 0 0 0,12 34-27 0 0,20 137 0 0 0,-39-195 32 0 0,1 1 0 0 0,0-2 0 0 0,1 1 0 0 0,1 0 0 0 0,0 0 0 0 0,1-1 0 0 0,1 0 0 0 0,9 17 0 0 0,-11-25 0 0 0,-2-1 0 0 0,0 0 0 0 0,1 0 0 0 0,0-1 0 0 0,-1 0 0 0 0,1 1 0 0 0,0-1 0 0 0,1 0 0 0 0,-1 0 0 0 0,6 3 0 0 0,2 3-1 0 0,-11-8 4 0 0,1-1 1 0 0,-1 0 0 0 0,0 1-1 0 0,1-1 1 0 0,-1 1 0 0 0,0-1 0 0 0,1 0-1 0 0,-1 1 1 0 0,1-1 0 0 0,-1 0-1 0 0,1 1 1 0 0,-1-1 0 0 0,1 0 0 0 0,-1 0-1 0 0,1 0 1 0 0,-1 1 0 0 0,1-1-1 0 0,-1 0 1 0 0,1 0 0 0 0,-1 0 0 0 0,1 0-1 0 0,-1 0 1 0 0,1 0 0 0 0,0 0-1 0 0,-1 0 1 0 0,1 0 0 0 0,-1 0 0 0 0,1 0-1 0 0,-1 0 1 0 0,1-1 0 0 0,0 1 0 0 0,-1 0-12 0 0,0 0 1 0 0,1-1 0 0 0,-1 1 0 0 0,0 0 0 0 0,0 0 0 0 0,1 0 0 0 0,-1 0 0 0 0,0 0 0 0 0,0-1 0 0 0,1 1 0 0 0,-1 0 0 0 0,0 0 0 0 0,1 0 0 0 0,-1 0 0 0 0,0 0-1 0 0,0 0 1 0 0,1 0 0 0 0,-1 0 0 0 0,0 0 0 0 0,1 0 0 0 0,-1 0 0 0 0,0 0 0 0 0,0 0 0 0 0,1 0 0 0 0,-1 1 0 0 0,0-1 0 0 0,0 0 0 0 0,1 0 0 0 0,-1 0 0 0 0,0 0 0 0 0,0 0-1 0 0,1 1 1 0 0,-1-1 0 0 0,0 0 0 0 0,0 0 0 0 0,1 0 0 0 0,-1 1 0 0 0,0-1 0 0 0,0 0 0 0 0,0 0 0 0 0,0 0 0 0 0,0 1 0 0 0,1-1 0 0 0,-1 0 0 0 0,0 1 0 0 0,0-1-1 0 0,0 0 1 0 0,0 0 0 0 0,0 1 0 0 0,0-1 0 0 0,0 0 0 0 0,0 0 0 0 0,0 1 0 0 0,0-1 0 0 0,0 0 0 0 0,0 1 0 0 0,0-1 0 0 0,0 0 0 0 0,0 0 0 0 0,0 1 0 0 0,-8 19-4644 0 0,-2 3-2817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30:16.797"/>
    </inkml:context>
    <inkml:brush xml:id="br0">
      <inkml:brushProperty name="width" value="0.1" units="cm"/>
      <inkml:brushProperty name="height" value="0.1" units="cm"/>
      <inkml:brushProperty name="color" value="#E71224"/>
    </inkml:brush>
  </inkml:definitions>
  <inkml:trace contextRef="#ctx0" brushRef="#br0">53 33 455 0 0,'0'-1'76'0'0,"1"0"-1"0"0,-1 0 0 0 0,0 1 0 0 0,0-1 0 0 0,0 0 0 0 0,0 0 0 0 0,0 0 0 0 0,-1 0 0 0 0,1 0 0 0 0,0 0 0 0 0,0 0 0 0 0,-1 0 0 0 0,1 0 0 0 0,0 1 0 0 0,-1-1 0 0 0,1 0 0 0 0,-1 0 0 0 0,1 0 0 0 0,-1 1 0 0 0,1-1 0 0 0,-1 0 1 0 0,0 0-1 0 0,1 1 0 0 0,-1-1 0 0 0,0 1 0 0 0,0-1 0 0 0,1 1 0 0 0,-1-1 0 0 0,0 1 0 0 0,0-1 0 0 0,0 1 0 0 0,0 0 0 0 0,1-1 0 0 0,-1 1 0 0 0,0 0 0 0 0,0 0 0 0 0,0-1 0 0 0,0 1 0 0 0,0 0 0 0 0,0 0 0 0 0,0 0 0 0 0,0 0 0 0 0,0 1 1 0 0,-1-1-1 0 0,0 0 18 0 0,1 1 0 0 0,-1-1 0 0 0,1 1 0 0 0,0-1 0 0 0,-1 1 0 0 0,1 0 0 0 0,0 0 0 0 0,0-1 0 0 0,-1 1 0 0 0,1 0 0 0 0,0 0 0 0 0,0 0 0 0 0,0 0 0 0 0,0 0 1 0 0,0 1-1 0 0,0-1 0 0 0,0 0 0 0 0,1 0 0 0 0,-1 1 0 0 0,0-1 0 0 0,1 0 0 0 0,-1 1 0 0 0,1-1 0 0 0,-1 0 0 0 0,1 1 0 0 0,0-1 0 0 0,-1 1 0 0 0,1 1 0 0 0,0-2-60 0 0,0-1-1 0 0,1 1 0 0 0,-1 0 1 0 0,0-1-1 0 0,0 1 0 0 0,0-1 1 0 0,1 1-1 0 0,-1 0 0 0 0,0-1 0 0 0,1 1 1 0 0,-1-1-1 0 0,1 1 0 0 0,-1-1 1 0 0,0 1-1 0 0,1-1 0 0 0,-1 0 1 0 0,1 1-1 0 0,-1-1 0 0 0,1 1 0 0 0,0-1 1 0 0,-1 0-1 0 0,1 0 0 0 0,-1 1 1 0 0,1-1-1 0 0,0 0 0 0 0,-1 0 1 0 0,1 0-1 0 0,-1 1 0 0 0,1-1 0 0 0,0 0 1 0 0,-1 0-1 0 0,2 0 0 0 0,27 0 991 0 0,-15 0-430 0 0,54 7 208 0 0,0-3 0 0 0,0-3 0 0 0,74-8 1 0 0,-85 3-781 0 0,82-11 491 0 0,-132 14-480 0 0,78-11 88 0 0,-20 1 100 0 0,107-3 0 0 0,33 23-177 0 0,-77-2-22 0 0,31-10-22 0 0,-111 0 17 0 0,0 2 0 0 0,0 2 1 0 0,87 14-1 0 0,-116-12-16 0 0,1-1 1 0 0,-1-1-1 0 0,37-2 0 0 0,-11 0 53 0 0,-44 1-51 0 0,-1 0 1 0 0,1 0 0 0 0,-1 0 0 0 0,1 0 0 0 0,-1 0-1 0 0,1 0 1 0 0,-1 0 0 0 0,0 0 0 0 0,1 0 0 0 0,-1 0 0 0 0,1 0-1 0 0,-1 0 1 0 0,1 0 0 0 0,-1 0 0 0 0,1 0 0 0 0,-1 1-1 0 0,1-1 1 0 0,-1 0 0 0 0,1 0 0 0 0,-1 0 0 0 0,0 1-1 0 0,1-1 1 0 0,-1 0 0 0 0,1 1 0 0 0,-1-1 0 0 0,0 0 0 0 0,1 1-1 0 0,-1-1 1 0 0,0 0 0 0 0,0 1 0 0 0,1-1 0 0 0,-1 1-1 0 0,0-1 1 0 0,0 1 0 0 0,0-1 0 0 0,1 1 0 0 0,-1-1-1 0 0,0 1 1 0 0,0-1 0 0 0,0 0 0 0 0,0 1 0 0 0,0-1-1 0 0,0 1 1 0 0,0-1 0 0 0,0 1 0 0 0,0-1 0 0 0,0 1 0 0 0,0-1-1 0 0,-1 2 1 0 0,-12 23-3846 0 0,1-10-452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31:09.969"/>
    </inkml:context>
    <inkml:brush xml:id="br0">
      <inkml:brushProperty name="width" value="0.1" units="cm"/>
      <inkml:brushProperty name="height" value="0.1" units="cm"/>
      <inkml:brushProperty name="color" value="#E71224"/>
    </inkml:brush>
  </inkml:definitions>
  <inkml:trace contextRef="#ctx0" brushRef="#br0">631 1 919 0 0,'-76'52'7040'0'0,"76"-52"-7001"0"0,0 0 0 0 0,-1 0 0 0 0,1 0 0 0 0,0 0 1 0 0,-1 0-1 0 0,1 1 0 0 0,0-1 0 0 0,-1 0 0 0 0,1 0 0 0 0,0 0 0 0 0,-1 1 0 0 0,1-1 0 0 0,0 0 0 0 0,0 0 0 0 0,0 1 0 0 0,-1-1 0 0 0,1 0 0 0 0,0 0 0 0 0,0 1 0 0 0,0-1 0 0 0,-1 0 0 0 0,1 1 0 0 0,0-1 0 0 0,0 0 0 0 0,0 1 0 0 0,0-1 0 0 0,0 0 0 0 0,0 1 0 0 0,0-1 0 0 0,0 1 0 0 0,0-1 0 0 0,0 0 0 0 0,0 1 0 0 0,0-1 0 0 0,0 0 0 0 0,0 1 0 0 0,0-1 0 0 0,0 0 0 0 0,0 1 0 0 0,1-1 0 0 0,-1 0 0 0 0,0 1 0 0 0,0-1 0 0 0,0 0 0 0 0,0 0 0 0 0,1 1 1 0 0,-1-1-1 0 0,19 10 1471 0 0,-17-10-1374 0 0,1 0 1 0 0,0-1-1 0 0,0 1 0 0 0,0-1 0 0 0,0 1 0 0 0,0-1 0 0 0,-1 0 0 0 0,1 0 0 0 0,0 0 0 0 0,-1 0 0 0 0,4-2 0 0 0,8-3 182 0 0,1 3-185 0 0,1 1 1 0 0,-1 1-1 0 0,0 0 1 0 0,1 1-1 0 0,-1 0 1 0 0,1 1-1 0 0,-1 1 1 0 0,17 4-1 0 0,10 0 395 0 0,-39-5-477 0 0,0-1-1 0 0,0 0 0 0 0,0 1 1 0 0,0 0-1 0 0,0-1 1 0 0,0 1-1 0 0,0 0 0 0 0,0 1 1 0 0,0-1-1 0 0,-1 0 1 0 0,1 1-1 0 0,0 0 0 0 0,-1-1 1 0 0,1 1-1 0 0,-1 0 1 0 0,0 0-1 0 0,1 1 0 0 0,-1-1 1 0 0,2 4-1 0 0,0-2 37 0 0,-1 1 1 0 0,1-1-1 0 0,0 0 0 0 0,9 6 0 0 0,-10-7-64 0 0,0-1 0 0 0,0 1 0 0 0,0 0 1 0 0,0 0-1 0 0,0 0 0 0 0,0 0 0 0 0,-1 0 0 0 0,0 1 1 0 0,1-1-1 0 0,1 7 0 0 0,31 106 72 0 0,-3-6 46 0 0,-26-94-126 0 0,1 1 0 0 0,0-1-1 0 0,1-1 1 0 0,16 23-1 0 0,78 110 61 0 0,-98-141-62 0 0,-1 0-1 0 0,0 0 1 0 0,0 0-1 0 0,0 0 1 0 0,-1 1 0 0 0,0-1-1 0 0,0 0 1 0 0,0 15 0 0 0,-1 4 134 0 0,-2 34 1 0 0,-1-35-50 0 0,3 36 0 0 0,0-44-67 0 0,-2 0 1 0 0,0 0-1 0 0,-1 0 0 0 0,0-1 0 0 0,-8 26 0 0 0,4-17 4 0 0,-3 34-1 0 0,6-40-12 0 0,-1-1 0 0 0,-9 29-1 0 0,11-40-22 0 0,-1-2 9 0 0,0 1-1 0 0,0-1 1 0 0,0 0-1 0 0,-1 0 1 0 0,0 0-1 0 0,0 0 1 0 0,-7 5 0 0 0,-2 4 147 0 0,7-6-115 0 0,0 1 0 0 0,0 0-1 0 0,0 1 1 0 0,-5 15 0 0 0,6-14 0 0 0,-1 0 1 0 0,-12 19-1 0 0,1-6-28 0 0,10-14 1 0 0,-1 1 0 0 0,0-2 0 0 0,-16 18 0 0 0,0-2-13 0 0,20-20 0 0 0,0 0 0 0 0,0-1 0 0 0,-1 1 0 0 0,0-1 0 0 0,0 0 0 0 0,-6 4 0 0 0,-1 1 9 0 0,0 0-1 0 0,1 0 1 0 0,0 1-1 0 0,0 0 1 0 0,-9 13-1 0 0,-8 8 5 0 0,21-25-12 0 0,-3 6 8 0 0,-1-1 0 0 0,-1-1 0 0 0,0 1 0 0 0,0-2 0 0 0,-1 0 0 0 0,-27 14 0 0 0,28-18-9 0 0,1 1 0 0 0,0 0 0 0 0,0 1 0 0 0,1 0 0 0 0,-18 15 0 0 0,24-18 6 0 0,0-1 0 0 0,0-1 0 0 0,0 1-1 0 0,0-1 1 0 0,-1 1 0 0 0,-7 2 0 0 0,-15 8 17 0 0,-59 44-23 0 0,76-52 84 0 0,0 0 1 0 0,0-1-1 0 0,0 0 0 0 0,-1-1 0 0 0,1 0 1 0 0,-1 0-1 0 0,0-1 0 0 0,0-1 0 0 0,0 0 1 0 0,-17-1-1 0 0,-77 10 459 0 0,89-8-486 0 0,1 0 1 0 0,-1 1 0 0 0,1 1 0 0 0,0 0 0 0 0,0 1 0 0 0,1 1 0 0 0,-25 13 0 0 0,19-10-31 0 0,5-4-58 0 0,14-5 39 0 0,0 0-1 0 0,0 0 0 0 0,1 0 1 0 0,-1 0-1 0 0,0 1 1 0 0,0-1-1 0 0,1 0 0 0 0,-1 1 1 0 0,0-1-1 0 0,0 0 1 0 0,1 1-1 0 0,-1-1 1 0 0,0 1-1 0 0,1-1 0 0 0,-1 1 1 0 0,0 0-1 0 0,1 0-71 0 0,0 1 0 0 0,0-1-1 0 0,0 0 1 0 0,0 0 0 0 0,0 0 0 0 0,1 0 0 0 0,-1 0-1 0 0,0 0 1 0 0,1 0 0 0 0,-1 0 0 0 0,0 0-1 0 0,1 0 1 0 0,0-1 0 0 0,-1 1 0 0 0,1 0 0 0 0,-1 0-1 0 0,1 0 1 0 0,1 1 0 0 0,9 10-1275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31:12.687"/>
    </inkml:context>
    <inkml:brush xml:id="br0">
      <inkml:brushProperty name="width" value="0.1" units="cm"/>
      <inkml:brushProperty name="height" value="0.1" units="cm"/>
      <inkml:brushProperty name="color" value="#E71224"/>
    </inkml:brush>
  </inkml:definitions>
  <inkml:trace contextRef="#ctx0" brushRef="#br0">626 38 455 0 0,'-37'-17'3317'0'0,"32"14"-2931"0"0,0 0 0 0 0,0 1 0 0 0,0-1-1 0 0,0 1 1 0 0,-1 0 0 0 0,1 1-1 0 0,-1-1 1 0 0,1 1 0 0 0,-1 0 0 0 0,-6 0-1 0 0,5 2-157 0 0,-1 1-1 0 0,1-1 0 0 0,-1 1 1 0 0,1 1-1 0 0,0 0 0 0 0,0 0 1 0 0,0 0-1 0 0,0 0 0 0 0,1 1 0 0 0,-1 0 1 0 0,1 1-1 0 0,-7 5 0 0 0,3-2-13 0 0,0-1-1 0 0,-1-1 0 0 0,-15 8 0 0 0,10-6 56 0 0,0 0 1 0 0,1 2-1 0 0,0-1 0 0 0,-16 15 0 0 0,-30 19 337 0 0,47-34-485 0 0,0 0 0 0 0,1 1 0 0 0,0 0 1 0 0,1 1-1 0 0,0 1 0 0 0,0 0 0 0 0,2 0 0 0 0,-1 1 0 0 0,2 1 0 0 0,-1 0 0 0 0,2 0 0 0 0,0 1 0 0 0,1-1 0 0 0,-9 25 0 0 0,9-12-84 0 0,0 0 1 0 0,-4 37-1 0 0,6-30-21 0 0,-2 8 79 0 0,2 0-1 0 0,2 0 0 0 0,1 1 0 0 0,2-1 1 0 0,3 1-1 0 0,14 80 0 0 0,41 94 158 0 0,-49-194-235 0 0,0 1 0 0 0,21 33 0 0 0,-8-16-4 0 0,-16-30-13 0 0,0-1 0 0 0,2 0 0 0 0,-1 0 0 0 0,1 0 0 0 0,9 8 0 0 0,13 14 0 0 0,-16-15 67 0 0,0 0-1 0 0,-1 2 1 0 0,-1-1-1 0 0,0 1 0 0 0,15 38 1 0 0,-20-42 47 0 0,0 0 0 0 0,1 0 0 0 0,15 20 1 0 0,-4-6-47 0 0,-7-8-161 0 0,0-1 0 0 0,-2 1-1 0 0,10 28 1 0 0,-10-15-202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6:19.023"/>
    </inkml:context>
    <inkml:brush xml:id="br0">
      <inkml:brushProperty name="width" value="0.1" units="cm"/>
      <inkml:brushProperty name="height" value="0.1" units="cm"/>
      <inkml:brushProperty name="color" value="#E71224"/>
    </inkml:brush>
  </inkml:definitions>
  <inkml:trace contextRef="#ctx0" brushRef="#br0">2625 146 12551 0 0,'-1'-3'100'0'0,"0"1"0"0"0,0-1 0 0 0,-1 0 0 0 0,1 1 0 0 0,0-1 0 0 0,-1 1 0 0 0,1-1 0 0 0,-1 1 0 0 0,0 0 0 0 0,0 0 0 0 0,0 0 0 0 0,0 0 0 0 0,0 0 0 0 0,0 0-1 0 0,-1 0 1 0 0,1 1 0 0 0,-5-3 0 0 0,2 2-67 0 0,0 1 0 0 0,0-1-1 0 0,0 1 1 0 0,0 1-1 0 0,0-1 1 0 0,0 0 0 0 0,0 1-1 0 0,0 0 1 0 0,-8 1 0 0 0,-27 1 1012 0 0,-67-6 0 0 0,88 2-614 0 0,-1-2 0 0 0,-23-7 0 0 0,-20-4 98 0 0,-4 5 26 0 0,-1 3 1 0 0,-87 2-1 0 0,-53-2 512 0 0,157 3-870 0 0,-264 0 715 0 0,217 4-511 0 0,-438 15 1869 0 0,374-9-1760 0 0,61-4-1274 0 0,0-4 0 0 0,-180-27-1 0 0,185 12-571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35:56.633"/>
    </inkml:context>
    <inkml:brush xml:id="br0">
      <inkml:brushProperty name="width" value="0.1" units="cm"/>
      <inkml:brushProperty name="height" value="0.1" units="cm"/>
      <inkml:brushProperty name="color" value="#E71224"/>
    </inkml:brush>
  </inkml:definitions>
  <inkml:trace contextRef="#ctx0" brushRef="#br0">329 7072 2759 0 0,'-5'0'332'0'0,"3"0"-54"0"0,0 0 1 0 0,-1 0-1 0 0,1 0 0 0 0,0 0 0 0 0,0 1 1 0 0,0-1-1 0 0,-1 0 0 0 0,1 1 0 0 0,0 0 0 0 0,0-1 1 0 0,0 1-1 0 0,0 0 0 0 0,0 0 0 0 0,0 0 0 0 0,0 0 1 0 0,0 1-1 0 0,1-1 0 0 0,-1 0 0 0 0,-3 4 0 0 0,14-14 3236 0 0,-4 4-3356 0 0,0-1 0 0 0,0 1 0 0 0,-1-1 0 0 0,4-6 0 0 0,19-41 525 0 0,59-133 570 0 0,-56 112-757 0 0,-11 30-216 0 0,14-54 0 0 0,10-95 384 0 0,-22 96-552 0 0,5-19 52 0 0,26-30 5 0 0,-32 97-116 0 0,-2-1-1 0 0,14-69 1 0 0,-3-89 424 0 0,-23 8-108 0 0,-6 146-292 0 0,3-118 347 0 0,-3 139-410 0 0,1-26 46 0 0,-3 0 0 0 0,-12-72 0 0 0,0 24 48 0 0,0-167-1 0 0,11 143-66 0 0,-3-53 23 0 0,11-68-64 0 0,5 67 122 0 0,-5 130-116 0 0,0-39-6 0 0,-11-151 0 0 0,-4-105 0 0 0,10 307 0 0 0,12-516 0 0 0,-15 367 0 0 0,3 147 0 0 0,7-60 0 0 0,-1 44 0 0 0,-3 35 0 0 0,9-36 0 0 0,-7 38 0 0 0,5-43 0 0 0,20-156 0 0 0,-8 90 0 0 0,-16 92 0 0 0,-2 16 0 0 0,-1 1 0 0 0,-1-1 0 0 0,-1-29 0 0 0,-10-51 0 0 0,2 47 0 0 0,3-106 0 0 0,15 64 0 0 0,23-117 64 0 0,-32 207-59 0 0,-1 0 0 0 0,0 0 0 0 0,0 0 0 0 0,-1 0 0 0 0,0 0 0 0 0,-1 0 0 0 0,0-1 0 0 0,0 1 0 0 0,-1 1 0 0 0,-1-1 0 0 0,1 0 0 0 0,-2 0 0 0 0,1 1 0 0 0,-10-17 0 0 0,4 8 25 0 0,-2 1 0 0 0,0 0 1 0 0,-1 0-1 0 0,-1 1 0 0 0,-17-17 0 0 0,11 16 34 0 0,-38-27-1 0 0,41 33-29 0 0,1 0-1 0 0,0-1 1 0 0,1 0-1 0 0,1-1 1 0 0,-14-16-1 0 0,16 14-11 0 0,-2 1-1 0 0,-19-18 0 0 0,17 20 4 0 0,-1 2 1 0 0,0 0-1 0 0,-19-9 0 0 0,0 0 14 0 0,13 8 90 0 0,-41-16 0 0 0,18 13-59 0 0,-1 2 0 0 0,-90-12 0 0 0,86 12 86 0 0,24 5-96 0 0,14 3-40 0 0,10 3-11 0 0,5 4-312 0 0,1 0 3 0 0,7 4-2040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36:45.238"/>
    </inkml:context>
    <inkml:brush xml:id="br0">
      <inkml:brushProperty name="width" value="0.1" units="cm"/>
      <inkml:brushProperty name="height" value="0.1" units="cm"/>
      <inkml:brushProperty name="color" value="#E71224"/>
    </inkml:brush>
  </inkml:definitions>
  <inkml:trace contextRef="#ctx0" brushRef="#br0">13 53 2615 0 0,'-12'2'828'0'0,"24"0"24"0"0,19 9-615 0 0,37 10 768 0 0,-13-3 107 0 0,-41-12-986 0 0,0-1-1 0 0,28 6 1 0 0,7-4 242 0 0,122 16 855 0 0,-136-19-974 0 0,-19-1-101 0 0,1-2 1 0 0,23 0-1 0 0,46-10 267 0 0,-48 4-228 0 0,0 2 0 0 0,53 2 0 0 0,-16 12 27 0 0,-50-6-192 0 0,0-1 0 0 0,27 0 0 0 0,18-5-18 0 0,-10 0 250 0 0,79 8 0 0 0,-86-3-169 0 0,-1-3-1 0 0,81-7 0 0 0,-61 1 122 0 0,-24 6-155 0 0,0 1 1 0 0,0 3-1 0 0,64 14 1 0 0,-20-2-13 0 0,-69-13-39 0 0,44 16 0 0 0,9 2 0 0 0,-11-12 118 0 0,1-3-1 0 0,0-3 0 0 0,0-3 1 0 0,66-7-1 0 0,-109 5-56 0 0,1 0 1 0 0,-1 2-1 0 0,39 6 0 0 0,-29-3-52 0 0,0-1-1 0 0,47-3 1 0 0,36 3 29 0 0,-34 3-37 0 0,-56-6 25 0 0,-1 1-1 0 0,0 2 0 0 0,1 1 1 0 0,34 9-1 0 0,-41-8-14 0 0,0-2 0 0 0,0 0-1 0 0,1-1 1 0 0,34 0 0 0 0,-9-1-1 0 0,-5-1 21 0 0,78-10-1 0 0,-17 0 37 0 0,40-3-28 0 0,-91 6-9 0 0,0 3 0 0 0,93 4-1 0 0,-98 1-18 0 0,0-2-1 0 0,0-2 1 0 0,0-2-1 0 0,54-13 0 0 0,5 0 2 0 0,115-10 52 0 0,-93 18-67 0 0,-20 2 20 0 0,293-37 321 0 0,-147 25-230 0 0,-122 11-88 0 0,-24-1 108 0 0,113-27 0 0 0,-130 26-91 0 0,-22 3 1 0 0,68-17 42 0 0,-67 11-24 0 0,122-10 0 0 0,-135 23 3 0 0,88 10-1 0 0,-29-4-58 0 0,-13-1 0 0 0,94 4 0 0 0,-78-5 0 0 0,113 11 64 0 0,-185-9-64 0 0,1 2 0 0 0,-1 1 0 0 0,-1 3 0 0 0,78 29 0 0 0,42 9 0 0 0,25 16 0 0 0,-58-21 0 0 0,-95-35 13 0 0,-1-1 0 0 0,1-2 0 0 0,1-1-1 0 0,53-1 1 0 0,109-8 90 0 0,-119 0-78 0 0,35 1 7 0 0,189 19 0 0 0,-249-12-18 0 0,-1-4-1 0 0,1-1 0 0 0,62-11 0 0 0,-19 2-2 0 0,-61 5-3 0 0,27-2-11 0 0,-59 7-5 0 0,-1 0-1 0 0,0 0 1 0 0,1 0-1 0 0,-1 1 1 0 0,0 0-1 0 0,1-1 1 0 0,-1 2-1 0 0,0-1 1 0 0,0 0-1 0 0,0 1 0 0 0,5 2 1 0 0,-7-2-103 0 0,0-1-1 0 0,-1 0 1 0 0,1 1-1 0 0,0 0 1 0 0,-1-1 0 0 0,0 1-1 0 0,1 0 1 0 0,-1-1-1 0 0,0 1 1 0 0,0 0 0 0 0,0 0-1 0 0,2 3 1 0 0,3 13-4664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37:16.882"/>
    </inkml:context>
    <inkml:brush xml:id="br0">
      <inkml:brushProperty name="width" value="0.1" units="cm"/>
      <inkml:brushProperty name="height" value="0.1" units="cm"/>
      <inkml:brushProperty name="color" value="#E71224"/>
    </inkml:brush>
  </inkml:definitions>
  <inkml:trace contextRef="#ctx0" brushRef="#br0">0 169 919 0 0,'10'-3'325'0'0,"0"0"0"0"0,0 1 0 0 0,0 0 0 0 0,0 0 0 0 0,0 1-1 0 0,0 1 1 0 0,17 1 0 0 0,4-2-204 0 0,16-2 911 0 0,85-19-1 0 0,-94 15-719 0 0,-20 5-91 0 0,32-10-1 0 0,-14 0 129 0 0,0 2 0 0 0,1 1 0 0 0,0 2 0 0 0,75-4-1 0 0,-83 12-271 0 0,0 1-1 0 0,1 1 0 0 0,-1 2 0 0 0,28 8 1 0 0,-36-9-13 0 0,0-2 0 0 0,1 0 1 0 0,-1-1-1 0 0,41-4 0 0 0,-37 2 105 0 0,65-11 249 0 0,-17 2-152 0 0,185 3 42 0 0,-211 7-284 0 0,-7 0-29 0 0,-8 1 36 0 0,-1-1-1 0 0,0-2 1 0 0,53-9 0 0 0,-32 0 17 0 0,0 2 0 0 0,0 3 1 0 0,1 2-1 0 0,0 2 1 0 0,0 3-1 0 0,73 10 0 0 0,75 19 16 0 0,-148-23-7 0 0,94 0 0 0 0,54-15 199 0 0,51 0-58 0 0,-180 8-130 0 0,0-3-1 0 0,90-16 1 0 0,69-3 113 0 0,6 25-98 0 0,-80 2-38 0 0,-5-14-23 0 0,-104 5-8 0 0,0 1 0 0 0,96 7 0 0 0,-124-1-14 0 0,322 34 0 0 0,-72-38 28 0 0,-112-2-2 0 0,227-13 368 0 0,-46-4-74 0 0,-181 29-258 0 0,1-1 4 0 0,-5-15-49 0 0,216 4 30 0 0,34 6 12 0 0,-114-4-54 0 0,56-6 59 0 0,-275 1-18 0 0,1 2-1 0 0,-1 4 0 0 0,118 15 1 0 0,-118-9-7 0 0,0-3 1 0 0,1-3-1 0 0,80-11 1 0 0,103-1 4 0 0,-111 23 3 0 0,-83-5-7 0 0,86-3 1 0 0,136-23 23 0 0,-228 19-65 0 0,0 2 1 0 0,75 11-1 0 0,-66-5 7 0 0,79-1 1 0 0,-65-9 2 0 0,68-2 13 0 0,197 18 0 0 0,-128 7-22 0 0,111 15 0 0 0,-293-30 0 0 0,59 10 0 0 0,164 7 0 0 0,-233-22-32 0 0,0-1-243 0 0,0 2-1 0 0,-1 0 1 0 0,33 6-1 0 0,-50-5 133 0 0,1-1 0 0 0,-1 0 0 0 0,1 1 0 0 0,-1 0 0 0 0,0 0 0 0 0,0 1 0 0 0,0 0 0 0 0,0 0 0 0 0,0 0 0 0 0,-1 0 0 0 0,1 1 0 0 0,-1-1 0 0 0,0 1 0 0 0,0 0 0 0 0,0 1 0 0 0,0-1-1 0 0,-1 0 1 0 0,6 11 0 0 0,0 2-3997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37:27.375"/>
    </inkml:context>
    <inkml:brush xml:id="br0">
      <inkml:brushProperty name="width" value="0.1" units="cm"/>
      <inkml:brushProperty name="height" value="0.1" units="cm"/>
      <inkml:brushProperty name="color" value="#E71224"/>
    </inkml:brush>
  </inkml:definitions>
  <inkml:trace contextRef="#ctx0" brushRef="#br0">0 42 2879 0 0,'5'1'173'0'0,"0"0"-1"0"0,1 0 0 0 0,-1 0 1 0 0,0 0-1 0 0,0 1 0 0 0,-1 0 1 0 0,1 0-1 0 0,6 3 0 0 0,-6-2-39 0 0,1 0 0 0 0,0-1 0 0 0,0 0-1 0 0,-1 0 1 0 0,1 0 0 0 0,9 1-1 0 0,0-3 175 0 0,-1-1 0 0 0,0 0 0 0 0,-1-1-1 0 0,1-1 1 0 0,0 0 0 0 0,0-1-1 0 0,-1 0 1 0 0,0-1 0 0 0,18-10 0 0 0,-10 6 45 0 0,-11 7-261 0 0,0-1-1 0 0,0 1 0 0 0,0 1 1 0 0,0 0-1 0 0,0 0 0 0 0,0 1 0 0 0,0 1 1 0 0,12 1-1 0 0,16 0-39 0 0,71-12 423 0 0,-25 1-81 0 0,-16 6-187 0 0,0 3 1 0 0,0 2-1 0 0,69 12 0 0 0,-108-11-171 0 0,-1-1 0 0 0,41-2-1 0 0,-21-1-10 0 0,27-6 14 0 0,-58 4 34 0 0,0 2-1 0 0,-1-1 0 0 0,1 2 1 0 0,28 2-1 0 0,-3 5 46 0 0,74 23 1 0 0,-85-21 115 0 0,41 6 1 0 0,18 5-22 0 0,-79-17-330 0 0,0 1-1 0 0,0 1 1 0 0,0 0-1 0 0,-1 0 0 0 0,0 1 1 0 0,10 7-1 0 0,-6-2-1033 0 0,1 1-2791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37:30.477"/>
    </inkml:context>
    <inkml:brush xml:id="br0">
      <inkml:brushProperty name="width" value="0.1" units="cm"/>
      <inkml:brushProperty name="height" value="0.1" units="cm"/>
      <inkml:brushProperty name="color" value="#E71224"/>
    </inkml:brush>
  </inkml:definitions>
  <inkml:trace contextRef="#ctx0" brushRef="#br0">0 212 1639 0 0,'7'-5'103'0'0,"0"0"-1"0"0,0 1 0 0 0,0 0 1 0 0,1 0-1 0 0,-1 1 0 0 0,14-5 0 0 0,-4 2 270 0 0,-7 2 151 0 0,8-4-47 0 0,2 0 0 0 0,-1 1 1 0 0,1 1-1 0 0,-1 1 0 0 0,2 1 0 0 0,35-3 0 0 0,35-2-476 0 0,-48 5 88 0 0,-22 2 59 0 0,37 1 1 0 0,148-3 1029 0 0,-170 2-939 0 0,4 0-28 0 0,0 2 1 0 0,-1 2 0 0 0,50 7-1 0 0,-60-6-106 0 0,0-2 1 0 0,0 0-1 0 0,0-2 0 0 0,36-7 0 0 0,-18 4 171 0 0,254-7 209 0 0,91 20-164 0 0,-352-9-213 0 0,238 3 170 0 0,-91 2-277 0 0,82-9 165 0 0,-186 1-138 0 0,318 0 194 0 0,-280 3-186 0 0,144 5 93 0 0,-141-6-80 0 0,193 6 171 0 0,-162-3-79 0 0,-32-1-45 0 0,108 19 43 0 0,172 19 48 0 0,-248-28-62 0 0,-68-7-83 0 0,-45-3 7 0 0,58 9 1 0 0,-27-2 70 0 0,1-2 0 0 0,130-8-1 0 0,-60-2-26 0 0,-101 4-83 0 0,257-10 182 0 0,-62-16 12 0 0,144-13 42 0 0,-167 24-181 0 0,-67 5-64 0 0,-82 7 3 0 0,360-2 58 0 0,-203 0 13 0 0,-141 1-15 0 0,141 10 0 0 0,10 5-8 0 0,-136-9-38 0 0,190-10 62 0 0,-56 0-22 0 0,20 10-53 0 0,-188-2 0 0 0,44-3 11 0 0,139-5 38 0 0,-194 8-45 0 0,118 3-4 0 0,215-10 0 0 0,-172-2 30 0 0,-124 7-13 0 0,106-15 0 0 0,57-5 47 0 0,-244 22-64 0 0,45-4 96 0 0,61-14 0 0 0,-106 17-92 0 0,0 0 0 0 0,0 0 0 0 0,0 0 0 0 0,1 1 0 0 0,-1 0 0 0 0,0 1 0 0 0,13 2 0 0 0,-17-2-2 0 0,1 0 1 0 0,-1 1-1 0 0,1-1 0 0 0,-1 1 0 0 0,0 1 0 0 0,1-1 0 0 0,-1 0 0 0 0,-1 1 0 0 0,1 0 1 0 0,0 0-1 0 0,-1 0 0 0 0,1 0 0 0 0,-1 1 0 0 0,4 5 0 0 0,-2-2-406 0 0,-1 0 0 0 0,0 0 0 0 0,-1 1-1 0 0,0-1 1 0 0,0 1 0 0 0,0 0 0 0 0,-1-1 0 0 0,0 1-1 0 0,-1 0 1 0 0,0 1 0 0 0,0 12 0 0 0,0 10-3938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37:48.253"/>
    </inkml:context>
    <inkml:brush xml:id="br0">
      <inkml:brushProperty name="width" value="0.1" units="cm"/>
      <inkml:brushProperty name="height" value="0.1" units="cm"/>
      <inkml:brushProperty name="color" value="#E71224"/>
    </inkml:brush>
  </inkml:definitions>
  <inkml:trace contextRef="#ctx0" brushRef="#br0">1 16 1727 0 0,'0'3'552'0'0,"0"9"-86"0"0,0 0-1 0 0,1 0 1 0 0,0 0 0 0 0,4 12-1 0 0,31-52 2046 0 0,-26 23-2394 0 0,-1 1-1 0 0,1 1 1 0 0,0 0-1 0 0,0 0 1 0 0,0 1-1 0 0,1 0 1 0 0,11 0-1 0 0,-10 0-75 0 0,1 1-1 0 0,-1-2 1 0 0,0 0-1 0 0,18-6 1 0 0,-23 6 2 0 0,1-1 73 0 0,0 1 1 0 0,1 0-1 0 0,13-3 1 0 0,-19 5-98 0 0,1 1 1 0 0,-1 0-1 0 0,1 0 1 0 0,0 0-1 0 0,-1 0 0 0 0,1 1 1 0 0,0-1-1 0 0,-1 1 1 0 0,1 0-1 0 0,-1 0 1 0 0,8 3-1 0 0,-2 0-16 0 0,1 1-1 0 0,-1 1 1 0 0,0-1-1 0 0,12 11 0 0 0,-18-15 18 0 0,0 1-1 0 0,0-1 0 0 0,0 1 0 0 0,0-1 0 0 0,1 0 0 0 0,-1 0 1 0 0,0-1-1 0 0,0 1 0 0 0,1-1 0 0 0,-1 0 0 0 0,0 1 0 0 0,1-1 1 0 0,-1-1-1 0 0,1 1 0 0 0,-1 0 0 0 0,4-2 0 0 0,26 1 275 0 0,91 14-154 0 0,21-1-76 0 0,18-10 32 0 0,-84-4-64 0 0,-21-3-10 0 0,-45 3-15 0 0,0 1 0 0 0,0 0 0 0 0,0 0 0 0 0,0 2 0 0 0,14 1 0 0 0,-1 1-1 0 0,-24-3-5 0 0,0-1 0 0 0,1 1 0 0 0,-1 0 0 0 0,0 1 0 0 0,0-1 0 0 0,0 0 0 0 0,0 0 0 0 0,0 1 0 0 0,0 0 0 0 0,0-1 0 0 0,1 1 0 0 0,-2 0 0 0 0,1 0 0 0 0,0 0 0 0 0,0 0 0 0 0,0 0 0 0 0,0 0 0 0 0,-1 1 0 0 0,1-1 0 0 0,0 1 0 0 0,-1-1-1 0 0,1 1 1 0 0,-1 0 0 0 0,0-1 0 0 0,0 1 0 0 0,2 3 0 0 0,0 3-1 0 0,-3-7 0 0 0,0 0 0 0 0,1 0 0 0 0,-1 1 0 0 0,0-1 0 0 0,1 0 0 0 0,-1 0 0 0 0,1 0 0 0 0,0 0 0 0 0,-1 0 0 0 0,1 0 0 0 0,0 0 0 0 0,-1 0 0 0 0,1 0 0 0 0,0 0 0 0 0,0-1 0 0 0,0 1 0 0 0,0 0 0 0 0,0 0 0 0 0,0-1 0 0 0,1 2 0 0 0,0-2 8 0 0,-1 0 1 0 0,1 1-1 0 0,-1-1 0 0 0,1 0 0 0 0,-1 0 0 0 0,1 0 0 0 0,0 0 0 0 0,-1 0 0 0 0,1-1 0 0 0,-1 1 1 0 0,1 0-1 0 0,-1-1 0 0 0,1 1 0 0 0,-1-1 0 0 0,0 1 0 0 0,1-1 0 0 0,-1 0 0 0 0,0 0 0 0 0,1 0 0 0 0,-1 1 1 0 0,0-1-1 0 0,0 0 0 0 0,0 0 0 0 0,0-1 0 0 0,1 1 0 0 0,-2 0 0 0 0,3-2 0 0 0,2-1 97 0 0,-8 21-89 0 0,-2-3-205 0 0,-1 4-74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37:53.710"/>
    </inkml:context>
    <inkml:brush xml:id="br0">
      <inkml:brushProperty name="width" value="0.1" units="cm"/>
      <inkml:brushProperty name="height" value="0.1" units="cm"/>
      <inkml:brushProperty name="color" value="#E71224"/>
    </inkml:brush>
  </inkml:definitions>
  <inkml:trace contextRef="#ctx0" brushRef="#br0">18 63 1639 0 0,'-2'-1'70'0'0,"1"0"53"0"0,0 0 0 0 0,0 0 0 0 0,0 0 0 0 0,0 0-1 0 0,-1 0 1 0 0,1 0 0 0 0,1-1 0 0 0,-1 1 0 0 0,0 0 0 0 0,0 0 0 0 0,0-1 0 0 0,1 1 0 0 0,-1-1 0 0 0,1 1 0 0 0,-1 0 0 0 0,1-1 0 0 0,-1 1 0 0 0,1-1 0 0 0,0-2 0 0 0,0 3-73 0 0,1 0 1 0 0,0 0 0 0 0,0 0 0 0 0,0-1 0 0 0,0 1-1 0 0,0 0 1 0 0,0 1 0 0 0,0-1 0 0 0,1 0 0 0 0,-1 0-1 0 0,0 0 1 0 0,0 1 0 0 0,1-1 0 0 0,-1 0 0 0 0,0 1-1 0 0,1-1 1 0 0,-1 1 0 0 0,3-1 0 0 0,12-3 39 0 0,0 0 0 0 0,0 0 0 0 0,0 2 0 0 0,0 0 0 0 0,0 1 0 0 0,0 1 0 0 0,24 1 0 0 0,41 19 283 0 0,-36-14-246 0 0,1-2 1 0 0,59-3-1 0 0,-66-1 12 0 0,-29 0-111 0 0,1 1 0 0 0,19 5 0 0 0,-22-4-2 0 0,1 0 0 0 0,0-1 1 0 0,0 0-1 0 0,16 0 0 0 0,27-9 139 0 0,-41 6-131 0 0,0 0 1 0 0,1 0-1 0 0,-1 1 0 0 0,1 1 1 0 0,-1 0-1 0 0,21 2 0 0 0,-15 0-23 0 0,-1-1-1 0 0,1 0 1 0 0,-1-1-1 0 0,1-2 1 0 0,27-4-1 0 0,-34 5-9 0 0,-4 1 3 0 0,1 0-1 0 0,-1 0 1 0 0,0 1-1 0 0,0 0 1 0 0,1 0-1 0 0,-1 0 1 0 0,0 1-1 0 0,0 0 1 0 0,0 1-1 0 0,10 4 0 0 0,-8-3 2 0 0,0 0-1 0 0,0-1 0 0 0,0-1 1 0 0,1 1-1 0 0,11 1 0 0 0,77-3-8 0 0,0-1 62 0 0,-56 5-46 0 0,38 1-14 0 0,-44-8 2 0 0,71-13 0 0 0,-91 12 0 0 0,5-1 6 0 0,-13 2-1 0 0,-1 0 0 0 0,1 1 0 0 0,-1 0-1 0 0,1 1 1 0 0,0-1 0 0 0,-1 1 0 0 0,1 0 0 0 0,-1 1 0 0 0,1 0 0 0 0,-1 0 0 0 0,10 2-1 0 0,24 11-4 0 0,36 11 0 0 0,-74-24 33 0 0,-1-1-1 0 0,0 0 1 0 0,1 0-1 0 0,-1 0 1 0 0,1 0-1 0 0,-1 0 1 0 0,0 0-1 0 0,1 0 1 0 0,-1 0-1 0 0,1 0 1 0 0,-1-1-1 0 0,0 1 1 0 0,1 0-1 0 0,-1-1 1 0 0,0 0-1 0 0,1 1 1 0 0,-1-1 0 0 0,0 0-1 0 0,0 1 1 0 0,1-1-1 0 0,-1 0 1 0 0,0 0-1 0 0,0 0 1 0 0,0 0-1 0 0,0 0 1 0 0,0 0-1 0 0,-1 0 1 0 0,1-1-1 0 0,0 1 1 0 0,0 0-1 0 0,-1 0 1 0 0,1-1-1 0 0,-1 1 1 0 0,1 0-1 0 0,-1-1 1 0 0,1 1-1 0 0,-1 0 1 0 0,0-1-1 0 0,0 1 1 0 0,0-1-1 0 0,0-1 1 0 0,1 3 23 0 0,-1 0-52 0 0,1 0 1 0 0,0 0 0 0 0,-1 1 0 0 0,1-1-1 0 0,-1 1 1 0 0,1-1 0 0 0,-1 0 0 0 0,1 1 0 0 0,-1-1-1 0 0,1 1 1 0 0,-1 0 0 0 0,1-1 0 0 0,-1 1-1 0 0,1-1 1 0 0,-1 1 0 0 0,0-1 0 0 0,1 1-1 0 0,-1 0 1 0 0,0-1 0 0 0,0 1 0 0 0,0 0-1 0 0,1 0 1 0 0,-1-1 0 0 0,0 1 0 0 0,0 0-1 0 0,0 0 1 0 0,2 19-2644 0 0,-2-11-176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38:03.275"/>
    </inkml:context>
    <inkml:brush xml:id="br0">
      <inkml:brushProperty name="width" value="0.1" units="cm"/>
      <inkml:brushProperty name="height" value="0.1" units="cm"/>
      <inkml:brushProperty name="color" value="#E71224"/>
    </inkml:brush>
  </inkml:definitions>
  <inkml:trace contextRef="#ctx0" brushRef="#br0">0 130 455 0 0,'24'-24'0'0'0,"-1"1"0"0"0,-1 0 0 0 0,-1 3 0 0 0,2 2 0 0 0,-3 6-96 0 0,-7 6 0 0 0,-6 4 8 0 0,-2 1 88 0 0,1 2 0 0 0,2 5 0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38:05.479"/>
    </inkml:context>
    <inkml:brush xml:id="br0">
      <inkml:brushProperty name="width" value="0.1" units="cm"/>
      <inkml:brushProperty name="height" value="0.1" units="cm"/>
      <inkml:brushProperty name="color" value="#E71224"/>
    </inkml:brush>
  </inkml:definitions>
  <inkml:trace contextRef="#ctx0" brushRef="#br0">0 179 655 0 0,'25'0'75'0'0,"47"2"372"0"0,116 21 911 0 0,-125-22-765 0 0,113-12-1 0 0,5 0-302 0 0,-132 9-12 0 0,51-10-1 0 0,-51 6 107 0 0,52-1 0 0 0,143-6-269 0 0,43 0 12 0 0,-240 15-124 0 0,275 1 58 0 0,-305-4-61 0 0,157 1 0 0 0,-101 8 0 0 0,81 4 0 0 0,-76-11 0 0 0,206-11 0 0 0,-47-2 0 0 0,-55 4 0 0 0,-17-11 0 0 0,10-1 0 0 0,71-3 37 0 0,-43 3-10 0 0,-30 1-27 0 0,77-5 0 0 0,26 28 0 0 0,-14 1 0 0 0,-172-4 0 0 0,133 20 0 0 0,-158-13 0 0 0,69 1 0 0 0,-62-6 0 0 0,-59-2 0 0 0,515 20 0 0 0,-256-17 0 0 0,272-8 0 0 0,-290-20 0 0 0,-248 23-40 0 0,1 1-1 0 0,-1 0 1 0 0,0 1-1 0 0,1-1 1 0 0,-1 1-1 0 0,1 0 1 0 0,8 3-1 0 0,1 2-1867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38:09.193"/>
    </inkml:context>
    <inkml:brush xml:id="br0">
      <inkml:brushProperty name="width" value="0.1" units="cm"/>
      <inkml:brushProperty name="height" value="0.1" units="cm"/>
      <inkml:brushProperty name="color" value="#E71224"/>
    </inkml:brush>
  </inkml:definitions>
  <inkml:trace contextRef="#ctx0" brushRef="#br0">0 44 1087 0 0,'4'1'42'0'0,"-1"-1"-1"0"0,1 1 0 0 0,-1-1 0 0 0,0 1 0 0 0,0 0 0 0 0,1 1 1 0 0,-1-1-1 0 0,0 0 0 0 0,4 3 0 0 0,23 9 317 0 0,14-7 1 0 0,0-1 0 0 0,0-3 1 0 0,78-5-1 0 0,-62 1-228 0 0,68 5 1 0 0,-96 2 23 0 0,51 14 0 0 0,-34-7-79 0 0,58 16-18 0 0,27 7-52 0 0,-40-21 448 0 0,153 3-1 0 0,-66-7-173 0 0,215-3-123 0 0,-354-8-151 0 0,14-2 29 0 0,98 9-1 0 0,-47 2 116 0 0,27 4 60 0 0,-83-5-205 0 0,0-2-1 0 0,85-3 0 0 0,-26-2 18 0 0,0 5-1 0 0,113 19 0 0 0,-158-20-21 0 0,0-2 0 0 0,122-13 0 0 0,-34 1 0 0 0,-61 9 0 0 0,52-3 0 0 0,-99 0 0 0 0,116-13 0 0 0,-59 1 22 0 0,1 5-1 0 0,116 2 0 0 0,68 8 23 0 0,-113 0-24 0 0,298-12 234 0 0,-202-2-155 0 0,36 1-108 0 0,224 24 73 0 0,-440-5-64 0 0,-23-1 0 0 0,69-5 0 0 0,83-13 0 0 0,-56 5 31 0 0,11-2 2 0 0,-49 0-19 0 0,176-22 36 0 0,-221 25-50 0 0,-1 4 0 0 0,98 8 0 0 0,82-4 0 0 0,-195-5 0 0 0,-28 1 0 0 0,0 1 0 0 0,0 2 0 0 0,0 2 0 0 0,45 6 0 0 0,-24 0 19 0 0,0-3 0 0 0,70-4 0 0 0,-62 0-12 0 0,215-13-7 0 0,-201 12 0 0 0,113 4 0 0 0,-129-2 0 0 0,96-9 0 0 0,-99 3 0 0 0,113 4 0 0 0,-154 1 0 0 0,0 0 0 0 0,25-3 0 0 0,-25 0 0 0 0,0 2 0 0 0,26 1 0 0 0,96 3 0 0 0,-39-2 0 0 0,165-1 0 0 0,-149-5 0 0 0,123-3 0 0 0,145 7 0 0 0,-98 4 0 0 0,90-4 0 0 0,178-16 0 0 0,-437 15 0 0 0,192-10 0 0 0,-56 4 0 0 0,1-1 0 0 0,-167 0-18 0 0,-42 3 54 0 0,0 2-1 0 0,0 2 1 0 0,0 2 0 0 0,62 8-1 0 0,-55-1-22 0 0,1-1 0 0 0,0-3 0 0 0,0-2 0 0 0,100-13-1 0 0,-85 5 2 0 0,0 2-1 0 0,0 4 0 0 0,134 14 1 0 0,197 5-4 0 0,-367-16-11 0 0,38 6 0 0 0,-39-4 7 0 0,39 1 1 0 0,345 6 118 0 0,-83 0-125 0 0,-193-11 0 0 0,237-2 0 0 0,49-16 0 0 0,73 13 0 0 0,-480 5 0 0 0,206 10 0 0 0,-49 0 0 0 0,51-3 0 0 0,277 3 0 0 0,-187 2 0 0 0,-62 2 0 0 0,-249-14 0 0 0,9-1 0 0 0,-1 1 0 0 0,0 1 0 0 0,1 1 0 0 0,24 5 0 0 0,-23 0 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6:21.312"/>
    </inkml:context>
    <inkml:brush xml:id="br0">
      <inkml:brushProperty name="width" value="0.1" units="cm"/>
      <inkml:brushProperty name="height" value="0.1" units="cm"/>
      <inkml:brushProperty name="color" value="#E71224"/>
    </inkml:brush>
  </inkml:definitions>
  <inkml:trace contextRef="#ctx0" brushRef="#br0">2617 108 455 0 0,'-16'-29'9668'0'0,"13"26"-9428"0"0,1-1-1 0 0,-2 1 1 0 0,1 0-1 0 0,0 0 1 0 0,0 0-1 0 0,-1 1 1 0 0,-4-4-1 0 0,-5-1 126 0 0,0 0-1 0 0,0 0 0 0 0,0 2 0 0 0,-1-1 1 0 0,0 2-1 0 0,0 0 0 0 0,0 0 0 0 0,-1 1 1 0 0,1 1-1 0 0,-1 1 0 0 0,1 0 1 0 0,-21 1-1 0 0,-17 4 77 0 0,1 3 1 0 0,-61 15 0 0 0,-22 4 97 0 0,-354 19 1889 0 0,350-33-2327 0 0,46-2 3 0 0,-129-4-1 0 0,-309-7 4522 0 0,425 4-3953 0 0,-53-7-783 0 0,-78-19-5185 0 0,183 16-2442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38:24.155"/>
    </inkml:context>
    <inkml:brush xml:id="br0">
      <inkml:brushProperty name="width" value="0.1" units="cm"/>
      <inkml:brushProperty name="height" value="0.1" units="cm"/>
      <inkml:brushProperty name="color" value="#E71224"/>
    </inkml:brush>
  </inkml:definitions>
  <inkml:trace contextRef="#ctx0" brushRef="#br0">184 817 1375 0 0,'-1'0'157'0'0,"1"-1"0"0"0,-1 1 0 0 0,1-1 0 0 0,0 0 0 0 0,-1 1-1 0 0,1-1 1 0 0,-1 1 0 0 0,1-1 0 0 0,0 0 0 0 0,0 1-1 0 0,-1-1 1 0 0,1 1 0 0 0,0-1 0 0 0,0 0 0 0 0,0 1-1 0 0,0-1 1 0 0,0 0 0 0 0,0 1 0 0 0,0-1 0 0 0,0 0 0 0 0,0 1-1 0 0,0-1 1 0 0,0 0 0 0 0,0 1 0 0 0,1-1 0 0 0,-1 0-1 0 0,0 1 1 0 0,1-2 0 0 0,2-12 2166 0 0,-3 15-2238 0 0,0 0-1 0 0,0 1 1 0 0,0-1 0 0 0,0 1-1 0 0,0-1 1 0 0,0 1-1 0 0,1-1 1 0 0,-1 0 0 0 0,0 1-1 0 0,1-1 1 0 0,0 0 0 0 0,-1 1-1 0 0,1-1 1 0 0,0 0 0 0 0,-1 0-1 0 0,1 1 1 0 0,0-1-1 0 0,0 0 1 0 0,0 0 0 0 0,0 0-1 0 0,0 0 1 0 0,0 0 0 0 0,0-1-1 0 0,1 1 1 0 0,-1 0 0 0 0,0 0-1 0 0,0-1 1 0 0,1 1-1 0 0,-1 0 1 0 0,0-1 0 0 0,1 0-1 0 0,-1 1 1 0 0,0-1 0 0 0,1 0-1 0 0,-1 0 1 0 0,1 1 0 0 0,-1-1-1 0 0,1 0 1 0 0,-1-1-1 0 0,0 1 1 0 0,2 0 0 0 0,28 0 991 0 0,-20 1-908 0 0,0 0 0 0 0,0-2 1 0 0,0 1-1 0 0,0-1 0 0 0,0-1 1 0 0,0 0-1 0 0,14-5 0 0 0,16-7 286 0 0,2 1-1 0 0,74-12 0 0 0,-35 10-293 0 0,-42 7 43 0 0,53-4 0 0 0,-54 11-47 0 0,0 3 0 0 0,0 1 0 0 0,75 17 0 0 0,-81-16 22 0 0,0 0 0 0 0,0-2 1 0 0,1-2-1 0 0,-1-1 0 0 0,40-6 1 0 0,-48 4 293 0 0,3 2-539 0 0,42 3 0 0 0,-9 0 1427 0 0,-6-3-1285 0 0,-25 0-614 0 0,0 1 0 0 0,47 6 0 0 0,-4 9 608 0 0,-41-7-71 0 0,58 5-1 0 0,-62-10 67 0 0,52 12 0 0 0,-77-14-64 0 0,7 2 1 0 0,1 0 0 0 0,-1 1 0 0 0,11 5 0 0 0,-12-5 6 0 0,-1-1 23 0 0,1 0 1 0 0,-1-1-1 0 0,1-1 1 0 0,0 1-1 0 0,0-1 1 0 0,-1-1-1 0 0,1 0 1 0 0,0 0-1 0 0,15-3 1 0 0,36 2 93 0 0,-42 4-94 0 0,0 1 0 0 0,0 0 1 0 0,30 12-1 0 0,-33-10-2 0 0,0-1 1 0 0,0 0-1 0 0,1-1 1 0 0,-1-1 0 0 0,30 2-1 0 0,-1-3 157 0 0,60 11-1 0 0,-8-1-98 0 0,8-1 31 0 0,9-8 11 0 0,-16 3 0 0 0,23 3 68 0 0,-116-8-189 0 0,20 3 23 0 0,0 0 0 0 0,1-2 0 0 0,-1 0 0 0 0,1-2 0 0 0,-1-1-1 0 0,29-4 1 0 0,-19-1 120 0 0,36-13-1 0 0,-60 16-112 0 0,0 0 0 0 0,-1-1 0 0 0,0 0 0 0 0,0-1 0 0 0,0 0 0 0 0,0-1 0 0 0,-1 0 0 0 0,11-9 0 0 0,-11 5 27 0 0,-1 1-1 0 0,-1-1 1 0 0,0 0 0 0 0,0 0-1 0 0,-1-1 1 0 0,0 1-1 0 0,-1-1 1 0 0,0-1 0 0 0,3-12-1 0 0,-2 6 41 0 0,1 1 0 0 0,12-25 0 0 0,-13 31-88 0 0,-1 1 1 0 0,0-1-1 0 0,0 0 0 0 0,-1 0 1 0 0,-1 0-1 0 0,1 0 0 0 0,-2 0 1 0 0,1-16-1 0 0,-2 5 24 0 0,0 0 1 0 0,-2 0 0 0 0,-6-30 0 0 0,6 41-21 0 0,-1 1 1 0 0,0-1 0 0 0,-1 1 0 0 0,1 0 0 0 0,-2 0-1 0 0,0 0 1 0 0,0 1 0 0 0,-1-1 0 0 0,0 1 0 0 0,0 1 0 0 0,-1-1-1 0 0,-15-14 1 0 0,12 14 11 0 0,1-1 0 0 0,-11-15 0 0 0,-18-19 20 0 0,18 25-63 0 0,11 10 23 0 0,-1 0 1 0 0,0 0-1 0 0,0 1 1 0 0,-1 1 0 0 0,-14-9-1 0 0,-4 2-9 0 0,0-1 18 0 0,0 1-1 0 0,-40-12 0 0 0,52 20-4 0 0,-200-51 31 0 0,184 51-34 0 0,1 1 0 0 0,-1 2 0 0 0,0 1 0 0 0,-60 5 0 0 0,30 4-13 0 0,-30 3 0 0 0,-120-1 0 0 0,156-9 13 0 0,-1 2 1 0 0,1 3-1 0 0,-106 23 0 0 0,109-17-7 0 0,-89 7-1 0 0,17-22-5 0 0,89 2 0 0 0,9-1 6 0 0,-41-9 0 0 0,6 1 46 0 0,29 8-52 0 0,1 2 0 0 0,-53 5 0 0 0,62-2 0 0 0,-22 1 0 0 0,-77 15 0 0 0,86-12 0 0 0,-1-1 0 0 0,0-2 0 0 0,-40-3 0 0 0,-1 2 0 0 0,-28 0 0 0 0,-52 3 0 0 0,101-1 0 0 0,-63 7 0 0 0,35-1 0 0 0,-18 4 0 0 0,91-12 0 0 0,0 1 0 0 0,0 1 0 0 0,0 1 0 0 0,0 0 0 0 0,-17 9 0 0 0,22-10 0 0 0,0 1 0 0 0,0 0 0 0 0,0 0 0 0 0,1 1 0 0 0,0 0 0 0 0,0 1 0 0 0,0-1 0 0 0,1 1 0 0 0,0 0 0 0 0,0 1 0 0 0,1 0 0 0 0,0 0 0 0 0,-8 15 0 0 0,9-12 0 0 0,1 1 0 0 0,0-1 0 0 0,0 1 0 0 0,1-1 0 0 0,1 1 0 0 0,0 0 0 0 0,0 0 0 0 0,1-1 0 0 0,1 1 0 0 0,2 19 0 0 0,10 66-14 0 0,-11-66-2 0 0,2 1-1 0 0,15 54 0 0 0,-11-53 17 0 0,0 1 0 0 0,-2 0 0 0 0,1 42 0 0 0,0-27 0 0 0,-6-46 0 0 0,-1 0 0 0 0,1 0 0 0 0,0 0 0 0 0,0 0 0 0 0,0-1 0 0 0,0 1 0 0 0,1-1 0 0 0,-1 1 0 0 0,1-1 0 0 0,0 1 0 0 0,-1-1 0 0 0,1 0 0 0 0,0 0 0 0 0,3 3 0 0 0,-4-5 0 0 0,-1 1 0 0 0,1-1 0 0 0,0 1 0 0 0,0-1 0 0 0,0 0 0 0 0,0 1 0 0 0,-1-1-1 0 0,1 0 1 0 0,0 0 0 0 0,0 1 0 0 0,0-1 0 0 0,0 0 0 0 0,0 0 0 0 0,0 0 0 0 0,0 0 0 0 0,0 0 0 0 0,0 0 0 0 0,-1 0 0 0 0,1-1-1 0 0,0 1 1 0 0,0 0 0 0 0,0 0 0 0 0,0-1 0 0 0,0 1 0 0 0,0-1 0 0 0,-1 1 0 0 0,1 0 0 0 0,0-1 0 0 0,0 0 0 0 0,-1 1 0 0 0,1-1-1 0 0,0 1 1 0 0,-1-1 0 0 0,1 0 0 0 0,-1 1 0 0 0,1-1 0 0 0,0 0 0 0 0,-1 0 0 0 0,0 0 0 0 0,1 1 0 0 0,0-2 0 0 0,2-5 6 0 0,0 0 1 0 0,0-1-1 0 0,4-14 1 0 0,-4 12 34 0 0,-19 35-57 0 0,-40 107-4476 0 0,37-87-2288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38:52.829"/>
    </inkml:context>
    <inkml:brush xml:id="br0">
      <inkml:brushProperty name="width" value="0.1" units="cm"/>
      <inkml:brushProperty name="height" value="0.1" units="cm"/>
      <inkml:brushProperty name="color" value="#E71224"/>
    </inkml:brush>
  </inkml:definitions>
  <inkml:trace contextRef="#ctx0" brushRef="#br0">1 97 455 0 0,'1'-2'171'0'0,"0"1"-1"0"0,1 0 0 0 0,-1-1 1 0 0,1 1-1 0 0,-1 0 0 0 0,1 0 1 0 0,0 0-1 0 0,-1 0 0 0 0,1 1 1 0 0,0-1-1 0 0,-1 0 0 0 0,1 1 0 0 0,0-1 1 0 0,0 1-1 0 0,0-1 0 0 0,0 1 1 0 0,0 0-1 0 0,0 0 0 0 0,-1 0 1 0 0,1 0-1 0 0,0 0 0 0 0,0 0 1 0 0,0 1-1 0 0,0-1 0 0 0,0 0 0 0 0,3 2 1 0 0,-1-1-454 0 0,81 19 927 0 0,-53-14-131 0 0,60 2 0 0 0,5 1 456 0 0,235 24-68 0 0,-85-10-320 0 0,-223-20-535 0 0,59 3 221 0 0,0-3 1 0 0,1-4-1 0 0,164-23 0 0 0,-170 17-136 0 0,132 5 0 0 0,-57 4-49 0 0,78-25-83 0 0,-118 9 13 0 0,-37 8 20 0 0,121 6 0 0 0,-108 8 24 0 0,-42-4-25 0 0,60-1-1 0 0,-27-6 24 0 0,65-5 176 0 0,172 15 1 0 0,-191 0-167 0 0,160-11 0 0 0,-22 13-6 0 0,-194-3-38 0 0,1-3 0 0 0,123-10-1 0 0,-112-4-19 0 0,0 4 0 0 0,0 3 0 0 0,136 12 0 0 0,-88 3 0 0 0,147-8 0 0 0,-28 7 24 0 0,-170-3-11 0 0,0-4 1 0 0,120-10-1 0 0,222-24 62 0 0,-45 7-25 0 0,-243 12-47 0 0,53 6 8 0 0,19-2 53 0 0,16-18-1 0 0,178-13 55 0 0,-266 33-118 0 0,153-1 0 0 0,-263 7-1 0 0,0 2-1 0 0,0 1 0 0 0,-1 0 0 0 0,27 9 0 0 0,-38-9-5 0 0,0 1-1 0 0,-1 0 1 0 0,1 1-1 0 0,-1 0 1 0 0,-1 0-1 0 0,1 1 1 0 0,-1 1-1 0 0,0-1 0 0 0,0 2 1 0 0,12 12-1 0 0,2 8-132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38:55.398"/>
    </inkml:context>
    <inkml:brush xml:id="br0">
      <inkml:brushProperty name="width" value="0.1" units="cm"/>
      <inkml:brushProperty name="height" value="0.1" units="cm"/>
      <inkml:brushProperty name="color" value="#E71224"/>
    </inkml:brush>
  </inkml:definitions>
  <inkml:trace contextRef="#ctx0" brushRef="#br0">61 40 455 0 0,'-6'-6'689'0'0,"-1"0"-1"0"0,0 0 0 0 0,0 1 0 0 0,0 0 1 0 0,-11-5-1 0 0,9 8 49 0 0,11 8-65 0 0,11 10 73 0 0,16 5-481 0 0,2-2 0 0 0,1-1-1 0 0,33 15 1 0 0,-33-23-58 0 0,1 0 0 0 0,-1-2 0 0 0,2-2 0 0 0,45 4 0 0 0,-53-7-111 0 0,7 3 36 0 0,-1 1-1 0 0,35 12 1 0 0,7 3-37 0 0,-3-5-20 0 0,1-3 1 0 0,1-3 0 0 0,121 2-1 0 0,641-20 1297 0 0,-599 11-1088 0 0,67-3-230 0 0,-188-9 39 0 0,223-5 307 0 0,16 1-276 0 0,-192 2-54 0 0,90 16 5 0 0,17-1-10 0 0,-261-6-64 0 0,409-7 64 0 0,-286 11-64 0 0,189-18 0 0 0,-158 7 0 0 0,173 14 0 0 0,-139 1 0 0 0,40 4-1 0 0,142-1 66 0 0,-259-14-65 0 0,146 12 0 0 0,253 30 0 0 0,-268-22 0 0 0,-172-11 6 0 0,415 18 52 0 0,-81-31 58 0 0,-169 2-104 0 0,152 19-12 0 0,-120-1 0 0 0,-25 1 0 0 0,93 1 0 0 0,425-30 0 0 0,-271 5 0 0 0,-359 7 0 0 0,309 7 0 0 0,-424-1 10 0 0,0 1 1 0 0,45 14-1 0 0,-55-13-76 0 0,-1 0 1 0 0,0 1 0 0 0,0 1 0 0 0,-1 0-1 0 0,1 1 1 0 0,18 14 0 0 0,-2 4-221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39:00.102"/>
    </inkml:context>
    <inkml:brush xml:id="br0">
      <inkml:brushProperty name="width" value="0.1" units="cm"/>
      <inkml:brushProperty name="height" value="0.1" units="cm"/>
      <inkml:brushProperty name="color" value="#E71224"/>
    </inkml:brush>
  </inkml:definitions>
  <inkml:trace contextRef="#ctx0" brushRef="#br0">0 137 919 0 0,'2'-2'61'0'0,"1"1"-1"0"0,-1-1 1 0 0,0 1-1 0 0,1-1 1 0 0,-1 1-1 0 0,1 0 0 0 0,-1 0 1 0 0,1 0-1 0 0,0 0 1 0 0,-1 0-1 0 0,1 1 1 0 0,0 0-1 0 0,5-1 0 0 0,44 2 798 0 0,-16 1-794 0 0,20-8 1221 0 0,64-13 0 0 0,-65 8-483 0 0,66-4 0 0 0,137 25-280 0 0,-178-3-146 0 0,123-6-1 0 0,75-5 296 0 0,-179 7-606 0 0,176-20 0 0 0,-215 9-47 0 0,-1 3 0 0 0,1 3 0 0 0,100 8 0 0 0,101 3-18 0 0,-244-9 83 0 0,0-2-1 0 0,-1 0 1 0 0,1-1-1 0 0,-1 0 1 0 0,0-1 0 0 0,0-1-1 0 0,0-1 1 0 0,-1 0-1 0 0,19-11 1 0 0,-33 17-40 0 0,0-1 0 0 0,1 0 0 0 0,-1 1 0 0 0,0-1 0 0 0,0 0 0 0 0,0 1 0 0 0,0-1 0 0 0,-1 0 0 0 0,1 0 0 0 0,0 0 0 0 0,0 0 0 0 0,0 0 0 0 0,0-1 0 0 0,-1 2-36 0 0,0-1 0 0 0,0 1 0 0 0,0-1-1 0 0,0 1 1 0 0,0-1 0 0 0,0 1 0 0 0,0-1-1 0 0,0 1 1 0 0,0 0 0 0 0,-1-1 0 0 0,1 1-1 0 0,0-1 1 0 0,0 1 0 0 0,0-1 0 0 0,-1 1 0 0 0,1 0-1 0 0,0-1 1 0 0,-1 1 0 0 0,1 0 0 0 0,0-1-1 0 0,-1 1 1 0 0,1 0 0 0 0,0 0 0 0 0,-1-1-1 0 0,1 1 1 0 0,0 0 0 0 0,-1 0 0 0 0,1-1 0 0 0,-1 1-1 0 0,1 0 1 0 0,-1 0 0 0 0,1 0 0 0 0,-1 0-1 0 0,1 0 1 0 0,0 0 0 0 0,-1 0 0 0 0,1 0-1 0 0,-1 0 1 0 0,0 0 0 0 0,-1-1-5 0 0,0 1 1 0 0,0-1-1 0 0,0 1 1 0 0,0 0-1 0 0,-1-1 1 0 0,1 1-1 0 0,0 0 1 0 0,0 0-1 0 0,0 1 0 0 0,0-1 1 0 0,0 0-1 0 0,0 1 1 0 0,0-1-1 0 0,0 1 1 0 0,0 0-1 0 0,0 0 1 0 0,0 0-1 0 0,0 0 0 0 0,0 0 1 0 0,0 0-1 0 0,1 0 1 0 0,-1 0-1 0 0,0 1 1 0 0,1-1-1 0 0,-1 1 1 0 0,1-1-1 0 0,0 1 0 0 0,-1 0 1 0 0,0 2-1 0 0,-6 8-94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39:08.298"/>
    </inkml:context>
    <inkml:brush xml:id="br0">
      <inkml:brushProperty name="width" value="0.1" units="cm"/>
      <inkml:brushProperty name="height" value="0.1" units="cm"/>
      <inkml:brushProperty name="color" value="#E71224"/>
    </inkml:brush>
  </inkml:definitions>
  <inkml:trace contextRef="#ctx0" brushRef="#br0">1 54 455 0 0,'2'-16'0'0'0,"3"0"0"0"0,0 5 0 0 0,3 4 0 0 0,-5 3 0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39:12.835"/>
    </inkml:context>
    <inkml:brush xml:id="br0">
      <inkml:brushProperty name="width" value="0.1" units="cm"/>
      <inkml:brushProperty name="height" value="0.1" units="cm"/>
      <inkml:brushProperty name="color" value="#E71224"/>
    </inkml:brush>
  </inkml:definitions>
  <inkml:trace contextRef="#ctx0" brushRef="#br0">10 56 2303 0 0,'0'-23'200'0'0,"0"8"-200"0"0,0 5 0 0 0,-2 4 0 0 0,2 4-136 0 0,-4 4-520 0 0,1 0 472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39:14.450"/>
    </inkml:context>
    <inkml:brush xml:id="br0">
      <inkml:brushProperty name="width" value="0.1" units="cm"/>
      <inkml:brushProperty name="height" value="0.1" units="cm"/>
      <inkml:brushProperty name="color" value="#E71224"/>
    </inkml:brush>
  </inkml:definitions>
  <inkml:trace contextRef="#ctx0" brushRef="#br0">0 20 863 0 0,'0'-2'0'0'0,"0"-2"72"0"0,2 3-72 0 0,0-1 0 0 0,0 0 0 0 0,-1 0 0 0 0,1 2 0 0 0,2-2 0 0 0,5-1 72 0 0,0 1-72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39:20.237"/>
    </inkml:context>
    <inkml:brush xml:id="br0">
      <inkml:brushProperty name="width" value="0.1" units="cm"/>
      <inkml:brushProperty name="height" value="0.1" units="cm"/>
      <inkml:brushProperty name="color" value="#E71224"/>
    </inkml:brush>
  </inkml:definitions>
  <inkml:trace contextRef="#ctx0" brushRef="#br0">0 42 1495 0 0,'4'-9'64'0'0,"-1"-2"16"0"0,1 0-80 0 0,0 4 0 0 0,-3 4 0 0 0,1 3 0 0 0,0 0 0 0 0,2 0 0 0 0,-1 1 0 0 0,4 1-64 0 0,2 4 64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39:20.842"/>
    </inkml:context>
    <inkml:brush xml:id="br0">
      <inkml:brushProperty name="width" value="0.1" units="cm"/>
      <inkml:brushProperty name="height" value="0.1" units="cm"/>
      <inkml:brushProperty name="color" value="#E71224"/>
    </inkml:brush>
  </inkml:definitions>
  <inkml:trace contextRef="#ctx0" brushRef="#br0">1 187 1839 0 0,'5'-20'160'0'0,"-1"4"-160"0"0,-1 5 0 0 0,-1 6 0 0 0,-2 3 112 0 0,4-5-16 0 0,1-7 0 0 0,4-10 0 0 0,2 1-24 0 0,0 0-8 0 0,-1 3 0 0 0,-1 6 0 0 0,-1 8-64 0 0,-1 5 0 0 0,-4 4 0 0 0,3 4 64 0 0,-3 4-160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39:26.544"/>
    </inkml:context>
    <inkml:brush xml:id="br0">
      <inkml:brushProperty name="width" value="0.1" units="cm"/>
      <inkml:brushProperty name="height" value="0.1" units="cm"/>
      <inkml:brushProperty name="color" value="#E71224"/>
    </inkml:brush>
  </inkml:definitions>
  <inkml:trace contextRef="#ctx0" brushRef="#br0">1 108 3711 0 0,'11'1'308'0'0,"1"1"-1"0"0,0-1 1 0 0,0-1-1 0 0,0 0 1 0 0,-1-1-1 0 0,19-3 0 0 0,150-28 1372 0 0,171-21-252 0 0,-319 51-1418 0 0,325-18-50 0 0,-319 21-2102 0 0,-8 3-772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33:31.098"/>
    </inkml:context>
    <inkml:brush xml:id="br0">
      <inkml:brushProperty name="width" value="0.1" units="cm"/>
      <inkml:brushProperty name="height" value="0.1" units="cm"/>
      <inkml:brushProperty name="color" value="#F4F91B"/>
    </inkml:brush>
  </inkml:definitions>
  <inkml:trace contextRef="#ctx0" brushRef="#br0">1 26 919 0 0,'0'-1'108'0'0,"0"0"-1"0"0,0 1 1 0 0,0-1-1 0 0,0 0 1 0 0,1 0-1 0 0,-1 1 1 0 0,0-1-1 0 0,0 0 1 0 0,1 1-1 0 0,-1-1 1 0 0,1 0-1 0 0,-1 1 0 0 0,1-1 1 0 0,-1 0-1 0 0,1 1 1 0 0,-1-1-1 0 0,1 1 1 0 0,-1-1-1 0 0,1 1 1 0 0,0 0-1 0 0,-1-1 1 0 0,1 1-1 0 0,1-1 0 0 0,24-7 899 0 0,-17 7-920 0 0,0 0 1 0 0,0 1 0 0 0,18 1-1 0 0,40 1 629 0 0,-48-2-393 0 0,-1 2-173 0 0,-1 0-1 0 0,1 1 1 0 0,-1 1-1 0 0,0 0 1 0 0,0 1-1 0 0,0 1 1 0 0,0 1-1 0 0,26 15 0 0 0,-37-19-141 0 0,-1-1 1 0 0,1 0-1 0 0,-1-1 0 0 0,1 1 0 0 0,0-1 0 0 0,0 0 0 0 0,0 0 0 0 0,0-1 0 0 0,9 0 0 0 0,1-1 21 0 0,0-1 0 0 0,20-4 0 0 0,16-7 159 0 0,-36 8-102 0 0,-1 1-1 0 0,1 0 0 0 0,0 1 1 0 0,0 1-1 0 0,25 0 0 0 0,-4 4-52 0 0,51 9 0 0 0,185 42-32 0 0,-239-45 11 0 0,1-2 0 0 0,0-1-1 0 0,1-2 1 0 0,-1-1 0 0 0,62-5-1 0 0,-32 2 51 0 0,-17 1 6 0 0,-20-1 4 0 0,33 5 0 0 0,-38-2-22 0 0,0-1-1 0 0,37-3 1 0 0,8-5 115 0 0,0 3-1 0 0,80 5 1 0 0,50-1-47 0 0,-165-5-117 0 0,-26 3 0 0 0,-1 1 0 0 0,1 0 0 0 0,-1 0 0 0 0,1 1 0 0 0,0 0 0 0 0,11 1 0 0 0,126 17 0 0 0,-48-10 0 0 0,-12-2 0 0 0,-56-2 0 0 0,1-1 0 0 0,-1-2 0 0 0,1-1 0 0 0,0-1 0 0 0,53-9 0 0 0,-22 0 17 0 0,17-4 30 0 0,-52 8-47 0 0,1 2 0 0 0,0 0 0 0 0,0 1 0 0 0,0 2 0 0 0,33 2 0 0 0,153 14 0 0 0,-195-14 2 0 0,-15-1 0 0 0,1 0-1 0 0,0 0 1 0 0,-1 0-1 0 0,1 0 0 0 0,0 1 1 0 0,-1-1-1 0 0,1 1 0 0 0,0-1 1 0 0,-1 1-1 0 0,1 0 0 0 0,-1 0 1 0 0,1 0-1 0 0,-1 0 1 0 0,0 1-1 0 0,1-1 0 0 0,-1 1 1 0 0,0-1-1 0 0,0 1 0 0 0,4 3 1 0 0,3 7-120 0 0,3 0-66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6:22.447"/>
    </inkml:context>
    <inkml:brush xml:id="br0">
      <inkml:brushProperty name="width" value="0.1" units="cm"/>
      <inkml:brushProperty name="height" value="0.1" units="cm"/>
      <inkml:brushProperty name="color" value="#E71224"/>
    </inkml:brush>
  </inkml:definitions>
  <inkml:trace contextRef="#ctx0" brushRef="#br0">2592 149 9527 0 0,'-54'-13'1078'0'0,"38"10"-1069"0"0,4-1 204 0 0,0 0 0 0 0,0-1 1 0 0,0 0-1 0 0,1 0 0 0 0,-1-1 0 0 0,-17-13 1 0 0,18 11-205 0 0,0 1 1 0 0,-1 0 0 0 0,0 1-1 0 0,0 0 1 0 0,-24-7 0 0 0,-40 0 1608 0 0,0 2 1 0 0,-105 0-1 0 0,129 9-1007 0 0,-325 7 2075 0 0,117 2-1556 0 0,-240 11 1058 0 0,133-1-1710 0 0,-1-22-7890 0 0,297 0 230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39:25.733"/>
    </inkml:context>
    <inkml:brush xml:id="br0">
      <inkml:brushProperty name="width" value="0.1" units="cm"/>
      <inkml:brushProperty name="height" value="0.1" units="cm"/>
      <inkml:brushProperty name="color" value="#E71224"/>
    </inkml:brush>
  </inkml:definitions>
  <inkml:trace contextRef="#ctx0" brushRef="#br0">0 10 3167 0 0,'108'-7'1590'0'0,"-101"7"-1524"0"0,82-2 263 0 0,-15 2-64 0 0,-23 0 31 0 0,94 11 0 0 0,14 1-154 0 0,-121-14 12 0 0,48-8 0 0 0,-55 5-22 0 0,1 1 0 0 0,52 1 0 0 0,-45 5-113 0 0,0 1 0 0 0,0 2 0 0 0,55 14 0 0 0,-47-7 19 0 0,0-2 0 0 0,1-3-1 0 0,0-1 1 0 0,67-1-1 0 0,219 7 63 0 0,-1 1 0 0 0,-111-19-77 0 0,111 3 18 0 0,69 5-41 0 0,-193 1 79 0 0,-56 1-30 0 0,-98-4 25 0 0,-1-2-1 0 0,1-2 0 0 0,84-19 1 0 0,-93 14 92 0 0,18-5 78 0 0,-38 5-225 0 0,-9 3 120 0 0,0 1 0 0 0,20-4 0 0 0,-32 8-160 0 0,1 1 0 0 0,-1-1 0 0 0,1 1 0 0 0,0 0 0 0 0,-1 0 1 0 0,1 1-1 0 0,-1 0 0 0 0,1 0 0 0 0,-1 0 0 0 0,11 4 0 0 0,2 3-1997 0 0,-2-1-722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39:27.502"/>
    </inkml:context>
    <inkml:brush xml:id="br0">
      <inkml:brushProperty name="width" value="0.1" units="cm"/>
      <inkml:brushProperty name="height" value="0.1" units="cm"/>
      <inkml:brushProperty name="color" value="#E71224"/>
    </inkml:brush>
  </inkml:definitions>
  <inkml:trace contextRef="#ctx0" brushRef="#br0">28 78 1839 0 0,'-13'-9'228'0'0,"12"9"7"0"0,0-1-1 0 0,0 1 1 0 0,0-1 0 0 0,0 1 0 0 0,0-1 0 0 0,0 0 0 0 0,0 0 0 0 0,0 1 0 0 0,0-1 0 0 0,0 0 0 0 0,0 0-1 0 0,0 0 1 0 0,1 0 0 0 0,-2-1 0 0 0,5 1-196 0 0,0 1 0 0 0,0 0 1 0 0,1 0-1 0 0,-1 0 0 0 0,0 1 0 0 0,0-1 0 0 0,3 2 0 0 0,103 37 170 0 0,-81-27-73 0 0,0-1-1 0 0,1-1 0 0 0,1-2 0 0 0,59 10 1 0 0,9-11 78 0 0,176-7 1 0 0,-145-12-103 0 0,232-10 29 0 0,-164 15-77 0 0,1 0 0 0 0,218-26 8 0 0,-233 1-72 0 0,9-2 0 0 0,-144 28 0 0 0,-13 1 0 0 0,-1 1 0 0 0,1 2 0 0 0,42 3 0 0 0,-23 5-14 0 0,-27-3-60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39:29.914"/>
    </inkml:context>
    <inkml:brush xml:id="br0">
      <inkml:brushProperty name="width" value="0.1" units="cm"/>
      <inkml:brushProperty name="height" value="0.1" units="cm"/>
      <inkml:brushProperty name="color" value="#E71224"/>
    </inkml:brush>
  </inkml:definitions>
  <inkml:trace contextRef="#ctx0" brushRef="#br0">1 138 919 0 0,'7'-2'112'0'0,"0"0"-1"0"0,0 1 0 0 0,0 0 0 0 0,0 0 0 0 0,1 0 0 0 0,-1 1 1 0 0,0 1-1 0 0,13 1 0 0 0,9-1 80 0 0,76 3 860 0 0,154 25 0 0 0,-134-8-909 0 0,-27-3-69 0 0,130 6 0 0 0,-18-25 126 0 0,87 5 375 0 0,-196 4-525 0 0,0-5-1 0 0,0-5 1 0 0,102-14 0 0 0,-143 11 41 0 0,0 2 0 0 0,70 7-1 0 0,-7 0-4 0 0,137-20-15 0 0,-31 1-12 0 0,-143 14-32 0 0,139-7 84 0 0,-14-6-46 0 0,46 3-20 0 0,-34 2 40 0 0,70-6-43 0 0,-121 7-10 0 0,222-5 32 0 0,-136 6-62 0 0,-185 5 32 0 0,433-24 52 0 0,-181 18-11 0 0,114-4-2 0 0,-202 1-74 0 0,-7 0 15 0 0,-95-1 36 0 0,264-14 19 0 0,37 32-68 0 0,-173 19 0 0 0,28 0 0 0 0,-231-24 4 0 0,303 18 56 0 0,-256-4-78 0 0,-74-7-76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39:33.270"/>
    </inkml:context>
    <inkml:brush xml:id="br0">
      <inkml:brushProperty name="width" value="0.1" units="cm"/>
      <inkml:brushProperty name="height" value="0.1" units="cm"/>
      <inkml:brushProperty name="color" value="#E71224"/>
    </inkml:brush>
  </inkml:definitions>
  <inkml:trace contextRef="#ctx0" brushRef="#br0">0 110 919 0 0,'25'-5'1541'0'0,"-22"4"-1290"0"0,1 0 1 0 0,-1 0-1 0 0,1 0 0 0 0,-1 1 0 0 0,1-1 0 0 0,6 1 0 0 0,130 19 893 0 0,-123-17-1093 0 0,0 0-1 0 0,0-1 1 0 0,0 0 0 0 0,22-3-1 0 0,69-13 313 0 0,-76 10-262 0 0,93-19 429 0 0,-70 12-313 0 0,0 3 0 0 0,65-4 1 0 0,89 21-5 0 0,-31 1-192 0 0,-60-6-21 0 0,151 22 0 0 0,-177-16 0 0 0,0-4 0 0 0,130-10 0 0 0,-176 4 0 0 0,0 2 0 0 0,0 2 0 0 0,0 1 0 0 0,49 13 0 0 0,-33-4 0 0 0,0-2 0 0 0,0-2 0 0 0,106-1 0 0 0,-93-11 0 0 0,-24 0 0 0 0,0 2 0 0 0,87 10 0 0 0,-52 5 0 0 0,32 6 0 0 0,124 3 0 0 0,253 0 144 0 0,-255-30 50 0 0,-91 0-116 0 0,193 8-14 0 0,-84-22-16 0 0,-23 0 30 0 0,-120 20-2 0 0,-46 2-26 0 0,0-2 0 0 0,69-12 0 0 0,-48 0 22 0 0,1 4 0 0 0,-1 5 0 0 0,179 13 0 0 0,-181-3-72 0 0,171-13 0 0 0,42 7 55 0 0,-202 3-46 0 0,-30-3-9 0 0,102-13 0 0 0,-71-4 0 0 0,-60 9 0 0 0,1 1 0 0 0,58-1 0 0 0,-2 9 39 0 0,-1-4 1 0 0,146-24-1 0 0,-159 13-2 0 0,0 5 1 0 0,1 2 0 0 0,153 10-1 0 0,-197-3-21 0 0,-1-2 0 0 0,0-2-1 0 0,65-15 1 0 0,53-5-19 0 0,-18 21 3 0 0,150 15 0 0 0,-241-11 0 0 0,71-8 0 0 0,-24 1 0 0 0,323 15 0 0 0,-326-6 0 0 0,96-8 0 0 0,-107 2 0 0 0,0 3 0 0 0,158 21 0 0 0,-189-17 0 0 0,-1-1 0 0 0,1-4 0 0 0,94-11 0 0 0,46-2 0 0 0,53 26 0 0 0,-154-6 0 0 0,-29-5 0 0 0,66-8 0 0 0,-75 3 0 0 0,0 2 0 0 0,60 5 0 0 0,109 27 0 0 0,-152-20 0 0 0,1-4 0 0 0,84-2 0 0 0,128 7 0 0 0,-92-2 0 0 0,95-14 1 0 0,-200 1 9 0 0,113 11 25 0 0,2-1-17 0 0,-105-9-18 0 0,79-3 0 0 0,-115 1 6 0 0,210-6 52 0 0,-140 18-58 0 0,103 0 0 0 0,-191-8 2 0 0,370-2 60 0 0,-290 5-36 0 0,142-18 0 0 0,-116 5-14 0 0,-77 10-12 0 0,106 11 0 0 0,-87-6 27 0 0,117-10 0 0 0,-82 1-17 0 0,137-2-10 0 0,-18-4 0 0 0,-59 0 32 0 0,195 13 0 0 0,-178-9-32 0 0,-71 0 0 0 0,-19 8 0 0 0,119 18 0 0 0,-130-9 0 0 0,-45-8 0 0 0,-1-2 0 0 0,58-8 0 0 0,39 0 0 0 0,29 12 0 0 0,162-6 0 0 0,-286-3 139 0 0,65 2 1 0 0,-98 4-533 0 0,-1 1-1 0 0,0 1 1 0 0,0 1 0 0 0,0 1 0 0 0,0 1 0 0 0,24 10 0 0 0,-16-2-2574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39:34.417"/>
    </inkml:context>
    <inkml:brush xml:id="br0">
      <inkml:brushProperty name="width" value="0.1" units="cm"/>
      <inkml:brushProperty name="height" value="0.1" units="cm"/>
      <inkml:brushProperty name="color" value="#E71224"/>
    </inkml:brush>
  </inkml:definitions>
  <inkml:trace contextRef="#ctx0" brushRef="#br0">1 1 2183 0 0,'0'3'79'0'0,"0"0"-1"0"0,0 0 1 0 0,1 0-1 0 0,0 0 1 0 0,0 0-1 0 0,0 0 0 0 0,0 0 1 0 0,0 0-1 0 0,0 0 1 0 0,1 0-1 0 0,-1-1 0 0 0,1 1 1 0 0,0-1-1 0 0,0 1 1 0 0,0-1-1 0 0,0 1 1 0 0,0-1-1 0 0,1 0 0 0 0,-1 0 1 0 0,1 0-1 0 0,-1 0 1 0 0,1-1-1 0 0,0 1 0 0 0,0-1 1 0 0,0 0-1 0 0,-1 1 1 0 0,1-1-1 0 0,6 1 0 0 0,8 2 558 0 0,0 0 0 0 0,1-1 0 0 0,33 2 0 0 0,-45-5-614 0 0,335 43 634 0 0,-224-25-564 0 0,1-5-1 0 0,0-5 0 0 0,0-5 0 0 0,123-13 0 0 0,139 2 26 0 0,-2 0-106 0 0,-282 4 11 0 0,1 3-1 0 0,102 14 0 0 0,-105-8 6 0 0,0-4 0 0 0,158-20-1 0 0,-168 12 285 0 0,112 5 0 0 0,-176 3-289 0 0,0 1 0 0 0,0 2 0 0 0,23 5 0 0 0,0 3-2484 0 0,-19-5-394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39:36.444"/>
    </inkml:context>
    <inkml:brush xml:id="br0">
      <inkml:brushProperty name="width" value="0.1" units="cm"/>
      <inkml:brushProperty name="height" value="0.1" units="cm"/>
      <inkml:brushProperty name="color" value="#E71224"/>
    </inkml:brush>
  </inkml:definitions>
  <inkml:trace contextRef="#ctx0" brushRef="#br0">1 54 455 0 0,'94'8'230'0'0,"0"-5"-1"0"0,98-8 0 0 0,308-12 594 0 0,-421 17-625 0 0,80-10-1 0 0,62-1 183 0 0,94 28-180 0 0,-100-8-101 0 0,57 6 12 0 0,-174-1 8 0 0,199 1 0 0 0,-245-17-92 0 0,402 3 572 0 0,-367 2-492 0 0,148-16-1 0 0,-25-1-20 0 0,-110 13-33 0 0,-17 1 247 0 0,157-19 0 0 0,-130 1 77 0 0,0 4 0 0 0,113 1 0 0 0,-30 11-116 0 0,-191 2-254 0 0,0 0-1 0 0,-1 0 0 0 0,1 0 1 0 0,0 0-1 0 0,-1 0 0 0 0,1 1 0 0 0,0-1 1 0 0,-1 0-1 0 0,1 1 0 0 0,-1-1 1 0 0,1 1-1 0 0,0 0 0 0 0,-1-1 0 0 0,0 1 1 0 0,1 0-1 0 0,-1 0 0 0 0,1 0 1 0 0,-1 0-1 0 0,0 0 0 0 0,0 0 0 0 0,0 0 1 0 0,1 1-1 0 0,-1-1 0 0 0,0 0 1 0 0,0 1-1 0 0,-1-1 0 0 0,2 2 0 0 0,3 9-102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39:37.209"/>
    </inkml:context>
    <inkml:brush xml:id="br0">
      <inkml:brushProperty name="width" value="0.1" units="cm"/>
      <inkml:brushProperty name="height" value="0.1" units="cm"/>
      <inkml:brushProperty name="color" value="#E71224"/>
    </inkml:brush>
  </inkml:definitions>
  <inkml:trace contextRef="#ctx0" brushRef="#br0">1 105 2303 0 0,'5'-3'231'0'0,"0"1"-1"0"0,0 0 1 0 0,0 1-1 0 0,0-1 0 0 0,0 1 1 0 0,0 0-1 0 0,1 0 1 0 0,-1 0-1 0 0,10 1 0 0 0,12-2 512 0 0,-16 0-641 0 0,534-76 1840 0 0,-452 72-1885 0 0,-1 4 0 0 0,128 14 0 0 0,-217-12-56 0 0,42 2 0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39:38.770"/>
    </inkml:context>
    <inkml:brush xml:id="br0">
      <inkml:brushProperty name="width" value="0.1" units="cm"/>
      <inkml:brushProperty name="height" value="0.1" units="cm"/>
      <inkml:brushProperty name="color" value="#E71224"/>
    </inkml:brush>
  </inkml:definitions>
  <inkml:trace contextRef="#ctx0" brushRef="#br0">104 0 2183 0 0,'-4'2'176'0'0,"-1"0"-1"0"0,1 0 1 0 0,-1 0-1 0 0,1-1 1 0 0,-1 1-1 0 0,-6 0 1 0 0,-17 5 562 0 0,25-6-617 0 0,0 1 21 0 0,0-1 0 0 0,1 0 0 0 0,-1 0 0 0 0,0 0-1 0 0,0-1 1 0 0,0 1 0 0 0,0-1 0 0 0,0 1 0 0 0,0-1 0 0 0,-3 0-1 0 0,46 13 904 0 0,-29-9-1003 0 0,1 0-1 0 0,-1-1 1 0 0,0-1-1 0 0,1 1 0 0 0,18 0 1 0 0,-6-2 83 0 0,36 7 0 0 0,-37-4-112 0 0,39 1 1 0 0,-14-5 69 0 0,-5-1 53 0 0,0 2 0 0 0,81 12 0 0 0,-85-5-127 0 0,90 14-8 0 0,-77-19 61 0 0,0-3 0 0 0,70-9 0 0 0,65 0 112 0 0,125 29-174 0 0,-265-21 0 0 0,62-9-1 0 0,-34 1 13 0 0,68-14 157 0 0,-104 14-108 0 0,1 2 0 0 0,69-3 0 0 0,-105 10-58 0 0,25-1 46 0 0,0 2 0 0 0,37 6 0 0 0,-57-5-58 0 0,-1 0-1 0 0,1 0 1 0 0,-1 1-1 0 0,0 0 1 0 0,0 0-1 0 0,0 1 1 0 0,0 0-1 0 0,0 0 1 0 0,-1 1-1 0 0,0 0 1 0 0,14 12-1 0 0,-7 0-237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41:40.329"/>
    </inkml:context>
    <inkml:brush xml:id="br0">
      <inkml:brushProperty name="width" value="0.1" units="cm"/>
      <inkml:brushProperty name="height" value="0.1" units="cm"/>
      <inkml:brushProperty name="color" value="#E71224"/>
    </inkml:brush>
  </inkml:definitions>
  <inkml:trace contextRef="#ctx0" brushRef="#br0">837 51 1375 0 0,'8'2'30'0'0,"7"0"40"0"0,-14-2-69 0 0,-1 0 0 0 0,0 0-1 0 0,0 0 1 0 0,0 0 0 0 0,1 0-1 0 0,-1 0 1 0 0,0 0 0 0 0,0 0-1 0 0,0-1 1 0 0,1 1 0 0 0,-1 0-1 0 0,0 0 1 0 0,0 0 0 0 0,0 0-1 0 0,1 0 1 0 0,-1-1 0 0 0,0 1-1 0 0,0 0 1 0 0,0 0 0 0 0,0 0-1 0 0,0-1 1 0 0,0 1 0 0 0,0 0-1 0 0,1 0 1 0 0,-1 0 0 0 0,0-1-1 0 0,0 1 1 0 0,0 0 0 0 0,0 0-1 0 0,0-1 1 0 0,0 1 0 0 0,0 0-1 0 0,0 0 1 0 0,0 0 0 0 0,0-1-1 0 0,0 1 1 0 0,0 0 0 0 0,0 0-1 0 0,0-1 1 0 0,0 1 0 0 0,-1 0-1 0 0,1 0 1 0 0,0 0 0 0 0,0-1-1 0 0,0 1 1 0 0,0 0 0 0 0,0 0-1 0 0,0 0 1 0 0,0 0 0 0 0,-1-1-1 0 0,1 1 1 0 0,0 0 0 0 0,0 0-1 0 0,-1-3 432 0 0,0 1 0 0 0,0-1-1 0 0,1 1 1 0 0,0-1-1 0 0,-1 1 1 0 0,1-1 0 0 0,0 0-1 0 0,0 1 1 0 0,0-1-1 0 0,1 1 1 0 0,-1-15 5250 0 0,0 17-5625 0 0,5 9 1682 0 0,8 5-343 0 0,6 6-252 0 0,-13-13-923 0 0,1 0 0 0 0,-1 0-1 0 0,1-1 1 0 0,1 0 0 0 0,-1 0-1 0 0,14 7 1 0 0,-11-8-76 0 0,-1 0 1 0 0,0 0-1 0 0,0 1 0 0 0,0 0 1 0 0,-1 1-1 0 0,0 0 0 0 0,0 1 1 0 0,0-1-1 0 0,-1 1 0 0 0,0 1 1 0 0,-1-1-1 0 0,9 17 0 0 0,10 16 235 0 0,-2 2 0 0 0,-2 0 0 0 0,-2 2 0 0 0,-2 0 0 0 0,16 67 0 0 0,-3-15 234 0 0,-21-72-557 0 0,-1 0-1 0 0,-1 1 1 0 0,5 38-1 0 0,1 69 83 0 0,-10-97 7 0 0,-1-1-1 0 0,-7 62 1 0 0,3-63-58 0 0,2 0 0 0 0,1 1-1 0 0,9 50 1 0 0,-5-41-55 0 0,11 69-33 0 0,4 48 0 0 0,-9-23 131 0 0,5 86 138 0 0,-12-139-257 0 0,3 117 176 0 0,-20 350 428 0 0,7-493-547 0 0,-20 92 1 0 0,6-64-35 0 0,-4-1 1 0 0,-35 83-1 0 0,-12 21 111 0 0,56-150-142 0 0,-6 18 19 0 0,-14 36 94 0 0,4 1-1 0 0,-22 118 1 0 0,25-77-85 0 0,-55 166 0 0 0,60-235 0 0 0,-58 120 0 0 0,57-146 16 0 0,-3-1 0 0 0,-58 69 0 0 0,8-24 280 0 0,-3-3 0 0 0,-117 93 0 0 0,185-165-301 0 0,-80 61 209 0 0,79-63-226 0 0,0 1 0 0 0,-1-2 0 0 0,0 0 0 0 0,-1 0 0 0 0,-19 5 0 0 0,31-11-146 0 0,0 0 0 0 0,-1-1-1 0 0,1 1 1 0 0,-1-1 0 0 0,1 0 0 0 0,-1 1 0 0 0,1-2 0 0 0,-1 1 0 0 0,1 0 0 0 0,-1-1 0 0 0,1 1-1 0 0,-1-1 1 0 0,1 0 0 0 0,0 0 0 0 0,-1-1 0 0 0,1 1 0 0 0,0-1 0 0 0,0 1 0 0 0,0-1 0 0 0,0 0-1 0 0,0 0 1 0 0,0 0 0 0 0,-2-4 0 0 0,-5-9-1392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43:27.157"/>
    </inkml:context>
    <inkml:brush xml:id="br0">
      <inkml:brushProperty name="width" value="0.1" units="cm"/>
      <inkml:brushProperty name="height" value="0.1" units="cm"/>
      <inkml:brushProperty name="color" value="#E71224"/>
    </inkml:brush>
  </inkml:definitions>
  <inkml:trace contextRef="#ctx0" brushRef="#br0">0 57 2671 0 0,'8'-2'237'0'0,"1"1"-1"0"0,-1 0 1 0 0,0 1-1 0 0,0 0 0 0 0,0 0 1 0 0,1 1-1 0 0,-1 0 1 0 0,14 3-1 0 0,32 3 364 0 0,-31-7-331 0 0,-12 1-80 0 0,1-1 0 0 0,-1-1 0 0 0,20-3-1 0 0,62-20 573 0 0,-62 14-394 0 0,1 2 0 0 0,1 1 0 0 0,43-3-1 0 0,-37 8-281 0 0,-1 2 0 0 0,1 2 0 0 0,66 11 0 0 0,2 17-85 0 0,-33-7 0 0 0,-57-19 37 0 0,0-1-1 0 0,26 0 0 0 0,-26-2 120 0 0,0 1 0 0 0,26 5-1 0 0,-2 5 22 0 0,-17-4-146 0 0,0-2-1 0 0,0 0 0 0 0,1-2 0 0 0,43 3 0 0 0,72-16 34 0 0,-100 8-64 0 0,0 1 0 0 0,75 10 0 0 0,-95-6-1 0 0,0 0 0 0 0,36 14-1 0 0,-41-12 6 0 0,0-1-1 0 0,1-1 0 0 0,0 0 1 0 0,-1-1-1 0 0,27 2 0 0 0,-31-5 64 0 0,1-2-1 0 0,-1 1 0 0 0,0-2 0 0 0,0 1 1 0 0,0-1-1 0 0,-1-1 0 0 0,13-6 0 0 0,24-7 172 0 0,3 1-158 0 0,-47 17-72 0 0,-7 3 0 0 0,-6 4-236 0 0,-2-2-96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6:23.628"/>
    </inkml:context>
    <inkml:brush xml:id="br0">
      <inkml:brushProperty name="width" value="0.1" units="cm"/>
      <inkml:brushProperty name="height" value="0.1" units="cm"/>
      <inkml:brushProperty name="color" value="#E71224"/>
    </inkml:brush>
  </inkml:definitions>
  <inkml:trace contextRef="#ctx0" brushRef="#br0">2209 175 2759 0 0,'-12'-6'1908'0'0,"0"1"-1"0"0,-1 0 1 0 0,-21-4-1 0 0,17 5-472 0 0,0 2 0 0 0,-21-1 0 0 0,-8 3-376 0 0,-57 8 1 0 0,73-3-1028 0 0,1-3 1 0 0,0 0-1 0 0,-1-2 1 0 0,1 0-1 0 0,-55-10 0 0 0,-13-14 928 0 0,-171-38 1458 0 0,209 52-1819 0 0,-1 2 1 0 0,-93 1-1 0 0,-88 23 286 0 0,230-15-847 0 0,-69 4 161 0 0,-129-9 1 0 0,-79-25-923 0 0,187 18-528 0 0,43 4-926 0 0,-2 0-4922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43:29.080"/>
    </inkml:context>
    <inkml:brush xml:id="br0">
      <inkml:brushProperty name="width" value="0.1" units="cm"/>
      <inkml:brushProperty name="height" value="0.1" units="cm"/>
      <inkml:brushProperty name="color" value="#E71224"/>
    </inkml:brush>
  </inkml:definitions>
  <inkml:trace contextRef="#ctx0" brushRef="#br0">0 51 919 0 0,'35'-6'2736'0'0,"-28"2"-2559"0"0,1 1-1 0 0,0 0 1 0 0,0 0-1 0 0,0 1 0 0 0,0-1 1 0 0,1 2-1 0 0,8-2 0 0 0,65 0 248 0 0,-14 0 37 0 0,-50 1-353 0 0,24-3 221 0 0,1 2 1 0 0,0 1 0 0 0,84 9 0 0 0,-65 3-232 0 0,7 2 224 0 0,0-3-1 0 0,115 0 1 0 0,-43-12 441 0 0,85-4-248 0 0,-82-12-236 0 0,-84 10-50 0 0,0 2 0 0 0,75 1 0 0 0,-82 10-170 0 0,87 19 1 0 0,28 3 23 0 0,8-20-83 0 0,136 3 64 0 0,-308-9-64 0 0,323-11 139 0 0,-99-16-11 0 0,6 27-27 0 0,-20 1-10 0 0,-206-2-74 0 0,0 1 0 0 0,0 0 0 0 0,0 1 0 0 0,0-1 0 0 0,0 1 0 0 0,0 1 0 0 0,0 0 0 0 0,0 0 0 0 0,-1 1 0 0 0,1-1 0 0 0,-1 2 0 0 0,12 5 0 0 0,-14-5-484 0 0,0 0 0 0 0,0-1 0 0 0,-1 1 0 0 0,0 1 0 0 0,1-1 0 0 0,4 8 0 0 0,2 5-3136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43:31.037"/>
    </inkml:context>
    <inkml:brush xml:id="br0">
      <inkml:brushProperty name="width" value="0.1" units="cm"/>
      <inkml:brushProperty name="height" value="0.1" units="cm"/>
      <inkml:brushProperty name="color" value="#E71224"/>
    </inkml:brush>
  </inkml:definitions>
  <inkml:trace contextRef="#ctx0" brushRef="#br0">1 228 943 0 0,'41'1'187'0'0,"1"-2"-1"0"0,49-8 0 0 0,10 0 153 0 0,271-21 1059 0 0,-273 18-206 0 0,170 2-1 0 0,-140 8-1700 0 0,163-21-1 0 0,-192 14 628 0 0,176 6 0 0 0,-225 4-126 0 0,-1-3 0 0 0,80-13-1 0 0,96-35 386 0 0,-192 41-217 0 0,28-7 588 0 0,84-12 0 0 0,-143 28-726 0 0,-1-1 0 0 0,1 1 0 0 0,-1 0-1 0 0,1 0 1 0 0,-1 0 0 0 0,1 0 0 0 0,-1 0-1 0 0,1 1 1 0 0,-1-1 0 0 0,5 3 0 0 0,-6-3-26 0 0,0 1 0 0 0,0 0 1 0 0,0-1-1 0 0,-1 1 1 0 0,1 0-1 0 0,0 0 0 0 0,0 0 1 0 0,-1 0-1 0 0,1 0 1 0 0,-1 0-1 0 0,1 0 0 0 0,-1 0 1 0 0,1 0-1 0 0,-1 0 1 0 0,1 0-1 0 0,-1 0 0 0 0,0 0 1 0 0,0 0-1 0 0,1 0 1 0 0,-1 0-1 0 0,0 0 0 0 0,0 1 1 0 0,0-1-1 0 0,-1 1 1 0 0,1 6-115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43:32.532"/>
    </inkml:context>
    <inkml:brush xml:id="br0">
      <inkml:brushProperty name="width" value="0.1" units="cm"/>
      <inkml:brushProperty name="height" value="0.1" units="cm"/>
      <inkml:brushProperty name="color" value="#E71224"/>
    </inkml:brush>
  </inkml:definitions>
  <inkml:trace contextRef="#ctx0" brushRef="#br0">0 63 1839 0 0,'36'-4'173'0'0,"79"-5"382"0"0,-49 9-144 0 0,1-2 0 0 0,117-19-1 0 0,-162 16-221 0 0,-10 2-22 0 0,0 1-1 0 0,17-2 0 0 0,30-3 208 0 0,-41 5-311 0 0,0 0 0 0 0,-1 0 1 0 0,30 3-1 0 0,0 3 48 0 0,6 1-53 0 0,53 12 0 0 0,-43-4-33 0 0,1-4 0 0 0,68 2-1 0 0,-13-10 123 0 0,-56-1 68 0 0,113 14-1 0 0,-111-3-208 0 0,-4 0 11 0 0,0-2-1 0 0,0-2 1 0 0,72-3-1 0 0,-46-8-64 0 0,0 4 0 0 0,88 10 0 0 0,-148-5-1370 0 0,2 2-508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43:33.524"/>
    </inkml:context>
    <inkml:brush xml:id="br0">
      <inkml:brushProperty name="width" value="0.1" units="cm"/>
      <inkml:brushProperty name="height" value="0.1" units="cm"/>
      <inkml:brushProperty name="color" value="#E71224"/>
    </inkml:brush>
  </inkml:definitions>
  <inkml:trace contextRef="#ctx0" brushRef="#br0">895 35 2127 0 0,'-15'-6'107'0'0,"-1"0"0"0"0,0 0-1 0 0,0 2 1 0 0,-1 0-1 0 0,1 1 1 0 0,-1 0-1 0 0,0 2 1 0 0,1 0-1 0 0,-30 2 1 0 0,-7 4 453 0 0,-89 20 1 0 0,-105 42-211 0 0,35-7-569 0 0,164-49-1355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43:49.158"/>
    </inkml:context>
    <inkml:brush xml:id="br0">
      <inkml:brushProperty name="width" value="0.1" units="cm"/>
      <inkml:brushProperty name="height" value="0.1" units="cm"/>
      <inkml:brushProperty name="color" value="#E71224"/>
    </inkml:brush>
  </inkml:definitions>
  <inkml:trace contextRef="#ctx0" brushRef="#br0">36 76 919 0 0,'-9'-16'0'0'0,"0"0"80"0"0,2 3-80 0 0,2-1 0 0 0,1 5 0 0 0,2 4 0 0 0,4 3 0 0 0,0 2 96 0 0,3 2-96 0 0,1-2 96 0 0,3 1-96 0 0,3 3 0 0 0,8 1 0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43:58.313"/>
    </inkml:context>
    <inkml:brush xml:id="br0">
      <inkml:brushProperty name="width" value="0.1" units="cm"/>
      <inkml:brushProperty name="height" value="0.1" units="cm"/>
      <inkml:brushProperty name="color" value="#E71224"/>
    </inkml:brush>
  </inkml:definitions>
  <inkml:trace contextRef="#ctx0" brushRef="#br0">0 90 3679 0 0,'9'-21'160'0'0,"2"1"40"0"0,3 6-200 0 0,2-2 0 0 0,2 3 0 0 0,-5 9 0 0 0,-4 3-304 0 0,-4 1-104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44:07.233"/>
    </inkml:context>
    <inkml:brush xml:id="br0">
      <inkml:brushProperty name="width" value="0.1" units="cm"/>
      <inkml:brushProperty name="height" value="0.1" units="cm"/>
      <inkml:brushProperty name="color" value="#E71224"/>
    </inkml:brush>
  </inkml:definitions>
  <inkml:trace contextRef="#ctx0" brushRef="#br0">1 60 455 0 0,'4'0'1365'0'0,"3"0"-1073"0"0,0 1 0 0 0,1-2 0 0 0,-1 1 0 0 0,0-1 0 0 0,0 0-1 0 0,14-4 1 0 0,-9 1-143 0 0,0 0 0 0 0,0 0 0 0 0,0 1 0 0 0,1 1 0 0 0,-1 0 0 0 0,1 1 0 0 0,23 1 0 0 0,-23 0-143 0 0,54 1 350 0 0,0-3-1 0 0,101-17 0 0 0,-135 14-176 0 0,0 2-1 0 0,47 1 0 0 0,1 0 15 0 0,194 7 354 0 0,-67 11-483 0 0,-10-12 390 0 0,-153-4-175 0 0,-42 0-257 0 0,1 0-1 0 0,0 0 0 0 0,-1 1 1 0 0,1-1-1 0 0,-1 1 0 0 0,6 2 0 0 0,-8-3-16 0 0,0 0 0 0 0,0 1 0 0 0,-1-1 0 0 0,1 0 0 0 0,0 0 0 0 0,-1 1 0 0 0,1-1 0 0 0,0 1 0 0 0,-1-1-1 0 0,1 1 1 0 0,-1-1 0 0 0,1 1 0 0 0,-1-1 0 0 0,1 1 0 0 0,-1-1 0 0 0,1 1 0 0 0,-1 0 0 0 0,0-1 0 0 0,1 1 0 0 0,-1 0 0 0 0,0-1-1 0 0,1 1 1 0 0,-1 0 0 0 0,0 0 0 0 0,0-1 0 0 0,0 1 0 0 0,0 0 0 0 0,0 0 0 0 0,0-1 0 0 0,0 1 0 0 0,0 0 0 0 0,0 0-1 0 0,0 0 1 0 0,-7 21-206 0 0,0-8-66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44:10.756"/>
    </inkml:context>
    <inkml:brush xml:id="br0">
      <inkml:brushProperty name="width" value="0.1" units="cm"/>
      <inkml:brushProperty name="height" value="0.1" units="cm"/>
      <inkml:brushProperty name="color" value="#E71224"/>
    </inkml:brush>
  </inkml:definitions>
  <inkml:trace contextRef="#ctx0" brushRef="#br0">1 90 455 0 0,'24'-12'881'0'0,"0"1"-1"0"0,1 1 0 0 0,40-10 1 0 0,-38 16-824 0 0,1 1 0 0 0,53 3 0 0 0,-7 0-14 0 0,76-15 97 0 0,-87 8-30 0 0,77-1 0 0 0,-33 10-96 0 0,246 9 158 0 0,-2 27-11 0 0,-281-24-62 0 0,-35-6 185 0 0,60 6 0 0 0,-38-6 55 0 0,-52-6-320 0 0,1-1-1 0 0,0 1 0 0 0,-1 0 1 0 0,1 0-1 0 0,-1 0 1 0 0,0 1-1 0 0,9 6 0 0 0,-13-9-15 0 0,0 1-1 0 0,0 0 0 0 0,0-1 0 0 0,0 1 0 0 0,-1 0 0 0 0,1 0 0 0 0,0 0 0 0 0,0 0 0 0 0,-1 0 1 0 0,1 0-1 0 0,0 0 0 0 0,-1 0 0 0 0,1 0 0 0 0,-1 0 0 0 0,0 1 0 0 0,1-1 0 0 0,-1 0 0 0 0,0 0 1 0 0,0 0-1 0 0,0 0 0 0 0,1 1 0 0 0,-1-1 0 0 0,0 0 0 0 0,-1 0 0 0 0,1 0 0 0 0,0 1 0 0 0,0-1 1 0 0,0 0-1 0 0,-1 0 0 0 0,1 0 0 0 0,-1 0 0 0 0,1 0 0 0 0,-1 0 0 0 0,1 0 0 0 0,-2 2 0 0 0,-6 15 62 0 0,18 0-64 0 0,-1-1-1690 0 0,-4-6-236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44:13.396"/>
    </inkml:context>
    <inkml:brush xml:id="br0">
      <inkml:brushProperty name="width" value="0.1" units="cm"/>
      <inkml:brushProperty name="height" value="0.1" units="cm"/>
      <inkml:brushProperty name="color" value="#E71224"/>
    </inkml:brush>
  </inkml:definitions>
  <inkml:trace contextRef="#ctx0" brushRef="#br0">0 55 2127 0 0,'107'-2'1147'0'0,"77"2"-702"0"0,37 16-270 0 0,107 0-86 0 0,-263-21-89 0 0,75-15-1 0 0,-18 2 14 0 0,-5 2 28 0 0,-45 5 1 0 0,105-3-1 0 0,-102 16-41 0 0,-52 1 0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46:13.147"/>
    </inkml:context>
    <inkml:brush xml:id="br0">
      <inkml:brushProperty name="width" value="0.1" units="cm"/>
      <inkml:brushProperty name="height" value="0.1" units="cm"/>
      <inkml:brushProperty name="color" value="#E71224"/>
    </inkml:brush>
  </inkml:definitions>
  <inkml:trace contextRef="#ctx0" brushRef="#br0">0 70 2759 0 0,'13'-16'248'0'0,"1"0"-248"0"0,2 2 0 0 0,2 3 0 0 0,2 4 0 0 0,-6 2 0 0 0,-5 5 0 0 0,-5 0 0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6:24.456"/>
    </inkml:context>
    <inkml:brush xml:id="br0">
      <inkml:brushProperty name="width" value="0.1" units="cm"/>
      <inkml:brushProperty name="height" value="0.1" units="cm"/>
      <inkml:brushProperty name="color" value="#E71224"/>
    </inkml:brush>
  </inkml:definitions>
  <inkml:trace contextRef="#ctx0" brushRef="#br0">2286 194 14079 0 0,'-15'-8'278'0'0,"0"1"0"0"0,0 1-1 0 0,0 0 1 0 0,-1 0 0 0 0,0 2-1 0 0,-16-3 1 0 0,-103-11-188 0 0,92 14-108 0 0,-115-16-595 0 0,-235-16 3690 0 0,-31 33-735 0 0,218 7-2146 0 0,-47 1 235 0 0,181-8-311 0 0,-108-16-1 0 0,-57-25-1315 0 0,176 33 504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46:17.883"/>
    </inkml:context>
    <inkml:brush xml:id="br0">
      <inkml:brushProperty name="width" value="0.1" units="cm"/>
      <inkml:brushProperty name="height" value="0.1" units="cm"/>
      <inkml:brushProperty name="color" value="#E71224"/>
    </inkml:brush>
  </inkml:definitions>
  <inkml:trace contextRef="#ctx0" brushRef="#br0">1 2 431 0 0,'0'-2'0'0'0,"2"2"0"0"0,0 2 0 0 0,1-2 0 0 0,-1 0 0 0 0,0 0 72 0 0,1 2-72 0 0,3 0 0 0 0,3 1 0 0 0,0 3 0 0 0,1-3 0 0 0,1 3 0 0 0,0-3 0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46:19.179"/>
    </inkml:context>
    <inkml:brush xml:id="br0">
      <inkml:brushProperty name="width" value="0.1" units="cm"/>
      <inkml:brushProperty name="height" value="0.1" units="cm"/>
      <inkml:brushProperty name="color" value="#E71224"/>
    </inkml:brush>
  </inkml:definitions>
  <inkml:trace contextRef="#ctx0" brushRef="#br0">56 79 1839 0 0,'-9'-14'80'0'0,"-1"1"16"0"0,-1 1-96 0 0,0-3 0 0 0,2 6 0 0 0,6 2 0 0 0,1 5-64 0 0,2 1-40 0 0,2-1-8 0 0,-1 0 0 0 0,3 2 112 0 0,1 0 0 0 0,2-2 0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46:22.507"/>
    </inkml:context>
    <inkml:brush xml:id="br0">
      <inkml:brushProperty name="width" value="0.1" units="cm"/>
      <inkml:brushProperty name="height" value="0.1" units="cm"/>
      <inkml:brushProperty name="color" value="#E71224"/>
    </inkml:brush>
  </inkml:definitions>
  <inkml:trace contextRef="#ctx0" brushRef="#br0">1 5 919 0 0,'0'-1'14'0'0,"0"1"-1"0"0,0 0 0 0 0,0-1 0 0 0,1 1 0 0 0,-1 0 0 0 0,0 0 0 0 0,0-1 0 0 0,0 1 0 0 0,1 0 0 0 0,-1 0 0 0 0,0 0 0 0 0,1-1 0 0 0,-1 1 0 0 0,0 0 0 0 0,0 0 1 0 0,1 0-1 0 0,-1 0 0 0 0,0 0 0 0 0,1 0 0 0 0,-1-1 0 0 0,0 1 0 0 0,1 0 0 0 0,-1 0 0 0 0,0 0 0 0 0,1 0 0 0 0,-1 0 0 0 0,0 0 0 0 0,1 0 0 0 0,-1 0 0 0 0,1 1 0 0 0,12 5 935 0 0,16 18 974 0 0,-23-18-1709 0 0,-1-3-108 0 0,-1 0 0 0 0,1 0 0 0 0,0 0 0 0 0,0-1 0 0 0,0 1 0 0 0,0-1 0 0 0,1 0 0 0 0,-1-1 0 0 0,0 1 0 0 0,1-1 0 0 0,-1 0 0 0 0,1-1 0 0 0,-1 1 0 0 0,12-1 0 0 0,6-2 325 0 0,0-1 0 0 0,30-8 1 0 0,-13 3-258 0 0,141-12 303 0 0,-149 18-410 0 0,-1 1 0 0 0,1 2 0 0 0,0 1 1 0 0,61 11-1 0 0,-58-4-51 0 0,0-2 0 0 0,0-1 0 0 0,0-2-1 0 0,69-1 1 0 0,-39-8-15 0 0,53-1 0 0 0,-105 6 0 0 0,0 0 0 0 0,0 1 0 0 0,-1 0 0 0 0,1 1 0 0 0,0 0 0 0 0,0 1 0 0 0,-1 1 0 0 0,1 0 0 0 0,-1 0 0 0 0,23 13 0 0 0,-28-13 0 0 0,1 1 0 0 0,0-1 0 0 0,0-1 0 0 0,0 1 0 0 0,0-1 0 0 0,11 2 0 0 0,-12-12 0 0 0,-7 8-63 0 0,0 0 0 0 0,1 0 0 0 0,-1 0 0 0 0,0 0-1 0 0,0 0 1 0 0,1 0 0 0 0,-1 0 0 0 0,0 0 0 0 0,0 0 0 0 0,0 0-1 0 0,0 0 1 0 0,-1 0 0 0 0,1 0 0 0 0,0 0 0 0 0,-1 2-1 0 0,1-3 25 0 0,0 4-423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46:27.977"/>
    </inkml:context>
    <inkml:brush xml:id="br0">
      <inkml:brushProperty name="width" value="0.1" units="cm"/>
      <inkml:brushProperty name="height" value="0.1" units="cm"/>
      <inkml:brushProperty name="color" value="#E71224"/>
    </inkml:brush>
  </inkml:definitions>
  <inkml:trace contextRef="#ctx0" brushRef="#br0">1 38 455 0 0,'13'-1'224'0'0,"-1"0"-1"0"0,1 0 0 0 0,0 1 0 0 0,0 1 0 0 0,0 0 0 0 0,-1 1 0 0 0,1 0 0 0 0,15 6 0 0 0,27 3-172 0 0,-54-11-48 0 0,193 22 1989 0 0,-146-19-1913 0 0,-27 0-30 0 0,1-2 0 0 0,32-2 0 0 0,63-14 203 0 0,-73 7-34 0 0,2 2-1 0 0,82 1 0 0 0,-121 5-216 0 0,162 6 134 0 0,-137-7-103 0 0,0-1 0 0 0,0-2 0 0 0,38-9 0 0 0,90-15 91 0 0,-122 22-110 0 0,-14 3-13 0 0,0 2 0 0 0,0 0 0 0 0,47 5 0 0 0,71 20 0 0 0,-110-19 25 0 0,0-2 0 0 0,51-2-1 0 0,-49-1 0 0 0,-1 1-1 0 0,43 7 0 0 0,32 3-23 0 0,-3 0 0 0 0,-24 10 128 0 0,-79-20-110 0 0,0-1 0 0 0,0 0 0 0 0,0 1-1 0 0,0-1 1 0 0,0 1 0 0 0,0 0 0 0 0,-1 0-1 0 0,1 0 1 0 0,0 0 0 0 0,0 0 0 0 0,-1 0-1 0 0,1 0 1 0 0,0 0 0 0 0,-1 1 0 0 0,1-1-1 0 0,-1 0 1 0 0,0 1 0 0 0,1 0 0 0 0,-1-1-1 0 0,0 1 1 0 0,0 0 0 0 0,0-1 0 0 0,0 1-1 0 0,0 0 1 0 0,-1 0 0 0 0,1 0 0 0 0,-1 0-1 0 0,1 3 1 0 0,1 2-101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46:34.768"/>
    </inkml:context>
    <inkml:brush xml:id="br0">
      <inkml:brushProperty name="width" value="0.1" units="cm"/>
      <inkml:brushProperty name="height" value="0.1" units="cm"/>
      <inkml:brushProperty name="color" value="#E71224"/>
    </inkml:brush>
  </inkml:definitions>
  <inkml:trace contextRef="#ctx0" brushRef="#br0">1 70 455 0 0,'4'-2'114'0'0,"0"-1"0"0"0,0 0 0 0 0,0 1 0 0 0,0 0 0 0 0,0 0 0 0 0,1 0 0 0 0,-1 1 0 0 0,1-1 0 0 0,0 1 0 0 0,-1 0 0 0 0,1 1 0 0 0,0-1 0 0 0,0 1 0 0 0,-1 0 0 0 0,8 0 0 0 0,33-4 976 0 0,-30 1-752 0 0,0 1 0 0 0,0 1 1 0 0,-1 1-1 0 0,1 0 1 0 0,0 1-1 0 0,15 2 0 0 0,-11 0-173 0 0,1-2 0 0 0,36-1-1 0 0,-33-1-24 0 0,0 1-1 0 0,0 2 1 0 0,-1 0-1 0 0,1 1 1 0 0,0 1-1 0 0,34 12 0 0 0,-30-11-95 0 0,2-1 0 0 0,-1-1 0 0 0,0-1 0 0 0,43-4-1 0 0,-17 1 2 0 0,214-22 593 0 0,-59 1-404 0 0,-94 7-234 0 0,-79 9 0 0 0,67-3 0 0 0,115 18 70 0 0,1 0-76 0 0,-173-9 9 0 0,100-2 78 0 0,-114-1 8 0 0,52-11 0 0 0,-79 12-70 0 0,0 1 1 0 0,0 0-1 0 0,1 0 1 0 0,-1 0-1 0 0,0 1 1 0 0,0 0 0 0 0,0 0-1 0 0,1 0 1 0 0,-1 1-1 0 0,0 0 1 0 0,0 0-1 0 0,0 0 1 0 0,0 0-1 0 0,0 1 1 0 0,0 0 0 0 0,0 0-1 0 0,-1 0 1 0 0,1 1-1 0 0,-1 0 1 0 0,5 3-1 0 0,9 10-2647 0 0,-11-7-144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46:46.061"/>
    </inkml:context>
    <inkml:brush xml:id="br0">
      <inkml:brushProperty name="width" value="0.1" units="cm"/>
      <inkml:brushProperty name="height" value="0.1" units="cm"/>
      <inkml:brushProperty name="color" value="#E71224"/>
    </inkml:brush>
  </inkml:definitions>
  <inkml:trace contextRef="#ctx0" brushRef="#br0">1 0 223 0 0,'2'0'0'0'0,"1"0"0"0"0,1 2 0 0 0,1-2 0 0 0,2 2 0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46:47.039"/>
    </inkml:context>
    <inkml:brush xml:id="br0">
      <inkml:brushProperty name="width" value="0.1" units="cm"/>
      <inkml:brushProperty name="height" value="0.1" units="cm"/>
      <inkml:brushProperty name="color" value="#E71224"/>
    </inkml:brush>
  </inkml:definitions>
  <inkml:trace contextRef="#ctx0" brushRef="#br0">0 69 455 0 0,'22'-25'0'0'0,"-8"9"0"0"0,0 3 0 0 0,-1 4 0 0 0,-4 5 0 0 0,-2 4 0 0 0,0 0 88 0 0,6 0-24 0 0,8-1-64 0 0,8 1 96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46:58.714"/>
    </inkml:context>
    <inkml:brush xml:id="br0">
      <inkml:brushProperty name="width" value="0.1" units="cm"/>
      <inkml:brushProperty name="height" value="0.1" units="cm"/>
      <inkml:brushProperty name="color" value="#E71224"/>
    </inkml:brush>
  </inkml:definitions>
  <inkml:trace contextRef="#ctx0" brushRef="#br0">0 48 455 0 0,'28'2'750'0'0,"42"6"-1"0"0,6 2-453 0 0,43-12-111 0 0,-83 0-56 0 0,73 4 0 0 0,115 30 725 0 0,-166-25-763 0 0,0-2-1 0 0,1-2 1 0 0,0-3-1 0 0,78-11 0 0 0,130 0 460 0 0,-86 8-284 0 0,-117 0-223 0 0,0-4 0 0 0,-1-2 0 0 0,64-18 0 0 0,-97 21-9 0 0,26-3 49 0 0,0 3 1 0 0,1 3 0 0 0,60 3 0 0 0,-56 0-57 0 0,149-8 32 0 0,-162 5-54 0 0,-12 0-1 0 0,17 0 32 0 0,75 4-1 0 0,-69 7 10 0 0,71 18 0 0 0,-30-4-18 0 0,65 1-27 0 0,-69-7 14 0 0,-38-6 11 0 0,114 7 0 0 0,-26-25-25 0 0,-72 3 0 0 0,15-4 240 0 0,-64 4-125 0 0,-16 3-91 0 0,0 0 1 0 0,0 0 0 0 0,0 1-1 0 0,0 0 1 0 0,0 0 0 0 0,0 1-1 0 0,1 0 1 0 0,15 3-1 0 0,-24-2-163 0 0,0-1-1 0 0,1 1 1 0 0,-1 0-1 0 0,0-1 1 0 0,1 1-1 0 0,-1 0 1 0 0,0 0-1 0 0,0 0 0 0 0,0 0 1 0 0,0 0-1 0 0,2 2 1 0 0,1 3-1843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47:04.177"/>
    </inkml:context>
    <inkml:brush xml:id="br0">
      <inkml:brushProperty name="width" value="0.1" units="cm"/>
      <inkml:brushProperty name="height" value="0.1" units="cm"/>
      <inkml:brushProperty name="color" value="#E71224"/>
    </inkml:brush>
  </inkml:definitions>
  <inkml:trace contextRef="#ctx0" brushRef="#br0">0 49 455 0 0,'1'-31'3352'0'0,"0"15"-2533"0"0,-1 15-766 0 0,-2 0 13 0 0,5 2-64 0 0,-1-1 0 0 0,0 1 1 0 0,0 0-1 0 0,0 0 0 0 0,0 0 0 0 0,0 0 1 0 0,0 0-1 0 0,0 0 0 0 0,0 0 1 0 0,0 1-1 0 0,0-1 0 0 0,-1 1 0 0 0,1-1 1 0 0,0 1-1 0 0,-1 0 0 0 0,0 0 0 0 0,1-1 1 0 0,-1 1-1 0 0,0 0 0 0 0,0 0 1 0 0,0 0-1 0 0,0 1 0 0 0,1 2 0 0 0,0 4-82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47:05.886"/>
    </inkml:context>
    <inkml:brush xml:id="br0">
      <inkml:brushProperty name="width" value="0.1" units="cm"/>
      <inkml:brushProperty name="height" value="0.1" units="cm"/>
      <inkml:brushProperty name="color" value="#E71224"/>
    </inkml:brush>
  </inkml:definitions>
  <inkml:trace contextRef="#ctx0" brushRef="#br0">1 276 919 0 0,'52'-12'1000'0'0,"1"2"0"0"0,80-5 0 0 0,-14 20-600 0 0,-86-4-270 0 0,-12-1 16 0 0,0 0-1 0 0,0-1 1 0 0,22-4-1 0 0,140-22 962 0 0,-106 19-830 0 0,-5 0-141 0 0,-9 0 266 0 0,-1 4-1 0 0,119 5 0 0 0,-166-1-383 0 0,22 2 92 0 0,-6 0 17 0 0,-1-2 0 0 0,1 0-1 0 0,39-7 1 0 0,59-16 173 0 0,-78 13-241 0 0,1 2-1 0 0,0 2 1 0 0,77 3 0 0 0,16 16 54 0 0,-99-7-74 0 0,0-2 1 0 0,0-1-1 0 0,54-5 0 0 0,-71-1-25 0 0,257-20 288 0 0,-112 28-155 0 0,0 1 16 0 0,-19-16-31 0 0,34-1 80 0 0,-23 18-75 0 0,-94-2-95 0 0,127-8 0 0 0,-68-5 10 0 0,147 11 1 0 0,-158 0-41 0 0,8-2 22 0 0,124 6 60 0 0,-56 20-94 0 0,-5 1 0 0 0,-130-26 27 0 0,104-9 0 0 0,-49 0 58 0 0,137 11 91 0 0,-142 1-107 0 0,-64-7-36 0 0,-1-1 1 0 0,83-17-1 0 0,-7 0 59 0 0,-89 19-92 0 0,1 1 0 0 0,-1 1 0 0 0,0 2 0 0 0,57 11 0 0 0,34 4 11 0 0,-68-16 7 0 0,1-4-1 0 0,83-11 1 0 0,-123 11-18 0 0,417-34 182 0 0,-383 30-178 0 0,-1-2 1 0 0,1-2 0 0 0,81-29 0 0 0,-65 18 36 0 0,70-11 0 0 0,-113 28-34 0 0,-1 1 0 0 0,1 1 0 0 0,0 1 0 0 0,0 2-1 0 0,-1 0 1 0 0,46 8 0 0 0,-52-5-57 0 0,-1 0-1 0 0,0 1 1 0 0,0 1 0 0 0,22 11-1 0 0,1 9-3014 0 0,-14-4-501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6:26.059"/>
    </inkml:context>
    <inkml:brush xml:id="br0">
      <inkml:brushProperty name="width" value="0.1" units="cm"/>
      <inkml:brushProperty name="height" value="0.1" units="cm"/>
      <inkml:brushProperty name="color" value="#E71224"/>
    </inkml:brush>
  </inkml:definitions>
  <inkml:trace contextRef="#ctx0" brushRef="#br0">1246 205 5983 0 0,'0'-3'60'0'0,"-1"-1"-1"0"0,0 0 1 0 0,1 1 0 0 0,-1-1-1 0 0,0 1 1 0 0,0 0-1 0 0,-1-1 1 0 0,1 1-1 0 0,-4-6 1 0 0,-6-4 3202 0 0,1 8 555 0 0,-13 4-3667 0 0,4 1-448 0 0,-98-31 1388 0 0,-43-8 2245 0 0,-271-22 737 0 0,323 51-4898 0 0,-207 6 0 0 0,276 6-922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47:07.662"/>
    </inkml:context>
    <inkml:brush xml:id="br0">
      <inkml:brushProperty name="width" value="0.1" units="cm"/>
      <inkml:brushProperty name="height" value="0.1" units="cm"/>
      <inkml:brushProperty name="color" value="#E71224"/>
    </inkml:brush>
  </inkml:definitions>
  <inkml:trace contextRef="#ctx0" brushRef="#br0">4 29 1295 0 0,'-4'-2'230'0'0,"10"-3"287"0"0,10-2 348 0 0,12 2-480 0 0,0 1 0 0 0,0 1 0 0 0,36 1 0 0 0,66 10 348 0 0,-25 0-300 0 0,38-1-212 0 0,-32-1 84 0 0,125-8-1 0 0,5-7 220 0 0,202-3 346 0 0,-415 12-863 0 0,-16-1 40 0 0,0 1-1 0 0,0 0 1 0 0,0 1 0 0 0,0 0 0 0 0,22 6 0 0 0,-32-6-46 0 0,0 0 1 0 0,-1 1-1 0 0,1-1 1 0 0,-1 1 0 0 0,1 0-1 0 0,-1-1 1 0 0,1 1-1 0 0,-1 0 1 0 0,0 0 0 0 0,0 0-1 0 0,0 0 1 0 0,0 0-1 0 0,0 0 1 0 0,0 0 0 0 0,-1 0-1 0 0,1 0 1 0 0,-1 0-1 0 0,1 3 1 0 0,2 6-240 0 0,1 0 32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47:40.270"/>
    </inkml:context>
    <inkml:brush xml:id="br0">
      <inkml:brushProperty name="width" value="0.1" units="cm"/>
      <inkml:brushProperty name="height" value="0.1" units="cm"/>
      <inkml:brushProperty name="color" value="#E71224"/>
    </inkml:brush>
  </inkml:definitions>
  <inkml:trace contextRef="#ctx0" brushRef="#br0">0 64 1007 0 0,'8'2'27'0'0,"1"1"-1"0"0,-1-1 0 0 0,0 0 1 0 0,1-1-1 0 0,0 0 0 0 0,-1 0 0 0 0,15-1 1 0 0,19 2 10 0 0,9 9-16 0 0,-41-8-15 0 0,0-1 0 0 0,1 0 1 0 0,-1 0-1 0 0,1-1 0 0 0,-1 0 0 0 0,13-1 0 0 0,33 2 66 0 0,-6-1-72 0 0,-27 0 0 0 0,1 0 0 0 0,-1-2 0 0 0,24-4 0 0 0,243-20 472 0 0,-64 9-152 0 0,-20-15-320 0 0,-170 26 9 0 0,0 3 0 0 0,0 1 0 0 0,44 4-1 0 0,8 0 17 0 0,-51-3-12 0 0,39-1-14 0 0,186-18 1 0 0,-186 15 0 0 0,-1 3 0 0 0,116 15 0 0 0,-134-9 0 0 0,-20-2 0 0 0,-9 1 0 0 0,43-2 0 0 0,63-2 64 0 0,-116 1-64 0 0,-9 0 0 0 0,0 0 0 0 0,0-1 0 0 0,13-1 0 0 0,-12 1 0 0 0,0-1 0 0 0,0 2 0 0 0,0 0 0 0 0,19 4 0 0 0,24 1 0 0 0,-36-6 0 0 0,-9 1 0 0 0,-1-1 0 0 0,1 0 0 0 0,0 0 0 0 0,0-1 0 0 0,-1 0 0 0 0,12-3 0 0 0,-18 3 0 0 0,-1 1 0 0 0,1 0 0 0 0,-1 0 0 0 0,1 0 0 0 0,-1 0 0 0 0,1 0 0 0 0,-1 0 0 0 0,1 0 0 0 0,-1 0 0 0 0,1 0 0 0 0,0 0 0 0 0,-1 0 0 0 0,1 0 0 0 0,-1 1 0 0 0,1-1 0 0 0,-1 0 0 0 0,1 0 0 0 0,-1 1 0 0 0,1-1 0 0 0,-1 0 0 0 0,1 0 0 0 0,-1 1 0 0 0,0-1 0 0 0,1 0 0 0 0,-1 1 0 0 0,1-1 0 0 0,-1 1 0 0 0,0-1 0 0 0,1 1 0 0 0,-1-1 0 0 0,0 0 0 0 0,0 1 0 0 0,1-1 0 0 0,-1 1 0 0 0,0-1 0 0 0,0 1 0 0 0,0 0 0 0 0,0-1 0 0 0,1 1 0 0 0,-1-1 0 0 0,0 1 0 0 0,0-1 0 0 0,0 1 0 0 0,0-1 0 0 0,0 2 0 0 0,0 2 0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47:54.062"/>
    </inkml:context>
    <inkml:brush xml:id="br0">
      <inkml:brushProperty name="width" value="0.1" units="cm"/>
      <inkml:brushProperty name="height" value="0.1" units="cm"/>
      <inkml:brushProperty name="color" value="#E71224"/>
    </inkml:brush>
  </inkml:definitions>
  <inkml:trace contextRef="#ctx0" brushRef="#br0">6 53 455 0 0,'-1'1'51'0'0,"0"0"-1"0"0,1 0 1 0 0,-1 0-1 0 0,1 0 1 0 0,-1 0-1 0 0,1 0 1 0 0,-1 1-1 0 0,1-1 1 0 0,0 0-1 0 0,0 0 1 0 0,0 0-1 0 0,0 0 1 0 0,0 1-1 0 0,0-1 1 0 0,0 0-1 0 0,0 0 1 0 0,0 0-1 0 0,0 1 1 0 0,1-1-1 0 0,-1 0 1 0 0,0 0-1 0 0,1 0 1 0 0,-1 0-1 0 0,1 0 0 0 0,-1 1 1 0 0,1-1-1 0 0,0 0 1 0 0,-1 0-1 0 0,1-1 1 0 0,0 1-1 0 0,0 0 1 0 0,0 0-1 0 0,-1 0 1 0 0,1 0-1 0 0,0-1 1 0 0,0 1-1 0 0,0 0 1 0 0,1-1-1 0 0,-1 1 1 0 0,0-1-1 0 0,0 1 1 0 0,2 0-1 0 0,10-1 233 0 0,-1-1 0 0 0,1 1 1 0 0,0-2-1 0 0,0 0 0 0 0,-1-1 0 0 0,1 0 0 0 0,15-6 0 0 0,34-7 281 0 0,-5 8-328 0 0,106 0 0 0 0,-119 10-220 0 0,-2 2 0 0 0,50 11 0 0 0,-3 0 0 0 0,-24-10 158 0 0,85-3 0 0 0,-87-2-122 0 0,47 8 60 0 0,-1 1-85 0 0,30-2 179 0 0,-81-2-66 0 0,63-3-1 0 0,9-6-75 0 0,56-14 0 0 0,-153 17-52 0 0,1 0-1 0 0,-1 2 1 0 0,46 8-1 0 0,17 0 7 0 0,-54-9-1 0 0,0-2-1 0 0,0-2 0 0 0,45-10 0 0 0,37-5-17 0 0,-62 13 1 0 0,-1 3 0 0 0,1 3 0 0 0,84 9 0 0 0,-78 0 0 0 0,-1-3 0 0 0,78-3 0 0 0,-12-12 18 0 0,144-1 36 0 0,-226 12-17 0 0,0-2 0 0 0,0-3 0 0 0,0-1 0 0 0,88-20-1 0 0,6 0 244 0 0,-48 10-144 0 0,-84 12-132 0 0,0 0 0 0 0,0 1-1 0 0,17 0 1 0 0,-26 2-8 0 0,0-1 0 0 0,0 0 1 0 0,0 1-1 0 0,0 0 0 0 0,-1 0 0 0 0,1 0 1 0 0,0 0-1 0 0,0 1 0 0 0,0-1 1 0 0,-1 1-1 0 0,1 0 0 0 0,-1 0 0 0 0,0 0 1 0 0,7 6-1 0 0,-3 0-139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50:14.602"/>
    </inkml:context>
    <inkml:brush xml:id="br0">
      <inkml:brushProperty name="width" value="0.1" units="cm"/>
      <inkml:brushProperty name="height" value="0.1" units="cm"/>
      <inkml:brushProperty name="color" value="#E71224"/>
    </inkml:brush>
  </inkml:definitions>
  <inkml:trace contextRef="#ctx0" brushRef="#br0">1 185 1839 0 0,'27'7'4751'0'0,"1"-3"-2544"0"0,-18-2-1848 0 0,0-1-1 0 0,0 1 1 0 0,-1 1 0 0 0,16 5 0 0 0,0 2 455 0 0,1-1-1 0 0,46 9 0 0 0,-43-13-419 0 0,-21-4-210 0 0,1 0-1 0 0,-1 1 1 0 0,0 0 0 0 0,1 0 0 0 0,-1 1 0 0 0,14 6-1 0 0,-17-6-119 0 0,0-1 0 0 0,0 0-1 0 0,0-1 1 0 0,1 1 0 0 0,-1-1-1 0 0,1 0 1 0 0,-1 0 0 0 0,1-1-1 0 0,-1 1 1 0 0,1-1 0 0 0,5-1-1 0 0,11-1 350 0 0,33-9 0 0 0,-12 3 783 0 0,191-34-1179 0 0,-45 29 430 0 0,-30 3-99 0 0,-41 3-152 0 0,31-5 34 0 0,68-5 1 0 0,-50 6-78 0 0,-16 3-58 0 0,-10 0-54 0 0,66-8 167 0 0,-73 7 53 0 0,157-30 1 0 0,-214 24-129 0 0,140-8-1 0 0,-159 22-69 0 0,159-12-2 0 0,32-8-61 0 0,-228 21 0 0 0,0 2 0 0 0,0 0 0 0 0,-1 1 0 0 0,25 8 0 0 0,26 3 0 0 0,51 9 0 0 0,16 2 0 0 0,42-12 11 0 0,11 12 24 0 0,-7 0-17 0 0,-127-18 2 0 0,38 2 24 0 0,84-12-12 0 0,-2 0 0 0 0,262 9 96 0 0,-36 8-128 0 0,-267-8 0 0 0,166 1 0 0 0,-103-7 0 0 0,-98 7 63 0 0,-55-2-63 0 0,0-3 1 0 0,57-4-1 0 0,-62 1 25 0 0,1 1 0 0 0,49 7-1 0 0,-39-2-34 0 0,34 0 16 0 0,123-7-1 0 0,-147-4 52 0 0,-29 2-59 0 0,50 0 0 0 0,167-9 48 0 0,-85 1-28 0 0,67 5 46 0 0,146-17-64 0 0,-361 22-1 0 0,265-26 66 0 0,-42 23-65 0 0,-97 0 0 0 0,2 1 0 0 0,-94 5 0 0 0,-21 0 0 0 0,0 0 0 0 0,37 8 0 0 0,-16-1 12 0 0,96 3 0 0 0,-113-10 28 0 0,243-1-40 0 0,-118 11 0 0 0,145 0 0 0 0,-133-23 0 0 0,20-1 0 0 0,-111 11 0 0 0,174-11 0 0 0,-184 6 0 0 0,209-15 0 0 0,-174 18 0 0 0,112-2 0 0 0,-194 6 0 0 0,17 1 0 0 0,44-7 0 0 0,-49 4 0 0 0,0 1 0 0 0,0 2 0 0 0,35 6 0 0 0,-29-4 0 0 0,30 3 0 0 0,159 17 0 0 0,-130-13 14 0 0,0-5 1 0 0,101-8-1 0 0,48 2 7 0 0,-225 2-21 0 0,340 4 0 0 0,-307-6 0 0 0,63 7 0 0 0,-119-6-5 0 0,0 0-1 0 0,0 0 1 0 0,1 0-1 0 0,-1 0 1 0 0,0 0 0 0 0,0 1-1 0 0,0-1 1 0 0,0 0-1 0 0,0 1 1 0 0,0-1 0 0 0,0 1-1 0 0,0-1 1 0 0,0 1-1 0 0,0-1 1 0 0,0 1-1 0 0,0 0 1 0 0,0-1 0 0 0,1 2-1 0 0,-2-1-7 0 0,0 0 1 0 0,0-1-1 0 0,1 1 0 0 0,-1 0 1 0 0,0-1-1 0 0,0 1 0 0 0,0 0 0 0 0,0-1 1 0 0,0 1-1 0 0,0 0 0 0 0,0-1 1 0 0,0 1-1 0 0,-1-1 0 0 0,1 1 0 0 0,0 0 1 0 0,0-1-1 0 0,0 1 0 0 0,-1 0 1 0 0,1-1-1 0 0,0 1 0 0 0,-1-1 0 0 0,0 2 1 0 0,-4 4-199 0 0,0 0 1 0 0,0-1 0 0 0,-1 1-1 0 0,-7 5 1 0 0,7-6-43 0 0,-13 10-1359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50:18.260"/>
    </inkml:context>
    <inkml:brush xml:id="br0">
      <inkml:brushProperty name="width" value="0.1" units="cm"/>
      <inkml:brushProperty name="height" value="0.1" units="cm"/>
      <inkml:brushProperty name="color" value="#E71224"/>
    </inkml:brush>
  </inkml:definitions>
  <inkml:trace contextRef="#ctx0" brushRef="#br0">1 131 1375 0 0,'14'2'1414'0'0,"1"-1"-1"0"0,29 0 0 0 0,-28-2-583 0 0,1 2-1 0 0,22 2 0 0 0,0 4 133 0 0,1-2 0 0 0,-1-2-1 0 0,1-1 1 0 0,78-8-1 0 0,-54-2-69 0 0,117 3 0 0 0,-119 4-534 0 0,-1-2-1 0 0,96-19 0 0 0,-28 4-5 0 0,-80 12-236 0 0,1 2 0 0 0,-1 2-1 0 0,1 2 1 0 0,66 10 0 0 0,260 36 567 0 0,-235-30-402 0 0,-95-9-211 0 0,0-2 1 0 0,60 0 0 0 0,178 0 603 0 0,-173 0-519 0 0,297-16 48 0 0,-193 9 59 0 0,-125 3-223 0 0,50 2 20 0 0,60-1 10 0 0,-29-3-38 0 0,55-3 2 0 0,-103 2 29 0 0,8 0 4 0 0,-43-5-58 0 0,222-6 48 0 0,19 1 7 0 0,-305 10-62 0 0,58 0-1 0 0,112 12 0 0 0,-65-2 0 0 0,14-8 45 0 0,-82-2-35 0 0,88 9-1 0 0,-47 1-10 0 0,152-7 0 0 0,-104-4 131 0 0,-56 8-109 0 0,-63-2-7 0 0,0-1 1 0 0,60-5-1 0 0,10-3 18 0 0,-57 5-10 0 0,79-3-12 0 0,147 13 1 0 0,-151-1 43 0 0,-75-7-54 0 0,0 2 0 0 0,0 2 0 0 0,0 2-1 0 0,46 14 1 0 0,-63-13 0 0 0,1-2 0 0 0,-1 0 0 0 0,51 2 0 0 0,83-7 0 0 0,21 1 0 0 0,-65 10 45 0 0,50 3-29 0 0,-130-14 3 0 0,1-1 0 0 0,52-7 0 0 0,-7-4-16 0 0,0 4 1 0 0,162 7-1 0 0,-177 5-3 0 0,260 8 0 0 0,68-8 0 0 0,-334-3 0 0 0,414 7 0 0 0,-441-9 0 0 0,534-21 0 0 0,-326 11 9 0 0,-159 9 19 0 0,134-17-1 0 0,-151 9-27 0 0,1 2 0 0 0,123 5 0 0 0,121-3 71 0 0,-296 4-78 0 0,282-9 7 0 0,-135-3 0 0 0,50-1 0 0 0,197-2 64 0 0,-159-1-64 0 0,41-6 0 0 0,139-25 0 0 0,-192 11 0 0 0,-176 26 0 0 0,-56 9 0 0 0,55-6-2 0 0,-59 8 3 0 0,1 0-1 0 0,-1 0 1 0 0,1 0 0 0 0,0 0 0 0 0,-1 1 0 0 0,1-1 0 0 0,-1 1 0 0 0,1 0 0 0 0,-1 0 0 0 0,1 0 0 0 0,-1 1 0 0 0,1-1 0 0 0,5 5 0 0 0,-8-6 1 0 0,-1 1 0 0 0,1 0 0 0 0,-1 0 0 0 0,1 0 0 0 0,-1 0 0 0 0,1 0 0 0 0,-1 0-1 0 0,0 0 1 0 0,1 0 0 0 0,-1 0 0 0 0,0 0 0 0 0,0 0 0 0 0,1 0 0 0 0,-1 0 0 0 0,0 0 0 0 0,0 0 0 0 0,0 0 0 0 0,0 0 0 0 0,-1 0 0 0 0,1 0 0 0 0,0 0 0 0 0,0 0 0 0 0,-1 0 0 0 0,1 0 0 0 0,0 0 0 0 0,-2 2 0 0 0,-15 28-254 0 0,14-26 119 0 0,-48 72-3802 0 0,41-63 1735 0 0,-16 26-3784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48:30.503"/>
    </inkml:context>
    <inkml:brush xml:id="br0">
      <inkml:brushProperty name="width" value="0.1" units="cm"/>
      <inkml:brushProperty name="height" value="0.1" units="cm"/>
      <inkml:brushProperty name="color" value="#E71224"/>
    </inkml:brush>
  </inkml:definitions>
  <inkml:trace contextRef="#ctx0" brushRef="#br0">1 75 1207 0 0,'7'-4'-25'0'0,"68"-30"1005"0"0,-67 31-912 0 0,0 1-1 0 0,1 0 1 0 0,-1 0 0 0 0,1 0-1 0 0,0 1 1 0 0,-1 0 0 0 0,12 1-1 0 0,77 6-3 0 0,0-7 140 0 0,-63 0-80 0 0,35 3-1 0 0,-27 0-16 0 0,53-4-1 0 0,285-7 76 0 0,-126-2-172 0 0,-56 13-10 0 0,-151 0 0 0 0,73 14 0 0 0,-11-2 0 0 0,-77-11 18 0 0,1-1 0 0 0,-1-2 0 0 0,48-6 0 0 0,-58 3-11 0 0,270-29 474 0 0,-254 30-473 0 0,18-2 37 0 0,0 3 1 0 0,73 7-1 0 0,-43 9-45 0 0,-54-9 0 0 0,0 0 0 0 0,1-2 0 0 0,54-1 0 0 0,-66-3 0 0 0,0 1 0 0 0,0 2 0 0 0,25 5 0 0 0,-11-2 0 0 0,-4 0 13 0 0,-17-3 9 0 0,0-1 0 0 0,16 2 1 0 0,-26-4-18 0 0,-1 0 0 0 0,1 0 1 0 0,-1 0-1 0 0,1 0 1 0 0,-1-1-1 0 0,1 0 0 0 0,-1 0 1 0 0,1 0-1 0 0,-1 0 1 0 0,0 0-1 0 0,1 0 0 0 0,-1-1 1 0 0,5-3-1 0 0,0-2 327 0 0,-7 5-295 0 0,0 1 1 0 0,1-1-1 0 0,-1 1 1 0 0,1 0-1 0 0,-1-1 1 0 0,1 1-1 0 0,0 0 1 0 0,-1 0-1 0 0,1 0 0 0 0,0 0 1 0 0,0 0-1 0 0,2 0 1 0 0,-4 1-36 0 0,1 1 0 0 0,-1-1 1 0 0,1 0-1 0 0,-1 0 0 0 0,0 1 0 0 0,1-1 1 0 0,-1 1-1 0 0,0-1 0 0 0,1 0 0 0 0,-1 1 1 0 0,0-1-1 0 0,1 1 0 0 0,-1-1 0 0 0,0 1 1 0 0,0-1-1 0 0,0 1 0 0 0,1-1 0 0 0,-1 1 1 0 0,0-1-1 0 0,0 1 0 0 0,0-1 0 0 0,0 1 1 0 0,0-1-1 0 0,0 1 0 0 0,1 3-82 0 0,1 1-62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48:35.572"/>
    </inkml:context>
    <inkml:brush xml:id="br0">
      <inkml:brushProperty name="width" value="0.1" units="cm"/>
      <inkml:brushProperty name="height" value="0.1" units="cm"/>
      <inkml:brushProperty name="color" value="#E71224"/>
    </inkml:brush>
  </inkml:definitions>
  <inkml:trace contextRef="#ctx0" brushRef="#br0">1 10 1583 0 0,'0'0'19'0'0,"0"-1"-1"0"0,0 1 0 0 0,0 0 1 0 0,0 0-1 0 0,0 0 0 0 0,0 0 1 0 0,0 0-1 0 0,0 0 0 0 0,1 0 1 0 0,-1 0-1 0 0,0 0 0 0 0,0 0 1 0 0,0 0-1 0 0,0-1 0 0 0,0 1 0 0 0,0 0 1 0 0,0 0-1 0 0,0 0 0 0 0,0 0 1 0 0,0 0-1 0 0,0 0 0 0 0,0 0 1 0 0,0-1-1 0 0,0 1 0 0 0,0 0 1 0 0,0 0-1 0 0,0 0 0 0 0,0 0 1 0 0,0 0-1 0 0,0 0 0 0 0,0-1 0 0 0,0 1 1 0 0,0 0-1 0 0,0 0 0 0 0,0 0 1 0 0,0 0-1 0 0,0 0 0 0 0,0 0 1 0 0,0 0-1 0 0,0-1 0 0 0,0 1 1 0 0,0 0-1 0 0,0 0 0 0 0,0 0 1 0 0,-1 0-1 0 0,1 0 0 0 0,0 0 0 0 0,0 0 1 0 0,0 0-1 0 0,0 0 0 0 0,0 0 1 0 0,0-1-1 0 0,0 1-8 0 0,0 1 0 0 0,0-1 1 0 0,0 0-1 0 0,0 0 0 0 0,0 0 0 0 0,0 0 0 0 0,1 0 0 0 0,-1 0 1 0 0,0 0-1 0 0,0 0 0 0 0,0 0 0 0 0,0 0 0 0 0,0 0 0 0 0,1 0 1 0 0,-1-1-1 0 0,0 1 0 0 0,0 0 0 0 0,0 0 0 0 0,0 0 1 0 0,0 0-1 0 0,0 0 0 0 0,0 0 0 0 0,1 0 0 0 0,-1 0 0 0 0,0 0 1 0 0,0 0-1 0 0,0 0 0 0 0,0 0 0 0 0,0-1 0 0 0,0 1 0 0 0,0 0 1 0 0,0 0-1 0 0,0 0 0 0 0,0 0 0 0 0,1 0 0 0 0,-1 0 0 0 0,0 0 1 0 0,0-1-1 0 0,0 1 0 0 0,0 0 0 0 0,0 0 0 0 0,0 0 1 0 0,0 0-1 0 0,0 0 0 0 0,0-1 0 0 0,0 1 0 0 0,0 0 0 0 0,0 0 1 0 0,0 0-1 0 0,0 0 0 0 0,0 0 0 0 0,0 0 0 0 0,-1-1 0 0 0,24 10-3 0 0,-17-6 13 0 0,1-1 0 0 0,0 1-1 0 0,0-1 1 0 0,0-1-1 0 0,0 1 1 0 0,13 0-1 0 0,-10-1 24 0 0,0 1-1 0 0,0 0 0 0 0,0 1 1 0 0,0 0-1 0 0,-1 0 1 0 0,14 7-1 0 0,7 2-27 0 0,30 6 18 0 0,1-2 0 0 0,1-4-1 0 0,117 10 1 0 0,48-12 356 0 0,-17-2-31 0 0,-96-5-227 0 0,121-11 0 0 0,-3-2 87 0 0,-128 13-127 0 0,84-4 92 0 0,-101-3-158 0 0,50-6 22 0 0,-46-1-47 0 0,144 2 0 0 0,-141 7 0 0 0,60 1 0 0 0,-130 2 0 0 0,22 2 0 0 0,-46-2 3 0 0,1-1-1 0 0,0 1 0 0 0,0 0 0 0 0,0 0 0 0 0,-1 0 1 0 0,1-1-1 0 0,0 1 0 0 0,-1 0 0 0 0,1 0 0 0 0,-1 0 1 0 0,1 0-1 0 0,-1 0 0 0 0,0 0 0 0 0,1 0 1 0 0,-1 0-1 0 0,0 0 0 0 0,0 0 0 0 0,1 0 0 0 0,-1 0 1 0 0,0 0-1 0 0,0 0 0 0 0,0 0 0 0 0,0 0 0 0 0,0 1 1 0 0,-1-1-1 0 0,1 0 0 0 0,0 0 0 0 0,-1 1 0 0 0,-2 6-2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48:43.437"/>
    </inkml:context>
    <inkml:brush xml:id="br0">
      <inkml:brushProperty name="width" value="0.1" units="cm"/>
      <inkml:brushProperty name="height" value="0.1" units="cm"/>
      <inkml:brushProperty name="color" value="#E71224"/>
    </inkml:brush>
  </inkml:definitions>
  <inkml:trace contextRef="#ctx0" brushRef="#br0">0 146 1087 0 0,'36'-21'411'0'0,"1"2"0"0"0,75-27-1 0 0,-70 33-306 0 0,0 1-1 0 0,1 2 0 0 0,0 2 0 0 0,0 2 0 0 0,79 0 0 0 0,-3 18 52 0 0,-79-6-37 0 0,79 0 1 0 0,-84-6 0 0 0,-11-1 92 0 0,35-3-1 0 0,84-15 383 0 0,-134 17-577 0 0,0 1-1 0 0,0 0 0 0 0,-1 1 1 0 0,13 1-1 0 0,-19-1 18 0 0,1 0 0 0 0,0 0 0 0 0,0 0-1 0 0,0 1 1 0 0,-1 0 0 0 0,1-1 0 0 0,0 1-1 0 0,0 0 1 0 0,-1 0 0 0 0,1 0 0 0 0,-1 1-1 0 0,1-1 1 0 0,-1 1 0 0 0,0-1 0 0 0,1 1 0 0 0,-1 0-1 0 0,2 2 1 0 0,-2 2 470 0 0,0 0 15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48:45.042"/>
    </inkml:context>
    <inkml:brush xml:id="br0">
      <inkml:brushProperty name="width" value="0.1" units="cm"/>
      <inkml:brushProperty name="height" value="0.1" units="cm"/>
      <inkml:brushProperty name="color" value="#E71224"/>
    </inkml:brush>
  </inkml:definitions>
  <inkml:trace contextRef="#ctx0" brushRef="#br0">381 0 1207 0 0,'-25'4'72'0'0,"-18"1"-18"0"0,-62 18-1 0 0,53-9 22 0 0,-42 15 253 0 0,89-27-315 0 0,0 0 0 0 0,0 0 1 0 0,0 0-1 0 0,0 1 0 0 0,0 0 1 0 0,0 0-1 0 0,1 0 0 0 0,-1 0 1 0 0,1 1-1 0 0,-5 5 0 0 0,8-8-13 0 0,1 0 0 0 0,-1 0 0 0 0,1 0 0 0 0,0-1 0 0 0,-1 1 0 0 0,1 0 0 0 0,0 0 0 0 0,-1 0 0 0 0,1 1 0 0 0,0-1 0 0 0,0 0 0 0 0,0 0 0 0 0,0 0 0 0 0,0 0 0 0 0,0 0 0 0 0,0 0 0 0 0,0 0 0 0 0,1 0 0 0 0,-1 0 0 0 0,0 0 0 0 0,0 0 0 0 0,1 0 0 0 0,-1 0 0 0 0,1 0 0 0 0,-1 0 0 0 0,1-1 0 0 0,-1 1 0 0 0,1 0 0 0 0,0 0 0 0 0,-1 0 0 0 0,1-1 0 0 0,0 1 0 0 0,0 0 0 0 0,0 0 0 0 0,-1-1 0 0 0,1 1 0 0 0,0-1 0 0 0,0 1 0 0 0,0-1 0 0 0,0 1 0 0 0,2-1 0 0 0,1 2 0 0 0,0 0 0 0 0,0 0 0 0 0,1 0 0 0 0,-1-1 0 0 0,1 0 0 0 0,-1 0 0 0 0,9 1 0 0 0,107-13 427 0 0,-92 7-274 0 0,1 1 0 0 0,-1 1 0 0 0,0 1 0 0 0,34 4 0 0 0,-1 6 11 0 0,0-3 0 0 0,1-2 0 0 0,110-9 0 0 0,-84-5 7 0 0,18-3 256 0 0,-105 12-418 0 0,1 1 1 0 0,0-1-1 0 0,0 1 0 0 0,-1 0 1 0 0,1 0-1 0 0,0 0 0 0 0,0 0 1 0 0,0 0-1 0 0,-1 0 1 0 0,1 0-1 0 0,0 0 0 0 0,0 1 1 0 0,-1-1-1 0 0,1 1 1 0 0,0-1-1 0 0,-1 1 0 0 0,3 1 1 0 0,-2 0-26 0 0,-1 0 0 0 0,0 0 1 0 0,1 0-1 0 0,-1 0 0 0 0,0 0 1 0 0,0 0-1 0 0,0 0 0 0 0,0 0 1 0 0,-1 0-1 0 0,1 0 0 0 0,-1 1 1 0 0,1 3-1 0 0,1 5-1531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48:55.973"/>
    </inkml:context>
    <inkml:brush xml:id="br0">
      <inkml:brushProperty name="width" value="0.1" units="cm"/>
      <inkml:brushProperty name="height" value="0.1" units="cm"/>
      <inkml:brushProperty name="color" value="#E71224"/>
    </inkml:brush>
  </inkml:definitions>
  <inkml:trace contextRef="#ctx0" brushRef="#br0">1 29 1351 0 0,'16'2'61'0'0,"0"-1"0"0"0,0 2 0 0 0,0 0 0 0 0,0 1-1 0 0,-1 1 1 0 0,1 0 0 0 0,-1 1 0 0 0,0 1 0 0 0,27 16-1 0 0,-33-19-16 0 0,0-1-1 0 0,1 0 0 0 0,-1-1 1 0 0,1 0-1 0 0,-1 0 0 0 0,16 0 1 0 0,-1 0 28 0 0,-3 1 19 0 0,0 0-1 0 0,1-2 0 0 0,-1-1 0 0 0,0 0 1 0 0,24-5-1 0 0,-28 3-55 0 0,10-2 38 0 0,52-15 0 0 0,-46 8 8 0 0,0 1 0 0 0,0 2-1 0 0,1 1 1 0 0,0 1 0 0 0,0 2 0 0 0,67 1-1 0 0,-84 3-80 0 0,0-1 0 0 0,31-5-1 0 0,7-1 14 0 0,266 3 287 0 0,-295 5-300 0 0,-19-2 0 0 0,1 2 0 0 0,0-1 0 0 0,-1 1 0 0 0,9 1 0 0 0,1 1 0 0 0,-1 0 0 0 0,19-1 0 0 0,0 1 0 0 0,-18-2 26 0 0,1 0 0 0 0,0-1 0 0 0,0-1 0 0 0,0 0 0 0 0,-1-2 0 0 0,20-4 0 0 0,54-4 38 0 0,-56 6 222 0 0,0 1 0 0 0,1 2 0 0 0,-1 2-1 0 0,38 4 1 0 0,23-1-1505 0 0,-23 0 1211 0 0,90 16 0 0 0,-157-18 8 0 0,1 0 0 0 0,1 1 0 0 0,0 0 0 0 0,-1 0 0 0 0,1 1 0 0 0,-1 0 0 0 0,14 7 0 0 0,19 6 0 0 0,-35-13 16 0 0,-1 1-1 0 0,0-1 0 0 0,0 0 0 0 0,0 1 0 0 0,0 0 0 0 0,-1 0 0 0 0,1 0 0 0 0,3 7 0 0 0,-1-2-15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6:26.624"/>
    </inkml:context>
    <inkml:brush xml:id="br0">
      <inkml:brushProperty name="width" value="0.1" units="cm"/>
      <inkml:brushProperty name="height" value="0.1" units="cm"/>
      <inkml:brushProperty name="color" value="#E71224"/>
    </inkml:brush>
  </inkml:definitions>
  <inkml:trace contextRef="#ctx0" brushRef="#br0">1526 0 12639 0 0,'-16'2'456'0'0,"1"0"-1"0"0,-1 0 0 0 0,0 2 0 0 0,1 0 0 0 0,-25 10 1 0 0,18-7-238 0 0,-43 10 0 0 0,23-11 185 0 0,1-3-1 0 0,-79-3 0 0 0,-83-20 1888 0 0,8 1-519 0 0,64 10-927 0 0,-229-3 607 0 0,324 15-1981 0 0,1 1 0 0 0,0 2 0 0 0,-44 13 0 0 0,36-7-1465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49:06.461"/>
    </inkml:context>
    <inkml:brush xml:id="br0">
      <inkml:brushProperty name="width" value="0.1" units="cm"/>
      <inkml:brushProperty name="height" value="0.1" units="cm"/>
      <inkml:brushProperty name="color" value="#E71224"/>
    </inkml:brush>
  </inkml:definitions>
  <inkml:trace contextRef="#ctx0" brushRef="#br0">0 12 455 0 0,'62'-6'371'0'0,"-47"4"-217"0"0,1 0 0 0 0,25 0-1 0 0,25 6-119 0 0,66 1 60 0 0,11-6 344 0 0,-51 16-256 0 0,-31-3-125 0 0,-45-8-40 0 0,1-1 0 0 0,-1 0 0 0 0,23 0-1 0 0,-24-3 11 0 0,1 1 0 0 0,0 1 0 0 0,-1 0 0 0 0,1 1 0 0 0,-1 1 0 0 0,1 0 0 0 0,14 7 0 0 0,-11-3-11 0 0,-14-4-6 0 0,1-1 0 0 0,0-1 1 0 0,-1 1-1 0 0,1-1 0 0 0,0 0 0 0 0,0 0 1 0 0,1-1-1 0 0,-1 0 0 0 0,0 0 0 0 0,10 0 0 0 0,-14-1 5 0 0,1-1-1 0 0,-1 1 0 0 0,1 0 0 0 0,-1 0 1 0 0,1-1-1 0 0,-1 2 0 0 0,1-1 0 0 0,-1 0 0 0 0,1 1 1 0 0,-1-1-1 0 0,1 1 0 0 0,-1-1 0 0 0,1 1 1 0 0,-1 0-1 0 0,0 0 0 0 0,1 1 0 0 0,3 2 0 0 0,12 5-14 0 0,28 11 0 0 0,1 1 0 0 0,-37-17 11 0 0,0 0 0 0 0,0 0-1 0 0,0-1 1 0 0,0 0 0 0 0,16 2-1 0 0,15 5 36 0 0,-32-7-29 0 0,1-1-1 0 0,-1 0 1 0 0,1 0-1 0 0,15 1 0 0 0,15-4 15 0 0,138 5 274 0 0,-154 0-305 0 0,-18-3 0 0 0,-1 0 0 0 0,1 0 0 0 0,-1 0 0 0 0,1-1 0 0 0,7 0 0 0 0,273-10 296 0 0,-280 10-296 0 0,63 4 89 0 0,-53-1-71 0 0,0-2-1 0 0,0 0 1 0 0,1-1 0 0 0,-1-1-1 0 0,0 0 1 0 0,29-7-1 0 0,-38 6-5 0 0,0 1 0 0 0,0 1 0 0 0,0-1 0 0 0,10 1 0 0 0,8 0-1 0 0,1-2 6 0 0,20-2 69 0 0,58-12 0 0 0,-65 9 18 0 0,1 1 0 0 0,0 2 0 0 0,0 2 0 0 0,0 2 0 0 0,46 4 0 0 0,-71-3-97 0 0,0-1 0 0 0,1-1 0 0 0,-1-1-1 0 0,0 0 1 0 0,21-7 0 0 0,-14 4 5 0 0,36-3-1 0 0,27-2 19 0 0,-53 5-9 0 0,46-1 0 0 0,-46 4-21 0 0,33-5 0 0 0,-23 1 0 0 0,11-1-7 0 0,-26 3 62 0 0,0 1-1 0 0,1 1 1 0 0,37 2-1 0 0,-51 0-1 0 0,-12 0-53 0 0,0 0 0 0 0,-1 0 0 0 0,1 0 0 0 0,0 0 0 0 0,-1 0 0 0 0,1 0 0 0 0,0 0 0 0 0,-1 1 0 0 0,1-1 0 0 0,0 1 0 0 0,-1-1 0 0 0,1 1 0 0 0,1 1 0 0 0,1-1 1 0 0,0 0-1 0 0,0 0 0 0 0,0-1 0 0 0,0 1 0 0 0,0-1 0 0 0,0 0 0 0 0,-1 0 0 0 0,7-1 0 0 0,1 0 10 0 0,5-3 45 0 0,-15 3-53 0 0,-1 1 1 0 0,1 0-1 0 0,-1-1 0 0 0,1 1 0 0 0,-1 0 0 0 0,1-1 0 0 0,-1 1 0 0 0,1 0 1 0 0,0 0-1 0 0,-1 0 0 0 0,1 0 0 0 0,-1 0 0 0 0,1-1 0 0 0,0 1 1 0 0,-1 0-1 0 0,1 0 0 0 0,0 0 0 0 0,-1 1 0 0 0,1-1 0 0 0,-1 0 0 0 0,1 0 1 0 0,0 0-1 0 0,-1 0 0 0 0,1 1 0 0 0,-1-1 0 0 0,1 0 0 0 0,22 15 82 0 0,-20-12-101 0 0,-1 0 0 0 0,0 0-1 0 0,0 1 1 0 0,-1-1 0 0 0,1 0-1 0 0,-1 1 1 0 0,0 0-1 0 0,0-1 1 0 0,0 1 0 0 0,0-1-1 0 0,0 1 1 0 0,-1 0-1 0 0,0 0 1 0 0,0 4 0 0 0,0-7-17 0 0,1 11-1760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49:19.596"/>
    </inkml:context>
    <inkml:brush xml:id="br0">
      <inkml:brushProperty name="width" value="0.1" units="cm"/>
      <inkml:brushProperty name="height" value="0.1" units="cm"/>
      <inkml:brushProperty name="color" value="#E71224"/>
    </inkml:brush>
  </inkml:definitions>
  <inkml:trace contextRef="#ctx0" brushRef="#br0">1 1 1087 0 0,'17'5'33'0'0,"-1"0"-1"0"0,1-2 0 0 0,1 0 1 0 0,23 1-1 0 0,0 0 22 0 0,128 17 514 0 0,-133-17-443 0 0,1-2 0 0 0,0-1 0 0 0,-1-2 0 0 0,44-6-1 0 0,-6-1 29 0 0,1 3 0 0 0,119 8 0 0 0,-187-2-144 0 0,77-2 74 0 0,129-17 0 0 0,-75 4-61 0 0,-77 11-22 0 0,84 8 0 0 0,-42 11-5 0 0,-1 0 70 0 0,-71-13-57 0 0,5 0-7 0 0,0 0 0 0 0,1-3 0 0 0,54-5 0 0 0,-42-1-1 0 0,0 3 0 0 0,0 3 0 0 0,1 1 0 0 0,-1 2 0 0 0,83 17 0 0 0,-95-15 11 0 0,1-3 0 0 0,0-1-1 0 0,0-2 1 0 0,-1-1 0 0 0,47-9-1 0 0,164-13-10 0 0,-121 19 0 0 0,-98 3 8 0 0,14 2 25 0 0,-40 1-30 0 0,0-1-1 0 0,0 1 1 0 0,0 0 0 0 0,0 0-1 0 0,-1 0 1 0 0,1 0 0 0 0,0 0 0 0 0,-1 1-1 0 0,1-1 1 0 0,-1 1 0 0 0,1 0 0 0 0,-1 0-1 0 0,2 2 1 0 0,13 16-98 0 0,-10-11-1065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49:24.698"/>
    </inkml:context>
    <inkml:brush xml:id="br0">
      <inkml:brushProperty name="width" value="0.1" units="cm"/>
      <inkml:brushProperty name="height" value="0.1" units="cm"/>
      <inkml:brushProperty name="color" value="#E71224"/>
    </inkml:brush>
  </inkml:definitions>
  <inkml:trace contextRef="#ctx0" brushRef="#br0">0 133 919 0 0,'3'-1'37'0'0,"0"0"-1"0"0,0 0 0 0 0,0 0 0 0 0,0 0 0 0 0,1 0 0 0 0,-1 1 0 0 0,0 0 0 0 0,6-1 0 0 0,11-1 42 0 0,77-25 306 0 0,-41 15-259 0 0,-19 3-60 0 0,1 2 1 0 0,0 2-1 0 0,41-1 1 0 0,56 16 117 0 0,-50-1-145 0 0,-42-9-17 0 0,-1-2 1 0 0,1-2-1 0 0,77-17 0 0 0,-81 14 23 0 0,9-2 6 0 0,1 2 0 0 0,0 2 0 0 0,1 2 0 0 0,83 6 0 0 0,-72 3-35 0 0,1-3 0 0 0,-1-3 0 0 0,1-2 0 0 0,68-12-1 0 0,-90 8-14 0 0,1 1 0 0 0,-1 2 0 0 0,0 3 0 0 0,1 0 0 0 0,-1 3 0 0 0,61 11 0 0 0,-95-13 0 0 0,49 12 0 0 0,1-2 0 0 0,0-3 0 0 0,94 1 0 0 0,-73-13 0 0 0,69 0 0 0 0,-132 5 0 0 0,103 8 0 0 0,97 37 0 0 0,-188-42 13 0 0,0 0 0 0 0,0-1 0 0 0,44-2-1 0 0,13 1 9 0 0,-36 2-21 0 0,125 14 0 0 0,-102-5 0 0 0,11 2 0 0 0,129 9 0 0 0,-34-30 30 0 0,17 1 4 0 0,-25 19-34 0 0,-83-5 0 0 0,93-2 0 0 0,-29-22 0 0 0,-106 9 0 0 0,0 1 0 0 0,85 3 0 0 0,-81 6 6 0 0,56 11 0 0 0,-64-5 54 0 0,-22-3-60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49:30.766"/>
    </inkml:context>
    <inkml:brush xml:id="br0">
      <inkml:brushProperty name="width" value="0.1" units="cm"/>
      <inkml:brushProperty name="height" value="0.1" units="cm"/>
      <inkml:brushProperty name="color" value="#E71224"/>
    </inkml:brush>
  </inkml:definitions>
  <inkml:trace contextRef="#ctx0" brushRef="#br0">0 60 719 0 0,'21'-4'14'0'0,"-1"2"-1"0"0,1 0 0 0 0,27 1 0 0 0,-6 1-2 0 0,153 5-11 0 0,-113-1 0 0 0,-15 4 0 0 0,-51-5 0 0 0,0-1 0 0 0,0 0 0 0 0,0-2 0 0 0,30-1 0 0 0,37-11 0 0 0,-4 0 0 0 0,116-3 0 0 0,-163 15 6 0 0,117 5 52 0 0,-105-3-58 0 0,-1-1 0 0 0,1-2 0 0 0,44-8 0 0 0,-13 2 0 0 0,15 3 0 0 0,156 13 0 0 0,43 1 0 0 0,-78-22 0 0 0,-72 1 0 0 0,-75 2 34 0 0,-52 7-20 0 0,0-1-1 0 0,0 1 0 0 0,0 1 1 0 0,1 0-1 0 0,-1 1 1 0 0,0 1-1 0 0,23 3 1 0 0,-6 10 52 0 0,-21-7-66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49:38.061"/>
    </inkml:context>
    <inkml:brush xml:id="br0">
      <inkml:brushProperty name="width" value="0.1" units="cm"/>
      <inkml:brushProperty name="height" value="0.1" units="cm"/>
      <inkml:brushProperty name="color" value="#E71224"/>
    </inkml:brush>
  </inkml:definitions>
  <inkml:trace contextRef="#ctx0" brushRef="#br0">1 5 455 0 0,'87'8'380'0'0,"-30"-4"-26"0"0,-42-2-278 0 0,-1 0 0 0 0,0-2 0 0 0,21 0 0 0 0,-6-4 73 0 0,-10 1-43 0 0,0 1 0 0 0,0 1 1 0 0,0 1-1 0 0,34 3 0 0 0,87 13-96 0 0,-57-15 45 0 0,-44-2-38 0 0,-36 1-3 0 0,1 0-1 0 0,0-1 0 0 0,0 1 0 0 0,0-1 1 0 0,0 0-1 0 0,4-2 0 0 0,-8 3-7 0 0,1 0 0 0 0,-1 0 0 0 0,1 0 0 0 0,-1 0 0 0 0,1-1-1 0 0,-1 1 1 0 0,1 0 0 0 0,-1 0 0 0 0,0-1 0 0 0,1 1 0 0 0,-1 0 0 0 0,1-1-1 0 0,-1 1 1 0 0,0 0 0 0 0,1-1 0 0 0,-1 1 0 0 0,0-1 0 0 0,1 1 0 0 0,-1-1 0 0 0,0 1-1 0 0,0 0 1 0 0,1-1 0 0 0,-1 1 0 0 0,0-1 0 0 0,0 1 0 0 0,0-1 0 0 0,0 1-1 0 0,0-1 1 0 0,0 0 0 0 0,0 1 0 0 0,0-1 0 0 0,0 1 0 0 0,0-1 0 0 0,0 1 0 0 0,0-1-1 0 0,0 1 1 0 0,0-1 0 0 0,0 1 0 0 0,0-1 0 0 0,-1 1 0 0 0,1-1 0 0 0,0 1 0 0 0,0-1-1 0 0,-1 1 1 0 0,1 0 0 0 0,0-1 0 0 0,-1 1 0 0 0,1-1 0 0 0,0 1 0 0 0,-1 0-1 0 0,1-1 1 0 0,0 1 0 0 0,-1 0 0 0 0,1-1 0 0 0,-1 1 0 0 0,0 0-5 0 0,1 0 1 0 0,0-1-1 0 0,-1 1 1 0 0,1 0 0 0 0,0 0-1 0 0,0 0 1 0 0,-1 0-1 0 0,1 0 1 0 0,0 0-1 0 0,-1 0 1 0 0,1 0-1 0 0,0 0 1 0 0,-1 0 0 0 0,1 0-1 0 0,0 0 1 0 0,-1 0-1 0 0,1 0 1 0 0,0 0-1 0 0,0 0 1 0 0,-1 0-1 0 0,1 0 1 0 0,0 0-1 0 0,-1 0 1 0 0,1 1 0 0 0,0-1-1 0 0,-1 0 1 0 0,1 0-1 0 0,0 0 1 0 0,0 0-1 0 0,-1 1 1 0 0,1-1-1 0 0,0 0 1 0 0,0 0 0 0 0,0 1-1 0 0,-1-1 1 0 0,1 0-1 0 0,0 0 1 0 0,0 1-1 0 0,0-1 1 0 0,0 0-1 0 0,0 1 1 0 0,0-1-1 0 0,-1 0 1 0 0,1 1 0 0 0,0-1-1 0 0,0 0 1 0 0,0 0-1 0 0,0 1 1 0 0,0-1-1 0 0,0 1 1 0 0,-4 17-7 0 0,3-11 5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49:40.005"/>
    </inkml:context>
    <inkml:brush xml:id="br0">
      <inkml:brushProperty name="width" value="0.1" units="cm"/>
      <inkml:brushProperty name="height" value="0.1" units="cm"/>
      <inkml:brushProperty name="color" value="#E71224"/>
    </inkml:brush>
  </inkml:definitions>
  <inkml:trace contextRef="#ctx0" brushRef="#br0">1 45 1151 0 0,'10'-5'19'0'0,"1"1"0"0"0,0 0 0 0 0,0 1 0 0 0,0 0-1 0 0,0 0 1 0 0,20 0 0 0 0,3-3 9 0 0,16 0-6 0 0,-1 1-1 0 0,72 2 0 0 0,-109 3-21 0 0,28 3 0 0 0,0 0 0 0 0,40 11 0 0 0,-38-7 0 0 0,6 1 27 0 0,91 2 0 0 0,-93-10-22 0 0,55-7 0 0 0,-62 2-5 0 0,1 2 0 0 0,-1 1 0 0 0,1 3 0 0 0,51 6 0 0 0,2 7 0 0 0,-32-4 0 0 0,101 3 0 0 0,25-24 92 0 0,-128 5-32 0 0,0 2 0 0 0,118 9 0 0 0,-84 4-44 0 0,-1-4 0 0 0,1-3 0 0 0,154-19 0 0 0,-188 13 9 0 0,0 3 0 0 0,87 9-1 0 0,22 1-26 0 0,47-20 26 0 0,-130 4-4 0 0,145 7 0 0 0,167 7 44 0 0,-1-1-64 0 0,-318-6 0 0 0,145-18 0 0 0,-146 9 0 0 0,0 3 0 0 0,78 5 0 0 0,-57 5 78 0 0,131-10-1 0 0,-128-1 48 0 0,20-2 15 0 0,-118 9-131 0 0,0 0-1 0 0,1 0 0 0 0,-1 0 1 0 0,0 0-1 0 0,0 1 0 0 0,0-1 0 0 0,0 1 1 0 0,0 0-1 0 0,0 0 0 0 0,0 0 0 0 0,0 0 1 0 0,0 1-1 0 0,0-1 0 0 0,4 4 0 0 0,-3 0-8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52:35.597"/>
    </inkml:context>
    <inkml:brush xml:id="br0">
      <inkml:brushProperty name="width" value="0.1" units="cm"/>
      <inkml:brushProperty name="height" value="0.1" units="cm"/>
      <inkml:brushProperty name="color" value="#E71224"/>
    </inkml:brush>
  </inkml:definitions>
  <inkml:trace contextRef="#ctx0" brushRef="#br0">6925 314 455 0 0,'0'-6'276'0'0,"1"1"-1"0"0,-1 0 1 0 0,1 0-1 0 0,1 0 1 0 0,-1 0-1 0 0,1 0 1 0 0,0 0-1 0 0,0 1 0 0 0,0-1 1 0 0,0 0-1 0 0,1 1 1 0 0,3-5-1 0 0,5-5 1475 0 0,27-27-1 0 0,-35 38-1166 0 0,0 0 0 0 0,0-1-1 0 0,0 0 1 0 0,-1 0 0 0 0,0 1-1 0 0,1-2 1 0 0,-1 1 0 0 0,0 0-1 0 0,-1 0 1 0 0,1 0 0 0 0,-1-1-1 0 0,0 1 1 0 0,1-6 0 0 0,-2 8-493 0 0,0 0-1 0 0,0 0 1 0 0,0 0 0 0 0,0 0-1 0 0,0 0 1 0 0,-1 1 0 0 0,1-1 0 0 0,0 0-1 0 0,-1 0 1 0 0,1 0 0 0 0,-1 0-1 0 0,0 1 1 0 0,0-1 0 0 0,0 0 0 0 0,0 1-1 0 0,0-1 1 0 0,0 0 0 0 0,0 1-1 0 0,0-1 1 0 0,-1 1 0 0 0,1 0 0 0 0,0-1-1 0 0,-1 1 1 0 0,1 0 0 0 0,-1 0-1 0 0,0 0 1 0 0,1 0 0 0 0,-1 0 0 0 0,0 0-1 0 0,1 1 1 0 0,-1-1 0 0 0,0 1 0 0 0,-3-2-1 0 0,-24-6 792 0 0,-29-13 1 0 0,33 10-445 0 0,-48-11 1 0 0,49 18-362 0 0,0 2 0 0 0,-38 0 0 0 0,-10-1 18 0 0,26-1 272 0 0,-1 2 0 0 0,1 1-1 0 0,0 3 1 0 0,0 2 0 0 0,0 2-1 0 0,-76 19 1 0 0,72-11-234 0 0,-4 3 49 0 0,-1-3 0 0 0,-1-2 0 0 0,-83 7 0 0 0,-119-1 467 0 0,82-2-211 0 0,110-10-338 0 0,-63 2 181 0 0,-208-22 76 0 0,199-9-92 0 0,92 14-113 0 0,0 2-1 0 0,-67-3 1 0 0,-174-7-4 0 0,241 15-133 0 0,0 1 1 0 0,0 3-1 0 0,0 2 0 0 0,-61 12 1 0 0,46-6 66 0 0,-100 4 0 0 0,7-1 121 0 0,1 0-17 0 0,-19-26-72 0 0,112 7-90 0 0,-53-3 111 0 0,-77-10-68 0 0,114 9 106 0 0,-138-1 0 0 0,95 10-132 0 0,23-1 80 0 0,-187 19 0 0 0,116-1-96 0 0,48-6 80 0 0,-175 1 62 0 0,-1-25 133 0 0,33 0-164 0 0,104 9 59 0 0,-238-4 615 0 0,120 24-624 0 0,135-5-2253 0 0,127-10 719 0 0,4 0-54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52:41.521"/>
    </inkml:context>
    <inkml:brush xml:id="br0">
      <inkml:brushProperty name="width" value="0.1" units="cm"/>
      <inkml:brushProperty name="height" value="0.1" units="cm"/>
      <inkml:brushProperty name="color" value="#E71224"/>
    </inkml:brush>
  </inkml:definitions>
  <inkml:trace contextRef="#ctx0" brushRef="#br0">3345 41 6879 0 0,'0'0'16'0'0,"0"0"0"0"0,0 0 0 0 0,-1 0 0 0 0,1 0 0 0 0,0 0 0 0 0,0 0 0 0 0,0 0 0 0 0,0 0 0 0 0,-1 0 0 0 0,1-1 0 0 0,0 1-1 0 0,0 0 1 0 0,0 0 0 0 0,0 0 0 0 0,0 0 0 0 0,0 0 0 0 0,-1 0 0 0 0,1 0 0 0 0,0-1 0 0 0,0 1 0 0 0,0 0 0 0 0,0 0 0 0 0,0 0-1 0 0,0 0 1 0 0,0 0 0 0 0,0-1 0 0 0,0 1 0 0 0,0 0 0 0 0,0 0 0 0 0,-1 0 0 0 0,1 0 0 0 0,0 0 0 0 0,0-1 0 0 0,0 1 0 0 0,0 0 0 0 0,0 0-1 0 0,0 0 1 0 0,0 0 0 0 0,1-1 0 0 0,-1 1 0 0 0,0 0 0 0 0,0 0 0 0 0,0 0 0 0 0,0-1 0 0 0,5-11 536 0 0,-5 11-476 0 0,1 0-1 0 0,-1 0 1 0 0,1 0 0 0 0,-1 0-1 0 0,12-3 5185 0 0,-11 4-5195 0 0,-1 0 0 0 0,0 0-1 0 0,0 0 1 0 0,0 0 0 0 0,1 1-1 0 0,-1-1 1 0 0,0 0 0 0 0,0 0-1 0 0,1 0 1 0 0,-1 0 0 0 0,0 0-1 0 0,0 0 1 0 0,1 0 0 0 0,-1 0-1 0 0,0 0 1 0 0,0 0 0 0 0,1 0-1 0 0,-1 0 1 0 0,0 0 0 0 0,0 0-1 0 0,1 0 1 0 0,-1 0 0 0 0,0 0-1 0 0,0 0 1 0 0,0-1-1 0 0,1 1 1 0 0,-1 0 0 0 0,0 0-1 0 0,0 0 1 0 0,0 0 0 0 0,1 0-1 0 0,-1-1 1 0 0,0 1 0 0 0,0 0-1 0 0,0 0 1 0 0,1 0 0 0 0,-1-1-1 0 0,0 1 1 0 0,0 0 0 0 0,0 0-1 0 0,0 0 1 0 0,0-1 0 0 0,0 1-1 0 0,11-11 4082 0 0,-16 13-3746 0 0,0 0 0 0 0,0 0 0 0 0,0 0 0 0 0,0-1 0 0 0,0 1 0 0 0,-1-2 0 0 0,1 1 0 0 0,-7 0 0 0 0,1 0-34 0 0,-22 4 145 0 0,-1-1 0 0 0,-66-2 0 0 0,71-4-342 0 0,-142-4 577 0 0,99 9-574 0 0,-4-1 37 0 0,-102 17-1 0 0,155-16-118 0 0,-42 0-1 0 0,26-2-20 0 0,-59 2 50 0 0,-152 14 261 0 0,152-5-171 0 0,-135-1 1 0 0,-24-3 96 0 0,73-4-259 0 0,-67 4 120 0 0,185-2-86 0 0,13 0-56 0 0,-1-2 0 0 0,0-2 0 0 0,-85-9 0 0 0,35-6 36 0 0,42 7 4 0 0,-105-25 1 0 0,102 16-13 0 0,0 3 0 0 0,-114-6 0 0 0,136 20-1976 0 0,-1 7-8226 0 0,13-1 3686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53:26.039"/>
    </inkml:context>
    <inkml:brush xml:id="br0">
      <inkml:brushProperty name="width" value="0.1" units="cm"/>
      <inkml:brushProperty name="height" value="0.1" units="cm"/>
      <inkml:brushProperty name="color" value="#E71224"/>
    </inkml:brush>
  </inkml:definitions>
  <inkml:trace contextRef="#ctx0" brushRef="#br0">88 601 455 0 0,'-10'0'1302'0'0,"-1"0"-1"0"0,1 1 1 0 0,0-1-1 0 0,-37 19 18133 0 0,62-21-19394 0 0,-6 0 10 0 0,-1 1 0 0 0,1 0 0 0 0,13 0 568 0 0,-15-5-514 0 0,21-19-4 0 0,-22 18 440 0 0,1 1-463 0 0,21-19-10 0 0,-21 19 125 0 0,-3-1-139 0 0,15-19-31 0 0,-17 21 3 0 0,1 1 0 0 0,-1-1 0 0 0,1 0 1 0 0,-1-1-1 0 0,-1 1 0 0 0,1 0 0 0 0,1-10 1 0 0,1-4 65 0 0,21-43 216 0 0,-18 48-236 0 0,-1-1 1 0 0,0 0-1 0 0,7-30 0 0 0,-13 41-53 0 0,0 1 1 0 0,0 0-1 0 0,0-1 1 0 0,0 1-1 0 0,-1-1 0 0 0,1 1 1 0 0,-1 0-1 0 0,0 0 1 0 0,-1-5-1 0 0,0 5-1 0 0,1 1 1 0 0,0-1-1 0 0,1 0 0 0 0,-1 0 0 0 0,1-1 0 0 0,-1 1 1 0 0,1 0-1 0 0,0 0 0 0 0,0 0 0 0 0,0 0 1 0 0,1 0-1 0 0,0-4 0 0 0,0 2-3 0 0,0 0 0 0 0,0 0-1 0 0,-1-1 1 0 0,1 1 0 0 0,-1 0 0 0 0,-1-10-1 0 0,0-10 19 0 0,2-5-32 0 0,0 22 0 0 0,-1 0 0 0 0,1 0 0 0 0,-2 0 0 0 0,1 0 0 0 0,-1 0 0 0 0,0 0 0 0 0,-3-9 0 0 0,3 14 3 0 0,-6-17 32 0 0,7 20-34 0 0,0-1 0 0 0,0 1-1 0 0,0 0 1 0 0,-1-1 0 0 0,1 1-1 0 0,0-1 1 0 0,0 1 0 0 0,-1-1-1 0 0,1 1 1 0 0,0 0 0 0 0,-1-1-1 0 0,1 1 1 0 0,0 0 0 0 0,-1-1-1 0 0,1 1 1 0 0,-1 0 0 0 0,1 0-1 0 0,0-1 1 0 0,-1 1 0 0 0,1 0 0 0 0,-1 0-1 0 0,1 0 1 0 0,-1 0 0 0 0,1-1-1 0 0,-1 1 1 0 0,1 0 0 0 0,-1 0-1 0 0,1 0 1 0 0,-1 0 0 0 0,1 0-1 0 0,-1 0 1 0 0,1 0 0 0 0,-1 0-1 0 0,1 0 1 0 0,-1 1 0 0 0,1-1-1 0 0,-1 0 1 0 0,-1 2 24 0 0,1-1-1 0 0,0 0 1 0 0,0 1-1 0 0,-1-1 1 0 0,1 1 0 0 0,0 0-1 0 0,0-1 1 0 0,1 1-1 0 0,-1 0 1 0 0,0 0 0 0 0,0-1-1 0 0,1 1 1 0 0,-1 0-1 0 0,1 0 1 0 0,0 0 0 0 0,0 0-1 0 0,-1 0 1 0 0,2 2-1 0 0,-2-1-182 0 0,1-1-1 0 0,0 0 1 0 0,0 1-1 0 0,-1-1 1 0 0,1 0 0 0 0,-1 0-1 0 0,0 1 1 0 0,0-1-1 0 0,0 0 1 0 0,-2 4-1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53:32.404"/>
    </inkml:context>
    <inkml:brush xml:id="br0">
      <inkml:brushProperty name="width" value="0.1" units="cm"/>
      <inkml:brushProperty name="height" value="0.1" units="cm"/>
      <inkml:brushProperty name="color" value="#66CC00"/>
    </inkml:brush>
  </inkml:definitions>
  <inkml:trace contextRef="#ctx0" brushRef="#br0">15841 1386 6911 0 0,'-21'0'1166'0'0,"12"0"2800"0"0,10-1-3990 0 0,0 0 0 0 0,0-1 0 0 0,-1 1 1 0 0,1 0-1 0 0,0-1 0 0 0,0 1 0 0 0,-1 0 0 0 0,1-1 0 0 0,-1 1 0 0 0,1-1 0 0 0,-1 1 0 0 0,0-1 0 0 0,1 1 0 0 0,-1-1 0 0 0,0 1 0 0 0,0-1 0 0 0,0 1 0 0 0,0-1 0 0 0,0 1 0 0 0,-1-1 1 0 0,1 1-1 0 0,-1-3 0 0 0,0 3 261 0 0,0 0 1 0 0,1-1-1 0 0,-1 0 1 0 0,0 1-1 0 0,1-1 1 0 0,0 1 0 0 0,-1-1-1 0 0,1 0 1 0 0,0 1-1 0 0,-1-1 1 0 0,1 0-1 0 0,0 0 1 0 0,0 1-1 0 0,1-1 1 0 0,-1 0 0 0 0,0 1-1 0 0,0-1 1 0 0,1 0-1 0 0,0-1 1 0 0,18-30 2388 0 0,-16 29-2525 0 0,0 0 0 0 0,-1-1-1 0 0,1 1 1 0 0,-1 0 0 0 0,0-1 0 0 0,3-8-1 0 0,-1-4 290 0 0,0-1 0 0 0,-2 0 1 0 0,0 1-1 0 0,-1-1 0 0 0,0 0 0 0 0,-2 0 0 0 0,0 1 0 0 0,-1-1 0 0 0,-8-32 0 0 0,1 22-265 0 0,-24-79 861 0 0,29 90-806 0 0,1 1 0 0 0,1-1 0 0 0,1 0 0 0 0,0-28 0 0 0,19-76 212 0 0,-14 96-312 0 0,3-5 125 0 0,0 0 0 0 0,3 0-1 0 0,0 0 1 0 0,15-29 0 0 0,-24 58-200 0 0,5-11 73 0 0,-1 0-1 0 0,6-23 0 0 0,-10 32-57 0 0,0-1 1 0 0,-1 1-1 0 0,1-1 0 0 0,-1 0 0 0 0,0 1 0 0 0,0-1 0 0 0,0 1 1 0 0,-1-1-1 0 0,1 1 0 0 0,-1-1 0 0 0,0 1 0 0 0,0-1 1 0 0,0 1-1 0 0,0 0 0 0 0,-2-5 0 0 0,0 4 12 0 0,0 0 1 0 0,0 1-1 0 0,0-1 0 0 0,-1 1 1 0 0,1-1-1 0 0,-1 1 0 0 0,0 0 0 0 0,0 0 1 0 0,0 1-1 0 0,0-1 0 0 0,0 1 1 0 0,0 0-1 0 0,-1 0 0 0 0,-7-2 1 0 0,-9-2 142 0 0,-44-6 0 0 0,14 3-111 0 0,23 2-13 0 0,-37-11 81 0 0,-1 4 0 0 0,-113-10 1 0 0,11 17-42 0 0,-250-16 223 0 0,-25 21-23 0 0,120 6-110 0 0,178-5-168 0 0,72 2 4 0 0,-1-2 0 0 0,-133-22 0 0 0,122 9 32 0 0,-1 4 0 0 0,1 3 0 0 0,-1 4 0 0 0,-121 12 0 0 0,-323-7 15 0 0,178-5 122 0 0,204 4-169 0 0,-135-19 43 0 0,133 6 8 0 0,-81-14-62 0 0,-52-2 52 0 0,-154 25 4 0 0,247 4-60 0 0,-176 14 60 0 0,-77-1 4 0 0,305-14 464 0 0,1 5 0 0 0,-145 26-1 0 0,88-8-1312 0 0,-26 5 57 0 0,-117 13 742 0 0,209-22-35 0 0,-75 13 22 0 0,145-22 115 0 0,0-3 0 0 0,0-2 0 0 0,-1-3 1 0 0,-79-6-1 0 0,-275-14-709 0 0,38 2 591 0 0,238 5 0 0 0,-129-15 0 0 0,65 11 0 0 0,61 8 0 0 0,-252 6-57 0 0,295 5 50 0 0,-114-12 7 0 0,35 0 0 0 0,168 8 0 0 0,-604-25 0 0 0,353 6 0 0 0,44 6 0 0 0,-141-35 0 0 0,-58-5 0 0 0,306 46 0 0 0,0 5 0 0 0,-1 4 0 0 0,-107 17 0 0 0,-245 26 0 0 0,-14 2 0 0 0,379-37 0 0 0,-100-4 0 0 0,-5 0 0 0 0,105-4-37 0 0,-173-19 1 0 0,173 9-27 0 0,95 8 63 0 0,-68-7 0 0 0,0 3 0 0 0,-134 10 0 0 0,135 1 0 0 0,-72-2 0 0 0,93-7 0 0 0,-26 0 0 0 0,66 3 0 0 0,-1-1 0 0 0,1 1 0 0 0,0 1 0 0 0,-1-1 0 0 0,1 1 0 0 0,0 1 0 0 0,-9 3 0 0 0,15-5 0 0 0,0-1 0 0 0,0 1 0 0 0,0 0 0 0 0,0 0 0 0 0,0 0 0 0 0,0 0 0 0 0,0 0 0 0 0,1 0 0 0 0,-1 0 0 0 0,0 0 0 0 0,0 0 0 0 0,1 0 0 0 0,-1 0 0 0 0,1 0 0 0 0,-1 1 0 0 0,1-1 0 0 0,-1 0 0 0 0,1 0 0 0 0,0 1 0 0 0,-1-1 0 0 0,1 3 0 0 0,2 26 0 0 0,-1-23 0 0 0,3 43-37 0 0,2-10 19 0 0,-3 1-1 0 0,-1 0 1 0 0,-3-1 0 0 0,-7 65 0 0 0,-19 24 18 0 0,-17 119 0 0 0,28 31 0 0 0,13-200 0 0 0,3-54 0 0 0,2 14 0 0 0,5 1 0 0 0,-5-33 0 0 0,0 1 0 0 0,1-1 0 0 0,0 0 0 0 0,5 9 0 0 0,-4-9 0 0 0,-1-2 0 0 0,2 1 0 0 0,-1 0 0 0 0,1-1 0 0 0,0 0 0 0 0,9 9 0 0 0,-6-9 0 0 0,1 1 0 0 0,-1-1 0 0 0,1 0 0 0 0,0-1 0 0 0,14 5 0 0 0,-7-3-5 0 0,-9-4-5 0 0,1 1-1 0 0,-1-1 1 0 0,1-1 0 0 0,0 1-1 0 0,0-1 1 0 0,14-1 0 0 0,42 4-46 0 0,6-6 45 0 0,5-3 11 0 0,1-5-11 0 0,1-4-31 0 0,5-2 31 0 0,3 1 11 0 0,-15 3 0 0 0,-1 2 0 0 0,15-1 0 0 0,-4-3 0 0 0,-11 4 0 0 0,-1 3 0 0 0,19 5 0 0 0,8 1 0 0 0,3-2 0 0 0,-20-1 0 0 0,-3-1 0 0 0,2-1 0 0 0,-3-2 0 0 0,-3 1 0 0 0,-2 2 0 0 0,4 1 0 0 0,19 2 0 0 0,7-2 0 0 0,-18 0 0 0 0,-4-3 0 0 0,-5-1 0 0 0,-4-1 0 0 0,4 0 0 0 0,0 4 0 0 0,3 1 0 0 0,23 2 0 0 0,5 6 0 0 0,-21-1 0 0 0,-5-3 0 0 0,-5 0 0 0 0,-3 0 0 0 0,2-2 0 0 0,0 1 0 0 0,4 3 0 0 0,19 3 0 0 0,2 2 0 0 0,0 1 0 0 0,-13-4 0 0 0,8-4 0 0 0,-17-1 0 0 0,-4 4 0 0 0,6 0 0 0 0,20 4 0 0 0,5 4 0 0 0,-17 0 0 0 0,-8-2 0 0 0,-2-4 0 0 0,0 0 0 0 0,-3 1 0 0 0,-1-2 0 0 0,3 0 0 0 0,5 1 0 0 0,3 1 0 0 0,3 2 0 0 0,0 1 0 0 0,-2-1 0 0 0,-2-2 0 0 0,14 3 0 0 0,-12 4 0 0 0,-4-2 0 0 0,3-1 0 0 0,7-5 0 0 0,7-4 0 0 0,1-1 0 0 0,-3 0 0 0 0,-1-1 0 0 0,0 2 0 0 0,-5 1 0 0 0,3-2 0 0 0,6-1 0 0 0,5-1 0 0 0,-2 0 0 0 0,-8 1 0 0 0,-2 0 0 0 0,0-1 0 0 0,-2 2 0 0 0,-7 0 0 0 0,1 2 0 0 0,5 0 0 0 0,5 3 0 0 0,2-1 0 0 0,-10-2 0 0 0,0-1 0 0 0,5-3 0 0 0,1 1 0 0 0,-4 1 0 0 0,-1 0 0 0 0,1 3 0 0 0,2-1 0 0 0,-4 1 0 0 0,-4 0 0 0 0,15 3 373 0 0,-12 0 598 0 0,0-2-798 0 0,6 0-1123 0 0,3-1 359 0 0,-12 2 575 0 0,16 2 16 0 0,-10-1 0 0 0,-4 0 0 0 0,-2 0 0 0 0,2 2 0 0 0,5 0 0 0 0,5-1 0 0 0,5 0 0 0 0,1-2 0 0 0,2-2 0 0 0,-10-2 0 0 0,4 1 0 0 0,2-2 0 0 0,3-3 0 0 0,-3-1 0 0 0,5 3 0 0 0,4 1 0 0 0,-4 1 0 0 0,-2-3 0 0 0,4-2 0 0 0,3-2 0 0 0,1-2 0 0 0,1 1 0 0 0,1-1 0 0 0,-13 3 0 0 0,-4 4 0 0 0,-1 0 0 0 0,0 2 0 0 0,-2 2 0 0 0,1 1 0 0 0,6 0 0 0 0,3-1 0 0 0,-7-1 0 0 0,-1-1 0 0 0,6-4 0 0 0,1 0 0 0 0,-4-1 0 0 0,1 2 0 0 0,5 1 0 0 0,-3 0 0 0 0,-9 0 0 0 0,-5-1 0 0 0,2-1 0 0 0,7-2 0 0 0,27-1 0 0 0,-1-1 0 0 0,-30 5 0 0 0,-6 0 0 0 0,18 0 0 0 0,3-1 0 0 0,-1-3 0 0 0,2-4 0 0 0,6-2 0 0 0,-6-2 0 0 0,-4-2 0 0 0,-8 3 0 0 0,-6 4 0 0 0,-2 1 0 0 0,18 2 0 0 0,3-1 0 0 0,-9-3 0 0 0,-4-1 0 0 0,-3-2 0 0 0,-6 1 0 0 0,14 1-52 0 0,-18 3-223 0 0,-63 7-113 0 0,7-3-26 0 0,68-9-214 0 0,-44 5-863 0 0,74-19-365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6:27.756"/>
    </inkml:context>
    <inkml:brush xml:id="br0">
      <inkml:brushProperty name="width" value="0.1" units="cm"/>
      <inkml:brushProperty name="height" value="0.1" units="cm"/>
      <inkml:brushProperty name="color" value="#E71224"/>
    </inkml:brush>
  </inkml:definitions>
  <inkml:trace contextRef="#ctx0" brushRef="#br0">2108 30 5983 0 0,'-6'-4'742'0'0,"0"0"-1"0"0,-1 1 0 0 0,1 0 0 0 0,-1 0 1 0 0,0 1-1 0 0,-10-3 0 0 0,6 3-346 0 0,0 0 0 0 0,0 1 0 0 0,-19 1 0 0 0,-3 3-374 0 0,1 1 1 0 0,-32 9-1 0 0,4-1 2261 0 0,-42 0-344 0 0,0-4-1 0 0,-135-8 1 0 0,-111-11-27 0 0,196 6-1372 0 0,-149 3 50 0 0,172 11-833 0 0,-96 3-716 0 0,76-17-6345 0 0,94-2 647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53:38.177"/>
    </inkml:context>
    <inkml:brush xml:id="br0">
      <inkml:brushProperty name="width" value="0.1" units="cm"/>
      <inkml:brushProperty name="height" value="0.1" units="cm"/>
      <inkml:brushProperty name="color" value="#66CC00"/>
    </inkml:brush>
  </inkml:definitions>
  <inkml:trace contextRef="#ctx0" brushRef="#br0">17761 425 7831 0 0,'-2'-40'3294'0'0,"0"-2"753"0"0,3 15-4604 0 0,0 24 612 0 0,-1 0-1 0 0,-1 0 0 0 0,1 0 1 0 0,0 0-1 0 0,-1 0 0 0 0,1 0 1 0 0,-1 0-1 0 0,0 0 0 0 0,0 0 1 0 0,0 0-1 0 0,-1 1 0 0 0,1-1 1 0 0,-1 0-1 0 0,1 1 0 0 0,-1-1 1 0 0,0 1-1 0 0,0-1 0 0 0,0 1 1 0 0,0 0-1 0 0,0 0 0 0 0,-1 0 1 0 0,1 0-1 0 0,-5-3 1 0 0,0 1 268 0 0,0 0 1 0 0,-1 0 0 0 0,1 0 0 0 0,-1 1 0 0 0,1 1 0 0 0,-1-1 0 0 0,-14-2 0 0 0,-16 2 442 0 0,0 1 0 0 0,0 2-1 0 0,-74 9 1 0 0,-33 1-77 0 0,104-10-593 0 0,-506 11 1615 0 0,445-8-1359 0 0,-145-13 1 0 0,-277-2 426 0 0,351 13-550 0 0,15 0-44 0 0,-382-14 398 0 0,144-9-111 0 0,46 1-408 0 0,211 8 0 0 0,-148 6 0 0 0,-133 5-4 0 0,342 0-56 0 0,-92-1 11 0 0,-159-6 46 0 0,325 8-57 0 0,-435-9 420 0 0,365 9-390 0 0,-86-13-1 0 0,61 4-36 0 0,13 7 76 0 0,0 4 0 0 0,-98 13 0 0 0,87-5-20 0 0,-64-6-44 0 0,98-4 45 0 0,-65 8 0 0 0,48 2-32 0 0,-150 23 31 0 0,-6-8 44 0 0,176-21-77 0 0,-181 16 74 0 0,-247 9 15 0 0,130-6-48 0 0,1 1 86 0 0,45-34-19 0 0,191 3-111 0 0,-116-9 30 0 0,143 5-47 0 0,-171-10 0 0 0,138 23 0 0 0,-185-6 0 0 0,-65 5 0 0 0,277 4 0 0 0,35-5 0 0 0,-85-12 0 0 0,-42-2 0 0 0,13 21 0 0 0,78-1 0 0 0,-159-10-26 0 0,157-1 7 0 0,-132 11 0 0 0,139 0 19 0 0,-101-8 0 0 0,38-1 0 0 0,28 6-42 0 0,-138-5 20 0 0,-61-24-42 0 0,4 18 64 0 0,216 11 0 0 0,-49 0 0 0 0,38-2 0 0 0,-14 0 0 0 0,-89-6 0 0 0,-83-4 0 0 0,15-3 0 0 0,126 15 0 0 0,-123-2 0 0 0,-78-17-64 0 0,289 11 17 0 0,-20-2 30 0 0,-164-14 17 0 0,118 5 0 0 0,-166 1-148 0 0,221 14 107 0 0,40-2 35 0 0,-72-16 1 0 0,16 2 5 0 0,47 15 0 0 0,-1 1 0 0 0,1 3 0 0 0,-88 14 0 0 0,-36 0 0 0 0,135-13 3 0 0,1 2-1 0 0,0 2 1 0 0,-77 20 0 0 0,94-17 83 0 0,-49 21 1 0 0,69-25-78 0 0,0 0 0 0 0,0 0 0 0 0,0 1-1 0 0,0 0 1 0 0,1 1 0 0 0,0-1 0 0 0,1 2 0 0 0,-13 14 0 0 0,15-17-9 0 0,4-3 0 0 0,-1 0 0 0 0,1 1 0 0 0,-1-1 0 0 0,1 0 0 0 0,0 1 0 0 0,0-1 0 0 0,0 1 0 0 0,0-1 0 0 0,1 1 0 0 0,-1 0 0 0 0,1-1 0 0 0,-1 1 0 0 0,1 0 0 0 0,0 2 0 0 0,-3 25 0 0 0,2 11 0 0 0,2-4 0 0 0,2 2 0 0 0,1 7 0 0 0,4 11 0 0 0,-3-9 0 0 0,0-3 0 0 0,1 34 0 0 0,0-3 0 0 0,-2-23 0 0 0,-2 3 0 0 0,-1-1 0 0 0,1 3 0 0 0,-2 0 0 0 0,2 3 0 0 0,1 0 0 0 0,1 7 53 0 0,-1-24-42 0 0,1 9-11 0 0,1-7 0 0 0,-1 0 0 0 0,2-2 11 0 0,7 11 31 0 0,-9-44-39 0 0,1-1-1 0 0,-1 0 0 0 0,2 0 0 0 0,6 10 0 0 0,-7-12-2 0 0,1-1 0 0 0,0 1 0 0 0,1-1 0 0 0,0-1 0 0 0,12 10 0 0 0,-9-9 0 0 0,0 0 0 0 0,1-1 0 0 0,0 0 0 0 0,15 4 0 0 0,-4-2 0 0 0,41 9 0 0 0,33-3 0 0 0,-5-7 0 0 0,3-2 0 0 0,-17-4 0 0 0,9-2 0 0 0,7-5 0 0 0,-17-1 0 0 0,-5-1 0 0 0,3 1 0 0 0,5 0 0 0 0,1 1 0 0 0,2-2 0 0 0,-4 1-11 0 0,-10 0-31 0 0,0 3 31 0 0,5 4 11 0 0,3-2 0 0 0,4-1 0 0 0,3 0 0 0 0,7 0 0 0 0,1-3 0 0 0,-4 0 0 0 0,-4-1 0 0 0,0 1 0 0 0,-1 1 0 0 0,-1 1 0 0 0,1 2 0 0 0,5-2 0 0 0,9-1 0 0 0,0-2 0 0 0,-4-4 0 0 0,-4 1 0 0 0,0-1 0 0 0,-2 0 0 0 0,1 3 0 0 0,0 4 0 0 0,2 1 0 0 0,2 0 0 0 0,-5 0 0 0 0,-6-1 0 0 0,1-1 0 0 0,2 3 0 0 0,1-2 0 0 0,2-1 0 0 0,5 1 0 0 0,2 0 0 0 0,-3-2 0 0 0,-6-1 0 0 0,-2 5 0 0 0,-4 0 0 0 0,9 0 0 0 0,20 2 0 0 0,-16 0 0 0 0,0-2 0 0 0,0 0 0 0 0,-7-1 0 0 0,-2-3 0 0 0,3 1 0 0 0,11-1 393 0 0,-42 2 75 0 0,-41 3 39 0 0,8 1-132 0 0,94-4-1027 0 0,-30 1-290 0 0,-12 4 793 0 0,17 2 133 0 0,7 0 16 0 0,-14 1 0 0 0,-4-1 0 0 0,10 0 0 0 0,25-1 0 0 0,-16-3 0 0 0,-8 1 0 0 0,-4-1 0 0 0,10 2 0 0 0,-15 1 0 0 0,2 4 0 0 0,27 3 0 0 0,9-1 0 0 0,-24-5 0 0 0,-7-4 0 0 0,-8-1 0 0 0,-5-1 0 0 0,0-1 0 0 0,5 2 0 0 0,21 4 0 0 0,8 2 0 0 0,3 0 0 0 0,-20-5 0 0 0,8-1 0 0 0,-1-1 0 0 0,-5 4 0 0 0,3 5 0 0 0,0 3 0 0 0,9 1 0 0 0,4-4 0 0 0,-3-1 0 0 0,-5 1 0 0 0,1 1 0 0 0,0 3 0 0 0,3 1 0 0 0,3 1 0 0 0,-19-8 0 0 0,-3-4 0 0 0,9-1 0 0 0,-11 0 0 0 0,16 3 0 0 0,5 4 0 0 0,2 1 0 0 0,-17-4 0 0 0,-7-3 0 0 0,-4-3 0 0 0,-4-2 0 0 0,4 1 0 0 0,24 1 0 0 0,11 1 0 0 0,0 2 0 0 0,-24 1 0 0 0,-7 0 0 0 0,1-1 0 0 0,19 3 0 0 0,0 1 0 0 0,0 4 0 0 0,4 1 0 0 0,4-5 0 0 0,0-4 0 0 0,-9-3 0 0 0,-7 0 0 0 0,3 3 0 0 0,-2 5 0 0 0,1 5 0 0 0,8-2 0 0 0,3-6 0 0 0,-4-5 0 0 0,-10-2 0 0 0,-3 2 0 0 0,-1 2 0 0 0,13 5 0 0 0,-5 1 0 0 0,-1-3 0 0 0,-3-4 0 0 0,-6-5 0 0 0,1-3 0 0 0,-4 0 0 0 0,2 4 0 0 0,1 2 0 0 0,8 0 0 0 0,0-1 0 0 0,-1-1 0 0 0,-4 0 0 0 0,5 2 0 0 0,0 0 0 0 0,-2 3 0 0 0,2 0 0 0 0,4 1 0 0 0,-13-1 0 0 0,11-3 0 0 0,1-2 0 0 0,3 0 0 0 0,-3 4 0 0 0,0 2 0 0 0,2 0 0 0 0,3-1 0 0 0,-3-2 0 0 0,-7-2 0 0 0,-3 0 0 0 0,4 3 0 0 0,14 5 0 0 0,1 7 0 0 0,-12-3 0 0 0,-7-4 0 0 0,-9-2 0 0 0,-5 0 0 0 0,3-2 0 0 0,4-1 0 0 0,16 3 0 0 0,7 3 0 0 0,-1 1 0 0 0,-4-3 0 0 0,-8 1 0 0 0,-7 2 0 0 0,-3-1 0 0 0,-66-3 0 0 0,89 0 0 0 0,49 1 0 0 0,-77-2 0 0 0,11 0 0 0 0,-5 0 0 0 0,-2 0 0 0 0,1 1 0 0 0,-57 0 0 0 0,9 0 0 0 0,41-5 0 0 0,98-29 0 0 0,-117 20 0 0 0,-54 12-2 0 0,0 0 0 0 0,0 0 0 0 0,0-1 0 0 0,0 1 0 0 0,0-1 0 0 0,-1 0 0 0 0,1-1 0 0 0,0 1-1 0 0,-1-1 1 0 0,1 0 0 0 0,-1 0 0 0 0,0 0 0 0 0,0-1 0 0 0,-1 1 0 0 0,1-1 0 0 0,-1 0 0 0 0,1 0 0 0 0,-1 0 0 0 0,0-1 0 0 0,-1 1 0 0 0,1-1 0 0 0,-1 1 0 0 0,0-1 0 0 0,0 0-1 0 0,0 0 1 0 0,-1 0 0 0 0,1 0 0 0 0,-1 0 0 0 0,-1 0 0 0 0,1-7 0 0 0,0-41 1 0 0,-3 1-1 0 0,-2-1 1 0 0,-2 1-1 0 0,-20-76 1 0 0,-4 20 46 0 0,-46-111 1 0 0,60 182-33 0 0,-2 1 0 0 0,-2 1 0 0 0,-1 1 0 0 0,-33-42 0 0 0,48 68-69 0 0,4 6-239 0 0,0-1 0 0 0,0 1 0 0 0,0 0-1 0 0,0-1 1 0 0,0 1 0 0 0,1-1-1 0 0,-1 0 1 0 0,1 0 0 0 0,0 0 0 0 0,0 1-1 0 0,0-1 1 0 0,0 0 0 0 0,0 0-1 0 0,0-6 1 0 0,2 0-1529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54:08.035"/>
    </inkml:context>
    <inkml:brush xml:id="br0">
      <inkml:brushProperty name="width" value="0.1" units="cm"/>
      <inkml:brushProperty name="height" value="0.1" units="cm"/>
      <inkml:brushProperty name="color" value="#66CC00"/>
    </inkml:brush>
  </inkml:definitions>
  <inkml:trace contextRef="#ctx0" brushRef="#br0">1370 85 455 0 0,'-7'-17'-770'0'0,"7"15"1087"0"0,-1 1 2 0 0,1 0 0 0 0,0-1 0 0 0,0 1-1 0 0,0-1 1 0 0,0 1 0 0 0,0 0 0 0 0,1-1 0 0 0,-1 1-1 0 0,0-1 1 0 0,1 1 0 0 0,-1 0 0 0 0,1-1-1 0 0,-1 1 1 0 0,1 0 0 0 0,-1 0 0 0 0,1-1-1 0 0,0 1 1 0 0,0 0 0 0 0,0 0 0 0 0,0 0-1 0 0,0 0 1 0 0,0 0 0 0 0,1-1 0 0 0,2-2-220 0 0,18-17-99 0 0,-21 20 23 0 0,0 0 1 0 0,18-1 8328 0 0,-19 2-8230 0 0,0-1 0 0 0,0 1 1 0 0,-1 0-1 0 0,1-1 0 0 0,0 1 0 0 0,-1 0 1 0 0,1-1-1 0 0,0 1 0 0 0,-1 0 0 0 0,1 0 1 0 0,0-1-1 0 0,-1 1 0 0 0,1 0 0 0 0,-1 0 1 0 0,1-1-1 0 0,0 1 0 0 0,-1 0 0 0 0,1 0 1 0 0,-1 0-1 0 0,1 0 0 0 0,-1 0 0 0 0,1 0 1 0 0,-1 0-1 0 0,1 0 0 0 0,0 0 0 0 0,-1 0 1 0 0,1 0-1 0 0,-1 0 0 0 0,1 0 0 0 0,-1 0 1 0 0,1 0-1 0 0,-1 0 0 0 0,1 1 0 0 0,0-1 1 0 0,-1 0-1 0 0,1 0 0 0 0,-1 1 1 0 0,-12 5 273 0 0,1 0 0 0 0,-1-1 1 0 0,0-1-1 0 0,0 0 0 0 0,-1 0 1 0 0,-13 1-1 0 0,-17 1 241 0 0,1 2-67 0 0,-1-3 0 0 0,0-1-1 0 0,-65-4 1 0 0,78 0-424 0 0,-1 1-1 0 0,1 1 1 0 0,-1 1-1 0 0,-48 13 1 0 0,-19 2 214 0 0,-157 16 356 0 0,234-33-640 0 0,-1-1 1 0 0,1-1-1 0 0,-1-1 0 0 0,1-1 0 0 0,-27-7 1 0 0,6 2 114 0 0,-2 1-13 0 0,-86-3-1 0 0,125 10-403 0 0,-32 2 725 0 0,35-2-853 0 0,1 0-1 0 0,-1 1 1 0 0,1-1-1 0 0,0 1 0 0 0,-1 0 1 0 0,1-1-1 0 0,0 1 1 0 0,-1 0-1 0 0,1 1 1 0 0,0-1-1 0 0,0 0 1 0 0,-3 3-1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54:09.470"/>
    </inkml:context>
    <inkml:brush xml:id="br0">
      <inkml:brushProperty name="width" value="0.1" units="cm"/>
      <inkml:brushProperty name="height" value="0.1" units="cm"/>
      <inkml:brushProperty name="color" value="#66CC00"/>
    </inkml:brush>
  </inkml:definitions>
  <inkml:trace contextRef="#ctx0" brushRef="#br0">2125 81 9095 0 0,'-90'-47'2072'0'0,"51"26"103"0"0,32 18-1186 0 0,-18-6 2608 0 0,24 9-3499 0 0,0 0 0 0 0,0 0 1 0 0,0 0-1 0 0,0 0 0 0 0,0 0 1 0 0,0 0-1 0 0,0 0 0 0 0,0 0 0 0 0,0 0 1 0 0,1 1-1 0 0,-1-1 0 0 0,0 0 1 0 0,0 1-1 0 0,0-1 0 0 0,0 0 1 0 0,0 1-1 0 0,0-1 0 0 0,1 1 1 0 0,-1 0-1 0 0,0-1 0 0 0,0 1 1 0 0,1-1-1 0 0,-2 2 0 0 0,1 0-6 0 0,-1 0 1 0 0,0-1-1 0 0,1 1 0 0 0,-1 0 0 0 0,0-1 1 0 0,0 0-1 0 0,0 1 0 0 0,0-1 0 0 0,0 0 1 0 0,0 0-1 0 0,0 0 0 0 0,0 0 0 0 0,0-1 1 0 0,-1 1-1 0 0,1 0 0 0 0,-5 0 0 0 0,0-1 347 0 0,-1 0-1 0 0,1 0 0 0 0,-15-3 0 0 0,-12-1 161 0 0,-31-1-31 0 0,-301-4 624 0 0,120 20-448 0 0,37 8-365 0 0,163-16-218 0 0,-70-5 0 0 0,97 1-115 0 0,-141-12 455 0 0,120 10-389 0 0,0 2 0 0 0,-1 1 0 0 0,1 2 0 0 0,-78 15 0 0 0,28 2-55 0 0,-36 11-1695 0 0,112-26 1201 0 0,-37 12-7203 0 0,13 1-486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55:11.715"/>
    </inkml:context>
    <inkml:brush xml:id="br0">
      <inkml:brushProperty name="width" value="0.1" units="cm"/>
      <inkml:brushProperty name="height" value="0.1" units="cm"/>
      <inkml:brushProperty name="color" value="#66CC00"/>
    </inkml:brush>
  </inkml:definitions>
  <inkml:trace contextRef="#ctx0" brushRef="#br0">4406 1636 1151 0 0,'2'-4'60'0'0,"10"-27"-134"0"0,-13 19-35 0 0,-1 2 3634 0 0,8-4 1041 0 0,10-21 2610 0 0,-16 35-7161 0 0,1-1-1 0 0,-1 1 1 0 0,0 0 0 0 0,0-1-1 0 0,0 1 1 0 0,0 0-1 0 0,0-1 1 0 0,0 1-1 0 0,1 0 1 0 0,-1 0-1 0 0,0-1 1 0 0,0 1 0 0 0,0 0-1 0 0,0-1 1 0 0,0 1-1 0 0,0 0 1 0 0,0-1-1 0 0,0 1 1 0 0,0 0 0 0 0,0-1-1 0 0,-1 1 1 0 0,1 0-1 0 0,0-1 1 0 0,0 1-1 0 0,0 0 1 0 0,0-1-1 0 0,0 1 1 0 0,-1 0 0 0 0,1 0-1 0 0,0-1 1 0 0,0 1-1 0 0,-11-3 1079 0 0,-6-2-646 0 0,7 1-304 0 0,0 1 0 0 0,0 0 0 0 0,-1 1 0 0 0,1 0 0 0 0,-1 0 0 0 0,0 1 1 0 0,1 1-1 0 0,-15 0 0 0 0,-26-2 243 0 0,32 1-214 0 0,0 1 0 0 0,0 1-1 0 0,-23 3 1 0 0,-3 1 65 0 0,13-3-113 0 0,-8 0 38 0 0,0 2 0 0 0,0 1 0 0 0,-62 17 0 0 0,59-12-127 0 0,0-1 1 0 0,-1-3-1 0 0,1-1 0 0 0,-47-2 0 0 0,28 0-19 0 0,8-2-15 0 0,22 0 14 0 0,-46 6 1 0 0,-27 2 917 0 0,0 0-810 0 0,44 2 69 0 0,-115 3 0 0 0,85-9-8 0 0,1 4 0 0 0,-132 31 0 0 0,160-26-122 0 0,36-7 0 0 0,1-2 1 0 0,-1 0 0 0 0,-43 2-1 0 0,-20-1 348 0 0,61-2-363 0 0,1-2-1 0 0,-30-2 0 0 0,0 0 125 0 0,-88 9-1 0 0,57-2-100 0 0,-172 2 378 0 0,179-10-347 0 0,-123 4 342 0 0,46 20 37 0 0,133-21-446 0 0,0 0 0 0 0,0-2 0 0 0,0 0 0 0 0,-46-8 0 0 0,7 1 4 0 0,32 3 17 0 0,0-2 0 0 0,-39-12 1 0 0,-10-2-30 0 0,33 11-7 0 0,-261-46 362 0 0,298 52-354 0 0,-1 1-1 0 0,1-1 0 0 0,0-1 1 0 0,0 0-1 0 0,0-1 1 0 0,0 0-1 0 0,1 0 1 0 0,0-1-1 0 0,0 0 1 0 0,1-1-1 0 0,-1 0 1 0 0,-8-10-1 0 0,8 8 6 0 0,1 0 0 0 0,0 0 0 0 0,0-1 0 0 0,1 0 0 0 0,-9-15 0 0 0,10 13 24 0 0,1-1-1 0 0,0 0 1 0 0,1 0-1 0 0,0-1 1 0 0,-5-27 0 0 0,-7-76 182 0 0,11 61-109 0 0,-5-152 199 0 0,8 95-225 0 0,-7 4-38 0 0,5 59-62 0 0,0-78 0 0 0,5 42 19 0 0,-2 61-17 0 0,2 1 1 0 0,1 0-1 0 0,0-1 0 0 0,2 1 0 0 0,8-33 0 0 0,1 19 11 0 0,16-36 0 0 0,-22 61-11 0 0,0 0-1 0 0,1 1 1 0 0,1 0-1 0 0,0 0 1 0 0,0 0-1 0 0,13-12 1 0 0,-18 21-5 0 0,-1 1 0 0 0,1 0 0 0 0,0-1 0 0 0,0 1 0 0 0,0 0 0 0 0,0 1 0 0 0,0-1 0 0 0,0 0 0 0 0,1 1 0 0 0,-1 0 0 0 0,6-2 0 0 0,21-8 0 0 0,20-5 0 0 0,47-9 0 0 0,-71 20 0 0 0,0 1 0 0 0,1 1 0 0 0,-1 1 0 0 0,42 2 0 0 0,-10 0 0 0 0,14 0 0 0 0,5 1 0 0 0,-1 1 0 0 0,10 4 0 0 0,-4 0 0 0 0,9 2 0 0 0,4 4 0 0 0,-2 3 0 0 0,-9-5 0 0 0,-3-3 0 0 0,2-2 0 0 0,-3 0 0 0 0,-1-1 0 0 0,0-2 0 0 0,5-3 0 0 0,10-1 0 0 0,-10 1 0 0 0,-2-3 0 0 0,2 0 0 0 0,-2-1 0 0 0,-10 0 0 0 0,2-4 0 0 0,2 0 0 0 0,-3 0 0 0 0,10 1 0 0 0,3 1 0 0 0,-1 1 0 0 0,-1 1 0 0 0,-3 1 0 0 0,-10-1 0 0 0,3 1 0 0 0,8 0 0 0 0,2 1 0 0 0,12 1 0 0 0,-8 0 0 0 0,0 0 0 0 0,-3-1 0 0 0,-2-1 0 0 0,-8-1 0 0 0,-4-1 0 0 0,7-1 0 0 0,9 1 0 0 0,-11 2 0 0 0,-35 2 0 0 0,13 0 11 0 0,-43 2-2 0 0,0-1 0 0 0,0 2 0 0 0,-1-1 1 0 0,15 4-1 0 0,-8-1-2 0 0,19 3-7 0 0,40 11 0 0 0,-61-14 0 0 0,0 1 0 0 0,0 1 0 0 0,20 10 0 0 0,-20-6 0 0 0,0 0 0 0 0,19 16 0 0 0,-31-22 0 0 0,57 47 0 0 0,-45-34 0 0 0,19 24 0 0 0,5 16 0 0 0,-34-47 0 0 0,-1 0 0 0 0,1 1 0 0 0,2 10 0 0 0,4 23 0 0 0,-1 0 0 0 0,3 46 0 0 0,-2-16 0 0 0,-3-10 0 0 0,-2 0 0 0 0,-4 0 0 0 0,-2 0 0 0 0,-11 89 0 0 0,-36 154 0 0 0,42-281 8 0 0,-2-1 0 0 0,0 0 0 0 0,-2 0 0 0 0,-1-1 0 0 0,0 0 0 0 0,-2-1 0 0 0,-17 25 0 0 0,2-10 8 0 0,0-1 0 0 0,-3-2 0 0 0,-38 35 0 0 0,44-47-21 0 0,-1-2 0 0 0,-1-1 0 0 0,-38 21 0 0 0,-90 40-234 0 0,137-72 182 0 0,-151 68-86 0 0,96-45-3131 0 0,16-8-4085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6:30.524"/>
    </inkml:context>
    <inkml:brush xml:id="br0">
      <inkml:brushProperty name="width" value="0.1" units="cm"/>
      <inkml:brushProperty name="height" value="0.1" units="cm"/>
      <inkml:brushProperty name="color" value="#E71224"/>
    </inkml:brush>
  </inkml:definitions>
  <inkml:trace contextRef="#ctx0" brushRef="#br0">952 113 7023 0 0,'-22'-14'887'0'0,"20"14"-951"0"0,0-1 0 0 0,1 1 0 0 0,-1-1 0 0 0,0 0 0 0 0,1 0 0 0 0,-1 0 0 0 0,1 0 0 0 0,-1 0 1 0 0,1 0-1 0 0,-1 0 0 0 0,1 0 0 0 0,0-1 0 0 0,-1 1 0 0 0,1 0 0 0 0,0-1 0 0 0,0 1 0 0 0,0-1 0 0 0,0 0 0 0 0,0 1 0 0 0,0-3 0 0 0,0 1 117 0 0,-1 0 0 0 0,1 0 0 0 0,0 0 0 0 0,-1 0 0 0 0,0 0 0 0 0,0 0 0 0 0,0 1 0 0 0,0-1 1 0 0,0 1-1 0 0,0-1 0 0 0,-1 1 0 0 0,-4-4 0 0 0,2 2 614 0 0,0 0 1 0 0,0 1 0 0 0,-1-1 0 0 0,0 1 0 0 0,-11-4-1 0 0,4 4-343 0 0,0 1-1 0 0,-1 0 1 0 0,1 1 0 0 0,-1 0-1 0 0,1 1 1 0 0,-1 1-1 0 0,-17 3 1 0 0,-30 0 415 0 0,-80-6 976 0 0,-78 1 1230 0 0,153 4-3246 0 0,-87 15 0 0 0,123-13-4246 0 0,-2 1-1516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6:53.624"/>
    </inkml:context>
    <inkml:brush xml:id="br0">
      <inkml:brushProperty name="width" value="0.1" units="cm"/>
      <inkml:brushProperty name="height" value="0.1" units="cm"/>
      <inkml:brushProperty name="color" value="#E71224"/>
    </inkml:brush>
  </inkml:definitions>
  <inkml:trace contextRef="#ctx0" brushRef="#br0">8250 1565 1983 0 0,'-2'0'84'0'0,"-8"1"-26"0"0,6-1 120 0 0,-1 1 0 0 0,1 0 0 0 0,0 0 1 0 0,0 1-1 0 0,0-1 0 0 0,0 1 0 0 0,0 0 0 0 0,1 0 1 0 0,-1 0-1 0 0,1 1 0 0 0,-6 4 0 0 0,-5 3 824 0 0,8-6-226 0 0,-25 25 11694 0 0,31-29-12440 0 0,0-1 0 0 0,-1 1-1 0 0,1-1 1 0 0,0 1-1 0 0,0-1 1 0 0,-1 1 0 0 0,1 0-1 0 0,0-1 1 0 0,-1 1 0 0 0,1 0-1 0 0,-1-1 1 0 0,1 1 0 0 0,0 0-1 0 0,-1-1 1 0 0,1 1 0 0 0,-1 0-1 0 0,1 0 1 0 0,-1-1 0 0 0,1 1-1 0 0,-1 0 1 0 0,1 0 0 0 0,-1 0-1 0 0,1 0 1 0 0,-1 0-1 0 0,1 0 1 0 0,-1 0 0 0 0,1 0-1 0 0,-1 0 1 0 0,1 0 0 0 0,-1 0-1 0 0,1 0 1 0 0,-1 0 0 0 0,1 0-1 0 0,-1 0 1 0 0,1 0 0 0 0,-1 0-1 0 0,1 1 1 0 0,-1-1 0 0 0,-27 8 410 0 0,22-7-247 0 0,-337 88 4169 0 0,333-86-4328 0 0,4-2-11 0 0,0 0 1 0 0,0 0 0 0 0,0 0-1 0 0,0-1 1 0 0,0 0-1 0 0,0 0 1 0 0,-7-2 0 0 0,4 2-23 0 0,-43-3 109 0 0,12 0 143 0 0,-1 2 0 0 0,-48 6 0 0 0,-165 13 702 0 0,15-20-152 0 0,58-10-294 0 0,106 0-486 0 0,-25-2 46 0 0,11 7 169 0 0,-26-2 67 0 0,106 9-278 0 0,-5 0-2 0 0,-55-9 51 0 0,-32 4 147 0 0,-143 12 0 0 0,224-6-205 0 0,-45-2 64 0 0,36 0-52 0 0,0 1-1 0 0,-39 6 0 0 0,32-1-17 0 0,35-4-12 0 0,-63-3-1 0 0,31 3 1 0 0,0 0 0 0 0,-42-1 12 0 0,-22-1 84 0 0,-89 1 5 0 0,143 3-24 0 0,1 1 0 0 0,-57 13 0 0 0,53-8-22 0 0,-1-3 0 0 0,-60 1 0 0 0,14-2-4 0 0,-210 20 149 0 0,-42 15-72 0 0,283-36-89 0 0,-65-5 1 0 0,40 0 9 0 0,-177-6 4 0 0,27 3 22 0 0,-208 6 178 0 0,362-4-178 0 0,26-2-75 0 0,-31-6 38 0 0,-87-5 68 0 0,-183 13 150 0 0,299 2-192 0 0,1-2 0 0 0,-69-13 0 0 0,100 11-66 0 0,0 1 0 0 0,-29 2 0 0 0,-7-2 72 0 0,-111-13-6 0 0,28 7 0 0 0,99 6-64 0 0,23 2 0 0 0,-5 1 0 0 0,7 0 0 0 0,-36 3 0 0 0,37-3 0 0 0,0-1 0 0 0,1-1 0 0 0,0-1 11 0 0,14 2-9 0 0,-32-3 34 0 0,-13 3-21 0 0,-22-3-15 0 0,-72-3 0 0 0,120 7 0 0 0,8 0 0 0 0,-1 0 0 0 0,1 1 0 0 0,0 1 0 0 0,0 0 0 0 0,-20 6 0 0 0,16-3 0 0 0,-2 0 0 0 0,4-3 0 0 0,-1 0 0 0 0,0 1 0 0 0,0 0 0 0 0,0-2 0 0 0,0 1 0 0 0,0 2 0 0 0,1-1 0 0 0,-1-1 0 0 0,1 0 0 0 0,1 1 0 0 0,-1 1 0 0 0,14-4 0 0 0,-8-4 0 0 0,-19-3 0 0 0,14 2 0 0 0,8 1 0 0 0,-1-3 0 0 0,0 0 0 0 0,-44-35 64 0 0,27 21-64 0 0,14 10 0 0 0,0 0 0 0 0,-24-24 0 0 0,5 1 0 0 0,19 21 0 0 0,-19-24 0 0 0,29 32 0 0 0,0 0 0 0 0,1 0 0 0 0,0-1 0 0 0,0 1 0 0 0,0-1 0 0 0,1 0 0 0 0,0 0 0 0 0,-3-12 0 0 0,2 0 0 0 0,1 0 0 0 0,1 0 0 0 0,1 0 0 0 0,2-26 0 0 0,-1 26 0 0 0,-1-1 0 0 0,-4-23 0 0 0,2 23 0 0 0,1-1 0 0 0,2-20 0 0 0,-1 33 0 0 0,3-22 0 0 0,-1 1 0 0 0,-2 0 0 0 0,-5-55 0 0 0,2 59 0 0 0,2 0 0 0 0,1 0 0 0 0,2-26 0 0 0,0-42 0 0 0,-7-74 0 0 0,9 70 0 0 0,-1 53 0 0 0,-3-51 0 0 0,-1 80 0 0 0,2 0 0 0 0,-1 0 0 0 0,1 1 0 0 0,1-1 0 0 0,1 0 0 0 0,0 1 0 0 0,0 0 0 0 0,2-1 0 0 0,-1 1 0 0 0,12-21 0 0 0,-11 27 0 0 0,0 1 0 0 0,0 0 0 0 0,0 0 0 0 0,1 0 0 0 0,0 0 0 0 0,0 1 0 0 0,0 0 0 0 0,1 0 0 0 0,0 1 0 0 0,0 0 0 0 0,0 0 0 0 0,11-4 0 0 0,0 3 0 0 0,38-3 0 0 0,9 5 0 0 0,-1 0 0 0 0,-2 0 0 0 0,3-2 0 0 0,-3-1 0 0 0,2 2 0 0 0,1 1 0 0 0,0 1 0 0 0,4-4 0 0 0,-1 2 0 0 0,5 4 0 0 0,-4-1 0 0 0,0-4 0 0 0,-3-2 0 0 0,3-1 0 0 0,-4-1 0 0 0,-5 1 0 0 0,2 2 0 0 0,5 1 0 0 0,0 4 0 0 0,0 1 0 0 0,4-1 0 0 0,-6-1 0 0 0,-3-1 0 0 0,4 0 0 0 0,3 1 0 0 0,3 2 0 0 0,0 2 0 0 0,1-2 0 0 0,5-1 0 0 0,2-2 0 0 0,0 1 0 0 0,-7 0 0 0 0,-2 0 0 0 0,3 3 0 0 0,4 1 0 0 0,-1 1 0 0 0,-2 0 0 0 0,3-2 0 0 0,4 1 0 0 0,1 1 0 0 0,-2-2 0 0 0,-6-2 0 0 0,0-3 0 0 0,-1 1 0 0 0,-4 3 0 0 0,0 0 0 0 0,11 1 0 0 0,-1-2 0 0 0,0-1 0 0 0,1-2 0 0 0,-8 0 0 0 0,-6 1 0 0 0,5 2 0 0 0,0 2 0 0 0,-1 1 0 0 0,2 0 0 0 0,10 1 0 0 0,-11-3 0 0 0,-5 0 0 0 0,4-3 0 0 0,-7-1 0 0 0,0-1 0 0 0,10 1 0 0 0,-6 1 0 0 0,9 1 0 0 0,1 2 0 0 0,2-1 0 0 0,2 2 0 0 0,-3-1 0 0 0,-12-1 0 0 0,6 2 0 0 0,-1 2 0 0 0,4 1 0 0 0,5-1 0 0 0,-1-2 0 0 0,1 2 0 0 0,0 0 0 0 0,2 2 0 0 0,-4 3 0 0 0,-2 0 0 0 0,-2-2 0 0 0,6-5 0 0 0,-1 1 0 0 0,-2 3 0 0 0,5 4 0 0 0,0 2 0 0 0,2 2 0 0 0,-8-1 0 0 0,-5 3 0 0 0,1 1 0 0 0,-2-1 0 0 0,0-5 0 0 0,0-6 0 0 0,3-3 0 0 0,-4-3 0 0 0,-1-8 0 0 0,2 1 0 0 0,4 5 0 0 0,-3 4 0 0 0,-3 3 0 0 0,1 0 0 0 0,-2 0 0 0 0,4 3 0 0 0,2-3 0 0 0,-6-4 0 0 0,5 0 0 0 0,-53 2 0 0 0,-12-1 0 0 0,0 0 0 0 0,0 1 0 0 0,0 0 0 0 0,0 0 0 0 0,0 1 0 0 0,12 4 0 0 0,-2 3 0 0 0,31 20 0 0 0,-47-28 0 0 0,13 9 0 0 0,-12-3 0 0 0,-2-2 0 0 0,0-1 0 0 0,1 0 0 0 0,-1 0 0 0 0,1 0 0 0 0,3 7 0 0 0,26 52 0 0 0,-22-39 0 0 0,10 32 0 0 0,-3 1 0 0 0,-6 0 0 0 0,-7-13 0 0 0,-3-6 0 0 0,-2 0 0 0 0,1 0 0 0 0,-1 3 0 0 0,0 3 0 0 0,1-4 0 0 0,-1-1 0 0 0,-10 68 0 0 0,-16 121 0 0 0,26-203 0 0 0,2 13 0 0 0,0 1 0 0 0,1 3 0 0 0,3 9 0 0 0,3-1 0 0 0,-3 1 0 0 0,-2 2 0 0 0,1-5 0 0 0,2 0 0 0 0,0 0 0 0 0,-3-4 0 0 0,-5-11 0 0 0,-1-3 0 0 0,0 0 0 0 0,-5-2-727 0 0,9-27 638 0 0,-1-1 0 0 0,1 1 0 0 0,0-1 0 0 0,0 1 0 0 0,-1-1 1 0 0,1 1-1 0 0,0-1 0 0 0,-1 0 0 0 0,1 1 0 0 0,0-1 0 0 0,-1 1 0 0 0,1-1 0 0 0,-1 0 0 0 0,1 1 0 0 0,-1-1 0 0 0,1 0 0 0 0,-1 0 0 0 0,1 0 0 0 0,-1 1 1 0 0,1-1-1 0 0,-1 0 0 0 0,0 0 0 0 0,0 0-273 0 0,0 0 0 0 0,0-1 1 0 0,0 1-1 0 0,0-1 0 0 0,0 0 0 0 0,0 1 1 0 0,0-1-1 0 0,0 0 0 0 0,0 1 1 0 0,-2-4-1086 0 0,3 3 1085 0 0,-1 0 0 0 0,1 0 1 0 0,-1 1-1 0 0,1-2 0 0 0,-2-1 1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7:01.102"/>
    </inkml:context>
    <inkml:brush xml:id="br0">
      <inkml:brushProperty name="width" value="0.1" units="cm"/>
      <inkml:brushProperty name="height" value="0.1" units="cm"/>
      <inkml:brushProperty name="color" value="#E71224"/>
    </inkml:brush>
  </inkml:definitions>
  <inkml:trace contextRef="#ctx0" brushRef="#br0">918 7 3223 0 0,'-12'-2'554'0'0,"0"0"-1"0"0,-1 1 0 0 0,1 0 0 0 0,0 0 1 0 0,-17 3-1 0 0,-62 10 5597 0 0,35-3-6308 0 0,-3-2 928 0 0,-1-2 0 0 0,0-3 0 0 0,-103-10 0 0 0,119 3-268 0 0,-65 0-1 0 0,86 7-809 0 0,-30 4-1 0 0,34-2-1127 0 0,1 0-1 0 0,-20 8 0 0 0,3 2-3583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7:01.641"/>
    </inkml:context>
    <inkml:brush xml:id="br0">
      <inkml:brushProperty name="width" value="0.1" units="cm"/>
      <inkml:brushProperty name="height" value="0.1" units="cm"/>
      <inkml:brushProperty name="color" value="#E71224"/>
    </inkml:brush>
  </inkml:definitions>
  <inkml:trace contextRef="#ctx0" brushRef="#br0">1718 235 7831 0 0,'-8'-12'174'0'0,"4"5"-62"0"0,-1 0 1 0 0,1 0-1 0 0,-1 1 1 0 0,0-1-1 0 0,-11-8 0 0 0,-61-34 3640 0 0,62 40-3381 0 0,-10-4-231 0 0,-1 0 0 0 0,0 2 0 0 0,-1 1 0 0 0,-41-10 1 0 0,-114-15 403 0 0,127 29-452 0 0,-97-1 0 0 0,-57 16 225 0 0,85-3-210 0 0,60-3 10 0 0,-71 13-1 0 0,103-10-107 0 0,0 2-1 0 0,0 1 0 0 0,0 1 1 0 0,-31 16-1 0 0,-157 84-429 0 0,145-74 143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33:32.401"/>
    </inkml:context>
    <inkml:brush xml:id="br0">
      <inkml:brushProperty name="width" value="0.1" units="cm"/>
      <inkml:brushProperty name="height" value="0.1" units="cm"/>
      <inkml:brushProperty name="color" value="#F4F91B"/>
    </inkml:brush>
  </inkml:definitions>
  <inkml:trace contextRef="#ctx0" brushRef="#br0">0 73 1375 0 0,'8'-4'175'0'0,"0"1"-1"0"0,0 0 1 0 0,0 0-1 0 0,1 1 1 0 0,-1 0-1 0 0,1 1 1 0 0,15-1-1 0 0,3 2 88 0 0,31 4 0 0 0,-31-1-155 0 0,-13-3 257 0 0,0 0 0 0 0,1-2 1 0 0,-1 1-1 0 0,27-8 0 0 0,-30 6-223 0 0,0 1 0 0 0,0 0-1 0 0,1 0 1 0 0,-1 1 0 0 0,0 0 0 0 0,1 1 0 0 0,-1 0 0 0 0,1 1 0 0 0,14 3-1 0 0,-3 3-129 0 0,-12-4 1 0 0,0 1 0 0 0,1-2 1 0 0,-1 0-1 0 0,21 2 0 0 0,-10-2-12 0 0,-18-2 0 0 0,0 1 0 0 0,0-1 0 0 0,0 1 0 0 0,0-1 0 0 0,0-1 0 0 0,0 1 0 0 0,5-1 0 0 0,19-7 145 0 0,0 1-1 0 0,1 2 1 0 0,-1 1-1 0 0,1 1 1 0 0,46 2-1 0 0,-39 5-92 0 0,-21-2-38 0 0,-1 0 0 0 0,1-1 0 0 0,0-1 0 0 0,0 0 0 0 0,-1-1 1 0 0,1-1-1 0 0,0 0 0 0 0,19-5 0 0 0,-25 4-8 0 0,0 1 1 0 0,0 0-1 0 0,0 0 1 0 0,1 1 0 0 0,-1 0-1 0 0,0 1 1 0 0,1 0-1 0 0,-1 0 1 0 0,0 1-1 0 0,1 1 1 0 0,-1-1-1 0 0,14 5 1 0 0,-12-3 2 0 0,-1-1 1 0 0,1 0-1 0 0,0-1 1 0 0,16 0-1 0 0,-1 0-3 0 0,-1-1-6 0 0,0-1 0 0 0,42-7 0 0 0,0 0 0 0 0,-23 5 0 0 0,91-4 0 0 0,-109 6 12 0 0,29-6 0 0 0,6 0 18 0 0,-40 6 19 0 0,-1 0 0 0 0,35 4 0 0 0,-47-1-42 0 0,1-1 0 0 0,-1 1 0 0 0,0 1 0 0 0,0-1 1 0 0,0 1-1 0 0,0 1 0 0 0,0 0 0 0 0,-1 0 0 0 0,10 7 0 0 0,0 1-548 0 0,0 2-2166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7:02.111"/>
    </inkml:context>
    <inkml:brush xml:id="br0">
      <inkml:brushProperty name="width" value="0.1" units="cm"/>
      <inkml:brushProperty name="height" value="0.1" units="cm"/>
      <inkml:brushProperty name="color" value="#E71224"/>
    </inkml:brush>
  </inkml:definitions>
  <inkml:trace contextRef="#ctx0" brushRef="#br0">1332 200 5983 0 0,'-8'-3'145'0'0,"1"-1"-1"0"0,-1 1 0 0 0,0 1 1 0 0,0-1-1 0 0,0 1 1 0 0,0 1-1 0 0,-17-2 0 0 0,-3 3 542 0 0,-30 2 0 0 0,10 1-338 0 0,-25-2 220 0 0,-97-12 0 0 0,139 7-299 0 0,0-2 1 0 0,0-1 0 0 0,0-1 0 0 0,1-1 0 0 0,-49-24 0 0 0,-68-34 1370 0 0,123 59-1396 0 0,0 0 1 0 0,-1 2 0 0 0,1 0 0 0 0,-35-2 0 0 0,6 5-269 0 0,1 3 0 0 0,-1 2 1 0 0,-76 13-1 0 0,77-7-199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7:02.716"/>
    </inkml:context>
    <inkml:brush xml:id="br0">
      <inkml:brushProperty name="width" value="0.1" units="cm"/>
      <inkml:brushProperty name="height" value="0.1" units="cm"/>
      <inkml:brushProperty name="color" value="#E71224"/>
    </inkml:brush>
  </inkml:definitions>
  <inkml:trace contextRef="#ctx0" brushRef="#br0">1132 203 6447 0 0,'-5'-15'460'0'0,"-1"2"0"0"0,0-1-1 0 0,-1 1 1 0 0,0 0 0 0 0,-1 0-1 0 0,-1 1 1 0 0,-14-17 0 0 0,16 23-385 0 0,1-1 0 0 0,-1 1 0 0 0,0 1 0 0 0,-1-1 0 0 0,1 1 0 0 0,-1 1 0 0 0,0-1 0 0 0,0 1 0 0 0,-1 1 0 0 0,1-1 0 0 0,-1 1 0 0 0,1 1 0 0 0,-15-3 0 0 0,-47-3 213 0 0,-88 1 0 0 0,-72 12 1146 0 0,214-4-1316 0 0,-39 3-172 0 0,-1 2 0 0 0,0 2 0 0 0,1 3-1 0 0,1 2 1 0 0,-83 31 0 0 0,87-24-4605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7:03.395"/>
    </inkml:context>
    <inkml:brush xml:id="br0">
      <inkml:brushProperty name="width" value="0.1" units="cm"/>
      <inkml:brushProperty name="height" value="0.1" units="cm"/>
      <inkml:brushProperty name="color" value="#E71224"/>
    </inkml:brush>
  </inkml:definitions>
  <inkml:trace contextRef="#ctx0" brushRef="#br0">3582 206 6703 0 0,'-16'-3'169'0'0,"0"0"-1"0"0,-1 1 1 0 0,1 0-1 0 0,0 2 0 0 0,-30 2 1 0 0,4-1 52 0 0,-49-6 655 0 0,0-4-1 0 0,-133-30 1 0 0,175 29-591 0 0,20 5-141 0 0,0 1-1 0 0,-60 1 1 0 0,53 4-231 0 0</inkml:trace>
  <inkml:trace contextRef="#ctx0" brushRef="#br0" timeOffset="1">2096 93 5527 0 0,'-5'-4'246'0'0,"0"0"0"0"0,0 1-1 0 0,-1-1 1 0 0,1 1 0 0 0,-1 0-1 0 0,1 0 1 0 0,-1 1-1 0 0,0 0 1 0 0,0 0 0 0 0,-7-1-1 0 0,-13-2 526 0 0,-27-3 0 0 0,34 6-971 0 0,-38-1 307 0 0,-1 1 0 0 0,-104 12-1 0 0,-40 1-110 0 0,-483-46 1978 0 0,424 18-381 0 0,-39 8-840 0 0,167 21-937 0 0,113-9 104 0 0,-32 3-112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7:04.171"/>
    </inkml:context>
    <inkml:brush xml:id="br0">
      <inkml:brushProperty name="width" value="0.1" units="cm"/>
      <inkml:brushProperty name="height" value="0.1" units="cm"/>
      <inkml:brushProperty name="color" value="#E71224"/>
    </inkml:brush>
  </inkml:definitions>
  <inkml:trace contextRef="#ctx0" brushRef="#br0">2611 102 7943 0 0,'-2'-5'134'0'0,"1"0"0"0"0,-1 0-1 0 0,0 1 1 0 0,-1-1-1 0 0,1 1 1 0 0,-1-1-1 0 0,0 1 1 0 0,0 0 0 0 0,0 0-1 0 0,0 0 1 0 0,-1 0-1 0 0,1 1 1 0 0,-1 0 0 0 0,0-1-1 0 0,-9-4 1 0 0,1 3-23 0 0,0 0 0 0 0,0 0 1 0 0,0 1-1 0 0,-1 1 0 0 0,0 0 0 0 0,0 0 1 0 0,0 2-1 0 0,0 0 0 0 0,-23 0 1 0 0,-11 5-136 0 0,-65 12-1 0 0,38-4 98 0 0,-301 45 1412 0 0,148-20-361 0 0,110-16-361 0 0,-179 10 0 0 0,33-32 324 0 0,-61 3 203 0 0,304-1-1248 0 0,-69 2 22 0 0,0 3 0 0 0,-109 24 1 0 0,113-9-1380 0 0,-5 2-4664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7:29.415"/>
    </inkml:context>
    <inkml:brush xml:id="br0">
      <inkml:brushProperty name="width" value="0.1" units="cm"/>
      <inkml:brushProperty name="height" value="0.1" units="cm"/>
      <inkml:brushProperty name="color" value="#E71224"/>
    </inkml:brush>
  </inkml:definitions>
  <inkml:trace contextRef="#ctx0" brushRef="#br0">5562 1794 455 0 0,'-1'0'348'0'0,"-1"0"-1"0"0,1 0 0 0 0,-1-1 0 0 0,1 1 0 0 0,-1-1 0 0 0,1 1 0 0 0,-1-1 0 0 0,1 0 0 0 0,0 0 0 0 0,-3-1 0 0 0,-11-6 4202 0 0,4 8-4468 0 0,-17 9 2111 0 0,11-1-961 0 0,16-8-1195 0 0,1 0 0 0 0,0 0-1 0 0,0 0 1 0 0,0 0 0 0 0,0 0 0 0 0,-1 0 0 0 0,1 0 0 0 0,0 0-1 0 0,0 0 1 0 0,0 0 0 0 0,-1 0 0 0 0,1 0 0 0 0,0 0 0 0 0,0 0-1 0 0,0 0 1 0 0,0 0 0 0 0,-1 0 0 0 0,1 0 0 0 0,0 0-1 0 0,0 0 1 0 0,0 0 0 0 0,0 0 0 0 0,0 0 0 0 0,-1 0 0 0 0,1-1-1 0 0,0 1 1 0 0,0 0 0 0 0,0 0 0 0 0,0 0 0 0 0,0 0-1 0 0,0 0 1 0 0,-1 0 0 0 0,1-1 0 0 0,0 1 0 0 0,0 0 0 0 0,0 0-1 0 0,0 0 1 0 0,0 0 0 0 0,0-1 0 0 0,0 1 0 0 0,0 0 0 0 0,0 0-1 0 0,0 0 1 0 0,0-1 0 0 0,1-11 1068 0 0,-1 11-1023 0 0,0 0-1 0 0,1 0 1 0 0,-1 0-1 0 0,0 0 1 0 0,1 0-1 0 0,-1 0 1 0 0,1 0 0 0 0,-1 0-1 0 0,1 0 1 0 0,-1 1-1 0 0,1-1 1 0 0,0 0-1 0 0,-1 0 1 0 0,1 0 0 0 0,0 1-1 0 0,0-1 1 0 0,-1 0-1 0 0,1 1 1 0 0,0-1 0 0 0,0 1-1 0 0,0-1 1 0 0,1 0-1 0 0,0 1 17 0 0,-1 0 0 0 0,0 0 0 0 0,0 0 0 0 0,1 0 0 0 0,-1-1-1 0 0,0 1 1 0 0,0 0 0 0 0,0-1 0 0 0,1 1 0 0 0,-1-1 0 0 0,0 1-1 0 0,0-1 1 0 0,0 0 0 0 0,0 1 0 0 0,0-1 0 0 0,0 0 0 0 0,0 0 0 0 0,0 0-1 0 0,0 0 1 0 0,0 0 0 0 0,0 0 0 0 0,-1 0 0 0 0,1 0 0 0 0,0 0 0 0 0,0-2-1 0 0,9-10 1042 0 0,-9 13-1105 0 0,-1-1 0 0 0,1 1 0 0 0,-1-1 0 0 0,1 1 0 0 0,0 0 0 0 0,-1 0 0 0 0,1-1-1 0 0,-1 1 1 0 0,1 0 0 0 0,0 0 0 0 0,-1 0 0 0 0,1 0 0 0 0,0 0 0 0 0,-1 0 0 0 0,1 0 0 0 0,0 0 0 0 0,-1 0-1 0 0,2 0 1 0 0,-1 0-23 0 0,-1 0 1 0 0,1 0-1 0 0,0 0 0 0 0,0 0 0 0 0,0 0 0 0 0,-1 0 0 0 0,1 0 0 0 0,0 0 0 0 0,0 0 0 0 0,0-1 0 0 0,-1 1 0 0 0,1 0 0 0 0,0 0 0 0 0,-1-1 0 0 0,1 1 1 0 0,0 0-1 0 0,0-1 0 0 0,-1 1 0 0 0,2-2 0 0 0,-2 0 107 0 0,0-1-1 0 0,0 0 1 0 0,0 1 0 0 0,0-1 0 0 0,0 0 0 0 0,-1 1 0 0 0,0-5-1 0 0,-1-5 280 0 0,2 4-243 0 0,0 7-142 0 0,0 0 0 0 0,0 0 0 0 0,0-1 1 0 0,0 1-1 0 0,0 0 0 0 0,0 0 0 0 0,0-1 0 0 0,1 1 0 0 0,-1 0 1 0 0,0 0-1 0 0,1 0 0 0 0,-1 0 0 0 0,1-1 0 0 0,-1 1 1 0 0,1 0-1 0 0,-1 0 0 0 0,1 0 0 0 0,0 0 0 0 0,0 0 1 0 0,-1 0-1 0 0,1 0 0 0 0,0 1 0 0 0,0-1 0 0 0,2-1 0 0 0,15-24 240 0 0,-16 23-203 0 0,0 0 0 0 0,-1 0-1 0 0,1 0 1 0 0,1 0 0 0 0,-1 0 0 0 0,0 1 0 0 0,1-1-1 0 0,-1 1 1 0 0,1-1 0 0 0,0 1 0 0 0,4-3-1 0 0,-3 3-40 0 0,0 0 0 0 0,0 0-1 0 0,0 0 1 0 0,0-1-1 0 0,0 1 1 0 0,0-1-1 0 0,-1 0 1 0 0,0 0 0 0 0,1-1-1 0 0,-1 1 1 0 0,0-1-1 0 0,4-6 1 0 0,-4 6 21 0 0,0 0 0 0 0,1 1 0 0 0,0-1 0 0 0,-1 1 0 0 0,1-1 0 0 0,1 1 0 0 0,-1 1 0 0 0,0-1 1 0 0,1 0-1 0 0,0 1 0 0 0,-1 0 0 0 0,11-3 0 0 0,16-10 127 0 0,-27 13-142 0 0,-1 1 1 0 0,0-2 0 0 0,0 1-1 0 0,0 0 1 0 0,0 0 0 0 0,-1-1 0 0 0,5-4-1 0 0,-6 5 10 0 0,-1 1-1 0 0,1-1 0 0 0,-1 1 1 0 0,1-1-1 0 0,-1 1 1 0 0,1-1-1 0 0,-1 1 0 0 0,0-1 1 0 0,0 0-1 0 0,0 1 1 0 0,0-1-1 0 0,0 0 0 0 0,0 1 1 0 0,0-1-1 0 0,0 1 1 0 0,-1-1-1 0 0,1 0 0 0 0,0 1 1 0 0,-2-3-1 0 0,0-1 3 0 0,1 0 0 0 0,0 1 0 0 0,0-1 0 0 0,0 0 0 0 0,1 0 0 0 0,-1 0 0 0 0,1 0 0 0 0,0 0-1 0 0,1 1 1 0 0,-1-1 0 0 0,1 0 0 0 0,2-7 0 0 0,1-1 48 0 0,2 1 0 0 0,-1 0 0 0 0,11-15 0 0 0,-14 23-65 0 0,0 0 0 0 0,-1 1 1 0 0,1-1-1 0 0,-1 0 0 0 0,1 0 0 0 0,-1 0 0 0 0,0 0 0 0 0,-1 0 0 0 0,1 0 0 0 0,-1-1 1 0 0,0 1-1 0 0,0 0 0 0 0,0 0 0 0 0,0 0 0 0 0,-2-7 0 0 0,-1 0 34 0 0,-1 1-1 0 0,0-1 1 0 0,-1 0-1 0 0,-6-11 0 0 0,-7-14 6 0 0,15 28-35 0 0,1 0 0 0 0,0 0 0 0 0,0-1 0 0 0,1 1 0 0 0,0 0 0 0 0,0-10-1 0 0,1 11 1 0 0,0-1 1 0 0,0 1-1 0 0,-1 0 0 0 0,-1-1 0 0 0,1 1 0 0 0,-1 0 0 0 0,0 0 0 0 0,-6-11 0 0 0,-33-51-12 0 0,31 50 9 0 0,1 2 44 0 0,-11-30 0 0 0,18 41-45 0 0,0-1 1 0 0,1 0 0 0 0,0 0-1 0 0,0 0 1 0 0,0 0-1 0 0,1 0 1 0 0,0 0 0 0 0,1-7-1 0 0,0 4-4 0 0,0 1-1 0 0,-1-1 1 0 0,0 0-1 0 0,0 1 1 0 0,-1-1-1 0 0,0 1 1 0 0,-1-1 0 0 0,0 1-1 0 0,0 0 1 0 0,-1-1-1 0 0,0 1 1 0 0,-1 1-1 0 0,0-1 1 0 0,0 0-1 0 0,-1 1 1 0 0,0 0 0 0 0,-8-10-1 0 0,5 5-3 0 0,0 0 0 0 0,0 0 0 0 0,1-1 0 0 0,1-1 0 0 0,-7-21 0 0 0,-3-7 0 0 0,7 18 8 0 0,-7-33-1 0 0,0 2 2 0 0,12 44-9 0 0,0 0 0 0 0,-1 0 0 0 0,0 1 0 0 0,-12-20 0 0 0,14 27 0 0 0,0 1 0 0 0,0-1 0 0 0,0 1 0 0 0,0 0 0 0 0,0 0 0 0 0,-1 0 0 0 0,0 1 0 0 0,1-1 0 0 0,-1 1 0 0 0,0 0 0 0 0,0 0 0 0 0,0 0 0 0 0,0 1 0 0 0,0-1 0 0 0,-1 1 0 0 0,1 0 0 0 0,-5-1 0 0 0,-164-9 0 0 0,57 6 0 0 0,38-2 0 0 0,-129-7 0 0 0,8 21 0 0 0,78 0 0 0 0,-81-17 0 0 0,139 4 0 0 0,-96 2 0 0 0,21 16 0 0 0,-42 1 0 0 0,130-14 0 0 0,-81-11 0 0 0,-4-1 0 0 0,-365 8 0 0 0,327 6 0 0 0,-184 26 0 0 0,222-11 0 0 0,52-11 0 0 0,-95-6 0 0 0,-122 3 0 0 0,267 0 0 0 0,0-2 0 0 0,-65-8 0 0 0,81 4 0 0 0,0-1 0 0 0,0 0 0 0 0,0-1 0 0 0,1-1 0 0 0,-26-15 0 0 0,-30-11 0 0 0,39 21 0 0 0,1 1 0 0 0,-1 2 0 0 0,-1 1 0 0 0,-37-3 0 0 0,-33-6 0 0 0,74 10 0 0 0,-1 2 0 0 0,-48-2 0 0 0,-70 3 0 0 0,-73 1 0 0 0,172 8-26 0 0,-1 3 0 0 0,1 1 0 0 0,-78 26 0 0 0,-7-5 90 0 0,128-28-64 0 0,-1 1 0 0 0,1 0 0 0 0,0 0 0 0 0,0 0 0 0 0,0 1 0 0 0,0 0 0 0 0,1 0 0 0 0,-1 1 0 0 0,1-1 0 0 0,-7 9 0 0 0,-3 2 1 0 0,14-12-1 0 0,-1-1-1 0 0,0 0 0 0 0,1 1 1 0 0,-1-1-1 0 0,1 1 1 0 0,0-1-1 0 0,0 1 0 0 0,0 0 1 0 0,0 0-1 0 0,1 0 0 0 0,-1 0 1 0 0,1 1-1 0 0,0-1 1 0 0,-1 0-1 0 0,2 1 0 0 0,-1-1 1 0 0,0 0-1 0 0,0 5 0 0 0,1 4-5 0 0,1 1-1 0 0,0 0 0 0 0,0-1 1 0 0,2 0-1 0 0,-1 1 0 0 0,1-1 1 0 0,6 12-1 0 0,2 12 7 0 0,-1 0 0 0 0,8 65 0 0 0,-10-53 0 0 0,1 13-16 0 0,-3 0 0 0 0,-2 0 0 0 0,-7 99 0 0 0,2-140 16 0 0,1 0 0 0 0,1 0 0 0 0,0 0 0 0 0,2 0 0 0 0,0 0 0 0 0,1 0 0 0 0,2-1 0 0 0,9 25 0 0 0,14 39 0 0 0,-20-55 0 0 0,0-1 0 0 0,27 51 0 0 0,-11-32 0 0 0,-18-31 0 0 0,0-1 0 0 0,1 0 0 0 0,0 0 0 0 0,2-1 0 0 0,-1 0 0 0 0,1-1 0 0 0,24 22 0 0 0,-17-20 0 0 0,77 55 0 0 0,-82-60 0 0 0,0 0 0 0 0,0 1 0 0 0,14 14 0 0 0,-18-15 0 0 0,1 0 0 0 0,0-1 0 0 0,1 0 0 0 0,0 0 0 0 0,0-1 0 0 0,16 8 0 0 0,26 5 0 0 0,106 26 0 0 0,-114-35 0 0 0,16 1 0 0 0,1-3 0 0 0,122 3 0 0 0,14 2 0 0 0,438 39-1727 0 0,-533-48 2263 0 0,125 22 0 0 0,9 0 151 0 0,18-15-687 0 0,35 3 0 0 0,-195-7-81 0 0,16 2-182 0 0,204-8 0 0 0,82-36 870 0 0,-340 32-607 0 0,1 2 0 0 0,92 13 0 0 0,43 1 0 0 0,-84-12 0 0 0,0 5 0 0 0,183 36 0 0 0,-256-37 0 0 0,0-1 0 0 0,1-1 0 0 0,-1-2 0 0 0,53-4 0 0 0,-86 1-15 0 0,0 1 1 0 0,-1 0-1 0 0,1 0 1 0 0,0 0-1 0 0,0 0 0 0 0,0 0 1 0 0,0 0-1 0 0,-1 0 1 0 0,1 1-1 0 0,0-1 0 0 0,0 1 1 0 0,0-1-1 0 0,-1 1 1 0 0,1 0-1 0 0,0 0 0 0 0,-1-1 1 0 0,1 1-1 0 0,-1 0 1 0 0,1 1-1 0 0,-1-1 0 0 0,1 0 1 0 0,-1 0-1 0 0,0 1 1 0 0,1-1-1 0 0,0 3 0 0 0,0-1-46 0 0,-1 0-1 0 0,0 0 1 0 0,0 0-1 0 0,-1 1 1 0 0,1-1-1 0 0,-1 0 1 0 0,0 1-1 0 0,1-1 1 0 0,-1 1-1 0 0,-1-1 0 0 0,1 0 1 0 0,-1 1-1 0 0,0 4 1 0 0,-2 4-638 0 0,0-1 1 0 0,-1 1-1 0 0,-8 16 1 0 0,-8 13-4197 0 0,17-36 4011 0 0,-21 42-6302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7:52.874"/>
    </inkml:context>
    <inkml:brush xml:id="br0">
      <inkml:brushProperty name="width" value="0.1" units="cm"/>
      <inkml:brushProperty name="height" value="0.1" units="cm"/>
      <inkml:brushProperty name="color" value="#66CC00"/>
    </inkml:brush>
  </inkml:definitions>
  <inkml:trace contextRef="#ctx0" brushRef="#br0">7615 1802 1375 0 0,'-2'0'107'0'0,"-4"0"149"0"0,-1-1 0 0 0,1 0 1 0 0,-1 0-1 0 0,1 0 0 0 0,0-1 0 0 0,0 0 0 0 0,0 0 0 0 0,0-1 0 0 0,-32-15 14016 0 0,-17 54-12117 0 0,23-19-1099 0 0,29-16-673 0 0,0 1-301 0 0,-30 16 318 0 0,30-16-63 0 0,2-2-330 0 0,1 0 0 0 0,-1-1 0 0 0,1 1 0 0 0,-1 0 0 0 0,1 0-1 0 0,0 0 1 0 0,-1 0 0 0 0,1 0 0 0 0,-1 0 0 0 0,1 0-1 0 0,-1 0 1 0 0,1 0 0 0 0,-1 0 0 0 0,1 1 0 0 0,-1-1-1 0 0,1 0 1 0 0,0 0 0 0 0,-1 0 0 0 0,1 0 0 0 0,-1 1 0 0 0,1-1-1 0 0,0 0 1 0 0,-1 1 0 0 0,0 0 48 0 0,0-1 0 0 0,0 1 0 0 0,0-1 0 0 0,0 1 0 0 0,-1-1 0 0 0,1 1 0 0 0,0-1 0 0 0,0 1 0 0 0,0-1 0 0 0,-1 0 0 0 0,1 0 0 0 0,-2 0 0 0 0,-11 1 310 0 0,0-2 0 0 0,0 1 0 0 0,1-2-1 0 0,-26-5 1 0 0,35 5-237 0 0,-15-4 121 0 0,15 5-157 0 0,-1 0-17 0 0,-2-1-46 0 0,-4-2 46 0 0,-1 2 1 0 0,1-1-1 0 0,-21-1 1 0 0,-28 2 269 0 0,-27 0 315 0 0,80 3-640 0 0,-25-2 227 0 0,-15-2-178 0 0,1 1-69 0 0,8-1 27 0 0,36 3-9 0 0,-44 3 1 0 0,46-3-19 0 0,-46 3 279 0 0,-54-4-1 0 0,65-2-134 0 0,8-1-133 0 0,-3 0 0 0 0,-5-1 31 0 0,5 2-24 0 0,18 2-29 0 0,-67-2 139 0 0,23-3-52 0 0,16-2-153 0 0,17 5 23 0 0,-2-2 41 0 0,-12-1 13 0 0,18 4 0 0 0,-16-1 0 0 0,25 2 14 0 0,-57 2 108 0 0,46-1-122 0 0,4-3 11 0 0,9 2 31 0 0,-8-3-20 0 0,8 2 20 0 0,-13-8-31 0 0,-8-1-11 0 0,-14 0-2 0 0,24 9 57 0 0,-9-3-32 0 0,-2 1 25 0 0,1 0-36 0 0,-44-2 205 0 0,43 4-39 0 0,2 0-105 0 0,-6 1 10 0 0,-1 1-5 0 0,-35 0 0 0 0,-138 7 39 0 0,172-5-117 0 0,-4 2 0 0 0,2-1 0 0 0,-1 1 11 0 0,0 2 31 0 0,-1 0-31 0 0,-1 0-11 0 0,-154 22 320 0 0,-146 11-139 0 0,307-34-170 0 0,-7 0-11 0 0,2-2 0 0 0,-1-1 0 0 0,0 0 0 0 0,-1-3 11 0 0,2-1 31 0 0,-245 4 27 0 0,231 1-63 0 0,28-3-6 0 0,-9 3 11 0 0,-4 0 31 0 0,2 0-31 0 0,1 0-11 0 0,-1 1 0 0 0,-1 0 0 0 0,1-1 0 0 0,-12 2-4 0 0,45-5 8 0 0,-44-2 71 0 0,14 1-33 0 0,-33-1-31 0 0,49 2-11 0 0,-52 1 32 0 0,-125 18 0 0 0,165-14-32 0 0,0-3 0 0 0,0-1 0 0 0,2-3 0 0 0,-1-2 0 0 0,1 2 0 0 0,-1 0 0 0 0,-4 2 0 0 0,-3 0 0 0 0,-6 0 1 0 0,30 0-3 0 0,-26 4 15 0 0,-249 4 111 0 0,264-9-124 0 0,-19-1 0 0 0,-65 6 0 0 0,76 0 11 0 0,-4 0 31 0 0,1 0-31 0 0,0-2 0 0 0,-2 1 31 0 0,-54 1-31 0 0,-214 25 53 0 0,152-24 53 0 0,128-3-106 0 0,-2 0-11 0 0,0-1 0 0 0,2-1 0 0 0,-2-1 0 0 0,-2 1 0 0 0,-2 2 0 0 0,1 0 0 0 0,0 1 0 0 0,0 0 11 0 0,1-4 31 0 0,2 3-20 0 0,2 0 20 0 0,1-3-31 0 0,-16 0 25 0 0,11 2-8 0 0,13-2-28 0 0,-9 0 0 0 0,-1 0 0 0 0,0 1 0 0 0,-43 7 0 0 0,-16 7 0 0 0,81-14 0 0 0,0 1 0 0 0,0-1 0 0 0,-1 0 0 0 0,1 0 0 0 0,0 0 0 0 0,0 0 0 0 0,-1 0 0 0 0,1 0 0 0 0,-3-1 0 0 0,-3-1 0 0 0,-1 1 0 0 0,0 0 0 0 0,0 1 0 0 0,-17 1 0 0 0,9 0 0 0 0,-3-1 0 0 0,0-1 0 0 0,0 1 0 0 0,-1 1 0 0 0,-1-1 0 0 0,0 1 0 0 0,-2 0 0 0 0,1 0 0 0 0,0-1 0 0 0,-1-1 0 0 0,2 2 0 0 0,-1 0 0 0 0,-6 0 0 0 0,-44-3 0 0 0,61 1 0 0 0,-9-2 0 0 0,0 0 0 0 0,-34-10 0 0 0,49 11 0 0 0,-1 0 1 0 0,-10-2 20 0 0,-1-2 0 0 0,-29-13 0 0 0,39 16-21 0 0,1-1 0 0 0,-1 1 0 0 0,1 1 0 0 0,-1-1 0 0 0,-15-2 0 0 0,-4 3 0 0 0,-30 1 0 0 0,38 2-4 0 0,16-1 17 0 0,-10-3 53 0 0,10 1-24 0 0,-5-7-20 0 0,1-3 31 0 0,-2-1 11 0 0,2 0 0 0 0,4 7-11 0 0,-2-7-31 0 0,3 6 20 0 0,-1-9-20 0 0,1 8 20 0 0,-3-23-34 0 0,4 30-8 0 0,-7-27 86 0 0,2 10-44 0 0,1 3-19 0 0,3 7 25 0 0,-2-12-24 0 0,-3-6 36 0 0,7 25-62 0 0,1-34 76 0 0,-1 15-74 0 0,0-1 11 0 0,0 13 31 0 0,0-10-31 0 0,0 0-11 0 0,-2 0 11 0 0,-1-4 31 0 0,1 3-31 0 0,0 0 0 0 0,0 3 31 0 0,0 0-31 0 0,-1-1 0 0 0,-1-16 46 0 0,-3 1-61 0 0,-5-16 68 0 0,10 38-64 0 0,0-4 0 0 0,-3-2 0 0 0,0 2 11 0 0,1-2 31 0 0,4-5-31 0 0,1-4-11 0 0,4-1 0 0 0,4-4 0 0 0,4-1 0 0 0,-4 4 0 0 0,-3 5 11 0 0,-4 13 31 0 0,1-10-31 0 0,-3-7-11 0 0,0 0 0 0 0,-1-4 27 0 0,1 28-8 0 0,5-24-1 0 0,0 5-18 0 0,0 1 0 0 0,-1-1 0 0 0,1 3 0 0 0,-3-2 0 0 0,-2 3 0 0 0,-3-33 0 0 0,-13-76 0 0 0,1 73 0 0 0,10 41 0 0 0,1-1 0 0 0,0 0 0 0 0,-2-23 0 0 0,6 28 0 0 0,0-3 0 0 0,0-2 0 0 0,4-2 0 0 0,-1 2 0 0 0,-1-4 0 0 0,-1-2 0 0 0,1 1 0 0 0,-1 3 0 0 0,4-1 0 0 0,-4 14 0 0 0,0 0 0 0 0,0 0 0 0 0,0 1 0 0 0,1-1 0 0 0,-1 0 0 0 0,1 0 0 0 0,-1 1 0 0 0,1-1 0 0 0,2-1 0 0 0,2 0 0 0 0,-1-1 0 0 0,1 1 0 0 0,0 0 0 0 0,10-3 0 0 0,38-9 0 0 0,-3-1 0 0 0,2 2 0 0 0,8-1 0 0 0,3-1 0 0 0,-2 1 0 0 0,-3-3 0 0 0,1 3 0 0 0,5 4 0 0 0,3 7 0 0 0,-1 0 0 0 0,-1-2 0 0 0,3 4 0 0 0,9 5 0 0 0,-5 0 0 0 0,-6-5 0 0 0,-3-4 0 0 0,-5-3 0 0 0,0-2 0 0 0,2 0 0 0 0,6 2 0 0 0,-1 1 0 0 0,-1 0 0 0 0,2 0 0 0 0,7-1 0 0 0,0 2 0 0 0,0 3 0 0 0,-3 1 0 0 0,-4-2 0 0 0,4-4 0 0 0,-2-2 0 0 0,-4 3 0 0 0,7 3 0 0 0,-1 5 0 0 0,9 6 0 0 0,-4 0 0 0 0,0-3 0 0 0,-1-6 0 0 0,-5 0 0 0 0,-1 1 0 0 0,1 2 0 0 0,-4 2 0 0 0,6 6 0 0 0,1 4 0 0 0,2 4 0 0 0,-1 5 0 0 0,2 0 0 0 0,1-4 0 0 0,-6-5 0 0 0,-3-1 0 0 0,1 2 0 0 0,-6 1 0 0 0,4 1 0 0 0,-15-4-11 0 0,-30-6-31 0 0,36 5 31 0 0,12 1 11 0 0,0-5 0 0 0,4-5 0 0 0,-7 0 0 0 0,0-3 0 0 0,-4 3 0 0 0,1 0 0 0 0,2-4 0 0 0,-7-3 0 0 0,1 0 0 0 0,6 0 0 0 0,8 2 0 0 0,-1-1 0 0 0,-5 0 0 0 0,2 0 0 0 0,-4 3 0 0 0,3 2 0 0 0,-6 2 0 0 0,-1-3 0 0 0,2-5 0 0 0,-1 1 0 0 0,4 1 0 0 0,2 2 0 0 0,-8 2-11 0 0,-37 0-31 0 0,33-1 31 0 0,11-4 11 0 0,-4-6 0 0 0,-15-2-11 0 0,-29 9-31 0 0,32 1 31 0 0,7 1 11 0 0,-1-4 0 0 0,3 0 0 0 0,-6 0-11 0 0,-32 4-31 0 0,38-2 31 0 0,0 2 0 0 0,-38 1-31 0 0,32-4 31 0 0,13-2 11 0 0,-4 1 0 0 0,-2 0 0 0 0,7 2-53 0 0,-22 0 42 0 0,9-2 11 0 0,4 4 0 0 0,2 2-11 0 0,7 2-31 0 0,-14 2 20 0 0,-32-2-20 0 0,35 0 31 0 0,9 0 11 0 0,0 1 0 0 0,-13 2-11 0 0,-32-2-31 0 0,32 3 31 0 0,5-3 11 0 0,-13-1-11 0 0,-28-1-31 0 0,19 4 20 0 0,-18-2-20 0 0,31 6 31 0 0,1 3 0 0 0,-32-5-31 0 0,20 11 18 0 0,-30-14-40 0 0,0 1 8 0 0,25 17 34 0 0,-16-11-20 0 0,18 12 20 0 0,-18-13-20 0 0,21 9 20 0 0,7 1-33 0 0,-33-16 46 0 0,-4 0-44 0 0,-1 1-71 0 0,25 16 100 0 0,-25-16-35 0 0,-4 2 5 0 0,14 22 31 0 0,-9-14-37 0 0,11 16-12 0 0,-13-17 12 0 0,2 12 36 0 0,-5-12-24 0 0,1 24 36 0 0,-3 8 12 0 0,-1-3 0 0 0,-1 0 0 0 0,2 2 0 0 0,1 4 0 0 0,1 0 0 0 0,-1 0 0 0 0,3 1 0 0 0,1-3 0 0 0,-1 1 0 0 0,-1-9 0 0 0,0 4 0 0 0,-2-4 0 0 0,1 0 0 0 0,1 3 0 0 0,2-5 0 0 0,0 2 0 0 0,-6-2 0 0 0,-5-5 0 0 0,-3 2 0 0 0,-2-6 0 0 0,1 0 0 0 0,-3 3 0 0 0,1 2 0 0 0,1-7 0 0 0,0-1 0 0 0,-2 9 7 0 0,7-26 15 0 0,-4 7 2 0 0,-5 7-13 0 0,-3 3-11 0 0,-4-3 0 0 0,-134 109-11 0 0,132-114-77 0 0,-1-1-1 0 0,-41 22 0 0 0,4-13-2323 0 0,47-21-351 0 0,-1 0 1 0 0,-21 3-1 0 0,-2-4-5820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57:25.958"/>
    </inkml:context>
    <inkml:brush xml:id="br0">
      <inkml:brushProperty name="width" value="0.1" units="cm"/>
      <inkml:brushProperty name="height" value="0.1" units="cm"/>
      <inkml:brushProperty name="color" value="#E71224"/>
    </inkml:brush>
  </inkml:definitions>
  <inkml:trace contextRef="#ctx0" brushRef="#br0">3145 65 5927 0 0,'-2'-5'126'0'0,"1"0"-1"0"0,-1 0 0 0 0,1 1 0 0 0,-1-1 1 0 0,-1 1-1 0 0,1-1 0 0 0,-6-7 0 0 0,6 10 33 0 0,0 0 0 0 0,0 1 0 0 0,0-1 0 0 0,0 0-1 0 0,0 1 1 0 0,-1 0 0 0 0,1-1 0 0 0,0 1 0 0 0,-1 0 0 0 0,1 0-1 0 0,0 0 1 0 0,-1 1 0 0 0,1-1 0 0 0,-1 0 0 0 0,0 1-1 0 0,1 0 1 0 0,-4 0 0 0 0,-2 0-36 0 0,0 0-1 0 0,0 0 1 0 0,0 2-1 0 0,0-1 1 0 0,0 1-1 0 0,0 0 1 0 0,-14 5-1 0 0,-54 31-36 0 0,9-5-73 0 0,35-21 17 0 0,0-1 0 0 0,-1-1 0 0 0,0-2 0 0 0,0-1 0 0 0,-1-2-1 0 0,0-1 1 0 0,-54-1 0 0 0,63-4 39 0 0,-128 0 1290 0 0,120 3-944 0 0,1 1 1 0 0,-55 13-1 0 0,-17 14-328 0 0,66-17-53 0 0,0-3 0 0 0,0-1 1 0 0,0-1-1 0 0,-52 3 0 0 0,-178-22 743 0 0,38 0-108 0 0,191 11-580 0 0,-130-3 205 0 0,132 0-237 0 0,0-1 1 0 0,-56-14 0 0 0,51 6-29 0 0,5 1 162 0 0,0 1 0 0 0,-1 2 0 0 0,0 2 0 0 0,-73-3 1 0 0,23 13-27 0 0,33-1-133 0 0,-1-2 1 0 0,-102-11-1 0 0,141 8-305 0 0,-25-5 664 0 0,-49-2 1 0 0,74 9-825 0 0,-32 4 1 0 0,35-2-660 0 0,0 1 1 0 0,1 1 0 0 0,-13 5 0 0 0,-20 11-4291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57:27.423"/>
    </inkml:context>
    <inkml:brush xml:id="br0">
      <inkml:brushProperty name="width" value="0.1" units="cm"/>
      <inkml:brushProperty name="height" value="0.1" units="cm"/>
      <inkml:brushProperty name="color" value="#E71224"/>
    </inkml:brush>
  </inkml:definitions>
  <inkml:trace contextRef="#ctx0" brushRef="#br0">3261 326 4895 0 0,'-2'-14'158'0'0,"0"1"0"0"0,-1-1 1 0 0,-1 1-1 0 0,0 0 0 0 0,-11-24 0 0 0,12 32-6 0 0,0-1 0 0 0,-1 1 1 0 0,1 0-1 0 0,-1 0 0 0 0,0 0 1 0 0,0 1-1 0 0,-1 0 0 0 0,1-1 0 0 0,-1 1 1 0 0,0 1-1 0 0,0-1 0 0 0,0 1 1 0 0,-1 0-1 0 0,1 0 0 0 0,-9-3 1 0 0,2 3 225 0 0,-1 0 0 0 0,1 0 0 0 0,-1 1-1 0 0,1 0 1 0 0,-1 2 0 0 0,0-1 0 0 0,1 1 0 0 0,-20 3 0 0 0,-13 4 303 0 0,-46 14-1 0 0,3-1-336 0 0,-277 43 610 0 0,16-19-16 0 0,329-43-874 0 0,-285 14 423 0 0,218-15-271 0 0,-130-17 0 0 0,9-17 185 0 0,162 24-315 0 0,0-2 1 0 0,-62-27-1 0 0,4-3 105 0 0,-2 4 1 0 0,-141-30 0 0 0,218 61-185 0 0,-39-8-5 0 0,0 2 1 0 0,-80-4-1 0 0,123 17-138 0 0,0 2 0 0 0,0 0 0 0 0,1 1-1 0 0,-1 2 1 0 0,-42 13 0 0 0,-16 7-815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7:05.581"/>
    </inkml:context>
    <inkml:brush xml:id="br0">
      <inkml:brushProperty name="width" value="0.1" units="cm"/>
      <inkml:brushProperty name="height" value="0.1" units="cm"/>
      <inkml:brushProperty name="color" value="#E71224"/>
    </inkml:brush>
  </inkml:definitions>
  <inkml:trace contextRef="#ctx0" brushRef="#br0">780 121 455 0 0,'-2'-8'-48'0'0,"-1"1"0"0"0,1 0 0 0 0,-7-12 0 0 0,6 16 457 0 0,1-1 0 0 0,-1 0 0 0 0,0 1 0 0 0,0-1-1 0 0,0 1 1 0 0,0 0 0 0 0,0 0 0 0 0,-1 0 0 0 0,1 0-1 0 0,-1 1 1 0 0,0-1 0 0 0,0 1 0 0 0,0 0 0 0 0,0 0-1 0 0,0 1 1 0 0,0-1 0 0 0,0 1 0 0 0,-1 0 0 0 0,-5-1-1 0 0,-80-11 864 0 0,0 4 0 0 0,-114 2 0 0 0,160 8-1293 0 0,0 2 0 0 0,-46 8 0 0 0,69-7-1596 0 0,-32 12 0 0 0,2 5-2230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7:06.095"/>
    </inkml:context>
    <inkml:brush xml:id="br0">
      <inkml:brushProperty name="width" value="0.1" units="cm"/>
      <inkml:brushProperty name="height" value="0.1" units="cm"/>
      <inkml:brushProperty name="color" value="#E71224"/>
    </inkml:brush>
  </inkml:definitions>
  <inkml:trace contextRef="#ctx0" brushRef="#br0">917 72 5527 0 0,'-1'-2'212'0'0,"0"-1"0"0"0,0 0 0 0 0,-1 1 0 0 0,1-1 0 0 0,0 1 0 0 0,-1-1 0 0 0,0 1 0 0 0,0 0 0 0 0,0-1 0 0 0,0 1 0 0 0,0 0-1 0 0,0 0 1 0 0,0 1 0 0 0,-1-1 0 0 0,1 0 0 0 0,0 1 0 0 0,-1-1 0 0 0,0 1 0 0 0,1 0 0 0 0,-5-1 0 0 0,-5-3 29 0 0,0 1 0 0 0,0 0 0 0 0,-19-2 0 0 0,-13 1-19 0 0,-1 2 1 0 0,0 1-1 0 0,0 3 0 0 0,1 2 0 0 0,-77 14 1 0 0,-215 68-69 0 0,273-65-389 0 0,2 0-105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33:35.177"/>
    </inkml:context>
    <inkml:brush xml:id="br0">
      <inkml:brushProperty name="width" value="0.1" units="cm"/>
      <inkml:brushProperty name="height" value="0.1" units="cm"/>
      <inkml:brushProperty name="color" value="#F4F91B"/>
    </inkml:brush>
  </inkml:definitions>
  <inkml:trace contextRef="#ctx0" brushRef="#br0">188 197 455 0 0,'-1'-1'15'0'0,"1"1"0"0"0,0-1 0 0 0,0 1 0 0 0,-1-1 0 0 0,1 1 0 0 0,0 0-1 0 0,-1-1 1 0 0,1 1 0 0 0,-1 0 0 0 0,1-1 0 0 0,0 1 0 0 0,-1 0 0 0 0,1-1-1 0 0,-1 1 1 0 0,1 0 0 0 0,-1 0 0 0 0,1 0 0 0 0,0-1 0 0 0,-1 1 0 0 0,1 0-1 0 0,-1 0 1 0 0,1 0 0 0 0,-1 0 0 0 0,1 0 0 0 0,-1 0 0 0 0,1 0 0 0 0,-1 0-1 0 0,1 0 1 0 0,-1 0 0 0 0,0 0 0 0 0,-1 0 16 0 0,1 0-1 0 0,-1 0 1 0 0,1 0 0 0 0,0 0-1 0 0,-1 0 1 0 0,1 0-1 0 0,-1-1 1 0 0,1 1 0 0 0,0-1-1 0 0,-1 1 1 0 0,1-1 0 0 0,0 1-1 0 0,-1-1 1 0 0,-1-1-1 0 0,-5-4 319 0 0,0 1-1 0 0,0 0 0 0 0,-1 1 0 0 0,0 0 0 0 0,0 0 0 0 0,0 1 0 0 0,0 0 1 0 0,-18-3-1 0 0,-20-6 230 0 0,47 12-556 0 0,-1 0 0 0 0,1 0 1 0 0,-1 0-1 0 0,1 0 0 0 0,0-1 0 0 0,-1 1 0 0 0,1 0 0 0 0,-1 0 0 0 0,1 0 0 0 0,0-1 0 0 0,-1 1 0 0 0,1 0 0 0 0,0-1 0 0 0,-1 1 0 0 0,1 0 0 0 0,0-1 0 0 0,0 1 0 0 0,-1 0 0 0 0,1-1 0 0 0,0 1 0 0 0,0-1 0 0 0,0 1 0 0 0,0 0 0 0 0,-1-1 0 0 0,1 1 0 0 0,0-1 0 0 0,0 1 0 0 0,0 0 0 0 0,0-1 0 0 0,0 1 1 0 0,0-1-1 0 0,0 1 0 0 0,0-1 0 0 0,0 1 0 0 0,10-18 362 0 0,-9 16-351 0 0,1 0-1 0 0,0 0 1 0 0,0 0-1 0 0,0 0 1 0 0,0 0-1 0 0,0 1 1 0 0,0-1-1 0 0,0 1 1 0 0,0-1-1 0 0,1 1 1 0 0,-1 0-1 0 0,1 0 1 0 0,2-1-1 0 0,13 1 55 0 0,0-1 0 0 0,23-5-1 0 0,-21 3 22 0 0,-2 0-76 0 0,-5 1 54 0 0,1 0 0 0 0,0 1-1 0 0,0 1 1 0 0,0 0 0 0 0,0 1-1 0 0,0 0 1 0 0,27 4-1 0 0,-22 0-74 0 0,-1-2-1 0 0,1 0 0 0 0,28-1 1 0 0,22 1 11 0 0,19 6 10 0 0,113-5 0 0 0,-149-7-34 0 0,64-14-1 0 0,-8 0 72 0 0,64 2-69 0 0,70-1 72 0 0,-216 16-72 0 0,0 1 0 0 0,44 6 0 0 0,-40-2 0 0 0,-28-4 0 0 0,114 9 0 0 0,-95-9 0 0 0,-1 0 0 0 0,0-2 0 0 0,34-6 0 0 0,-40 6 0 0 0,0 1 0 0 0,1 0 0 0 0,-1 1 0 0 0,25 2 0 0 0,9 1 0 0 0,-20-4 0 0 0,53-7 0 0 0,-72 7-105 0 0,1-1-1 0 0,-1 1 0 0 0,0 1 0 0 0,1 0 0 0 0,-1 0 1 0 0,0 1-1 0 0,1 0 0 0 0,-1 1 0 0 0,0 0 0 0 0,0 0 1 0 0,0 1-1 0 0,0 0 0 0 0,0 1 0 0 0,-1 0 0 0 0,1 0 1 0 0,-1 0-1 0 0,0 1 0 0 0,-1 1 0 0 0,10 7 0 0 0,-6-1-2442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7:06.638"/>
    </inkml:context>
    <inkml:brush xml:id="br0">
      <inkml:brushProperty name="width" value="0.1" units="cm"/>
      <inkml:brushProperty name="height" value="0.1" units="cm"/>
      <inkml:brushProperty name="color" value="#E71224"/>
    </inkml:brush>
  </inkml:definitions>
  <inkml:trace contextRef="#ctx0" brushRef="#br0">2273 47 1375 0 0,'0'-2'140'0'0,"0"0"-1"0"0,-1 0 1 0 0,1 0 0 0 0,0 1-1 0 0,-1-1 1 0 0,0 0-1 0 0,1 0 1 0 0,-1 1-1 0 0,0-1 1 0 0,0 0-1 0 0,0 1 1 0 0,0-1-1 0 0,0 1 1 0 0,0-1-1 0 0,-1 1 1 0 0,1 0-1 0 0,0-1 1 0 0,-1 1-1 0 0,1 0 1 0 0,-3-1-1 0 0,-2-1 215 0 0,1 2 0 0 0,0-1 0 0 0,-1 1 0 0 0,1-1 0 0 0,-11 0 0 0 0,13 2-553 0 0,-15-1 259 0 0,0 1 0 0 0,0 1 0 0 0,0 0 1 0 0,-23 5-1 0 0,-26 2 30 0 0,-83-4 465 0 0,-75 6 947 0 0,-302 47 109 0 0,-1-29-381 0 0,408-28-978 0 0,-222 13 256 0 0,276-4-1324 0 0,-2-2-3264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7:07.737"/>
    </inkml:context>
    <inkml:brush xml:id="br0">
      <inkml:brushProperty name="width" value="0.1" units="cm"/>
      <inkml:brushProperty name="height" value="0.1" units="cm"/>
      <inkml:brushProperty name="color" value="#E71224"/>
    </inkml:brush>
  </inkml:definitions>
  <inkml:trace contextRef="#ctx0" brushRef="#br0">3796 0 1375 0 0,'-11'1'4214'0'0,"-37"7"-4141"0"0,28-6 410 0 0,0 0 1 0 0,0-1-1 0 0,0-1 0 0 0,-36-4 0 0 0,30 2-28 0 0,-67-4 501 0 0,1 4 1 0 0,-1 5 0 0 0,-106 16-1 0 0,-178 16-560 0 0,290-29-280 0 0,-482 23 438 0 0,-3-24 376 0 0,-63 3-146 0 0,1 53-1356 0 0,525-42-2930 0 0,-5 3-1244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7:11.514"/>
    </inkml:context>
    <inkml:brush xml:id="br0">
      <inkml:brushProperty name="width" value="0.1" units="cm"/>
      <inkml:brushProperty name="height" value="0.1" units="cm"/>
      <inkml:brushProperty name="color" value="#E71224"/>
    </inkml:brush>
  </inkml:definitions>
  <inkml:trace contextRef="#ctx0" brushRef="#br0">2541 42 5351 0 0,'0'-2'40'0'0,"0"0"0"0"0,0 0 0 0 0,0 0 0 0 0,0 0 0 0 0,0 0 0 0 0,-1 1 0 0 0,1-1 0 0 0,0 0 0 0 0,-1 0 0 0 0,0 0 0 0 0,1 0 0 0 0,-1 0-1 0 0,0 1 1 0 0,-1-3 0 0 0,0 2 26 0 0,0 1 0 0 0,1 0-1 0 0,-1 0 1 0 0,0 0 0 0 0,0 0-1 0 0,0 0 1 0 0,0 1 0 0 0,0-1-1 0 0,0 0 1 0 0,0 1 0 0 0,0-1-1 0 0,0 1 1 0 0,0 0 0 0 0,-2 0-1 0 0,-11-1 103 0 0,1 1 0 0 0,0 1 0 0 0,-1 0 1 0 0,-20 5-1 0 0,-6 1-90 0 0,-316 25 1778 0 0,-58 6 120 0 0,-381 49-7 0 0,676-81-1666 0 0,-171-15-1 0 0,-11-1-4445 0 0,215 13-191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47:13.741"/>
    </inkml:context>
    <inkml:brush xml:id="br0">
      <inkml:brushProperty name="width" value="0.1" units="cm"/>
      <inkml:brushProperty name="height" value="0.1" units="cm"/>
      <inkml:brushProperty name="color" value="#E71224"/>
    </inkml:brush>
  </inkml:definitions>
  <inkml:trace contextRef="#ctx0" brushRef="#br0">2099 4 2759 0 0,'0'0'7'0'0,"0"0"0"0"0,0 0 0 0 0,0 0 0 0 0,0 0 0 0 0,0 0 0 0 0,0-1 0 0 0,0 1 0 0 0,0 0 0 0 0,0 0 0 0 0,0 0 0 0 0,0 0 0 0 0,0 0 0 0 0,0-1-1 0 0,0 1 1 0 0,0 0 0 0 0,-1 0 0 0 0,1 0 0 0 0,0 0 0 0 0,0 0 0 0 0,0 0 0 0 0,0 0 0 0 0,0 0 0 0 0,0-1 0 0 0,-1 1 0 0 0,1 0 0 0 0,0 0 0 0 0,0 0-1 0 0,0 0 1 0 0,0 0 0 0 0,0 0 0 0 0,-1 0 0 0 0,1 0 0 0 0,0 0 0 0 0,0 0 0 0 0,0 0 0 0 0,0 0 0 0 0,0 0 0 0 0,-1 0 0 0 0,1 0 0 0 0,0 0 0 0 0,0 0-1 0 0,0 0 1 0 0,0 0 0 0 0,0 0 0 0 0,-1 0 0 0 0,1 0 0 0 0,0 0 0 0 0,0 1 0 0 0,0-1 0 0 0,0 0 0 0 0,0 0 0 0 0,0 0 0 0 0,-1 0 0 0 0,1 0 0 0 0,0 0-1 0 0,0 0 1 0 0,0 0 0 0 0,0 1 0 0 0,0-1 0 0 0,0 0 0 0 0,0 0 0 0 0,0 0 0 0 0,0 0 0 0 0,0 0 0 0 0,-1 1 0 0 0,-10 10 1028 0 0,8-7-842 0 0,0-1-155 0 0,0-1 1 0 0,1 1-1 0 0,-1-1 1 0 0,0 1-1 0 0,0-1 1 0 0,0 0-1 0 0,-1 0 1 0 0,1 0-1 0 0,0-1 1 0 0,-1 1-1 0 0,1-1 1 0 0,-1 0-1 0 0,1 0 1 0 0,-1 0-1 0 0,0 0 1 0 0,1 0-1 0 0,-1-1 1 0 0,0 0-1 0 0,0 0 1 0 0,0 0-1 0 0,1 0 1 0 0,-7-2-1 0 0,-15-2 475 0 0,-1 1-1 0 0,0 1 1 0 0,0 1-1 0 0,0 1 1 0 0,0 2-1 0 0,1 0 1 0 0,-1 2-1 0 0,0 1 1 0 0,-40 13-1 0 0,-17 9-286 0 0,-2-3 0 0 0,0-5-1 0 0,-1-2 1 0 0,-100 4-1 0 0,97-16 95 0 0,0-5 0 0 0,0-4 0 0 0,-131-22 0 0 0,16-20 72 0 0,9 2-148 0 0,143 35-706 0 0,-94-4 0 0 0,59 12-4018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57:29.939"/>
    </inkml:context>
    <inkml:brush xml:id="br0">
      <inkml:brushProperty name="width" value="0.1" units="cm"/>
      <inkml:brushProperty name="height" value="0.1" units="cm"/>
      <inkml:brushProperty name="color" value="#E71224"/>
    </inkml:brush>
  </inkml:definitions>
  <inkml:trace contextRef="#ctx0" brushRef="#br0">4448 17 3767 0 0,'-2'-2'69'0'0,"1"1"0"0"0,-1 0 0 0 0,1-1 0 0 0,-1 1 0 0 0,0 0 0 0 0,1 0 0 0 0,-1 0 0 0 0,0 0 0 0 0,0 0 0 0 0,0 0 0 0 0,0 0 0 0 0,0 1-1 0 0,0-1 1 0 0,0 1 0 0 0,0-1 0 0 0,0 1 0 0 0,0 0 0 0 0,0 0 0 0 0,0 0 0 0 0,0 0 0 0 0,0 0 0 0 0,-3 1 0 0 0,-2 1 197 0 0,1 0 1 0 0,-1 1-1 0 0,1-1 1 0 0,0 2-1 0 0,-9 5 1 0 0,2-2-517 0 0,-14 9 222 0 0,-43 17 0 0 0,59-29 15 0 0,0-1 0 0 0,0 1 0 0 0,0-2 1 0 0,0 0-1 0 0,0 0 0 0 0,-1-1 0 0 0,-16 0 0 0 0,-31-6 1119 0 0,-85-19-1 0 0,93 13-199 0 0,-1 3-1 0 0,-75-3 1 0 0,-226 22-552 0 0,150-3 254 0 0,151-5-316 0 0,-65 15 0 0 0,-30 2-128 0 0,-360 16 1061 0 0,306-7-862 0 0,97-12-245 0 0,59-8-100 0 0,0 3 0 0 0,-59 23 0 0 0,42-14-8 0 0,28-9-1 0 0,-2-2-1 0 0,1-1 0 0 0,-1-2 0 0 0,0-2 1 0 0,-1-1-1 0 0,1-1 0 0 0,-1-3 1 0 0,-40-3-1 0 0,-409-12 660 0 0,204-2-487 0 0,187 7-104 0 0,-112 4 0 0 0,170 9-115 0 0,-1 1 1 0 0,1 2 0 0 0,0 2-1 0 0,1 2 1 0 0,-62 23 0 0 0,49-12-177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57:30.994"/>
    </inkml:context>
    <inkml:brush xml:id="br0">
      <inkml:brushProperty name="width" value="0.1" units="cm"/>
      <inkml:brushProperty name="height" value="0.1" units="cm"/>
      <inkml:brushProperty name="color" value="#E71224"/>
    </inkml:brush>
  </inkml:definitions>
  <inkml:trace contextRef="#ctx0" brushRef="#br0">2506 80 455 0 0,'45'-29'2326'0'0,"-42"27"-2038"0"0,0 0-1 0 0,0 0 1 0 0,-1-1-1 0 0,1 1 1 0 0,-1-1 0 0 0,0 1-1 0 0,0-1 1 0 0,1 0-1 0 0,-2 0 1 0 0,1 0 0 0 0,0 0-1 0 0,-1 0 1 0 0,2-4-1 0 0,-3 7-265 0 0,0 0 0 0 0,0-1 0 0 0,0 1 0 0 0,0 0-1 0 0,0-1 1 0 0,0 1 0 0 0,0 0 0 0 0,0 0 0 0 0,0-1-1 0 0,0 1 1 0 0,0 0 0 0 0,0-1 0 0 0,0 1 0 0 0,0 0-1 0 0,0 0 1 0 0,0-1 0 0 0,0 1 0 0 0,-1 0-1 0 0,1-1 1 0 0,0 1 0 0 0,0 0 0 0 0,0 0 0 0 0,-1 0-1 0 0,1-1 1 0 0,0 1 0 0 0,0 0 0 0 0,0 0 0 0 0,-1 0-1 0 0,1-1 1 0 0,0 1 0 0 0,0 0 0 0 0,-1 0 0 0 0,-13-2 237 0 0,-14 7-93 0 0,28-5-151 0 0,-58 14 548 0 0,-62 6 0 0 0,-7-7 857 0 0,-97 13 218 0 0,85-2-1326 0 0,-100 13-213 0 0,129-26-57 0 0,-310 17 577 0 0,141-32 194 0 0,-90 0 365 0 0,317 5-1080 0 0,0 3-1 0 0,0 2 1 0 0,-79 19 0 0 0,100-16-2324 0 0,-54 23 1 0 0,36-7-2570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57:32.075"/>
    </inkml:context>
    <inkml:brush xml:id="br0">
      <inkml:brushProperty name="width" value="0.1" units="cm"/>
      <inkml:brushProperty name="height" value="0.1" units="cm"/>
      <inkml:brushProperty name="color" value="#E71224"/>
    </inkml:brush>
  </inkml:definitions>
  <inkml:trace contextRef="#ctx0" brushRef="#br0">2994 183 5871 0 0,'2'-4'46'0'0,"0"-1"-1"0"0,0 1 0 0 0,-1-1 1 0 0,1 0-1 0 0,-1 0 0 0 0,0 1 0 0 0,0-1 1 0 0,-1 0-1 0 0,1 0 0 0 0,-1 0 1 0 0,0 0-1 0 0,-1 0 0 0 0,1 0 1 0 0,-1 1-1 0 0,0-1 0 0 0,0 0 0 0 0,-1 0 1 0 0,1 1-1 0 0,-1-1 0 0 0,0 1 1 0 0,0-1-1 0 0,0 1 0 0 0,-1 0 1 0 0,0 0-1 0 0,0 0 0 0 0,0 0 0 0 0,0 0 1 0 0,0 1-1 0 0,-1-1 0 0 0,1 1 1 0 0,-1 0-1 0 0,0 0 0 0 0,0 0 1 0 0,-1 1-1 0 0,1-1 0 0 0,0 1 0 0 0,-1 0 1 0 0,-6-2-1 0 0,-6-1 65 0 0,1 1-1 0 0,-1 0 1 0 0,0 1 0 0 0,-20-1-1 0 0,-72 1 740 0 0,89 3-661 0 0,-416 22 2268 0 0,254 2-2180 0 0,-480 48 432 0 0,-10-76 1056 0 0,635 2-1913 0 0,-270-9 1195 0 0,209 13-3278 0 0,-112 14 1 0 0,121-2-2431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57:34.418"/>
    </inkml:context>
    <inkml:brush xml:id="br0">
      <inkml:brushProperty name="width" value="0.1" units="cm"/>
      <inkml:brushProperty name="height" value="0.1" units="cm"/>
      <inkml:brushProperty name="color" value="#E71224"/>
    </inkml:brush>
  </inkml:definitions>
  <inkml:trace contextRef="#ctx0" brushRef="#br0">2888 140 919 0 0,'16'-22'-945'0'0,"-11"14"1815"0"0,-1 0 2 0 0,0 0-1 0 0,4-12 0 0 0,-6 18-616 0 0,-1-1 0 0 0,0 0-1 0 0,0 1 1 0 0,-1-1 0 0 0,1 0 0 0 0,-1 0-1 0 0,1 0 1 0 0,-1 1 0 0 0,0-1 0 0 0,0 0 0 0 0,0 0-1 0 0,0 0 1 0 0,0 0 0 0 0,-1 0 0 0 0,0 1-1 0 0,1-1 1 0 0,-1 0 0 0 0,0 0 0 0 0,0 1 0 0 0,0-1-1 0 0,-1 1 1 0 0,1-1 0 0 0,-4-4 0 0 0,4 7-254 0 0,0-1 1 0 0,0 1 0 0 0,0-1 0 0 0,0 1 0 0 0,0 0-1 0 0,0-1 1 0 0,0 1 0 0 0,0 0 0 0 0,0 0 0 0 0,-1 0-1 0 0,1 0 1 0 0,0 0 0 0 0,0 0 0 0 0,0 0 0 0 0,0 0-1 0 0,0 0 1 0 0,0 0 0 0 0,0 0 0 0 0,-1 1 0 0 0,1-1-1 0 0,0 1 1 0 0,0-1 0 0 0,-1 2 0 0 0,-29 14-10 0 0,26-13 7 0 0,-122 59 1 0 0,74-38 0 0 0,-165 64 0 0 0,106-50 284 0 0,-55 22 328 0 0,108-36-421 0 0,-1-2 0 0 0,-112 24 0 0 0,129-38 142 0 0,0-2-1 0 0,0-2 1 0 0,-1-2-1 0 0,1-1 1 0 0,-45-6-1 0 0,-355-26 1826 0 0,243 28-1574 0 0,-353-52 1 0 0,517 49-553 0 0,0 2 0 0 0,0 2 0 0 0,-1 1 0 0 0,-50 6 1 0 0,-13 12-4673 0 0,45-3-488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57:37.383"/>
    </inkml:context>
    <inkml:brush xml:id="br0">
      <inkml:brushProperty name="width" value="0.1" units="cm"/>
      <inkml:brushProperty name="height" value="0.1" units="cm"/>
      <inkml:brushProperty name="color" value="#E71224"/>
    </inkml:brush>
  </inkml:definitions>
  <inkml:trace contextRef="#ctx0" brushRef="#br0">2377 314 4895 0 0,'-6'-6'226'0'0,"-1"-1"0"0"0,0 1-1 0 0,0 1 1 0 0,-1-1-1 0 0,1 1 1 0 0,-1 1-1 0 0,-1-1 1 0 0,1 2-1 0 0,-1-1 1 0 0,1 1-1 0 0,-16-4 1 0 0,-30-2 23 0 0,-1 2 0 0 0,0 2-1 0 0,-56 2 1 0 0,-58-3-209 0 0,-105-32 1608 0 0,87 11 321 0 0,-169-45 392 0 0,127 21-1161 0 0,152 37-846 0 0,-1 4-1 0 0,-107-1 0 0 0,138 11-469 0 0,1 3 0 0 0,-1 1 0 0 0,1 3 0 0 0,0 1 0 0 0,-59 20 0 0 0,53-7-709 0 0,3 2-50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57:38.063"/>
    </inkml:context>
    <inkml:brush xml:id="br0">
      <inkml:brushProperty name="width" value="0.1" units="cm"/>
      <inkml:brushProperty name="height" value="0.1" units="cm"/>
      <inkml:brushProperty name="color" value="#E71224"/>
    </inkml:brush>
  </inkml:definitions>
  <inkml:trace contextRef="#ctx0" brushRef="#br0">3017 75 3223 0 0,'3'-18'742'0'0,"-1"14"-225"0"0,-1-1 0 0 0,0 0 0 0 0,-1 1 0 0 0,1-1 0 0 0,-1 0-1 0 0,0 0 1 0 0,0 1 0 0 0,0-1 0 0 0,-2-9 0 0 0,0 14-505 0 0,0 0 0 0 0,0-1 0 0 0,0 1 0 0 0,0 0 0 0 0,0 0 1 0 0,0 0-1 0 0,0 0 0 0 0,0 1 0 0 0,0-1 0 0 0,0 1 0 0 0,0-1 0 0 0,1 1 0 0 0,-1-1 0 0 0,-2 2 0 0 0,-9 1-8 0 0,-262 37 668 0 0,-4 9 1043 0 0,128-19-1018 0 0,-221 30 4 0 0,-5-29 101 0 0,-160-41 991 0 0,-74 3-834 0 0,525 13-1234 0 0,-106 22-1 0 0,93-9-72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33:36.866"/>
    </inkml:context>
    <inkml:brush xml:id="br0">
      <inkml:brushProperty name="width" value="0.1" units="cm"/>
      <inkml:brushProperty name="height" value="0.1" units="cm"/>
      <inkml:brushProperty name="color" value="#F4F91B"/>
    </inkml:brush>
  </inkml:definitions>
  <inkml:trace contextRef="#ctx0" brushRef="#br0">0 74 919 0 0,'55'10'1424'0'0,"-12"-8"-377"0"0,48-5-1 0 0,-86 3-1023 0 0,56-5 251 0 0,0-2-1 0 0,116-30 0 0 0,-162 34-163 0 0,0 1 0 0 0,-1 0 0 0 0,1 0-1 0 0,0 2 1 0 0,0 0 0 0 0,21 3-1 0 0,91 19-10 0 0,-114-19-94 0 0,4-1 42 0 0,0-1 0 0 0,-1 0-1 0 0,1-1 1 0 0,0-1 0 0 0,0-1-1 0 0,16-3 1 0 0,14-1 218 0 0,8-4 1 0 0,-41 6-213 0 0,0 2 1 0 0,0-1 0 0 0,16 1-1 0 0,180-4 230 0 0,-150-1-157 0 0,-41 4-77 0 0,-1 0 0 0 0,1 2 0 0 0,0 0 0 0 0,0 1 0 0 0,-1 1 0 0 0,31 5 0 0 0,-45-5-53 0 0,1 0 0 0 0,-1 0 0 0 0,0 1-1 0 0,0 0 1 0 0,-1 0 0 0 0,1 0 0 0 0,0 0-1 0 0,0 1 1 0 0,-1 0 0 0 0,0-1 0 0 0,1 1-1 0 0,-1 0 1 0 0,0 1 0 0 0,-1-1 0 0 0,5 6-1 0 0,2 7-119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57:59.100"/>
    </inkml:context>
    <inkml:brush xml:id="br0">
      <inkml:brushProperty name="width" value="0.1" units="cm"/>
      <inkml:brushProperty name="height" value="0.1" units="cm"/>
      <inkml:brushProperty name="color" value="#E71224"/>
    </inkml:brush>
  </inkml:definitions>
  <inkml:trace contextRef="#ctx0" brushRef="#br0">8561 1548 2303 0 0,'-1'0'242'0'0,"-1"0"-1"0"0,1 0 0 0 0,0 0 0 0 0,0 0 1 0 0,0 0-1 0 0,0 0 0 0 0,0 1 0 0 0,0-1 1 0 0,0 0-1 0 0,0 1 0 0 0,0-1 0 0 0,0 1 1 0 0,0-1-1 0 0,0 1 0 0 0,0 0 0 0 0,0-1 1 0 0,0 1-1 0 0,0 0 0 0 0,1-1 0 0 0,-1 1 1 0 0,0 0-1 0 0,0 0 0 0 0,1 0 0 0 0,-1 0 1 0 0,1 0-1 0 0,-1 0 0 0 0,1 0 0 0 0,-1 0 1 0 0,1 0-1 0 0,0 0 0 0 0,-1 2 0 0 0,-1-1-94 0 0,1 0 0 0 0,-1 0 0 0 0,0-1 0 0 0,0 1 0 0 0,1-1 0 0 0,-1 1 0 0 0,0-1-1 0 0,-1 0 1 0 0,1 0 0 0 0,0 0 0 0 0,0 0 0 0 0,0 0 0 0 0,-5 1 0 0 0,-1 1 292 0 0,-20 9 0 0 0,23-11-258 0 0,0 1 0 0 0,0 0 0 0 0,0 0 1 0 0,0 0-1 0 0,0 0 0 0 0,0 1 0 0 0,1 0 1 0 0,-1 0-1 0 0,1 0 0 0 0,0 1 0 0 0,-7 6 1 0 0,11-9-166 0 0,0-1 1 0 0,-1 1-1 0 0,1 0 1 0 0,0 0 0 0 0,0-1-1 0 0,0 1 1 0 0,0 0-1 0 0,0-1 1 0 0,0 1 0 0 0,0 0-1 0 0,0-1 1 0 0,0 1-1 0 0,1 0 1 0 0,-1 0 0 0 0,0-1-1 0 0,0 1 1 0 0,0 0-1 0 0,1-1 1 0 0,-1 1 0 0 0,1-1-1 0 0,-1 1 1 0 0,0 0-1 0 0,1-1 1 0 0,-1 1 0 0 0,1-1-1 0 0,-1 1 1 0 0,1-1-1 0 0,-1 1 1 0 0,1-1 0 0 0,-1 0-1 0 0,1 1 1 0 0,0-1-1 0 0,-1 0 1 0 0,1 1 0 0 0,0-1-1 0 0,-1 0 1 0 0,1 0-1 0 0,0 0 1 0 0,0 1 0 0 0,29 7 849 0 0,-29-8-810 0 0,0 0 0 0 0,0 0 0 0 0,0 0 0 0 0,0 0 0 0 0,0 0 0 0 0,-1 0 0 0 0,1 1 0 0 0,0-1 0 0 0,0 0 0 0 0,0 0 0 0 0,0 1 0 0 0,0-1 0 0 0,0 0 0 0 0,-1 1 0 0 0,1-1 0 0 0,0 1 0 0 0,0-1 0 0 0,-1 1 0 0 0,1 0 0 0 0,0-1 0 0 0,-1 1 0 0 0,1 0 0 0 0,0-1 0 0 0,-1 1 0 0 0,1 0 0 0 0,-1 0 0 0 0,1-1 0 0 0,-1 1 0 0 0,1 0 0 0 0,-1 0 0 0 0,1 1 0 0 0,-1-1-28 0 0,0-1 0 0 0,0 0 0 0 0,0 1 0 0 0,0-1 0 0 0,0 1 0 0 0,0-1 0 0 0,0 1 0 0 0,0-1 1 0 0,0 0-1 0 0,1 1 0 0 0,-1-1 0 0 0,0 1 0 0 0,0-1 0 0 0,1 0 0 0 0,-1 1 0 0 0,0-1 0 0 0,0 0 0 0 0,1 1 0 0 0,-1-1 0 0 0,0 0 0 0 0,1 0 0 0 0,-1 1 0 0 0,0-1 0 0 0,1 0 0 0 0,-1 0 0 0 0,1 0 0 0 0,-1 1 0 0 0,0-1 0 0 0,1 0 0 0 0,-1 0 0 0 0,1 0 0 0 0,7-10 1024 0 0,-6 7-934 0 0,-1 0 0 0 0,0 0 0 0 0,-1 0 0 0 0,1 0 0 0 0,0 0 0 0 0,-1 0 0 0 0,0 0-1 0 0,1 0 1 0 0,-2-6 0 0 0,0-1 12 0 0,0 0 0 0 0,1 0-1 0 0,0 0 1 0 0,0 0 0 0 0,1 0-1 0 0,1 0 1 0 0,4-20 0 0 0,0-1 275 0 0,-3 23-360 0 0,-1 0-1 0 0,1 0 1 0 0,0 0 0 0 0,1 0-1 0 0,7-11 1 0 0,10-25 159 0 0,-13 20-78 0 0,-6 15-55 0 0,1-1 0 0 0,0 1 0 0 0,0 0 0 0 0,1 1 0 0 0,0-1 0 0 0,1 1 0 0 0,0 0 0 0 0,6-8 0 0 0,-4 5-34 0 0,-1 0 0 0 0,0-1 0 0 0,-1 1 0 0 0,0-1 1 0 0,-1-1-1 0 0,0 1 0 0 0,3-21 0 0 0,-2 14 103 0 0,18-106 215 0 0,-22 109-260 0 0,0 0 0 0 0,-1 0 0 0 0,-1 0-1 0 0,-3-23 1 0 0,0 4 34 0 0,1 18-83 0 0,-1 1 0 0 0,-1 0 1 0 0,0-1-1 0 0,-1 2 0 0 0,0-1 1 0 0,-2 1-1 0 0,-13-23 0 0 0,10 19-51 0 0,2 1 31 0 0,0-1-1 0 0,1 1 1 0 0,2-1 0 0 0,-8-31-1 0 0,6 3 3 0 0,-3-53 0 0 0,6 50 44 0 0,2 9-72 0 0,3 25 0 0 0,-1-1 0 0 0,-1 1 0 0 0,-1-1 0 0 0,-7-26 0 0 0,5 34 0 0 0,1 1 0 0 0,-1-1 0 0 0,-1 1 0 0 0,0 0 0 0 0,0 0 0 0 0,-10-10 0 0 0,6 7 0 0 0,4 5 0 0 0,-1 0 0 0 0,0 1 0 0 0,0 0 0 0 0,0 0 0 0 0,-1 0 0 0 0,0 1 0 0 0,-8-3 0 0 0,-29-18 0 0 0,34 18 0 0 0,0 1 0 0 0,-1 0 0 0 0,0 1 0 0 0,0 1 0 0 0,0-1 0 0 0,-1 2 0 0 0,1 0 0 0 0,-1 0 0 0 0,0 2 0 0 0,-14-2 0 0 0,-26-4 0 0 0,35 4 0 0 0,1 0 0 0 0,-19 1 0 0 0,-81 6-3 0 0,-44 0 70 0 0,142-6-59 0 0,0-1 0 0 0,-21-6-1 0 0,21 4 7 0 0,-1 1 0 0 0,-21-1-1 0 0,-48 1 19 0 0,-121 9 0 0 0,140 0-32 0 0,33-3 0 0 0,-58 10 0 0 0,27-2 0 0 0,0-2 0 0 0,-82-2 0 0 0,32-2 0 0 0,-217 32 0 0 0,289-32 0 0 0,1-3 0 0 0,-73-6 0 0 0,54 2 0 0 0,19 3-193 0 0,0 3 1 0 0,-76 14-1 0 0,13-2 188 0 0,-187 4 445 0 0,17-1-273 0 0,102 7-169 0 0,3 0 3 0 0,132-22 3 0 0,0-1 0 0 0,-52-4 0 0 0,-66-25 54 0 0,37 4 12 0 0,-258-35 175 0 0,320 45-183 0 0,-45-6-7 0 0,-60 9-43 0 0,27 2-13 0 0,-8 0-2 0 0,-25-2 70 0 0,68-4-72 0 0,61 7 28 0 0,-1 2 0 0 0,-80 1 0 0 0,47 4-23 0 0,49 0 0 0 0,1 0 0 0 0,0 2 0 0 0,-32 5 0 0 0,38-4 0 0 0,0-1 0 0 0,0-1 0 0 0,0-1 0 0 0,-29-3 0 0 0,-36 0 0 0 0,-122 15 0 0 0,40-12 0 0 0,117 1 0 0 0,-27 2 0 0 0,23 0 0 0 0,0-2 0 0 0,-86-10 0 0 0,58 3 0 0 0,-89 8 0 0 0,64 0 0 0 0,30 1 0 0 0,54-3 0 0 0,-3 1 0 0 0,-1-1 0 0 0,1-2 0 0 0,-42-8 0 0 0,32 4 0 0 0,0 2 0 0 0,-1 1 0 0 0,0 1 0 0 0,-39 5 0 0 0,-57-3 0 0 0,81-6 0 0 0,32 4 0 0 0,1 0 0 0 0,-37 1 0 0 0,47 1 0 0 0,0-1 0 0 0,0 0 0 0 0,0 0 0 0 0,0-1 0 0 0,1 0 0 0 0,-12-4 0 0 0,9 3 0 0 0,-1 0 0 0 0,-19-3 0 0 0,-43 5 0 0 0,-15-1 0 0 0,83 2 0 0 0,-1 0 0 0 0,1 0 0 0 0,-1 1 0 0 0,1-1 0 0 0,0 2 0 0 0,0-1 0 0 0,0 1 0 0 0,0 0 0 0 0,-10 4 0 0 0,-5 4 0 0 0,-24 16 0 0 0,31-17 0 0 0,7-5 0 0 0,2 0 0 0 0,-1 1 0 0 0,0 0 0 0 0,1 0 0 0 0,0 0 0 0 0,0 1 0 0 0,1 0 0 0 0,0 0 0 0 0,0 0 0 0 0,-4 7 0 0 0,-4 11 0 0 0,-12 36 0 0 0,13-30 0 0 0,3-9 0 0 0,6-14 0 0 0,-1 0 0 0 0,0 0 0 0 0,0 0 0 0 0,0-1 0 0 0,-5 7 0 0 0,0-1 0 0 0,2 0 0 0 0,0 1 0 0 0,-8 20 0 0 0,-4 10 0 0 0,13-31 0 0 0,0 1 0 0 0,1-1 0 0 0,0 1 0 0 0,1 0 0 0 0,0 0 0 0 0,1 0 0 0 0,1 1 0 0 0,0-1 0 0 0,1 0 0 0 0,3 27 0 0 0,3 4 0 0 0,25 82 0 0 0,-23-95 0 0 0,-6-22 0 0 0,0 0 0 0 0,0 0 0 0 0,1-1 0 0 0,1 1 0 0 0,-1-1 0 0 0,1 1 0 0 0,1-1 0 0 0,5 8 0 0 0,-6-9 0 0 0,0 0 0 0 0,0 0 0 0 0,-1 0 0 0 0,0 1 0 0 0,0-1 0 0 0,0 1 0 0 0,1 11 0 0 0,-2-10 0 0 0,0 0 0 0 0,1-1 0 0 0,-1 0 0 0 0,2 1 0 0 0,7 13 0 0 0,-5-10 0 0 0,1 1 0 0 0,-2 0 0 0 0,0 0 0 0 0,-1 1 0 0 0,0-1 0 0 0,3 22 0 0 0,-2-12 0 0 0,-2-6 0 0 0,1 33 0 0 0,-4-40 0 0 0,0-1 0 0 0,0 0 0 0 0,1 1 0 0 0,1-1 0 0 0,-1 0 0 0 0,2 0 0 0 0,-1 0 0 0 0,1 0 0 0 0,0 0 0 0 0,9 15 0 0 0,-7-15 0 0 0,-1 0 0 0 0,0 1 0 0 0,-1-1 0 0 0,0 1 0 0 0,-1 0 0 0 0,0 0 0 0 0,0 0 0 0 0,0 19 0 0 0,3 10 0 0 0,0-8 0 0 0,-3-13 0 0 0,1 0 0 0 0,1-1 0 0 0,7 21 0 0 0,1-6 0 0 0,-3-5 0 0 0,1-1 0 0 0,25 45 0 0 0,-32-68 0 0 0,-1 0 0 0 0,1 0 0 0 0,-1 0 0 0 0,1 0 0 0 0,0-1 0 0 0,0 1 0 0 0,0-1 0 0 0,1 0 0 0 0,-1 0 0 0 0,5 2 0 0 0,41 16 0 0 0,-14-7 0 0 0,-18-8 0 0 0,0 0 0 0 0,0-1 0 0 0,0-1 0 0 0,0-1 0 0 0,1 0 0 0 0,30-1 0 0 0,0 0 0 0 0,221 9 0 0 0,19-19 3 0 0,-144-1-59 0 0,-72 7-756 0 0,112-19 0 0 0,-133 14 1207 0 0,0 3 0 0 0,0 2 1 0 0,79 6-1 0 0,-67-3-395 0 0,115-16 0 0 0,29-2 0 0 0,-74 22 0 0 0,88-3 0 0 0,312-32-75 0 0,-295 36 2 0 0,12 1 29 0 0,0-10 44 0 0,6 0 0 0 0,-60-1 0 0 0,39-10 0 0 0,-80 3 0 0 0,-122 12 0 0 0,47 6 0 0 0,-28-1 0 0 0,28 6 0 0 0,6 1 0 0 0,311 29-64 0 0,-356-36 64 0 0,-1-2 0 0 0,1-1 0 0 0,0-2 0 0 0,58-8 0 0 0,119-17 0 0 0,-178 24 0 0 0,0 1 0 0 0,47 6 0 0 0,-51-3 0 0 0,0 0 0 0 0,-1-3 0 0 0,48-4 0 0 0,-15-3 0 0 0,81 3 0 0 0,52-1 0 0 0,-92 5 0 0 0,-48 1 0 0 0,-44-2 0 0 0,0-1 0 0 0,0-1 0 0 0,-1 0 1 0 0,30-11-1 0 0,-34 10-1 0 0,1 0-1 0 0,0 0 1 0 0,0 1 0 0 0,0 1 0 0 0,0 0 0 0 0,0 1 0 0 0,0 0 0 0 0,1 1 0 0 0,13 2-1 0 0,-24-2-19 0 0,-1 1-1 0 0,0 0 0 0 0,0 0 1 0 0,0 0-1 0 0,0 0 0 0 0,0 0 1 0 0,0 0-1 0 0,-1 1 0 0 0,1-1 0 0 0,0 1 1 0 0,-1-1-1 0 0,1 1 0 0 0,-1 0 1 0 0,1 0-1 0 0,-1-1 0 0 0,0 1 0 0 0,0 0 1 0 0,0 0-1 0 0,0 0 0 0 0,0 0 1 0 0,0 0-1 0 0,0 1 0 0 0,-1-1 1 0 0,1 2-1 0 0,2 9-353 0 0,0 0 1 0 0,0 26-1 0 0,-2-28 28 0 0,3 186-4757 0 0,-6-130 3176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58:05.340"/>
    </inkml:context>
    <inkml:brush xml:id="br0">
      <inkml:brushProperty name="width" value="0.1" units="cm"/>
      <inkml:brushProperty name="height" value="0.1" units="cm"/>
      <inkml:brushProperty name="color" value="#E71224"/>
    </inkml:brush>
  </inkml:definitions>
  <inkml:trace contextRef="#ctx0" brushRef="#br0">1913 72 455 0 0,'-35'-14'1396'0'0,"-1"0"0"0"0,-55-12-1 0 0,72 21-1174 0 0,-1 1-129 0 0,0 1-1 0 0,0 1 0 0 0,-23 1 0 0 0,2-1 112 0 0,19 2 94 0 0,1 1-1 0 0,0 1 0 0 0,0 1 1 0 0,0 1-1 0 0,-39 12 1 0 0,-16 2 228 0 0,38-13-71 0 0,0-1-1 0 0,0-3 1 0 0,-45-3 0 0 0,78 1-389 0 0,-113-6 883 0 0,-87-1-544 0 0,128 13-343 0 0,27-2-42 0 0,1-1 0 0 0,-79-7 0 0 0,-113-14 241 0 0,201 19-312 0 0,0 2 0 0 0,0 1 1 0 0,0 2-1 0 0,-41 12 0 0 0,46-7-171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58:06.317"/>
    </inkml:context>
    <inkml:brush xml:id="br0">
      <inkml:brushProperty name="width" value="0.1" units="cm"/>
      <inkml:brushProperty name="height" value="0.1" units="cm"/>
      <inkml:brushProperty name="color" value="#E71224"/>
    </inkml:brush>
  </inkml:definitions>
  <inkml:trace contextRef="#ctx0" brushRef="#br0">1423 27 2471 0 0,'-14'7'56'0'0,"-1"-1"0"0"0,0 0 0 0 0,-1-1-1 0 0,1-1 1 0 0,-1 0 0 0 0,0-1-1 0 0,0-1 1 0 0,-30 1 0 0 0,37-5 260 0 0,0 0 1 0 0,1 0-1 0 0,-1-1 0 0 0,1 0 1 0 0,-1 0-1 0 0,1-1 1 0 0,0 0-1 0 0,-8-6 1 0 0,5 4 331 0 0,-1 0 1 0 0,-20-8-1 0 0,24 12-461 0 0,0 0-1 0 0,0 1 1 0 0,0-1 0 0 0,-1 2-1 0 0,1-1 1 0 0,0 1 0 0 0,-12 2-1 0 0,-58 13 319 0 0,17-3-326 0 0,-144 24 665 0 0,-122 14 190 0 0,252-44-1006 0 0,-161 20-127 0 0,180-17-164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58:42.508"/>
    </inkml:context>
    <inkml:brush xml:id="br0">
      <inkml:brushProperty name="width" value="0.1" units="cm"/>
      <inkml:brushProperty name="height" value="0.1" units="cm"/>
      <inkml:brushProperty name="color" value="#E71224"/>
    </inkml:brush>
  </inkml:definitions>
  <inkml:trace contextRef="#ctx0" brushRef="#br0">256 137 919 0 0,'-28'-30'2723'0'0,"26"28"-2469"0"0,0 0 0 0 0,0 0 0 0 0,-1 0 0 0 0,1 0 0 0 0,0 1 0 0 0,-1 0 0 0 0,1-1 0 0 0,-1 1 0 0 0,1 0-1 0 0,-1 0 1 0 0,1 0 0 0 0,-6-1 0 0 0,102 10 3098 0 0,-44-6-3014 0 0,209 3 428 0 0,37-18-382 0 0,-47 16 93 0 0,66-4-122 0 0,-150-4-227 0 0,-153 6-104 0 0,7-1 14 0 0,-17-1-10 0 0,-8 0 10 0 0,-4 0 20 0 0,0 0-1 0 0,0 1 1 0 0,0 0-1 0 0,-12 2 1 0 0,-13 0-10 0 0,-269-11 391 0 0,221 1-338 0 0,-135-30-1 0 0,168 27-36 0 0,0 2 0 0 0,0 3 0 0 0,-1 2 0 0 0,1 2 0 0 0,-56 5 0 0 0,-234 20 112 0 0,322-21-176 0 0,0-1 0 0 0,0 2 0 0 0,-19 6 0 0 0,32-6-1 0 0,11 0-1 0 0,13 1 10 0 0,-16-3 1 0 0,88 18 144 0 0,1-4 0 0 0,0-4 1 0 0,154-1-1 0 0,189 0 18 0 0,-29-17-105 0 0,-270 0-58 0 0,50-8 88 0 0,-152 10-72 0 0,0-2 0 0 0,0-1 0 0 0,45-18 0 0 0,-71 22-24 0 0,-8 1 0 0 0,-17-1 0 0 0,-36 3 0 0 0,47 1 0 0 0,-111-1 4 0 0,-331 15 46 0 0,-76 21-40 0 0,521-35-10 0 0,-241 25 0 0 0,81-5 0 0 0,46-13 64 0 0,152-5-27 0 0,0-1 0 0 0,70-9 0 0 0,-37 2 2 0 0,422 6 153 0 0,-383 1-151 0 0,117-16 1 0 0,45-1 24 0 0,-96 18-10 0 0,168-4-48 0 0,-315 0 45 0 0,-21 1-53 0 0,-18 1 0 0 0,-113 0 57 0 0,-260-3-50 0 0,283 4-7 0 0,-142 20 0 0 0,-42 2 0 0 0,-73-11 0 0 0,308-9 0 0 0,-1 1 0 0 0,-67 15 0 0 0,103-15 0 0 0,-1-1 0 0 0,-34 3 0 0 0,340-19 0 0 0,73 1 0 0 0,44 4 64 0 0,-145 2-66 0 0,-12 0 15 0 0,-41-13 36 0 0,-148 13-45 0 0,-49 4-4 0 0,-17-1 0 0 0,-14 1 0 0 0,-84 10 0 0 0,27-2 0 0 0,-115-4 0 0 0,130-7 0 0 0,-353-12 0 0 0,149 19 0 0 0,-238 5 0 0 0,358-6 0 0 0,-168-19 0 0 0,217 15 55 0 0,68 4-46 0 0,514 15 303 0 0,-294-7-226 0 0,-110-4-100 0 0,131 27 1 0 0,72 38-2059 0 0,-210-50 1021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1:39.181"/>
    </inkml:context>
    <inkml:brush xml:id="br0">
      <inkml:brushProperty name="width" value="0.1" units="cm"/>
      <inkml:brushProperty name="height" value="0.1" units="cm"/>
      <inkml:brushProperty name="color" value="#E71224"/>
    </inkml:brush>
  </inkml:definitions>
  <inkml:trace contextRef="#ctx0" brushRef="#br0">10378 1805 4143 0 0,'-9'-5'8462'0'0,"61"17"-5732"0"0,-52-12-2624 0 0,1 0 0 0 0,-1 0 0 0 0,1 0 0 0 0,-1-1 0 0 0,0 1 0 0 0,1 0-1 0 0,-1 0 1 0 0,0-1 0 0 0,1 1 0 0 0,-1 0 0 0 0,0-1 0 0 0,1 1 0 0 0,-1 0 0 0 0,0-1 0 0 0,0 1-1 0 0,1 0 1 0 0,-1-1 0 0 0,0 1 0 0 0,0-1 0 0 0,0 1 0 0 0,0-1 0 0 0,1 1 0 0 0,-1 0-1 0 0,0-1 1 0 0,0 1 0 0 0,0-1 0 0 0,0 1 0 0 0,0-1 0 0 0,0 1 0 0 0,0-1 0 0 0,2-21 1306 0 0,-2 18-960 0 0,11-129 2569 0 0,-12 119-2792 0 0,1 0 0 0 0,-2 0 0 0 0,0 1 1 0 0,-6-22-1 0 0,0-6 121 0 0,-22-100 625 0 0,5 30-422 0 0,20 74-320 0 0,2-1 1 0 0,1 1-1 0 0,1-1 0 0 0,9-67 1 0 0,-7 72-145 0 0,-1 0 1 0 0,-2 0-1 0 0,-1 0 1 0 0,-10-42-1 0 0,4 20 129 0 0,7 37-157 0 0,2 0 0 0 0,0-1 0 0 0,1 1 0 0 0,1 0 0 0 0,1 0 0 0 0,1 0 0 0 0,6-20 0 0 0,-5 21-53 0 0,-1 0 1 0 0,0 0-1 0 0,-2 0 0 0 0,1 0 1 0 0,-2-1-1 0 0,-1 1 0 0 0,-2-32 1 0 0,-13-6 153 0 0,14 51-150 0 0,0 0-1 0 0,0 1 0 0 0,-1-1 1 0 0,0 1-1 0 0,0-1 0 0 0,0 1 0 0 0,0 0 1 0 0,0 0-1 0 0,-1 0 0 0 0,1 0 0 0 0,-1 1 1 0 0,-4-5-1 0 0,1 4-7 0 0,0 0 1 0 0,-1 1-1 0 0,1-1 0 0 0,-1 1 0 0 0,1 1 1 0 0,-1-1-1 0 0,0 1 0 0 0,0 0 1 0 0,0 1-1 0 0,-9 0 0 0 0,-12 1 36 0 0,-35 7 0 0 0,26-3-19 0 0,-49 3 105 0 0,-127-5 0 0 0,-174 18-8 0 0,97 0 89 0 0,138-22-141 0 0,-42 1 7 0 0,-44 18 10 0 0,112-18-21 0 0,-141-16 1 0 0,180 9-60 0 0,-339-50 119 0 0,230 27-127 0 0,-73 9 69 0 0,42 5 0 0 0,-44-5-65 0 0,130 11 13 0 0,-92-8 44 0 0,-340-22 5 0 0,551 38-58 0 0,-529-18 58 0 0,-4 9 3 0 0,222 1-64 0 0,-1 1 0 0 0,102-1 0 0 0,156 8 3 0 0,-432-31 58 0 0,202 2 3 0 0,-155 22-64 0 0,251 20 0 0 0,55 0 0 0 0,-16-15 0 0 0,44 1 0 0 0,-41 7 0 0 0,-130-5 0 0 0,-83-8 20 0 0,313 9 25 0 0,-177 12-14 0 0,112-4-63 0 0,-33-7 32 0 0,148-1 0 0 0,0 2 0 0 0,1 0 0 0 0,-1 1 0 0 0,1 1 0 0 0,0 0 0 0 0,0 1 0 0 0,1 1 0 0 0,-28 14 0 0 0,40-18-3 0 0,0 0 1 0 0,1 1-1 0 0,-1 0 0 0 0,0 0 1 0 0,1 0-1 0 0,-1 0 0 0 0,1 0 1 0 0,0 1-1 0 0,0-1 0 0 0,1 1 1 0 0,-1 0-1 0 0,1 0 0 0 0,-1 0 1 0 0,1 0-1 0 0,0 0 0 0 0,1 1 1 0 0,-2 4-1 0 0,1 0-3 0 0,1 1 0 0 0,0-1 0 0 0,0 1 0 0 0,1-1 0 0 0,1 1 0 0 0,-1-1 0 0 0,4 13 0 0 0,25 121 296 0 0,-1-9 201 0 0,40 238-917 0 0,-56-278 849 0 0,-5 0 0 0 0,-7 159 0 0 0,-1-243-511 0 0,1 0 1 0 0,1 0-1 0 0,0 0 1 0 0,0 0-1 0 0,1 0 1 0 0,0-1-1 0 0,0 1 1 0 0,8 16-1 0 0,-8-21 36 0 0,1 1 0 0 0,0-1-1 0 0,0 0 1 0 0,1 0 0 0 0,-1 0 0 0 0,1 0-1 0 0,0 0 1 0 0,1-1 0 0 0,-1 0 0 0 0,1 0-1 0 0,0 0 1 0 0,0 0 0 0 0,0-1 0 0 0,0 0-1 0 0,7 3 1 0 0,65 28 38 0 0,104 41-36 0 0,-88-38 50 0 0,-43-16 0 0 0,54 15 0 0 0,281 41-46 0 0,-183-42 28 0 0,-54-13 438 0 0,181 14-817 0 0,-162-22 382 0 0,275 10 15 0 0,-268-17 0 0 0,-28-8 0 0 0,8 1 0 0 0,21 3 0 0 0,-56-2 0 0 0,209-6 0 0 0,-258 3 0 0 0,133 0 0 0 0,175-10 0 0 0,58-6 0 0 0,-274 15 0 0 0,93 2 0 0 0,39 6 0 0 0,123 4 0 0 0,-326-4 0 0 0,157 10 0 0 0,151-4 0 0 0,149 13 0 0 0,-228-7 0 0 0,-1 0 0 0 0,79 12 0 0 0,402 38-64 0 0,-533-42 64 0 0,171 20 0 0 0,-341-35 0 0 0,0-5 0 0 0,1-4 0 0 0,175-21 0 0 0,-261 17 0 0 0,0 0 0 0 0,0-1 0 0 0,-1-1 0 0 0,1 0 0 0 0,-1 0 0 0 0,0-2 0 0 0,-1 1 0 0 0,0-1 0 0 0,18-16 0 0 0,-1 3 0 0 0,-20 14 0 0 0,-1-1 0 0 0,1 1 0 0 0,-2-1 0 0 0,1-1 0 0 0,-1 1 0 0 0,0-1 0 0 0,7-14 0 0 0,11-16 0 0 0,-1 6 0 0 0,17-38-1 0 0,8-14 13 0 0,71-122 41 0 0,-116 202-48 0 0,0 0-1 0 0,0-1 1 0 0,0 1-1 0 0,-1-1 1 0 0,1 0-1 0 0,-1 1 1 0 0,0-1-1 0 0,-1 0 1 0 0,1-5-1 0 0,-1 8-11 0 0,0 1 1 0 0,0 0-1 0 0,0 0 0 0 0,-1 0 0 0 0,1 0 0 0 0,0 0 0 0 0,-1 0 0 0 0,1 0 0 0 0,-1 0 1 0 0,1 0-1 0 0,-1 0 0 0 0,1 0 0 0 0,-1 0 0 0 0,0 0 0 0 0,1 0 0 0 0,-1 0 0 0 0,-1-1 1 0 0,0 1-36 0 0,1 0 0 0 0,-1 0 0 0 0,1 1 0 0 0,-1-1 0 0 0,0 0 0 0 0,1 1 0 0 0,-1 0 0 0 0,0-1 0 0 0,0 1 0 0 0,1 0 0 0 0,-1 0 0 0 0,0-1 0 0 0,0 1 0 0 0,-3 1 0 0 0,3-1-207 0 0,-1 1 0 0 0,1-1 1 0 0,-1 1-1 0 0,0-1 0 0 0,1 1 0 0 0,0 0 0 0 0,-1 0 0 0 0,1 0 1 0 0,-1 0-1 0 0,1 1 0 0 0,-3 1 0 0 0,-13 14-6154 0 0,-5 9-2500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1:46.593"/>
    </inkml:context>
    <inkml:brush xml:id="br0">
      <inkml:brushProperty name="width" value="0.1" units="cm"/>
      <inkml:brushProperty name="height" value="0.1" units="cm"/>
      <inkml:brushProperty name="color" value="#E71224"/>
    </inkml:brush>
  </inkml:definitions>
  <inkml:trace contextRef="#ctx0" brushRef="#br0">1440 97 4231 0 0,'-31'-20'1610'0'0,"23"17"-1233"0"0,-1-1 1 0 0,0 1-1 0 0,0 1 0 0 0,0-1 1 0 0,-1 2-1 0 0,1-1 1 0 0,0 1-1 0 0,-14 0 1 0 0,-10 3-104 0 0,-36 4 1 0 0,6 1 325 0 0,-23-1 217 0 0,-249 4 1842 0 0,158-36-1257 0 0,119 16-1004 0 0,-40-11 156 0 0,59 11-372 0 0,0 2-1 0 0,-43-3 1 0 0,69 10-200 0 0,0 1-1 0 0,0 0 1 0 0,0 1-1 0 0,0 0 1 0 0,0 1-1 0 0,0 1 1 0 0,1 0 0 0 0,-1 1-1 0 0,1 0 1 0 0,-18 9-1 0 0,-8 8-1211 0 0,-1 5-4284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2:36.272"/>
    </inkml:context>
    <inkml:brush xml:id="br0">
      <inkml:brushProperty name="width" value="0.1" units="cm"/>
      <inkml:brushProperty name="height" value="0.1" units="cm"/>
      <inkml:brushProperty name="color" value="#E71224"/>
    </inkml:brush>
  </inkml:definitions>
  <inkml:trace contextRef="#ctx0" brushRef="#br0">3267 1633 3623 0 0,'-9'-57'2787'0'0,"10"56"-2732"0"0,-1 0-1 0 0,0 0 1 0 0,0 1-1 0 0,0-1 1 0 0,0 0 0 0 0,0 0-1 0 0,0 1 1 0 0,0-1-1 0 0,0 0 1 0 0,0 1-1 0 0,-1-1 1 0 0,1 0 0 0 0,0 0-1 0 0,0 1 1 0 0,-1-1-1 0 0,1 0 1 0 0,0 1-1 0 0,-1-1 1 0 0,1 1 0 0 0,-1-1-1 0 0,1 0 1 0 0,-1 1-1 0 0,1-1 1 0 0,-1 1-1 0 0,1-1 1 0 0,-1 1 0 0 0,1-1-1 0 0,-1 1 1 0 0,0 0-1 0 0,1-1 1 0 0,-1 1-1 0 0,0 0 1 0 0,1 0 0 0 0,-1-1-1 0 0,0 1 1 0 0,0 0-1 0 0,1 0 1 0 0,-1 0-1 0 0,0 0 1 0 0,1 0 0 0 0,-1 0-1 0 0,0 0 1 0 0,0 0-1 0 0,1 0 1 0 0,-1 0-1 0 0,0 0 1 0 0,1 0 0 0 0,-1 0-1 0 0,0 1 1 0 0,0-1-1 0 0,0 1 1 0 0,-2 0 59 0 0,-1 0 0 0 0,1 1 0 0 0,0-1 0 0 0,0 1 0 0 0,1 0 0 0 0,-1 0 0 0 0,0 0-1 0 0,1 0 1 0 0,-5 5 0 0 0,3-2-33 0 0,0 1 0 0 0,-1-1-1 0 0,0 0 1 0 0,0 0 0 0 0,0 0-1 0 0,0-1 1 0 0,-1 0 0 0 0,0 0-1 0 0,1 0 1 0 0,-2-1 0 0 0,1 0-1 0 0,0 0 1 0 0,-1-1 0 0 0,1 1-1 0 0,-1-1 1 0 0,1-1 0 0 0,-1 1-1 0 0,0-1 1 0 0,0 0 0 0 0,0-1-1 0 0,-11 0 1 0 0,1 1 82 0 0,1 0 0 0 0,0 2 0 0 0,-19 4 0 0 0,20-3-32 0 0,-1 0-1 0 0,0-2 0 0 0,-20 1 0 0 0,9-3 152 0 0,0-1-1 0 0,0-1 0 0 0,0-1 1 0 0,0-1-1 0 0,-30-10 0 0 0,-151-50 874 0 0,167 51-1058 0 0,23 6-2 0 0,-1 1 1 0 0,0 1-1 0 0,0 0 0 0 0,0 2 0 0 0,-34-3 0 0 0,13 7 158 0 0,0-2 1 0 0,0-2-1 0 0,0-2 0 0 0,-78-19 1 0 0,77 12-110 0 0,-1 2 0 0 0,0 2 0 0 0,0 1 0 0 0,0 3 1 0 0,-1 1-1 0 0,-60 4 0 0 0,57 5-126 0 0,0 2-1 0 0,-66 20 1 0 0,100-25-7 0 0,-26 8 52 0 0,0-1 1 0 0,0-2-1 0 0,-76 6 0 0 0,94-15 13 0 0,0-1 1 0 0,1-1-1 0 0,-32-9 0 0 0,-19-2 78 0 0,59 12-146 0 0,0 2 0 0 0,-1-1 0 0 0,1 2 1 0 0,0-1-1 0 0,-1 1 0 0 0,1 1 0 0 0,-14 4 0 0 0,-6 4 18 0 0,-36 16 0 0 0,63-25-26 0 0,-14 5 8 0 0,0-1 0 0 0,0-1-1 0 0,-1 0 1 0 0,1-1 0 0 0,-1-1 0 0 0,-27-1 0 0 0,-6 1 1 0 0,31-1 79 0 0,-31-4 0 0 0,37 1-35 0 0,-1 1 0 0 0,0 1 0 0 0,0 0-1 0 0,-16 4 1 0 0,11-2-41 0 0,0 0 0 0 0,-32-2 0 0 0,28 0 2 0 0,-31 2 0 0 0,54-2 7 0 0,-1 0 0 0 0,1 0 0 0 0,0 0 0 0 0,-1-1 1 0 0,1 1-1 0 0,0-1 0 0 0,-1 1 0 0 0,1-1 0 0 0,0 0 0 0 0,0 0 0 0 0,0 0 0 0 0,0-1 0 0 0,0 1 0 0 0,0 0 0 0 0,0-1 0 0 0,0 1 0 0 0,1-1 1 0 0,-1 1-1 0 0,0-1 0 0 0,1 0 0 0 0,-1 0 0 0 0,1 0 0 0 0,0 0 0 0 0,0 0 0 0 0,-2-3 0 0 0,-4-9 221 0 0,1 1 1 0 0,-9-29-1 0 0,12 31-197 0 0,-5-17 226 0 0,-6-37-1 0 0,9 37-88 0 0,-13-44-1 0 0,-13-30 194 0 0,-17-109-1 0 0,25 98-126 0 0,-2-16-207 0 0,-6-29-7 0 0,29 144-34 0 0,1-1 0 0 0,0 1 0 0 0,1 0 0 0 0,0-1 0 0 0,5-25 0 0 0,-1 0 0 0 0,-4 32 0 0 0,1 1 0 0 0,0-1 0 0 0,0 1 0 0 0,1-1 0 0 0,-1 1 0 0 0,2 0 0 0 0,-1 0 0 0 0,1 0 0 0 0,0 0 0 0 0,0 0 0 0 0,1 0 0 0 0,0 1 0 0 0,0 0 0 0 0,1 0 0 0 0,0 0 0 0 0,0 0 0 0 0,6-5 0 0 0,2-2 0 0 0,1 0 0 0 0,0 1 0 0 0,19-12 0 0 0,-25 19 0 0 0,1 0 0 0 0,0 1 0 0 0,-1 0 0 0 0,1 1 0 0 0,1 0 0 0 0,-1 0 0 0 0,0 1 0 0 0,10-2 0 0 0,14-2 0 0 0,-1-2 0 0 0,0-2 0 0 0,47-19 0 0 0,-36 12 0 0 0,10-4 0 0 0,-18 6 0 0 0,38-9 0 0 0,215-39 0 0 0,-271 60-9 0 0,0 0 0 0 0,0 2 1 0 0,0 0-1 0 0,1 1 0 0 0,-1 0 0 0 0,0 2 0 0 0,23 4 1 0 0,-25-4 6 0 0,115 11 2 0 0,-99-13 0 0 0,38-5 0 0 0,-46 2 0 0 0,1 1 0 0 0,-1 1 0 0 0,29 3 0 0 0,152 15 0 0 0,15-4 0 0 0,-12-1 0 0 0,-37 0 0 0 0,32 5 0 0 0,-84 8 0 0 0,32 5 0 0 0,-41-9 0 0 0,-19-2 0 0 0,95 17 0 0 0,-171-33-2 0 0,-1 0 0 0 0,0 1 0 0 0,0 1 0 0 0,0 0 0 0 0,-1 1 0 0 0,0 0 0 0 0,0 1-1 0 0,0 0 1 0 0,-1 0 0 0 0,0 2 0 0 0,-1-1 0 0 0,1 2 0 0 0,-2-1 0 0 0,1 1 0 0 0,-2 0 0 0 0,1 1 0 0 0,-1 0 0 0 0,-1 1-1 0 0,0 0 1 0 0,0 0 0 0 0,-1 0 0 0 0,6 20 0 0 0,61 176 2 0 0,-61-165 0 0 0,-2 0 0 0 0,5 58 0 0 0,8 34 0 0 0,-11-84 0 0 0,35 173 0 0 0,-41-164 0 0 0,-3-1 0 0 0,-8 109 0 0 0,3-132 0 0 0,-2-1 0 0 0,-1 0 0 0 0,-13 44 0 0 0,0 3 0 0 0,-39 173-2741 0 0,46-206 1338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1:13.389"/>
    </inkml:context>
    <inkml:brush xml:id="br0">
      <inkml:brushProperty name="width" value="0.1" units="cm"/>
      <inkml:brushProperty name="height" value="0.1" units="cm"/>
      <inkml:brushProperty name="color" value="#E71224"/>
    </inkml:brush>
  </inkml:definitions>
  <inkml:trace contextRef="#ctx0" brushRef="#br0">2962 35 5039 0 0,'2'-3'85'0'0,"0"0"0"0"0,0 1 0 0 0,1-1 0 0 0,-1 0 0 0 0,1 1 0 0 0,0-1 0 0 0,0 1 0 0 0,0 0 0 0 0,0 0 0 0 0,0 0 0 0 0,0 0 0 0 0,4-1 0 0 0,-5 3-43 0 0,0-1 0 0 0,-1 1 0 0 0,1-1-1 0 0,0 1 1 0 0,0 0 0 0 0,0-1 0 0 0,0 1 0 0 0,0 0 0 0 0,0 0-1 0 0,0 1 1 0 0,0-1 0 0 0,0 0 0 0 0,-1 0 0 0 0,1 1-1 0 0,0 0 1 0 0,0-1 0 0 0,0 1 0 0 0,-1 0 0 0 0,1 0 0 0 0,0 0-1 0 0,-1 0 1 0 0,1 0 0 0 0,0 0 0 0 0,-1 0 0 0 0,3 2-1 0 0,4 6 85 0 0,0 1 0 0 0,0 0 0 0 0,-1 0-1 0 0,-1 0 1 0 0,1 1 0 0 0,-2 0 0 0 0,1 0 0 0 0,3 13-1 0 0,-9-23-76 0 0,0 1 0 0 0,1-1-1 0 0,-1 1 1 0 0,0-1-1 0 0,-1 1 1 0 0,1-1 0 0 0,0 1-1 0 0,0-1 1 0 0,-1 1-1 0 0,1-1 1 0 0,-1 1 0 0 0,1-1-1 0 0,-1 1 1 0 0,0-1-1 0 0,1 0 1 0 0,-1 1 0 0 0,0-1-1 0 0,0 0 1 0 0,0 0-1 0 0,0 0 1 0 0,0 0-1 0 0,0 0 1 0 0,0 0 0 0 0,0 0-1 0 0,-1 0 1 0 0,1 0-1 0 0,0 0 1 0 0,0 0 0 0 0,-1-1-1 0 0,1 1 1 0 0,-1-1-1 0 0,-1 1 1 0 0,-8 4 175 0 0,0-2 1 0 0,0 1-1 0 0,-13 1 0 0 0,19-4-135 0 0,-85 13 408 0 0,-144 5 0 0 0,176-16-479 0 0,-112 5 182 0 0,-427 36 506 0 0,433-24-647 0 0,-198 0 0 0 0,321-21-51 0 0,-453 8 1450 0 0,484-6-1435 0 0,-295 29 311 0 0,237-19-396 0 0,0 2 1 0 0,-95 32-1 0 0,28 4-1292 0 0,68-24-3432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1:14.556"/>
    </inkml:context>
    <inkml:brush xml:id="br0">
      <inkml:brushProperty name="width" value="0.1" units="cm"/>
      <inkml:brushProperty name="height" value="0.1" units="cm"/>
      <inkml:brushProperty name="color" value="#E71224"/>
    </inkml:brush>
  </inkml:definitions>
  <inkml:trace contextRef="#ctx0" brushRef="#br0">1722 191 5983 0 0,'-1'-3'98'0'0,"-1"0"-1"0"0,1 1 1 0 0,0-1-1 0 0,-1 0 0 0 0,1 1 1 0 0,-1-1-1 0 0,0 1 1 0 0,0-1-1 0 0,0 1 0 0 0,0 0 1 0 0,-1 0-1 0 0,1 0 0 0 0,0 0 1 0 0,-1 0-1 0 0,1 1 1 0 0,-1-1-1 0 0,0 1 0 0 0,1-1 1 0 0,-1 1-1 0 0,-6-1 1 0 0,-3-1 512 0 0,-1 0 0 0 0,0 1 0 0 0,-23 0 0 0 0,-4-1-544 0 0,-124-17 1727 0 0,-249-46 134 0 0,343 51-1748 0 0,-1 3 0 0 0,0 2 0 0 0,-86 1 0 0 0,43 10 135 0 0,-144 20 0 0 0,197-11-955 0 0,-66 20 0 0 0,76-17-621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1:17.004"/>
    </inkml:context>
    <inkml:brush xml:id="br0">
      <inkml:brushProperty name="width" value="0.1" units="cm"/>
      <inkml:brushProperty name="height" value="0.1" units="cm"/>
      <inkml:brushProperty name="color" value="#E71224"/>
    </inkml:brush>
  </inkml:definitions>
  <inkml:trace contextRef="#ctx0" brushRef="#br0">3283 146 455 0 0,'-6'-11'-189'0'0,"4"8"395"0"0,1 0 0 0 0,-1 0 0 0 0,1 0 0 0 0,-1 0 0 0 0,0 0-1 0 0,0 0 1 0 0,-1 1 0 0 0,1-1 0 0 0,0 1 0 0 0,-1-1 0 0 0,0 1 0 0 0,1 0 0 0 0,-1 0 0 0 0,0 0 0 0 0,0 0-1 0 0,0 1 1 0 0,0-1 0 0 0,-5-1 0 0 0,0 1 84 0 0,0-1-1 0 0,0-1 0 0 0,0 0 1 0 0,1 0-1 0 0,-1 0 0 0 0,1-1 1 0 0,-12-10-1 0 0,13 10-56 0 0,0 0 0 0 0,0 0 0 0 0,-1 1 0 0 0,1-1 0 0 0,-1 2 0 0 0,0-1 0 0 0,-1 1 0 0 0,1 0 0 0 0,-1 0-1 0 0,-9-1 1 0 0,4 2-87 0 0,-1 1 1 0 0,1 1-1 0 0,-1 1 0 0 0,1-1 0 0 0,0 2 0 0 0,-1 0 0 0 0,-17 5 0 0 0,-92 38-25 0 0,84-29-126 0 0,-45 12 0 0 0,11-11 138 0 0,-1-2-1 0 0,0-4 0 0 0,-102 3 1 0 0,52-14 252 0 0,-51 2 366 0 0,140 0-589 0 0,0 2 0 0 0,-68 17 0 0 0,46-6-139 0 0,-1-2 1 0 0,0-3-1 0 0,0-3 0 0 0,-1-2 0 0 0,-69-3 0 0 0,85-2 38 0 0,0 1 1 0 0,0 3-1 0 0,-84 17 0 0 0,93-12-24 0 0,-1-2-1 0 0,0-1 1 0 0,-1-2 0 0 0,1-1-1 0 0,-1-2 1 0 0,-40-3-1 0 0,29-5 193 0 0,-60-17 0 0 0,73 16-109 0 0,-31-7 160 0 0,-1 3 0 0 0,-80-5 0 0 0,107 16-242 0 0,0 1 1 0 0,0 1 0 0 0,0 3-1 0 0,0 1 1 0 0,-45 12 0 0 0,70-13-128 0 0,0 1 0 0 0,0 0 0 0 0,0 1 0 0 0,-15 9 1 0 0,-9 10-198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33:50.686"/>
    </inkml:context>
    <inkml:brush xml:id="br0">
      <inkml:brushProperty name="width" value="0.1" units="cm"/>
      <inkml:brushProperty name="height" value="0.1" units="cm"/>
      <inkml:brushProperty name="color" value="#F4F91B"/>
    </inkml:brush>
  </inkml:definitions>
  <inkml:trace contextRef="#ctx0" brushRef="#br0">0 50 455 0 0,'117'-19'1533'0'0,"-45"10"-1058"0"0,52-2 311 0 0,-37 5-481 0 0,-52 3-236 0 0,0 1 1 0 0,0 2-1 0 0,63 8 0 0 0,-51-2-73 0 0,-19-3 37 0 0,1 2 0 0 0,-1 1 0 0 0,49 16 0 0 0,-57-15-13 0 0,0 0 0 0 0,0-2 0 0 0,1-1 0 0 0,32 4 0 0 0,84-4 88 0 0,-129-4-108 0 0,13-1 50 0 0,39-7 0 0 0,-24 2 9 0 0,-30 5-32 0 0,23-3 240 0 0,37 0 0 0 0,-2 3 123 0 0,76-12-1 0 0,-125 12-363 0 0,-1 1 0 0 0,0 1 0 0 0,0 0 0 0 0,0 1 1 0 0,0 0-1 0 0,17 6 0 0 0,-3-2 12 0 0,-5 0-38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1:17.731"/>
    </inkml:context>
    <inkml:brush xml:id="br0">
      <inkml:brushProperty name="width" value="0.1" units="cm"/>
      <inkml:brushProperty name="height" value="0.1" units="cm"/>
      <inkml:brushProperty name="color" value="#E71224"/>
    </inkml:brush>
  </inkml:definitions>
  <inkml:trace contextRef="#ctx0" brushRef="#br0">2300 72 1375 0 0,'0'-2'199'0'0,"0"1"-1"0"0,0-1 1 0 0,0 0-1 0 0,-1 1 1 0 0,1-1-1 0 0,-1 0 0 0 0,1 1 1 0 0,-1-1-1 0 0,1 1 1 0 0,-1-1-1 0 0,0 1 1 0 0,0-1-1 0 0,0 1 0 0 0,0 0 1 0 0,0-1-1 0 0,0 1 1 0 0,0 0-1 0 0,0 0 1 0 0,0 0-1 0 0,-1 0 0 0 0,1 0 1 0 0,0 0-1 0 0,-1 0 1 0 0,1 0-1 0 0,-1 0 1 0 0,1 1-1 0 0,-1-1 0 0 0,1 1 1 0 0,-1-1-1 0 0,-3 0 1 0 0,-6-1-4 0 0,0 0 1 0 0,0 1 0 0 0,-21 1 0 0 0,-3-2 389 0 0,-27-10 382 0 0,43 7-695 0 0,0 2 0 0 0,-1 0 1 0 0,0 0-1 0 0,1 2 0 0 0,-30 2 0 0 0,-139 29 66 0 0,-14 2-260 0 0,-407-17 802 0 0,441-16-608 0 0,-269 21-8 0 0,433-20-264 0 0,-66 8-457 0 0,1 2 0 0 0,-87 25-1 0 0,100-20-3858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1:18.770"/>
    </inkml:context>
    <inkml:brush xml:id="br0">
      <inkml:brushProperty name="width" value="0.1" units="cm"/>
      <inkml:brushProperty name="height" value="0.1" units="cm"/>
      <inkml:brushProperty name="color" value="#E71224"/>
    </inkml:brush>
  </inkml:definitions>
  <inkml:trace contextRef="#ctx0" brushRef="#br0">3042 23 3567 0 0,'-13'0'322'0'0,"-7"0"279"0"0,0 0 1 0 0,1-2 0 0 0,-35-5-1 0 0,28 1 2 0 0,-1 3-1 0 0,1 0 0 0 0,-1 1 1 0 0,-32 3-1 0 0,-110 16-28 0 0,1 0 227 0 0,82-14-408 0 0,-114 7 338 0 0,147-4-488 0 0,-92 20 1 0 0,52-3-41 0 0,-2-5 1 0 0,-139 9-1 0 0,12-18 545 0 0,-243-23 0 0 0,97-1-167 0 0,184 23-1170 0 0,0 14-3328 0 0,99-7-582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1:42.926"/>
    </inkml:context>
    <inkml:brush xml:id="br0">
      <inkml:brushProperty name="width" value="0.1" units="cm"/>
      <inkml:brushProperty name="height" value="0.1" units="cm"/>
      <inkml:brushProperty name="color" value="#E71224"/>
    </inkml:brush>
  </inkml:definitions>
  <inkml:trace contextRef="#ctx0" brushRef="#br0">4697 47 2759 0 0,'-14'-15'101'0'0,"12"13"169"0"0,0-1 0 0 0,0 1 1 0 0,0 0-1 0 0,0 0 1 0 0,0 0-1 0 0,-1 0 1 0 0,1 0-1 0 0,-1 0 1 0 0,1 1-1 0 0,-1-1 0 0 0,0 1 1 0 0,1 0-1 0 0,-1 0 1 0 0,0 0-1 0 0,0 0 1 0 0,0 0-1 0 0,-5 0 0 0 0,-4-1-29 0 0,-1 1 0 0 0,1 1 0 0 0,0 0 0 0 0,-1 1 0 0 0,-20 4 0 0 0,-62 19 143 0 0,64-14-258 0 0,-53 8 0 0 0,-93-6 789 0 0,20-2-304 0 0,109-8-185 0 0,0-1 0 0 0,-78-10 0 0 0,4 0 288 0 0,-108-11-59 0 0,-44-1-171 0 0,-14 37-108 0 0,1 0-259 0 0,25-4-55 0 0,226-9-60 0 0,-75 9 19 0 0,64-6 0 0 0,-93 1 1 0 0,-21-7 32 0 0,107 0-29 0 0,0 3 0 0 0,-68 12 0 0 0,-15 1-15 0 0,99-15 64 0 0,0-2 0 0 0,-64-10-1 0 0,15 1 217 0 0,65 9-279 0 0,-1 1-1 0 0,1 1 1 0 0,-1 1 0 0 0,-22 5 0 0 0,-87 25 76 0 0,96-21-67 0 0,0-2-1 0 0,-1-1 1 0 0,0-2-1 0 0,-47 2 0 0 0,55-9 32 0 0,-1-1 0 0 0,1-2 0 0 0,-35-8 0 0 0,-84-30 263 0 0,75 20-256 0 0,64 19-79 0 0,-1 1 0 0 0,1 0 0 0 0,0 1 0 0 0,-1 0 0 0 0,1 0 0 0 0,0 1 0 0 0,-1 0 0 0 0,1 1 0 0 0,-1 0 0 0 0,1 0 0 0 0,0 1 0 0 0,-11 4 0 0 0,5-1-50 0 0,1 2 0 0 0,0 0 0 0 0,0 0 0 0 0,1 1 1 0 0,0 1-1 0 0,-19 16 0 0 0,0 2-1330 0 0,-1 2-3821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1:45.355"/>
    </inkml:context>
    <inkml:brush xml:id="br0">
      <inkml:brushProperty name="width" value="0.1" units="cm"/>
      <inkml:brushProperty name="height" value="0.1" units="cm"/>
      <inkml:brushProperty name="color" value="#E71224"/>
    </inkml:brush>
  </inkml:definitions>
  <inkml:trace contextRef="#ctx0" brushRef="#br0">3066 121 5039 0 0,'-1'-3'107'0'0,"-1"-1"-1"0"0,1 0 0 0 0,-1 1 0 0 0,0-1 1 0 0,0 1-1 0 0,0 0 0 0 0,0 0 0 0 0,-1 0 0 0 0,0 0 1 0 0,1 0-1 0 0,-1 0 0 0 0,0 0 0 0 0,0 1 1 0 0,0 0-1 0 0,-1-1 0 0 0,1 1 0 0 0,0 0 0 0 0,-1 1 1 0 0,1-1-1 0 0,-6-1 0 0 0,-2-1 81 0 0,1 0-1 0 0,-1-1 1 0 0,-16-11-1 0 0,-12-5 1557 0 0,32 18-1549 0 0,1 1 0 0 0,-1 0-1 0 0,0 1 1 0 0,0-1-1 0 0,1 1 1 0 0,-1 1-1 0 0,0-1 1 0 0,0 1 0 0 0,0 0-1 0 0,0 1 1 0 0,0 0-1 0 0,0 0 1 0 0,-7 2-1 0 0,-13 5 52 0 0,-52 22-1 0 0,19-6 255 0 0,-228 53 1692 0 0,240-65-2032 0 0,-22 1 258 0 0,-128 8 0 0 0,-28-23 1084 0 0,3-1-689 0 0,89 4-691 0 0,32-2 1 0 0,28 3 24 0 0,-214 2 485 0 0,198-7-398 0 0,-106-16-1 0 0,-4-5-172 0 0,165 22-55 0 0,1 2 0 0 0,-1 2 0 0 0,-61 10 0 0 0,67-5-394 0 0,0 1-1 0 0,0 2 0 0 0,1 1 1 0 0,1 1-1 0 0,0 1 0 0 0,0 2 1 0 0,-29 21-1 0 0,7-2-5973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2:40.538"/>
    </inkml:context>
    <inkml:brush xml:id="br0">
      <inkml:brushProperty name="width" value="0.1" units="cm"/>
      <inkml:brushProperty name="height" value="0.1" units="cm"/>
      <inkml:brushProperty name="color" value="#E71224"/>
    </inkml:brush>
  </inkml:definitions>
  <inkml:trace contextRef="#ctx0" brushRef="#br0">2882 1826 6559 0 0,'-1'-3'87'0'0,"1"0"0"0"0,-1 0 0 0 0,0 0 0 0 0,0 0 0 0 0,0 0-1 0 0,0 0 1 0 0,-3-3 0 0 0,3 5-11 0 0,0 0 1 0 0,1 0-1 0 0,-1 0 0 0 0,-1 0 1 0 0,1 0-1 0 0,0 0 0 0 0,0 0 1 0 0,0 0-1 0 0,0 1 0 0 0,-1-1 0 0 0,1 1 1 0 0,0-1-1 0 0,-1 1 0 0 0,1-1 1 0 0,0 1-1 0 0,-3-1 0 0 0,0 0-84 0 0,1-1 0 0 0,0 1 1 0 0,0-1-1 0 0,0 0 0 0 0,1 0 0 0 0,-1-1 0 0 0,0 1 0 0 0,1 0 0 0 0,-1-1 0 0 0,1 0 0 0 0,0 1 0 0 0,0-1 0 0 0,0 0 0 0 0,0 0 0 0 0,-2-6 0 0 0,1 3 209 0 0,0 1 0 0 0,-1 0 1 0 0,1 1-1 0 0,-7-8 0 0 0,-1 4 589 0 0,1 1 1 0 0,-22-12-1 0 0,4 3 230 0 0,1-5-555 0 0,25 19-399 0 0,0 0 0 0 0,0 0 1 0 0,-1 0-1 0 0,1 0 1 0 0,-1 0-1 0 0,1 0 0 0 0,-1 0 1 0 0,0 1-1 0 0,1-1 1 0 0,-1 1-1 0 0,0 0 0 0 0,0 0 1 0 0,0 0-1 0 0,0 0 1 0 0,0 0-1 0 0,0 1 0 0 0,-1 0 1 0 0,1-1-1 0 0,0 1 1 0 0,0 0-1 0 0,0 1 0 0 0,0-1 1 0 0,-5 1-1 0 0,-99 19 325 0 0,67-15-118 0 0,-48 15-1 0 0,66-14 34 0 0,-1 0 1 0 0,0-1-1 0 0,0-2 0 0 0,0 0 0 0 0,-38-1 1 0 0,43-5 27 0 0,0 0 0 0 0,-31-10 0 0 0,31 7-135 0 0,-2 1 0 0 0,-19-3 1 0 0,-86 0 0 0 0,51 4-163 0 0,-23-8 282 0 0,52 6-80 0 0,-51-1 0 0 0,44 11-138 0 0,40-3-82 0 0,0 0-1 0 0,0 0 0 0 0,0-1 0 0 0,1-1 1 0 0,-24-3-1 0 0,-4-4 287 0 0,-73-4-1 0 0,2 16-198 0 0,6-1-24 0 0,0-10 43 0 0,-37-2 90 0 0,-10 4-11 0 0,61 7-204 0 0,72-1 4 0 0,0 1 1 0 0,1 1-1 0 0,-21 5 0 0 0,20-4 8 0 0,1 0 0 0 0,-1-1-1 0 0,-21 0 1 0 0,-1-2 4 0 0,0 2 0 0 0,0 2 0 0 0,-58 15 0 0 0,80-15-16 0 0,-28 13 0 0 0,33-12 0 0 0,-1 0 0 0 0,1-2 0 0 0,-1 1 0 0 0,-15 1 0 0 0,28-6 12 0 0,0 0-1 0 0,-1 1 1 0 0,1-1-1 0 0,0 0 1 0 0,0-1-1 0 0,-1 1 1 0 0,1 0-1 0 0,0 0 1 0 0,0 0-1 0 0,0-1 1 0 0,0 1 0 0 0,-1-1-1 0 0,1 1 1 0 0,0-1-1 0 0,0 1 1 0 0,0-1-1 0 0,0 0 1 0 0,0 1-1 0 0,0-1 1 0 0,0 0-1 0 0,-1-1 1 0 0,0-1 50 0 0,0 0 1 0 0,1 1-1 0 0,-1-1 1 0 0,0 0-1 0 0,1 0 1 0 0,0 0-1 0 0,0 0 1 0 0,-1-3-1 0 0,-1-5 111 0 0,1 0-1 0 0,0 0 1 0 0,1 0-1 0 0,0-11 1 0 0,1-8 61 0 0,0-3 22 0 0,6-57-1 0 0,-1 45-187 0 0,0-71 0 0 0,-1 55-15 0 0,-2 47-38 0 0,1 0 0 0 0,7-22-1 0 0,2-13 17 0 0,-4 8-6 0 0,-4 23 0 0 0,4-33 0 0 0,-8-129 595 0 0,-2 76-491 0 0,-8-12-129 0 0,6 78 0 0 0,-2-27 61 0 0,3 21 31 0 0,-10-43 0 0 0,8 55-23 0 0,2 0 0 0 0,0-39 0 0 0,0-7 95 0 0,-1 46-112 0 0,2 22-48 0 0,1-1 0 0 0,0 0 0 0 0,0 0 0 0 0,1 1 0 0 0,1-1 0 0 0,2-15 0 0 0,-3 25-4 0 0,1 0 0 0 0,-1 0 0 0 0,1 0 0 0 0,0 0 0 0 0,0 0 0 0 0,0 0 0 0 0,-1 0 0 0 0,1 0 0 0 0,0 0 0 0 0,0 0 0 0 0,0 0 0 0 0,1 1 0 0 0,-1-1 0 0 0,0 0 0 0 0,0 1 0 0 0,0-1 0 0 0,0 1 0 0 0,1-1 0 0 0,-1 1 0 0 0,0 0 0 0 0,0-1 0 0 0,1 1 0 0 0,-1 0 0 0 0,3 0 0 0 0,32 1 0 0 0,28 9 1 0 0,26 7-13 0 0,-37-7-2 0 0,-1-2 0 0 0,1-2 0 0 0,99-3 0 0 0,-83-3 16 0 0,100 12-1 0 0,-42 5-33 0 0,193 1 0 0 0,-35-10 32 0 0,-59 9 0 0 0,-169-10 0 0 0,-28-4 0 0 0,0-2 0 0 0,0 0 0 0 0,51-7 0 0 0,-51 4 0 0 0,33 0 0 0 0,-36 3 0 0 0,0-2 0 0 0,26-5 0 0 0,-26 3 0 0 0,31-1 0 0 0,-32 4 0 0 0,41-8 0 0 0,-47 6 0 0 0,-1 0 0 0 0,1 1 0 0 0,20 2 0 0 0,-17-1 0 0 0,36-2 0 0 0,-18 1 0 0 0,-33 1 0 0 0,0 0 0 0 0,0 0 0 0 0,0 0 0 0 0,0-1 0 0 0,0 0 0 0 0,7-2 0 0 0,-5 0 0 0 0,19-6 0 0 0,1 0 0 0 0,0 2 0 0 0,0 1 0 0 0,52-3 0 0 0,-72 10 0 0 0,-1 0 0 0 0,1 0 0 0 0,-1 1 0 0 0,0 0 0 0 0,10 4 0 0 0,-15-5-3 0 0,1 1 0 0 0,0 0 0 0 0,0 0-1 0 0,-1 1 1 0 0,0-1 0 0 0,1 1 0 0 0,-1 0 0 0 0,0-1-1 0 0,0 1 1 0 0,0 1 0 0 0,-1-1 0 0 0,1 0 0 0 0,-1 1-1 0 0,0-1 1 0 0,0 1 0 0 0,0 0 0 0 0,0 0 0 0 0,-1 0-1 0 0,1 0 1 0 0,-1 0 0 0 0,1 4 0 0 0,0 9 6 0 0,1 0 0 0 0,-2 0 0 0 0,-2 33 0 0 0,1-21-9 0 0,11 222 6 0 0,-8-221-5 0 0,0-7-10 0 0,-1 0 0 0 0,-1 1 1 0 0,-3 35-1 0 0,-6-3 15 0 0,4-34 0 0 0,0 1 0 0 0,2-1 0 0 0,1 1 0 0 0,1 0 0 0 0,2 24 0 0 0,18 139 0 0 0,-16-160 0 0 0,7 34 0 0 0,-6-40 0 0 0,-1 1 0 0 0,-1-1 0 0 0,1 25 0 0 0,1 41 0 0 0,-2-55 0 0 0,-2 52 0 0 0,-3-53 0 0 0,0 9 0 0 0,-9 40 0 0 0,11-77 0 0 0,0 1 0 0 0,-1 0 0 0 0,1-1 0 0 0,-1 1 0 0 0,0-1 0 0 0,0 1 0 0 0,0-1 0 0 0,0 0 0 0 0,0 1 0 0 0,0-1 0 0 0,0 0 0 0 0,-1 0 0 0 0,0 0 0 0 0,1 0 0 0 0,-1 0 0 0 0,0 0 0 0 0,0 0 0 0 0,0 0 0 0 0,0-1 0 0 0,0 1 0 0 0,0-1 0 0 0,0 0 0 0 0,-1 1 0 0 0,1-1 0 0 0,0 0 0 0 0,-1 0 0 0 0,-4 1 0 0 0,-1-2 0 0 0,-1 1 0 0 0,0-1 0 0 0,0-1 0 0 0,0 0 0 0 0,0 0 0 0 0,-14-4 0 0 0,13 2 0 0 0,1 1 0 0 0,-1 1 0 0 0,1 0 0 0 0,-20 0 0 0 0,23 2-35 0 0,-1 1 1 0 0,1 0-1 0 0,0 0 0 0 0,-1 0 1 0 0,1 1-1 0 0,1 0 0 0 0,-1 0 1 0 0,0 0-1 0 0,1 1 0 0 0,-1 0 1 0 0,-4 4-1 0 0,-9 10-970 0 0,-24 27 0 0 0,38-40 714 0 0,-36 44-5453 0 0,-6 13-1771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58:07.334"/>
    </inkml:context>
    <inkml:brush xml:id="br0">
      <inkml:brushProperty name="width" value="0.1" units="cm"/>
      <inkml:brushProperty name="height" value="0.1" units="cm"/>
      <inkml:brushProperty name="color" value="#E71224"/>
    </inkml:brush>
  </inkml:definitions>
  <inkml:trace contextRef="#ctx0" brushRef="#br0">1533 151 1375 0 0,'-39'-13'83'0'0,"30"9"196"0"0,0 1 0 0 0,0 0 0 0 0,0 0-1 0 0,-1 1 1 0 0,1 0 0 0 0,-1 1 0 0 0,0 0 0 0 0,-12 1-1 0 0,-49 5 204 0 0,-73 2 644 0 0,111-10-391 0 0,0-1-1 0 0,0-1 1 0 0,0-2 0 0 0,-38-13-1 0 0,5 2 253 0 0,-69-10 43 0 0,-165-12 0 0 0,247 36-1083 0 0,0 3-1 0 0,-1 2 0 0 0,1 2 0 0 0,-1 2 0 0 0,-101 25 1 0 0,100-16-249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58:08.223"/>
    </inkml:context>
    <inkml:brush xml:id="br0">
      <inkml:brushProperty name="width" value="0.1" units="cm"/>
      <inkml:brushProperty name="height" value="0.1" units="cm"/>
      <inkml:brushProperty name="color" value="#E71224"/>
    </inkml:brush>
  </inkml:definitions>
  <inkml:trace contextRef="#ctx0" brushRef="#br0">2942 151 3223 0 0,'4'-33'919'0'0,"-3"28"-568"0"0,0-1-1 0 0,0 1 1 0 0,0 0 0 0 0,-1-1-1 0 0,0 1 1 0 0,0 0 0 0 0,-1-1-1 0 0,1 1 1 0 0,-4-11 0 0 0,4 15-308 0 0,-1 0 0 0 0,0 0 1 0 0,0 0-1 0 0,0-1 0 0 0,0 1 0 0 0,0 0 1 0 0,0 1-1 0 0,0-1 0 0 0,0 0 1 0 0,-1 0-1 0 0,1 0 0 0 0,0 1 1 0 0,0-1-1 0 0,-1 0 0 0 0,1 1 0 0 0,0 0 1 0 0,-1-1-1 0 0,1 1 0 0 0,-2-1 1 0 0,-33-2 455 0 0,23 2-327 0 0,-253-16 1432 0 0,-70 0-422 0 0,0 23-1012 0 0,223-2-91 0 0,-110 7-1 0 0,-91 2 36 0 0,10-19 96 0 0,-244 0 38 0 0,451 7-830 0 0,-190 26-1 0 0,240-18-548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58:09.807"/>
    </inkml:context>
    <inkml:brush xml:id="br0">
      <inkml:brushProperty name="width" value="0.1" units="cm"/>
      <inkml:brushProperty name="height" value="0.1" units="cm"/>
      <inkml:brushProperty name="color" value="#E71224"/>
    </inkml:brush>
  </inkml:definitions>
  <inkml:trace contextRef="#ctx0" brushRef="#br0">2513 1 3223 0 0,'-40'2'1598'0'0,"-1"2"0"0"0,-76 19 0 0 0,-35 3-312 0 0,95-23-615 0 0,0-2 1 0 0,-88-12-1 0 0,63 2-162 0 0,28 1-334 0 0,0 3-1 0 0,0 2 1 0 0,-76 6 0 0 0,-2 11-138 0 0,-241-7 0 0 0,252-8-38 0 0,-145 17-1 0 0,67-1 59 0 0,148-14-102 0 0,0 4 0 0 0,0 1 0 0 0,1 2 0 0 0,0 3 0 0 0,-73 25 0 0 0,60-10-363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58:11.353"/>
    </inkml:context>
    <inkml:brush xml:id="br0">
      <inkml:brushProperty name="width" value="0.1" units="cm"/>
      <inkml:brushProperty name="height" value="0.1" units="cm"/>
      <inkml:brushProperty name="color" value="#E71224"/>
    </inkml:brush>
  </inkml:definitions>
  <inkml:trace contextRef="#ctx0" brushRef="#br0">2243 49 1375 0 0,'3'-4'534'0'0,"-1"-1"0"0"0,1 0-1 0 0,-1 1 1 0 0,0-1-1 0 0,-1-1 1 0 0,2-5-1 0 0,-3 10-504 0 0,0 1-1 0 0,1 0 1 0 0,-1-1-1 0 0,0 1 1 0 0,0 0-1 0 0,0 0 1 0 0,0-1-1 0 0,0 1 1 0 0,-1 0-1 0 0,1 0 1 0 0,0-1-1 0 0,0 1 1 0 0,0 0-1 0 0,0-1 1 0 0,0 1-1 0 0,0 0 1 0 0,0 0-1 0 0,0 0 1 0 0,-1-1-1 0 0,1 1 1 0 0,0 0-1 0 0,0 0 1 0 0,0-1-1 0 0,0 1 1 0 0,-1 0-1 0 0,1 0 1 0 0,0 0-1 0 0,0 0 1 0 0,-1-1-1 0 0,1 1 1 0 0,0 0-1 0 0,0 0 1 0 0,0 0-1 0 0,-1 0 1 0 0,1 0-1 0 0,0 0 1 0 0,-1 0-1 0 0,1 0 1 0 0,-18 0 559 0 0,-31 12-77 0 0,28-6-29 0 0,-62 10 677 0 0,-132 29 709 0 0,144-31-1563 0 0,-125 9 1 0 0,-75-14 435 0 0,244-9-642 0 0,-282-4 743 0 0,130-1-479 0 0,-205 21 1 0 0,306-4-1073 0 0,-119 36 0 0 0,137-32-1693 0 0,-36 9-1917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58:12.687"/>
    </inkml:context>
    <inkml:brush xml:id="br0">
      <inkml:brushProperty name="width" value="0.1" units="cm"/>
      <inkml:brushProperty name="height" value="0.1" units="cm"/>
      <inkml:brushProperty name="color" value="#E71224"/>
    </inkml:brush>
  </inkml:definitions>
  <inkml:trace contextRef="#ctx0" brushRef="#br0">3196 0 3567 0 0,'-43'10'273'0'0,"-85"17"618"0"0,-198 3 1915 0 0,300-28-2521 0 0,-18 1 163 0 0,-344 4 1805 0 0,-56-18-1137 0 0,358 9-811 0 0,-93-16-1 0 0,-75-2 303 0 0,140 21-358 0 0,-256-11 358 0 0,318 4-546 0 0,1 2 0 0 0,-1 3 0 0 0,0 2 0 0 0,0 2 0 0 0,-57 11 0 0 0,32 2-303 0 0,-101 21 625 0 0,61-4-4438 0 0,63-14-325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33:58.845"/>
    </inkml:context>
    <inkml:brush xml:id="br0">
      <inkml:brushProperty name="width" value="0.1" units="cm"/>
      <inkml:brushProperty name="height" value="0.1" units="cm"/>
      <inkml:brushProperty name="color" value="#F4F91B"/>
    </inkml:brush>
  </inkml:definitions>
  <inkml:trace contextRef="#ctx0" brushRef="#br0">3 135 919 0 0,'0'-2'121'0'0,"-1"0"0"0"0,0-1 0 0 0,1 0 0 0 0,0 1 0 0 0,0-1 0 0 0,-1 1 0 0 0,2-1 0 0 0,-1 1 0 0 0,0-1 0 0 0,0 1 0 0 0,1-1 0 0 0,-1 1 0 0 0,1-1 0 0 0,0 1 0 0 0,2-5 0 0 0,-3 5-42 0 0,1 1-1 0 0,0-1 1 0 0,0 1-1 0 0,0-1 0 0 0,-1 1 1 0 0,2 0-1 0 0,-1-1 1 0 0,0 1-1 0 0,0 0 0 0 0,0 0 1 0 0,1-1-1 0 0,-1 1 1 0 0,0 0-1 0 0,1 0 0 0 0,-1 1 1 0 0,1-1-1 0 0,-1 0 1 0 0,1 0-1 0 0,-1 1 0 0 0,1-1 1 0 0,0 1-1 0 0,-1-1 1 0 0,1 1-1 0 0,2 0 0 0 0,6-1-18 0 0,-1 1-1 0 0,0-1 0 0 0,1-1 0 0 0,-1 0 0 0 0,0 0 0 0 0,0-1 1 0 0,11-4-1 0 0,-16 6 2 0 0,0 0 0 0 0,0 1-1 0 0,1-1 1 0 0,-1 1 0 0 0,1 0 0 0 0,-1 0 0 0 0,0 0 0 0 0,1 0 0 0 0,-1 1 0 0 0,7 1 0 0 0,-6-1-15 0 0,0 0 1 0 0,1 0 0 0 0,-1 0 0 0 0,0-1 0 0 0,1 0-1 0 0,6-1 1 0 0,10-7 484 0 0,-19 7-475 0 0,0-1 1 0 0,0 1 0 0 0,0 0 0 0 0,0 0 0 0 0,0 1 0 0 0,1-1 0 0 0,-1 0-1 0 0,0 1 1 0 0,0 0 0 0 0,5 0 0 0 0,16 3 27 0 0,1 0 1 0 0,28-2-1 0 0,-49 0-84 0 0,1-1 0 0 0,0 1 0 0 0,0 0 0 0 0,-1 0 0 0 0,7 3 0 0 0,-6-3 0 0 0,-1 1 0 0 0,1-1 0 0 0,-1 0 0 0 0,1 0 0 0 0,6 0 0 0 0,2 1 0 0 0,-11-2 0 0 0,0 0 0 0 0,-1 1 0 0 0,1-1 0 0 0,0 0 0 0 0,-1 0 0 0 0,1 0 0 0 0,0 0 0 0 0,0 0 0 0 0,-1-1 0 0 0,3 1 0 0 0,-2-1 3 0 0,0 1-1 0 0,1 0 1 0 0,-1 0-1 0 0,1 0 1 0 0,-1 0 0 0 0,0 0-1 0 0,1 1 1 0 0,-1-1-1 0 0,1 1 1 0 0,-1-1-1 0 0,0 1 1 0 0,0 0-1 0 0,1 0 1 0 0,2 2-1 0 0,-2-2 2 0 0,0 1-1 0 0,0-1 0 0 0,0 0 0 0 0,0 0 1 0 0,1 0-1 0 0,-1 0 0 0 0,5 0 0 0 0,7-1 0 0 0,1-1 0 0 0,-1 0-1 0 0,24-5 1 0 0,-25 3 43 0 0,-3 0 29 0 0,0 1-1 0 0,0 0 1 0 0,1 0-1 0 0,-1 1 1 0 0,23 2-1 0 0,64 11 44 0 0,-86-12-113 0 0,1 0 0 0 0,23-3 0 0 0,-18 1 57 0 0,2 1-14 0 0,0 1 1 0 0,0 1-1 0 0,0 1 0 0 0,0 1 0 0 0,30 8 1 0 0,-1 0-54 0 0,-39-10 13 0 0,0 0 0 0 0,0 0 0 0 0,0-1 0 0 0,1 0 0 0 0,-1-1 0 0 0,0 0 0 0 0,12-3 0 0 0,7-4 13 0 0,31-12 1 0 0,23-6 10 0 0,-54 21 10 0 0,1 1 0 0 0,0 2 1 0 0,0 1-1 0 0,0 1 0 0 0,29 4 0 0 0,-49-4-42 0 0,0 0 0 0 0,-1-1 0 0 0,1 0 0 0 0,18-6 0 0 0,5 1 0 0 0,-19 2-99 0 0,13 0-643 0 0,-27 4 696 0 0,1 0 0 0 0,0 0 0 0 0,0 0 0 0 0,-1 0 0 0 0,1 1 0 0 0,0-1 0 0 0,-1 0 0 0 0,1 0-1 0 0,0 1 1 0 0,-1-1 0 0 0,1 0 0 0 0,-1 1 0 0 0,1-1 0 0 0,-1 1 0 0 0,1-1 0 0 0,-1 1 0 0 0,1-1 0 0 0,-1 1 0 0 0,1-1 0 0 0,-1 1 0 0 0,1 0 0 0 0,-1-1 0 0 0,0 1 0 0 0,1 0 0 0 0,-1-1 0 0 0,0 1-1 0 0,0 0 1 0 0,0-1 0 0 0,1 1 0 0 0,-1 0 0 0 0,0-1 0 0 0,0 1 0 0 0,0 0 0 0 0,0 0 0 0 0,0 13-2813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58:13.741"/>
    </inkml:context>
    <inkml:brush xml:id="br0">
      <inkml:brushProperty name="width" value="0.1" units="cm"/>
      <inkml:brushProperty name="height" value="0.1" units="cm"/>
      <inkml:brushProperty name="color" value="#E71224"/>
    </inkml:brush>
  </inkml:definitions>
  <inkml:trace contextRef="#ctx0" brushRef="#br0">1842 49 1495 0 0,'1'-2'-8'0'0,"3"-22"2157"0"0,-4 23-2068 0 0,0 0 0 0 0,0 0 1 0 0,-1 0-1 0 0,1 1 0 0 0,0-1 1 0 0,-1 0-1 0 0,1 0 0 0 0,0 0 0 0 0,-1 1 1 0 0,1-1-1 0 0,-1 0 0 0 0,1 1 1 0 0,-1-1-1 0 0,1 0 0 0 0,-1 1 1 0 0,0-1-1 0 0,1 1 0 0 0,-1-1 1 0 0,0 1-1 0 0,1-1 0 0 0,-1 1 1 0 0,0-1-1 0 0,0 1 0 0 0,1 0 1 0 0,-1-1-1 0 0,0 1 0 0 0,0 0 1 0 0,0 0-1 0 0,1 0 0 0 0,-1 0 1 0 0,0-1-1 0 0,-1 1 0 0 0,-9-2 383 0 0,-1 1 0 0 0,1 0 0 0 0,0 0 0 0 0,-1 1 0 0 0,1 1-1 0 0,-1 0 1 0 0,-14 3 0 0 0,-33 8 105 0 0,-1-2 1 0 0,-120 2-1 0 0,-122-21 676 0 0,78 0-478 0 0,122 7-584 0 0,17-1 83 0 0,-166 15 0 0 0,12 33-25 0 0,81-6-4988 0 0,98-23 451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58:14.406"/>
    </inkml:context>
    <inkml:brush xml:id="br0">
      <inkml:brushProperty name="width" value="0.1" units="cm"/>
      <inkml:brushProperty name="height" value="0.1" units="cm"/>
      <inkml:brushProperty name="color" value="#E71224"/>
    </inkml:brush>
  </inkml:definitions>
  <inkml:trace contextRef="#ctx0" brushRef="#br0">2007 113 3223 0 0,'-2'-14'77'0'0,"-2"-27"98"0"0,4 38-162 0 0,-1 1 1 0 0,1 0 0 0 0,-1 0 0 0 0,0 0 0 0 0,1-1 0 0 0,-1 1 0 0 0,0 0 0 0 0,0 0-1 0 0,-1 0 1 0 0,1 0 0 0 0,0 0 0 0 0,-1 1 0 0 0,-2-4 0 0 0,0 3 292 0 0,-1 0 0 0 0,0 1 0 0 0,1 0 0 0 0,-1 0 0 0 0,0 0 0 0 0,0 1 1 0 0,0-1-1 0 0,1 1 0 0 0,-1 0 0 0 0,0 1 0 0 0,-5 0 0 0 0,-10 2-276 0 0,0 1 1 0 0,0 1-1 0 0,0 0 0 0 0,-33 16 1 0 0,27-11-65 0 0,0-1 1 0 0,-27 6 0 0 0,7-8 28 0 0,-1-2 1 0 0,0-2-1 0 0,1-2 0 0 0,-1-3 1 0 0,-67-9-1 0 0,27 5 722 0 0,0 3 0 0 0,-147 16 0 0 0,153-7-623 0 0,-19-2-50 0 0,0-5 0 0 0,1-4 0 0 0,-1-4 0 0 0,-104-25 0 0 0,3-16-641 0 0,157 41-2710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58:15.278"/>
    </inkml:context>
    <inkml:brush xml:id="br0">
      <inkml:brushProperty name="width" value="0.1" units="cm"/>
      <inkml:brushProperty name="height" value="0.1" units="cm"/>
      <inkml:brushProperty name="color" value="#E71224"/>
    </inkml:brush>
  </inkml:definitions>
  <inkml:trace contextRef="#ctx0" brushRef="#br0">1919 17 455 0 0,'-12'-1'1645'0'0,"1"0"0"0"0,-24-5-1 0 0,24 3-1312 0 0,1 1-1 0 0,-1 0 1 0 0,-21 0-1 0 0,-17 4 287 0 0,-114 8 248 0 0,17 1 325 0 0,-191-9 1 0 0,155-4-599 0 0,49 1-310 0 0,-234 6 179 0 0,295 0-573 0 0,0 4 1 0 0,1 2-1 0 0,-75 23 1 0 0,88-15-361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58:15.953"/>
    </inkml:context>
    <inkml:brush xml:id="br0">
      <inkml:brushProperty name="width" value="0.1" units="cm"/>
      <inkml:brushProperty name="height" value="0.1" units="cm"/>
      <inkml:brushProperty name="color" value="#E71224"/>
    </inkml:brush>
  </inkml:definitions>
  <inkml:trace contextRef="#ctx0" brushRef="#br0">1972 75 455 0 0,'-4'-3'352'0'0,"0"1"-1"0"0,-1 0 0 0 0,1 0 0 0 0,-1 1 1 0 0,1-1-1 0 0,-1 1 0 0 0,0 0 0 0 0,-5-1 1 0 0,-43-3 1444 0 0,47 5-2039 0 0,-324-28 1850 0 0,102 7 319 0 0,113 17-1096 0 0,-132 12-1 0 0,16 0-682 0 0,-403-18-1121 0 0,553 10-2466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58:17.682"/>
    </inkml:context>
    <inkml:brush xml:id="br0">
      <inkml:brushProperty name="width" value="0.1" units="cm"/>
      <inkml:brushProperty name="height" value="0.1" units="cm"/>
      <inkml:brushProperty name="color" value="#E71224"/>
    </inkml:brush>
  </inkml:definitions>
  <inkml:trace contextRef="#ctx0" brushRef="#br0">1307 167 2471 0 0,'-1'0'14'0'0,"0"1"0"0"0,0 0 0 0 0,1-1-1 0 0,-1 1 1 0 0,-1 0 0 0 0,1-1-1 0 0,0 1 1 0 0,0-1 0 0 0,0 0 0 0 0,0 1-1 0 0,0-1 1 0 0,0 0 0 0 0,0 0-1 0 0,-1 1 1 0 0,1-1 0 0 0,-2 0-1 0 0,-21 0 105 0 0,-22-7 986 0 0,0-1 0 0 0,0-3 0 0 0,1-1 0 0 0,1-3 0 0 0,-65-29 0 0 0,75 29-829 0 0,-2 2 1 0 0,0 1-1 0 0,0 2 0 0 0,-1 2 0 0 0,0 1 1 0 0,-1 2-1 0 0,1 1 0 0 0,-1 2 0 0 0,0 2 1 0 0,-42 4-1 0 0,16 2-232 0 0,-104 22-1 0 0,139-21-223 0 0,1 1 0 0 0,1 1 0 0 0,0 2 0 0 0,0 1 0 0 0,1 0-1 0 0,-26 19 1 0 0,20-10-911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58:18.900"/>
    </inkml:context>
    <inkml:brush xml:id="br0">
      <inkml:brushProperty name="width" value="0.1" units="cm"/>
      <inkml:brushProperty name="height" value="0.1" units="cm"/>
      <inkml:brushProperty name="color" value="#E71224"/>
    </inkml:brush>
  </inkml:definitions>
  <inkml:trace contextRef="#ctx0" brushRef="#br0">2399 9 4031 0 0,'-1'-1'36'0'0,"-1"0"0"0"0,0 0-1 0 0,0 0 1 0 0,0 0-1 0 0,0 1 1 0 0,0-1 0 0 0,0 0-1 0 0,0 1 1 0 0,0-1-1 0 0,0 1 1 0 0,-1 0-1 0 0,1 0 1 0 0,0 0 0 0 0,0 0-1 0 0,0 0 1 0 0,0 0-1 0 0,0 1 1 0 0,-4 0 0 0 0,-4 2 114 0 0,1 0 0 0 0,-18 10 1 0 0,2-2-207 0 0,-14 2 255 0 0,-1-1-1 0 0,0-3 1 0 0,-1-1-1 0 0,-67 5 1 0 0,-168-10 2182 0 0,225-4-2129 0 0,-38 4 249 0 0,-138 23 0 0 0,144-14-255 0 0,-166 3 0 0 0,39-33 16 0 0,-11-1-62 0 0,-213-3-82 0 0,313 18-3158 0 0,65 7-300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58:20.080"/>
    </inkml:context>
    <inkml:brush xml:id="br0">
      <inkml:brushProperty name="width" value="0.1" units="cm"/>
      <inkml:brushProperty name="height" value="0.1" units="cm"/>
      <inkml:brushProperty name="color" value="#E71224"/>
    </inkml:brush>
  </inkml:definitions>
  <inkml:trace contextRef="#ctx0" brushRef="#br0">4218 160 2327 0 0,'-5'0'23'0'0,"0"-1"-1"0"0,-1 1 1 0 0,1 1-1 0 0,0-1 0 0 0,0 1 1 0 0,0-1-1 0 0,0 2 0 0 0,0-1 1 0 0,-6 3-1 0 0,-15 2 32 0 0,-18 0 420 0 0,1-2 0 0 0,-60-2 0 0 0,-88-15 1422 0 0,122 7-1316 0 0,-6 5-28 0 0,-1 2 0 0 0,-108 17 0 0 0,92-8-407 0 0,-91 0 1 0 0,-247-8 971 0 0,346-5-807 0 0,0-4 0 0 0,1-3 0 0 0,-85-22 0 0 0,105 22-242 0 0,0 2 0 0 0,-66 1 0 0 0,-82-10 0 0 0,48-13-24 0 0,-119-16 294 0 0,-131 17-69 0 0,331 23-240 0 0,0 4 1 0 0,0 3-1 0 0,-87 13 0 0 0,59 1-24 0 0,-171 26-356 0 0,185-24 145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58:21.934"/>
    </inkml:context>
    <inkml:brush xml:id="br0">
      <inkml:brushProperty name="width" value="0.1" units="cm"/>
      <inkml:brushProperty name="height" value="0.1" units="cm"/>
      <inkml:brushProperty name="color" value="#E71224"/>
    </inkml:brush>
  </inkml:definitions>
  <inkml:trace contextRef="#ctx0" brushRef="#br0">3184 76 455 0 0,'-2'-3'30'0'0,"1"0"-1"0"0,-1-1 0 0 0,0 1 0 0 0,-1 0 1 0 0,1 0-1 0 0,0 0 0 0 0,-1 1 0 0 0,0-1 1 0 0,0 0-1 0 0,0 1 0 0 0,0 0 0 0 0,0 0 1 0 0,0 0-1 0 0,-5-3 0 0 0,-3 0 222 0 0,0 0 0 0 0,0 1 0 0 0,-15-5 0 0 0,10 6 280 0 0,1 0 0 0 0,-1 1 0 0 0,1 1 0 0 0,-1 0 0 0 0,-31 3 0 0 0,-79 19 378 0 0,-3 0-512 0 0,-73-22 214 0 0,113-3-205 0 0,-174 17 779 0 0,76 0-778 0 0,140-12-198 0 0,-93-10 0 0 0,120 6-144 0 0,-309-30 1460 0 0,-22 32-589 0 0,236 6-829 0 0,-119 22 0 0 0,-149 16-97 0 0,343-39-174 0 0,0 2 0 0 0,1 2 0 0 0,0 1-1 0 0,0 3 1 0 0,-47 20 0 0 0,28-9-3851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1:07.535"/>
    </inkml:context>
    <inkml:brush xml:id="br0">
      <inkml:brushProperty name="width" value="0.1" units="cm"/>
      <inkml:brushProperty name="height" value="0.1" units="cm"/>
      <inkml:brushProperty name="color" value="#E71224"/>
    </inkml:brush>
  </inkml:definitions>
  <inkml:trace contextRef="#ctx0" brushRef="#br0">15 13 1839 0 0,'-5'-3'160'0'0,"-1"-3"-160"0"0,3 3 0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1:08.500"/>
    </inkml:context>
    <inkml:brush xml:id="br0">
      <inkml:brushProperty name="width" value="0.1" units="cm"/>
      <inkml:brushProperty name="height" value="0.1" units="cm"/>
      <inkml:brushProperty name="color" value="#E71224"/>
    </inkml:brush>
  </inkml:definitions>
  <inkml:trace contextRef="#ctx0" brushRef="#br0">3353 37 7343 0 0,'-1'-2'242'0'0,"1"0"0"0"0,-1 0 0 0 0,1 0 0 0 0,0 0-1 0 0,0-1 1 0 0,-1 1 0 0 0,2 0 0 0 0,-1 0 0 0 0,0 0 0 0 0,1-4-1 0 0,-1 6-187 0 0,0-1-1 0 0,0 1 0 0 0,0-1 0 0 0,1 1 0 0 0,-1-1 0 0 0,0 1 1 0 0,0-1-1 0 0,1 1 0 0 0,-1-1 0 0 0,0 1 0 0 0,1-1 1 0 0,-1 1-1 0 0,0 0 0 0 0,1-1 0 0 0,-1 1 0 0 0,1 0 1 0 0,-1-1-1 0 0,1 1 0 0 0,-1 0 0 0 0,1-1 0 0 0,-1 1 1 0 0,1 0-1 0 0,-1 0 0 0 0,1 0 0 0 0,-1-1 0 0 0,1 1 1 0 0,-1 0-1 0 0,1 0 0 0 0,-1 0 0 0 0,1 0 0 0 0,-1 0 0 0 0,1 0 1 0 0,0 0-1 0 0,-1 0 0 0 0,1 0 0 0 0,-1 0 0 0 0,1 1 1 0 0,-1-1-1 0 0,1 0 0 0 0,-1 0 0 0 0,1 0 0 0 0,-1 1 1 0 0,1-1-1 0 0,-1 0 0 0 0,1 0 0 0 0,0 1 0 0 0,-1 0-57 0 0,1 0 0 0 0,0-1-1 0 0,-1 1 1 0 0,1 0-1 0 0,0 0 1 0 0,-1-1 0 0 0,1 1-1 0 0,-1 0 1 0 0,1 0-1 0 0,-1 0 1 0 0,1 0 0 0 0,-1 0-1 0 0,0 0 1 0 0,0 0-1 0 0,1 0 1 0 0,-1 0 0 0 0,0 0-1 0 0,0 0 1 0 0,0 1-1 0 0,0-2 4 0 0,0 1 0 0 0,0-1 0 0 0,0 0 0 0 0,0 1 0 0 0,0-1 0 0 0,0 0 0 0 0,0 1 0 0 0,0-1 0 0 0,0 1 0 0 0,0-1 1 0 0,-1 0-1 0 0,1 1 0 0 0,0-1 0 0 0,0 0 0 0 0,0 1 0 0 0,-1-1 0 0 0,1 0 0 0 0,0 1 0 0 0,0-1 0 0 0,-1 0 0 0 0,1 0 0 0 0,0 1 0 0 0,-1-1 0 0 0,1 0 0 0 0,0 0 0 0 0,-1 0 0 0 0,1 1 0 0 0,0-1 0 0 0,-1 0 0 0 0,1 0 0 0 0,0 0 0 0 0,-1 0 0 0 0,1 0 0 0 0,0 0 0 0 0,-1 0 0 0 0,1 0 0 0 0,-1 1 0 0 0,1-1 0 0 0,0-1 0 0 0,-1 1 0 0 0,1 0 0 0 0,-1 0 0 0 0,1 0 0 0 0,0 0 0 0 0,-1 0 0 0 0,1 0 0 0 0,0 0 0 0 0,-1 0 0 0 0,1-1 0 0 0,0 1 0 0 0,-1 0 0 0 0,1 0 0 0 0,0 0 0 0 0,-1-1 0 0 0,1 1 0 0 0,-1-1 0 0 0,-2 0 132 0 0,0 0-1 0 0,0 0 1 0 0,-1 0-1 0 0,1 0 1 0 0,0 0-1 0 0,-1 1 1 0 0,1-1-1 0 0,-1 1 0 0 0,1 0 1 0 0,-1 0-1 0 0,1 0 1 0 0,-1 1-1 0 0,-4 0 1 0 0,-5 3 329 0 0,0 0 0 0 0,-15 6 0 0 0,-16 6 276 0 0,24-11-554 0 0,-1-1-1 0 0,1-1 1 0 0,0-1-1 0 0,-1 0 1 0 0,0-1 0 0 0,1-2-1 0 0,-1 0 1 0 0,1-1-1 0 0,-32-7 1 0 0,35 5 34 0 0,0 1 0 0 0,0 1 1 0 0,-1 1-1 0 0,-32 2 0 0 0,-72 13 15 0 0,43-3-144 0 0,-286 23 942 0 0,224-26-702 0 0,-32 3-22 0 0,80 2 178 0 0,-181 50 0 0 0,211-49-763 0 0,-1-2 0 0 0,-102 6-1 0 0,103-13 419 0 0,-16 0 120 0 0,-104 21 0 0 0,107-11 20 0 0,0-4 0 0 0,-2-3 0 0 0,-115-4 1 0 0,143-4 376 0 0,-1 1 0 0 0,1 3 0 0 0,-67 14 0 0 0,78-9-700 0 0,-51 19-1 0 0,54-14-2198 0 0,-53 29-1 0 0,40-15 966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2:34:01.343"/>
    </inkml:context>
    <inkml:brush xml:id="br0">
      <inkml:brushProperty name="width" value="0.1" units="cm"/>
      <inkml:brushProperty name="height" value="0.1" units="cm"/>
      <inkml:brushProperty name="color" value="#F4F91B"/>
    </inkml:brush>
  </inkml:definitions>
  <inkml:trace contextRef="#ctx0" brushRef="#br0">0 66 919 0 0,'3'0'128'0'0,"0"-1"-1"0"0,0 0 1 0 0,0 1-1 0 0,0-1 0 0 0,0 0 1 0 0,-1 0-1 0 0,6-3 0 0 0,17-5 1024 0 0,150-22 875 0 0,-136 24-1955 0 0,-27 4-18 0 0,1 1 1 0 0,-1 0-1 0 0,1 1 0 0 0,0 0 1 0 0,19 1-1 0 0,73 7 302 0 0,18 2-235 0 0,-20 9-21 0 0,-55-8 25 0 0,0-2 1 0 0,0-3 0 0 0,1-1 0 0 0,51-4-1 0 0,105-29 498 0 0,-73 7-176 0 0,-107 20-390 0 0,0 1-1 0 0,0 2 1 0 0,0 0-1 0 0,27 6 0 0 0,-24-3-9 0 0,0-2 0 0 0,53-1 0 0 0,-51-2 23 0 0,34-6 174 0 0,-62 6-248 0 0,-1 1-1 0 0,1 0 1 0 0,-1-1 0 0 0,1 1-1 0 0,-1 0 1 0 0,1-1 0 0 0,-1 1-1 0 0,1 0 1 0 0,-1 0-1 0 0,1 0 1 0 0,-1 1 0 0 0,1-1-1 0 0,-1 0 1 0 0,1 0 0 0 0,-1 1-1 0 0,1-1 1 0 0,-1 1 0 0 0,1-1-1 0 0,-1 1 1 0 0,0 0-1 0 0,1 0 1 0 0,-1 0 0 0 0,0-1-1 0 0,0 1 1 0 0,1 0 0 0 0,-1 0-1 0 0,0 1 1 0 0,0-1 0 0 0,0 0-1 0 0,0 0 1 0 0,0 0-1 0 0,-1 1 1 0 0,1-1 0 0 0,0 0-1 0 0,-1 1 1 0 0,1-1 0 0 0,-1 1-1 0 0,1-1 1 0 0,-1 1 0 0 0,1-1-1 0 0,-1 1 1 0 0,0-1 0 0 0,0 1-1 0 0,0-1 1 0 0,0 1-1 0 0,0-1 1 0 0,0 3 0 0 0,-2 14-2925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1:09.992"/>
    </inkml:context>
    <inkml:brush xml:id="br0">
      <inkml:brushProperty name="width" value="0.1" units="cm"/>
      <inkml:brushProperty name="height" value="0.1" units="cm"/>
      <inkml:brushProperty name="color" value="#E71224"/>
    </inkml:brush>
  </inkml:definitions>
  <inkml:trace contextRef="#ctx0" brushRef="#br0">3030 136 6647 0 0,'-1'-8'158'0'0,"-1"0"0"0"0,1 0 0 0 0,-2 0 0 0 0,1 0-1 0 0,-1 0 1 0 0,0 0 0 0 0,-7-10 0 0 0,8 13-50 0 0,-1 1 0 0 0,0 0 0 0 0,-1 0 0 0 0,1 1 0 0 0,-1-1 0 0 0,0 1 1 0 0,1 0-1 0 0,-1 0 0 0 0,-1 0 0 0 0,1 0 0 0 0,0 0 0 0 0,-1 1 0 0 0,-8-3 0 0 0,2 1 37 0 0,0 2-1 0 0,0 0 1 0 0,-1 0-1 0 0,1 1 1 0 0,0 0-1 0 0,-1 1 1 0 0,1 0-1 0 0,-1 1 1 0 0,-13 2-1 0 0,-15 5 374 0 0,-49 17-1 0 0,39-11-357 0 0,-63 14-82 0 0,-136 14-1 0 0,-55 0 1280 0 0,101-24-661 0 0,59-8-494 0 0,-94 4 350 0 0,205-13-456 0 0,-482-7 2143 0 0,426 2-1800 0 0,-97-6 205 0 0,57 1-445 0 0,-138 9 1 0 0,232 4-999 0 0,-53 12-1 0 0,44-6-804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1:10.825"/>
    </inkml:context>
    <inkml:brush xml:id="br0">
      <inkml:brushProperty name="width" value="0.1" units="cm"/>
      <inkml:brushProperty name="height" value="0.1" units="cm"/>
      <inkml:brushProperty name="color" value="#E71224"/>
    </inkml:brush>
  </inkml:definitions>
  <inkml:trace contextRef="#ctx0" brushRef="#br0">2237 190 2759 0 0,'1'-7'563'0'0,"0"0"-1"0"0,1 0 1 0 0,-1 0-1 0 0,1 0 1 0 0,6-12-1 0 0,2-11-137 0 0,-9 28-391 0 0,0 0-1 0 0,0 0 0 0 0,-1-1 1 0 0,1 1-1 0 0,-1 0 1 0 0,0 0-1 0 0,0-1 0 0 0,0 1 1 0 0,0 0-1 0 0,0 0 0 0 0,0-1 1 0 0,0 1-1 0 0,-1 0 0 0 0,1 0 1 0 0,-1 0-1 0 0,0 0 1 0 0,1-1-1 0 0,-1 1 0 0 0,0 0 1 0 0,0 0-1 0 0,0 0 0 0 0,-1 1 1 0 0,1-1-1 0 0,0 0 0 0 0,-1 0 1 0 0,1 1-1 0 0,-1-1 1 0 0,0 1-1 0 0,1-1 0 0 0,-1 1 1 0 0,0 0-1 0 0,0-1 0 0 0,0 1 1 0 0,0 0-1 0 0,0 0 0 0 0,0 0 1 0 0,0 1-1 0 0,0-1 1 0 0,0 1-1 0 0,-1-1 0 0 0,1 1 1 0 0,-5-1-1 0 0,-3 0 312 0 0,0 1 0 0 0,0 0-1 0 0,-1 1 1 0 0,1 0 0 0 0,0 0 0 0 0,-16 5-1 0 0,-62 23 906 0 0,40-12-805 0 0,1-3-376 0 0,-1-1-1 0 0,0-2 1 0 0,0-3-1 0 0,-1-1 1 0 0,0-3-1 0 0,-65-2 1 0 0,8-8 276 0 0,-165-14 915 0 0,-26-4-200 0 0,94 10-404 0 0,133 5-185 0 0,-90-25 0 0 0,23 3 37 0 0,111 27-668 0 0,1 2 0 0 0,-1 0 0 0 0,1 2 0 0 0,-1 0 0 0 0,1 2 0 0 0,-1 1 1 0 0,1 1-1 0 0,0 1 0 0 0,-41 14 0 0 0,16-1-5523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1:12.335"/>
    </inkml:context>
    <inkml:brush xml:id="br0">
      <inkml:brushProperty name="width" value="0.1" units="cm"/>
      <inkml:brushProperty name="height" value="0.1" units="cm"/>
      <inkml:brushProperty name="color" value="#E71224"/>
    </inkml:brush>
  </inkml:definitions>
  <inkml:trace contextRef="#ctx0" brushRef="#br0">2012 96 455 0 0,'-7'-5'1148'0'0,"0"0"0"0"0,-1 1-1 0 0,1 1 1 0 0,-17-6 0 0 0,2 2-387 0 0,-45-7-1 0 0,-238-20 1703 0 0,238 26-1298 0 0,-111 2 1 0 0,-69 17 300 0 0,174-6-1106 0 0,52-4-247 0 0,-220 18 926 0 0,185-12-832 0 0,0 3-1 0 0,-68 21 1 0 0,-188 83-4 0 0,184-54-4822 0 0,66-26-401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3:22.673"/>
    </inkml:context>
    <inkml:brush xml:id="br0">
      <inkml:brushProperty name="width" value="0.1" units="cm"/>
      <inkml:brushProperty name="height" value="0.1" units="cm"/>
      <inkml:brushProperty name="color" value="#E71224"/>
    </inkml:brush>
  </inkml:definitions>
  <inkml:trace contextRef="#ctx0" brushRef="#br0">2793 1577 5759 0 0,'1'0'119'0'0,"-1"-1"1"0"0,1 0-1 0 0,-1 1 0 0 0,1-1 0 0 0,-1 1 0 0 0,1-1 0 0 0,-1 0 0 0 0,0 1 0 0 0,1-1 0 0 0,-1 0 0 0 0,0 1 0 0 0,0-1 0 0 0,1 0 0 0 0,-1 0 0 0 0,0 1 1 0 0,0-1-1 0 0,0 0 0 0 0,0 0 0 0 0,0 0 0 0 0,0 1 0 0 0,0-1 0 0 0,0 0 0 0 0,0 0 0 0 0,0 1 0 0 0,0-1 0 0 0,-1 0 0 0 0,1 0 0 0 0,-1-1 0 0 0,-7-25 3580 0 0,0 19-1893 0 0,-6-7-506 0 0,13 15-1263 0 0,1 0 0 0 0,0-1 0 0 0,-1 1 0 0 0,1 0 0 0 0,0-1 1 0 0,0 1-1 0 0,-1 0 0 0 0,1-1 0 0 0,0 1 0 0 0,0-1 0 0 0,0 1 0 0 0,0 0 0 0 0,0-1 0 0 0,-1 1 0 0 0,1-1 0 0 0,0 1 0 0 0,0-1 1 0 0,0 1-1 0 0,0-1 0 0 0,0 1 0 0 0,0 0 0 0 0,0-1 0 0 0,1 1 0 0 0,-1-1 0 0 0,0 1 0 0 0,0-1 0 0 0,0 1 0 0 0,0 0 0 0 0,1-1 1 0 0,-1 1-1 0 0,0-1 0 0 0,0 1 0 0 0,1-1 245 0 0,2 0 345 0 0,0 0 0 0 0,0 0 0 0 0,0 0-1 0 0,0 0 1 0 0,0 0 0 0 0,0-1 0 0 0,-1 1-1 0 0,1-1 1 0 0,-1 0 0 0 0,4-3 0 0 0,7-6 269 0 0,-11 9-819 0 0,1 0 0 0 0,-1 1 0 0 0,0-1 0 0 0,0-1 0 0 0,0 1 0 0 0,0 0 0 0 0,0 0 0 0 0,0-1 0 0 0,0 1 0 0 0,-1-1 0 0 0,1 1 0 0 0,-1-1 0 0 0,0 0-1 0 0,2-4 1 0 0,0-10 150 0 0,0 0-1 0 0,0 0 0 0 0,-2 0 1 0 0,0 0-1 0 0,-1 0 0 0 0,-4-33 0 0 0,3 44-201 0 0,1 0 0 0 0,0 0 0 0 0,1 1 0 0 0,-1-1 0 0 0,1 0 0 0 0,0 0 0 0 0,0 1-1 0 0,4-10 1 0 0,-3 8 5 0 0,0 0-1 0 0,0 0 0 0 0,-1-1 1 0 0,1-12-1 0 0,-3-259 355 0 0,-1 231-365 0 0,1 21 36 0 0,3-40-1 0 0,-1 66-54 0 0,1-18 26 0 0,0 0-1 0 0,-1-1 1 0 0,-1 1-1 0 0,-4-29 1 0 0,3 43-25 0 0,-8-43 142 0 0,2 0 0 0 0,-1-60-1 0 0,1 11-67 0 0,6 85-63 0 0,0 0 0 0 0,-1-1 0 0 0,-1 1 0 0 0,0 0 0 0 0,0 0 0 0 0,-2 1 0 0 0,1-1 0 0 0,-1 1 0 0 0,-1 0 0 0 0,0 0 0 0 0,-1 0 0 0 0,0 1 0 0 0,0 0 0 0 0,-1 1 0 0 0,-10-11 0 0 0,16 18-5 0 0,1 0 0 0 0,-1 0 0 0 0,1 0 0 0 0,0 0 0 0 0,0 0 1 0 0,0-1-1 0 0,0 1 0 0 0,-1-3 0 0 0,2 2-7 0 0,-1 0 0 0 0,0 1 0 0 0,0-1 0 0 0,-1 1 0 0 0,1-1 0 0 0,0 1 0 0 0,-1-1 0 0 0,-2-2 0 0 0,-10-9 17 0 0,10 9-1 0 0,0 0 0 0 0,0 1 0 0 0,-1-1 0 0 0,1 1 0 0 0,-1 0-1 0 0,0 0 1 0 0,0 1 0 0 0,0 0 0 0 0,-1 0 0 0 0,1 0 0 0 0,-1 0 0 0 0,0 1 0 0 0,1 0 0 0 0,-1 0 0 0 0,-9-1 0 0 0,-7 1-16 0 0,-1 2 0 0 0,1 1 0 0 0,-1 0 0 0 0,-36 8 0 0 0,-26 3 0 0 0,-39-14 84 0 0,0 0 0 0 0,93 4-79 0 0,-150 15 43 0 0,-134 11 27 0 0,218-22 933 0 0,-69 2-909 0 0,-60 4-1206 0 0,91-7 1107 0 0,-7 12 0 0 0,87-9 0 0 0,-76 2 0 0 0,83-7 0 0 0,27-2 0 0 0,-30-1 0 0 0,2-1 0 0 0,-19-3 0 0 0,-82-7 0 0 0,120 8-129 0 0,13 2 655 0 0,0-1 0 0 0,0-1 1 0 0,-17-4-1 0 0,21 4-920 0 0,0 1 1 0 0,0 1-1 0 0,0 0 1 0 0,-19 1-1 0 0,18 0 386 0 0,11 0 5 0 0,0 1 0 0 0,0-1 0 0 0,0 1 0 0 0,0-1 0 0 0,0 1 0 0 0,0 0 0 0 0,1 0 0 0 0,-1 0 0 0 0,0 1 0 0 0,1-1 0 0 0,-1 1 0 0 0,-3 2 0 0 0,3-2-22 0 0,2 0 25 0 0,-1-1 0 0 0,1 0 0 0 0,0 0 0 0 0,0 1 0 0 0,0-1 0 0 0,0 1 1 0 0,0-1-1 0 0,0 1 0 0 0,0-1 0 0 0,1 1 0 0 0,-1 0 0 0 0,1-1 0 0 0,-1 1 0 0 0,1 0 0 0 0,-1-1 0 0 0,1 1 0 0 0,0 0 0 0 0,0 0 0 0 0,0-1 1 0 0,0 4-1 0 0,7 44-8 0 0,-2-24-50 0 0,-1-1 58 0 0,1 1 0 0 0,1-1 0 0 0,10 26 0 0 0,10 38 0 0 0,-11-29 188 0 0,-8-34 263 0 0,-2-1 0 0 0,0 1 0 0 0,3 48 0 0 0,-9-46-451 0 0,0-15 0 0 0,1 0 0 0 0,0-1 0 0 0,1 1 0 0 0,0 0 0 0 0,5 20 0 0 0,23 78 0 0 0,-3 22-2030 0 0,-16-77 2033 0 0,23 79 0 0 0,-24-102-3 0 0,-4-16 0 0 0,0-1 0 0 0,8 19 0 0 0,-6-19 1 0 0,1-1 0 0 0,0 0 0 0 0,2 0 1 0 0,11 14-1 0 0,-15-22-8 0 0,0 0 1 0 0,0-1 0 0 0,0 1-1 0 0,1-1 1 0 0,0-1 0 0 0,0 1-1 0 0,0-1 1 0 0,0 0 0 0 0,1-1-1 0 0,9 3 1 0 0,31 7-13 0 0,1-2 1 0 0,82 8-1 0 0,-65-11 11 0 0,44-1 795 0 0,-46-5-222 0 0,-5 5-854 0 0,-42-4 15 0 0,0-1 1 0 0,0 0-1 0 0,31-2 0 0 0,231-9 274 0 0,-132 16 0 0 0,-95-2 0 0 0,-1-3 0 0 0,92-7 0 0 0,195-45 0 0 0,-259 29 0 0 0,-32 1-4797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1:49.956"/>
    </inkml:context>
    <inkml:brush xml:id="br0">
      <inkml:brushProperty name="width" value="0.1" units="cm"/>
      <inkml:brushProperty name="height" value="0.1" units="cm"/>
      <inkml:brushProperty name="color" value="#E71224"/>
    </inkml:brush>
  </inkml:definitions>
  <inkml:trace contextRef="#ctx0" brushRef="#br0">2703 166 5095 0 0,'-8'-4'148'0'0,"-16"-10"200"0"0,16 5 112 0 0,-2 0-1 0 0,1 1 1 0 0,-2 0-1 0 0,1 1 1 0 0,-1 0-1 0 0,0 0 1 0 0,0 1-1 0 0,0 0 1 0 0,-1 1-1 0 0,0 1 1 0 0,0 0-1 0 0,0 0 1 0 0,-1 2-1 0 0,1-1 1 0 0,-15 0-1 0 0,-20 3 515 0 0,-63 7-1 0 0,-16 1 104 0 0,66-8-511 0 0,-1 3 1 0 0,-92 17-1 0 0,128-17-516 0 0,-42 2-1 0 0,21-3-11 0 0,-36-2 286 0 0,46 3-169 0 0,-45-2 0 0 0,-14 1 39 0 0,-341 3 398 0 0,285-14 210 0 0,-158-32 0 0 0,195 13-534 0 0,77 17-167 0 0,-67-11 0 0 0,91 20-110 0 0,0 1 0 0 0,0 1 0 0 0,0 0 1 0 0,1 1-1 0 0,-1 0 0 0 0,0 1 0 0 0,1 0 0 0 0,-1 1 0 0 0,-16 7 1 0 0,6-1-583 0 0,-38 23 0 0 0,7 2-4298 0 0,-3 6-1618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1:51.533"/>
    </inkml:context>
    <inkml:brush xml:id="br0">
      <inkml:brushProperty name="width" value="0.1" units="cm"/>
      <inkml:brushProperty name="height" value="0.1" units="cm"/>
      <inkml:brushProperty name="color" value="#E71224"/>
    </inkml:brush>
  </inkml:definitions>
  <inkml:trace contextRef="#ctx0" brushRef="#br0">2811 15 799 0 0,'-1'0'121'0'0,"1"1"0"0"0,-1-1 0 0 0,0 1 0 0 0,1-1-1 0 0,-1 1 1 0 0,0-1 0 0 0,1 0 0 0 0,-1 1-1 0 0,0-1 1 0 0,0 0 0 0 0,1 1 0 0 0,-1-1 0 0 0,0 0-1 0 0,0 0 1 0 0,1 0 0 0 0,-1 0 0 0 0,0 0-1 0 0,0 0 1 0 0,0 0 0 0 0,1 0 0 0 0,-1 0 0 0 0,0 0-1 0 0,0-1 1 0 0,-20-8 2610 0 0,19 8-2552 0 0,0 0 0 0 0,0-1 0 0 0,0 1 0 0 0,0 1 0 0 0,0-1 0 0 0,0 0 1 0 0,0 0-1 0 0,0 1 0 0 0,0-1 0 0 0,-1 1 0 0 0,1-1 0 0 0,-4 1 0 0 0,-197 33 3722 0 0,-1 0-2830 0 0,169-26-852 0 0,-136 24 682 0 0,134-26-558 0 0,1-3 1 0 0,-65-2-1 0 0,-397-16 1621 0 0,273 27-1545 0 0,-68-1 486 0 0,84-24-249 0 0,-104-5-162 0 0,266 18-308 0 0,0 2 1 0 0,-60 9-1 0 0,86-6-493 0 0,-1 1 0 0 0,-31 12-1 0 0,38-11-794 0 0,0 0-1 0 0,1 2 1 0 0,0 0-1 0 0,-16 11 1 0 0,-1 5-5109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1:55.299"/>
    </inkml:context>
    <inkml:brush xml:id="br0">
      <inkml:brushProperty name="width" value="0.1" units="cm"/>
      <inkml:brushProperty name="height" value="0.1" units="cm"/>
      <inkml:brushProperty name="color" value="#E71224"/>
    </inkml:brush>
  </inkml:definitions>
  <inkml:trace contextRef="#ctx0" brushRef="#br0">1320 130 455 0 0,'0'-2'201'0'0,"0"0"-1"0"0,0 0 0 0 0,0 0 1 0 0,0 0-1 0 0,-1 0 0 0 0,1 0 0 0 0,0 0 1 0 0,-1 0-1 0 0,1 0 0 0 0,-1 1 1 0 0,0-1-1 0 0,0 0 0 0 0,0 0 0 0 0,0 0 1 0 0,0 1-1 0 0,0-1 0 0 0,0 1 1 0 0,0-1-1 0 0,-1 1 0 0 0,1-1 0 0 0,-3-1 1 0 0,1 1-68 0 0,0 1-1 0 0,0 0 1 0 0,0 0 0 0 0,0 0 0 0 0,0 0 0 0 0,0 0 0 0 0,0 1 0 0 0,0-1 0 0 0,0 1 0 0 0,0 0 0 0 0,0 0-1 0 0,-5 1 1 0 0,-7 1 102 0 0,0 1 0 0 0,1 0 0 0 0,-1 1 0 0 0,-20 10-1 0 0,24-11 57 0 0,0 1 0 0 0,-1-1 0 0 0,1-1 0 0 0,-1 0 0 0 0,0-1 0 0 0,1 0 0 0 0,-1 0 0 0 0,0-2 0 0 0,1 1-1 0 0,-16-4 1 0 0,-161-21 1401 0 0,71 14-276 0 0,13 2-654 0 0,-57-23 338 0 0,99 18-649 0 0,-116-13 0 0 0,162 27-472 0 0,-1 0 1 0 0,1 1-1 0 0,-1 0 0 0 0,1 1 0 0 0,0 1 0 0 0,-16 5 1 0 0,20-4-1557 0 0,0 0 1 0 0,-17 10 0 0 0,1 4-3570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1:56.258"/>
    </inkml:context>
    <inkml:brush xml:id="br0">
      <inkml:brushProperty name="width" value="0.1" units="cm"/>
      <inkml:brushProperty name="height" value="0.1" units="cm"/>
      <inkml:brushProperty name="color" value="#E71224"/>
    </inkml:brush>
  </inkml:definitions>
  <inkml:trace contextRef="#ctx0" brushRef="#br0">2727 277 1839 0 0,'-7'-11'3382'0'0,"-5"-3"-2758"0"0,-6-7-370 0 0,16 18-93 0 0,0-1 0 0 0,0 0 0 0 0,-1 0 0 0 0,0 1 0 0 0,1-1-1 0 0,-1 1 1 0 0,0 0 0 0 0,0 0 0 0 0,-1 0 0 0 0,1 0 0 0 0,-1 1-1 0 0,1-1 1 0 0,-1 1 0 0 0,0 0 0 0 0,0 0 0 0 0,0 0 0 0 0,0 1-1 0 0,0-1 1 0 0,0 1 0 0 0,-1 0 0 0 0,1 0 0 0 0,0 0 0 0 0,-1 1-1 0 0,1 0 1 0 0,-1 0 0 0 0,1 0 0 0 0,0 0 0 0 0,-1 1 0 0 0,1-1-1 0 0,0 1 1 0 0,-9 3 0 0 0,-19 1 262 0 0,-1-1 1 0 0,1-1-1 0 0,-1-2 0 0 0,0-1 1 0 0,-35-5-1 0 0,5 2 30 0 0,-159-26 576 0 0,114 11-418 0 0,-122-17 267 0 0,-153-21 164 0 0,63 34-383 0 0,35 3-294 0 0,239 15-327 0 0,-1 2-1 0 0,1 2 1 0 0,-72 9-1 0 0,84-3-90 0 0,0 1 1 0 0,0 1-1 0 0,0 2 0 0 0,1 2 0 0 0,-42 20 1 0 0,-23 23-1014 0 0,30-16-3600 0 0,14-10-900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1:59.538"/>
    </inkml:context>
    <inkml:brush xml:id="br0">
      <inkml:brushProperty name="width" value="0.1" units="cm"/>
      <inkml:brushProperty name="height" value="0.1" units="cm"/>
      <inkml:brushProperty name="color" value="#E71224"/>
    </inkml:brush>
  </inkml:definitions>
  <inkml:trace contextRef="#ctx0" brushRef="#br0">3544 347 1839 0 0,'-5'-2'62'0'0,"-1"1"0"0"0,1 0 0 0 0,-1 0 0 0 0,0 0 0 0 0,1 1 0 0 0,-1-1 0 0 0,0 2 0 0 0,-7 0 0 0 0,6 0-166 0 0,1-1-1 0 0,0 0 0 0 0,0 0 0 0 0,0 0 0 0 0,0-1 1 0 0,0 0-1 0 0,0 0 0 0 0,-9-3 0 0 0,4-1-38 0 0,-6-2 1268 0 0,0 1 0 0 0,1 0-1 0 0,-2 1 1 0 0,-23-3-1 0 0,-12 8-177 0 0,46 1-836 0 0,-1 0 1 0 0,0-1-1 0 0,1 0 0 0 0,-1-1 0 0 0,0 1 0 0 0,1-1 1 0 0,-1-1-1 0 0,1 0 0 0 0,-1 0 0 0 0,-12-5 1 0 0,5-1 200 0 0,-1 0-1 0 0,-1 1 1 0 0,1 1 0 0 0,-1 0 0 0 0,0 2 0 0 0,0 0 0 0 0,-1 0-1 0 0,-20 0 1 0 0,32 4-290 0 0,1-1 0 0 0,0 0-1 0 0,0 0 1 0 0,0-1 0 0 0,-10-3-1 0 0,-18-4 89 0 0,-55-4 111 0 0,-38-3 478 0 0,13 4-363 0 0,26 1-120 0 0,-51-8 250 0 0,-7-2 99 0 0,80 16-422 0 0,-80-4 235 0 0,-45 1-132 0 0,107 2-23 0 0,-106 6 0 0 0,141 2-143 0 0,1-2-1 0 0,-82-11 0 0 0,-92-29 668 0 0,29 5 128 0 0,147 29-815 0 0,-1 3-1 0 0,1 1 1 0 0,-1 2-1 0 0,1 3 1 0 0,0 1-1 0 0,0 2 1 0 0,0 2-1 0 0,1 2 0 0 0,-81 30 1 0 0,82-22-584 0 0,0 2 0 0 0,2 2 0 0 0,0 1 0 0 0,2 2 0 0 0,-63 52 0 0 0,40-23-879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6T23:12:01.707"/>
    </inkml:context>
    <inkml:brush xml:id="br0">
      <inkml:brushProperty name="width" value="0.1" units="cm"/>
      <inkml:brushProperty name="height" value="0.1" units="cm"/>
      <inkml:brushProperty name="color" value="#E71224"/>
    </inkml:brush>
  </inkml:definitions>
  <inkml:trace contextRef="#ctx0" brushRef="#br0">2295 30 4143 0 0,'1'0'54'0'0,"-1"-1"0"0"0,0 0 0 0 0,0 0 0 0 0,0 1 0 0 0,1-1 0 0 0,-1 0 0 0 0,0 1 0 0 0,0-1 0 0 0,0 0 0 0 0,0 0 0 0 0,0 1 0 0 0,0-1 0 0 0,0 0 0 0 0,-1 1 0 0 0,1-1 0 0 0,0 0 0 0 0,0 0 0 0 0,-1 1 0 0 0,1-1 0 0 0,0 0 0 0 0,-1 1 0 0 0,1-1 0 0 0,0 1 0 0 0,-1-1 0 0 0,1 0 0 0 0,-1 1 0 0 0,0-1 0 0 0,0 0 25 0 0,-1 0-1 0 0,0 0 0 0 0,1 0 1 0 0,-1 0-1 0 0,0 0 0 0 0,0 1 1 0 0,1-1-1 0 0,-1 0 0 0 0,0 1 0 0 0,-3-1 1 0 0,-4 0 374 0 0,-1 1 0 0 0,1 0 0 0 0,-12 1 0 0 0,-5 3 397 0 0,-1 1 1 0 0,1 1 0 0 0,-30 12 0 0 0,-3 1-258 0 0,-26 0 434 0 0,-145 13 1 0 0,-21 4 27 0 0,157-18-922 0 0,1-5 0 0 0,-103 1-1 0 0,-190-26 449 0 0,378 11-640 0 0,-295-18 975 0 0,151 22-1577 0 0,2 15-3715 0 0,73-1-883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4/6/2023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719331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1245524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1430347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4061635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834638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624948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1434475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799389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3484980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902161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994051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2782302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23</a:t>
            </a:fld>
            <a:endParaRPr lang="en-US"/>
          </a:p>
        </p:txBody>
      </p:sp>
    </p:spTree>
    <p:extLst>
      <p:ext uri="{BB962C8B-B14F-4D97-AF65-F5344CB8AC3E}">
        <p14:creationId xmlns:p14="http://schemas.microsoft.com/office/powerpoint/2010/main" val="258503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24</a:t>
            </a:fld>
            <a:endParaRPr lang="en-US"/>
          </a:p>
        </p:txBody>
      </p:sp>
    </p:spTree>
    <p:extLst>
      <p:ext uri="{BB962C8B-B14F-4D97-AF65-F5344CB8AC3E}">
        <p14:creationId xmlns:p14="http://schemas.microsoft.com/office/powerpoint/2010/main" val="2384017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25</a:t>
            </a:fld>
            <a:endParaRPr lang="en-US"/>
          </a:p>
        </p:txBody>
      </p:sp>
    </p:spTree>
    <p:extLst>
      <p:ext uri="{BB962C8B-B14F-4D97-AF65-F5344CB8AC3E}">
        <p14:creationId xmlns:p14="http://schemas.microsoft.com/office/powerpoint/2010/main" val="3494678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26</a:t>
            </a:fld>
            <a:endParaRPr lang="en-US"/>
          </a:p>
        </p:txBody>
      </p:sp>
    </p:spTree>
    <p:extLst>
      <p:ext uri="{BB962C8B-B14F-4D97-AF65-F5344CB8AC3E}">
        <p14:creationId xmlns:p14="http://schemas.microsoft.com/office/powerpoint/2010/main" val="12604561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27</a:t>
            </a:fld>
            <a:endParaRPr lang="en-US"/>
          </a:p>
        </p:txBody>
      </p:sp>
    </p:spTree>
    <p:extLst>
      <p:ext uri="{BB962C8B-B14F-4D97-AF65-F5344CB8AC3E}">
        <p14:creationId xmlns:p14="http://schemas.microsoft.com/office/powerpoint/2010/main" val="2264932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28</a:t>
            </a:fld>
            <a:endParaRPr lang="en-US"/>
          </a:p>
        </p:txBody>
      </p:sp>
    </p:spTree>
    <p:extLst>
      <p:ext uri="{BB962C8B-B14F-4D97-AF65-F5344CB8AC3E}">
        <p14:creationId xmlns:p14="http://schemas.microsoft.com/office/powerpoint/2010/main" val="2342380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893527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897656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625296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3945805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4/6/2023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4/6/2023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4/6/2023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4/6/2023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4/6/2023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4/6/2023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4/6/2023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4/6/2023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4/6/2023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4/6/2023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4/6/2023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4/6/2023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png"/><Relationship Id="rId7" Type="http://schemas.openxmlformats.org/officeDocument/2006/relationships/hyperlink" Target="https://www.youtube.com/channel/UC5_qPfruat-sCJJypz0_OB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com/c/HebrewLiteracy" TargetMode="External"/><Relationship Id="rId5" Type="http://schemas.openxmlformats.org/officeDocument/2006/relationships/hyperlink" Target="https://t.me/MessianicChat" TargetMode="External"/><Relationship Id="rId4" Type="http://schemas.openxmlformats.org/officeDocument/2006/relationships/image" Target="../media/image2.png"/><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8" Type="http://schemas.openxmlformats.org/officeDocument/2006/relationships/customXml" Target="../ink/ink164.xml"/><Relationship Id="rId13" Type="http://schemas.openxmlformats.org/officeDocument/2006/relationships/image" Target="../media/image171.png"/><Relationship Id="rId3" Type="http://schemas.openxmlformats.org/officeDocument/2006/relationships/image" Target="../media/image1.png"/><Relationship Id="rId7" Type="http://schemas.openxmlformats.org/officeDocument/2006/relationships/image" Target="../media/image168.png"/><Relationship Id="rId12" Type="http://schemas.openxmlformats.org/officeDocument/2006/relationships/customXml" Target="../ink/ink166.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163.xml"/><Relationship Id="rId11" Type="http://schemas.openxmlformats.org/officeDocument/2006/relationships/image" Target="../media/image170.png"/><Relationship Id="rId5" Type="http://schemas.openxmlformats.org/officeDocument/2006/relationships/image" Target="../media/image167.png"/><Relationship Id="rId10" Type="http://schemas.openxmlformats.org/officeDocument/2006/relationships/customXml" Target="../ink/ink165.xml"/><Relationship Id="rId4" Type="http://schemas.openxmlformats.org/officeDocument/2006/relationships/customXml" Target="../ink/ink162.xml"/><Relationship Id="rId9" Type="http://schemas.openxmlformats.org/officeDocument/2006/relationships/image" Target="../media/image169.png"/></Relationships>
</file>

<file path=ppt/slides/_rels/slide11.xml.rels><?xml version="1.0" encoding="UTF-8" standalone="yes"?>
<Relationships xmlns="http://schemas.openxmlformats.org/package/2006/relationships"><Relationship Id="rId8" Type="http://schemas.openxmlformats.org/officeDocument/2006/relationships/customXml" Target="../ink/ink169.xml"/><Relationship Id="rId13" Type="http://schemas.openxmlformats.org/officeDocument/2006/relationships/image" Target="../media/image176.png"/><Relationship Id="rId18" Type="http://schemas.openxmlformats.org/officeDocument/2006/relationships/customXml" Target="../ink/ink174.xml"/><Relationship Id="rId3" Type="http://schemas.openxmlformats.org/officeDocument/2006/relationships/image" Target="../media/image1.png"/><Relationship Id="rId21" Type="http://schemas.openxmlformats.org/officeDocument/2006/relationships/image" Target="../media/image180.png"/><Relationship Id="rId7" Type="http://schemas.openxmlformats.org/officeDocument/2006/relationships/image" Target="../media/image173.png"/><Relationship Id="rId12" Type="http://schemas.openxmlformats.org/officeDocument/2006/relationships/customXml" Target="../ink/ink171.xml"/><Relationship Id="rId17" Type="http://schemas.openxmlformats.org/officeDocument/2006/relationships/image" Target="../media/image178.png"/><Relationship Id="rId2" Type="http://schemas.openxmlformats.org/officeDocument/2006/relationships/notesSlide" Target="../notesSlides/notesSlide11.xml"/><Relationship Id="rId16" Type="http://schemas.openxmlformats.org/officeDocument/2006/relationships/customXml" Target="../ink/ink173.xml"/><Relationship Id="rId20" Type="http://schemas.openxmlformats.org/officeDocument/2006/relationships/customXml" Target="../ink/ink175.xml"/><Relationship Id="rId1" Type="http://schemas.openxmlformats.org/officeDocument/2006/relationships/slideLayout" Target="../slideLayouts/slideLayout1.xml"/><Relationship Id="rId6" Type="http://schemas.openxmlformats.org/officeDocument/2006/relationships/customXml" Target="../ink/ink168.xml"/><Relationship Id="rId11" Type="http://schemas.openxmlformats.org/officeDocument/2006/relationships/image" Target="../media/image175.png"/><Relationship Id="rId5" Type="http://schemas.openxmlformats.org/officeDocument/2006/relationships/image" Target="../media/image172.png"/><Relationship Id="rId15" Type="http://schemas.openxmlformats.org/officeDocument/2006/relationships/image" Target="../media/image177.png"/><Relationship Id="rId10" Type="http://schemas.openxmlformats.org/officeDocument/2006/relationships/customXml" Target="../ink/ink170.xml"/><Relationship Id="rId19" Type="http://schemas.openxmlformats.org/officeDocument/2006/relationships/image" Target="../media/image179.png"/><Relationship Id="rId4" Type="http://schemas.openxmlformats.org/officeDocument/2006/relationships/customXml" Target="../ink/ink167.xml"/><Relationship Id="rId9" Type="http://schemas.openxmlformats.org/officeDocument/2006/relationships/image" Target="../media/image174.png"/><Relationship Id="rId14" Type="http://schemas.openxmlformats.org/officeDocument/2006/relationships/customXml" Target="../ink/ink172.xml"/></Relationships>
</file>

<file path=ppt/slides/_rels/slide12.xml.rels><?xml version="1.0" encoding="UTF-8" standalone="yes"?>
<Relationships xmlns="http://schemas.openxmlformats.org/package/2006/relationships"><Relationship Id="rId8" Type="http://schemas.openxmlformats.org/officeDocument/2006/relationships/customXml" Target="../ink/ink178.xml"/><Relationship Id="rId3" Type="http://schemas.openxmlformats.org/officeDocument/2006/relationships/image" Target="../media/image1.png"/><Relationship Id="rId7" Type="http://schemas.openxmlformats.org/officeDocument/2006/relationships/image" Target="../media/image18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177.xml"/><Relationship Id="rId5" Type="http://schemas.openxmlformats.org/officeDocument/2006/relationships/image" Target="../media/image181.png"/><Relationship Id="rId4" Type="http://schemas.openxmlformats.org/officeDocument/2006/relationships/customXml" Target="../ink/ink176.xml"/><Relationship Id="rId9" Type="http://schemas.openxmlformats.org/officeDocument/2006/relationships/image" Target="../media/image183.png"/></Relationships>
</file>

<file path=ppt/slides/_rels/slide13.xml.rels><?xml version="1.0" encoding="UTF-8" standalone="yes"?>
<Relationships xmlns="http://schemas.openxmlformats.org/package/2006/relationships"><Relationship Id="rId8" Type="http://schemas.openxmlformats.org/officeDocument/2006/relationships/customXml" Target="../ink/ink181.xml"/><Relationship Id="rId13" Type="http://schemas.openxmlformats.org/officeDocument/2006/relationships/image" Target="../media/image188.png"/><Relationship Id="rId18" Type="http://schemas.openxmlformats.org/officeDocument/2006/relationships/customXml" Target="../ink/ink186.xml"/><Relationship Id="rId3" Type="http://schemas.openxmlformats.org/officeDocument/2006/relationships/image" Target="../media/image1.png"/><Relationship Id="rId21" Type="http://schemas.openxmlformats.org/officeDocument/2006/relationships/image" Target="../media/image192.png"/><Relationship Id="rId7" Type="http://schemas.openxmlformats.org/officeDocument/2006/relationships/image" Target="../media/image185.png"/><Relationship Id="rId12" Type="http://schemas.openxmlformats.org/officeDocument/2006/relationships/customXml" Target="../ink/ink183.xml"/><Relationship Id="rId17" Type="http://schemas.openxmlformats.org/officeDocument/2006/relationships/image" Target="../media/image190.png"/><Relationship Id="rId25" Type="http://schemas.openxmlformats.org/officeDocument/2006/relationships/image" Target="../media/image194.png"/><Relationship Id="rId2" Type="http://schemas.openxmlformats.org/officeDocument/2006/relationships/notesSlide" Target="../notesSlides/notesSlide13.xml"/><Relationship Id="rId16" Type="http://schemas.openxmlformats.org/officeDocument/2006/relationships/customXml" Target="../ink/ink185.xml"/><Relationship Id="rId20" Type="http://schemas.openxmlformats.org/officeDocument/2006/relationships/customXml" Target="../ink/ink187.xml"/><Relationship Id="rId1" Type="http://schemas.openxmlformats.org/officeDocument/2006/relationships/slideLayout" Target="../slideLayouts/slideLayout1.xml"/><Relationship Id="rId6" Type="http://schemas.openxmlformats.org/officeDocument/2006/relationships/customXml" Target="../ink/ink180.xml"/><Relationship Id="rId11" Type="http://schemas.openxmlformats.org/officeDocument/2006/relationships/image" Target="../media/image187.png"/><Relationship Id="rId24" Type="http://schemas.openxmlformats.org/officeDocument/2006/relationships/customXml" Target="../ink/ink189.xml"/><Relationship Id="rId5" Type="http://schemas.openxmlformats.org/officeDocument/2006/relationships/image" Target="../media/image184.png"/><Relationship Id="rId15" Type="http://schemas.openxmlformats.org/officeDocument/2006/relationships/image" Target="../media/image189.png"/><Relationship Id="rId23" Type="http://schemas.openxmlformats.org/officeDocument/2006/relationships/image" Target="../media/image193.png"/><Relationship Id="rId10" Type="http://schemas.openxmlformats.org/officeDocument/2006/relationships/customXml" Target="../ink/ink182.xml"/><Relationship Id="rId19" Type="http://schemas.openxmlformats.org/officeDocument/2006/relationships/image" Target="../media/image191.png"/><Relationship Id="rId4" Type="http://schemas.openxmlformats.org/officeDocument/2006/relationships/customXml" Target="../ink/ink179.xml"/><Relationship Id="rId9" Type="http://schemas.openxmlformats.org/officeDocument/2006/relationships/image" Target="../media/image186.png"/><Relationship Id="rId14" Type="http://schemas.openxmlformats.org/officeDocument/2006/relationships/customXml" Target="../ink/ink184.xml"/><Relationship Id="rId22" Type="http://schemas.openxmlformats.org/officeDocument/2006/relationships/customXml" Target="../ink/ink188.xml"/></Relationships>
</file>

<file path=ppt/slides/_rels/slide14.xml.rels><?xml version="1.0" encoding="UTF-8" standalone="yes"?>
<Relationships xmlns="http://schemas.openxmlformats.org/package/2006/relationships"><Relationship Id="rId13" Type="http://schemas.openxmlformats.org/officeDocument/2006/relationships/customXml" Target="../ink/ink194.xml"/><Relationship Id="rId18" Type="http://schemas.openxmlformats.org/officeDocument/2006/relationships/image" Target="../media/image202.png"/><Relationship Id="rId26" Type="http://schemas.openxmlformats.org/officeDocument/2006/relationships/image" Target="../media/image206.png"/><Relationship Id="rId3" Type="http://schemas.openxmlformats.org/officeDocument/2006/relationships/image" Target="../media/image1.png"/><Relationship Id="rId21" Type="http://schemas.openxmlformats.org/officeDocument/2006/relationships/customXml" Target="../ink/ink198.xml"/><Relationship Id="rId34" Type="http://schemas.openxmlformats.org/officeDocument/2006/relationships/image" Target="../media/image210.png"/><Relationship Id="rId7" Type="http://schemas.openxmlformats.org/officeDocument/2006/relationships/customXml" Target="../ink/ink191.xml"/><Relationship Id="rId12" Type="http://schemas.openxmlformats.org/officeDocument/2006/relationships/image" Target="../media/image199.png"/><Relationship Id="rId17" Type="http://schemas.openxmlformats.org/officeDocument/2006/relationships/customXml" Target="../ink/ink196.xml"/><Relationship Id="rId25" Type="http://schemas.openxmlformats.org/officeDocument/2006/relationships/customXml" Target="../ink/ink200.xml"/><Relationship Id="rId33" Type="http://schemas.openxmlformats.org/officeDocument/2006/relationships/customXml" Target="../ink/ink204.xml"/><Relationship Id="rId2" Type="http://schemas.openxmlformats.org/officeDocument/2006/relationships/notesSlide" Target="../notesSlides/notesSlide14.xml"/><Relationship Id="rId16" Type="http://schemas.openxmlformats.org/officeDocument/2006/relationships/image" Target="../media/image201.png"/><Relationship Id="rId20" Type="http://schemas.openxmlformats.org/officeDocument/2006/relationships/image" Target="../media/image203.png"/><Relationship Id="rId29" Type="http://schemas.openxmlformats.org/officeDocument/2006/relationships/customXml" Target="../ink/ink202.xml"/><Relationship Id="rId1" Type="http://schemas.openxmlformats.org/officeDocument/2006/relationships/slideLayout" Target="../slideLayouts/slideLayout1.xml"/><Relationship Id="rId6" Type="http://schemas.openxmlformats.org/officeDocument/2006/relationships/image" Target="../media/image196.png"/><Relationship Id="rId11" Type="http://schemas.openxmlformats.org/officeDocument/2006/relationships/customXml" Target="../ink/ink193.xml"/><Relationship Id="rId24" Type="http://schemas.openxmlformats.org/officeDocument/2006/relationships/image" Target="../media/image205.png"/><Relationship Id="rId32" Type="http://schemas.openxmlformats.org/officeDocument/2006/relationships/image" Target="../media/image209.png"/><Relationship Id="rId5" Type="http://schemas.openxmlformats.org/officeDocument/2006/relationships/customXml" Target="../ink/ink190.xml"/><Relationship Id="rId15" Type="http://schemas.openxmlformats.org/officeDocument/2006/relationships/customXml" Target="../ink/ink195.xml"/><Relationship Id="rId23" Type="http://schemas.openxmlformats.org/officeDocument/2006/relationships/customXml" Target="../ink/ink199.xml"/><Relationship Id="rId28" Type="http://schemas.openxmlformats.org/officeDocument/2006/relationships/image" Target="../media/image207.png"/><Relationship Id="rId10" Type="http://schemas.openxmlformats.org/officeDocument/2006/relationships/image" Target="../media/image198.png"/><Relationship Id="rId19" Type="http://schemas.openxmlformats.org/officeDocument/2006/relationships/customXml" Target="../ink/ink197.xml"/><Relationship Id="rId31" Type="http://schemas.openxmlformats.org/officeDocument/2006/relationships/customXml" Target="../ink/ink203.xml"/><Relationship Id="rId4" Type="http://schemas.openxmlformats.org/officeDocument/2006/relationships/image" Target="../media/image195.png"/><Relationship Id="rId9" Type="http://schemas.openxmlformats.org/officeDocument/2006/relationships/customXml" Target="../ink/ink192.xml"/><Relationship Id="rId14" Type="http://schemas.openxmlformats.org/officeDocument/2006/relationships/image" Target="../media/image200.png"/><Relationship Id="rId22" Type="http://schemas.openxmlformats.org/officeDocument/2006/relationships/image" Target="../media/image204.png"/><Relationship Id="rId27" Type="http://schemas.openxmlformats.org/officeDocument/2006/relationships/customXml" Target="../ink/ink201.xml"/><Relationship Id="rId30" Type="http://schemas.openxmlformats.org/officeDocument/2006/relationships/image" Target="../media/image208.png"/><Relationship Id="rId8" Type="http://schemas.openxmlformats.org/officeDocument/2006/relationships/image" Target="../media/image197.png"/></Relationships>
</file>

<file path=ppt/slides/_rels/slide15.xml.rels><?xml version="1.0" encoding="UTF-8" standalone="yes"?>
<Relationships xmlns="http://schemas.openxmlformats.org/package/2006/relationships"><Relationship Id="rId13" Type="http://schemas.openxmlformats.org/officeDocument/2006/relationships/customXml" Target="../ink/ink209.xml"/><Relationship Id="rId18" Type="http://schemas.openxmlformats.org/officeDocument/2006/relationships/image" Target="../media/image218.png"/><Relationship Id="rId26" Type="http://schemas.openxmlformats.org/officeDocument/2006/relationships/image" Target="../media/image222.png"/><Relationship Id="rId21" Type="http://schemas.openxmlformats.org/officeDocument/2006/relationships/customXml" Target="../ink/ink213.xml"/><Relationship Id="rId34" Type="http://schemas.openxmlformats.org/officeDocument/2006/relationships/image" Target="../media/image226.png"/><Relationship Id="rId7" Type="http://schemas.openxmlformats.org/officeDocument/2006/relationships/customXml" Target="../ink/ink206.xml"/><Relationship Id="rId12" Type="http://schemas.openxmlformats.org/officeDocument/2006/relationships/image" Target="../media/image215.png"/><Relationship Id="rId17" Type="http://schemas.openxmlformats.org/officeDocument/2006/relationships/customXml" Target="../ink/ink211.xml"/><Relationship Id="rId25" Type="http://schemas.openxmlformats.org/officeDocument/2006/relationships/customXml" Target="../ink/ink215.xml"/><Relationship Id="rId33" Type="http://schemas.openxmlformats.org/officeDocument/2006/relationships/customXml" Target="../ink/ink219.xml"/><Relationship Id="rId38" Type="http://schemas.openxmlformats.org/officeDocument/2006/relationships/image" Target="../media/image228.png"/><Relationship Id="rId2" Type="http://schemas.openxmlformats.org/officeDocument/2006/relationships/notesSlide" Target="../notesSlides/notesSlide15.xml"/><Relationship Id="rId16" Type="http://schemas.openxmlformats.org/officeDocument/2006/relationships/image" Target="../media/image217.png"/><Relationship Id="rId20" Type="http://schemas.openxmlformats.org/officeDocument/2006/relationships/image" Target="../media/image219.png"/><Relationship Id="rId29" Type="http://schemas.openxmlformats.org/officeDocument/2006/relationships/customXml" Target="../ink/ink217.xml"/><Relationship Id="rId1" Type="http://schemas.openxmlformats.org/officeDocument/2006/relationships/slideLayout" Target="../slideLayouts/slideLayout1.xml"/><Relationship Id="rId6" Type="http://schemas.openxmlformats.org/officeDocument/2006/relationships/image" Target="../media/image212.png"/><Relationship Id="rId11" Type="http://schemas.openxmlformats.org/officeDocument/2006/relationships/customXml" Target="../ink/ink208.xml"/><Relationship Id="rId24" Type="http://schemas.openxmlformats.org/officeDocument/2006/relationships/image" Target="../media/image221.png"/><Relationship Id="rId32" Type="http://schemas.openxmlformats.org/officeDocument/2006/relationships/image" Target="../media/image225.png"/><Relationship Id="rId37" Type="http://schemas.openxmlformats.org/officeDocument/2006/relationships/customXml" Target="../ink/ink221.xml"/><Relationship Id="rId5" Type="http://schemas.openxmlformats.org/officeDocument/2006/relationships/customXml" Target="../ink/ink205.xml"/><Relationship Id="rId15" Type="http://schemas.openxmlformats.org/officeDocument/2006/relationships/customXml" Target="../ink/ink210.xml"/><Relationship Id="rId23" Type="http://schemas.openxmlformats.org/officeDocument/2006/relationships/customXml" Target="../ink/ink214.xml"/><Relationship Id="rId28" Type="http://schemas.openxmlformats.org/officeDocument/2006/relationships/image" Target="../media/image223.png"/><Relationship Id="rId36" Type="http://schemas.openxmlformats.org/officeDocument/2006/relationships/image" Target="../media/image227.png"/><Relationship Id="rId10" Type="http://schemas.openxmlformats.org/officeDocument/2006/relationships/image" Target="../media/image214.png"/><Relationship Id="rId19" Type="http://schemas.openxmlformats.org/officeDocument/2006/relationships/customXml" Target="../ink/ink212.xml"/><Relationship Id="rId31" Type="http://schemas.openxmlformats.org/officeDocument/2006/relationships/customXml" Target="../ink/ink218.xml"/><Relationship Id="rId4" Type="http://schemas.openxmlformats.org/officeDocument/2006/relationships/image" Target="../media/image211.png"/><Relationship Id="rId9" Type="http://schemas.openxmlformats.org/officeDocument/2006/relationships/customXml" Target="../ink/ink207.xml"/><Relationship Id="rId14" Type="http://schemas.openxmlformats.org/officeDocument/2006/relationships/image" Target="../media/image216.png"/><Relationship Id="rId22" Type="http://schemas.openxmlformats.org/officeDocument/2006/relationships/image" Target="../media/image220.png"/><Relationship Id="rId27" Type="http://schemas.openxmlformats.org/officeDocument/2006/relationships/customXml" Target="../ink/ink216.xml"/><Relationship Id="rId30" Type="http://schemas.openxmlformats.org/officeDocument/2006/relationships/image" Target="../media/image224.png"/><Relationship Id="rId35" Type="http://schemas.openxmlformats.org/officeDocument/2006/relationships/customXml" Target="../ink/ink220.xml"/><Relationship Id="rId8" Type="http://schemas.openxmlformats.org/officeDocument/2006/relationships/image" Target="../media/image213.png"/><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231.png"/><Relationship Id="rId3" Type="http://schemas.openxmlformats.org/officeDocument/2006/relationships/image" Target="../media/image1.png"/><Relationship Id="rId7" Type="http://schemas.openxmlformats.org/officeDocument/2006/relationships/customXml" Target="../ink/ink223.xml"/><Relationship Id="rId12" Type="http://schemas.openxmlformats.org/officeDocument/2006/relationships/image" Target="../media/image23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30.png"/><Relationship Id="rId11" Type="http://schemas.openxmlformats.org/officeDocument/2006/relationships/customXml" Target="../ink/ink225.xml"/><Relationship Id="rId5" Type="http://schemas.openxmlformats.org/officeDocument/2006/relationships/customXml" Target="../ink/ink222.xml"/><Relationship Id="rId10" Type="http://schemas.openxmlformats.org/officeDocument/2006/relationships/image" Target="../media/image232.png"/><Relationship Id="rId4" Type="http://schemas.openxmlformats.org/officeDocument/2006/relationships/image" Target="../media/image229.png"/><Relationship Id="rId9" Type="http://schemas.openxmlformats.org/officeDocument/2006/relationships/customXml" Target="../ink/ink224.xml"/></Relationships>
</file>

<file path=ppt/slides/_rels/slide17.xml.rels><?xml version="1.0" encoding="UTF-8" standalone="yes"?>
<Relationships xmlns="http://schemas.openxmlformats.org/package/2006/relationships"><Relationship Id="rId13" Type="http://schemas.openxmlformats.org/officeDocument/2006/relationships/image" Target="../media/image238.png"/><Relationship Id="rId18" Type="http://schemas.openxmlformats.org/officeDocument/2006/relationships/customXml" Target="../ink/ink233.xml"/><Relationship Id="rId26" Type="http://schemas.openxmlformats.org/officeDocument/2006/relationships/customXml" Target="../ink/ink237.xml"/><Relationship Id="rId39" Type="http://schemas.openxmlformats.org/officeDocument/2006/relationships/image" Target="../media/image251.png"/><Relationship Id="rId21" Type="http://schemas.openxmlformats.org/officeDocument/2006/relationships/image" Target="../media/image242.png"/><Relationship Id="rId34" Type="http://schemas.openxmlformats.org/officeDocument/2006/relationships/customXml" Target="../ink/ink241.xml"/><Relationship Id="rId42" Type="http://schemas.openxmlformats.org/officeDocument/2006/relationships/customXml" Target="../ink/ink245.xml"/><Relationship Id="rId47" Type="http://schemas.openxmlformats.org/officeDocument/2006/relationships/image" Target="../media/image255.png"/><Relationship Id="rId50" Type="http://schemas.openxmlformats.org/officeDocument/2006/relationships/customXml" Target="../ink/ink249.xml"/><Relationship Id="rId55" Type="http://schemas.openxmlformats.org/officeDocument/2006/relationships/image" Target="../media/image259.png"/><Relationship Id="rId7" Type="http://schemas.openxmlformats.org/officeDocument/2006/relationships/image" Target="../media/image235.png"/><Relationship Id="rId2" Type="http://schemas.openxmlformats.org/officeDocument/2006/relationships/notesSlide" Target="../notesSlides/notesSlide17.xml"/><Relationship Id="rId16" Type="http://schemas.openxmlformats.org/officeDocument/2006/relationships/customXml" Target="../ink/ink232.xml"/><Relationship Id="rId29" Type="http://schemas.openxmlformats.org/officeDocument/2006/relationships/image" Target="../media/image246.png"/><Relationship Id="rId11" Type="http://schemas.openxmlformats.org/officeDocument/2006/relationships/image" Target="../media/image237.png"/><Relationship Id="rId24" Type="http://schemas.openxmlformats.org/officeDocument/2006/relationships/customXml" Target="../ink/ink236.xml"/><Relationship Id="rId32" Type="http://schemas.openxmlformats.org/officeDocument/2006/relationships/customXml" Target="../ink/ink240.xml"/><Relationship Id="rId37" Type="http://schemas.openxmlformats.org/officeDocument/2006/relationships/image" Target="../media/image250.png"/><Relationship Id="rId40" Type="http://schemas.openxmlformats.org/officeDocument/2006/relationships/customXml" Target="../ink/ink244.xml"/><Relationship Id="rId45" Type="http://schemas.openxmlformats.org/officeDocument/2006/relationships/image" Target="../media/image254.png"/><Relationship Id="rId53" Type="http://schemas.openxmlformats.org/officeDocument/2006/relationships/image" Target="../media/image258.png"/><Relationship Id="rId5" Type="http://schemas.openxmlformats.org/officeDocument/2006/relationships/image" Target="../media/image234.png"/><Relationship Id="rId19" Type="http://schemas.openxmlformats.org/officeDocument/2006/relationships/image" Target="../media/image241.png"/><Relationship Id="rId4" Type="http://schemas.openxmlformats.org/officeDocument/2006/relationships/customXml" Target="../ink/ink226.xml"/><Relationship Id="rId9" Type="http://schemas.openxmlformats.org/officeDocument/2006/relationships/image" Target="../media/image236.png"/><Relationship Id="rId14" Type="http://schemas.openxmlformats.org/officeDocument/2006/relationships/customXml" Target="../ink/ink231.xml"/><Relationship Id="rId22" Type="http://schemas.openxmlformats.org/officeDocument/2006/relationships/customXml" Target="../ink/ink235.xml"/><Relationship Id="rId27" Type="http://schemas.openxmlformats.org/officeDocument/2006/relationships/image" Target="../media/image245.png"/><Relationship Id="rId30" Type="http://schemas.openxmlformats.org/officeDocument/2006/relationships/customXml" Target="../ink/ink239.xml"/><Relationship Id="rId35" Type="http://schemas.openxmlformats.org/officeDocument/2006/relationships/image" Target="../media/image249.png"/><Relationship Id="rId43" Type="http://schemas.openxmlformats.org/officeDocument/2006/relationships/image" Target="../media/image253.png"/><Relationship Id="rId48" Type="http://schemas.openxmlformats.org/officeDocument/2006/relationships/customXml" Target="../ink/ink248.xml"/><Relationship Id="rId56" Type="http://schemas.openxmlformats.org/officeDocument/2006/relationships/customXml" Target="../ink/ink252.xml"/><Relationship Id="rId8" Type="http://schemas.openxmlformats.org/officeDocument/2006/relationships/customXml" Target="../ink/ink228.xml"/><Relationship Id="rId51" Type="http://schemas.openxmlformats.org/officeDocument/2006/relationships/image" Target="../media/image257.png"/><Relationship Id="rId3" Type="http://schemas.openxmlformats.org/officeDocument/2006/relationships/image" Target="../media/image1.png"/><Relationship Id="rId12" Type="http://schemas.openxmlformats.org/officeDocument/2006/relationships/customXml" Target="../ink/ink230.xml"/><Relationship Id="rId17" Type="http://schemas.openxmlformats.org/officeDocument/2006/relationships/image" Target="../media/image240.png"/><Relationship Id="rId25" Type="http://schemas.openxmlformats.org/officeDocument/2006/relationships/image" Target="../media/image244.png"/><Relationship Id="rId33" Type="http://schemas.openxmlformats.org/officeDocument/2006/relationships/image" Target="../media/image248.png"/><Relationship Id="rId38" Type="http://schemas.openxmlformats.org/officeDocument/2006/relationships/customXml" Target="../ink/ink243.xml"/><Relationship Id="rId46" Type="http://schemas.openxmlformats.org/officeDocument/2006/relationships/customXml" Target="../ink/ink247.xml"/><Relationship Id="rId20" Type="http://schemas.openxmlformats.org/officeDocument/2006/relationships/customXml" Target="../ink/ink234.xml"/><Relationship Id="rId41" Type="http://schemas.openxmlformats.org/officeDocument/2006/relationships/image" Target="../media/image252.png"/><Relationship Id="rId54" Type="http://schemas.openxmlformats.org/officeDocument/2006/relationships/customXml" Target="../ink/ink251.xml"/><Relationship Id="rId1" Type="http://schemas.openxmlformats.org/officeDocument/2006/relationships/slideLayout" Target="../slideLayouts/slideLayout1.xml"/><Relationship Id="rId6" Type="http://schemas.openxmlformats.org/officeDocument/2006/relationships/customXml" Target="../ink/ink227.xml"/><Relationship Id="rId15" Type="http://schemas.openxmlformats.org/officeDocument/2006/relationships/image" Target="../media/image239.png"/><Relationship Id="rId23" Type="http://schemas.openxmlformats.org/officeDocument/2006/relationships/image" Target="../media/image243.png"/><Relationship Id="rId28" Type="http://schemas.openxmlformats.org/officeDocument/2006/relationships/customXml" Target="../ink/ink238.xml"/><Relationship Id="rId36" Type="http://schemas.openxmlformats.org/officeDocument/2006/relationships/customXml" Target="../ink/ink242.xml"/><Relationship Id="rId49" Type="http://schemas.openxmlformats.org/officeDocument/2006/relationships/image" Target="../media/image256.png"/><Relationship Id="rId57" Type="http://schemas.openxmlformats.org/officeDocument/2006/relationships/image" Target="../media/image260.png"/><Relationship Id="rId10" Type="http://schemas.openxmlformats.org/officeDocument/2006/relationships/customXml" Target="../ink/ink229.xml"/><Relationship Id="rId31" Type="http://schemas.openxmlformats.org/officeDocument/2006/relationships/image" Target="../media/image247.png"/><Relationship Id="rId44" Type="http://schemas.openxmlformats.org/officeDocument/2006/relationships/customXml" Target="../ink/ink246.xml"/><Relationship Id="rId52" Type="http://schemas.openxmlformats.org/officeDocument/2006/relationships/customXml" Target="../ink/ink250.xml"/></Relationships>
</file>

<file path=ppt/slides/_rels/slide18.xml.rels><?xml version="1.0" encoding="UTF-8" standalone="yes"?>
<Relationships xmlns="http://schemas.openxmlformats.org/package/2006/relationships"><Relationship Id="rId8" Type="http://schemas.openxmlformats.org/officeDocument/2006/relationships/customXml" Target="../ink/ink255.xml"/><Relationship Id="rId13" Type="http://schemas.openxmlformats.org/officeDocument/2006/relationships/image" Target="../media/image265.png"/><Relationship Id="rId3" Type="http://schemas.openxmlformats.org/officeDocument/2006/relationships/image" Target="../media/image1.png"/><Relationship Id="rId7" Type="http://schemas.openxmlformats.org/officeDocument/2006/relationships/image" Target="../media/image262.png"/><Relationship Id="rId12" Type="http://schemas.openxmlformats.org/officeDocument/2006/relationships/customXml" Target="../ink/ink257.xml"/><Relationship Id="rId17" Type="http://schemas.openxmlformats.org/officeDocument/2006/relationships/image" Target="../media/image267.png"/><Relationship Id="rId2" Type="http://schemas.openxmlformats.org/officeDocument/2006/relationships/notesSlide" Target="../notesSlides/notesSlide18.xml"/><Relationship Id="rId16" Type="http://schemas.openxmlformats.org/officeDocument/2006/relationships/customXml" Target="../ink/ink259.xml"/><Relationship Id="rId1" Type="http://schemas.openxmlformats.org/officeDocument/2006/relationships/slideLayout" Target="../slideLayouts/slideLayout1.xml"/><Relationship Id="rId6" Type="http://schemas.openxmlformats.org/officeDocument/2006/relationships/customXml" Target="../ink/ink254.xml"/><Relationship Id="rId11" Type="http://schemas.openxmlformats.org/officeDocument/2006/relationships/image" Target="../media/image264.png"/><Relationship Id="rId5" Type="http://schemas.openxmlformats.org/officeDocument/2006/relationships/image" Target="../media/image261.png"/><Relationship Id="rId15" Type="http://schemas.openxmlformats.org/officeDocument/2006/relationships/image" Target="../media/image266.png"/><Relationship Id="rId10" Type="http://schemas.openxmlformats.org/officeDocument/2006/relationships/customXml" Target="../ink/ink256.xml"/><Relationship Id="rId4" Type="http://schemas.openxmlformats.org/officeDocument/2006/relationships/customXml" Target="../ink/ink253.xml"/><Relationship Id="rId9" Type="http://schemas.openxmlformats.org/officeDocument/2006/relationships/image" Target="../media/image263.png"/><Relationship Id="rId14" Type="http://schemas.openxmlformats.org/officeDocument/2006/relationships/customXml" Target="../ink/ink258.xml"/></Relationships>
</file>

<file path=ppt/slides/_rels/slide19.xml.rels><?xml version="1.0" encoding="UTF-8" standalone="yes"?>
<Relationships xmlns="http://schemas.openxmlformats.org/package/2006/relationships"><Relationship Id="rId8" Type="http://schemas.openxmlformats.org/officeDocument/2006/relationships/customXml" Target="../ink/ink262.xml"/><Relationship Id="rId13" Type="http://schemas.openxmlformats.org/officeDocument/2006/relationships/image" Target="../media/image272.png"/><Relationship Id="rId3" Type="http://schemas.openxmlformats.org/officeDocument/2006/relationships/image" Target="../media/image1.png"/><Relationship Id="rId7" Type="http://schemas.openxmlformats.org/officeDocument/2006/relationships/image" Target="../media/image269.png"/><Relationship Id="rId12" Type="http://schemas.openxmlformats.org/officeDocument/2006/relationships/customXml" Target="../ink/ink264.xml"/><Relationship Id="rId17" Type="http://schemas.openxmlformats.org/officeDocument/2006/relationships/image" Target="../media/image274.png"/><Relationship Id="rId2" Type="http://schemas.openxmlformats.org/officeDocument/2006/relationships/notesSlide" Target="../notesSlides/notesSlide19.xml"/><Relationship Id="rId16" Type="http://schemas.openxmlformats.org/officeDocument/2006/relationships/customXml" Target="../ink/ink266.xml"/><Relationship Id="rId1" Type="http://schemas.openxmlformats.org/officeDocument/2006/relationships/slideLayout" Target="../slideLayouts/slideLayout1.xml"/><Relationship Id="rId6" Type="http://schemas.openxmlformats.org/officeDocument/2006/relationships/customXml" Target="../ink/ink261.xml"/><Relationship Id="rId11" Type="http://schemas.openxmlformats.org/officeDocument/2006/relationships/image" Target="../media/image271.png"/><Relationship Id="rId5" Type="http://schemas.openxmlformats.org/officeDocument/2006/relationships/image" Target="../media/image268.png"/><Relationship Id="rId15" Type="http://schemas.openxmlformats.org/officeDocument/2006/relationships/image" Target="../media/image273.png"/><Relationship Id="rId10" Type="http://schemas.openxmlformats.org/officeDocument/2006/relationships/customXml" Target="../ink/ink263.xml"/><Relationship Id="rId4" Type="http://schemas.openxmlformats.org/officeDocument/2006/relationships/customXml" Target="../ink/ink260.xml"/><Relationship Id="rId9" Type="http://schemas.openxmlformats.org/officeDocument/2006/relationships/image" Target="../media/image270.png"/><Relationship Id="rId14" Type="http://schemas.openxmlformats.org/officeDocument/2006/relationships/customXml" Target="../ink/ink26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customXml" Target="../ink/ink269.xml"/><Relationship Id="rId13" Type="http://schemas.openxmlformats.org/officeDocument/2006/relationships/image" Target="../media/image279.png"/><Relationship Id="rId18" Type="http://schemas.openxmlformats.org/officeDocument/2006/relationships/customXml" Target="../ink/ink274.xml"/><Relationship Id="rId26" Type="http://schemas.openxmlformats.org/officeDocument/2006/relationships/customXml" Target="../ink/ink278.xml"/><Relationship Id="rId3" Type="http://schemas.openxmlformats.org/officeDocument/2006/relationships/image" Target="../media/image1.png"/><Relationship Id="rId21" Type="http://schemas.openxmlformats.org/officeDocument/2006/relationships/image" Target="../media/image283.png"/><Relationship Id="rId7" Type="http://schemas.openxmlformats.org/officeDocument/2006/relationships/image" Target="../media/image276.png"/><Relationship Id="rId12" Type="http://schemas.openxmlformats.org/officeDocument/2006/relationships/customXml" Target="../ink/ink271.xml"/><Relationship Id="rId17" Type="http://schemas.openxmlformats.org/officeDocument/2006/relationships/image" Target="../media/image281.png"/><Relationship Id="rId25" Type="http://schemas.openxmlformats.org/officeDocument/2006/relationships/image" Target="../media/image285.png"/><Relationship Id="rId2" Type="http://schemas.openxmlformats.org/officeDocument/2006/relationships/notesSlide" Target="../notesSlides/notesSlide21.xml"/><Relationship Id="rId16" Type="http://schemas.openxmlformats.org/officeDocument/2006/relationships/customXml" Target="../ink/ink273.xml"/><Relationship Id="rId20" Type="http://schemas.openxmlformats.org/officeDocument/2006/relationships/customXml" Target="../ink/ink275.xml"/><Relationship Id="rId29" Type="http://schemas.openxmlformats.org/officeDocument/2006/relationships/image" Target="../media/image287.png"/><Relationship Id="rId1" Type="http://schemas.openxmlformats.org/officeDocument/2006/relationships/slideLayout" Target="../slideLayouts/slideLayout1.xml"/><Relationship Id="rId6" Type="http://schemas.openxmlformats.org/officeDocument/2006/relationships/customXml" Target="../ink/ink268.xml"/><Relationship Id="rId11" Type="http://schemas.openxmlformats.org/officeDocument/2006/relationships/image" Target="../media/image278.png"/><Relationship Id="rId24" Type="http://schemas.openxmlformats.org/officeDocument/2006/relationships/customXml" Target="../ink/ink277.xml"/><Relationship Id="rId5" Type="http://schemas.openxmlformats.org/officeDocument/2006/relationships/image" Target="../media/image275.png"/><Relationship Id="rId15" Type="http://schemas.openxmlformats.org/officeDocument/2006/relationships/image" Target="../media/image280.png"/><Relationship Id="rId23" Type="http://schemas.openxmlformats.org/officeDocument/2006/relationships/image" Target="../media/image284.png"/><Relationship Id="rId28" Type="http://schemas.openxmlformats.org/officeDocument/2006/relationships/customXml" Target="../ink/ink279.xml"/><Relationship Id="rId10" Type="http://schemas.openxmlformats.org/officeDocument/2006/relationships/customXml" Target="../ink/ink270.xml"/><Relationship Id="rId19" Type="http://schemas.openxmlformats.org/officeDocument/2006/relationships/image" Target="../media/image282.png"/><Relationship Id="rId31" Type="http://schemas.openxmlformats.org/officeDocument/2006/relationships/image" Target="../media/image288.png"/><Relationship Id="rId4" Type="http://schemas.openxmlformats.org/officeDocument/2006/relationships/customXml" Target="../ink/ink267.xml"/><Relationship Id="rId9" Type="http://schemas.openxmlformats.org/officeDocument/2006/relationships/image" Target="../media/image277.png"/><Relationship Id="rId14" Type="http://schemas.openxmlformats.org/officeDocument/2006/relationships/customXml" Target="../ink/ink272.xml"/><Relationship Id="rId22" Type="http://schemas.openxmlformats.org/officeDocument/2006/relationships/customXml" Target="../ink/ink276.xml"/><Relationship Id="rId27" Type="http://schemas.openxmlformats.org/officeDocument/2006/relationships/image" Target="../media/image286.png"/><Relationship Id="rId30" Type="http://schemas.openxmlformats.org/officeDocument/2006/relationships/customXml" Target="../ink/ink280.xml"/></Relationships>
</file>

<file path=ppt/slides/_rels/slide22.xml.rels><?xml version="1.0" encoding="UTF-8" standalone="yes"?>
<Relationships xmlns="http://schemas.openxmlformats.org/package/2006/relationships"><Relationship Id="rId8" Type="http://schemas.openxmlformats.org/officeDocument/2006/relationships/customXml" Target="../ink/ink283.xml"/><Relationship Id="rId13" Type="http://schemas.openxmlformats.org/officeDocument/2006/relationships/image" Target="../media/image293.png"/><Relationship Id="rId18" Type="http://schemas.openxmlformats.org/officeDocument/2006/relationships/customXml" Target="../ink/ink288.xml"/><Relationship Id="rId3" Type="http://schemas.openxmlformats.org/officeDocument/2006/relationships/image" Target="../media/image1.png"/><Relationship Id="rId21" Type="http://schemas.openxmlformats.org/officeDocument/2006/relationships/image" Target="../media/image297.png"/><Relationship Id="rId7" Type="http://schemas.openxmlformats.org/officeDocument/2006/relationships/image" Target="../media/image290.png"/><Relationship Id="rId12" Type="http://schemas.openxmlformats.org/officeDocument/2006/relationships/customXml" Target="../ink/ink285.xml"/><Relationship Id="rId17" Type="http://schemas.openxmlformats.org/officeDocument/2006/relationships/image" Target="../media/image295.png"/><Relationship Id="rId2" Type="http://schemas.openxmlformats.org/officeDocument/2006/relationships/notesSlide" Target="../notesSlides/notesSlide22.xml"/><Relationship Id="rId16" Type="http://schemas.openxmlformats.org/officeDocument/2006/relationships/customXml" Target="../ink/ink287.xml"/><Relationship Id="rId20" Type="http://schemas.openxmlformats.org/officeDocument/2006/relationships/customXml" Target="../ink/ink289.xml"/><Relationship Id="rId1" Type="http://schemas.openxmlformats.org/officeDocument/2006/relationships/slideLayout" Target="../slideLayouts/slideLayout1.xml"/><Relationship Id="rId6" Type="http://schemas.openxmlformats.org/officeDocument/2006/relationships/customXml" Target="../ink/ink282.xml"/><Relationship Id="rId11" Type="http://schemas.openxmlformats.org/officeDocument/2006/relationships/image" Target="../media/image292.png"/><Relationship Id="rId5" Type="http://schemas.openxmlformats.org/officeDocument/2006/relationships/image" Target="../media/image289.png"/><Relationship Id="rId15" Type="http://schemas.openxmlformats.org/officeDocument/2006/relationships/image" Target="../media/image294.png"/><Relationship Id="rId23" Type="http://schemas.openxmlformats.org/officeDocument/2006/relationships/image" Target="../media/image298.png"/><Relationship Id="rId10" Type="http://schemas.openxmlformats.org/officeDocument/2006/relationships/customXml" Target="../ink/ink284.xml"/><Relationship Id="rId19" Type="http://schemas.openxmlformats.org/officeDocument/2006/relationships/image" Target="../media/image296.png"/><Relationship Id="rId4" Type="http://schemas.openxmlformats.org/officeDocument/2006/relationships/customXml" Target="../ink/ink281.xml"/><Relationship Id="rId9" Type="http://schemas.openxmlformats.org/officeDocument/2006/relationships/image" Target="../media/image291.png"/><Relationship Id="rId14" Type="http://schemas.openxmlformats.org/officeDocument/2006/relationships/customXml" Target="../ink/ink286.xml"/><Relationship Id="rId22" Type="http://schemas.openxmlformats.org/officeDocument/2006/relationships/customXml" Target="../ink/ink290.xml"/></Relationships>
</file>

<file path=ppt/slides/_rels/slide23.xml.rels><?xml version="1.0" encoding="UTF-8" standalone="yes"?>
<Relationships xmlns="http://schemas.openxmlformats.org/package/2006/relationships"><Relationship Id="rId13" Type="http://schemas.openxmlformats.org/officeDocument/2006/relationships/image" Target="../media/image303.png"/><Relationship Id="rId18" Type="http://schemas.openxmlformats.org/officeDocument/2006/relationships/customXml" Target="../ink/ink298.xml"/><Relationship Id="rId26" Type="http://schemas.openxmlformats.org/officeDocument/2006/relationships/customXml" Target="../ink/ink302.xml"/><Relationship Id="rId39" Type="http://schemas.openxmlformats.org/officeDocument/2006/relationships/image" Target="../media/image316.png"/><Relationship Id="rId21" Type="http://schemas.openxmlformats.org/officeDocument/2006/relationships/image" Target="../media/image307.png"/><Relationship Id="rId34" Type="http://schemas.openxmlformats.org/officeDocument/2006/relationships/customXml" Target="../ink/ink306.xml"/><Relationship Id="rId7" Type="http://schemas.openxmlformats.org/officeDocument/2006/relationships/image" Target="../media/image300.png"/><Relationship Id="rId12" Type="http://schemas.openxmlformats.org/officeDocument/2006/relationships/customXml" Target="../ink/ink295.xml"/><Relationship Id="rId17" Type="http://schemas.openxmlformats.org/officeDocument/2006/relationships/image" Target="../media/image305.png"/><Relationship Id="rId25" Type="http://schemas.openxmlformats.org/officeDocument/2006/relationships/image" Target="../media/image309.png"/><Relationship Id="rId33" Type="http://schemas.openxmlformats.org/officeDocument/2006/relationships/image" Target="../media/image313.png"/><Relationship Id="rId38" Type="http://schemas.openxmlformats.org/officeDocument/2006/relationships/customXml" Target="../ink/ink308.xml"/><Relationship Id="rId2" Type="http://schemas.openxmlformats.org/officeDocument/2006/relationships/notesSlide" Target="../notesSlides/notesSlide23.xml"/><Relationship Id="rId16" Type="http://schemas.openxmlformats.org/officeDocument/2006/relationships/customXml" Target="../ink/ink297.xml"/><Relationship Id="rId20" Type="http://schemas.openxmlformats.org/officeDocument/2006/relationships/customXml" Target="../ink/ink299.xml"/><Relationship Id="rId29" Type="http://schemas.openxmlformats.org/officeDocument/2006/relationships/image" Target="../media/image311.png"/><Relationship Id="rId1" Type="http://schemas.openxmlformats.org/officeDocument/2006/relationships/slideLayout" Target="../slideLayouts/slideLayout1.xml"/><Relationship Id="rId6" Type="http://schemas.openxmlformats.org/officeDocument/2006/relationships/customXml" Target="../ink/ink292.xml"/><Relationship Id="rId11" Type="http://schemas.openxmlformats.org/officeDocument/2006/relationships/image" Target="../media/image302.png"/><Relationship Id="rId24" Type="http://schemas.openxmlformats.org/officeDocument/2006/relationships/customXml" Target="../ink/ink301.xml"/><Relationship Id="rId32" Type="http://schemas.openxmlformats.org/officeDocument/2006/relationships/customXml" Target="../ink/ink305.xml"/><Relationship Id="rId37" Type="http://schemas.openxmlformats.org/officeDocument/2006/relationships/image" Target="../media/image315.png"/><Relationship Id="rId5" Type="http://schemas.openxmlformats.org/officeDocument/2006/relationships/image" Target="../media/image299.png"/><Relationship Id="rId15" Type="http://schemas.openxmlformats.org/officeDocument/2006/relationships/image" Target="../media/image304.png"/><Relationship Id="rId23" Type="http://schemas.openxmlformats.org/officeDocument/2006/relationships/image" Target="../media/image308.png"/><Relationship Id="rId28" Type="http://schemas.openxmlformats.org/officeDocument/2006/relationships/customXml" Target="../ink/ink303.xml"/><Relationship Id="rId36" Type="http://schemas.openxmlformats.org/officeDocument/2006/relationships/customXml" Target="../ink/ink307.xml"/><Relationship Id="rId10" Type="http://schemas.openxmlformats.org/officeDocument/2006/relationships/customXml" Target="../ink/ink294.xml"/><Relationship Id="rId19" Type="http://schemas.openxmlformats.org/officeDocument/2006/relationships/image" Target="../media/image306.png"/><Relationship Id="rId31" Type="http://schemas.openxmlformats.org/officeDocument/2006/relationships/image" Target="../media/image312.png"/><Relationship Id="rId4" Type="http://schemas.openxmlformats.org/officeDocument/2006/relationships/customXml" Target="../ink/ink291.xml"/><Relationship Id="rId9" Type="http://schemas.openxmlformats.org/officeDocument/2006/relationships/image" Target="../media/image301.png"/><Relationship Id="rId14" Type="http://schemas.openxmlformats.org/officeDocument/2006/relationships/customXml" Target="../ink/ink296.xml"/><Relationship Id="rId22" Type="http://schemas.openxmlformats.org/officeDocument/2006/relationships/customXml" Target="../ink/ink300.xml"/><Relationship Id="rId27" Type="http://schemas.openxmlformats.org/officeDocument/2006/relationships/image" Target="../media/image310.png"/><Relationship Id="rId30" Type="http://schemas.openxmlformats.org/officeDocument/2006/relationships/customXml" Target="../ink/ink304.xml"/><Relationship Id="rId35" Type="http://schemas.openxmlformats.org/officeDocument/2006/relationships/image" Target="../media/image314.png"/><Relationship Id="rId8" Type="http://schemas.openxmlformats.org/officeDocument/2006/relationships/customXml" Target="../ink/ink29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customXml" Target="../ink/ink311.xml"/><Relationship Id="rId13" Type="http://schemas.openxmlformats.org/officeDocument/2006/relationships/image" Target="../media/image321.png"/><Relationship Id="rId18" Type="http://schemas.openxmlformats.org/officeDocument/2006/relationships/customXml" Target="../ink/ink316.xml"/><Relationship Id="rId3" Type="http://schemas.openxmlformats.org/officeDocument/2006/relationships/image" Target="../media/image1.png"/><Relationship Id="rId21" Type="http://schemas.openxmlformats.org/officeDocument/2006/relationships/image" Target="../media/image325.png"/><Relationship Id="rId7" Type="http://schemas.openxmlformats.org/officeDocument/2006/relationships/image" Target="../media/image318.png"/><Relationship Id="rId12" Type="http://schemas.openxmlformats.org/officeDocument/2006/relationships/customXml" Target="../ink/ink313.xml"/><Relationship Id="rId17" Type="http://schemas.openxmlformats.org/officeDocument/2006/relationships/image" Target="../media/image323.png"/><Relationship Id="rId2" Type="http://schemas.openxmlformats.org/officeDocument/2006/relationships/notesSlide" Target="../notesSlides/notesSlide24.xml"/><Relationship Id="rId16" Type="http://schemas.openxmlformats.org/officeDocument/2006/relationships/customXml" Target="../ink/ink315.xml"/><Relationship Id="rId20" Type="http://schemas.openxmlformats.org/officeDocument/2006/relationships/customXml" Target="../ink/ink317.xml"/><Relationship Id="rId1" Type="http://schemas.openxmlformats.org/officeDocument/2006/relationships/slideLayout" Target="../slideLayouts/slideLayout1.xml"/><Relationship Id="rId6" Type="http://schemas.openxmlformats.org/officeDocument/2006/relationships/customXml" Target="../ink/ink310.xml"/><Relationship Id="rId11" Type="http://schemas.openxmlformats.org/officeDocument/2006/relationships/image" Target="../media/image320.png"/><Relationship Id="rId5" Type="http://schemas.openxmlformats.org/officeDocument/2006/relationships/image" Target="../media/image317.png"/><Relationship Id="rId15" Type="http://schemas.openxmlformats.org/officeDocument/2006/relationships/image" Target="../media/image322.png"/><Relationship Id="rId23" Type="http://schemas.openxmlformats.org/officeDocument/2006/relationships/image" Target="../media/image326.png"/><Relationship Id="rId10" Type="http://schemas.openxmlformats.org/officeDocument/2006/relationships/customXml" Target="../ink/ink312.xml"/><Relationship Id="rId19" Type="http://schemas.openxmlformats.org/officeDocument/2006/relationships/image" Target="../media/image324.png"/><Relationship Id="rId4" Type="http://schemas.openxmlformats.org/officeDocument/2006/relationships/customXml" Target="../ink/ink309.xml"/><Relationship Id="rId9" Type="http://schemas.openxmlformats.org/officeDocument/2006/relationships/image" Target="../media/image319.png"/><Relationship Id="rId14" Type="http://schemas.openxmlformats.org/officeDocument/2006/relationships/customXml" Target="../ink/ink314.xml"/><Relationship Id="rId22" Type="http://schemas.openxmlformats.org/officeDocument/2006/relationships/customXml" Target="../ink/ink318.xml"/></Relationships>
</file>

<file path=ppt/slides/_rels/slide25.xml.rels><?xml version="1.0" encoding="UTF-8" standalone="yes"?>
<Relationships xmlns="http://schemas.openxmlformats.org/package/2006/relationships"><Relationship Id="rId13" Type="http://schemas.openxmlformats.org/officeDocument/2006/relationships/image" Target="../media/image331.png"/><Relationship Id="rId18" Type="http://schemas.openxmlformats.org/officeDocument/2006/relationships/customXml" Target="../ink/ink326.xml"/><Relationship Id="rId26" Type="http://schemas.openxmlformats.org/officeDocument/2006/relationships/customXml" Target="../ink/ink330.xml"/><Relationship Id="rId3" Type="http://schemas.openxmlformats.org/officeDocument/2006/relationships/image" Target="../media/image1.png"/><Relationship Id="rId21" Type="http://schemas.openxmlformats.org/officeDocument/2006/relationships/image" Target="../media/image335.png"/><Relationship Id="rId34" Type="http://schemas.openxmlformats.org/officeDocument/2006/relationships/customXml" Target="../ink/ink334.xml"/><Relationship Id="rId7" Type="http://schemas.openxmlformats.org/officeDocument/2006/relationships/image" Target="../media/image328.png"/><Relationship Id="rId12" Type="http://schemas.openxmlformats.org/officeDocument/2006/relationships/customXml" Target="../ink/ink323.xml"/><Relationship Id="rId17" Type="http://schemas.openxmlformats.org/officeDocument/2006/relationships/image" Target="../media/image333.png"/><Relationship Id="rId25" Type="http://schemas.openxmlformats.org/officeDocument/2006/relationships/image" Target="../media/image337.png"/><Relationship Id="rId33" Type="http://schemas.openxmlformats.org/officeDocument/2006/relationships/image" Target="../media/image341.png"/><Relationship Id="rId2" Type="http://schemas.openxmlformats.org/officeDocument/2006/relationships/notesSlide" Target="../notesSlides/notesSlide25.xml"/><Relationship Id="rId16" Type="http://schemas.openxmlformats.org/officeDocument/2006/relationships/customXml" Target="../ink/ink325.xml"/><Relationship Id="rId20" Type="http://schemas.openxmlformats.org/officeDocument/2006/relationships/customXml" Target="../ink/ink327.xml"/><Relationship Id="rId29" Type="http://schemas.openxmlformats.org/officeDocument/2006/relationships/image" Target="../media/image339.png"/><Relationship Id="rId1" Type="http://schemas.openxmlformats.org/officeDocument/2006/relationships/slideLayout" Target="../slideLayouts/slideLayout1.xml"/><Relationship Id="rId6" Type="http://schemas.openxmlformats.org/officeDocument/2006/relationships/customXml" Target="../ink/ink320.xml"/><Relationship Id="rId11" Type="http://schemas.openxmlformats.org/officeDocument/2006/relationships/image" Target="../media/image330.png"/><Relationship Id="rId24" Type="http://schemas.openxmlformats.org/officeDocument/2006/relationships/customXml" Target="../ink/ink329.xml"/><Relationship Id="rId32" Type="http://schemas.openxmlformats.org/officeDocument/2006/relationships/customXml" Target="../ink/ink333.xml"/><Relationship Id="rId5" Type="http://schemas.openxmlformats.org/officeDocument/2006/relationships/image" Target="../media/image327.png"/><Relationship Id="rId15" Type="http://schemas.openxmlformats.org/officeDocument/2006/relationships/image" Target="../media/image332.png"/><Relationship Id="rId23" Type="http://schemas.openxmlformats.org/officeDocument/2006/relationships/image" Target="../media/image336.png"/><Relationship Id="rId28" Type="http://schemas.openxmlformats.org/officeDocument/2006/relationships/customXml" Target="../ink/ink331.xml"/><Relationship Id="rId10" Type="http://schemas.openxmlformats.org/officeDocument/2006/relationships/customXml" Target="../ink/ink322.xml"/><Relationship Id="rId19" Type="http://schemas.openxmlformats.org/officeDocument/2006/relationships/image" Target="../media/image334.png"/><Relationship Id="rId31" Type="http://schemas.openxmlformats.org/officeDocument/2006/relationships/image" Target="../media/image340.png"/><Relationship Id="rId4" Type="http://schemas.openxmlformats.org/officeDocument/2006/relationships/customXml" Target="../ink/ink319.xml"/><Relationship Id="rId9" Type="http://schemas.openxmlformats.org/officeDocument/2006/relationships/image" Target="../media/image329.png"/><Relationship Id="rId14" Type="http://schemas.openxmlformats.org/officeDocument/2006/relationships/customXml" Target="../ink/ink324.xml"/><Relationship Id="rId22" Type="http://schemas.openxmlformats.org/officeDocument/2006/relationships/customXml" Target="../ink/ink328.xml"/><Relationship Id="rId27" Type="http://schemas.openxmlformats.org/officeDocument/2006/relationships/image" Target="../media/image338.png"/><Relationship Id="rId30" Type="http://schemas.openxmlformats.org/officeDocument/2006/relationships/customXml" Target="../ink/ink332.xml"/><Relationship Id="rId35" Type="http://schemas.openxmlformats.org/officeDocument/2006/relationships/image" Target="../media/image342.png"/><Relationship Id="rId8" Type="http://schemas.openxmlformats.org/officeDocument/2006/relationships/customXml" Target="../ink/ink321.xml"/></Relationships>
</file>

<file path=ppt/slides/_rels/slide26.xml.rels><?xml version="1.0" encoding="UTF-8" standalone="yes"?>
<Relationships xmlns="http://schemas.openxmlformats.org/package/2006/relationships"><Relationship Id="rId8" Type="http://schemas.openxmlformats.org/officeDocument/2006/relationships/customXml" Target="../ink/ink337.xml"/><Relationship Id="rId13" Type="http://schemas.openxmlformats.org/officeDocument/2006/relationships/image" Target="../media/image347.png"/><Relationship Id="rId18" Type="http://schemas.openxmlformats.org/officeDocument/2006/relationships/customXml" Target="../ink/ink342.xml"/><Relationship Id="rId3" Type="http://schemas.openxmlformats.org/officeDocument/2006/relationships/image" Target="../media/image1.png"/><Relationship Id="rId21" Type="http://schemas.openxmlformats.org/officeDocument/2006/relationships/image" Target="../media/image351.png"/><Relationship Id="rId7" Type="http://schemas.openxmlformats.org/officeDocument/2006/relationships/image" Target="../media/image344.png"/><Relationship Id="rId12" Type="http://schemas.openxmlformats.org/officeDocument/2006/relationships/customXml" Target="../ink/ink339.xml"/><Relationship Id="rId17" Type="http://schemas.openxmlformats.org/officeDocument/2006/relationships/image" Target="../media/image349.png"/><Relationship Id="rId25" Type="http://schemas.openxmlformats.org/officeDocument/2006/relationships/image" Target="../media/image353.png"/><Relationship Id="rId2" Type="http://schemas.openxmlformats.org/officeDocument/2006/relationships/notesSlide" Target="../notesSlides/notesSlide26.xml"/><Relationship Id="rId16" Type="http://schemas.openxmlformats.org/officeDocument/2006/relationships/customXml" Target="../ink/ink341.xml"/><Relationship Id="rId20" Type="http://schemas.openxmlformats.org/officeDocument/2006/relationships/customXml" Target="../ink/ink343.xml"/><Relationship Id="rId1" Type="http://schemas.openxmlformats.org/officeDocument/2006/relationships/slideLayout" Target="../slideLayouts/slideLayout1.xml"/><Relationship Id="rId6" Type="http://schemas.openxmlformats.org/officeDocument/2006/relationships/customXml" Target="../ink/ink336.xml"/><Relationship Id="rId11" Type="http://schemas.openxmlformats.org/officeDocument/2006/relationships/image" Target="../media/image346.png"/><Relationship Id="rId24" Type="http://schemas.openxmlformats.org/officeDocument/2006/relationships/customXml" Target="../ink/ink345.xml"/><Relationship Id="rId5" Type="http://schemas.openxmlformats.org/officeDocument/2006/relationships/image" Target="../media/image343.png"/><Relationship Id="rId15" Type="http://schemas.openxmlformats.org/officeDocument/2006/relationships/image" Target="../media/image348.png"/><Relationship Id="rId23" Type="http://schemas.openxmlformats.org/officeDocument/2006/relationships/image" Target="../media/image352.png"/><Relationship Id="rId10" Type="http://schemas.openxmlformats.org/officeDocument/2006/relationships/customXml" Target="../ink/ink338.xml"/><Relationship Id="rId19" Type="http://schemas.openxmlformats.org/officeDocument/2006/relationships/image" Target="../media/image350.png"/><Relationship Id="rId4" Type="http://schemas.openxmlformats.org/officeDocument/2006/relationships/customXml" Target="../ink/ink335.xml"/><Relationship Id="rId9" Type="http://schemas.openxmlformats.org/officeDocument/2006/relationships/image" Target="../media/image345.png"/><Relationship Id="rId14" Type="http://schemas.openxmlformats.org/officeDocument/2006/relationships/customXml" Target="../ink/ink340.xml"/><Relationship Id="rId22" Type="http://schemas.openxmlformats.org/officeDocument/2006/relationships/customXml" Target="../ink/ink344.xml"/></Relationships>
</file>

<file path=ppt/slides/_rels/slide27.xml.rels><?xml version="1.0" encoding="UTF-8" standalone="yes"?>
<Relationships xmlns="http://schemas.openxmlformats.org/package/2006/relationships"><Relationship Id="rId8" Type="http://schemas.openxmlformats.org/officeDocument/2006/relationships/customXml" Target="../ink/ink348.xml"/><Relationship Id="rId13" Type="http://schemas.openxmlformats.org/officeDocument/2006/relationships/image" Target="../media/image358.png"/><Relationship Id="rId3" Type="http://schemas.openxmlformats.org/officeDocument/2006/relationships/image" Target="../media/image1.png"/><Relationship Id="rId7" Type="http://schemas.openxmlformats.org/officeDocument/2006/relationships/image" Target="../media/image355.png"/><Relationship Id="rId12" Type="http://schemas.openxmlformats.org/officeDocument/2006/relationships/customXml" Target="../ink/ink350.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customXml" Target="../ink/ink347.xml"/><Relationship Id="rId11" Type="http://schemas.openxmlformats.org/officeDocument/2006/relationships/image" Target="../media/image357.png"/><Relationship Id="rId5" Type="http://schemas.openxmlformats.org/officeDocument/2006/relationships/image" Target="../media/image354.png"/><Relationship Id="rId10" Type="http://schemas.openxmlformats.org/officeDocument/2006/relationships/customXml" Target="../ink/ink349.xml"/><Relationship Id="rId4" Type="http://schemas.openxmlformats.org/officeDocument/2006/relationships/customXml" Target="../ink/ink346.xml"/><Relationship Id="rId9" Type="http://schemas.openxmlformats.org/officeDocument/2006/relationships/image" Target="../media/image356.png"/></Relationships>
</file>

<file path=ppt/slides/_rels/slide28.xml.rels><?xml version="1.0" encoding="UTF-8" standalone="yes"?>
<Relationships xmlns="http://schemas.openxmlformats.org/package/2006/relationships"><Relationship Id="rId8" Type="http://schemas.openxmlformats.org/officeDocument/2006/relationships/customXml" Target="../ink/ink353.xml"/><Relationship Id="rId3" Type="http://schemas.openxmlformats.org/officeDocument/2006/relationships/image" Target="../media/image1.png"/><Relationship Id="rId7" Type="http://schemas.openxmlformats.org/officeDocument/2006/relationships/image" Target="../media/image360.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customXml" Target="../ink/ink352.xml"/><Relationship Id="rId5" Type="http://schemas.openxmlformats.org/officeDocument/2006/relationships/image" Target="../media/image359.png"/><Relationship Id="rId4" Type="http://schemas.openxmlformats.org/officeDocument/2006/relationships/customXml" Target="../ink/ink351.xml"/><Relationship Id="rId9" Type="http://schemas.openxmlformats.org/officeDocument/2006/relationships/image" Target="../media/image36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22.png"/><Relationship Id="rId21" Type="http://schemas.openxmlformats.org/officeDocument/2006/relationships/image" Target="../media/image13.png"/><Relationship Id="rId34" Type="http://schemas.openxmlformats.org/officeDocument/2006/relationships/customXml" Target="../ink/ink16.xml"/><Relationship Id="rId7" Type="http://schemas.openxmlformats.org/officeDocument/2006/relationships/image" Target="../media/image6.png"/><Relationship Id="rId12" Type="http://schemas.openxmlformats.org/officeDocument/2006/relationships/customXml" Target="../ink/ink5.xml"/><Relationship Id="rId17" Type="http://schemas.openxmlformats.org/officeDocument/2006/relationships/image" Target="../media/image11.png"/><Relationship Id="rId25" Type="http://schemas.openxmlformats.org/officeDocument/2006/relationships/image" Target="../media/image15.png"/><Relationship Id="rId33" Type="http://schemas.openxmlformats.org/officeDocument/2006/relationships/image" Target="../media/image19.png"/><Relationship Id="rId38" Type="http://schemas.openxmlformats.org/officeDocument/2006/relationships/customXml" Target="../ink/ink18.xml"/><Relationship Id="rId2" Type="http://schemas.openxmlformats.org/officeDocument/2006/relationships/notesSlide" Target="../notesSlides/notesSlide4.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8.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1.png"/><Relationship Id="rId5" Type="http://schemas.openxmlformats.org/officeDocument/2006/relationships/image" Target="../media/image5.png"/><Relationship Id="rId15" Type="http://schemas.openxmlformats.org/officeDocument/2006/relationships/image" Target="../media/image10.png"/><Relationship Id="rId23" Type="http://schemas.openxmlformats.org/officeDocument/2006/relationships/image" Target="../media/image14.png"/><Relationship Id="rId28" Type="http://schemas.openxmlformats.org/officeDocument/2006/relationships/customXml" Target="../ink/ink13.xml"/><Relationship Id="rId36" Type="http://schemas.openxmlformats.org/officeDocument/2006/relationships/customXml" Target="../ink/ink17.xml"/><Relationship Id="rId10" Type="http://schemas.openxmlformats.org/officeDocument/2006/relationships/customXml" Target="../ink/ink4.xml"/><Relationship Id="rId19" Type="http://schemas.openxmlformats.org/officeDocument/2006/relationships/image" Target="../media/image12.png"/><Relationship Id="rId31" Type="http://schemas.openxmlformats.org/officeDocument/2006/relationships/image" Target="../media/image18.png"/><Relationship Id="rId4" Type="http://schemas.openxmlformats.org/officeDocument/2006/relationships/customXml" Target="../ink/ink1.xml"/><Relationship Id="rId9" Type="http://schemas.openxmlformats.org/officeDocument/2006/relationships/image" Target="../media/image7.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6.png"/><Relationship Id="rId30" Type="http://schemas.openxmlformats.org/officeDocument/2006/relationships/customXml" Target="../ink/ink14.xml"/><Relationship Id="rId35" Type="http://schemas.openxmlformats.org/officeDocument/2006/relationships/image" Target="../media/image20.png"/><Relationship Id="rId8" Type="http://schemas.openxmlformats.org/officeDocument/2006/relationships/customXml" Target="../ink/ink3.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customXml" Target="../ink/ink21.xml"/><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ustomXml" Target="../ink/ink20.xml"/><Relationship Id="rId5" Type="http://schemas.openxmlformats.org/officeDocument/2006/relationships/image" Target="../media/image23.png"/><Relationship Id="rId4" Type="http://schemas.openxmlformats.org/officeDocument/2006/relationships/customXml" Target="../ink/ink19.xml"/><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17" Type="http://schemas.openxmlformats.org/officeDocument/2006/relationships/image" Target="../media/image82.png"/><Relationship Id="rId21" Type="http://schemas.openxmlformats.org/officeDocument/2006/relationships/image" Target="../media/image34.png"/><Relationship Id="rId42" Type="http://schemas.openxmlformats.org/officeDocument/2006/relationships/customXml" Target="../ink/ink41.xml"/><Relationship Id="rId63" Type="http://schemas.openxmlformats.org/officeDocument/2006/relationships/image" Target="../media/image55.png"/><Relationship Id="rId84" Type="http://schemas.openxmlformats.org/officeDocument/2006/relationships/customXml" Target="../ink/ink62.xml"/><Relationship Id="rId138" Type="http://schemas.openxmlformats.org/officeDocument/2006/relationships/customXml" Target="../ink/ink89.xml"/><Relationship Id="rId159" Type="http://schemas.openxmlformats.org/officeDocument/2006/relationships/image" Target="../media/image103.png"/><Relationship Id="rId170" Type="http://schemas.openxmlformats.org/officeDocument/2006/relationships/customXml" Target="../ink/ink105.xml"/><Relationship Id="rId107" Type="http://schemas.openxmlformats.org/officeDocument/2006/relationships/image" Target="../media/image77.png"/><Relationship Id="rId11" Type="http://schemas.openxmlformats.org/officeDocument/2006/relationships/image" Target="../media/image29.png"/><Relationship Id="rId32" Type="http://schemas.openxmlformats.org/officeDocument/2006/relationships/customXml" Target="../ink/ink36.xml"/><Relationship Id="rId53" Type="http://schemas.openxmlformats.org/officeDocument/2006/relationships/image" Target="../media/image50.png"/><Relationship Id="rId74" Type="http://schemas.openxmlformats.org/officeDocument/2006/relationships/customXml" Target="../ink/ink57.xml"/><Relationship Id="rId128" Type="http://schemas.openxmlformats.org/officeDocument/2006/relationships/customXml" Target="../ink/ink84.xml"/><Relationship Id="rId149" Type="http://schemas.openxmlformats.org/officeDocument/2006/relationships/image" Target="../media/image98.png"/><Relationship Id="rId5" Type="http://schemas.openxmlformats.org/officeDocument/2006/relationships/image" Target="../media/image26.png"/><Relationship Id="rId95" Type="http://schemas.openxmlformats.org/officeDocument/2006/relationships/image" Target="../media/image71.png"/><Relationship Id="rId160" Type="http://schemas.openxmlformats.org/officeDocument/2006/relationships/customXml" Target="../ink/ink100.xml"/><Relationship Id="rId181" Type="http://schemas.openxmlformats.org/officeDocument/2006/relationships/image" Target="../media/image114.png"/><Relationship Id="rId22" Type="http://schemas.openxmlformats.org/officeDocument/2006/relationships/customXml" Target="../ink/ink31.xml"/><Relationship Id="rId43" Type="http://schemas.openxmlformats.org/officeDocument/2006/relationships/image" Target="../media/image45.png"/><Relationship Id="rId64" Type="http://schemas.openxmlformats.org/officeDocument/2006/relationships/customXml" Target="../ink/ink52.xml"/><Relationship Id="rId118" Type="http://schemas.openxmlformats.org/officeDocument/2006/relationships/customXml" Target="../ink/ink79.xml"/><Relationship Id="rId139" Type="http://schemas.openxmlformats.org/officeDocument/2006/relationships/image" Target="../media/image93.png"/><Relationship Id="rId85" Type="http://schemas.openxmlformats.org/officeDocument/2006/relationships/image" Target="../media/image66.png"/><Relationship Id="rId150" Type="http://schemas.openxmlformats.org/officeDocument/2006/relationships/customXml" Target="../ink/ink95.xml"/><Relationship Id="rId171" Type="http://schemas.openxmlformats.org/officeDocument/2006/relationships/image" Target="../media/image109.png"/><Relationship Id="rId12" Type="http://schemas.openxmlformats.org/officeDocument/2006/relationships/customXml" Target="../ink/ink26.xml"/><Relationship Id="rId33" Type="http://schemas.openxmlformats.org/officeDocument/2006/relationships/image" Target="../media/image40.png"/><Relationship Id="rId108" Type="http://schemas.openxmlformats.org/officeDocument/2006/relationships/customXml" Target="../ink/ink74.xml"/><Relationship Id="rId129" Type="http://schemas.openxmlformats.org/officeDocument/2006/relationships/image" Target="../media/image88.png"/><Relationship Id="rId54" Type="http://schemas.openxmlformats.org/officeDocument/2006/relationships/customXml" Target="../ink/ink47.xml"/><Relationship Id="rId75" Type="http://schemas.openxmlformats.org/officeDocument/2006/relationships/image" Target="../media/image61.png"/><Relationship Id="rId96" Type="http://schemas.openxmlformats.org/officeDocument/2006/relationships/customXml" Target="../ink/ink68.xml"/><Relationship Id="rId140" Type="http://schemas.openxmlformats.org/officeDocument/2006/relationships/customXml" Target="../ink/ink90.xml"/><Relationship Id="rId161" Type="http://schemas.openxmlformats.org/officeDocument/2006/relationships/image" Target="../media/image104.png"/><Relationship Id="rId6" Type="http://schemas.openxmlformats.org/officeDocument/2006/relationships/customXml" Target="../ink/ink23.xml"/><Relationship Id="rId23" Type="http://schemas.openxmlformats.org/officeDocument/2006/relationships/image" Target="../media/image35.png"/><Relationship Id="rId119" Type="http://schemas.openxmlformats.org/officeDocument/2006/relationships/image" Target="../media/image83.png"/><Relationship Id="rId44" Type="http://schemas.openxmlformats.org/officeDocument/2006/relationships/customXml" Target="../ink/ink42.xml"/><Relationship Id="rId60" Type="http://schemas.openxmlformats.org/officeDocument/2006/relationships/customXml" Target="../ink/ink50.xml"/><Relationship Id="rId65" Type="http://schemas.openxmlformats.org/officeDocument/2006/relationships/image" Target="../media/image56.png"/><Relationship Id="rId81" Type="http://schemas.openxmlformats.org/officeDocument/2006/relationships/image" Target="../media/image64.png"/><Relationship Id="rId86" Type="http://schemas.openxmlformats.org/officeDocument/2006/relationships/customXml" Target="../ink/ink63.xml"/><Relationship Id="rId130" Type="http://schemas.openxmlformats.org/officeDocument/2006/relationships/customXml" Target="../ink/ink85.xml"/><Relationship Id="rId135" Type="http://schemas.openxmlformats.org/officeDocument/2006/relationships/image" Target="../media/image91.png"/><Relationship Id="rId151" Type="http://schemas.openxmlformats.org/officeDocument/2006/relationships/image" Target="../media/image99.png"/><Relationship Id="rId156" Type="http://schemas.openxmlformats.org/officeDocument/2006/relationships/customXml" Target="../ink/ink98.xml"/><Relationship Id="rId177" Type="http://schemas.openxmlformats.org/officeDocument/2006/relationships/image" Target="../media/image112.png"/><Relationship Id="rId172" Type="http://schemas.openxmlformats.org/officeDocument/2006/relationships/customXml" Target="../ink/ink106.xml"/><Relationship Id="rId13" Type="http://schemas.openxmlformats.org/officeDocument/2006/relationships/image" Target="../media/image30.png"/><Relationship Id="rId18" Type="http://schemas.openxmlformats.org/officeDocument/2006/relationships/customXml" Target="../ink/ink29.xml"/><Relationship Id="rId39" Type="http://schemas.openxmlformats.org/officeDocument/2006/relationships/image" Target="../media/image43.png"/><Relationship Id="rId109" Type="http://schemas.openxmlformats.org/officeDocument/2006/relationships/image" Target="../media/image78.png"/><Relationship Id="rId34" Type="http://schemas.openxmlformats.org/officeDocument/2006/relationships/customXml" Target="../ink/ink37.xml"/><Relationship Id="rId50" Type="http://schemas.openxmlformats.org/officeDocument/2006/relationships/customXml" Target="../ink/ink45.xml"/><Relationship Id="rId55" Type="http://schemas.openxmlformats.org/officeDocument/2006/relationships/image" Target="../media/image51.png"/><Relationship Id="rId76" Type="http://schemas.openxmlformats.org/officeDocument/2006/relationships/customXml" Target="../ink/ink58.xml"/><Relationship Id="rId97" Type="http://schemas.openxmlformats.org/officeDocument/2006/relationships/image" Target="../media/image72.png"/><Relationship Id="rId104" Type="http://schemas.openxmlformats.org/officeDocument/2006/relationships/customXml" Target="../ink/ink72.xml"/><Relationship Id="rId120" Type="http://schemas.openxmlformats.org/officeDocument/2006/relationships/customXml" Target="../ink/ink80.xml"/><Relationship Id="rId125" Type="http://schemas.openxmlformats.org/officeDocument/2006/relationships/image" Target="../media/image86.png"/><Relationship Id="rId141" Type="http://schemas.openxmlformats.org/officeDocument/2006/relationships/image" Target="../media/image94.png"/><Relationship Id="rId146" Type="http://schemas.openxmlformats.org/officeDocument/2006/relationships/customXml" Target="../ink/ink93.xml"/><Relationship Id="rId167" Type="http://schemas.openxmlformats.org/officeDocument/2006/relationships/image" Target="../media/image107.png"/><Relationship Id="rId7" Type="http://schemas.openxmlformats.org/officeDocument/2006/relationships/image" Target="../media/image27.png"/><Relationship Id="rId71" Type="http://schemas.openxmlformats.org/officeDocument/2006/relationships/image" Target="../media/image59.png"/><Relationship Id="rId92" Type="http://schemas.openxmlformats.org/officeDocument/2006/relationships/customXml" Target="../ink/ink66.xml"/><Relationship Id="rId162" Type="http://schemas.openxmlformats.org/officeDocument/2006/relationships/customXml" Target="../ink/ink101.xml"/><Relationship Id="rId2" Type="http://schemas.openxmlformats.org/officeDocument/2006/relationships/notesSlide" Target="../notesSlides/notesSlide7.xml"/><Relationship Id="rId29" Type="http://schemas.openxmlformats.org/officeDocument/2006/relationships/image" Target="../media/image38.png"/><Relationship Id="rId24" Type="http://schemas.openxmlformats.org/officeDocument/2006/relationships/customXml" Target="../ink/ink32.xml"/><Relationship Id="rId40" Type="http://schemas.openxmlformats.org/officeDocument/2006/relationships/customXml" Target="../ink/ink40.xml"/><Relationship Id="rId45" Type="http://schemas.openxmlformats.org/officeDocument/2006/relationships/image" Target="../media/image46.png"/><Relationship Id="rId66" Type="http://schemas.openxmlformats.org/officeDocument/2006/relationships/customXml" Target="../ink/ink53.xml"/><Relationship Id="rId87" Type="http://schemas.openxmlformats.org/officeDocument/2006/relationships/image" Target="../media/image67.png"/><Relationship Id="rId110" Type="http://schemas.openxmlformats.org/officeDocument/2006/relationships/customXml" Target="../ink/ink75.xml"/><Relationship Id="rId115" Type="http://schemas.openxmlformats.org/officeDocument/2006/relationships/image" Target="../media/image81.png"/><Relationship Id="rId131" Type="http://schemas.openxmlformats.org/officeDocument/2006/relationships/image" Target="../media/image89.png"/><Relationship Id="rId136" Type="http://schemas.openxmlformats.org/officeDocument/2006/relationships/customXml" Target="../ink/ink88.xml"/><Relationship Id="rId157" Type="http://schemas.openxmlformats.org/officeDocument/2006/relationships/image" Target="../media/image102.png"/><Relationship Id="rId178" Type="http://schemas.openxmlformats.org/officeDocument/2006/relationships/customXml" Target="../ink/ink109.xml"/><Relationship Id="rId61" Type="http://schemas.openxmlformats.org/officeDocument/2006/relationships/image" Target="../media/image54.png"/><Relationship Id="rId82" Type="http://schemas.openxmlformats.org/officeDocument/2006/relationships/customXml" Target="../ink/ink61.xml"/><Relationship Id="rId152" Type="http://schemas.openxmlformats.org/officeDocument/2006/relationships/customXml" Target="../ink/ink96.xml"/><Relationship Id="rId173" Type="http://schemas.openxmlformats.org/officeDocument/2006/relationships/image" Target="../media/image110.png"/><Relationship Id="rId19" Type="http://schemas.openxmlformats.org/officeDocument/2006/relationships/image" Target="../media/image33.png"/><Relationship Id="rId14" Type="http://schemas.openxmlformats.org/officeDocument/2006/relationships/customXml" Target="../ink/ink27.xml"/><Relationship Id="rId30" Type="http://schemas.openxmlformats.org/officeDocument/2006/relationships/customXml" Target="../ink/ink35.xml"/><Relationship Id="rId35" Type="http://schemas.openxmlformats.org/officeDocument/2006/relationships/image" Target="../media/image41.png"/><Relationship Id="rId56" Type="http://schemas.openxmlformats.org/officeDocument/2006/relationships/customXml" Target="../ink/ink48.xml"/><Relationship Id="rId77" Type="http://schemas.openxmlformats.org/officeDocument/2006/relationships/image" Target="../media/image62.png"/><Relationship Id="rId100" Type="http://schemas.openxmlformats.org/officeDocument/2006/relationships/customXml" Target="../ink/ink70.xml"/><Relationship Id="rId105" Type="http://schemas.openxmlformats.org/officeDocument/2006/relationships/image" Target="../media/image76.png"/><Relationship Id="rId126" Type="http://schemas.openxmlformats.org/officeDocument/2006/relationships/customXml" Target="../ink/ink83.xml"/><Relationship Id="rId147" Type="http://schemas.openxmlformats.org/officeDocument/2006/relationships/image" Target="../media/image97.png"/><Relationship Id="rId168" Type="http://schemas.openxmlformats.org/officeDocument/2006/relationships/customXml" Target="../ink/ink104.xml"/><Relationship Id="rId8" Type="http://schemas.openxmlformats.org/officeDocument/2006/relationships/customXml" Target="../ink/ink24.xml"/><Relationship Id="rId51" Type="http://schemas.openxmlformats.org/officeDocument/2006/relationships/image" Target="../media/image49.png"/><Relationship Id="rId72" Type="http://schemas.openxmlformats.org/officeDocument/2006/relationships/customXml" Target="../ink/ink56.xml"/><Relationship Id="rId93" Type="http://schemas.openxmlformats.org/officeDocument/2006/relationships/image" Target="../media/image70.png"/><Relationship Id="rId98" Type="http://schemas.openxmlformats.org/officeDocument/2006/relationships/customXml" Target="../ink/ink69.xml"/><Relationship Id="rId121" Type="http://schemas.openxmlformats.org/officeDocument/2006/relationships/image" Target="../media/image84.png"/><Relationship Id="rId142" Type="http://schemas.openxmlformats.org/officeDocument/2006/relationships/customXml" Target="../ink/ink91.xml"/><Relationship Id="rId163" Type="http://schemas.openxmlformats.org/officeDocument/2006/relationships/image" Target="../media/image105.png"/><Relationship Id="rId3" Type="http://schemas.openxmlformats.org/officeDocument/2006/relationships/image" Target="../media/image1.png"/><Relationship Id="rId25" Type="http://schemas.openxmlformats.org/officeDocument/2006/relationships/image" Target="../media/image36.png"/><Relationship Id="rId46" Type="http://schemas.openxmlformats.org/officeDocument/2006/relationships/customXml" Target="../ink/ink43.xml"/><Relationship Id="rId67" Type="http://schemas.openxmlformats.org/officeDocument/2006/relationships/image" Target="../media/image57.png"/><Relationship Id="rId116" Type="http://schemas.openxmlformats.org/officeDocument/2006/relationships/customXml" Target="../ink/ink78.xml"/><Relationship Id="rId137" Type="http://schemas.openxmlformats.org/officeDocument/2006/relationships/image" Target="../media/image92.png"/><Relationship Id="rId158" Type="http://schemas.openxmlformats.org/officeDocument/2006/relationships/customXml" Target="../ink/ink99.xml"/><Relationship Id="rId20" Type="http://schemas.openxmlformats.org/officeDocument/2006/relationships/customXml" Target="../ink/ink30.xml"/><Relationship Id="rId41" Type="http://schemas.openxmlformats.org/officeDocument/2006/relationships/image" Target="../media/image44.png"/><Relationship Id="rId62" Type="http://schemas.openxmlformats.org/officeDocument/2006/relationships/customXml" Target="../ink/ink51.xml"/><Relationship Id="rId83" Type="http://schemas.openxmlformats.org/officeDocument/2006/relationships/image" Target="../media/image65.png"/><Relationship Id="rId88" Type="http://schemas.openxmlformats.org/officeDocument/2006/relationships/customXml" Target="../ink/ink64.xml"/><Relationship Id="rId111" Type="http://schemas.openxmlformats.org/officeDocument/2006/relationships/image" Target="../media/image79.png"/><Relationship Id="rId132" Type="http://schemas.openxmlformats.org/officeDocument/2006/relationships/customXml" Target="../ink/ink86.xml"/><Relationship Id="rId153" Type="http://schemas.openxmlformats.org/officeDocument/2006/relationships/image" Target="../media/image100.png"/><Relationship Id="rId174" Type="http://schemas.openxmlformats.org/officeDocument/2006/relationships/customXml" Target="../ink/ink107.xml"/><Relationship Id="rId179" Type="http://schemas.openxmlformats.org/officeDocument/2006/relationships/image" Target="../media/image113.png"/><Relationship Id="rId15" Type="http://schemas.openxmlformats.org/officeDocument/2006/relationships/image" Target="../media/image31.png"/><Relationship Id="rId36" Type="http://schemas.openxmlformats.org/officeDocument/2006/relationships/customXml" Target="../ink/ink38.xml"/><Relationship Id="rId57" Type="http://schemas.openxmlformats.org/officeDocument/2006/relationships/image" Target="../media/image52.png"/><Relationship Id="rId106" Type="http://schemas.openxmlformats.org/officeDocument/2006/relationships/customXml" Target="../ink/ink73.xml"/><Relationship Id="rId127" Type="http://schemas.openxmlformats.org/officeDocument/2006/relationships/image" Target="../media/image87.png"/><Relationship Id="rId10" Type="http://schemas.openxmlformats.org/officeDocument/2006/relationships/customXml" Target="../ink/ink25.xml"/><Relationship Id="rId31" Type="http://schemas.openxmlformats.org/officeDocument/2006/relationships/image" Target="../media/image39.png"/><Relationship Id="rId52" Type="http://schemas.openxmlformats.org/officeDocument/2006/relationships/customXml" Target="../ink/ink46.xml"/><Relationship Id="rId73" Type="http://schemas.openxmlformats.org/officeDocument/2006/relationships/image" Target="../media/image60.png"/><Relationship Id="rId78" Type="http://schemas.openxmlformats.org/officeDocument/2006/relationships/customXml" Target="../ink/ink59.xml"/><Relationship Id="rId94" Type="http://schemas.openxmlformats.org/officeDocument/2006/relationships/customXml" Target="../ink/ink67.xml"/><Relationship Id="rId99" Type="http://schemas.openxmlformats.org/officeDocument/2006/relationships/image" Target="../media/image73.png"/><Relationship Id="rId101" Type="http://schemas.openxmlformats.org/officeDocument/2006/relationships/image" Target="../media/image74.png"/><Relationship Id="rId122" Type="http://schemas.openxmlformats.org/officeDocument/2006/relationships/customXml" Target="../ink/ink81.xml"/><Relationship Id="rId143" Type="http://schemas.openxmlformats.org/officeDocument/2006/relationships/image" Target="../media/image95.png"/><Relationship Id="rId148" Type="http://schemas.openxmlformats.org/officeDocument/2006/relationships/customXml" Target="../ink/ink94.xml"/><Relationship Id="rId164" Type="http://schemas.openxmlformats.org/officeDocument/2006/relationships/customXml" Target="../ink/ink102.xml"/><Relationship Id="rId169" Type="http://schemas.openxmlformats.org/officeDocument/2006/relationships/image" Target="../media/image108.png"/><Relationship Id="rId4" Type="http://schemas.openxmlformats.org/officeDocument/2006/relationships/customXml" Target="../ink/ink22.xml"/><Relationship Id="rId9" Type="http://schemas.openxmlformats.org/officeDocument/2006/relationships/image" Target="../media/image28.png"/><Relationship Id="rId180" Type="http://schemas.openxmlformats.org/officeDocument/2006/relationships/customXml" Target="../ink/ink110.xml"/><Relationship Id="rId26" Type="http://schemas.openxmlformats.org/officeDocument/2006/relationships/customXml" Target="../ink/ink33.xml"/><Relationship Id="rId47" Type="http://schemas.openxmlformats.org/officeDocument/2006/relationships/image" Target="../media/image47.png"/><Relationship Id="rId68" Type="http://schemas.openxmlformats.org/officeDocument/2006/relationships/customXml" Target="../ink/ink54.xml"/><Relationship Id="rId89" Type="http://schemas.openxmlformats.org/officeDocument/2006/relationships/image" Target="../media/image68.png"/><Relationship Id="rId112" Type="http://schemas.openxmlformats.org/officeDocument/2006/relationships/customXml" Target="../ink/ink76.xml"/><Relationship Id="rId133" Type="http://schemas.openxmlformats.org/officeDocument/2006/relationships/image" Target="../media/image90.png"/><Relationship Id="rId154" Type="http://schemas.openxmlformats.org/officeDocument/2006/relationships/customXml" Target="../ink/ink97.xml"/><Relationship Id="rId175" Type="http://schemas.openxmlformats.org/officeDocument/2006/relationships/image" Target="../media/image111.png"/><Relationship Id="rId16" Type="http://schemas.openxmlformats.org/officeDocument/2006/relationships/customXml" Target="../ink/ink28.xml"/><Relationship Id="rId37" Type="http://schemas.openxmlformats.org/officeDocument/2006/relationships/image" Target="../media/image42.png"/><Relationship Id="rId58" Type="http://schemas.openxmlformats.org/officeDocument/2006/relationships/customXml" Target="../ink/ink49.xml"/><Relationship Id="rId79" Type="http://schemas.openxmlformats.org/officeDocument/2006/relationships/image" Target="../media/image63.png"/><Relationship Id="rId102" Type="http://schemas.openxmlformats.org/officeDocument/2006/relationships/customXml" Target="../ink/ink71.xml"/><Relationship Id="rId123" Type="http://schemas.openxmlformats.org/officeDocument/2006/relationships/image" Target="../media/image85.png"/><Relationship Id="rId144" Type="http://schemas.openxmlformats.org/officeDocument/2006/relationships/customXml" Target="../ink/ink92.xml"/><Relationship Id="rId90" Type="http://schemas.openxmlformats.org/officeDocument/2006/relationships/customXml" Target="../ink/ink65.xml"/><Relationship Id="rId165" Type="http://schemas.openxmlformats.org/officeDocument/2006/relationships/image" Target="../media/image106.png"/><Relationship Id="rId27" Type="http://schemas.openxmlformats.org/officeDocument/2006/relationships/image" Target="../media/image37.png"/><Relationship Id="rId48" Type="http://schemas.openxmlformats.org/officeDocument/2006/relationships/customXml" Target="../ink/ink44.xml"/><Relationship Id="rId69" Type="http://schemas.openxmlformats.org/officeDocument/2006/relationships/image" Target="../media/image58.png"/><Relationship Id="rId113" Type="http://schemas.openxmlformats.org/officeDocument/2006/relationships/image" Target="../media/image80.png"/><Relationship Id="rId134" Type="http://schemas.openxmlformats.org/officeDocument/2006/relationships/customXml" Target="../ink/ink87.xml"/><Relationship Id="rId80" Type="http://schemas.openxmlformats.org/officeDocument/2006/relationships/customXml" Target="../ink/ink60.xml"/><Relationship Id="rId155" Type="http://schemas.openxmlformats.org/officeDocument/2006/relationships/image" Target="../media/image101.png"/><Relationship Id="rId176" Type="http://schemas.openxmlformats.org/officeDocument/2006/relationships/customXml" Target="../ink/ink108.xml"/><Relationship Id="rId17" Type="http://schemas.openxmlformats.org/officeDocument/2006/relationships/image" Target="../media/image32.png"/><Relationship Id="rId38" Type="http://schemas.openxmlformats.org/officeDocument/2006/relationships/customXml" Target="../ink/ink39.xml"/><Relationship Id="rId59" Type="http://schemas.openxmlformats.org/officeDocument/2006/relationships/image" Target="../media/image53.png"/><Relationship Id="rId103" Type="http://schemas.openxmlformats.org/officeDocument/2006/relationships/image" Target="../media/image75.png"/><Relationship Id="rId124" Type="http://schemas.openxmlformats.org/officeDocument/2006/relationships/customXml" Target="../ink/ink82.xml"/><Relationship Id="rId70" Type="http://schemas.openxmlformats.org/officeDocument/2006/relationships/customXml" Target="../ink/ink55.xml"/><Relationship Id="rId91" Type="http://schemas.openxmlformats.org/officeDocument/2006/relationships/image" Target="../media/image69.png"/><Relationship Id="rId145" Type="http://schemas.openxmlformats.org/officeDocument/2006/relationships/image" Target="../media/image96.png"/><Relationship Id="rId166" Type="http://schemas.openxmlformats.org/officeDocument/2006/relationships/customXml" Target="../ink/ink103.xml"/><Relationship Id="rId1" Type="http://schemas.openxmlformats.org/officeDocument/2006/relationships/slideLayout" Target="../slideLayouts/slideLayout1.xml"/><Relationship Id="rId28" Type="http://schemas.openxmlformats.org/officeDocument/2006/relationships/customXml" Target="../ink/ink34.xml"/><Relationship Id="rId49" Type="http://schemas.openxmlformats.org/officeDocument/2006/relationships/image" Target="../media/image48.png"/><Relationship Id="rId114" Type="http://schemas.openxmlformats.org/officeDocument/2006/relationships/customXml" Target="../ink/ink77.xml"/></Relationships>
</file>

<file path=ppt/slides/_rels/slide8.xml.rels><?xml version="1.0" encoding="UTF-8" standalone="yes"?>
<Relationships xmlns="http://schemas.openxmlformats.org/package/2006/relationships"><Relationship Id="rId26" Type="http://schemas.openxmlformats.org/officeDocument/2006/relationships/customXml" Target="../ink/ink122.xml"/><Relationship Id="rId21" Type="http://schemas.openxmlformats.org/officeDocument/2006/relationships/image" Target="../media/image123.png"/><Relationship Id="rId42" Type="http://schemas.openxmlformats.org/officeDocument/2006/relationships/customXml" Target="../ink/ink130.xml"/><Relationship Id="rId47" Type="http://schemas.openxmlformats.org/officeDocument/2006/relationships/image" Target="../media/image136.png"/><Relationship Id="rId63" Type="http://schemas.openxmlformats.org/officeDocument/2006/relationships/image" Target="../media/image144.png"/><Relationship Id="rId68" Type="http://schemas.openxmlformats.org/officeDocument/2006/relationships/customXml" Target="../ink/ink143.xml"/><Relationship Id="rId84" Type="http://schemas.openxmlformats.org/officeDocument/2006/relationships/customXml" Target="../ink/ink151.xml"/><Relationship Id="rId89" Type="http://schemas.openxmlformats.org/officeDocument/2006/relationships/image" Target="../media/image157.png"/><Relationship Id="rId16" Type="http://schemas.openxmlformats.org/officeDocument/2006/relationships/customXml" Target="../ink/ink117.xml"/><Relationship Id="rId11" Type="http://schemas.openxmlformats.org/officeDocument/2006/relationships/image" Target="../media/image118.png"/><Relationship Id="rId32" Type="http://schemas.openxmlformats.org/officeDocument/2006/relationships/customXml" Target="../ink/ink125.xml"/><Relationship Id="rId37" Type="http://schemas.openxmlformats.org/officeDocument/2006/relationships/image" Target="../media/image131.png"/><Relationship Id="rId53" Type="http://schemas.openxmlformats.org/officeDocument/2006/relationships/image" Target="../media/image139.png"/><Relationship Id="rId58" Type="http://schemas.openxmlformats.org/officeDocument/2006/relationships/customXml" Target="../ink/ink138.xml"/><Relationship Id="rId74" Type="http://schemas.openxmlformats.org/officeDocument/2006/relationships/customXml" Target="../ink/ink146.xml"/><Relationship Id="rId79" Type="http://schemas.openxmlformats.org/officeDocument/2006/relationships/image" Target="../media/image152.png"/><Relationship Id="rId5" Type="http://schemas.openxmlformats.org/officeDocument/2006/relationships/image" Target="../media/image115.png"/><Relationship Id="rId90" Type="http://schemas.openxmlformats.org/officeDocument/2006/relationships/customXml" Target="../ink/ink154.xml"/><Relationship Id="rId95" Type="http://schemas.openxmlformats.org/officeDocument/2006/relationships/image" Target="../media/image160.png"/><Relationship Id="rId22" Type="http://schemas.openxmlformats.org/officeDocument/2006/relationships/customXml" Target="../ink/ink120.xml"/><Relationship Id="rId27" Type="http://schemas.openxmlformats.org/officeDocument/2006/relationships/image" Target="../media/image126.png"/><Relationship Id="rId43" Type="http://schemas.openxmlformats.org/officeDocument/2006/relationships/image" Target="../media/image134.png"/><Relationship Id="rId48" Type="http://schemas.openxmlformats.org/officeDocument/2006/relationships/customXml" Target="../ink/ink133.xml"/><Relationship Id="rId64" Type="http://schemas.openxmlformats.org/officeDocument/2006/relationships/customXml" Target="../ink/ink141.xml"/><Relationship Id="rId69" Type="http://schemas.openxmlformats.org/officeDocument/2006/relationships/image" Target="../media/image147.png"/><Relationship Id="rId8" Type="http://schemas.openxmlformats.org/officeDocument/2006/relationships/customXml" Target="../ink/ink113.xml"/><Relationship Id="rId51" Type="http://schemas.openxmlformats.org/officeDocument/2006/relationships/image" Target="../media/image138.png"/><Relationship Id="rId72" Type="http://schemas.openxmlformats.org/officeDocument/2006/relationships/customXml" Target="../ink/ink145.xml"/><Relationship Id="rId80" Type="http://schemas.openxmlformats.org/officeDocument/2006/relationships/customXml" Target="../ink/ink149.xml"/><Relationship Id="rId85" Type="http://schemas.openxmlformats.org/officeDocument/2006/relationships/image" Target="../media/image155.png"/><Relationship Id="rId93" Type="http://schemas.openxmlformats.org/officeDocument/2006/relationships/image" Target="../media/image159.png"/><Relationship Id="rId3" Type="http://schemas.openxmlformats.org/officeDocument/2006/relationships/image" Target="../media/image1.png"/><Relationship Id="rId12" Type="http://schemas.openxmlformats.org/officeDocument/2006/relationships/customXml" Target="../ink/ink115.xml"/><Relationship Id="rId17" Type="http://schemas.openxmlformats.org/officeDocument/2006/relationships/image" Target="../media/image121.png"/><Relationship Id="rId25" Type="http://schemas.openxmlformats.org/officeDocument/2006/relationships/image" Target="../media/image125.png"/><Relationship Id="rId33" Type="http://schemas.openxmlformats.org/officeDocument/2006/relationships/image" Target="../media/image129.png"/><Relationship Id="rId38" Type="http://schemas.openxmlformats.org/officeDocument/2006/relationships/customXml" Target="../ink/ink128.xml"/><Relationship Id="rId46" Type="http://schemas.openxmlformats.org/officeDocument/2006/relationships/customXml" Target="../ink/ink132.xml"/><Relationship Id="rId59" Type="http://schemas.openxmlformats.org/officeDocument/2006/relationships/image" Target="../media/image142.png"/><Relationship Id="rId67" Type="http://schemas.openxmlformats.org/officeDocument/2006/relationships/image" Target="../media/image146.png"/><Relationship Id="rId20" Type="http://schemas.openxmlformats.org/officeDocument/2006/relationships/customXml" Target="../ink/ink119.xml"/><Relationship Id="rId41" Type="http://schemas.openxmlformats.org/officeDocument/2006/relationships/image" Target="../media/image133.png"/><Relationship Id="rId54" Type="http://schemas.openxmlformats.org/officeDocument/2006/relationships/customXml" Target="../ink/ink136.xml"/><Relationship Id="rId62" Type="http://schemas.openxmlformats.org/officeDocument/2006/relationships/customXml" Target="../ink/ink140.xml"/><Relationship Id="rId70" Type="http://schemas.openxmlformats.org/officeDocument/2006/relationships/customXml" Target="../ink/ink144.xml"/><Relationship Id="rId75" Type="http://schemas.openxmlformats.org/officeDocument/2006/relationships/image" Target="../media/image150.png"/><Relationship Id="rId83" Type="http://schemas.openxmlformats.org/officeDocument/2006/relationships/image" Target="../media/image154.png"/><Relationship Id="rId88" Type="http://schemas.openxmlformats.org/officeDocument/2006/relationships/customXml" Target="../ink/ink153.xml"/><Relationship Id="rId91" Type="http://schemas.openxmlformats.org/officeDocument/2006/relationships/image" Target="../media/image158.png"/><Relationship Id="rId1" Type="http://schemas.openxmlformats.org/officeDocument/2006/relationships/slideLayout" Target="../slideLayouts/slideLayout1.xml"/><Relationship Id="rId6" Type="http://schemas.openxmlformats.org/officeDocument/2006/relationships/customXml" Target="../ink/ink112.xml"/><Relationship Id="rId15" Type="http://schemas.openxmlformats.org/officeDocument/2006/relationships/image" Target="../media/image120.png"/><Relationship Id="rId23" Type="http://schemas.openxmlformats.org/officeDocument/2006/relationships/image" Target="../media/image124.png"/><Relationship Id="rId28" Type="http://schemas.openxmlformats.org/officeDocument/2006/relationships/customXml" Target="../ink/ink123.xml"/><Relationship Id="rId36" Type="http://schemas.openxmlformats.org/officeDocument/2006/relationships/customXml" Target="../ink/ink127.xml"/><Relationship Id="rId49" Type="http://schemas.openxmlformats.org/officeDocument/2006/relationships/image" Target="../media/image137.png"/><Relationship Id="rId57" Type="http://schemas.openxmlformats.org/officeDocument/2006/relationships/image" Target="../media/image141.png"/><Relationship Id="rId10" Type="http://schemas.openxmlformats.org/officeDocument/2006/relationships/customXml" Target="../ink/ink114.xml"/><Relationship Id="rId31" Type="http://schemas.openxmlformats.org/officeDocument/2006/relationships/image" Target="../media/image128.png"/><Relationship Id="rId44" Type="http://schemas.openxmlformats.org/officeDocument/2006/relationships/customXml" Target="../ink/ink131.xml"/><Relationship Id="rId52" Type="http://schemas.openxmlformats.org/officeDocument/2006/relationships/customXml" Target="../ink/ink135.xml"/><Relationship Id="rId60" Type="http://schemas.openxmlformats.org/officeDocument/2006/relationships/customXml" Target="../ink/ink139.xml"/><Relationship Id="rId65" Type="http://schemas.openxmlformats.org/officeDocument/2006/relationships/image" Target="../media/image145.png"/><Relationship Id="rId73" Type="http://schemas.openxmlformats.org/officeDocument/2006/relationships/image" Target="../media/image149.png"/><Relationship Id="rId78" Type="http://schemas.openxmlformats.org/officeDocument/2006/relationships/customXml" Target="../ink/ink148.xml"/><Relationship Id="rId81" Type="http://schemas.openxmlformats.org/officeDocument/2006/relationships/image" Target="../media/image153.png"/><Relationship Id="rId86" Type="http://schemas.openxmlformats.org/officeDocument/2006/relationships/customXml" Target="../ink/ink152.xml"/><Relationship Id="rId94" Type="http://schemas.openxmlformats.org/officeDocument/2006/relationships/customXml" Target="../ink/ink156.xml"/><Relationship Id="rId4" Type="http://schemas.openxmlformats.org/officeDocument/2006/relationships/customXml" Target="../ink/ink111.xml"/><Relationship Id="rId9" Type="http://schemas.openxmlformats.org/officeDocument/2006/relationships/image" Target="../media/image117.png"/><Relationship Id="rId13" Type="http://schemas.openxmlformats.org/officeDocument/2006/relationships/image" Target="../media/image119.png"/><Relationship Id="rId18" Type="http://schemas.openxmlformats.org/officeDocument/2006/relationships/customXml" Target="../ink/ink118.xml"/><Relationship Id="rId39" Type="http://schemas.openxmlformats.org/officeDocument/2006/relationships/image" Target="../media/image132.png"/><Relationship Id="rId34" Type="http://schemas.openxmlformats.org/officeDocument/2006/relationships/customXml" Target="../ink/ink126.xml"/><Relationship Id="rId50" Type="http://schemas.openxmlformats.org/officeDocument/2006/relationships/customXml" Target="../ink/ink134.xml"/><Relationship Id="rId55" Type="http://schemas.openxmlformats.org/officeDocument/2006/relationships/image" Target="../media/image140.png"/><Relationship Id="rId76" Type="http://schemas.openxmlformats.org/officeDocument/2006/relationships/customXml" Target="../ink/ink147.xml"/><Relationship Id="rId7" Type="http://schemas.openxmlformats.org/officeDocument/2006/relationships/image" Target="../media/image116.png"/><Relationship Id="rId71" Type="http://schemas.openxmlformats.org/officeDocument/2006/relationships/image" Target="../media/image148.png"/><Relationship Id="rId92" Type="http://schemas.openxmlformats.org/officeDocument/2006/relationships/customXml" Target="../ink/ink155.xml"/><Relationship Id="rId2" Type="http://schemas.openxmlformats.org/officeDocument/2006/relationships/notesSlide" Target="../notesSlides/notesSlide8.xml"/><Relationship Id="rId29" Type="http://schemas.openxmlformats.org/officeDocument/2006/relationships/image" Target="../media/image127.png"/><Relationship Id="rId24" Type="http://schemas.openxmlformats.org/officeDocument/2006/relationships/customXml" Target="../ink/ink121.xml"/><Relationship Id="rId40" Type="http://schemas.openxmlformats.org/officeDocument/2006/relationships/customXml" Target="../ink/ink129.xml"/><Relationship Id="rId45" Type="http://schemas.openxmlformats.org/officeDocument/2006/relationships/image" Target="../media/image135.png"/><Relationship Id="rId66" Type="http://schemas.openxmlformats.org/officeDocument/2006/relationships/customXml" Target="../ink/ink142.xml"/><Relationship Id="rId87" Type="http://schemas.openxmlformats.org/officeDocument/2006/relationships/image" Target="../media/image156.png"/><Relationship Id="rId61" Type="http://schemas.openxmlformats.org/officeDocument/2006/relationships/image" Target="../media/image143.png"/><Relationship Id="rId82" Type="http://schemas.openxmlformats.org/officeDocument/2006/relationships/customXml" Target="../ink/ink150.xml"/><Relationship Id="rId19" Type="http://schemas.openxmlformats.org/officeDocument/2006/relationships/image" Target="../media/image122.png"/><Relationship Id="rId14" Type="http://schemas.openxmlformats.org/officeDocument/2006/relationships/customXml" Target="../ink/ink116.xml"/><Relationship Id="rId30" Type="http://schemas.openxmlformats.org/officeDocument/2006/relationships/customXml" Target="../ink/ink124.xml"/><Relationship Id="rId35" Type="http://schemas.openxmlformats.org/officeDocument/2006/relationships/image" Target="../media/image130.png"/><Relationship Id="rId56" Type="http://schemas.openxmlformats.org/officeDocument/2006/relationships/customXml" Target="../ink/ink137.xml"/><Relationship Id="rId77" Type="http://schemas.openxmlformats.org/officeDocument/2006/relationships/image" Target="../media/image151.png"/></Relationships>
</file>

<file path=ppt/slides/_rels/slide9.xml.rels><?xml version="1.0" encoding="UTF-8" standalone="yes"?>
<Relationships xmlns="http://schemas.openxmlformats.org/package/2006/relationships"><Relationship Id="rId8" Type="http://schemas.openxmlformats.org/officeDocument/2006/relationships/image" Target="../media/image163.png"/><Relationship Id="rId13" Type="http://schemas.openxmlformats.org/officeDocument/2006/relationships/customXml" Target="../ink/ink161.xml"/><Relationship Id="rId3" Type="http://schemas.openxmlformats.org/officeDocument/2006/relationships/image" Target="../media/image1.png"/><Relationship Id="rId7" Type="http://schemas.openxmlformats.org/officeDocument/2006/relationships/customXml" Target="../ink/ink158.xml"/><Relationship Id="rId12" Type="http://schemas.openxmlformats.org/officeDocument/2006/relationships/image" Target="../media/image16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2.png"/><Relationship Id="rId11" Type="http://schemas.openxmlformats.org/officeDocument/2006/relationships/customXml" Target="../ink/ink160.xml"/><Relationship Id="rId5" Type="http://schemas.openxmlformats.org/officeDocument/2006/relationships/customXml" Target="../ink/ink157.xml"/><Relationship Id="rId10" Type="http://schemas.openxmlformats.org/officeDocument/2006/relationships/image" Target="../media/image164.png"/><Relationship Id="rId4" Type="http://schemas.openxmlformats.org/officeDocument/2006/relationships/image" Target="../media/image161.png"/><Relationship Id="rId9" Type="http://schemas.openxmlformats.org/officeDocument/2006/relationships/customXml" Target="../ink/ink159.xml"/><Relationship Id="rId14" Type="http://schemas.openxmlformats.org/officeDocument/2006/relationships/image" Target="../media/image16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2910D8-665B-1B19-D73F-036F5E5074D1}"/>
              </a:ext>
            </a:extLst>
          </p:cNvPr>
          <p:cNvSpPr/>
          <p:nvPr/>
        </p:nvSpPr>
        <p:spPr>
          <a:xfrm>
            <a:off x="4388082" y="5133728"/>
            <a:ext cx="2985180" cy="1625038"/>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081" y="5069280"/>
            <a:ext cx="2985180" cy="1689485"/>
          </a:xfrm>
          <a:prstGeom prst="rect">
            <a:avLst/>
          </a:prstGeom>
        </p:spPr>
      </p:pic>
      <p:sp>
        <p:nvSpPr>
          <p:cNvPr id="32" name="Rectangle 31">
            <a:extLst>
              <a:ext uri="{FF2B5EF4-FFF2-40B4-BE49-F238E27FC236}">
                <a16:creationId xmlns:a16="http://schemas.microsoft.com/office/drawing/2014/main" id="{2D8E8B84-78BB-D2BC-5F5A-FBFEBABC11F8}"/>
              </a:ext>
            </a:extLst>
          </p:cNvPr>
          <p:cNvSpPr/>
          <p:nvPr/>
        </p:nvSpPr>
        <p:spPr>
          <a:xfrm>
            <a:off x="2178604" y="4543000"/>
            <a:ext cx="7867522" cy="523220"/>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30EBD9D-2683-C22A-6707-47063D6C6498}"/>
              </a:ext>
            </a:extLst>
          </p:cNvPr>
          <p:cNvSpPr txBox="1"/>
          <p:nvPr/>
        </p:nvSpPr>
        <p:spPr>
          <a:xfrm>
            <a:off x="92053" y="4521668"/>
            <a:ext cx="12007179" cy="523220"/>
          </a:xfrm>
          <a:prstGeom prst="rect">
            <a:avLst/>
          </a:prstGeom>
          <a:noFill/>
        </p:spPr>
        <p:txBody>
          <a:bodyPr wrap="square">
            <a:spAutoFit/>
          </a:bodyPr>
          <a:lstStyle/>
          <a:p>
            <a:pPr algn="ctr"/>
            <a:r>
              <a:rPr lang="en-US" sz="2800" b="1">
                <a:solidFill>
                  <a:srgbClr val="FFFF00"/>
                </a:solidFill>
              </a:rPr>
              <a:t>Join Telegram ask about Hebrew and Greek classes!</a:t>
            </a:r>
          </a:p>
        </p:txBody>
      </p:sp>
      <p:sp>
        <p:nvSpPr>
          <p:cNvPr id="5" name="Rectangle 4">
            <a:extLst>
              <a:ext uri="{FF2B5EF4-FFF2-40B4-BE49-F238E27FC236}">
                <a16:creationId xmlns:a16="http://schemas.microsoft.com/office/drawing/2014/main" id="{14070648-3D51-FD0E-BE45-4AFD21085D84}"/>
              </a:ext>
            </a:extLst>
          </p:cNvPr>
          <p:cNvSpPr/>
          <p:nvPr/>
        </p:nvSpPr>
        <p:spPr>
          <a:xfrm>
            <a:off x="200197" y="2133983"/>
            <a:ext cx="4492487" cy="2232853"/>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500F26-2003-233D-8CCA-33492F8758AC}"/>
              </a:ext>
            </a:extLst>
          </p:cNvPr>
          <p:cNvSpPr/>
          <p:nvPr/>
        </p:nvSpPr>
        <p:spPr>
          <a:xfrm>
            <a:off x="4858859" y="2166669"/>
            <a:ext cx="2425148" cy="2278873"/>
          </a:xfrm>
          <a:prstGeom prst="ellipse">
            <a:avLst/>
          </a:pr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4838755" y="2511637"/>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17" name="Rectangle 16">
            <a:extLst>
              <a:ext uri="{FF2B5EF4-FFF2-40B4-BE49-F238E27FC236}">
                <a16:creationId xmlns:a16="http://schemas.microsoft.com/office/drawing/2014/main" id="{25EE7535-0D5A-BC99-B18B-231450F6451D}"/>
              </a:ext>
            </a:extLst>
          </p:cNvPr>
          <p:cNvSpPr/>
          <p:nvPr/>
        </p:nvSpPr>
        <p:spPr>
          <a:xfrm>
            <a:off x="7443996" y="2123048"/>
            <a:ext cx="4492487" cy="2261524"/>
          </a:xfrm>
          <a:prstGeom prst="rect">
            <a:avLst/>
          </a:prstGeom>
          <a:solidFill>
            <a:schemeClr val="tx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336884" y="2166669"/>
            <a:ext cx="4197163" cy="800219"/>
          </a:xfrm>
          <a:prstGeom prst="rect">
            <a:avLst/>
          </a:prstGeom>
          <a:noFill/>
        </p:spPr>
        <p:txBody>
          <a:bodyPr wrap="square">
            <a:spAutoFit/>
          </a:bodyPr>
          <a:lstStyle/>
          <a:p>
            <a:r>
              <a:rPr lang="en-US" sz="2800">
                <a:solidFill>
                  <a:srgbClr val="FFFF00"/>
                </a:solidFill>
              </a:rPr>
              <a:t>Join us at </a:t>
            </a:r>
            <a:r>
              <a:rPr lang="en-US" sz="2800" b="1">
                <a:solidFill>
                  <a:srgbClr val="FFFF00"/>
                </a:solidFill>
              </a:rPr>
              <a:t>Telegram:</a:t>
            </a:r>
          </a:p>
          <a:p>
            <a:r>
              <a:rPr lang="en-US">
                <a:solidFill>
                  <a:srgbClr val="00B0F0"/>
                </a:solidFill>
                <a:hlinkClick r:id="rId5">
                  <a:extLst>
                    <a:ext uri="{A12FA001-AC4F-418D-AE19-62706E023703}">
                      <ahyp:hlinkClr xmlns:ahyp="http://schemas.microsoft.com/office/drawing/2018/hyperlinkcolor" val="tx"/>
                    </a:ext>
                  </a:extLst>
                </a:hlinkClick>
              </a:rPr>
              <a:t>https://t.me/MessianicChat</a:t>
            </a:r>
            <a:r>
              <a:rPr lang="en-US">
                <a:solidFill>
                  <a:srgbClr val="00B0F0"/>
                </a:solidFill>
              </a:rPr>
              <a:t> </a:t>
            </a:r>
          </a:p>
        </p:txBody>
      </p:sp>
      <p:sp>
        <p:nvSpPr>
          <p:cNvPr id="22" name="TextBox 21">
            <a:extLst>
              <a:ext uri="{FF2B5EF4-FFF2-40B4-BE49-F238E27FC236}">
                <a16:creationId xmlns:a16="http://schemas.microsoft.com/office/drawing/2014/main" id="{F1C80C8A-51B4-07F5-6C2B-88D2B634E8A0}"/>
              </a:ext>
            </a:extLst>
          </p:cNvPr>
          <p:cNvSpPr txBox="1"/>
          <p:nvPr/>
        </p:nvSpPr>
        <p:spPr>
          <a:xfrm>
            <a:off x="386406" y="3218894"/>
            <a:ext cx="4098117" cy="1015663"/>
          </a:xfrm>
          <a:prstGeom prst="rect">
            <a:avLst/>
          </a:prstGeom>
          <a:noFill/>
        </p:spPr>
        <p:txBody>
          <a:bodyPr wrap="square">
            <a:spAutoFit/>
          </a:bodyPr>
          <a:lstStyle/>
          <a:p>
            <a:r>
              <a:rPr lang="en-US" sz="2000" b="1" u="sng">
                <a:solidFill>
                  <a:srgbClr val="92D050"/>
                </a:solidFill>
              </a:rPr>
              <a:t>Weekly Teachings Free Online</a:t>
            </a:r>
          </a:p>
          <a:p>
            <a:r>
              <a:rPr lang="en-US" sz="2000">
                <a:solidFill>
                  <a:srgbClr val="92D050"/>
                </a:solidFill>
              </a:rPr>
              <a:t>Check Telegram for weekly scheduling of teachings.</a:t>
            </a:r>
          </a:p>
        </p:txBody>
      </p:sp>
      <p:sp>
        <p:nvSpPr>
          <p:cNvPr id="23" name="TextBox 22">
            <a:extLst>
              <a:ext uri="{FF2B5EF4-FFF2-40B4-BE49-F238E27FC236}">
                <a16:creationId xmlns:a16="http://schemas.microsoft.com/office/drawing/2014/main" id="{DEC7620F-A3B1-E68E-F195-B9154B954FE7}"/>
              </a:ext>
            </a:extLst>
          </p:cNvPr>
          <p:cNvSpPr txBox="1"/>
          <p:nvPr/>
        </p:nvSpPr>
        <p:spPr>
          <a:xfrm>
            <a:off x="7511116" y="2151229"/>
            <a:ext cx="4317810" cy="1292662"/>
          </a:xfrm>
          <a:prstGeom prst="rect">
            <a:avLst/>
          </a:prstGeom>
          <a:noFill/>
        </p:spPr>
        <p:txBody>
          <a:bodyPr wrap="square">
            <a:spAutoFit/>
          </a:bodyPr>
          <a:lstStyle/>
          <a:p>
            <a:r>
              <a:rPr lang="en-US" sz="2400" b="1">
                <a:solidFill>
                  <a:srgbClr val="FFFF00"/>
                </a:solidFill>
              </a:rPr>
              <a:t>Rabbi Jeremiah</a:t>
            </a:r>
          </a:p>
          <a:p>
            <a:r>
              <a:rPr lang="en-US" b="1">
                <a:solidFill>
                  <a:srgbClr val="FFFF00"/>
                </a:solidFill>
              </a:rPr>
              <a:t>– </a:t>
            </a:r>
            <a:r>
              <a:rPr lang="en-US" b="1">
                <a:solidFill>
                  <a:srgbClr val="FF0000"/>
                </a:solidFill>
              </a:rPr>
              <a:t>Hebrew Language Labs</a:t>
            </a:r>
            <a:r>
              <a:rPr lang="en-US" b="1">
                <a:solidFill>
                  <a:srgbClr val="FFFF00"/>
                </a:solidFill>
              </a:rPr>
              <a:t>:</a:t>
            </a:r>
            <a:r>
              <a:rPr lang="en-US">
                <a:solidFill>
                  <a:srgbClr val="FFFF00"/>
                </a:solidFill>
              </a:rPr>
              <a:t> FREE</a:t>
            </a:r>
          </a:p>
          <a:p>
            <a:r>
              <a:rPr lang="en-US" b="1">
                <a:solidFill>
                  <a:srgbClr val="FFFF00"/>
                </a:solidFill>
              </a:rPr>
              <a:t>– </a:t>
            </a:r>
            <a:r>
              <a:rPr lang="en-US" b="1">
                <a:solidFill>
                  <a:srgbClr val="FF0000"/>
                </a:solidFill>
              </a:rPr>
              <a:t>Weekly Torah Portion</a:t>
            </a:r>
            <a:r>
              <a:rPr lang="en-US" b="1">
                <a:solidFill>
                  <a:srgbClr val="FFFF00"/>
                </a:solidFill>
              </a:rPr>
              <a:t>:</a:t>
            </a:r>
            <a:r>
              <a:rPr lang="en-US">
                <a:solidFill>
                  <a:srgbClr val="FFFF00"/>
                </a:solidFill>
              </a:rPr>
              <a:t> Triennial cycle</a:t>
            </a:r>
          </a:p>
          <a:p>
            <a:endParaRPr lang="en-US">
              <a:solidFill>
                <a:srgbClr val="FFFF00"/>
              </a:solidFill>
            </a:endParaRPr>
          </a:p>
        </p:txBody>
      </p:sp>
      <p:sp>
        <p:nvSpPr>
          <p:cNvPr id="24" name="TextBox 23">
            <a:extLst>
              <a:ext uri="{FF2B5EF4-FFF2-40B4-BE49-F238E27FC236}">
                <a16:creationId xmlns:a16="http://schemas.microsoft.com/office/drawing/2014/main" id="{C36F462B-4119-63C9-48E7-85ED9C98A314}"/>
              </a:ext>
            </a:extLst>
          </p:cNvPr>
          <p:cNvSpPr txBox="1"/>
          <p:nvPr/>
        </p:nvSpPr>
        <p:spPr>
          <a:xfrm>
            <a:off x="7529863" y="3185153"/>
            <a:ext cx="4298802" cy="1200329"/>
          </a:xfrm>
          <a:prstGeom prst="rect">
            <a:avLst/>
          </a:prstGeom>
          <a:noFill/>
        </p:spPr>
        <p:txBody>
          <a:bodyPr wrap="square">
            <a:spAutoFit/>
          </a:bodyPr>
          <a:lstStyle/>
          <a:p>
            <a:r>
              <a:rPr lang="en-US" b="1">
                <a:solidFill>
                  <a:srgbClr val="FF0000"/>
                </a:solidFill>
              </a:rPr>
              <a:t>YouTube Channels</a:t>
            </a:r>
          </a:p>
          <a:p>
            <a:r>
              <a:rPr lang="en-US">
                <a:solidFill>
                  <a:srgbClr val="00B0F0"/>
                </a:solidFill>
                <a:hlinkClick r:id="rId6">
                  <a:extLst>
                    <a:ext uri="{A12FA001-AC4F-418D-AE19-62706E023703}">
                      <ahyp:hlinkClr xmlns:ahyp="http://schemas.microsoft.com/office/drawing/2018/hyperlinkcolor" val="tx"/>
                    </a:ext>
                  </a:extLst>
                </a:hlinkClick>
              </a:rPr>
              <a:t>https://YouTube.com/c/HebrewLiteracy</a:t>
            </a:r>
            <a:r>
              <a:rPr lang="en-US">
                <a:solidFill>
                  <a:srgbClr val="00B0F0"/>
                </a:solidFill>
              </a:rPr>
              <a:t> </a:t>
            </a:r>
          </a:p>
          <a:p>
            <a:r>
              <a:rPr lang="en-US">
                <a:solidFill>
                  <a:srgbClr val="00B0F0"/>
                </a:solidFill>
                <a:hlinkClick r:id="rId7">
                  <a:extLst>
                    <a:ext uri="{A12FA001-AC4F-418D-AE19-62706E023703}">
                      <ahyp:hlinkClr xmlns:ahyp="http://schemas.microsoft.com/office/drawing/2018/hyperlinkcolor" val="tx"/>
                    </a:ext>
                  </a:extLst>
                </a:hlinkClick>
              </a:rPr>
              <a:t>https://www.youtube.com/channel/UC5_qPfruat-sCJJypz0_OBw</a:t>
            </a:r>
            <a:r>
              <a:rPr lang="en-US">
                <a:solidFill>
                  <a:srgbClr val="00B0F0"/>
                </a:solidFill>
              </a:rPr>
              <a:t> </a:t>
            </a:r>
          </a:p>
        </p:txBody>
      </p:sp>
      <p:sp>
        <p:nvSpPr>
          <p:cNvPr id="25" name="TextBox 24">
            <a:extLst>
              <a:ext uri="{FF2B5EF4-FFF2-40B4-BE49-F238E27FC236}">
                <a16:creationId xmlns:a16="http://schemas.microsoft.com/office/drawing/2014/main" id="{F85E1A5B-A857-4580-0BEB-D1B034240AD4}"/>
              </a:ext>
            </a:extLst>
          </p:cNvPr>
          <p:cNvSpPr txBox="1"/>
          <p:nvPr/>
        </p:nvSpPr>
        <p:spPr>
          <a:xfrm>
            <a:off x="4892881" y="3338887"/>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sp>
        <p:nvSpPr>
          <p:cNvPr id="26" name="Rectangle 25">
            <a:extLst>
              <a:ext uri="{FF2B5EF4-FFF2-40B4-BE49-F238E27FC236}">
                <a16:creationId xmlns:a16="http://schemas.microsoft.com/office/drawing/2014/main" id="{E254BE68-5838-85EB-B3E9-29998A371D1B}"/>
              </a:ext>
            </a:extLst>
          </p:cNvPr>
          <p:cNvSpPr/>
          <p:nvPr/>
        </p:nvSpPr>
        <p:spPr>
          <a:xfrm>
            <a:off x="1405353" y="191290"/>
            <a:ext cx="9561310" cy="1810414"/>
          </a:xfrm>
          <a:prstGeom prst="rect">
            <a:avLst/>
          </a:prstGeom>
          <a:solidFill>
            <a:schemeClr val="tx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2274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5943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1300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לד:א-ו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34:1-6</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7935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8">
                  <a:extLst>
                    <a:ext uri="{A12FA001-AC4F-418D-AE19-62706E023703}">
                      <ahyp:hlinkClr xmlns:ahyp="http://schemas.microsoft.com/office/drawing/2018/hyperlinkcolor" val="tx"/>
                    </a:ext>
                  </a:extLst>
                </a:hlinkClick>
              </a:rPr>
              <a:t> https://www.matsati.com</a:t>
            </a:r>
            <a:r>
              <a:rPr lang="en-US" sz="1800">
                <a:solidFill>
                  <a:srgbClr val="FFFF00"/>
                </a:solidFill>
              </a:rPr>
              <a:t> </a:t>
            </a:r>
            <a:r>
              <a:rPr lang="en-US" sz="2000" b="1">
                <a:solidFill>
                  <a:srgbClr val="FFC000"/>
                </a:solidFill>
              </a:rPr>
              <a:t>YouTube Channel: </a:t>
            </a:r>
            <a:r>
              <a:rPr lang="en-US">
                <a:solidFill>
                  <a:srgbClr val="FFFF00"/>
                </a:solidFill>
                <a:hlinkClick r:id="rId9">
                  <a:extLst>
                    <a:ext uri="{A12FA001-AC4F-418D-AE19-62706E023703}">
                      <ahyp:hlinkClr xmlns:ahyp="http://schemas.microsoft.com/office/drawing/2018/hyperlinkcolor" val="tx"/>
                    </a:ext>
                  </a:extLst>
                </a:hlinkClick>
              </a:rPr>
              <a:t>https://www.youtube.com/user/MATSATI/</a:t>
            </a:r>
            <a:r>
              <a:rPr lang="en-US">
                <a:solidFill>
                  <a:srgbClr val="FFFF00"/>
                </a:solidFill>
              </a:rPr>
              <a:t> </a:t>
            </a:r>
          </a:p>
        </p:txBody>
      </p:sp>
    </p:spTree>
    <p:extLst>
      <p:ext uri="{BB962C8B-B14F-4D97-AF65-F5344CB8AC3E}">
        <p14:creationId xmlns:p14="http://schemas.microsoft.com/office/powerpoint/2010/main" val="14019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41858" y="224373"/>
            <a:ext cx="9015108" cy="5940088"/>
          </a:xfrm>
          <a:prstGeom prst="rect">
            <a:avLst/>
          </a:prstGeom>
          <a:noFill/>
        </p:spPr>
        <p:txBody>
          <a:bodyPr wrap="square" rtlCol="0">
            <a:spAutoFit/>
          </a:bodyPr>
          <a:lstStyle/>
          <a:p>
            <a:r>
              <a:rPr lang="en-US" sz="2800" b="1">
                <a:solidFill>
                  <a:srgbClr val="FFC000"/>
                </a:solidFill>
                <a:cs typeface="+mj-cs"/>
              </a:rPr>
              <a:t>Ezekiel</a:t>
            </a:r>
            <a:r>
              <a:rPr lang="en-US" sz="2800">
                <a:solidFill>
                  <a:srgbClr val="FFC000"/>
                </a:solidFill>
                <a:cs typeface="+mj-cs"/>
              </a:rPr>
              <a:t> </a:t>
            </a:r>
            <a:r>
              <a:rPr lang="en-US" sz="2800" b="1">
                <a:solidFill>
                  <a:srgbClr val="FFC000"/>
                </a:solidFill>
                <a:cs typeface="+mj-cs"/>
              </a:rPr>
              <a:t>39:7–12</a:t>
            </a:r>
            <a:r>
              <a:rPr lang="en-US" sz="2800">
                <a:solidFill>
                  <a:srgbClr val="FFC000"/>
                </a:solidFill>
                <a:cs typeface="+mj-cs"/>
              </a:rPr>
              <a:t>  </a:t>
            </a:r>
          </a:p>
          <a:p>
            <a:r>
              <a:rPr lang="en-US" sz="2200">
                <a:solidFill>
                  <a:srgbClr val="FFC000"/>
                </a:solidFill>
                <a:cs typeface="+mj-cs"/>
              </a:rPr>
              <a:t>39:7 So will I make my holy name known in the midst of my people Israel; and I will not let them pollute my holy name any more: and the heathen shall know that I am the LORD, the Holy One in Israel. 39:8 Behold, it is come, and it is done, saith the Lord GOD; this is the day whereof I have spoken. 39:9 And they that dwell in the cities of Israel shall go forth, and shall set on fire and burn the weapons, both the shields and the bucklers, the bows and the arrows, and the handstaves, and the spears, and they shall burn them with fire seven years: 39:10 So that they shall take no wood out of the field, neither cut down any out of the forests; for they shall burn the weapons with fire: and they shall spoil those that spoiled them, and rob those that robbed them, saith the Lord GOD. 39:11 And it shall come to pass in that day, that I will give unto Gog a place there of graves in Israel, the valley of the passengers on the east of the sea: and it shall stop the noses of the passengers: and there shall they bury Gog and all his multitude: and they shall call it The valley of Hamon-gog. 39:12 And seven months shall the house of Israel be burying of them, that they may cleanse the land. (KJV)</a:t>
            </a:r>
            <a:endParaRPr lang="he-IL" sz="22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FEDD287-3A6C-3508-1751-3619A4B198B6}"/>
                  </a:ext>
                </a:extLst>
              </p14:cNvPr>
              <p14:cNvContentPartPr/>
              <p14:nvPr/>
            </p14:nvContentPartPr>
            <p14:xfrm>
              <a:off x="752731" y="3343837"/>
              <a:ext cx="1542600" cy="58320"/>
            </p14:xfrm>
          </p:contentPart>
        </mc:Choice>
        <mc:Fallback>
          <p:pic>
            <p:nvPicPr>
              <p:cNvPr id="2" name="Ink 1">
                <a:extLst>
                  <a:ext uri="{FF2B5EF4-FFF2-40B4-BE49-F238E27FC236}">
                    <a16:creationId xmlns:a16="http://schemas.microsoft.com/office/drawing/2014/main" id="{3FEDD287-3A6C-3508-1751-3619A4B198B6}"/>
                  </a:ext>
                </a:extLst>
              </p:cNvPr>
              <p:cNvPicPr/>
              <p:nvPr/>
            </p:nvPicPr>
            <p:blipFill>
              <a:blip r:embed="rId5"/>
              <a:stretch>
                <a:fillRect/>
              </a:stretch>
            </p:blipFill>
            <p:spPr>
              <a:xfrm>
                <a:off x="734731" y="3326197"/>
                <a:ext cx="15782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8BD44B0-ECF0-9B65-079C-32EFD0B7A671}"/>
                  </a:ext>
                </a:extLst>
              </p14:cNvPr>
              <p14:cNvContentPartPr/>
              <p14:nvPr/>
            </p14:nvContentPartPr>
            <p14:xfrm>
              <a:off x="2161411" y="4649557"/>
              <a:ext cx="3978000" cy="81000"/>
            </p14:xfrm>
          </p:contentPart>
        </mc:Choice>
        <mc:Fallback>
          <p:pic>
            <p:nvPicPr>
              <p:cNvPr id="4" name="Ink 3">
                <a:extLst>
                  <a:ext uri="{FF2B5EF4-FFF2-40B4-BE49-F238E27FC236}">
                    <a16:creationId xmlns:a16="http://schemas.microsoft.com/office/drawing/2014/main" id="{38BD44B0-ECF0-9B65-079C-32EFD0B7A671}"/>
                  </a:ext>
                </a:extLst>
              </p:cNvPr>
              <p:cNvPicPr/>
              <p:nvPr/>
            </p:nvPicPr>
            <p:blipFill>
              <a:blip r:embed="rId7"/>
              <a:stretch>
                <a:fillRect/>
              </a:stretch>
            </p:blipFill>
            <p:spPr>
              <a:xfrm>
                <a:off x="2143411" y="4631917"/>
                <a:ext cx="40136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CF69597D-4732-1D69-51FE-F1D1EE6AE5BA}"/>
                  </a:ext>
                </a:extLst>
              </p14:cNvPr>
              <p14:cNvContentPartPr/>
              <p14:nvPr/>
            </p14:nvContentPartPr>
            <p14:xfrm>
              <a:off x="6421651" y="5385757"/>
              <a:ext cx="909720" cy="24120"/>
            </p14:xfrm>
          </p:contentPart>
        </mc:Choice>
        <mc:Fallback>
          <p:pic>
            <p:nvPicPr>
              <p:cNvPr id="5" name="Ink 4">
                <a:extLst>
                  <a:ext uri="{FF2B5EF4-FFF2-40B4-BE49-F238E27FC236}">
                    <a16:creationId xmlns:a16="http://schemas.microsoft.com/office/drawing/2014/main" id="{CF69597D-4732-1D69-51FE-F1D1EE6AE5BA}"/>
                  </a:ext>
                </a:extLst>
              </p:cNvPr>
              <p:cNvPicPr/>
              <p:nvPr/>
            </p:nvPicPr>
            <p:blipFill>
              <a:blip r:embed="rId9"/>
              <a:stretch>
                <a:fillRect/>
              </a:stretch>
            </p:blipFill>
            <p:spPr>
              <a:xfrm>
                <a:off x="6403651" y="5367757"/>
                <a:ext cx="945360" cy="59760"/>
              </a:xfrm>
              <a:prstGeom prst="rect">
                <a:avLst/>
              </a:prstGeom>
            </p:spPr>
          </p:pic>
        </mc:Fallback>
      </mc:AlternateContent>
      <p:grpSp>
        <p:nvGrpSpPr>
          <p:cNvPr id="11" name="Group 10">
            <a:extLst>
              <a:ext uri="{FF2B5EF4-FFF2-40B4-BE49-F238E27FC236}">
                <a16:creationId xmlns:a16="http://schemas.microsoft.com/office/drawing/2014/main" id="{25ECFCB5-0D3D-A154-0A6E-DF7F4784EEEA}"/>
              </a:ext>
            </a:extLst>
          </p:cNvPr>
          <p:cNvGrpSpPr/>
          <p:nvPr/>
        </p:nvGrpSpPr>
        <p:grpSpPr>
          <a:xfrm>
            <a:off x="1438531" y="5699317"/>
            <a:ext cx="5466960" cy="36720"/>
            <a:chOff x="1438531" y="5699317"/>
            <a:chExt cx="5466960" cy="3672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E1E6E207-A9B4-2294-0730-77E3463207DF}"/>
                    </a:ext>
                  </a:extLst>
                </p14:cNvPr>
                <p14:cNvContentPartPr/>
                <p14:nvPr/>
              </p14:nvContentPartPr>
              <p14:xfrm>
                <a:off x="1438531" y="5702557"/>
                <a:ext cx="2589480" cy="33480"/>
              </p14:xfrm>
            </p:contentPart>
          </mc:Choice>
          <mc:Fallback>
            <p:pic>
              <p:nvPicPr>
                <p:cNvPr id="7" name="Ink 6">
                  <a:extLst>
                    <a:ext uri="{FF2B5EF4-FFF2-40B4-BE49-F238E27FC236}">
                      <a16:creationId xmlns:a16="http://schemas.microsoft.com/office/drawing/2014/main" id="{E1E6E207-A9B4-2294-0730-77E3463207DF}"/>
                    </a:ext>
                  </a:extLst>
                </p:cNvPr>
                <p:cNvPicPr/>
                <p:nvPr/>
              </p:nvPicPr>
              <p:blipFill>
                <a:blip r:embed="rId11"/>
                <a:stretch>
                  <a:fillRect/>
                </a:stretch>
              </p:blipFill>
              <p:spPr>
                <a:xfrm>
                  <a:off x="1420891" y="5684917"/>
                  <a:ext cx="26251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6278E8E8-B50A-DB72-88C4-35EBE02AD6C7}"/>
                    </a:ext>
                  </a:extLst>
                </p14:cNvPr>
                <p14:cNvContentPartPr/>
                <p14:nvPr/>
              </p14:nvContentPartPr>
              <p14:xfrm>
                <a:off x="5508331" y="5699317"/>
                <a:ext cx="1397160" cy="25200"/>
              </p14:xfrm>
            </p:contentPart>
          </mc:Choice>
          <mc:Fallback>
            <p:pic>
              <p:nvPicPr>
                <p:cNvPr id="9" name="Ink 8">
                  <a:extLst>
                    <a:ext uri="{FF2B5EF4-FFF2-40B4-BE49-F238E27FC236}">
                      <a16:creationId xmlns:a16="http://schemas.microsoft.com/office/drawing/2014/main" id="{6278E8E8-B50A-DB72-88C4-35EBE02AD6C7}"/>
                    </a:ext>
                  </a:extLst>
                </p:cNvPr>
                <p:cNvPicPr/>
                <p:nvPr/>
              </p:nvPicPr>
              <p:blipFill>
                <a:blip r:embed="rId13"/>
                <a:stretch>
                  <a:fillRect/>
                </a:stretch>
              </p:blipFill>
              <p:spPr>
                <a:xfrm>
                  <a:off x="5490331" y="5681677"/>
                  <a:ext cx="1432800" cy="60840"/>
                </a:xfrm>
                <a:prstGeom prst="rect">
                  <a:avLst/>
                </a:prstGeom>
              </p:spPr>
            </p:pic>
          </mc:Fallback>
        </mc:AlternateContent>
      </p:grpSp>
    </p:spTree>
    <p:extLst>
      <p:ext uri="{BB962C8B-B14F-4D97-AF65-F5344CB8AC3E}">
        <p14:creationId xmlns:p14="http://schemas.microsoft.com/office/powerpoint/2010/main" val="2428488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03227" y="291401"/>
            <a:ext cx="9015108" cy="5693866"/>
          </a:xfrm>
          <a:prstGeom prst="rect">
            <a:avLst/>
          </a:prstGeom>
          <a:noFill/>
        </p:spPr>
        <p:txBody>
          <a:bodyPr wrap="square" rtlCol="0">
            <a:spAutoFit/>
          </a:bodyPr>
          <a:lstStyle/>
          <a:p>
            <a:r>
              <a:rPr lang="en-US" sz="2800" b="1">
                <a:solidFill>
                  <a:srgbClr val="FFC000"/>
                </a:solidFill>
                <a:cs typeface="+mj-cs"/>
              </a:rPr>
              <a:t>Mark 13:24–27  </a:t>
            </a:r>
          </a:p>
          <a:p>
            <a:r>
              <a:rPr lang="en-US" sz="2400">
                <a:solidFill>
                  <a:srgbClr val="FFC000"/>
                </a:solidFill>
                <a:cs typeface="+mj-cs"/>
              </a:rPr>
              <a:t>13:24 But in those days, after that tribulation, the sun shall be darkened, and the moon shall not give her light, 13:25 And the stars of heaven shall fall, and the powers that are in heaven shall be shaken. 13:26 And then shall they see the Son of man coming in the clouds with great power and glory. 13:27 And then shall he send his angels, and shall gather together his elect from the four winds, from the uttermost part of the earth to the uttermost part of heaven. (KJV </a:t>
            </a:r>
            <a:r>
              <a:rPr lang="en-US" sz="2400">
                <a:solidFill>
                  <a:srgbClr val="00B0F0"/>
                </a:solidFill>
                <a:cs typeface="+mj-cs"/>
              </a:rPr>
              <a:t>13:24 </a:t>
            </a:r>
            <a:r>
              <a:rPr lang="el-GR" sz="2400">
                <a:solidFill>
                  <a:srgbClr val="00B0F0"/>
                </a:solidFill>
                <a:cs typeface="+mj-cs"/>
              </a:rPr>
              <a:t>Ἀλλʼ ἐν ἐκείναις ταῖς ἡμέραις μετὰ τὴν θλῖψιν ἐκείνην ὁ ἥλιος σκοτισθήσεται καὶ ἡ σελήνη οὐ δώσει τὸ φέγγος αὐτῆς, 13:25 καὶ οἱ ἀστέρες ἔσονται ἐκ τοῦ οὐρανοῦ πίπτοντες, καὶ αἱ δυνάμεις αἱ ἐν τοῖς οὐρανοῖς σαλευθήσονται. 13:26 καὶ τότε ὄψονται τὸν υἱὸν τοῦ ἀνθρώπου ἐρχόμενον ἐν νεφέλαις μετὰ δυνάμεως πολλῆς καὶ δόξης. 13:27 καὶ τότε ἀποστελεῖ τοὺς ἀγγέλους καὶ ἐπισυνάξει τοὺς ἐκλεκτοὺς [αὐτοῦ] ἐκ τῶν τεσσάρων ἀνέμων ἀπʼ ἄκρου γῆς ἕως ἄκρου οὐρανοῦ</a:t>
            </a:r>
            <a:r>
              <a:rPr lang="el-GR"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1" name="Group 10">
            <a:extLst>
              <a:ext uri="{FF2B5EF4-FFF2-40B4-BE49-F238E27FC236}">
                <a16:creationId xmlns:a16="http://schemas.microsoft.com/office/drawing/2014/main" id="{1DED733B-EFD5-FAA1-0760-A79CC9087576}"/>
              </a:ext>
            </a:extLst>
          </p:cNvPr>
          <p:cNvGrpSpPr/>
          <p:nvPr/>
        </p:nvGrpSpPr>
        <p:grpSpPr>
          <a:xfrm>
            <a:off x="4764931" y="1072957"/>
            <a:ext cx="3204360" cy="93240"/>
            <a:chOff x="4764931" y="1072957"/>
            <a:chExt cx="3204360" cy="9324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8384C8B-EACF-0BD5-E54B-0441D39CC464}"/>
                    </a:ext>
                  </a:extLst>
                </p14:cNvPr>
                <p14:cNvContentPartPr/>
                <p14:nvPr/>
              </p14:nvContentPartPr>
              <p14:xfrm>
                <a:off x="4764931" y="1072957"/>
                <a:ext cx="1205640" cy="73800"/>
              </p14:xfrm>
            </p:contentPart>
          </mc:Choice>
          <mc:Fallback>
            <p:pic>
              <p:nvPicPr>
                <p:cNvPr id="2" name="Ink 1">
                  <a:extLst>
                    <a:ext uri="{FF2B5EF4-FFF2-40B4-BE49-F238E27FC236}">
                      <a16:creationId xmlns:a16="http://schemas.microsoft.com/office/drawing/2014/main" id="{68384C8B-EACF-0BD5-E54B-0441D39CC464}"/>
                    </a:ext>
                  </a:extLst>
                </p:cNvPr>
                <p:cNvPicPr/>
                <p:nvPr/>
              </p:nvPicPr>
              <p:blipFill>
                <a:blip r:embed="rId5"/>
                <a:stretch>
                  <a:fillRect/>
                </a:stretch>
              </p:blipFill>
              <p:spPr>
                <a:xfrm>
                  <a:off x="4747291" y="1055317"/>
                  <a:ext cx="12412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20D810C-0B9C-7543-43DB-FD90AED5C5AF}"/>
                    </a:ext>
                  </a:extLst>
                </p14:cNvPr>
                <p14:cNvContentPartPr/>
                <p14:nvPr/>
              </p14:nvContentPartPr>
              <p14:xfrm>
                <a:off x="6869491" y="1121557"/>
                <a:ext cx="1099800" cy="44640"/>
              </p14:xfrm>
            </p:contentPart>
          </mc:Choice>
          <mc:Fallback>
            <p:pic>
              <p:nvPicPr>
                <p:cNvPr id="4" name="Ink 3">
                  <a:extLst>
                    <a:ext uri="{FF2B5EF4-FFF2-40B4-BE49-F238E27FC236}">
                      <a16:creationId xmlns:a16="http://schemas.microsoft.com/office/drawing/2014/main" id="{020D810C-0B9C-7543-43DB-FD90AED5C5AF}"/>
                    </a:ext>
                  </a:extLst>
                </p:cNvPr>
                <p:cNvPicPr/>
                <p:nvPr/>
              </p:nvPicPr>
              <p:blipFill>
                <a:blip r:embed="rId7"/>
                <a:stretch>
                  <a:fillRect/>
                </a:stretch>
              </p:blipFill>
              <p:spPr>
                <a:xfrm>
                  <a:off x="6851851" y="1103917"/>
                  <a:ext cx="1135440" cy="80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F118D9B-0B6C-13FE-77FF-F5F29D1C1322}"/>
                  </a:ext>
                </a:extLst>
              </p14:cNvPr>
              <p14:cNvContentPartPr/>
              <p14:nvPr/>
            </p14:nvContentPartPr>
            <p14:xfrm>
              <a:off x="847411" y="1524037"/>
              <a:ext cx="355320" cy="10440"/>
            </p14:xfrm>
          </p:contentPart>
        </mc:Choice>
        <mc:Fallback>
          <p:pic>
            <p:nvPicPr>
              <p:cNvPr id="5" name="Ink 4">
                <a:extLst>
                  <a:ext uri="{FF2B5EF4-FFF2-40B4-BE49-F238E27FC236}">
                    <a16:creationId xmlns:a16="http://schemas.microsoft.com/office/drawing/2014/main" id="{7F118D9B-0B6C-13FE-77FF-F5F29D1C1322}"/>
                  </a:ext>
                </a:extLst>
              </p:cNvPr>
              <p:cNvPicPr/>
              <p:nvPr/>
            </p:nvPicPr>
            <p:blipFill>
              <a:blip r:embed="rId9"/>
              <a:stretch>
                <a:fillRect/>
              </a:stretch>
            </p:blipFill>
            <p:spPr>
              <a:xfrm>
                <a:off x="829771" y="1506397"/>
                <a:ext cx="3909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18FF6212-5D9D-C702-FBAE-44D2A58B503E}"/>
                  </a:ext>
                </a:extLst>
              </p14:cNvPr>
              <p14:cNvContentPartPr/>
              <p14:nvPr/>
            </p14:nvContentPartPr>
            <p14:xfrm>
              <a:off x="2424571" y="1462477"/>
              <a:ext cx="519120" cy="18720"/>
            </p14:xfrm>
          </p:contentPart>
        </mc:Choice>
        <mc:Fallback>
          <p:pic>
            <p:nvPicPr>
              <p:cNvPr id="7" name="Ink 6">
                <a:extLst>
                  <a:ext uri="{FF2B5EF4-FFF2-40B4-BE49-F238E27FC236}">
                    <a16:creationId xmlns:a16="http://schemas.microsoft.com/office/drawing/2014/main" id="{18FF6212-5D9D-C702-FBAE-44D2A58B503E}"/>
                  </a:ext>
                </a:extLst>
              </p:cNvPr>
              <p:cNvPicPr/>
              <p:nvPr/>
            </p:nvPicPr>
            <p:blipFill>
              <a:blip r:embed="rId11"/>
              <a:stretch>
                <a:fillRect/>
              </a:stretch>
            </p:blipFill>
            <p:spPr>
              <a:xfrm>
                <a:off x="2406571" y="1444477"/>
                <a:ext cx="5547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7358D532-3492-C255-D4BC-078FBA6B197D}"/>
                  </a:ext>
                </a:extLst>
              </p14:cNvPr>
              <p14:cNvContentPartPr/>
              <p14:nvPr/>
            </p14:nvContentPartPr>
            <p14:xfrm>
              <a:off x="5556931" y="1533397"/>
              <a:ext cx="394560" cy="27720"/>
            </p14:xfrm>
          </p:contentPart>
        </mc:Choice>
        <mc:Fallback>
          <p:pic>
            <p:nvPicPr>
              <p:cNvPr id="9" name="Ink 8">
                <a:extLst>
                  <a:ext uri="{FF2B5EF4-FFF2-40B4-BE49-F238E27FC236}">
                    <a16:creationId xmlns:a16="http://schemas.microsoft.com/office/drawing/2014/main" id="{7358D532-3492-C255-D4BC-078FBA6B197D}"/>
                  </a:ext>
                </a:extLst>
              </p:cNvPr>
              <p:cNvPicPr/>
              <p:nvPr/>
            </p:nvPicPr>
            <p:blipFill>
              <a:blip r:embed="rId13"/>
              <a:stretch>
                <a:fillRect/>
              </a:stretch>
            </p:blipFill>
            <p:spPr>
              <a:xfrm>
                <a:off x="5538931" y="1515757"/>
                <a:ext cx="4302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2E27EC93-35DF-8BE2-226B-B46E3EC742E0}"/>
                  </a:ext>
                </a:extLst>
              </p14:cNvPr>
              <p14:cNvContentPartPr/>
              <p14:nvPr/>
            </p14:nvContentPartPr>
            <p14:xfrm>
              <a:off x="1245571" y="1817077"/>
              <a:ext cx="1087560" cy="90720"/>
            </p14:xfrm>
          </p:contentPart>
        </mc:Choice>
        <mc:Fallback>
          <p:pic>
            <p:nvPicPr>
              <p:cNvPr id="12" name="Ink 11">
                <a:extLst>
                  <a:ext uri="{FF2B5EF4-FFF2-40B4-BE49-F238E27FC236}">
                    <a16:creationId xmlns:a16="http://schemas.microsoft.com/office/drawing/2014/main" id="{2E27EC93-35DF-8BE2-226B-B46E3EC742E0}"/>
                  </a:ext>
                </a:extLst>
              </p:cNvPr>
              <p:cNvPicPr/>
              <p:nvPr/>
            </p:nvPicPr>
            <p:blipFill>
              <a:blip r:embed="rId15"/>
              <a:stretch>
                <a:fillRect/>
              </a:stretch>
            </p:blipFill>
            <p:spPr>
              <a:xfrm>
                <a:off x="1227931" y="1799077"/>
                <a:ext cx="11232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AB501303-94E0-7896-6EEC-5550D9DB6254}"/>
                  </a:ext>
                </a:extLst>
              </p14:cNvPr>
              <p14:cNvContentPartPr/>
              <p14:nvPr/>
            </p14:nvContentPartPr>
            <p14:xfrm>
              <a:off x="8652571" y="2206237"/>
              <a:ext cx="19080" cy="46080"/>
            </p14:xfrm>
          </p:contentPart>
        </mc:Choice>
        <mc:Fallback>
          <p:pic>
            <p:nvPicPr>
              <p:cNvPr id="13" name="Ink 12">
                <a:extLst>
                  <a:ext uri="{FF2B5EF4-FFF2-40B4-BE49-F238E27FC236}">
                    <a16:creationId xmlns:a16="http://schemas.microsoft.com/office/drawing/2014/main" id="{AB501303-94E0-7896-6EEC-5550D9DB6254}"/>
                  </a:ext>
                </a:extLst>
              </p:cNvPr>
              <p:cNvPicPr/>
              <p:nvPr/>
            </p:nvPicPr>
            <p:blipFill>
              <a:blip r:embed="rId17"/>
              <a:stretch>
                <a:fillRect/>
              </a:stretch>
            </p:blipFill>
            <p:spPr>
              <a:xfrm>
                <a:off x="8634571" y="2188237"/>
                <a:ext cx="547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E0CF9504-ED03-01F6-1321-0CB67C000334}"/>
                  </a:ext>
                </a:extLst>
              </p14:cNvPr>
              <p14:cNvContentPartPr/>
              <p14:nvPr/>
            </p14:nvContentPartPr>
            <p14:xfrm>
              <a:off x="4154011" y="2909317"/>
              <a:ext cx="3064320" cy="73080"/>
            </p14:xfrm>
          </p:contentPart>
        </mc:Choice>
        <mc:Fallback>
          <p:pic>
            <p:nvPicPr>
              <p:cNvPr id="14" name="Ink 13">
                <a:extLst>
                  <a:ext uri="{FF2B5EF4-FFF2-40B4-BE49-F238E27FC236}">
                    <a16:creationId xmlns:a16="http://schemas.microsoft.com/office/drawing/2014/main" id="{E0CF9504-ED03-01F6-1321-0CB67C000334}"/>
                  </a:ext>
                </a:extLst>
              </p:cNvPr>
              <p:cNvPicPr/>
              <p:nvPr/>
            </p:nvPicPr>
            <p:blipFill>
              <a:blip r:embed="rId19"/>
              <a:stretch>
                <a:fillRect/>
              </a:stretch>
            </p:blipFill>
            <p:spPr>
              <a:xfrm>
                <a:off x="4136011" y="2891317"/>
                <a:ext cx="30999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716471F9-D779-7D09-A930-F59B0FB6A7BC}"/>
                  </a:ext>
                </a:extLst>
              </p14:cNvPr>
              <p14:cNvContentPartPr/>
              <p14:nvPr/>
            </p14:nvContentPartPr>
            <p14:xfrm>
              <a:off x="7832851" y="3227197"/>
              <a:ext cx="19800" cy="6840"/>
            </p14:xfrm>
          </p:contentPart>
        </mc:Choice>
        <mc:Fallback>
          <p:pic>
            <p:nvPicPr>
              <p:cNvPr id="15" name="Ink 14">
                <a:extLst>
                  <a:ext uri="{FF2B5EF4-FFF2-40B4-BE49-F238E27FC236}">
                    <a16:creationId xmlns:a16="http://schemas.microsoft.com/office/drawing/2014/main" id="{716471F9-D779-7D09-A930-F59B0FB6A7BC}"/>
                  </a:ext>
                </a:extLst>
              </p:cNvPr>
              <p:cNvPicPr/>
              <p:nvPr/>
            </p:nvPicPr>
            <p:blipFill>
              <a:blip r:embed="rId21"/>
              <a:stretch>
                <a:fillRect/>
              </a:stretch>
            </p:blipFill>
            <p:spPr>
              <a:xfrm>
                <a:off x="7815211" y="3209197"/>
                <a:ext cx="55440" cy="42480"/>
              </a:xfrm>
              <a:prstGeom prst="rect">
                <a:avLst/>
              </a:prstGeom>
            </p:spPr>
          </p:pic>
        </mc:Fallback>
      </mc:AlternateContent>
    </p:spTree>
    <p:extLst>
      <p:ext uri="{BB962C8B-B14F-4D97-AF65-F5344CB8AC3E}">
        <p14:creationId xmlns:p14="http://schemas.microsoft.com/office/powerpoint/2010/main" val="784593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97004" y="224373"/>
            <a:ext cx="9315833" cy="5940088"/>
          </a:xfrm>
          <a:prstGeom prst="rect">
            <a:avLst/>
          </a:prstGeom>
          <a:noFill/>
        </p:spPr>
        <p:txBody>
          <a:bodyPr wrap="square" rtlCol="0">
            <a:spAutoFit/>
          </a:bodyPr>
          <a:lstStyle/>
          <a:p>
            <a:r>
              <a:rPr lang="en-US" sz="2800" b="1">
                <a:solidFill>
                  <a:srgbClr val="FFC000"/>
                </a:solidFill>
                <a:cs typeface="+mj-cs"/>
              </a:rPr>
              <a:t>Matthew 24:29–31  </a:t>
            </a:r>
          </a:p>
          <a:p>
            <a:r>
              <a:rPr lang="en-US" sz="2200">
                <a:solidFill>
                  <a:srgbClr val="FFC000"/>
                </a:solidFill>
                <a:cs typeface="+mj-cs"/>
              </a:rPr>
              <a:t>24:29 Immediately after the tribulation of those days shall the sun be darkened, and the moon shall not give her light, and the stars shall fall from heaven, and the powers of the heavens shall be shaken: 24:30 And then shall appear the sign of the Son of man in heaven: and then shall all the tribes of the earth mourn, and they shall see the Son of man coming in the clouds of heaven with power and great glory. 24:31 And he shall send his angels with a great sound of a trumpet, and they shall gather together his elect from the four winds, from one end of heaven to the other. (KJV </a:t>
            </a:r>
            <a:r>
              <a:rPr lang="en-US" sz="2200">
                <a:solidFill>
                  <a:srgbClr val="00B0F0"/>
                </a:solidFill>
                <a:cs typeface="+mj-cs"/>
              </a:rPr>
              <a:t>24:29 </a:t>
            </a:r>
            <a:r>
              <a:rPr lang="el-GR" sz="2200">
                <a:solidFill>
                  <a:srgbClr val="00B0F0"/>
                </a:solidFill>
                <a:cs typeface="+mj-cs"/>
              </a:rPr>
              <a:t>Εὐθέως δὲ μετὰ τὴν θλῖψιν τῶν ἡμερῶν ἐκείνων ὁ ἥλιος σκοτισθήσεται, καὶ ἡ σελήνη οὐ δώσει τὸ φέγγος αὐτῆς, καὶ οἱ ἀστέρες πεσοῦνται ἀπὸ τοῦ οὐρανοῦ, καὶ αἱ δυνάμεις τῶν οὐρανῶν σαλευθήσονται. 24:30 καὶ τότε φανήσεται τὸ σημεῖον τοῦ υἱοῦ τοῦ ἀνθρώπου ἐν οὐρανῷ, καὶ τότε κόψονται πᾶσαι αἱ φυλαὶ τῆς γῆς καὶ ὄψονται τὸν υἱὸν τοῦ ἀνθρώπου ἐρχόμενον ἐπὶ τῶν νεφελῶν τοῦ οὐρανοῦ μετὰ δυνάμεως καὶ δόξης πολλῆς· 24:31 καὶ ἀποστελεῖ τοὺς ἀγγέλους αὐτοῦ μετὰ σάλπιγγος μεγάλης, καὶ ἐπισυνάξουσιν τοὺς ἐκλεκτοὺς αὐτοῦ ἐκ τῶν τεσσάρων ἀνέμων ἀπʼ ἄκρων οὐρανῶν ἕως [τῶν] ἄκρων αὐτῶν</a:t>
            </a:r>
            <a:r>
              <a:rPr lang="el-GR" sz="22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19C5C10-4F45-1E7D-BE17-5A55A486CC2C}"/>
                  </a:ext>
                </a:extLst>
              </p14:cNvPr>
              <p14:cNvContentPartPr/>
              <p14:nvPr/>
            </p14:nvContentPartPr>
            <p14:xfrm>
              <a:off x="5780131" y="1328557"/>
              <a:ext cx="2754000" cy="59040"/>
            </p14:xfrm>
          </p:contentPart>
        </mc:Choice>
        <mc:Fallback>
          <p:pic>
            <p:nvPicPr>
              <p:cNvPr id="2" name="Ink 1">
                <a:extLst>
                  <a:ext uri="{FF2B5EF4-FFF2-40B4-BE49-F238E27FC236}">
                    <a16:creationId xmlns:a16="http://schemas.microsoft.com/office/drawing/2014/main" id="{D19C5C10-4F45-1E7D-BE17-5A55A486CC2C}"/>
                  </a:ext>
                </a:extLst>
              </p:cNvPr>
              <p:cNvPicPr/>
              <p:nvPr/>
            </p:nvPicPr>
            <p:blipFill>
              <a:blip r:embed="rId5"/>
              <a:stretch>
                <a:fillRect/>
              </a:stretch>
            </p:blipFill>
            <p:spPr>
              <a:xfrm>
                <a:off x="5762491" y="1310557"/>
                <a:ext cx="27896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C9384D2-94DB-F47D-CBC9-76E39C868106}"/>
                  </a:ext>
                </a:extLst>
              </p14:cNvPr>
              <p14:cNvContentPartPr/>
              <p14:nvPr/>
            </p14:nvContentPartPr>
            <p14:xfrm>
              <a:off x="1665691" y="1682797"/>
              <a:ext cx="186120" cy="42840"/>
            </p14:xfrm>
          </p:contentPart>
        </mc:Choice>
        <mc:Fallback>
          <p:pic>
            <p:nvPicPr>
              <p:cNvPr id="4" name="Ink 3">
                <a:extLst>
                  <a:ext uri="{FF2B5EF4-FFF2-40B4-BE49-F238E27FC236}">
                    <a16:creationId xmlns:a16="http://schemas.microsoft.com/office/drawing/2014/main" id="{2C9384D2-94DB-F47D-CBC9-76E39C868106}"/>
                  </a:ext>
                </a:extLst>
              </p:cNvPr>
              <p:cNvPicPr/>
              <p:nvPr/>
            </p:nvPicPr>
            <p:blipFill>
              <a:blip r:embed="rId7"/>
              <a:stretch>
                <a:fillRect/>
              </a:stretch>
            </p:blipFill>
            <p:spPr>
              <a:xfrm>
                <a:off x="1647691" y="1664797"/>
                <a:ext cx="2217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7D95C69-6AE7-B7C5-8EDC-02C5ABCB9126}"/>
                  </a:ext>
                </a:extLst>
              </p14:cNvPr>
              <p14:cNvContentPartPr/>
              <p14:nvPr/>
            </p14:nvContentPartPr>
            <p14:xfrm>
              <a:off x="4226731" y="2955397"/>
              <a:ext cx="3983040" cy="126360"/>
            </p14:xfrm>
          </p:contentPart>
        </mc:Choice>
        <mc:Fallback>
          <p:pic>
            <p:nvPicPr>
              <p:cNvPr id="5" name="Ink 4">
                <a:extLst>
                  <a:ext uri="{FF2B5EF4-FFF2-40B4-BE49-F238E27FC236}">
                    <a16:creationId xmlns:a16="http://schemas.microsoft.com/office/drawing/2014/main" id="{47D95C69-6AE7-B7C5-8EDC-02C5ABCB9126}"/>
                  </a:ext>
                </a:extLst>
              </p:cNvPr>
              <p:cNvPicPr/>
              <p:nvPr/>
            </p:nvPicPr>
            <p:blipFill>
              <a:blip r:embed="rId9"/>
              <a:stretch>
                <a:fillRect/>
              </a:stretch>
            </p:blipFill>
            <p:spPr>
              <a:xfrm>
                <a:off x="4209091" y="2937757"/>
                <a:ext cx="4018680" cy="162000"/>
              </a:xfrm>
              <a:prstGeom prst="rect">
                <a:avLst/>
              </a:prstGeom>
            </p:spPr>
          </p:pic>
        </mc:Fallback>
      </mc:AlternateContent>
    </p:spTree>
    <p:extLst>
      <p:ext uri="{BB962C8B-B14F-4D97-AF65-F5344CB8AC3E}">
        <p14:creationId xmlns:p14="http://schemas.microsoft.com/office/powerpoint/2010/main" val="936474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97004" y="224373"/>
            <a:ext cx="9315833" cy="5786199"/>
          </a:xfrm>
          <a:prstGeom prst="rect">
            <a:avLst/>
          </a:prstGeom>
          <a:noFill/>
        </p:spPr>
        <p:txBody>
          <a:bodyPr wrap="square" rtlCol="0">
            <a:spAutoFit/>
          </a:bodyPr>
          <a:lstStyle/>
          <a:p>
            <a:r>
              <a:rPr lang="en-US" sz="3200" b="1">
                <a:solidFill>
                  <a:srgbClr val="FFC000"/>
                </a:solidFill>
                <a:cs typeface="+mj-cs"/>
              </a:rPr>
              <a:t>Revelation 6:12–14  </a:t>
            </a:r>
          </a:p>
          <a:p>
            <a:r>
              <a:rPr lang="en-US" sz="2600">
                <a:solidFill>
                  <a:srgbClr val="FFC000"/>
                </a:solidFill>
                <a:cs typeface="+mj-cs"/>
              </a:rPr>
              <a:t>6:12 And I beheld when he had opened the sixth seal, and, lo, there was a great earthquake; and the sun became black as sackcloth of hair, and the moon became as blood; 6:13 And the stars of heaven fell unto the earth, even as a fig tree casteth her untimely figs, when she is shaken of a mighty wind. 6:14 And the heaven departed as a scroll when it is rolled together; and every mountain and island were moved out of their places. (KJV </a:t>
            </a:r>
            <a:r>
              <a:rPr lang="en-US" sz="2600">
                <a:solidFill>
                  <a:srgbClr val="00B0F0"/>
                </a:solidFill>
                <a:cs typeface="+mj-cs"/>
              </a:rPr>
              <a:t>6:12 </a:t>
            </a:r>
            <a:r>
              <a:rPr lang="el-GR" sz="2600">
                <a:solidFill>
                  <a:srgbClr val="00B0F0"/>
                </a:solidFill>
                <a:cs typeface="+mj-cs"/>
              </a:rPr>
              <a:t>Καὶ εἶδον ὅτε ἤνοιξεν τὴν σφραγῖδα τὴν ἕκτην, καὶ σεισμὸς μέγας ἐγένετο καὶ ὁ ἥλιος ἐγένετο μέλας ὡς σάκκος τρίχινος καὶ ἡ σελήνη ὅλη ἐγένετο ὡς αἷμα 6:13 καὶ οἱ ἀστέρες τοῦ οὐρανοῦ ἔπεσαν εἰς τὴν γῆν, ὡς συκῆ βάλλει τοὺς ὀλύνθους αὐτῆς ὑπὸ ἀνέμου μεγάλου σειομένη, 6:14 καὶ ὁ οὐρανὸς ἀπεχωρίσθη ὡς βιβλίον ἑλισσόμενον καὶ πᾶν ὄρος καὶ νῆσος ἐκ τῶν τόπων αὐτῶν ἐκινήθησαν.</a:t>
            </a:r>
            <a:r>
              <a:rPr lang="el-GR" sz="26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7B87FCB-0587-E377-DD17-FF28850777AB}"/>
                  </a:ext>
                </a:extLst>
              </p14:cNvPr>
              <p14:cNvContentPartPr/>
              <p14:nvPr/>
            </p14:nvContentPartPr>
            <p14:xfrm>
              <a:off x="2371651" y="660397"/>
              <a:ext cx="1121760" cy="73080"/>
            </p14:xfrm>
          </p:contentPart>
        </mc:Choice>
        <mc:Fallback>
          <p:pic>
            <p:nvPicPr>
              <p:cNvPr id="2" name="Ink 1">
                <a:extLst>
                  <a:ext uri="{FF2B5EF4-FFF2-40B4-BE49-F238E27FC236}">
                    <a16:creationId xmlns:a16="http://schemas.microsoft.com/office/drawing/2014/main" id="{67B87FCB-0587-E377-DD17-FF28850777AB}"/>
                  </a:ext>
                </a:extLst>
              </p:cNvPr>
              <p:cNvPicPr/>
              <p:nvPr/>
            </p:nvPicPr>
            <p:blipFill>
              <a:blip r:embed="rId5"/>
              <a:stretch>
                <a:fillRect/>
              </a:stretch>
            </p:blipFill>
            <p:spPr>
              <a:xfrm>
                <a:off x="2353651" y="642757"/>
                <a:ext cx="11574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0E45609-8150-C47C-CF5A-BC3449F3AA2B}"/>
                  </a:ext>
                </a:extLst>
              </p14:cNvPr>
              <p14:cNvContentPartPr/>
              <p14:nvPr/>
            </p14:nvContentPartPr>
            <p14:xfrm>
              <a:off x="6512731" y="1131277"/>
              <a:ext cx="555840" cy="32760"/>
            </p14:xfrm>
          </p:contentPart>
        </mc:Choice>
        <mc:Fallback>
          <p:pic>
            <p:nvPicPr>
              <p:cNvPr id="4" name="Ink 3">
                <a:extLst>
                  <a:ext uri="{FF2B5EF4-FFF2-40B4-BE49-F238E27FC236}">
                    <a16:creationId xmlns:a16="http://schemas.microsoft.com/office/drawing/2014/main" id="{50E45609-8150-C47C-CF5A-BC3449F3AA2B}"/>
                  </a:ext>
                </a:extLst>
              </p:cNvPr>
              <p:cNvPicPr/>
              <p:nvPr/>
            </p:nvPicPr>
            <p:blipFill>
              <a:blip r:embed="rId7"/>
              <a:stretch>
                <a:fillRect/>
              </a:stretch>
            </p:blipFill>
            <p:spPr>
              <a:xfrm>
                <a:off x="6494731" y="1113637"/>
                <a:ext cx="5914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95F4789D-C951-C19A-FA65-AC4117DE8FD8}"/>
                  </a:ext>
                </a:extLst>
              </p14:cNvPr>
              <p14:cNvContentPartPr/>
              <p14:nvPr/>
            </p14:nvContentPartPr>
            <p14:xfrm>
              <a:off x="6924211" y="1542757"/>
              <a:ext cx="1696320" cy="55440"/>
            </p14:xfrm>
          </p:contentPart>
        </mc:Choice>
        <mc:Fallback>
          <p:pic>
            <p:nvPicPr>
              <p:cNvPr id="5" name="Ink 4">
                <a:extLst>
                  <a:ext uri="{FF2B5EF4-FFF2-40B4-BE49-F238E27FC236}">
                    <a16:creationId xmlns:a16="http://schemas.microsoft.com/office/drawing/2014/main" id="{95F4789D-C951-C19A-FA65-AC4117DE8FD8}"/>
                  </a:ext>
                </a:extLst>
              </p:cNvPr>
              <p:cNvPicPr/>
              <p:nvPr/>
            </p:nvPicPr>
            <p:blipFill>
              <a:blip r:embed="rId9"/>
              <a:stretch>
                <a:fillRect/>
              </a:stretch>
            </p:blipFill>
            <p:spPr>
              <a:xfrm>
                <a:off x="6906571" y="1524757"/>
                <a:ext cx="17319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D88AA5F-63FC-6489-47F2-29FA7F6EBD27}"/>
                  </a:ext>
                </a:extLst>
              </p14:cNvPr>
              <p14:cNvContentPartPr/>
              <p14:nvPr/>
            </p14:nvContentPartPr>
            <p14:xfrm>
              <a:off x="2702131" y="1926877"/>
              <a:ext cx="2208600" cy="84960"/>
            </p14:xfrm>
          </p:contentPart>
        </mc:Choice>
        <mc:Fallback>
          <p:pic>
            <p:nvPicPr>
              <p:cNvPr id="7" name="Ink 6">
                <a:extLst>
                  <a:ext uri="{FF2B5EF4-FFF2-40B4-BE49-F238E27FC236}">
                    <a16:creationId xmlns:a16="http://schemas.microsoft.com/office/drawing/2014/main" id="{DD88AA5F-63FC-6489-47F2-29FA7F6EBD27}"/>
                  </a:ext>
                </a:extLst>
              </p:cNvPr>
              <p:cNvPicPr/>
              <p:nvPr/>
            </p:nvPicPr>
            <p:blipFill>
              <a:blip r:embed="rId11"/>
              <a:stretch>
                <a:fillRect/>
              </a:stretch>
            </p:blipFill>
            <p:spPr>
              <a:xfrm>
                <a:off x="2684131" y="1908877"/>
                <a:ext cx="22442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65053CF0-6A4C-73A8-3024-F49AAC3A0387}"/>
                  </a:ext>
                </a:extLst>
              </p14:cNvPr>
              <p14:cNvContentPartPr/>
              <p14:nvPr/>
            </p14:nvContentPartPr>
            <p14:xfrm>
              <a:off x="7489051" y="1910677"/>
              <a:ext cx="1447200" cy="18360"/>
            </p14:xfrm>
          </p:contentPart>
        </mc:Choice>
        <mc:Fallback>
          <p:pic>
            <p:nvPicPr>
              <p:cNvPr id="9" name="Ink 8">
                <a:extLst>
                  <a:ext uri="{FF2B5EF4-FFF2-40B4-BE49-F238E27FC236}">
                    <a16:creationId xmlns:a16="http://schemas.microsoft.com/office/drawing/2014/main" id="{65053CF0-6A4C-73A8-3024-F49AAC3A0387}"/>
                  </a:ext>
                </a:extLst>
              </p:cNvPr>
              <p:cNvPicPr/>
              <p:nvPr/>
            </p:nvPicPr>
            <p:blipFill>
              <a:blip r:embed="rId13"/>
              <a:stretch>
                <a:fillRect/>
              </a:stretch>
            </p:blipFill>
            <p:spPr>
              <a:xfrm>
                <a:off x="7471051" y="1893037"/>
                <a:ext cx="14828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C2AA4616-51CB-3892-21AC-F4A22B80B772}"/>
                  </a:ext>
                </a:extLst>
              </p14:cNvPr>
              <p14:cNvContentPartPr/>
              <p14:nvPr/>
            </p14:nvContentPartPr>
            <p14:xfrm>
              <a:off x="677131" y="2293357"/>
              <a:ext cx="1870560" cy="76680"/>
            </p14:xfrm>
          </p:contentPart>
        </mc:Choice>
        <mc:Fallback>
          <p:pic>
            <p:nvPicPr>
              <p:cNvPr id="11" name="Ink 10">
                <a:extLst>
                  <a:ext uri="{FF2B5EF4-FFF2-40B4-BE49-F238E27FC236}">
                    <a16:creationId xmlns:a16="http://schemas.microsoft.com/office/drawing/2014/main" id="{C2AA4616-51CB-3892-21AC-F4A22B80B772}"/>
                  </a:ext>
                </a:extLst>
              </p:cNvPr>
              <p:cNvPicPr/>
              <p:nvPr/>
            </p:nvPicPr>
            <p:blipFill>
              <a:blip r:embed="rId15"/>
              <a:stretch>
                <a:fillRect/>
              </a:stretch>
            </p:blipFill>
            <p:spPr>
              <a:xfrm>
                <a:off x="659131" y="2275357"/>
                <a:ext cx="19062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D0800875-1D64-A16B-C810-CFFFA5CFF6D7}"/>
                  </a:ext>
                </a:extLst>
              </p14:cNvPr>
              <p14:cNvContentPartPr/>
              <p14:nvPr/>
            </p14:nvContentPartPr>
            <p14:xfrm>
              <a:off x="6402931" y="2670277"/>
              <a:ext cx="2786760" cy="51120"/>
            </p14:xfrm>
          </p:contentPart>
        </mc:Choice>
        <mc:Fallback>
          <p:pic>
            <p:nvPicPr>
              <p:cNvPr id="12" name="Ink 11">
                <a:extLst>
                  <a:ext uri="{FF2B5EF4-FFF2-40B4-BE49-F238E27FC236}">
                    <a16:creationId xmlns:a16="http://schemas.microsoft.com/office/drawing/2014/main" id="{D0800875-1D64-A16B-C810-CFFFA5CFF6D7}"/>
                  </a:ext>
                </a:extLst>
              </p:cNvPr>
              <p:cNvPicPr/>
              <p:nvPr/>
            </p:nvPicPr>
            <p:blipFill>
              <a:blip r:embed="rId17"/>
              <a:stretch>
                <a:fillRect/>
              </a:stretch>
            </p:blipFill>
            <p:spPr>
              <a:xfrm>
                <a:off x="6384931" y="2652277"/>
                <a:ext cx="28224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7D45D480-1F0E-FA1C-6791-C7D0889BC837}"/>
                  </a:ext>
                </a:extLst>
              </p14:cNvPr>
              <p14:cNvContentPartPr/>
              <p14:nvPr/>
            </p14:nvContentPartPr>
            <p14:xfrm>
              <a:off x="751291" y="3099037"/>
              <a:ext cx="3610800" cy="73800"/>
            </p14:xfrm>
          </p:contentPart>
        </mc:Choice>
        <mc:Fallback>
          <p:pic>
            <p:nvPicPr>
              <p:cNvPr id="13" name="Ink 12">
                <a:extLst>
                  <a:ext uri="{FF2B5EF4-FFF2-40B4-BE49-F238E27FC236}">
                    <a16:creationId xmlns:a16="http://schemas.microsoft.com/office/drawing/2014/main" id="{7D45D480-1F0E-FA1C-6791-C7D0889BC837}"/>
                  </a:ext>
                </a:extLst>
              </p:cNvPr>
              <p:cNvPicPr/>
              <p:nvPr/>
            </p:nvPicPr>
            <p:blipFill>
              <a:blip r:embed="rId19"/>
              <a:stretch>
                <a:fillRect/>
              </a:stretch>
            </p:blipFill>
            <p:spPr>
              <a:xfrm>
                <a:off x="733291" y="3081397"/>
                <a:ext cx="36464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3326C267-EC86-6F10-FB9D-D5382405D739}"/>
                  </a:ext>
                </a:extLst>
              </p14:cNvPr>
              <p14:cNvContentPartPr/>
              <p14:nvPr/>
            </p14:nvContentPartPr>
            <p14:xfrm>
              <a:off x="5996491" y="3115957"/>
              <a:ext cx="515160" cy="44280"/>
            </p14:xfrm>
          </p:contentPart>
        </mc:Choice>
        <mc:Fallback>
          <p:pic>
            <p:nvPicPr>
              <p:cNvPr id="14" name="Ink 13">
                <a:extLst>
                  <a:ext uri="{FF2B5EF4-FFF2-40B4-BE49-F238E27FC236}">
                    <a16:creationId xmlns:a16="http://schemas.microsoft.com/office/drawing/2014/main" id="{3326C267-EC86-6F10-FB9D-D5382405D739}"/>
                  </a:ext>
                </a:extLst>
              </p:cNvPr>
              <p:cNvPicPr/>
              <p:nvPr/>
            </p:nvPicPr>
            <p:blipFill>
              <a:blip r:embed="rId21"/>
              <a:stretch>
                <a:fillRect/>
              </a:stretch>
            </p:blipFill>
            <p:spPr>
              <a:xfrm>
                <a:off x="5978491" y="3098317"/>
                <a:ext cx="5508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5750990E-AF3D-2059-69C0-D5483A1268BD}"/>
                  </a:ext>
                </a:extLst>
              </p14:cNvPr>
              <p14:cNvContentPartPr/>
              <p14:nvPr/>
            </p14:nvContentPartPr>
            <p14:xfrm>
              <a:off x="8770651" y="3018757"/>
              <a:ext cx="4320" cy="2880"/>
            </p14:xfrm>
          </p:contentPart>
        </mc:Choice>
        <mc:Fallback>
          <p:pic>
            <p:nvPicPr>
              <p:cNvPr id="15" name="Ink 14">
                <a:extLst>
                  <a:ext uri="{FF2B5EF4-FFF2-40B4-BE49-F238E27FC236}">
                    <a16:creationId xmlns:a16="http://schemas.microsoft.com/office/drawing/2014/main" id="{5750990E-AF3D-2059-69C0-D5483A1268BD}"/>
                  </a:ext>
                </a:extLst>
              </p:cNvPr>
              <p:cNvPicPr/>
              <p:nvPr/>
            </p:nvPicPr>
            <p:blipFill>
              <a:blip r:embed="rId23"/>
              <a:stretch>
                <a:fillRect/>
              </a:stretch>
            </p:blipFill>
            <p:spPr>
              <a:xfrm>
                <a:off x="8752651" y="3000757"/>
                <a:ext cx="399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4B71C2B8-631D-9F05-573B-743145C49B86}"/>
                  </a:ext>
                </a:extLst>
              </p14:cNvPr>
              <p14:cNvContentPartPr/>
              <p14:nvPr/>
            </p14:nvContentPartPr>
            <p14:xfrm>
              <a:off x="1032091" y="3466597"/>
              <a:ext cx="3174480" cy="63000"/>
            </p14:xfrm>
          </p:contentPart>
        </mc:Choice>
        <mc:Fallback>
          <p:pic>
            <p:nvPicPr>
              <p:cNvPr id="16" name="Ink 15">
                <a:extLst>
                  <a:ext uri="{FF2B5EF4-FFF2-40B4-BE49-F238E27FC236}">
                    <a16:creationId xmlns:a16="http://schemas.microsoft.com/office/drawing/2014/main" id="{4B71C2B8-631D-9F05-573B-743145C49B86}"/>
                  </a:ext>
                </a:extLst>
              </p:cNvPr>
              <p:cNvPicPr/>
              <p:nvPr/>
            </p:nvPicPr>
            <p:blipFill>
              <a:blip r:embed="rId25"/>
              <a:stretch>
                <a:fillRect/>
              </a:stretch>
            </p:blipFill>
            <p:spPr>
              <a:xfrm>
                <a:off x="1014091" y="3448597"/>
                <a:ext cx="3210120" cy="98640"/>
              </a:xfrm>
              <a:prstGeom prst="rect">
                <a:avLst/>
              </a:prstGeom>
            </p:spPr>
          </p:pic>
        </mc:Fallback>
      </mc:AlternateContent>
    </p:spTree>
    <p:extLst>
      <p:ext uri="{BB962C8B-B14F-4D97-AF65-F5344CB8AC3E}">
        <p14:creationId xmlns:p14="http://schemas.microsoft.com/office/powerpoint/2010/main" val="295338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917568" cy="62379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1026" name="Picture 2">
            <a:extLst>
              <a:ext uri="{FF2B5EF4-FFF2-40B4-BE49-F238E27FC236}">
                <a16:creationId xmlns:a16="http://schemas.microsoft.com/office/drawing/2014/main" id="{D1242A48-96C0-BC73-4779-75E3A943A2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3403" y="467666"/>
            <a:ext cx="6813452" cy="55577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8DCFBF5-CE9D-DD1B-2717-2FF045086DDB}"/>
              </a:ext>
            </a:extLst>
          </p:cNvPr>
          <p:cNvSpPr txBox="1"/>
          <p:nvPr/>
        </p:nvSpPr>
        <p:spPr>
          <a:xfrm>
            <a:off x="263886" y="771327"/>
            <a:ext cx="3234153" cy="4524315"/>
          </a:xfrm>
          <a:prstGeom prst="rect">
            <a:avLst/>
          </a:prstGeom>
          <a:noFill/>
        </p:spPr>
        <p:txBody>
          <a:bodyPr wrap="square">
            <a:spAutoFit/>
          </a:bodyPr>
          <a:lstStyle/>
          <a:p>
            <a:pPr rtl="0">
              <a:spcBef>
                <a:spcPts val="0"/>
              </a:spcBef>
              <a:spcAft>
                <a:spcPts val="0"/>
              </a:spcAft>
            </a:pPr>
            <a:r>
              <a:rPr lang="en-US" sz="2000" b="1" i="0" u="none" strike="noStrike">
                <a:solidFill>
                  <a:srgbClr val="FFC000"/>
                </a:solidFill>
                <a:effectLst/>
                <a:latin typeface="Arial" panose="020B0604020202020204" pitchFamily="34" charset="0"/>
              </a:rPr>
              <a:t>IDUMEA</a:t>
            </a:r>
            <a:r>
              <a:rPr lang="en-US" sz="1800" b="1"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a:t>
            </a:r>
            <a:r>
              <a:rPr lang="en-US" sz="1800" b="0" i="0" u="none" strike="noStrike">
                <a:solidFill>
                  <a:srgbClr val="00B0F0"/>
                </a:solidFill>
                <a:effectLst/>
                <a:latin typeface="Arial" panose="020B0604020202020204" pitchFamily="34" charset="0"/>
              </a:rPr>
              <a:t>Ἰδουμαια, Idoumaia</a:t>
            </a:r>
            <a:r>
              <a:rPr lang="en-US" sz="1800" b="0" i="0" u="none" strike="noStrike">
                <a:solidFill>
                  <a:srgbClr val="FFC000"/>
                </a:solidFill>
                <a:effectLst/>
                <a:latin typeface="Arial" panose="020B0604020202020204" pitchFamily="34" charset="0"/>
              </a:rPr>
              <a:t>). Also known as Idumaea. The Greek name for a territory located south of Judaea during the Second Temple period, in the same general area as the ancient land of Edom. Homeland of Herod the Great. Referenced once in the New Testament (</a:t>
            </a:r>
            <a:r>
              <a:rPr lang="en-US" sz="1800" b="0" i="0" u="none" strike="noStrike">
                <a:solidFill>
                  <a:srgbClr val="00B0F0"/>
                </a:solidFill>
                <a:effectLst/>
                <a:latin typeface="Arial" panose="020B0604020202020204" pitchFamily="34" charset="0"/>
              </a:rPr>
              <a:t>Mark 3:8</a:t>
            </a:r>
            <a:r>
              <a:rPr lang="en-US" sz="1800" b="0" i="0" u="none" strike="noStrike">
                <a:solidFill>
                  <a:srgbClr val="FFC000"/>
                </a:solidFill>
                <a:effectLst/>
                <a:latin typeface="Arial" panose="020B0604020202020204" pitchFamily="34" charset="0"/>
              </a:rPr>
              <a:t>). Played an important role in the military conflicts of the Second Temple period.</a:t>
            </a:r>
            <a:endParaRPr lang="en-US" b="0">
              <a:solidFill>
                <a:srgbClr val="FFC000"/>
              </a:solidFill>
              <a:effectLst/>
            </a:endParaRPr>
          </a:p>
          <a:p>
            <a:br>
              <a:rPr lang="en-US">
                <a:solidFill>
                  <a:srgbClr val="FFC000"/>
                </a:solidFill>
              </a:rPr>
            </a:br>
            <a:endParaRPr lang="en-US">
              <a:solidFill>
                <a:srgbClr val="FFC000"/>
              </a:solidFill>
            </a:endParaRP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63969644-3053-858D-E98D-1054A7C01F7B}"/>
                  </a:ext>
                </a:extLst>
              </p14:cNvPr>
              <p14:cNvContentPartPr/>
              <p14:nvPr/>
            </p14:nvContentPartPr>
            <p14:xfrm>
              <a:off x="6735571" y="3662797"/>
              <a:ext cx="740160" cy="352440"/>
            </p14:xfrm>
          </p:contentPart>
        </mc:Choice>
        <mc:Fallback>
          <p:pic>
            <p:nvPicPr>
              <p:cNvPr id="2" name="Ink 1">
                <a:extLst>
                  <a:ext uri="{FF2B5EF4-FFF2-40B4-BE49-F238E27FC236}">
                    <a16:creationId xmlns:a16="http://schemas.microsoft.com/office/drawing/2014/main" id="{63969644-3053-858D-E98D-1054A7C01F7B}"/>
                  </a:ext>
                </a:extLst>
              </p:cNvPr>
              <p:cNvPicPr/>
              <p:nvPr/>
            </p:nvPicPr>
            <p:blipFill>
              <a:blip r:embed="rId6"/>
              <a:stretch>
                <a:fillRect/>
              </a:stretch>
            </p:blipFill>
            <p:spPr>
              <a:xfrm>
                <a:off x="6717931" y="3644797"/>
                <a:ext cx="775800" cy="388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41E206E5-EA0E-DDCA-042D-037EC01E0C80}"/>
                  </a:ext>
                </a:extLst>
              </p14:cNvPr>
              <p14:cNvContentPartPr/>
              <p14:nvPr/>
            </p14:nvContentPartPr>
            <p14:xfrm>
              <a:off x="2500531" y="4991917"/>
              <a:ext cx="234360" cy="372600"/>
            </p14:xfrm>
          </p:contentPart>
        </mc:Choice>
        <mc:Fallback>
          <p:pic>
            <p:nvPicPr>
              <p:cNvPr id="3" name="Ink 2">
                <a:extLst>
                  <a:ext uri="{FF2B5EF4-FFF2-40B4-BE49-F238E27FC236}">
                    <a16:creationId xmlns:a16="http://schemas.microsoft.com/office/drawing/2014/main" id="{41E206E5-EA0E-DDCA-042D-037EC01E0C80}"/>
                  </a:ext>
                </a:extLst>
              </p:cNvPr>
              <p:cNvPicPr/>
              <p:nvPr/>
            </p:nvPicPr>
            <p:blipFill>
              <a:blip r:embed="rId8"/>
              <a:stretch>
                <a:fillRect/>
              </a:stretch>
            </p:blipFill>
            <p:spPr>
              <a:xfrm>
                <a:off x="2482531" y="4974277"/>
                <a:ext cx="270000" cy="408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E1A5D115-DDB5-83E5-EC03-866CE9333795}"/>
                  </a:ext>
                </a:extLst>
              </p14:cNvPr>
              <p14:cNvContentPartPr/>
              <p14:nvPr/>
            </p14:nvContentPartPr>
            <p14:xfrm>
              <a:off x="1603771" y="1071157"/>
              <a:ext cx="769680" cy="52560"/>
            </p14:xfrm>
          </p:contentPart>
        </mc:Choice>
        <mc:Fallback>
          <p:pic>
            <p:nvPicPr>
              <p:cNvPr id="5" name="Ink 4">
                <a:extLst>
                  <a:ext uri="{FF2B5EF4-FFF2-40B4-BE49-F238E27FC236}">
                    <a16:creationId xmlns:a16="http://schemas.microsoft.com/office/drawing/2014/main" id="{E1A5D115-DDB5-83E5-EC03-866CE9333795}"/>
                  </a:ext>
                </a:extLst>
              </p:cNvPr>
              <p:cNvPicPr/>
              <p:nvPr/>
            </p:nvPicPr>
            <p:blipFill>
              <a:blip r:embed="rId10"/>
              <a:stretch>
                <a:fillRect/>
              </a:stretch>
            </p:blipFill>
            <p:spPr>
              <a:xfrm>
                <a:off x="1585771" y="1053157"/>
                <a:ext cx="8053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Ink 6">
                <a:extLst>
                  <a:ext uri="{FF2B5EF4-FFF2-40B4-BE49-F238E27FC236}">
                    <a16:creationId xmlns:a16="http://schemas.microsoft.com/office/drawing/2014/main" id="{9F91A567-B236-3408-BA76-CF3842ED4C9A}"/>
                  </a:ext>
                </a:extLst>
              </p14:cNvPr>
              <p14:cNvContentPartPr/>
              <p14:nvPr/>
            </p14:nvContentPartPr>
            <p14:xfrm>
              <a:off x="423331" y="1635637"/>
              <a:ext cx="834840" cy="49680"/>
            </p14:xfrm>
          </p:contentPart>
        </mc:Choice>
        <mc:Fallback>
          <p:pic>
            <p:nvPicPr>
              <p:cNvPr id="7" name="Ink 6">
                <a:extLst>
                  <a:ext uri="{FF2B5EF4-FFF2-40B4-BE49-F238E27FC236}">
                    <a16:creationId xmlns:a16="http://schemas.microsoft.com/office/drawing/2014/main" id="{9F91A567-B236-3408-BA76-CF3842ED4C9A}"/>
                  </a:ext>
                </a:extLst>
              </p:cNvPr>
              <p:cNvPicPr/>
              <p:nvPr/>
            </p:nvPicPr>
            <p:blipFill>
              <a:blip r:embed="rId12"/>
              <a:stretch>
                <a:fillRect/>
              </a:stretch>
            </p:blipFill>
            <p:spPr>
              <a:xfrm>
                <a:off x="405691" y="1617637"/>
                <a:ext cx="8704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A4F8F329-AC16-E5B1-AAC9-9290278B199F}"/>
                  </a:ext>
                </a:extLst>
              </p14:cNvPr>
              <p14:cNvContentPartPr/>
              <p14:nvPr/>
            </p14:nvContentPartPr>
            <p14:xfrm>
              <a:off x="581011" y="2268877"/>
              <a:ext cx="340920" cy="28800"/>
            </p14:xfrm>
          </p:contentPart>
        </mc:Choice>
        <mc:Fallback>
          <p:pic>
            <p:nvPicPr>
              <p:cNvPr id="9" name="Ink 8">
                <a:extLst>
                  <a:ext uri="{FF2B5EF4-FFF2-40B4-BE49-F238E27FC236}">
                    <a16:creationId xmlns:a16="http://schemas.microsoft.com/office/drawing/2014/main" id="{A4F8F329-AC16-E5B1-AAC9-9290278B199F}"/>
                  </a:ext>
                </a:extLst>
              </p:cNvPr>
              <p:cNvPicPr/>
              <p:nvPr/>
            </p:nvPicPr>
            <p:blipFill>
              <a:blip r:embed="rId14"/>
              <a:stretch>
                <a:fillRect/>
              </a:stretch>
            </p:blipFill>
            <p:spPr>
              <a:xfrm>
                <a:off x="563011" y="2250877"/>
                <a:ext cx="3765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C5E0D94B-7762-302E-97A6-C764F2E48FFF}"/>
                  </a:ext>
                </a:extLst>
              </p14:cNvPr>
              <p14:cNvContentPartPr/>
              <p14:nvPr/>
            </p14:nvContentPartPr>
            <p14:xfrm>
              <a:off x="686491" y="3833077"/>
              <a:ext cx="648720" cy="94320"/>
            </p14:xfrm>
          </p:contentPart>
        </mc:Choice>
        <mc:Fallback>
          <p:pic>
            <p:nvPicPr>
              <p:cNvPr id="11" name="Ink 10">
                <a:extLst>
                  <a:ext uri="{FF2B5EF4-FFF2-40B4-BE49-F238E27FC236}">
                    <a16:creationId xmlns:a16="http://schemas.microsoft.com/office/drawing/2014/main" id="{C5E0D94B-7762-302E-97A6-C764F2E48FFF}"/>
                  </a:ext>
                </a:extLst>
              </p:cNvPr>
              <p:cNvPicPr/>
              <p:nvPr/>
            </p:nvPicPr>
            <p:blipFill>
              <a:blip r:embed="rId16"/>
              <a:stretch>
                <a:fillRect/>
              </a:stretch>
            </p:blipFill>
            <p:spPr>
              <a:xfrm>
                <a:off x="668491" y="3815437"/>
                <a:ext cx="6843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E34FB964-C90E-97B8-2775-488D59E2D99B}"/>
                  </a:ext>
                </a:extLst>
              </p14:cNvPr>
              <p14:cNvContentPartPr/>
              <p14:nvPr/>
            </p14:nvContentPartPr>
            <p14:xfrm>
              <a:off x="5012251" y="4957717"/>
              <a:ext cx="120240" cy="687600"/>
            </p14:xfrm>
          </p:contentPart>
        </mc:Choice>
        <mc:Fallback>
          <p:pic>
            <p:nvPicPr>
              <p:cNvPr id="12" name="Ink 11">
                <a:extLst>
                  <a:ext uri="{FF2B5EF4-FFF2-40B4-BE49-F238E27FC236}">
                    <a16:creationId xmlns:a16="http://schemas.microsoft.com/office/drawing/2014/main" id="{E34FB964-C90E-97B8-2775-488D59E2D99B}"/>
                  </a:ext>
                </a:extLst>
              </p:cNvPr>
              <p:cNvPicPr/>
              <p:nvPr/>
            </p:nvPicPr>
            <p:blipFill>
              <a:blip r:embed="rId18"/>
              <a:stretch>
                <a:fillRect/>
              </a:stretch>
            </p:blipFill>
            <p:spPr>
              <a:xfrm>
                <a:off x="4994251" y="4940077"/>
                <a:ext cx="155880" cy="723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Ink 12">
                <a:extLst>
                  <a:ext uri="{FF2B5EF4-FFF2-40B4-BE49-F238E27FC236}">
                    <a16:creationId xmlns:a16="http://schemas.microsoft.com/office/drawing/2014/main" id="{76B9EA89-0BBC-3C37-3BF2-ACB2A19BA134}"/>
                  </a:ext>
                </a:extLst>
              </p14:cNvPr>
              <p14:cNvContentPartPr/>
              <p14:nvPr/>
            </p14:nvContentPartPr>
            <p14:xfrm>
              <a:off x="8119411" y="4042597"/>
              <a:ext cx="153000" cy="1936440"/>
            </p14:xfrm>
          </p:contentPart>
        </mc:Choice>
        <mc:Fallback>
          <p:pic>
            <p:nvPicPr>
              <p:cNvPr id="13" name="Ink 12">
                <a:extLst>
                  <a:ext uri="{FF2B5EF4-FFF2-40B4-BE49-F238E27FC236}">
                    <a16:creationId xmlns:a16="http://schemas.microsoft.com/office/drawing/2014/main" id="{76B9EA89-0BBC-3C37-3BF2-ACB2A19BA134}"/>
                  </a:ext>
                </a:extLst>
              </p:cNvPr>
              <p:cNvPicPr/>
              <p:nvPr/>
            </p:nvPicPr>
            <p:blipFill>
              <a:blip r:embed="rId20"/>
              <a:stretch>
                <a:fillRect/>
              </a:stretch>
            </p:blipFill>
            <p:spPr>
              <a:xfrm>
                <a:off x="8101411" y="4024957"/>
                <a:ext cx="188640" cy="1972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Ink 13">
                <a:extLst>
                  <a:ext uri="{FF2B5EF4-FFF2-40B4-BE49-F238E27FC236}">
                    <a16:creationId xmlns:a16="http://schemas.microsoft.com/office/drawing/2014/main" id="{5A540A2B-4CB7-929B-0612-F8D4F6F8BC8E}"/>
                  </a:ext>
                </a:extLst>
              </p14:cNvPr>
              <p14:cNvContentPartPr/>
              <p14:nvPr/>
            </p14:nvContentPartPr>
            <p14:xfrm>
              <a:off x="9061531" y="4117117"/>
              <a:ext cx="413280" cy="29520"/>
            </p14:xfrm>
          </p:contentPart>
        </mc:Choice>
        <mc:Fallback>
          <p:pic>
            <p:nvPicPr>
              <p:cNvPr id="14" name="Ink 13">
                <a:extLst>
                  <a:ext uri="{FF2B5EF4-FFF2-40B4-BE49-F238E27FC236}">
                    <a16:creationId xmlns:a16="http://schemas.microsoft.com/office/drawing/2014/main" id="{5A540A2B-4CB7-929B-0612-F8D4F6F8BC8E}"/>
                  </a:ext>
                </a:extLst>
              </p:cNvPr>
              <p:cNvPicPr/>
              <p:nvPr/>
            </p:nvPicPr>
            <p:blipFill>
              <a:blip r:embed="rId22"/>
              <a:stretch>
                <a:fillRect/>
              </a:stretch>
            </p:blipFill>
            <p:spPr>
              <a:xfrm>
                <a:off x="9043891" y="4099477"/>
                <a:ext cx="4489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Ink 14">
                <a:extLst>
                  <a:ext uri="{FF2B5EF4-FFF2-40B4-BE49-F238E27FC236}">
                    <a16:creationId xmlns:a16="http://schemas.microsoft.com/office/drawing/2014/main" id="{4C93CADB-F762-EE67-6243-47A1778291F0}"/>
                  </a:ext>
                </a:extLst>
              </p14:cNvPr>
              <p14:cNvContentPartPr/>
              <p14:nvPr/>
            </p14:nvContentPartPr>
            <p14:xfrm>
              <a:off x="9010051" y="2395237"/>
              <a:ext cx="496440" cy="56520"/>
            </p14:xfrm>
          </p:contentPart>
        </mc:Choice>
        <mc:Fallback>
          <p:pic>
            <p:nvPicPr>
              <p:cNvPr id="15" name="Ink 14">
                <a:extLst>
                  <a:ext uri="{FF2B5EF4-FFF2-40B4-BE49-F238E27FC236}">
                    <a16:creationId xmlns:a16="http://schemas.microsoft.com/office/drawing/2014/main" id="{4C93CADB-F762-EE67-6243-47A1778291F0}"/>
                  </a:ext>
                </a:extLst>
              </p:cNvPr>
              <p:cNvPicPr/>
              <p:nvPr/>
            </p:nvPicPr>
            <p:blipFill>
              <a:blip r:embed="rId24"/>
              <a:stretch>
                <a:fillRect/>
              </a:stretch>
            </p:blipFill>
            <p:spPr>
              <a:xfrm>
                <a:off x="8992051" y="2377597"/>
                <a:ext cx="5320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Ink 15">
                <a:extLst>
                  <a:ext uri="{FF2B5EF4-FFF2-40B4-BE49-F238E27FC236}">
                    <a16:creationId xmlns:a16="http://schemas.microsoft.com/office/drawing/2014/main" id="{269DAF19-2129-A8D9-59DF-6D3F28DC04A8}"/>
                  </a:ext>
                </a:extLst>
              </p14:cNvPr>
              <p14:cNvContentPartPr/>
              <p14:nvPr/>
            </p14:nvContentPartPr>
            <p14:xfrm>
              <a:off x="7254691" y="2885557"/>
              <a:ext cx="439200" cy="35280"/>
            </p14:xfrm>
          </p:contentPart>
        </mc:Choice>
        <mc:Fallback>
          <p:pic>
            <p:nvPicPr>
              <p:cNvPr id="16" name="Ink 15">
                <a:extLst>
                  <a:ext uri="{FF2B5EF4-FFF2-40B4-BE49-F238E27FC236}">
                    <a16:creationId xmlns:a16="http://schemas.microsoft.com/office/drawing/2014/main" id="{269DAF19-2129-A8D9-59DF-6D3F28DC04A8}"/>
                  </a:ext>
                </a:extLst>
              </p:cNvPr>
              <p:cNvPicPr/>
              <p:nvPr/>
            </p:nvPicPr>
            <p:blipFill>
              <a:blip r:embed="rId26"/>
              <a:stretch>
                <a:fillRect/>
              </a:stretch>
            </p:blipFill>
            <p:spPr>
              <a:xfrm>
                <a:off x="7236691" y="2867557"/>
                <a:ext cx="4748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Ink 16">
                <a:extLst>
                  <a:ext uri="{FF2B5EF4-FFF2-40B4-BE49-F238E27FC236}">
                    <a16:creationId xmlns:a16="http://schemas.microsoft.com/office/drawing/2014/main" id="{8DE6E3F2-544A-CB3F-5CCF-86D51206F430}"/>
                  </a:ext>
                </a:extLst>
              </p14:cNvPr>
              <p14:cNvContentPartPr/>
              <p14:nvPr/>
            </p14:nvContentPartPr>
            <p14:xfrm>
              <a:off x="6305371" y="2525557"/>
              <a:ext cx="285480" cy="408960"/>
            </p14:xfrm>
          </p:contentPart>
        </mc:Choice>
        <mc:Fallback>
          <p:pic>
            <p:nvPicPr>
              <p:cNvPr id="17" name="Ink 16">
                <a:extLst>
                  <a:ext uri="{FF2B5EF4-FFF2-40B4-BE49-F238E27FC236}">
                    <a16:creationId xmlns:a16="http://schemas.microsoft.com/office/drawing/2014/main" id="{8DE6E3F2-544A-CB3F-5CCF-86D51206F430}"/>
                  </a:ext>
                </a:extLst>
              </p:cNvPr>
              <p:cNvPicPr/>
              <p:nvPr/>
            </p:nvPicPr>
            <p:blipFill>
              <a:blip r:embed="rId28"/>
              <a:stretch>
                <a:fillRect/>
              </a:stretch>
            </p:blipFill>
            <p:spPr>
              <a:xfrm>
                <a:off x="6287731" y="2507917"/>
                <a:ext cx="321120" cy="444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Ink 17">
                <a:extLst>
                  <a:ext uri="{FF2B5EF4-FFF2-40B4-BE49-F238E27FC236}">
                    <a16:creationId xmlns:a16="http://schemas.microsoft.com/office/drawing/2014/main" id="{6710FE39-AA0B-6CD4-CC59-71401FCE3B25}"/>
                  </a:ext>
                </a:extLst>
              </p14:cNvPr>
              <p14:cNvContentPartPr/>
              <p14:nvPr/>
            </p14:nvContentPartPr>
            <p14:xfrm>
              <a:off x="9256291" y="1032997"/>
              <a:ext cx="513360" cy="26640"/>
            </p14:xfrm>
          </p:contentPart>
        </mc:Choice>
        <mc:Fallback>
          <p:pic>
            <p:nvPicPr>
              <p:cNvPr id="18" name="Ink 17">
                <a:extLst>
                  <a:ext uri="{FF2B5EF4-FFF2-40B4-BE49-F238E27FC236}">
                    <a16:creationId xmlns:a16="http://schemas.microsoft.com/office/drawing/2014/main" id="{6710FE39-AA0B-6CD4-CC59-71401FCE3B25}"/>
                  </a:ext>
                </a:extLst>
              </p:cNvPr>
              <p:cNvPicPr/>
              <p:nvPr/>
            </p:nvPicPr>
            <p:blipFill>
              <a:blip r:embed="rId30"/>
              <a:stretch>
                <a:fillRect/>
              </a:stretch>
            </p:blipFill>
            <p:spPr>
              <a:xfrm>
                <a:off x="9238651" y="1014997"/>
                <a:ext cx="5490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Ink 18">
                <a:extLst>
                  <a:ext uri="{FF2B5EF4-FFF2-40B4-BE49-F238E27FC236}">
                    <a16:creationId xmlns:a16="http://schemas.microsoft.com/office/drawing/2014/main" id="{D05A080F-E7B7-874C-B79C-FDE01950C530}"/>
                  </a:ext>
                </a:extLst>
              </p14:cNvPr>
              <p14:cNvContentPartPr/>
              <p14:nvPr/>
            </p14:nvContentPartPr>
            <p14:xfrm>
              <a:off x="7846531" y="1499557"/>
              <a:ext cx="434520" cy="78840"/>
            </p14:xfrm>
          </p:contentPart>
        </mc:Choice>
        <mc:Fallback>
          <p:pic>
            <p:nvPicPr>
              <p:cNvPr id="19" name="Ink 18">
                <a:extLst>
                  <a:ext uri="{FF2B5EF4-FFF2-40B4-BE49-F238E27FC236}">
                    <a16:creationId xmlns:a16="http://schemas.microsoft.com/office/drawing/2014/main" id="{D05A080F-E7B7-874C-B79C-FDE01950C530}"/>
                  </a:ext>
                </a:extLst>
              </p:cNvPr>
              <p:cNvPicPr/>
              <p:nvPr/>
            </p:nvPicPr>
            <p:blipFill>
              <a:blip r:embed="rId32"/>
              <a:stretch>
                <a:fillRect/>
              </a:stretch>
            </p:blipFill>
            <p:spPr>
              <a:xfrm>
                <a:off x="7828891" y="1481917"/>
                <a:ext cx="4701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Ink 19">
                <a:extLst>
                  <a:ext uri="{FF2B5EF4-FFF2-40B4-BE49-F238E27FC236}">
                    <a16:creationId xmlns:a16="http://schemas.microsoft.com/office/drawing/2014/main" id="{1117FF87-7C4E-43A5-CFB9-4E9D07F93625}"/>
                  </a:ext>
                </a:extLst>
              </p14:cNvPr>
              <p14:cNvContentPartPr/>
              <p14:nvPr/>
            </p14:nvContentPartPr>
            <p14:xfrm>
              <a:off x="6680491" y="1102477"/>
              <a:ext cx="285120" cy="41040"/>
            </p14:xfrm>
          </p:contentPart>
        </mc:Choice>
        <mc:Fallback>
          <p:pic>
            <p:nvPicPr>
              <p:cNvPr id="20" name="Ink 19">
                <a:extLst>
                  <a:ext uri="{FF2B5EF4-FFF2-40B4-BE49-F238E27FC236}">
                    <a16:creationId xmlns:a16="http://schemas.microsoft.com/office/drawing/2014/main" id="{1117FF87-7C4E-43A5-CFB9-4E9D07F93625}"/>
                  </a:ext>
                </a:extLst>
              </p:cNvPr>
              <p:cNvPicPr/>
              <p:nvPr/>
            </p:nvPicPr>
            <p:blipFill>
              <a:blip r:embed="rId34"/>
              <a:stretch>
                <a:fillRect/>
              </a:stretch>
            </p:blipFill>
            <p:spPr>
              <a:xfrm>
                <a:off x="6662491" y="1084837"/>
                <a:ext cx="320760" cy="76680"/>
              </a:xfrm>
              <a:prstGeom prst="rect">
                <a:avLst/>
              </a:prstGeom>
            </p:spPr>
          </p:pic>
        </mc:Fallback>
      </mc:AlternateContent>
    </p:spTree>
    <p:extLst>
      <p:ext uri="{BB962C8B-B14F-4D97-AF65-F5344CB8AC3E}">
        <p14:creationId xmlns:p14="http://schemas.microsoft.com/office/powerpoint/2010/main" val="1573702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384662"/>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A8DCFBF5-CE9D-DD1B-2717-2FF045086DDB}"/>
              </a:ext>
            </a:extLst>
          </p:cNvPr>
          <p:cNvSpPr txBox="1"/>
          <p:nvPr/>
        </p:nvSpPr>
        <p:spPr>
          <a:xfrm>
            <a:off x="5757107" y="334123"/>
            <a:ext cx="6253513" cy="5586145"/>
          </a:xfrm>
          <a:prstGeom prst="rect">
            <a:avLst/>
          </a:prstGeom>
          <a:noFill/>
        </p:spPr>
        <p:txBody>
          <a:bodyPr wrap="square">
            <a:spAutoFit/>
          </a:bodyPr>
          <a:lstStyle/>
          <a:p>
            <a:pPr rtl="0">
              <a:spcBef>
                <a:spcPts val="0"/>
              </a:spcBef>
              <a:spcAft>
                <a:spcPts val="0"/>
              </a:spcAft>
            </a:pPr>
            <a:r>
              <a:rPr lang="en-US" sz="1700" b="1" i="0" u="none" strike="noStrike">
                <a:solidFill>
                  <a:srgbClr val="FFC000"/>
                </a:solidFill>
                <a:effectLst/>
                <a:latin typeface="Arial" panose="020B0604020202020204" pitchFamily="34" charset="0"/>
              </a:rPr>
              <a:t>BOZRAH, IN EDOM</a:t>
            </a:r>
            <a:r>
              <a:rPr lang="en-US" sz="1700" b="0" i="0" u="none" strike="noStrike">
                <a:solidFill>
                  <a:srgbClr val="FFC000"/>
                </a:solidFill>
                <a:effectLst/>
                <a:latin typeface="Arial" panose="020B0604020202020204" pitchFamily="34" charset="0"/>
              </a:rPr>
              <a:t> (</a:t>
            </a:r>
            <a:r>
              <a:rPr lang="he-IL" sz="1700" b="0" i="0" u="none" strike="noStrike">
                <a:solidFill>
                  <a:srgbClr val="FFC000"/>
                </a:solidFill>
                <a:effectLst/>
                <a:latin typeface="Arial" panose="020B0604020202020204" pitchFamily="34" charset="0"/>
              </a:rPr>
              <a:t>בצרה, </a:t>
            </a:r>
            <a:r>
              <a:rPr lang="en-US" sz="1700" b="0" i="0" u="none" strike="noStrike">
                <a:solidFill>
                  <a:srgbClr val="FFC000"/>
                </a:solidFill>
                <a:effectLst/>
                <a:latin typeface="Arial" panose="020B0604020202020204" pitchFamily="34" charset="0"/>
              </a:rPr>
              <a:t> btsrh). The capital city of Edom from approximately 800–582 bc. Bozrah was located in the sandstone hills approximately 20 miles (32 kilometers) southeast of the Dead Sea in the heart of what was once the territory of Edom. Now a tell situated in the modern village of Buseirah in Jordan, ancient Bozrah was a microcosm of the larger Edomite territory—representing the inaccessibility of the area due to rugged sandstone hills, sheer walls, and ravines. Bozrah was protected by steep ravines on three sides, and it was this naturally guarded position that probably contributed to its name, which in Hebrew means “inaccessible” or “enclosed” (from the Hebrew word </a:t>
            </a:r>
            <a:r>
              <a:rPr lang="he-IL" sz="1700" b="0" i="0" u="none" strike="noStrike">
                <a:solidFill>
                  <a:srgbClr val="FFC000"/>
                </a:solidFill>
                <a:effectLst/>
                <a:latin typeface="Arial" panose="020B0604020202020204" pitchFamily="34" charset="0"/>
              </a:rPr>
              <a:t>בצר, </a:t>
            </a:r>
            <a:r>
              <a:rPr lang="en-US" sz="1700" b="0" i="0" u="none" strike="noStrike">
                <a:solidFill>
                  <a:srgbClr val="FFC000"/>
                </a:solidFill>
                <a:effectLst/>
                <a:latin typeface="Arial" panose="020B0604020202020204" pitchFamily="34" charset="0"/>
              </a:rPr>
              <a:t> btsr). In the introduction to its indictment against Edom, the book of Obadiah notes that the Edomites lived </a:t>
            </a:r>
            <a:r>
              <a:rPr lang="en-US" sz="1700" b="0" i="0" u="none" strike="noStrike">
                <a:solidFill>
                  <a:srgbClr val="00B0F0"/>
                </a:solidFill>
                <a:effectLst/>
                <a:latin typeface="Arial" panose="020B0604020202020204" pitchFamily="34" charset="0"/>
              </a:rPr>
              <a:t>“in the clefts of the rock” </a:t>
            </a:r>
            <a:r>
              <a:rPr lang="en-US" sz="1700" b="0" i="0" u="none" strike="noStrike">
                <a:solidFill>
                  <a:srgbClr val="FFC000"/>
                </a:solidFill>
                <a:effectLst/>
                <a:latin typeface="Arial" panose="020B0604020202020204" pitchFamily="34" charset="0"/>
              </a:rPr>
              <a:t>and had their dwelling </a:t>
            </a:r>
            <a:r>
              <a:rPr lang="en-US" sz="1700" b="0" i="0" u="none" strike="noStrike">
                <a:solidFill>
                  <a:srgbClr val="00B0F0"/>
                </a:solidFill>
                <a:effectLst/>
                <a:latin typeface="Arial" panose="020B0604020202020204" pitchFamily="34" charset="0"/>
              </a:rPr>
              <a:t>“in the heights,” </a:t>
            </a:r>
            <a:r>
              <a:rPr lang="en-US" sz="1700" b="0" i="0" u="none" strike="noStrike">
                <a:solidFill>
                  <a:srgbClr val="FFC000"/>
                </a:solidFill>
                <a:effectLst/>
                <a:latin typeface="Arial" panose="020B0604020202020204" pitchFamily="34" charset="0"/>
              </a:rPr>
              <a:t>and thus could say in their hearts, “Who will bring me down to the ground?” (</a:t>
            </a:r>
            <a:r>
              <a:rPr lang="en-US" sz="1700" b="0" i="0" u="none" strike="noStrike">
                <a:solidFill>
                  <a:srgbClr val="00B0F0"/>
                </a:solidFill>
                <a:effectLst/>
                <a:latin typeface="Arial" panose="020B0604020202020204" pitchFamily="34" charset="0"/>
              </a:rPr>
              <a:t>Obad 3 NRSV; compare Jer 49:16</a:t>
            </a:r>
            <a:r>
              <a:rPr lang="en-US" sz="1700" b="0" i="0" u="none" strike="noStrike">
                <a:solidFill>
                  <a:srgbClr val="FFC000"/>
                </a:solidFill>
                <a:effectLst/>
                <a:latin typeface="Arial" panose="020B0604020202020204" pitchFamily="34" charset="0"/>
              </a:rPr>
              <a:t>). The prophet may have had the city of Bozrah in mind. Bozrah was situated 2.5 miles (4 kilometers) west of the international trade route between Mesopotamia and Egypt—the King’s Highway (</a:t>
            </a:r>
            <a:r>
              <a:rPr lang="en-US" sz="1700" b="0" i="0" u="none" strike="noStrike">
                <a:solidFill>
                  <a:srgbClr val="00B0F0"/>
                </a:solidFill>
                <a:effectLst/>
                <a:latin typeface="Arial" panose="020B0604020202020204" pitchFamily="34" charset="0"/>
              </a:rPr>
              <a:t>Num 20:17; 21:22</a:t>
            </a:r>
            <a:r>
              <a:rPr lang="en-US" sz="1700" b="0" i="0" u="none" strike="noStrike">
                <a:solidFill>
                  <a:srgbClr val="FFC000"/>
                </a:solidFill>
                <a:effectLst/>
                <a:latin typeface="Arial" panose="020B0604020202020204" pitchFamily="34" charset="0"/>
              </a:rPr>
              <a:t>). This route ran the length of ancient Transjordan.</a:t>
            </a:r>
            <a:endParaRPr lang="en-US" sz="1700">
              <a:solidFill>
                <a:srgbClr val="FFC000"/>
              </a:solidFill>
            </a:endParaRPr>
          </a:p>
        </p:txBody>
      </p:sp>
      <p:pic>
        <p:nvPicPr>
          <p:cNvPr id="9" name="Picture 8" descr="Map&#10;&#10;Description automatically generated">
            <a:extLst>
              <a:ext uri="{FF2B5EF4-FFF2-40B4-BE49-F238E27FC236}">
                <a16:creationId xmlns:a16="http://schemas.microsoft.com/office/drawing/2014/main" id="{AC54CC6F-3B1D-7221-17FD-570956AA1242}"/>
              </a:ext>
            </a:extLst>
          </p:cNvPr>
          <p:cNvPicPr>
            <a:picLocks noChangeAspect="1"/>
          </p:cNvPicPr>
          <p:nvPr/>
        </p:nvPicPr>
        <p:blipFill rotWithShape="1">
          <a:blip r:embed="rId4">
            <a:extLst>
              <a:ext uri="{28A0092B-C50C-407E-A947-70E740481C1C}">
                <a14:useLocalDpi xmlns:a14="http://schemas.microsoft.com/office/drawing/2010/main" val="0"/>
              </a:ext>
            </a:extLst>
          </a:blip>
          <a:srcRect t="29236" b="1"/>
          <a:stretch/>
        </p:blipFill>
        <p:spPr>
          <a:xfrm>
            <a:off x="45617" y="473338"/>
            <a:ext cx="5711490" cy="5303284"/>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C128776F-00BC-6B41-B460-33F9AB14BF7B}"/>
                  </a:ext>
                </a:extLst>
              </p14:cNvPr>
              <p14:cNvContentPartPr/>
              <p14:nvPr/>
            </p14:nvContentPartPr>
            <p14:xfrm>
              <a:off x="3155011" y="4994437"/>
              <a:ext cx="573480" cy="415800"/>
            </p14:xfrm>
          </p:contentPart>
        </mc:Choice>
        <mc:Fallback>
          <p:pic>
            <p:nvPicPr>
              <p:cNvPr id="2" name="Ink 1">
                <a:extLst>
                  <a:ext uri="{FF2B5EF4-FFF2-40B4-BE49-F238E27FC236}">
                    <a16:creationId xmlns:a16="http://schemas.microsoft.com/office/drawing/2014/main" id="{C128776F-00BC-6B41-B460-33F9AB14BF7B}"/>
                  </a:ext>
                </a:extLst>
              </p:cNvPr>
              <p:cNvPicPr/>
              <p:nvPr/>
            </p:nvPicPr>
            <p:blipFill>
              <a:blip r:embed="rId6"/>
              <a:stretch>
                <a:fillRect/>
              </a:stretch>
            </p:blipFill>
            <p:spPr>
              <a:xfrm>
                <a:off x="3137371" y="4976797"/>
                <a:ext cx="609120" cy="451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190285AF-3A44-F94A-B1BB-6A84D9E1662B}"/>
                  </a:ext>
                </a:extLst>
              </p14:cNvPr>
              <p14:cNvContentPartPr/>
              <p14:nvPr/>
            </p14:nvContentPartPr>
            <p14:xfrm>
              <a:off x="9379051" y="628357"/>
              <a:ext cx="2035080" cy="72360"/>
            </p14:xfrm>
          </p:contentPart>
        </mc:Choice>
        <mc:Fallback>
          <p:pic>
            <p:nvPicPr>
              <p:cNvPr id="3" name="Ink 2">
                <a:extLst>
                  <a:ext uri="{FF2B5EF4-FFF2-40B4-BE49-F238E27FC236}">
                    <a16:creationId xmlns:a16="http://schemas.microsoft.com/office/drawing/2014/main" id="{190285AF-3A44-F94A-B1BB-6A84D9E1662B}"/>
                  </a:ext>
                </a:extLst>
              </p:cNvPr>
              <p:cNvPicPr/>
              <p:nvPr/>
            </p:nvPicPr>
            <p:blipFill>
              <a:blip r:embed="rId8"/>
              <a:stretch>
                <a:fillRect/>
              </a:stretch>
            </p:blipFill>
            <p:spPr>
              <a:xfrm>
                <a:off x="9361051" y="610357"/>
                <a:ext cx="20707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7DE77922-A7AE-D7EC-377D-975F370B4113}"/>
                  </a:ext>
                </a:extLst>
              </p14:cNvPr>
              <p14:cNvContentPartPr/>
              <p14:nvPr/>
            </p14:nvContentPartPr>
            <p14:xfrm>
              <a:off x="6208531" y="936157"/>
              <a:ext cx="74520" cy="10800"/>
            </p14:xfrm>
          </p:contentPart>
        </mc:Choice>
        <mc:Fallback>
          <p:pic>
            <p:nvPicPr>
              <p:cNvPr id="5" name="Ink 4">
                <a:extLst>
                  <a:ext uri="{FF2B5EF4-FFF2-40B4-BE49-F238E27FC236}">
                    <a16:creationId xmlns:a16="http://schemas.microsoft.com/office/drawing/2014/main" id="{7DE77922-A7AE-D7EC-377D-975F370B4113}"/>
                  </a:ext>
                </a:extLst>
              </p:cNvPr>
              <p:cNvPicPr/>
              <p:nvPr/>
            </p:nvPicPr>
            <p:blipFill>
              <a:blip r:embed="rId10"/>
              <a:stretch>
                <a:fillRect/>
              </a:stretch>
            </p:blipFill>
            <p:spPr>
              <a:xfrm>
                <a:off x="6190891" y="918517"/>
                <a:ext cx="1101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Ink 6">
                <a:extLst>
                  <a:ext uri="{FF2B5EF4-FFF2-40B4-BE49-F238E27FC236}">
                    <a16:creationId xmlns:a16="http://schemas.microsoft.com/office/drawing/2014/main" id="{221965CE-1E5E-90CC-E98D-DB0D78ABF086}"/>
                  </a:ext>
                </a:extLst>
              </p14:cNvPr>
              <p14:cNvContentPartPr/>
              <p14:nvPr/>
            </p14:nvContentPartPr>
            <p14:xfrm>
              <a:off x="7766611" y="893677"/>
              <a:ext cx="764280" cy="48960"/>
            </p14:xfrm>
          </p:contentPart>
        </mc:Choice>
        <mc:Fallback>
          <p:pic>
            <p:nvPicPr>
              <p:cNvPr id="7" name="Ink 6">
                <a:extLst>
                  <a:ext uri="{FF2B5EF4-FFF2-40B4-BE49-F238E27FC236}">
                    <a16:creationId xmlns:a16="http://schemas.microsoft.com/office/drawing/2014/main" id="{221965CE-1E5E-90CC-E98D-DB0D78ABF086}"/>
                  </a:ext>
                </a:extLst>
              </p:cNvPr>
              <p:cNvPicPr/>
              <p:nvPr/>
            </p:nvPicPr>
            <p:blipFill>
              <a:blip r:embed="rId12"/>
              <a:stretch>
                <a:fillRect/>
              </a:stretch>
            </p:blipFill>
            <p:spPr>
              <a:xfrm>
                <a:off x="7748611" y="876037"/>
                <a:ext cx="7999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106BCA03-712C-187D-AD31-1DBEA88A601C}"/>
                  </a:ext>
                </a:extLst>
              </p14:cNvPr>
              <p14:cNvContentPartPr/>
              <p14:nvPr/>
            </p14:nvContentPartPr>
            <p14:xfrm>
              <a:off x="8441971" y="876037"/>
              <a:ext cx="78480" cy="14400"/>
            </p14:xfrm>
          </p:contentPart>
        </mc:Choice>
        <mc:Fallback>
          <p:pic>
            <p:nvPicPr>
              <p:cNvPr id="11" name="Ink 10">
                <a:extLst>
                  <a:ext uri="{FF2B5EF4-FFF2-40B4-BE49-F238E27FC236}">
                    <a16:creationId xmlns:a16="http://schemas.microsoft.com/office/drawing/2014/main" id="{106BCA03-712C-187D-AD31-1DBEA88A601C}"/>
                  </a:ext>
                </a:extLst>
              </p:cNvPr>
              <p:cNvPicPr/>
              <p:nvPr/>
            </p:nvPicPr>
            <p:blipFill>
              <a:blip r:embed="rId14"/>
              <a:stretch>
                <a:fillRect/>
              </a:stretch>
            </p:blipFill>
            <p:spPr>
              <a:xfrm>
                <a:off x="8424331" y="858397"/>
                <a:ext cx="1141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Ink 11">
                <a:extLst>
                  <a:ext uri="{FF2B5EF4-FFF2-40B4-BE49-F238E27FC236}">
                    <a16:creationId xmlns:a16="http://schemas.microsoft.com/office/drawing/2014/main" id="{96B3EA38-C569-6A09-BBF2-A730A6FB9CD9}"/>
                  </a:ext>
                </a:extLst>
              </p14:cNvPr>
              <p14:cNvContentPartPr/>
              <p14:nvPr/>
            </p14:nvContentPartPr>
            <p14:xfrm>
              <a:off x="5926651" y="1915357"/>
              <a:ext cx="729360" cy="18000"/>
            </p14:xfrm>
          </p:contentPart>
        </mc:Choice>
        <mc:Fallback>
          <p:pic>
            <p:nvPicPr>
              <p:cNvPr id="12" name="Ink 11">
                <a:extLst>
                  <a:ext uri="{FF2B5EF4-FFF2-40B4-BE49-F238E27FC236}">
                    <a16:creationId xmlns:a16="http://schemas.microsoft.com/office/drawing/2014/main" id="{96B3EA38-C569-6A09-BBF2-A730A6FB9CD9}"/>
                  </a:ext>
                </a:extLst>
              </p:cNvPr>
              <p:cNvPicPr/>
              <p:nvPr/>
            </p:nvPicPr>
            <p:blipFill>
              <a:blip r:embed="rId16"/>
              <a:stretch>
                <a:fillRect/>
              </a:stretch>
            </p:blipFill>
            <p:spPr>
              <a:xfrm>
                <a:off x="5909011" y="1897717"/>
                <a:ext cx="765000" cy="53640"/>
              </a:xfrm>
              <a:prstGeom prst="rect">
                <a:avLst/>
              </a:prstGeom>
            </p:spPr>
          </p:pic>
        </mc:Fallback>
      </mc:AlternateContent>
      <p:grpSp>
        <p:nvGrpSpPr>
          <p:cNvPr id="15" name="Group 14">
            <a:extLst>
              <a:ext uri="{FF2B5EF4-FFF2-40B4-BE49-F238E27FC236}">
                <a16:creationId xmlns:a16="http://schemas.microsoft.com/office/drawing/2014/main" id="{24B493F7-6EF7-BF8C-F22F-188A343E9DAE}"/>
              </a:ext>
            </a:extLst>
          </p:cNvPr>
          <p:cNvGrpSpPr/>
          <p:nvPr/>
        </p:nvGrpSpPr>
        <p:grpSpPr>
          <a:xfrm>
            <a:off x="9277171" y="3213157"/>
            <a:ext cx="2506680" cy="54000"/>
            <a:chOff x="9277171" y="3213157"/>
            <a:chExt cx="2506680" cy="54000"/>
          </a:xfrm>
        </p:grpSpPr>
        <mc:AlternateContent xmlns:mc="http://schemas.openxmlformats.org/markup-compatibility/2006">
          <mc:Choice xmlns:p14="http://schemas.microsoft.com/office/powerpoint/2010/main" Requires="p14">
            <p:contentPart p14:bwMode="auto" r:id="rId17">
              <p14:nvContentPartPr>
                <p14:cNvPr id="13" name="Ink 12">
                  <a:extLst>
                    <a:ext uri="{FF2B5EF4-FFF2-40B4-BE49-F238E27FC236}">
                      <a16:creationId xmlns:a16="http://schemas.microsoft.com/office/drawing/2014/main" id="{FBA181F1-0314-802C-FC42-D0A5C904157D}"/>
                    </a:ext>
                  </a:extLst>
                </p14:cNvPr>
                <p14:cNvContentPartPr/>
                <p14:nvPr/>
              </p14:nvContentPartPr>
              <p14:xfrm>
                <a:off x="9277171" y="3215317"/>
                <a:ext cx="950760" cy="51840"/>
              </p14:xfrm>
            </p:contentPart>
          </mc:Choice>
          <mc:Fallback>
            <p:pic>
              <p:nvPicPr>
                <p:cNvPr id="13" name="Ink 12">
                  <a:extLst>
                    <a:ext uri="{FF2B5EF4-FFF2-40B4-BE49-F238E27FC236}">
                      <a16:creationId xmlns:a16="http://schemas.microsoft.com/office/drawing/2014/main" id="{FBA181F1-0314-802C-FC42-D0A5C904157D}"/>
                    </a:ext>
                  </a:extLst>
                </p:cNvPr>
                <p:cNvPicPr/>
                <p:nvPr/>
              </p:nvPicPr>
              <p:blipFill>
                <a:blip r:embed="rId18"/>
                <a:stretch>
                  <a:fillRect/>
                </a:stretch>
              </p:blipFill>
              <p:spPr>
                <a:xfrm>
                  <a:off x="9259171" y="3197677"/>
                  <a:ext cx="9864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Ink 13">
                  <a:extLst>
                    <a:ext uri="{FF2B5EF4-FFF2-40B4-BE49-F238E27FC236}">
                      <a16:creationId xmlns:a16="http://schemas.microsoft.com/office/drawing/2014/main" id="{99B466BE-84EE-B3E1-63F1-D7FCB83282B0}"/>
                    </a:ext>
                  </a:extLst>
                </p14:cNvPr>
                <p14:cNvContentPartPr/>
                <p14:nvPr/>
              </p14:nvContentPartPr>
              <p14:xfrm>
                <a:off x="10951171" y="3213157"/>
                <a:ext cx="832680" cy="12240"/>
              </p14:xfrm>
            </p:contentPart>
          </mc:Choice>
          <mc:Fallback>
            <p:pic>
              <p:nvPicPr>
                <p:cNvPr id="14" name="Ink 13">
                  <a:extLst>
                    <a:ext uri="{FF2B5EF4-FFF2-40B4-BE49-F238E27FC236}">
                      <a16:creationId xmlns:a16="http://schemas.microsoft.com/office/drawing/2014/main" id="{99B466BE-84EE-B3E1-63F1-D7FCB83282B0}"/>
                    </a:ext>
                  </a:extLst>
                </p:cNvPr>
                <p:cNvPicPr/>
                <p:nvPr/>
              </p:nvPicPr>
              <p:blipFill>
                <a:blip r:embed="rId20"/>
                <a:stretch>
                  <a:fillRect/>
                </a:stretch>
              </p:blipFill>
              <p:spPr>
                <a:xfrm>
                  <a:off x="10933171" y="3195157"/>
                  <a:ext cx="868320" cy="47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16" name="Ink 15">
                <a:extLst>
                  <a:ext uri="{FF2B5EF4-FFF2-40B4-BE49-F238E27FC236}">
                    <a16:creationId xmlns:a16="http://schemas.microsoft.com/office/drawing/2014/main" id="{582A6C29-9909-F40D-2E97-2444E10B2841}"/>
                  </a:ext>
                </a:extLst>
              </p14:cNvPr>
              <p14:cNvContentPartPr/>
              <p14:nvPr/>
            </p14:nvContentPartPr>
            <p14:xfrm>
              <a:off x="8250451" y="3498277"/>
              <a:ext cx="257760" cy="52560"/>
            </p14:xfrm>
          </p:contentPart>
        </mc:Choice>
        <mc:Fallback>
          <p:pic>
            <p:nvPicPr>
              <p:cNvPr id="16" name="Ink 15">
                <a:extLst>
                  <a:ext uri="{FF2B5EF4-FFF2-40B4-BE49-F238E27FC236}">
                    <a16:creationId xmlns:a16="http://schemas.microsoft.com/office/drawing/2014/main" id="{582A6C29-9909-F40D-2E97-2444E10B2841}"/>
                  </a:ext>
                </a:extLst>
              </p:cNvPr>
              <p:cNvPicPr/>
              <p:nvPr/>
            </p:nvPicPr>
            <p:blipFill>
              <a:blip r:embed="rId22"/>
              <a:stretch>
                <a:fillRect/>
              </a:stretch>
            </p:blipFill>
            <p:spPr>
              <a:xfrm>
                <a:off x="8232811" y="3480277"/>
                <a:ext cx="2934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Ink 16">
                <a:extLst>
                  <a:ext uri="{FF2B5EF4-FFF2-40B4-BE49-F238E27FC236}">
                    <a16:creationId xmlns:a16="http://schemas.microsoft.com/office/drawing/2014/main" id="{38FCD853-316D-32EB-6144-742EEA8B9ED2}"/>
                  </a:ext>
                </a:extLst>
              </p14:cNvPr>
              <p14:cNvContentPartPr/>
              <p14:nvPr/>
            </p14:nvContentPartPr>
            <p14:xfrm>
              <a:off x="7443691" y="3973837"/>
              <a:ext cx="1972440" cy="73440"/>
            </p14:xfrm>
          </p:contentPart>
        </mc:Choice>
        <mc:Fallback>
          <p:pic>
            <p:nvPicPr>
              <p:cNvPr id="17" name="Ink 16">
                <a:extLst>
                  <a:ext uri="{FF2B5EF4-FFF2-40B4-BE49-F238E27FC236}">
                    <a16:creationId xmlns:a16="http://schemas.microsoft.com/office/drawing/2014/main" id="{38FCD853-316D-32EB-6144-742EEA8B9ED2}"/>
                  </a:ext>
                </a:extLst>
              </p:cNvPr>
              <p:cNvPicPr/>
              <p:nvPr/>
            </p:nvPicPr>
            <p:blipFill>
              <a:blip r:embed="rId24"/>
              <a:stretch>
                <a:fillRect/>
              </a:stretch>
            </p:blipFill>
            <p:spPr>
              <a:xfrm>
                <a:off x="7426051" y="3955837"/>
                <a:ext cx="20080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Ink 17">
                <a:extLst>
                  <a:ext uri="{FF2B5EF4-FFF2-40B4-BE49-F238E27FC236}">
                    <a16:creationId xmlns:a16="http://schemas.microsoft.com/office/drawing/2014/main" id="{A0D4D3D8-4AF0-7681-DA59-1C6C2FFE0769}"/>
                  </a:ext>
                </a:extLst>
              </p14:cNvPr>
              <p14:cNvContentPartPr/>
              <p14:nvPr/>
            </p14:nvContentPartPr>
            <p14:xfrm>
              <a:off x="5991811" y="4202077"/>
              <a:ext cx="1116000" cy="33480"/>
            </p14:xfrm>
          </p:contentPart>
        </mc:Choice>
        <mc:Fallback>
          <p:pic>
            <p:nvPicPr>
              <p:cNvPr id="18" name="Ink 17">
                <a:extLst>
                  <a:ext uri="{FF2B5EF4-FFF2-40B4-BE49-F238E27FC236}">
                    <a16:creationId xmlns:a16="http://schemas.microsoft.com/office/drawing/2014/main" id="{A0D4D3D8-4AF0-7681-DA59-1C6C2FFE0769}"/>
                  </a:ext>
                </a:extLst>
              </p:cNvPr>
              <p:cNvPicPr/>
              <p:nvPr/>
            </p:nvPicPr>
            <p:blipFill>
              <a:blip r:embed="rId26"/>
              <a:stretch>
                <a:fillRect/>
              </a:stretch>
            </p:blipFill>
            <p:spPr>
              <a:xfrm>
                <a:off x="5974171" y="4184077"/>
                <a:ext cx="11516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Ink 18">
                <a:extLst>
                  <a:ext uri="{FF2B5EF4-FFF2-40B4-BE49-F238E27FC236}">
                    <a16:creationId xmlns:a16="http://schemas.microsoft.com/office/drawing/2014/main" id="{6728D158-401C-1D58-ABF2-81B2400A2AD4}"/>
                  </a:ext>
                </a:extLst>
              </p14:cNvPr>
              <p14:cNvContentPartPr/>
              <p14:nvPr/>
            </p14:nvContentPartPr>
            <p14:xfrm>
              <a:off x="9056491" y="4475677"/>
              <a:ext cx="374040" cy="22320"/>
            </p14:xfrm>
          </p:contentPart>
        </mc:Choice>
        <mc:Fallback>
          <p:pic>
            <p:nvPicPr>
              <p:cNvPr id="19" name="Ink 18">
                <a:extLst>
                  <a:ext uri="{FF2B5EF4-FFF2-40B4-BE49-F238E27FC236}">
                    <a16:creationId xmlns:a16="http://schemas.microsoft.com/office/drawing/2014/main" id="{6728D158-401C-1D58-ABF2-81B2400A2AD4}"/>
                  </a:ext>
                </a:extLst>
              </p:cNvPr>
              <p:cNvPicPr/>
              <p:nvPr/>
            </p:nvPicPr>
            <p:blipFill>
              <a:blip r:embed="rId28"/>
              <a:stretch>
                <a:fillRect/>
              </a:stretch>
            </p:blipFill>
            <p:spPr>
              <a:xfrm>
                <a:off x="9038491" y="4457677"/>
                <a:ext cx="4096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Ink 19">
                <a:extLst>
                  <a:ext uri="{FF2B5EF4-FFF2-40B4-BE49-F238E27FC236}">
                    <a16:creationId xmlns:a16="http://schemas.microsoft.com/office/drawing/2014/main" id="{5296251D-06D2-686C-5996-29FA630C3356}"/>
                  </a:ext>
                </a:extLst>
              </p14:cNvPr>
              <p14:cNvContentPartPr/>
              <p14:nvPr/>
            </p14:nvContentPartPr>
            <p14:xfrm>
              <a:off x="7866331" y="5014957"/>
              <a:ext cx="582480" cy="58680"/>
            </p14:xfrm>
          </p:contentPart>
        </mc:Choice>
        <mc:Fallback>
          <p:pic>
            <p:nvPicPr>
              <p:cNvPr id="20" name="Ink 19">
                <a:extLst>
                  <a:ext uri="{FF2B5EF4-FFF2-40B4-BE49-F238E27FC236}">
                    <a16:creationId xmlns:a16="http://schemas.microsoft.com/office/drawing/2014/main" id="{5296251D-06D2-686C-5996-29FA630C3356}"/>
                  </a:ext>
                </a:extLst>
              </p:cNvPr>
              <p:cNvPicPr/>
              <p:nvPr/>
            </p:nvPicPr>
            <p:blipFill>
              <a:blip r:embed="rId30"/>
              <a:stretch>
                <a:fillRect/>
              </a:stretch>
            </p:blipFill>
            <p:spPr>
              <a:xfrm>
                <a:off x="7848691" y="4996957"/>
                <a:ext cx="6181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Ink 20">
                <a:extLst>
                  <a:ext uri="{FF2B5EF4-FFF2-40B4-BE49-F238E27FC236}">
                    <a16:creationId xmlns:a16="http://schemas.microsoft.com/office/drawing/2014/main" id="{5D949AA4-47EC-43A2-05A3-8ADFC9C880AA}"/>
                  </a:ext>
                </a:extLst>
              </p14:cNvPr>
              <p14:cNvContentPartPr/>
              <p14:nvPr/>
            </p14:nvContentPartPr>
            <p14:xfrm>
              <a:off x="7991611" y="5552437"/>
              <a:ext cx="1522080" cy="94320"/>
            </p14:xfrm>
          </p:contentPart>
        </mc:Choice>
        <mc:Fallback>
          <p:pic>
            <p:nvPicPr>
              <p:cNvPr id="21" name="Ink 20">
                <a:extLst>
                  <a:ext uri="{FF2B5EF4-FFF2-40B4-BE49-F238E27FC236}">
                    <a16:creationId xmlns:a16="http://schemas.microsoft.com/office/drawing/2014/main" id="{5D949AA4-47EC-43A2-05A3-8ADFC9C880AA}"/>
                  </a:ext>
                </a:extLst>
              </p:cNvPr>
              <p:cNvPicPr/>
              <p:nvPr/>
            </p:nvPicPr>
            <p:blipFill>
              <a:blip r:embed="rId32"/>
              <a:stretch>
                <a:fillRect/>
              </a:stretch>
            </p:blipFill>
            <p:spPr>
              <a:xfrm>
                <a:off x="7973971" y="5534797"/>
                <a:ext cx="15577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Ink 21">
                <a:extLst>
                  <a:ext uri="{FF2B5EF4-FFF2-40B4-BE49-F238E27FC236}">
                    <a16:creationId xmlns:a16="http://schemas.microsoft.com/office/drawing/2014/main" id="{6D1AA377-0AD4-88CA-F003-945F965141DE}"/>
                  </a:ext>
                </a:extLst>
              </p14:cNvPr>
              <p14:cNvContentPartPr/>
              <p14:nvPr/>
            </p14:nvContentPartPr>
            <p14:xfrm>
              <a:off x="2370931" y="5335717"/>
              <a:ext cx="490320" cy="52200"/>
            </p14:xfrm>
          </p:contentPart>
        </mc:Choice>
        <mc:Fallback>
          <p:pic>
            <p:nvPicPr>
              <p:cNvPr id="22" name="Ink 21">
                <a:extLst>
                  <a:ext uri="{FF2B5EF4-FFF2-40B4-BE49-F238E27FC236}">
                    <a16:creationId xmlns:a16="http://schemas.microsoft.com/office/drawing/2014/main" id="{6D1AA377-0AD4-88CA-F003-945F965141DE}"/>
                  </a:ext>
                </a:extLst>
              </p:cNvPr>
              <p:cNvPicPr/>
              <p:nvPr/>
            </p:nvPicPr>
            <p:blipFill>
              <a:blip r:embed="rId34"/>
              <a:stretch>
                <a:fillRect/>
              </a:stretch>
            </p:blipFill>
            <p:spPr>
              <a:xfrm>
                <a:off x="2352931" y="5318077"/>
                <a:ext cx="525960" cy="87840"/>
              </a:xfrm>
              <a:prstGeom prst="rect">
                <a:avLst/>
              </a:prstGeom>
            </p:spPr>
          </p:pic>
        </mc:Fallback>
      </mc:AlternateContent>
      <p:grpSp>
        <p:nvGrpSpPr>
          <p:cNvPr id="25" name="Group 24">
            <a:extLst>
              <a:ext uri="{FF2B5EF4-FFF2-40B4-BE49-F238E27FC236}">
                <a16:creationId xmlns:a16="http://schemas.microsoft.com/office/drawing/2014/main" id="{0C518911-C120-CCFA-4A70-10A44AFF48A2}"/>
              </a:ext>
            </a:extLst>
          </p:cNvPr>
          <p:cNvGrpSpPr/>
          <p:nvPr/>
        </p:nvGrpSpPr>
        <p:grpSpPr>
          <a:xfrm>
            <a:off x="497131" y="4030357"/>
            <a:ext cx="2528640" cy="1744560"/>
            <a:chOff x="497131" y="4030357"/>
            <a:chExt cx="2528640" cy="1744560"/>
          </a:xfrm>
        </p:grpSpPr>
        <mc:AlternateContent xmlns:mc="http://schemas.openxmlformats.org/markup-compatibility/2006">
          <mc:Choice xmlns:p14="http://schemas.microsoft.com/office/powerpoint/2010/main" Requires="p14">
            <p:contentPart p14:bwMode="auto" r:id="rId35">
              <p14:nvContentPartPr>
                <p14:cNvPr id="23" name="Ink 22">
                  <a:extLst>
                    <a:ext uri="{FF2B5EF4-FFF2-40B4-BE49-F238E27FC236}">
                      <a16:creationId xmlns:a16="http://schemas.microsoft.com/office/drawing/2014/main" id="{90147EB5-5F2F-03CC-F2A0-3EDE839B948A}"/>
                    </a:ext>
                  </a:extLst>
                </p14:cNvPr>
                <p14:cNvContentPartPr/>
                <p14:nvPr/>
              </p14:nvContentPartPr>
              <p14:xfrm>
                <a:off x="497131" y="4046557"/>
                <a:ext cx="739800" cy="1728360"/>
              </p14:xfrm>
            </p:contentPart>
          </mc:Choice>
          <mc:Fallback>
            <p:pic>
              <p:nvPicPr>
                <p:cNvPr id="23" name="Ink 22">
                  <a:extLst>
                    <a:ext uri="{FF2B5EF4-FFF2-40B4-BE49-F238E27FC236}">
                      <a16:creationId xmlns:a16="http://schemas.microsoft.com/office/drawing/2014/main" id="{90147EB5-5F2F-03CC-F2A0-3EDE839B948A}"/>
                    </a:ext>
                  </a:extLst>
                </p:cNvPr>
                <p:cNvPicPr/>
                <p:nvPr/>
              </p:nvPicPr>
              <p:blipFill>
                <a:blip r:embed="rId36"/>
                <a:stretch>
                  <a:fillRect/>
                </a:stretch>
              </p:blipFill>
              <p:spPr>
                <a:xfrm>
                  <a:off x="479491" y="4028917"/>
                  <a:ext cx="775440" cy="1764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Ink 23">
                  <a:extLst>
                    <a:ext uri="{FF2B5EF4-FFF2-40B4-BE49-F238E27FC236}">
                      <a16:creationId xmlns:a16="http://schemas.microsoft.com/office/drawing/2014/main" id="{26828969-96BD-378B-11D7-54969E23F989}"/>
                    </a:ext>
                  </a:extLst>
                </p14:cNvPr>
                <p14:cNvContentPartPr/>
                <p14:nvPr/>
              </p14:nvContentPartPr>
              <p14:xfrm>
                <a:off x="1196611" y="4030357"/>
                <a:ext cx="1829160" cy="680040"/>
              </p14:xfrm>
            </p:contentPart>
          </mc:Choice>
          <mc:Fallback>
            <p:pic>
              <p:nvPicPr>
                <p:cNvPr id="24" name="Ink 23">
                  <a:extLst>
                    <a:ext uri="{FF2B5EF4-FFF2-40B4-BE49-F238E27FC236}">
                      <a16:creationId xmlns:a16="http://schemas.microsoft.com/office/drawing/2014/main" id="{26828969-96BD-378B-11D7-54969E23F989}"/>
                    </a:ext>
                  </a:extLst>
                </p:cNvPr>
                <p:cNvPicPr/>
                <p:nvPr/>
              </p:nvPicPr>
              <p:blipFill>
                <a:blip r:embed="rId38"/>
                <a:stretch>
                  <a:fillRect/>
                </a:stretch>
              </p:blipFill>
              <p:spPr>
                <a:xfrm>
                  <a:off x="1178611" y="4012717"/>
                  <a:ext cx="1864800" cy="715680"/>
                </a:xfrm>
                <a:prstGeom prst="rect">
                  <a:avLst/>
                </a:prstGeom>
              </p:spPr>
            </p:pic>
          </mc:Fallback>
        </mc:AlternateContent>
      </p:grpSp>
    </p:spTree>
    <p:extLst>
      <p:ext uri="{BB962C8B-B14F-4D97-AF65-F5344CB8AC3E}">
        <p14:creationId xmlns:p14="http://schemas.microsoft.com/office/powerpoint/2010/main" val="2966398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8646910" cy="6384662"/>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3" name="Picture 2">
            <a:extLst>
              <a:ext uri="{FF2B5EF4-FFF2-40B4-BE49-F238E27FC236}">
                <a16:creationId xmlns:a16="http://schemas.microsoft.com/office/drawing/2014/main" id="{D047C8FA-F1B2-7359-898E-E6D22157E658}"/>
              </a:ext>
            </a:extLst>
          </p:cNvPr>
          <p:cNvPicPr>
            <a:picLocks noChangeAspect="1"/>
          </p:cNvPicPr>
          <p:nvPr/>
        </p:nvPicPr>
        <p:blipFill>
          <a:blip r:embed="rId4"/>
          <a:stretch>
            <a:fillRect/>
          </a:stretch>
        </p:blipFill>
        <p:spPr>
          <a:xfrm>
            <a:off x="349250" y="184753"/>
            <a:ext cx="7849665" cy="6010381"/>
          </a:xfrm>
          <a:prstGeom prst="rect">
            <a:avLst/>
          </a:prstGeom>
        </p:spPr>
      </p:pic>
      <p:sp>
        <p:nvSpPr>
          <p:cNvPr id="5" name="TextBox 4">
            <a:extLst>
              <a:ext uri="{FF2B5EF4-FFF2-40B4-BE49-F238E27FC236}">
                <a16:creationId xmlns:a16="http://schemas.microsoft.com/office/drawing/2014/main" id="{908B3BD5-DCBF-8A1F-3ABA-687E9B3D298E}"/>
              </a:ext>
            </a:extLst>
          </p:cNvPr>
          <p:cNvSpPr txBox="1"/>
          <p:nvPr/>
        </p:nvSpPr>
        <p:spPr>
          <a:xfrm>
            <a:off x="272370" y="4921543"/>
            <a:ext cx="1948724" cy="461665"/>
          </a:xfrm>
          <a:prstGeom prst="rect">
            <a:avLst/>
          </a:prstGeom>
          <a:noFill/>
        </p:spPr>
        <p:txBody>
          <a:bodyPr wrap="square" rtlCol="0">
            <a:spAutoFit/>
          </a:bodyPr>
          <a:lstStyle/>
          <a:p>
            <a:r>
              <a:rPr lang="en-US" sz="2400">
                <a:solidFill>
                  <a:srgbClr val="FFFF00"/>
                </a:solidFill>
              </a:rPr>
              <a:t>Isaiah 34:5-6</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7B95D3AE-B0FB-4837-00AB-5BA9B8E1AE1B}"/>
                  </a:ext>
                </a:extLst>
              </p14:cNvPr>
              <p14:cNvContentPartPr/>
              <p14:nvPr/>
            </p14:nvContentPartPr>
            <p14:xfrm>
              <a:off x="4134571" y="627997"/>
              <a:ext cx="250200" cy="2029320"/>
            </p14:xfrm>
          </p:contentPart>
        </mc:Choice>
        <mc:Fallback>
          <p:pic>
            <p:nvPicPr>
              <p:cNvPr id="2" name="Ink 1">
                <a:extLst>
                  <a:ext uri="{FF2B5EF4-FFF2-40B4-BE49-F238E27FC236}">
                    <a16:creationId xmlns:a16="http://schemas.microsoft.com/office/drawing/2014/main" id="{7B95D3AE-B0FB-4837-00AB-5BA9B8E1AE1B}"/>
                  </a:ext>
                </a:extLst>
              </p:cNvPr>
              <p:cNvPicPr/>
              <p:nvPr/>
            </p:nvPicPr>
            <p:blipFill>
              <a:blip r:embed="rId6"/>
              <a:stretch>
                <a:fillRect/>
              </a:stretch>
            </p:blipFill>
            <p:spPr>
              <a:xfrm>
                <a:off x="4116571" y="610357"/>
                <a:ext cx="285840" cy="2064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9B139497-466E-25B4-0A29-851F5E50CEE4}"/>
                  </a:ext>
                </a:extLst>
              </p14:cNvPr>
              <p14:cNvContentPartPr/>
              <p14:nvPr/>
            </p14:nvContentPartPr>
            <p14:xfrm>
              <a:off x="4161571" y="2834077"/>
              <a:ext cx="146160" cy="2590920"/>
            </p14:xfrm>
          </p:contentPart>
        </mc:Choice>
        <mc:Fallback>
          <p:pic>
            <p:nvPicPr>
              <p:cNvPr id="4" name="Ink 3">
                <a:extLst>
                  <a:ext uri="{FF2B5EF4-FFF2-40B4-BE49-F238E27FC236}">
                    <a16:creationId xmlns:a16="http://schemas.microsoft.com/office/drawing/2014/main" id="{9B139497-466E-25B4-0A29-851F5E50CEE4}"/>
                  </a:ext>
                </a:extLst>
              </p:cNvPr>
              <p:cNvPicPr/>
              <p:nvPr/>
            </p:nvPicPr>
            <p:blipFill>
              <a:blip r:embed="rId8"/>
              <a:stretch>
                <a:fillRect/>
              </a:stretch>
            </p:blipFill>
            <p:spPr>
              <a:xfrm>
                <a:off x="4143931" y="2816077"/>
                <a:ext cx="181800" cy="2626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8D2A128A-697B-B9A9-E56F-CAF1E80D56C7}"/>
                  </a:ext>
                </a:extLst>
              </p14:cNvPr>
              <p14:cNvContentPartPr/>
              <p14:nvPr/>
            </p14:nvContentPartPr>
            <p14:xfrm>
              <a:off x="6286651" y="467077"/>
              <a:ext cx="602280" cy="157680"/>
            </p14:xfrm>
          </p:contentPart>
        </mc:Choice>
        <mc:Fallback>
          <p:pic>
            <p:nvPicPr>
              <p:cNvPr id="7" name="Ink 6">
                <a:extLst>
                  <a:ext uri="{FF2B5EF4-FFF2-40B4-BE49-F238E27FC236}">
                    <a16:creationId xmlns:a16="http://schemas.microsoft.com/office/drawing/2014/main" id="{8D2A128A-697B-B9A9-E56F-CAF1E80D56C7}"/>
                  </a:ext>
                </a:extLst>
              </p:cNvPr>
              <p:cNvPicPr/>
              <p:nvPr/>
            </p:nvPicPr>
            <p:blipFill>
              <a:blip r:embed="rId10"/>
              <a:stretch>
                <a:fillRect/>
              </a:stretch>
            </p:blipFill>
            <p:spPr>
              <a:xfrm>
                <a:off x="6269011" y="449077"/>
                <a:ext cx="6379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E46F77AE-63F3-E875-3555-13FF03CF8485}"/>
                  </a:ext>
                </a:extLst>
              </p14:cNvPr>
              <p14:cNvContentPartPr/>
              <p14:nvPr/>
            </p14:nvContentPartPr>
            <p14:xfrm>
              <a:off x="8126971" y="500197"/>
              <a:ext cx="345960" cy="5346360"/>
            </p14:xfrm>
          </p:contentPart>
        </mc:Choice>
        <mc:Fallback>
          <p:pic>
            <p:nvPicPr>
              <p:cNvPr id="9" name="Ink 8">
                <a:extLst>
                  <a:ext uri="{FF2B5EF4-FFF2-40B4-BE49-F238E27FC236}">
                    <a16:creationId xmlns:a16="http://schemas.microsoft.com/office/drawing/2014/main" id="{E46F77AE-63F3-E875-3555-13FF03CF8485}"/>
                  </a:ext>
                </a:extLst>
              </p:cNvPr>
              <p:cNvPicPr/>
              <p:nvPr/>
            </p:nvPicPr>
            <p:blipFill>
              <a:blip r:embed="rId12"/>
              <a:stretch>
                <a:fillRect/>
              </a:stretch>
            </p:blipFill>
            <p:spPr>
              <a:xfrm>
                <a:off x="8108971" y="482557"/>
                <a:ext cx="381600" cy="5382000"/>
              </a:xfrm>
              <a:prstGeom prst="rect">
                <a:avLst/>
              </a:prstGeom>
            </p:spPr>
          </p:pic>
        </mc:Fallback>
      </mc:AlternateContent>
    </p:spTree>
    <p:extLst>
      <p:ext uri="{BB962C8B-B14F-4D97-AF65-F5344CB8AC3E}">
        <p14:creationId xmlns:p14="http://schemas.microsoft.com/office/powerpoint/2010/main" val="630684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8646910" cy="6384662"/>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0DB08C6-B75F-BD6D-E9CD-12E22611C015}"/>
              </a:ext>
            </a:extLst>
          </p:cNvPr>
          <p:cNvSpPr txBox="1"/>
          <p:nvPr/>
        </p:nvSpPr>
        <p:spPr>
          <a:xfrm>
            <a:off x="-61369" y="383019"/>
            <a:ext cx="8260284" cy="6093976"/>
          </a:xfrm>
          <a:prstGeom prst="rect">
            <a:avLst/>
          </a:prstGeom>
          <a:noFill/>
        </p:spPr>
        <p:txBody>
          <a:bodyPr wrap="square">
            <a:spAutoFit/>
          </a:bodyPr>
          <a:lstStyle/>
          <a:p>
            <a:pPr marL="457200" rtl="0">
              <a:spcBef>
                <a:spcPts val="0"/>
              </a:spcBef>
              <a:spcAft>
                <a:spcPts val="0"/>
              </a:spcAft>
            </a:pPr>
            <a:r>
              <a:rPr lang="en-US" b="1" i="0" u="none" strike="noStrike">
                <a:solidFill>
                  <a:srgbClr val="FFC000"/>
                </a:solidFill>
                <a:effectLst/>
                <a:latin typeface="Arial" panose="020B0604020202020204" pitchFamily="34" charset="0"/>
              </a:rPr>
              <a:t>Geography and Demographics</a:t>
            </a:r>
            <a:endParaRPr lang="en-US" b="0">
              <a:solidFill>
                <a:srgbClr val="FFC000"/>
              </a:solidFill>
              <a:effectLst/>
            </a:endParaRPr>
          </a:p>
          <a:p>
            <a:pPr marL="457200" rtl="0">
              <a:spcBef>
                <a:spcPts val="0"/>
              </a:spcBef>
              <a:spcAft>
                <a:spcPts val="0"/>
              </a:spcAft>
            </a:pPr>
            <a:r>
              <a:rPr lang="en-US" sz="1600" b="0" i="0" u="none" strike="noStrike">
                <a:solidFill>
                  <a:srgbClr val="FFC000"/>
                </a:solidFill>
                <a:effectLst/>
                <a:latin typeface="Arial" panose="020B0604020202020204" pitchFamily="34" charset="0"/>
              </a:rPr>
              <a:t>Idumea was a territory south of Judaea during the Second Temple period. After the fall of Jerusalem to Babylon in 586 BC, Edomites increasingly migrated into the area that had formerly been part of southern Judah. Over time it became home to various people groups, including Edomites (Strabo, Geography 16.2.34), Jews (Mark 3:8; Josephus, Jewish War 2.43), Sidonians, and Nabateans (Strabo, Geography 16.2.2). These inhabitants were mainly farmers and tradesmen (Strabo, Geography 16.2.34; 16.2.2). Idumea extended from the southern part of the Judaean hill country to the north part of the Negev. Its northern border went between Beth-Zur and Alouros, and its southern border reached up to the Arad-Malatha-Beersheba-Aroer line (Gichon, Idumaea, 27–42). It was bordered by the Judaean desert and the Dead Sea to the east and the provinces of various port cities (Gaza, Ashkelon, Ashdod) to the west.</a:t>
            </a:r>
            <a:endParaRPr lang="en-US" sz="1600" b="0">
              <a:solidFill>
                <a:srgbClr val="FFC000"/>
              </a:solidFill>
              <a:effectLst/>
            </a:endParaRPr>
          </a:p>
          <a:p>
            <a:pPr marL="457200" rtl="0">
              <a:spcBef>
                <a:spcPts val="0"/>
              </a:spcBef>
              <a:spcAft>
                <a:spcPts val="0"/>
              </a:spcAft>
            </a:pPr>
            <a:br>
              <a:rPr lang="en-US" b="0">
                <a:solidFill>
                  <a:srgbClr val="FFC000"/>
                </a:solidFill>
                <a:effectLst/>
              </a:rPr>
            </a:br>
            <a:r>
              <a:rPr lang="en-US" b="1" i="0" u="none" strike="noStrike">
                <a:solidFill>
                  <a:srgbClr val="92D050"/>
                </a:solidFill>
                <a:effectLst/>
                <a:latin typeface="Arial" panose="020B0604020202020204" pitchFamily="34" charset="0"/>
              </a:rPr>
              <a:t>Political Affiliations</a:t>
            </a:r>
            <a:endParaRPr lang="en-US" b="0">
              <a:solidFill>
                <a:srgbClr val="92D050"/>
              </a:solidFill>
              <a:effectLst/>
            </a:endParaRPr>
          </a:p>
          <a:p>
            <a:pPr marL="457200" rtl="0">
              <a:spcBef>
                <a:spcPts val="0"/>
              </a:spcBef>
              <a:spcAft>
                <a:spcPts val="0"/>
              </a:spcAft>
            </a:pPr>
            <a:r>
              <a:rPr lang="en-US" sz="1600" b="0" i="0" u="none" strike="noStrike">
                <a:solidFill>
                  <a:srgbClr val="92D050"/>
                </a:solidFill>
                <a:effectLst/>
                <a:latin typeface="Arial" panose="020B0604020202020204" pitchFamily="34" charset="0"/>
              </a:rPr>
              <a:t>Idumea was incorporated into various administrative systems during its existence, including those of the Hasmoneans and the Romans. It was considered a toparchy during the Roman period (Jewish War 3.54–55). A governor was appointed as the region’s administrative head during the Seleucid, Hasmonean, and Roman periods (2 Macc 12:32; Josephus, Antiquities 15.254; Jewish War 2.566). After Herodian governorship ceased, Idumea was split into smaller administrative units consisting of Upper (or Greater) Idumea and East Idumea (Jewish War 4.511, 552).</a:t>
            </a:r>
            <a:endParaRPr lang="en-US" sz="1600" b="0">
              <a:solidFill>
                <a:srgbClr val="92D050"/>
              </a:solidFill>
              <a:effectLst/>
            </a:endParaRPr>
          </a:p>
          <a:p>
            <a:br>
              <a:rPr lang="en-US" sz="1600">
                <a:solidFill>
                  <a:srgbClr val="FFC000"/>
                </a:solidFill>
              </a:rPr>
            </a:br>
            <a:endParaRPr lang="en-US" sz="1600">
              <a:solidFill>
                <a:srgbClr val="FFC000"/>
              </a:solidFill>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01AE30B-A212-1FBC-D871-4A9021891F07}"/>
                  </a:ext>
                </a:extLst>
              </p14:cNvPr>
              <p14:cNvContentPartPr/>
              <p14:nvPr/>
            </p14:nvContentPartPr>
            <p14:xfrm>
              <a:off x="584251" y="652117"/>
              <a:ext cx="3021480" cy="77040"/>
            </p14:xfrm>
          </p:contentPart>
        </mc:Choice>
        <mc:Fallback>
          <p:pic>
            <p:nvPicPr>
              <p:cNvPr id="2" name="Ink 1">
                <a:extLst>
                  <a:ext uri="{FF2B5EF4-FFF2-40B4-BE49-F238E27FC236}">
                    <a16:creationId xmlns:a16="http://schemas.microsoft.com/office/drawing/2014/main" id="{101AE30B-A212-1FBC-D871-4A9021891F07}"/>
                  </a:ext>
                </a:extLst>
              </p:cNvPr>
              <p:cNvPicPr/>
              <p:nvPr/>
            </p:nvPicPr>
            <p:blipFill>
              <a:blip r:embed="rId5"/>
              <a:stretch>
                <a:fillRect/>
              </a:stretch>
            </p:blipFill>
            <p:spPr>
              <a:xfrm>
                <a:off x="566251" y="634477"/>
                <a:ext cx="30571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A736BB58-2516-B7CC-CE5D-CE7A5ED470C9}"/>
                  </a:ext>
                </a:extLst>
              </p14:cNvPr>
              <p14:cNvContentPartPr/>
              <p14:nvPr/>
            </p14:nvContentPartPr>
            <p14:xfrm>
              <a:off x="3281371" y="1150357"/>
              <a:ext cx="465480" cy="50040"/>
            </p14:xfrm>
          </p:contentPart>
        </mc:Choice>
        <mc:Fallback>
          <p:pic>
            <p:nvPicPr>
              <p:cNvPr id="3" name="Ink 2">
                <a:extLst>
                  <a:ext uri="{FF2B5EF4-FFF2-40B4-BE49-F238E27FC236}">
                    <a16:creationId xmlns:a16="http://schemas.microsoft.com/office/drawing/2014/main" id="{A736BB58-2516-B7CC-CE5D-CE7A5ED470C9}"/>
                  </a:ext>
                </a:extLst>
              </p:cNvPr>
              <p:cNvPicPr/>
              <p:nvPr/>
            </p:nvPicPr>
            <p:blipFill>
              <a:blip r:embed="rId7"/>
              <a:stretch>
                <a:fillRect/>
              </a:stretch>
            </p:blipFill>
            <p:spPr>
              <a:xfrm>
                <a:off x="3263731" y="1132717"/>
                <a:ext cx="5011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369635CB-ED68-ECAC-4AC3-902C16D3E9AE}"/>
                  </a:ext>
                </a:extLst>
              </p14:cNvPr>
              <p14:cNvContentPartPr/>
              <p14:nvPr/>
            </p14:nvContentPartPr>
            <p14:xfrm>
              <a:off x="3678451" y="1409197"/>
              <a:ext cx="643320" cy="70200"/>
            </p14:xfrm>
          </p:contentPart>
        </mc:Choice>
        <mc:Fallback>
          <p:pic>
            <p:nvPicPr>
              <p:cNvPr id="5" name="Ink 4">
                <a:extLst>
                  <a:ext uri="{FF2B5EF4-FFF2-40B4-BE49-F238E27FC236}">
                    <a16:creationId xmlns:a16="http://schemas.microsoft.com/office/drawing/2014/main" id="{369635CB-ED68-ECAC-4AC3-902C16D3E9AE}"/>
                  </a:ext>
                </a:extLst>
              </p:cNvPr>
              <p:cNvPicPr/>
              <p:nvPr/>
            </p:nvPicPr>
            <p:blipFill>
              <a:blip r:embed="rId9"/>
              <a:stretch>
                <a:fillRect/>
              </a:stretch>
            </p:blipFill>
            <p:spPr>
              <a:xfrm>
                <a:off x="3660451" y="1391197"/>
                <a:ext cx="6789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7EAE8753-68AE-EAF3-D3F4-0CEDD6D8008A}"/>
                  </a:ext>
                </a:extLst>
              </p14:cNvPr>
              <p14:cNvContentPartPr/>
              <p14:nvPr/>
            </p14:nvContentPartPr>
            <p14:xfrm>
              <a:off x="2898331" y="1677037"/>
              <a:ext cx="536760" cy="21600"/>
            </p14:xfrm>
          </p:contentPart>
        </mc:Choice>
        <mc:Fallback>
          <p:pic>
            <p:nvPicPr>
              <p:cNvPr id="7" name="Ink 6">
                <a:extLst>
                  <a:ext uri="{FF2B5EF4-FFF2-40B4-BE49-F238E27FC236}">
                    <a16:creationId xmlns:a16="http://schemas.microsoft.com/office/drawing/2014/main" id="{7EAE8753-68AE-EAF3-D3F4-0CEDD6D8008A}"/>
                  </a:ext>
                </a:extLst>
              </p:cNvPr>
              <p:cNvPicPr/>
              <p:nvPr/>
            </p:nvPicPr>
            <p:blipFill>
              <a:blip r:embed="rId11"/>
              <a:stretch>
                <a:fillRect/>
              </a:stretch>
            </p:blipFill>
            <p:spPr>
              <a:xfrm>
                <a:off x="2880331" y="1659037"/>
                <a:ext cx="5724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950B617B-EE46-0279-B67B-1BE45672EECD}"/>
                  </a:ext>
                </a:extLst>
              </p14:cNvPr>
              <p14:cNvContentPartPr/>
              <p14:nvPr/>
            </p14:nvContentPartPr>
            <p14:xfrm>
              <a:off x="6466291" y="1637077"/>
              <a:ext cx="254520" cy="41760"/>
            </p14:xfrm>
          </p:contentPart>
        </mc:Choice>
        <mc:Fallback>
          <p:pic>
            <p:nvPicPr>
              <p:cNvPr id="9" name="Ink 8">
                <a:extLst>
                  <a:ext uri="{FF2B5EF4-FFF2-40B4-BE49-F238E27FC236}">
                    <a16:creationId xmlns:a16="http://schemas.microsoft.com/office/drawing/2014/main" id="{950B617B-EE46-0279-B67B-1BE45672EECD}"/>
                  </a:ext>
                </a:extLst>
              </p:cNvPr>
              <p:cNvPicPr/>
              <p:nvPr/>
            </p:nvPicPr>
            <p:blipFill>
              <a:blip r:embed="rId13"/>
              <a:stretch>
                <a:fillRect/>
              </a:stretch>
            </p:blipFill>
            <p:spPr>
              <a:xfrm>
                <a:off x="6448291" y="1619077"/>
                <a:ext cx="290160" cy="77400"/>
              </a:xfrm>
              <a:prstGeom prst="rect">
                <a:avLst/>
              </a:prstGeom>
            </p:spPr>
          </p:pic>
        </mc:Fallback>
      </mc:AlternateContent>
      <p:grpSp>
        <p:nvGrpSpPr>
          <p:cNvPr id="13" name="Group 12">
            <a:extLst>
              <a:ext uri="{FF2B5EF4-FFF2-40B4-BE49-F238E27FC236}">
                <a16:creationId xmlns:a16="http://schemas.microsoft.com/office/drawing/2014/main" id="{2A10EF35-231A-F9FE-516E-5B6A3AEB7A87}"/>
              </a:ext>
            </a:extLst>
          </p:cNvPr>
          <p:cNvGrpSpPr/>
          <p:nvPr/>
        </p:nvGrpSpPr>
        <p:grpSpPr>
          <a:xfrm>
            <a:off x="3292531" y="1926877"/>
            <a:ext cx="1881000" cy="31320"/>
            <a:chOff x="3292531" y="1926877"/>
            <a:chExt cx="1881000" cy="3132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72E0F07A-D460-E070-D85E-8E93A712467C}"/>
                    </a:ext>
                  </a:extLst>
                </p14:cNvPr>
                <p14:cNvContentPartPr/>
                <p14:nvPr/>
              </p14:nvContentPartPr>
              <p14:xfrm>
                <a:off x="3292531" y="1926877"/>
                <a:ext cx="549000" cy="31320"/>
              </p14:xfrm>
            </p:contentPart>
          </mc:Choice>
          <mc:Fallback>
            <p:pic>
              <p:nvPicPr>
                <p:cNvPr id="11" name="Ink 10">
                  <a:extLst>
                    <a:ext uri="{FF2B5EF4-FFF2-40B4-BE49-F238E27FC236}">
                      <a16:creationId xmlns:a16="http://schemas.microsoft.com/office/drawing/2014/main" id="{72E0F07A-D460-E070-D85E-8E93A712467C}"/>
                    </a:ext>
                  </a:extLst>
                </p:cNvPr>
                <p:cNvPicPr/>
                <p:nvPr/>
              </p:nvPicPr>
              <p:blipFill>
                <a:blip r:embed="rId15"/>
                <a:stretch>
                  <a:fillRect/>
                </a:stretch>
              </p:blipFill>
              <p:spPr>
                <a:xfrm>
                  <a:off x="3274531" y="1908877"/>
                  <a:ext cx="5846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146EA9C0-2802-0EE7-370C-EA7C21B52B0C}"/>
                    </a:ext>
                  </a:extLst>
                </p14:cNvPr>
                <p14:cNvContentPartPr/>
                <p14:nvPr/>
              </p14:nvContentPartPr>
              <p14:xfrm>
                <a:off x="4618051" y="1930837"/>
                <a:ext cx="555480" cy="21600"/>
              </p14:xfrm>
            </p:contentPart>
          </mc:Choice>
          <mc:Fallback>
            <p:pic>
              <p:nvPicPr>
                <p:cNvPr id="12" name="Ink 11">
                  <a:extLst>
                    <a:ext uri="{FF2B5EF4-FFF2-40B4-BE49-F238E27FC236}">
                      <a16:creationId xmlns:a16="http://schemas.microsoft.com/office/drawing/2014/main" id="{146EA9C0-2802-0EE7-370C-EA7C21B52B0C}"/>
                    </a:ext>
                  </a:extLst>
                </p:cNvPr>
                <p:cNvPicPr/>
                <p:nvPr/>
              </p:nvPicPr>
              <p:blipFill>
                <a:blip r:embed="rId17"/>
                <a:stretch>
                  <a:fillRect/>
                </a:stretch>
              </p:blipFill>
              <p:spPr>
                <a:xfrm>
                  <a:off x="4600051" y="1913197"/>
                  <a:ext cx="591120" cy="57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EF325404-4EE4-5023-D438-07729B020753}"/>
                  </a:ext>
                </a:extLst>
              </p14:cNvPr>
              <p14:cNvContentPartPr/>
              <p14:nvPr/>
            </p14:nvContentPartPr>
            <p14:xfrm>
              <a:off x="2655691" y="2640397"/>
              <a:ext cx="383040" cy="31320"/>
            </p14:xfrm>
          </p:contentPart>
        </mc:Choice>
        <mc:Fallback>
          <p:pic>
            <p:nvPicPr>
              <p:cNvPr id="14" name="Ink 13">
                <a:extLst>
                  <a:ext uri="{FF2B5EF4-FFF2-40B4-BE49-F238E27FC236}">
                    <a16:creationId xmlns:a16="http://schemas.microsoft.com/office/drawing/2014/main" id="{EF325404-4EE4-5023-D438-07729B020753}"/>
                  </a:ext>
                </a:extLst>
              </p:cNvPr>
              <p:cNvPicPr/>
              <p:nvPr/>
            </p:nvPicPr>
            <p:blipFill>
              <a:blip r:embed="rId19"/>
              <a:stretch>
                <a:fillRect/>
              </a:stretch>
            </p:blipFill>
            <p:spPr>
              <a:xfrm>
                <a:off x="2637691" y="2622397"/>
                <a:ext cx="4186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40374B62-A380-E2D1-E486-318DA419DAFB}"/>
                  </a:ext>
                </a:extLst>
              </p14:cNvPr>
              <p14:cNvContentPartPr/>
              <p14:nvPr/>
            </p14:nvContentPartPr>
            <p14:xfrm>
              <a:off x="6473131" y="2647597"/>
              <a:ext cx="434160" cy="14760"/>
            </p14:xfrm>
          </p:contentPart>
        </mc:Choice>
        <mc:Fallback>
          <p:pic>
            <p:nvPicPr>
              <p:cNvPr id="15" name="Ink 14">
                <a:extLst>
                  <a:ext uri="{FF2B5EF4-FFF2-40B4-BE49-F238E27FC236}">
                    <a16:creationId xmlns:a16="http://schemas.microsoft.com/office/drawing/2014/main" id="{40374B62-A380-E2D1-E486-318DA419DAFB}"/>
                  </a:ext>
                </a:extLst>
              </p:cNvPr>
              <p:cNvPicPr/>
              <p:nvPr/>
            </p:nvPicPr>
            <p:blipFill>
              <a:blip r:embed="rId21"/>
              <a:stretch>
                <a:fillRect/>
              </a:stretch>
            </p:blipFill>
            <p:spPr>
              <a:xfrm>
                <a:off x="6455491" y="2629957"/>
                <a:ext cx="4698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35F5D3FE-6E2E-1153-23FD-7C2C57DA8FA9}"/>
                  </a:ext>
                </a:extLst>
              </p14:cNvPr>
              <p14:cNvContentPartPr/>
              <p14:nvPr/>
            </p14:nvContentPartPr>
            <p14:xfrm>
              <a:off x="704131" y="2910037"/>
              <a:ext cx="317160" cy="24840"/>
            </p14:xfrm>
          </p:contentPart>
        </mc:Choice>
        <mc:Fallback>
          <p:pic>
            <p:nvPicPr>
              <p:cNvPr id="16" name="Ink 15">
                <a:extLst>
                  <a:ext uri="{FF2B5EF4-FFF2-40B4-BE49-F238E27FC236}">
                    <a16:creationId xmlns:a16="http://schemas.microsoft.com/office/drawing/2014/main" id="{35F5D3FE-6E2E-1153-23FD-7C2C57DA8FA9}"/>
                  </a:ext>
                </a:extLst>
              </p:cNvPr>
              <p:cNvPicPr/>
              <p:nvPr/>
            </p:nvPicPr>
            <p:blipFill>
              <a:blip r:embed="rId23"/>
              <a:stretch>
                <a:fillRect/>
              </a:stretch>
            </p:blipFill>
            <p:spPr>
              <a:xfrm>
                <a:off x="686491" y="2892397"/>
                <a:ext cx="3528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7F264F06-42E7-2507-0B86-645354C6ED9C}"/>
                  </a:ext>
                </a:extLst>
              </p14:cNvPr>
              <p14:cNvContentPartPr/>
              <p14:nvPr/>
            </p14:nvContentPartPr>
            <p14:xfrm>
              <a:off x="5250931" y="2880877"/>
              <a:ext cx="2623680" cy="37800"/>
            </p14:xfrm>
          </p:contentPart>
        </mc:Choice>
        <mc:Fallback>
          <p:pic>
            <p:nvPicPr>
              <p:cNvPr id="17" name="Ink 16">
                <a:extLst>
                  <a:ext uri="{FF2B5EF4-FFF2-40B4-BE49-F238E27FC236}">
                    <a16:creationId xmlns:a16="http://schemas.microsoft.com/office/drawing/2014/main" id="{7F264F06-42E7-2507-0B86-645354C6ED9C}"/>
                  </a:ext>
                </a:extLst>
              </p:cNvPr>
              <p:cNvPicPr/>
              <p:nvPr/>
            </p:nvPicPr>
            <p:blipFill>
              <a:blip r:embed="rId25"/>
              <a:stretch>
                <a:fillRect/>
              </a:stretch>
            </p:blipFill>
            <p:spPr>
              <a:xfrm>
                <a:off x="5233291" y="2862877"/>
                <a:ext cx="26593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82913AA4-FFC6-87C2-B503-0EA451FA8D39}"/>
                  </a:ext>
                </a:extLst>
              </p14:cNvPr>
              <p14:cNvContentPartPr/>
              <p14:nvPr/>
            </p14:nvContentPartPr>
            <p14:xfrm>
              <a:off x="538171" y="3159517"/>
              <a:ext cx="244800" cy="1440"/>
            </p14:xfrm>
          </p:contentPart>
        </mc:Choice>
        <mc:Fallback>
          <p:pic>
            <p:nvPicPr>
              <p:cNvPr id="18" name="Ink 17">
                <a:extLst>
                  <a:ext uri="{FF2B5EF4-FFF2-40B4-BE49-F238E27FC236}">
                    <a16:creationId xmlns:a16="http://schemas.microsoft.com/office/drawing/2014/main" id="{82913AA4-FFC6-87C2-B503-0EA451FA8D39}"/>
                  </a:ext>
                </a:extLst>
              </p:cNvPr>
              <p:cNvPicPr/>
              <p:nvPr/>
            </p:nvPicPr>
            <p:blipFill>
              <a:blip r:embed="rId27"/>
              <a:stretch>
                <a:fillRect/>
              </a:stretch>
            </p:blipFill>
            <p:spPr>
              <a:xfrm>
                <a:off x="520531" y="3141877"/>
                <a:ext cx="280440" cy="37080"/>
              </a:xfrm>
              <a:prstGeom prst="rect">
                <a:avLst/>
              </a:prstGeom>
            </p:spPr>
          </p:pic>
        </mc:Fallback>
      </mc:AlternateContent>
      <p:grpSp>
        <p:nvGrpSpPr>
          <p:cNvPr id="22" name="Group 21">
            <a:extLst>
              <a:ext uri="{FF2B5EF4-FFF2-40B4-BE49-F238E27FC236}">
                <a16:creationId xmlns:a16="http://schemas.microsoft.com/office/drawing/2014/main" id="{157A5A24-3F36-BEE0-0BCA-34AA0B90DBD7}"/>
              </a:ext>
            </a:extLst>
          </p:cNvPr>
          <p:cNvGrpSpPr/>
          <p:nvPr/>
        </p:nvGrpSpPr>
        <p:grpSpPr>
          <a:xfrm>
            <a:off x="5536051" y="3367237"/>
            <a:ext cx="2114640" cy="100440"/>
            <a:chOff x="5536051" y="3367237"/>
            <a:chExt cx="2114640" cy="100440"/>
          </a:xfrm>
        </p:grpSpPr>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CFB9C8EE-3808-FE36-9E0A-96C165AA2628}"/>
                    </a:ext>
                  </a:extLst>
                </p14:cNvPr>
                <p14:cNvContentPartPr/>
                <p14:nvPr/>
              </p14:nvContentPartPr>
              <p14:xfrm>
                <a:off x="6294571" y="3396757"/>
                <a:ext cx="380520" cy="29880"/>
              </p14:xfrm>
            </p:contentPart>
          </mc:Choice>
          <mc:Fallback>
            <p:pic>
              <p:nvPicPr>
                <p:cNvPr id="19" name="Ink 18">
                  <a:extLst>
                    <a:ext uri="{FF2B5EF4-FFF2-40B4-BE49-F238E27FC236}">
                      <a16:creationId xmlns:a16="http://schemas.microsoft.com/office/drawing/2014/main" id="{CFB9C8EE-3808-FE36-9E0A-96C165AA2628}"/>
                    </a:ext>
                  </a:extLst>
                </p:cNvPr>
                <p:cNvPicPr/>
                <p:nvPr/>
              </p:nvPicPr>
              <p:blipFill>
                <a:blip r:embed="rId29"/>
                <a:stretch>
                  <a:fillRect/>
                </a:stretch>
              </p:blipFill>
              <p:spPr>
                <a:xfrm>
                  <a:off x="6276571" y="3379117"/>
                  <a:ext cx="4161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99A0B07B-4581-F2E9-4AAC-BE555AD99A8D}"/>
                    </a:ext>
                  </a:extLst>
                </p14:cNvPr>
                <p14:cNvContentPartPr/>
                <p14:nvPr/>
              </p14:nvContentPartPr>
              <p14:xfrm>
                <a:off x="5536051" y="3367237"/>
                <a:ext cx="281520" cy="18360"/>
              </p14:xfrm>
            </p:contentPart>
          </mc:Choice>
          <mc:Fallback>
            <p:pic>
              <p:nvPicPr>
                <p:cNvPr id="20" name="Ink 19">
                  <a:extLst>
                    <a:ext uri="{FF2B5EF4-FFF2-40B4-BE49-F238E27FC236}">
                      <a16:creationId xmlns:a16="http://schemas.microsoft.com/office/drawing/2014/main" id="{99A0B07B-4581-F2E9-4AAC-BE555AD99A8D}"/>
                    </a:ext>
                  </a:extLst>
                </p:cNvPr>
                <p:cNvPicPr/>
                <p:nvPr/>
              </p:nvPicPr>
              <p:blipFill>
                <a:blip r:embed="rId31"/>
                <a:stretch>
                  <a:fillRect/>
                </a:stretch>
              </p:blipFill>
              <p:spPr>
                <a:xfrm>
                  <a:off x="5518051" y="3349237"/>
                  <a:ext cx="3171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19403699-8248-1998-D36F-311D12C532EA}"/>
                    </a:ext>
                  </a:extLst>
                </p14:cNvPr>
                <p14:cNvContentPartPr/>
                <p14:nvPr/>
              </p14:nvContentPartPr>
              <p14:xfrm>
                <a:off x="7139131" y="3459397"/>
                <a:ext cx="511560" cy="8280"/>
              </p14:xfrm>
            </p:contentPart>
          </mc:Choice>
          <mc:Fallback>
            <p:pic>
              <p:nvPicPr>
                <p:cNvPr id="21" name="Ink 20">
                  <a:extLst>
                    <a:ext uri="{FF2B5EF4-FFF2-40B4-BE49-F238E27FC236}">
                      <a16:creationId xmlns:a16="http://schemas.microsoft.com/office/drawing/2014/main" id="{19403699-8248-1998-D36F-311D12C532EA}"/>
                    </a:ext>
                  </a:extLst>
                </p:cNvPr>
                <p:cNvPicPr/>
                <p:nvPr/>
              </p:nvPicPr>
              <p:blipFill>
                <a:blip r:embed="rId33"/>
                <a:stretch>
                  <a:fillRect/>
                </a:stretch>
              </p:blipFill>
              <p:spPr>
                <a:xfrm>
                  <a:off x="7121491" y="3441397"/>
                  <a:ext cx="547200" cy="43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D768C0F7-E86E-9FAC-BFD8-B13FC8982D52}"/>
                  </a:ext>
                </a:extLst>
              </p14:cNvPr>
              <p14:cNvContentPartPr/>
              <p14:nvPr/>
            </p14:nvContentPartPr>
            <p14:xfrm>
              <a:off x="617731" y="4210357"/>
              <a:ext cx="1807920" cy="53280"/>
            </p14:xfrm>
          </p:contentPart>
        </mc:Choice>
        <mc:Fallback>
          <p:pic>
            <p:nvPicPr>
              <p:cNvPr id="23" name="Ink 22">
                <a:extLst>
                  <a:ext uri="{FF2B5EF4-FFF2-40B4-BE49-F238E27FC236}">
                    <a16:creationId xmlns:a16="http://schemas.microsoft.com/office/drawing/2014/main" id="{D768C0F7-E86E-9FAC-BFD8-B13FC8982D52}"/>
                  </a:ext>
                </a:extLst>
              </p:cNvPr>
              <p:cNvPicPr/>
              <p:nvPr/>
            </p:nvPicPr>
            <p:blipFill>
              <a:blip r:embed="rId35"/>
              <a:stretch>
                <a:fillRect/>
              </a:stretch>
            </p:blipFill>
            <p:spPr>
              <a:xfrm>
                <a:off x="599731" y="4192717"/>
                <a:ext cx="18435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Ink 23">
                <a:extLst>
                  <a:ext uri="{FF2B5EF4-FFF2-40B4-BE49-F238E27FC236}">
                    <a16:creationId xmlns:a16="http://schemas.microsoft.com/office/drawing/2014/main" id="{AE23FEDC-6A04-7AAC-077A-09C0DA553653}"/>
                  </a:ext>
                </a:extLst>
              </p14:cNvPr>
              <p14:cNvContentPartPr/>
              <p14:nvPr/>
            </p14:nvContentPartPr>
            <p14:xfrm>
              <a:off x="677851" y="4176157"/>
              <a:ext cx="1778760" cy="68400"/>
            </p14:xfrm>
          </p:contentPart>
        </mc:Choice>
        <mc:Fallback>
          <p:pic>
            <p:nvPicPr>
              <p:cNvPr id="24" name="Ink 23">
                <a:extLst>
                  <a:ext uri="{FF2B5EF4-FFF2-40B4-BE49-F238E27FC236}">
                    <a16:creationId xmlns:a16="http://schemas.microsoft.com/office/drawing/2014/main" id="{AE23FEDC-6A04-7AAC-077A-09C0DA553653}"/>
                  </a:ext>
                </a:extLst>
              </p:cNvPr>
              <p:cNvPicPr/>
              <p:nvPr/>
            </p:nvPicPr>
            <p:blipFill>
              <a:blip r:embed="rId37"/>
              <a:stretch>
                <a:fillRect/>
              </a:stretch>
            </p:blipFill>
            <p:spPr>
              <a:xfrm>
                <a:off x="659851" y="4158517"/>
                <a:ext cx="18144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31E3CFF7-CE97-487A-0A3A-AD32C9CCB1DE}"/>
                  </a:ext>
                </a:extLst>
              </p14:cNvPr>
              <p14:cNvContentPartPr/>
              <p14:nvPr/>
            </p14:nvContentPartPr>
            <p14:xfrm>
              <a:off x="3131251" y="4879957"/>
              <a:ext cx="1545840" cy="55440"/>
            </p14:xfrm>
          </p:contentPart>
        </mc:Choice>
        <mc:Fallback>
          <p:pic>
            <p:nvPicPr>
              <p:cNvPr id="25" name="Ink 24">
                <a:extLst>
                  <a:ext uri="{FF2B5EF4-FFF2-40B4-BE49-F238E27FC236}">
                    <a16:creationId xmlns:a16="http://schemas.microsoft.com/office/drawing/2014/main" id="{31E3CFF7-CE97-487A-0A3A-AD32C9CCB1DE}"/>
                  </a:ext>
                </a:extLst>
              </p:cNvPr>
              <p:cNvPicPr/>
              <p:nvPr/>
            </p:nvPicPr>
            <p:blipFill>
              <a:blip r:embed="rId39"/>
              <a:stretch>
                <a:fillRect/>
              </a:stretch>
            </p:blipFill>
            <p:spPr>
              <a:xfrm>
                <a:off x="3113251" y="4862317"/>
                <a:ext cx="1581480" cy="91080"/>
              </a:xfrm>
              <a:prstGeom prst="rect">
                <a:avLst/>
              </a:prstGeom>
            </p:spPr>
          </p:pic>
        </mc:Fallback>
      </mc:AlternateContent>
      <p:grpSp>
        <p:nvGrpSpPr>
          <p:cNvPr id="29" name="Group 28">
            <a:extLst>
              <a:ext uri="{FF2B5EF4-FFF2-40B4-BE49-F238E27FC236}">
                <a16:creationId xmlns:a16="http://schemas.microsoft.com/office/drawing/2014/main" id="{2C55B0BB-20A8-35C8-6F82-AD10580630E7}"/>
              </a:ext>
            </a:extLst>
          </p:cNvPr>
          <p:cNvGrpSpPr/>
          <p:nvPr/>
        </p:nvGrpSpPr>
        <p:grpSpPr>
          <a:xfrm>
            <a:off x="4075171" y="5160397"/>
            <a:ext cx="1633680" cy="55800"/>
            <a:chOff x="4075171" y="5160397"/>
            <a:chExt cx="1633680" cy="55800"/>
          </a:xfrm>
        </p:grpSpPr>
        <mc:AlternateContent xmlns:mc="http://schemas.openxmlformats.org/markup-compatibility/2006">
          <mc:Choice xmlns:p14="http://schemas.microsoft.com/office/powerpoint/2010/main" Requires="p14">
            <p:contentPart p14:bwMode="auto" r:id="rId40">
              <p14:nvContentPartPr>
                <p14:cNvPr id="26" name="Ink 25">
                  <a:extLst>
                    <a:ext uri="{FF2B5EF4-FFF2-40B4-BE49-F238E27FC236}">
                      <a16:creationId xmlns:a16="http://schemas.microsoft.com/office/drawing/2014/main" id="{736E2EED-FA60-0611-054E-BAEEFCAB8552}"/>
                    </a:ext>
                  </a:extLst>
                </p14:cNvPr>
                <p14:cNvContentPartPr/>
                <p14:nvPr/>
              </p14:nvContentPartPr>
              <p14:xfrm>
                <a:off x="4075171" y="5160397"/>
                <a:ext cx="494640" cy="18360"/>
              </p14:xfrm>
            </p:contentPart>
          </mc:Choice>
          <mc:Fallback>
            <p:pic>
              <p:nvPicPr>
                <p:cNvPr id="26" name="Ink 25">
                  <a:extLst>
                    <a:ext uri="{FF2B5EF4-FFF2-40B4-BE49-F238E27FC236}">
                      <a16:creationId xmlns:a16="http://schemas.microsoft.com/office/drawing/2014/main" id="{736E2EED-FA60-0611-054E-BAEEFCAB8552}"/>
                    </a:ext>
                  </a:extLst>
                </p:cNvPr>
                <p:cNvPicPr/>
                <p:nvPr/>
              </p:nvPicPr>
              <p:blipFill>
                <a:blip r:embed="rId41"/>
                <a:stretch>
                  <a:fillRect/>
                </a:stretch>
              </p:blipFill>
              <p:spPr>
                <a:xfrm>
                  <a:off x="4057531" y="5142757"/>
                  <a:ext cx="5302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Ink 26">
                  <a:extLst>
                    <a:ext uri="{FF2B5EF4-FFF2-40B4-BE49-F238E27FC236}">
                      <a16:creationId xmlns:a16="http://schemas.microsoft.com/office/drawing/2014/main" id="{48B660C2-F9AD-092D-75FC-1C527E518417}"/>
                    </a:ext>
                  </a:extLst>
                </p14:cNvPr>
                <p14:cNvContentPartPr/>
                <p14:nvPr/>
              </p14:nvContentPartPr>
              <p14:xfrm>
                <a:off x="5012251" y="5175157"/>
                <a:ext cx="696600" cy="41040"/>
              </p14:xfrm>
            </p:contentPart>
          </mc:Choice>
          <mc:Fallback>
            <p:pic>
              <p:nvPicPr>
                <p:cNvPr id="27" name="Ink 26">
                  <a:extLst>
                    <a:ext uri="{FF2B5EF4-FFF2-40B4-BE49-F238E27FC236}">
                      <a16:creationId xmlns:a16="http://schemas.microsoft.com/office/drawing/2014/main" id="{48B660C2-F9AD-092D-75FC-1C527E518417}"/>
                    </a:ext>
                  </a:extLst>
                </p:cNvPr>
                <p:cNvPicPr/>
                <p:nvPr/>
              </p:nvPicPr>
              <p:blipFill>
                <a:blip r:embed="rId43"/>
                <a:stretch>
                  <a:fillRect/>
                </a:stretch>
              </p:blipFill>
              <p:spPr>
                <a:xfrm>
                  <a:off x="4994251" y="5157517"/>
                  <a:ext cx="732240" cy="7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28" name="Ink 27">
                <a:extLst>
                  <a:ext uri="{FF2B5EF4-FFF2-40B4-BE49-F238E27FC236}">
                    <a16:creationId xmlns:a16="http://schemas.microsoft.com/office/drawing/2014/main" id="{5815D97B-47FB-43F0-3607-EBBBD33E47D2}"/>
                  </a:ext>
                </a:extLst>
              </p14:cNvPr>
              <p14:cNvContentPartPr/>
              <p14:nvPr/>
            </p14:nvContentPartPr>
            <p14:xfrm>
              <a:off x="6562771" y="5147437"/>
              <a:ext cx="1024560" cy="38160"/>
            </p14:xfrm>
          </p:contentPart>
        </mc:Choice>
        <mc:Fallback>
          <p:pic>
            <p:nvPicPr>
              <p:cNvPr id="28" name="Ink 27">
                <a:extLst>
                  <a:ext uri="{FF2B5EF4-FFF2-40B4-BE49-F238E27FC236}">
                    <a16:creationId xmlns:a16="http://schemas.microsoft.com/office/drawing/2014/main" id="{5815D97B-47FB-43F0-3607-EBBBD33E47D2}"/>
                  </a:ext>
                </a:extLst>
              </p:cNvPr>
              <p:cNvPicPr/>
              <p:nvPr/>
            </p:nvPicPr>
            <p:blipFill>
              <a:blip r:embed="rId45"/>
              <a:stretch>
                <a:fillRect/>
              </a:stretch>
            </p:blipFill>
            <p:spPr>
              <a:xfrm>
                <a:off x="6545131" y="5129437"/>
                <a:ext cx="10602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Ink 29">
                <a:extLst>
                  <a:ext uri="{FF2B5EF4-FFF2-40B4-BE49-F238E27FC236}">
                    <a16:creationId xmlns:a16="http://schemas.microsoft.com/office/drawing/2014/main" id="{7A81747D-517F-D5A5-6F28-71725B2B21D3}"/>
                  </a:ext>
                </a:extLst>
              </p14:cNvPr>
              <p14:cNvContentPartPr/>
              <p14:nvPr/>
            </p14:nvContentPartPr>
            <p14:xfrm>
              <a:off x="6531811" y="5387557"/>
              <a:ext cx="621720" cy="35280"/>
            </p14:xfrm>
          </p:contentPart>
        </mc:Choice>
        <mc:Fallback>
          <p:pic>
            <p:nvPicPr>
              <p:cNvPr id="30" name="Ink 29">
                <a:extLst>
                  <a:ext uri="{FF2B5EF4-FFF2-40B4-BE49-F238E27FC236}">
                    <a16:creationId xmlns:a16="http://schemas.microsoft.com/office/drawing/2014/main" id="{7A81747D-517F-D5A5-6F28-71725B2B21D3}"/>
                  </a:ext>
                </a:extLst>
              </p:cNvPr>
              <p:cNvPicPr/>
              <p:nvPr/>
            </p:nvPicPr>
            <p:blipFill>
              <a:blip r:embed="rId47"/>
              <a:stretch>
                <a:fillRect/>
              </a:stretch>
            </p:blipFill>
            <p:spPr>
              <a:xfrm>
                <a:off x="6514171" y="5369917"/>
                <a:ext cx="657360" cy="70920"/>
              </a:xfrm>
              <a:prstGeom prst="rect">
                <a:avLst/>
              </a:prstGeom>
            </p:spPr>
          </p:pic>
        </mc:Fallback>
      </mc:AlternateContent>
      <p:grpSp>
        <p:nvGrpSpPr>
          <p:cNvPr id="33" name="Group 32">
            <a:extLst>
              <a:ext uri="{FF2B5EF4-FFF2-40B4-BE49-F238E27FC236}">
                <a16:creationId xmlns:a16="http://schemas.microsoft.com/office/drawing/2014/main" id="{294A49A6-B718-F9CC-7EB5-E7D26569BA7F}"/>
              </a:ext>
            </a:extLst>
          </p:cNvPr>
          <p:cNvGrpSpPr/>
          <p:nvPr/>
        </p:nvGrpSpPr>
        <p:grpSpPr>
          <a:xfrm>
            <a:off x="852451" y="5634517"/>
            <a:ext cx="1269360" cy="25560"/>
            <a:chOff x="852451" y="5634517"/>
            <a:chExt cx="1269360" cy="25560"/>
          </a:xfrm>
        </p:grpSpPr>
        <mc:AlternateContent xmlns:mc="http://schemas.openxmlformats.org/markup-compatibility/2006">
          <mc:Choice xmlns:p14="http://schemas.microsoft.com/office/powerpoint/2010/main" Requires="p14">
            <p:contentPart p14:bwMode="auto" r:id="rId48">
              <p14:nvContentPartPr>
                <p14:cNvPr id="31" name="Ink 30">
                  <a:extLst>
                    <a:ext uri="{FF2B5EF4-FFF2-40B4-BE49-F238E27FC236}">
                      <a16:creationId xmlns:a16="http://schemas.microsoft.com/office/drawing/2014/main" id="{F468DCFC-92A2-54C8-21D7-196D22F1368A}"/>
                    </a:ext>
                  </a:extLst>
                </p14:cNvPr>
                <p14:cNvContentPartPr/>
                <p14:nvPr/>
              </p14:nvContentPartPr>
              <p14:xfrm>
                <a:off x="852451" y="5634517"/>
                <a:ext cx="340920" cy="19440"/>
              </p14:xfrm>
            </p:contentPart>
          </mc:Choice>
          <mc:Fallback>
            <p:pic>
              <p:nvPicPr>
                <p:cNvPr id="31" name="Ink 30">
                  <a:extLst>
                    <a:ext uri="{FF2B5EF4-FFF2-40B4-BE49-F238E27FC236}">
                      <a16:creationId xmlns:a16="http://schemas.microsoft.com/office/drawing/2014/main" id="{F468DCFC-92A2-54C8-21D7-196D22F1368A}"/>
                    </a:ext>
                  </a:extLst>
                </p:cNvPr>
                <p:cNvPicPr/>
                <p:nvPr/>
              </p:nvPicPr>
              <p:blipFill>
                <a:blip r:embed="rId49"/>
                <a:stretch>
                  <a:fillRect/>
                </a:stretch>
              </p:blipFill>
              <p:spPr>
                <a:xfrm>
                  <a:off x="834811" y="5616877"/>
                  <a:ext cx="3765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Ink 31">
                  <a:extLst>
                    <a:ext uri="{FF2B5EF4-FFF2-40B4-BE49-F238E27FC236}">
                      <a16:creationId xmlns:a16="http://schemas.microsoft.com/office/drawing/2014/main" id="{9CA1B89F-56B4-27FE-8A87-BBA26FA6F183}"/>
                    </a:ext>
                  </a:extLst>
                </p14:cNvPr>
                <p14:cNvContentPartPr/>
                <p14:nvPr/>
              </p14:nvContentPartPr>
              <p14:xfrm>
                <a:off x="1843891" y="5646037"/>
                <a:ext cx="277920" cy="14040"/>
              </p14:xfrm>
            </p:contentPart>
          </mc:Choice>
          <mc:Fallback>
            <p:pic>
              <p:nvPicPr>
                <p:cNvPr id="32" name="Ink 31">
                  <a:extLst>
                    <a:ext uri="{FF2B5EF4-FFF2-40B4-BE49-F238E27FC236}">
                      <a16:creationId xmlns:a16="http://schemas.microsoft.com/office/drawing/2014/main" id="{9CA1B89F-56B4-27FE-8A87-BBA26FA6F183}"/>
                    </a:ext>
                  </a:extLst>
                </p:cNvPr>
                <p:cNvPicPr/>
                <p:nvPr/>
              </p:nvPicPr>
              <p:blipFill>
                <a:blip r:embed="rId51"/>
                <a:stretch>
                  <a:fillRect/>
                </a:stretch>
              </p:blipFill>
              <p:spPr>
                <a:xfrm>
                  <a:off x="1825891" y="5628037"/>
                  <a:ext cx="313560" cy="49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
            <p14:nvContentPartPr>
              <p14:cNvPr id="34" name="Ink 33">
                <a:extLst>
                  <a:ext uri="{FF2B5EF4-FFF2-40B4-BE49-F238E27FC236}">
                    <a16:creationId xmlns:a16="http://schemas.microsoft.com/office/drawing/2014/main" id="{489C7F98-E66C-828E-BFC6-1DF63A179CF4}"/>
                  </a:ext>
                </a:extLst>
              </p14:cNvPr>
              <p14:cNvContentPartPr/>
              <p14:nvPr/>
            </p14:nvContentPartPr>
            <p14:xfrm>
              <a:off x="609091" y="5877517"/>
              <a:ext cx="302040" cy="35640"/>
            </p14:xfrm>
          </p:contentPart>
        </mc:Choice>
        <mc:Fallback>
          <p:pic>
            <p:nvPicPr>
              <p:cNvPr id="34" name="Ink 33">
                <a:extLst>
                  <a:ext uri="{FF2B5EF4-FFF2-40B4-BE49-F238E27FC236}">
                    <a16:creationId xmlns:a16="http://schemas.microsoft.com/office/drawing/2014/main" id="{489C7F98-E66C-828E-BFC6-1DF63A179CF4}"/>
                  </a:ext>
                </a:extLst>
              </p:cNvPr>
              <p:cNvPicPr/>
              <p:nvPr/>
            </p:nvPicPr>
            <p:blipFill>
              <a:blip r:embed="rId53"/>
              <a:stretch>
                <a:fillRect/>
              </a:stretch>
            </p:blipFill>
            <p:spPr>
              <a:xfrm>
                <a:off x="591091" y="5859517"/>
                <a:ext cx="3376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Ink 34">
                <a:extLst>
                  <a:ext uri="{FF2B5EF4-FFF2-40B4-BE49-F238E27FC236}">
                    <a16:creationId xmlns:a16="http://schemas.microsoft.com/office/drawing/2014/main" id="{2B5B062F-F27F-9DEB-C6F1-305B414676A6}"/>
                  </a:ext>
                </a:extLst>
              </p14:cNvPr>
              <p14:cNvContentPartPr/>
              <p14:nvPr/>
            </p14:nvContentPartPr>
            <p14:xfrm>
              <a:off x="2417371" y="5813077"/>
              <a:ext cx="301680" cy="42840"/>
            </p14:xfrm>
          </p:contentPart>
        </mc:Choice>
        <mc:Fallback>
          <p:pic>
            <p:nvPicPr>
              <p:cNvPr id="35" name="Ink 34">
                <a:extLst>
                  <a:ext uri="{FF2B5EF4-FFF2-40B4-BE49-F238E27FC236}">
                    <a16:creationId xmlns:a16="http://schemas.microsoft.com/office/drawing/2014/main" id="{2B5B062F-F27F-9DEB-C6F1-305B414676A6}"/>
                  </a:ext>
                </a:extLst>
              </p:cNvPr>
              <p:cNvPicPr/>
              <p:nvPr/>
            </p:nvPicPr>
            <p:blipFill>
              <a:blip r:embed="rId55"/>
              <a:stretch>
                <a:fillRect/>
              </a:stretch>
            </p:blipFill>
            <p:spPr>
              <a:xfrm>
                <a:off x="2399731" y="5795077"/>
                <a:ext cx="3373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Ink 35">
                <a:extLst>
                  <a:ext uri="{FF2B5EF4-FFF2-40B4-BE49-F238E27FC236}">
                    <a16:creationId xmlns:a16="http://schemas.microsoft.com/office/drawing/2014/main" id="{85C51B98-B642-7195-5294-BEF721CABCB1}"/>
                  </a:ext>
                </a:extLst>
              </p14:cNvPr>
              <p14:cNvContentPartPr/>
              <p14:nvPr/>
            </p14:nvContentPartPr>
            <p14:xfrm>
              <a:off x="3610051" y="5887597"/>
              <a:ext cx="552240" cy="40680"/>
            </p14:xfrm>
          </p:contentPart>
        </mc:Choice>
        <mc:Fallback>
          <p:pic>
            <p:nvPicPr>
              <p:cNvPr id="36" name="Ink 35">
                <a:extLst>
                  <a:ext uri="{FF2B5EF4-FFF2-40B4-BE49-F238E27FC236}">
                    <a16:creationId xmlns:a16="http://schemas.microsoft.com/office/drawing/2014/main" id="{85C51B98-B642-7195-5294-BEF721CABCB1}"/>
                  </a:ext>
                </a:extLst>
              </p:cNvPr>
              <p:cNvPicPr/>
              <p:nvPr/>
            </p:nvPicPr>
            <p:blipFill>
              <a:blip r:embed="rId57"/>
              <a:stretch>
                <a:fillRect/>
              </a:stretch>
            </p:blipFill>
            <p:spPr>
              <a:xfrm>
                <a:off x="3592051" y="5869597"/>
                <a:ext cx="587880" cy="76320"/>
              </a:xfrm>
              <a:prstGeom prst="rect">
                <a:avLst/>
              </a:prstGeom>
            </p:spPr>
          </p:pic>
        </mc:Fallback>
      </mc:AlternateContent>
    </p:spTree>
    <p:extLst>
      <p:ext uri="{BB962C8B-B14F-4D97-AF65-F5344CB8AC3E}">
        <p14:creationId xmlns:p14="http://schemas.microsoft.com/office/powerpoint/2010/main" val="4205136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8646910" cy="6384662"/>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0DB08C6-B75F-BD6D-E9CD-12E22611C015}"/>
              </a:ext>
            </a:extLst>
          </p:cNvPr>
          <p:cNvSpPr txBox="1"/>
          <p:nvPr/>
        </p:nvSpPr>
        <p:spPr>
          <a:xfrm>
            <a:off x="0" y="198911"/>
            <a:ext cx="8260284" cy="6093976"/>
          </a:xfrm>
          <a:prstGeom prst="rect">
            <a:avLst/>
          </a:prstGeom>
          <a:noFill/>
        </p:spPr>
        <p:txBody>
          <a:bodyPr wrap="square">
            <a:spAutoFit/>
          </a:bodyPr>
          <a:lstStyle/>
          <a:p>
            <a:pPr marL="457200" rtl="0">
              <a:spcBef>
                <a:spcPts val="0"/>
              </a:spcBef>
              <a:spcAft>
                <a:spcPts val="0"/>
              </a:spcAft>
            </a:pPr>
            <a:r>
              <a:rPr lang="en-US" b="1" i="0" u="none" strike="noStrike">
                <a:solidFill>
                  <a:srgbClr val="92D050"/>
                </a:solidFill>
                <a:effectLst/>
                <a:latin typeface="Arial" panose="020B0604020202020204" pitchFamily="34" charset="0"/>
              </a:rPr>
              <a:t>Political History</a:t>
            </a:r>
          </a:p>
          <a:p>
            <a:pPr marL="457200" rtl="0">
              <a:spcBef>
                <a:spcPts val="0"/>
              </a:spcBef>
              <a:spcAft>
                <a:spcPts val="0"/>
              </a:spcAft>
            </a:pPr>
            <a:r>
              <a:rPr lang="en-US" sz="1600" i="0" u="none" strike="noStrike">
                <a:solidFill>
                  <a:srgbClr val="92D050"/>
                </a:solidFill>
                <a:effectLst/>
                <a:latin typeface="Arial" panose="020B0604020202020204" pitchFamily="34" charset="0"/>
              </a:rPr>
              <a:t>Idumea played an important role during the Second Temple period both as a military power and as the homeland of important historical and biblical figures. During the first military dispute with the Seleucid Empire (165 BC), Judas Maccabeus defeated Gorgias in battle and drove parts of his army to the borders of Idumea (1 Macc 4:15; 2 Macc 10:15–17; Antiquities 12.308). After Gorgias’ defeat, Lysias attacked the Hasmoneans from Idumea, but Judas defeated him at Beth-Zur (1 Macc 4:29; 2 Macc 11:5–12; Antiquities 12.313). Shortly after Lysias’ defeat, Judas continued attacking the Idumeans (1 Macc 5:3; Antiquities 12.328) and took Hebron, Marisa, and Azotus—plundering their goods (1 Macc 5:65; Antiquities 12.353). The Seleucids continued attacking the Hasmoneans from Idumea under Lysias (1 Macc 6:31, 50; Antiquities 12.367) and later Tryphon (1 Macc 13:20; Antiquities 13.207). After John Hyrcanus conquered Idumea in 129 BC, he forced all non-Jewish inhabitants to be circumcised (1 Macc 4:36–59; 2 Macc 10:1–8; Antiquities 13.257).</a:t>
            </a:r>
          </a:p>
          <a:p>
            <a:pPr marL="457200" rtl="0">
              <a:spcBef>
                <a:spcPts val="0"/>
              </a:spcBef>
              <a:spcAft>
                <a:spcPts val="0"/>
              </a:spcAft>
            </a:pPr>
            <a:endParaRPr lang="en-US" sz="1000" b="1" i="0" u="none" strike="noStrike">
              <a:solidFill>
                <a:srgbClr val="FFC000"/>
              </a:solidFill>
              <a:effectLst/>
              <a:latin typeface="Arial" panose="020B0604020202020204" pitchFamily="34" charset="0"/>
            </a:endParaRPr>
          </a:p>
          <a:p>
            <a:pPr marL="457200" rtl="0">
              <a:spcBef>
                <a:spcPts val="0"/>
              </a:spcBef>
              <a:spcAft>
                <a:spcPts val="0"/>
              </a:spcAft>
            </a:pPr>
            <a:r>
              <a:rPr lang="en-US" b="1" i="0" u="none" strike="noStrike">
                <a:solidFill>
                  <a:srgbClr val="00B0F0"/>
                </a:solidFill>
                <a:effectLst/>
                <a:latin typeface="Arial" panose="020B0604020202020204" pitchFamily="34" charset="0"/>
              </a:rPr>
              <a:t>The Hasmonean Dynasty</a:t>
            </a:r>
          </a:p>
          <a:p>
            <a:pPr marL="457200" rtl="0">
              <a:spcBef>
                <a:spcPts val="0"/>
              </a:spcBef>
              <a:spcAft>
                <a:spcPts val="0"/>
              </a:spcAft>
            </a:pPr>
            <a:r>
              <a:rPr lang="en-US" sz="1600" i="0" u="none" strike="noStrike">
                <a:solidFill>
                  <a:srgbClr val="00B0F0"/>
                </a:solidFill>
                <a:effectLst/>
                <a:latin typeface="Arial" panose="020B0604020202020204" pitchFamily="34" charset="0"/>
              </a:rPr>
              <a:t>Eventually, the Hasmonean dynasty gained control over Idumea (Antiquities 13.395). Alexander Jannaeus appointed Antipater as governor; his son, also Antipater, governed after him (Antiquities 14.8). Antipater supported Hyrcanus II against his brother Aristobulus II for control of the greater Judaean area. According to Josephus, this conflict led to the Roman general Pompey’s reorganization of the Jewish state (Antiquities 14.77–79), which placed Idumea (except the city of Marisa) in the Roman province of Syria, under the dominion of a Roman governor (Antiquities 14.74–76; Jewish War 1.156).</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917ABC3-6D84-D0CB-DD39-7B5D743DCE9F}"/>
                  </a:ext>
                </a:extLst>
              </p14:cNvPr>
              <p14:cNvContentPartPr/>
              <p14:nvPr/>
            </p14:nvContentPartPr>
            <p14:xfrm>
              <a:off x="647251" y="442957"/>
              <a:ext cx="1375560" cy="75960"/>
            </p14:xfrm>
          </p:contentPart>
        </mc:Choice>
        <mc:Fallback>
          <p:pic>
            <p:nvPicPr>
              <p:cNvPr id="2" name="Ink 1">
                <a:extLst>
                  <a:ext uri="{FF2B5EF4-FFF2-40B4-BE49-F238E27FC236}">
                    <a16:creationId xmlns:a16="http://schemas.microsoft.com/office/drawing/2014/main" id="{0917ABC3-6D84-D0CB-DD39-7B5D743DCE9F}"/>
                  </a:ext>
                </a:extLst>
              </p:cNvPr>
              <p:cNvPicPr/>
              <p:nvPr/>
            </p:nvPicPr>
            <p:blipFill>
              <a:blip r:embed="rId5"/>
              <a:stretch>
                <a:fillRect/>
              </a:stretch>
            </p:blipFill>
            <p:spPr>
              <a:xfrm>
                <a:off x="629611" y="425317"/>
                <a:ext cx="14112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3247C08C-DBD6-7778-8F97-EC3E46C39403}"/>
                  </a:ext>
                </a:extLst>
              </p14:cNvPr>
              <p14:cNvContentPartPr/>
              <p14:nvPr/>
            </p14:nvContentPartPr>
            <p14:xfrm>
              <a:off x="4921891" y="1254397"/>
              <a:ext cx="306720" cy="17640"/>
            </p14:xfrm>
          </p:contentPart>
        </mc:Choice>
        <mc:Fallback>
          <p:pic>
            <p:nvPicPr>
              <p:cNvPr id="3" name="Ink 2">
                <a:extLst>
                  <a:ext uri="{FF2B5EF4-FFF2-40B4-BE49-F238E27FC236}">
                    <a16:creationId xmlns:a16="http://schemas.microsoft.com/office/drawing/2014/main" id="{3247C08C-DBD6-7778-8F97-EC3E46C39403}"/>
                  </a:ext>
                </a:extLst>
              </p:cNvPr>
              <p:cNvPicPr/>
              <p:nvPr/>
            </p:nvPicPr>
            <p:blipFill>
              <a:blip r:embed="rId7"/>
              <a:stretch>
                <a:fillRect/>
              </a:stretch>
            </p:blipFill>
            <p:spPr>
              <a:xfrm>
                <a:off x="4904251" y="1236397"/>
                <a:ext cx="3423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D0A473FB-5795-6E1F-F915-FC85A8A9A9F9}"/>
                  </a:ext>
                </a:extLst>
              </p14:cNvPr>
              <p14:cNvContentPartPr/>
              <p14:nvPr/>
            </p14:nvContentPartPr>
            <p14:xfrm>
              <a:off x="4445611" y="3436717"/>
              <a:ext cx="469440" cy="22320"/>
            </p14:xfrm>
          </p:contentPart>
        </mc:Choice>
        <mc:Fallback>
          <p:pic>
            <p:nvPicPr>
              <p:cNvPr id="5" name="Ink 4">
                <a:extLst>
                  <a:ext uri="{FF2B5EF4-FFF2-40B4-BE49-F238E27FC236}">
                    <a16:creationId xmlns:a16="http://schemas.microsoft.com/office/drawing/2014/main" id="{D0A473FB-5795-6E1F-F915-FC85A8A9A9F9}"/>
                  </a:ext>
                </a:extLst>
              </p:cNvPr>
              <p:cNvPicPr/>
              <p:nvPr/>
            </p:nvPicPr>
            <p:blipFill>
              <a:blip r:embed="rId9"/>
              <a:stretch>
                <a:fillRect/>
              </a:stretch>
            </p:blipFill>
            <p:spPr>
              <a:xfrm>
                <a:off x="4427971" y="3419077"/>
                <a:ext cx="5050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DDEF752-B800-034D-6608-EFE79BC85DBA}"/>
                  </a:ext>
                </a:extLst>
              </p14:cNvPr>
              <p14:cNvContentPartPr/>
              <p14:nvPr/>
            </p14:nvContentPartPr>
            <p14:xfrm>
              <a:off x="2361931" y="3712837"/>
              <a:ext cx="533520" cy="28080"/>
            </p14:xfrm>
          </p:contentPart>
        </mc:Choice>
        <mc:Fallback>
          <p:pic>
            <p:nvPicPr>
              <p:cNvPr id="7" name="Ink 6">
                <a:extLst>
                  <a:ext uri="{FF2B5EF4-FFF2-40B4-BE49-F238E27FC236}">
                    <a16:creationId xmlns:a16="http://schemas.microsoft.com/office/drawing/2014/main" id="{6DDEF752-B800-034D-6608-EFE79BC85DBA}"/>
                  </a:ext>
                </a:extLst>
              </p:cNvPr>
              <p:cNvPicPr/>
              <p:nvPr/>
            </p:nvPicPr>
            <p:blipFill>
              <a:blip r:embed="rId11"/>
              <a:stretch>
                <a:fillRect/>
              </a:stretch>
            </p:blipFill>
            <p:spPr>
              <a:xfrm>
                <a:off x="2344291" y="3695197"/>
                <a:ext cx="5691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3D2CC0B1-44DE-47E9-1EDA-5CE3E7FFE42A}"/>
                  </a:ext>
                </a:extLst>
              </p14:cNvPr>
              <p14:cNvContentPartPr/>
              <p14:nvPr/>
            </p14:nvContentPartPr>
            <p14:xfrm>
              <a:off x="856411" y="4064917"/>
              <a:ext cx="2111760" cy="51840"/>
            </p14:xfrm>
          </p:contentPart>
        </mc:Choice>
        <mc:Fallback>
          <p:pic>
            <p:nvPicPr>
              <p:cNvPr id="9" name="Ink 8">
                <a:extLst>
                  <a:ext uri="{FF2B5EF4-FFF2-40B4-BE49-F238E27FC236}">
                    <a16:creationId xmlns:a16="http://schemas.microsoft.com/office/drawing/2014/main" id="{3D2CC0B1-44DE-47E9-1EDA-5CE3E7FFE42A}"/>
                  </a:ext>
                </a:extLst>
              </p:cNvPr>
              <p:cNvPicPr/>
              <p:nvPr/>
            </p:nvPicPr>
            <p:blipFill>
              <a:blip r:embed="rId13"/>
              <a:stretch>
                <a:fillRect/>
              </a:stretch>
            </p:blipFill>
            <p:spPr>
              <a:xfrm>
                <a:off x="838771" y="4046917"/>
                <a:ext cx="21474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C417727D-C548-7395-AEC0-CB8EB6D0CCE2}"/>
                  </a:ext>
                </a:extLst>
              </p14:cNvPr>
              <p14:cNvContentPartPr/>
              <p14:nvPr/>
            </p14:nvContentPartPr>
            <p14:xfrm>
              <a:off x="4042411" y="4838197"/>
              <a:ext cx="514080" cy="14760"/>
            </p14:xfrm>
          </p:contentPart>
        </mc:Choice>
        <mc:Fallback>
          <p:pic>
            <p:nvPicPr>
              <p:cNvPr id="11" name="Ink 10">
                <a:extLst>
                  <a:ext uri="{FF2B5EF4-FFF2-40B4-BE49-F238E27FC236}">
                    <a16:creationId xmlns:a16="http://schemas.microsoft.com/office/drawing/2014/main" id="{C417727D-C548-7395-AEC0-CB8EB6D0CCE2}"/>
                  </a:ext>
                </a:extLst>
              </p:cNvPr>
              <p:cNvPicPr/>
              <p:nvPr/>
            </p:nvPicPr>
            <p:blipFill>
              <a:blip r:embed="rId15"/>
              <a:stretch>
                <a:fillRect/>
              </a:stretch>
            </p:blipFill>
            <p:spPr>
              <a:xfrm>
                <a:off x="4024411" y="4820197"/>
                <a:ext cx="5497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A4626B35-B49F-2B4B-2E53-72BC20CD1512}"/>
                  </a:ext>
                </a:extLst>
              </p14:cNvPr>
              <p14:cNvContentPartPr/>
              <p14:nvPr/>
            </p14:nvContentPartPr>
            <p14:xfrm>
              <a:off x="1412251" y="5131597"/>
              <a:ext cx="897840" cy="36000"/>
            </p14:xfrm>
          </p:contentPart>
        </mc:Choice>
        <mc:Fallback>
          <p:pic>
            <p:nvPicPr>
              <p:cNvPr id="12" name="Ink 11">
                <a:extLst>
                  <a:ext uri="{FF2B5EF4-FFF2-40B4-BE49-F238E27FC236}">
                    <a16:creationId xmlns:a16="http://schemas.microsoft.com/office/drawing/2014/main" id="{A4626B35-B49F-2B4B-2E53-72BC20CD1512}"/>
                  </a:ext>
                </a:extLst>
              </p:cNvPr>
              <p:cNvPicPr/>
              <p:nvPr/>
            </p:nvPicPr>
            <p:blipFill>
              <a:blip r:embed="rId17"/>
              <a:stretch>
                <a:fillRect/>
              </a:stretch>
            </p:blipFill>
            <p:spPr>
              <a:xfrm>
                <a:off x="1394251" y="5113957"/>
                <a:ext cx="933480" cy="71640"/>
              </a:xfrm>
              <a:prstGeom prst="rect">
                <a:avLst/>
              </a:prstGeom>
            </p:spPr>
          </p:pic>
        </mc:Fallback>
      </mc:AlternateContent>
    </p:spTree>
    <p:extLst>
      <p:ext uri="{BB962C8B-B14F-4D97-AF65-F5344CB8AC3E}">
        <p14:creationId xmlns:p14="http://schemas.microsoft.com/office/powerpoint/2010/main" val="1875793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55233"/>
            <a:ext cx="10530942" cy="6384662"/>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0DB08C6-B75F-BD6D-E9CD-12E22611C015}"/>
              </a:ext>
            </a:extLst>
          </p:cNvPr>
          <p:cNvSpPr txBox="1"/>
          <p:nvPr/>
        </p:nvSpPr>
        <p:spPr>
          <a:xfrm>
            <a:off x="1" y="61370"/>
            <a:ext cx="10242506" cy="6093976"/>
          </a:xfrm>
          <a:prstGeom prst="rect">
            <a:avLst/>
          </a:prstGeom>
          <a:noFill/>
        </p:spPr>
        <p:txBody>
          <a:bodyPr wrap="square">
            <a:spAutoFit/>
          </a:bodyPr>
          <a:lstStyle/>
          <a:p>
            <a:pPr marL="457200" rtl="0">
              <a:spcBef>
                <a:spcPts val="0"/>
              </a:spcBef>
              <a:spcAft>
                <a:spcPts val="0"/>
              </a:spcAft>
            </a:pPr>
            <a:r>
              <a:rPr lang="en-US" b="1" i="0" u="none" strike="noStrike">
                <a:solidFill>
                  <a:srgbClr val="00B0F0"/>
                </a:solidFill>
                <a:effectLst/>
                <a:latin typeface="Arial" panose="020B0604020202020204" pitchFamily="34" charset="0"/>
              </a:rPr>
              <a:t>Herod the Great</a:t>
            </a:r>
          </a:p>
          <a:p>
            <a:pPr marL="457200" rtl="0">
              <a:spcBef>
                <a:spcPts val="0"/>
              </a:spcBef>
              <a:spcAft>
                <a:spcPts val="0"/>
              </a:spcAft>
            </a:pPr>
            <a:r>
              <a:rPr lang="en-US" sz="1600" i="0" u="none" strike="noStrike">
                <a:solidFill>
                  <a:srgbClr val="00B0F0"/>
                </a:solidFill>
                <a:effectLst/>
                <a:latin typeface="Arial" panose="020B0604020202020204" pitchFamily="34" charset="0"/>
              </a:rPr>
              <a:t>In 39 BC, the Roman senate appointed Herod the Great (the son of Antipater) as king of Judaea (Jewish War 1.282). As Herod the Great’s homeland, Idumea formed the foundation for his power base (Schalit, König Herodes, 87–91, 142–45, 200–19). Shortly after becoming king, Herod secured Idumea by dismissing Roman troops to their winter quarters (which were in Idumea) and by stationing his brother, Joseph, in Idumea along with 2,400 soldiers (Antiquities 14.411–413; Jewish War 1.302–303). Herod appointed Costobarus as governor of Idumea and gave his sister, Salome, in marriage to him (Antiquities 15.253–255). He also stationed 3,000 Idumean troops in Trachonitis in response to an uprising in the area (Antiquities 16.285, 292). When Herod’s kingdom was divided, Idumea was placed under the control of the ethnarch Archelaus (Antiquities 17.319; Jewish War 2.93–98). The city belonged to the kingdom of Agrippa I from AD 41–44 (Antiquities 19.275; Jewish War 2.215), but from AD 6–41 and after AD 44, Idumea was in the Roman administrative system as a toparchy of Judaea (Jewish War 3.55).</a:t>
            </a:r>
          </a:p>
          <a:p>
            <a:pPr marL="457200" rtl="0">
              <a:spcBef>
                <a:spcPts val="0"/>
              </a:spcBef>
              <a:spcAft>
                <a:spcPts val="0"/>
              </a:spcAft>
            </a:pPr>
            <a:endParaRPr lang="en-US" b="1" i="0" u="none" strike="noStrike">
              <a:solidFill>
                <a:srgbClr val="92D050"/>
              </a:solidFill>
              <a:effectLst/>
              <a:latin typeface="Arial" panose="020B0604020202020204" pitchFamily="34" charset="0"/>
            </a:endParaRPr>
          </a:p>
          <a:p>
            <a:pPr marL="457200" rtl="0">
              <a:spcBef>
                <a:spcPts val="0"/>
              </a:spcBef>
              <a:spcAft>
                <a:spcPts val="0"/>
              </a:spcAft>
            </a:pPr>
            <a:r>
              <a:rPr lang="en-US" b="1" i="0" u="none" strike="noStrike">
                <a:solidFill>
                  <a:srgbClr val="FFC000"/>
                </a:solidFill>
                <a:effectLst/>
                <a:latin typeface="Arial" panose="020B0604020202020204" pitchFamily="34" charset="0"/>
              </a:rPr>
              <a:t>First Jewish Revolt</a:t>
            </a:r>
          </a:p>
          <a:p>
            <a:pPr marL="457200" rtl="0">
              <a:spcBef>
                <a:spcPts val="0"/>
              </a:spcBef>
              <a:spcAft>
                <a:spcPts val="0"/>
              </a:spcAft>
            </a:pPr>
            <a:r>
              <a:rPr lang="en-US" sz="1600" i="0" u="none" strike="noStrike">
                <a:solidFill>
                  <a:srgbClr val="FFC000"/>
                </a:solidFill>
                <a:effectLst/>
                <a:latin typeface="Arial" panose="020B0604020202020204" pitchFamily="34" charset="0"/>
              </a:rPr>
              <a:t>Idumea did not fare well during the first Jewish revolt against Rome. Early on, the rebels in the area appointed their own commanders over Idumea (Jewish War 2.566). John of Gischala attempted to use Idumean troops to gain an advantage over other rebel factions during the revolt (Jewish War 4.224). Vespasian, while subjugating the uprising, stationed his army in Idumea and devastated it—killing, imprisoning, or expelling its inhabitants (Jewish War 4.447–48). Simon Bar Giora’s group also went into Idumea, plundered it, and forced some of its inhabitants to flee to Jerusalem (Jewish War 4.511–37, 556, 557; 5.248–49). During the siege of Jerusalem, the Idumeans sent five delegates to Titus to defect to the Roman side. Titus offered them protection from Roman forces, but Simon Bar Giora, discovering their actions, had the delegates either executed or imprisoned (Jewish War 6.378–81). Idumea ceases to appear in contemporary records shortly after the destruction of Jerusalem.</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C18C9A4-8D2B-E4CD-8273-EBAC16EF1595}"/>
                  </a:ext>
                </a:extLst>
              </p14:cNvPr>
              <p14:cNvContentPartPr/>
              <p14:nvPr/>
            </p14:nvContentPartPr>
            <p14:xfrm>
              <a:off x="566611" y="351517"/>
              <a:ext cx="1695600" cy="44640"/>
            </p14:xfrm>
          </p:contentPart>
        </mc:Choice>
        <mc:Fallback>
          <p:pic>
            <p:nvPicPr>
              <p:cNvPr id="2" name="Ink 1">
                <a:extLst>
                  <a:ext uri="{FF2B5EF4-FFF2-40B4-BE49-F238E27FC236}">
                    <a16:creationId xmlns:a16="http://schemas.microsoft.com/office/drawing/2014/main" id="{AC18C9A4-8D2B-E4CD-8273-EBAC16EF1595}"/>
                  </a:ext>
                </a:extLst>
              </p:cNvPr>
              <p:cNvPicPr/>
              <p:nvPr/>
            </p:nvPicPr>
            <p:blipFill>
              <a:blip r:embed="rId5"/>
              <a:stretch>
                <a:fillRect/>
              </a:stretch>
            </p:blipFill>
            <p:spPr>
              <a:xfrm>
                <a:off x="548971" y="333517"/>
                <a:ext cx="17312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BE444FAD-621B-6E21-1DAD-7D1853984495}"/>
                  </a:ext>
                </a:extLst>
              </p14:cNvPr>
              <p14:cNvContentPartPr/>
              <p14:nvPr/>
            </p14:nvContentPartPr>
            <p14:xfrm>
              <a:off x="783331" y="581917"/>
              <a:ext cx="414720" cy="69480"/>
            </p14:xfrm>
          </p:contentPart>
        </mc:Choice>
        <mc:Fallback>
          <p:pic>
            <p:nvPicPr>
              <p:cNvPr id="3" name="Ink 2">
                <a:extLst>
                  <a:ext uri="{FF2B5EF4-FFF2-40B4-BE49-F238E27FC236}">
                    <a16:creationId xmlns:a16="http://schemas.microsoft.com/office/drawing/2014/main" id="{BE444FAD-621B-6E21-1DAD-7D1853984495}"/>
                  </a:ext>
                </a:extLst>
              </p:cNvPr>
              <p:cNvPicPr/>
              <p:nvPr/>
            </p:nvPicPr>
            <p:blipFill>
              <a:blip r:embed="rId7"/>
              <a:stretch>
                <a:fillRect/>
              </a:stretch>
            </p:blipFill>
            <p:spPr>
              <a:xfrm>
                <a:off x="765691" y="564277"/>
                <a:ext cx="4503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18A515C4-04BA-0AA3-645F-077D024C3C8F}"/>
                  </a:ext>
                </a:extLst>
              </p14:cNvPr>
              <p14:cNvContentPartPr/>
              <p14:nvPr/>
            </p14:nvContentPartPr>
            <p14:xfrm>
              <a:off x="1322971" y="2805637"/>
              <a:ext cx="663480" cy="40680"/>
            </p14:xfrm>
          </p:contentPart>
        </mc:Choice>
        <mc:Fallback>
          <p:pic>
            <p:nvPicPr>
              <p:cNvPr id="5" name="Ink 4">
                <a:extLst>
                  <a:ext uri="{FF2B5EF4-FFF2-40B4-BE49-F238E27FC236}">
                    <a16:creationId xmlns:a16="http://schemas.microsoft.com/office/drawing/2014/main" id="{18A515C4-04BA-0AA3-645F-077D024C3C8F}"/>
                  </a:ext>
                </a:extLst>
              </p:cNvPr>
              <p:cNvPicPr/>
              <p:nvPr/>
            </p:nvPicPr>
            <p:blipFill>
              <a:blip r:embed="rId9"/>
              <a:stretch>
                <a:fillRect/>
              </a:stretch>
            </p:blipFill>
            <p:spPr>
              <a:xfrm>
                <a:off x="1305331" y="2787637"/>
                <a:ext cx="6991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C6CDB839-8075-9017-A424-2584D53C6643}"/>
                  </a:ext>
                </a:extLst>
              </p14:cNvPr>
              <p14:cNvContentPartPr/>
              <p14:nvPr/>
            </p14:nvContentPartPr>
            <p14:xfrm>
              <a:off x="6810091" y="2836597"/>
              <a:ext cx="449640" cy="36360"/>
            </p14:xfrm>
          </p:contentPart>
        </mc:Choice>
        <mc:Fallback>
          <p:pic>
            <p:nvPicPr>
              <p:cNvPr id="7" name="Ink 6">
                <a:extLst>
                  <a:ext uri="{FF2B5EF4-FFF2-40B4-BE49-F238E27FC236}">
                    <a16:creationId xmlns:a16="http://schemas.microsoft.com/office/drawing/2014/main" id="{C6CDB839-8075-9017-A424-2584D53C6643}"/>
                  </a:ext>
                </a:extLst>
              </p:cNvPr>
              <p:cNvPicPr/>
              <p:nvPr/>
            </p:nvPicPr>
            <p:blipFill>
              <a:blip r:embed="rId11"/>
              <a:stretch>
                <a:fillRect/>
              </a:stretch>
            </p:blipFill>
            <p:spPr>
              <a:xfrm>
                <a:off x="6792091" y="2818957"/>
                <a:ext cx="4852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E8B387AA-F938-BBE8-3209-546344957B7A}"/>
                  </a:ext>
                </a:extLst>
              </p14:cNvPr>
              <p14:cNvContentPartPr/>
              <p14:nvPr/>
            </p14:nvContentPartPr>
            <p14:xfrm>
              <a:off x="8525851" y="2830117"/>
              <a:ext cx="146160" cy="12600"/>
            </p14:xfrm>
          </p:contentPart>
        </mc:Choice>
        <mc:Fallback>
          <p:pic>
            <p:nvPicPr>
              <p:cNvPr id="9" name="Ink 8">
                <a:extLst>
                  <a:ext uri="{FF2B5EF4-FFF2-40B4-BE49-F238E27FC236}">
                    <a16:creationId xmlns:a16="http://schemas.microsoft.com/office/drawing/2014/main" id="{E8B387AA-F938-BBE8-3209-546344957B7A}"/>
                  </a:ext>
                </a:extLst>
              </p:cNvPr>
              <p:cNvPicPr/>
              <p:nvPr/>
            </p:nvPicPr>
            <p:blipFill>
              <a:blip r:embed="rId13"/>
              <a:stretch>
                <a:fillRect/>
              </a:stretch>
            </p:blipFill>
            <p:spPr>
              <a:xfrm>
                <a:off x="8508211" y="2812477"/>
                <a:ext cx="1818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3CAF9B94-6E81-65DB-6584-9A24DB1BF705}"/>
                  </a:ext>
                </a:extLst>
              </p14:cNvPr>
              <p14:cNvContentPartPr/>
              <p14:nvPr/>
            </p14:nvContentPartPr>
            <p14:xfrm>
              <a:off x="716371" y="3554077"/>
              <a:ext cx="1858680" cy="63360"/>
            </p14:xfrm>
          </p:contentPart>
        </mc:Choice>
        <mc:Fallback>
          <p:pic>
            <p:nvPicPr>
              <p:cNvPr id="11" name="Ink 10">
                <a:extLst>
                  <a:ext uri="{FF2B5EF4-FFF2-40B4-BE49-F238E27FC236}">
                    <a16:creationId xmlns:a16="http://schemas.microsoft.com/office/drawing/2014/main" id="{3CAF9B94-6E81-65DB-6584-9A24DB1BF705}"/>
                  </a:ext>
                </a:extLst>
              </p:cNvPr>
              <p:cNvPicPr/>
              <p:nvPr/>
            </p:nvPicPr>
            <p:blipFill>
              <a:blip r:embed="rId15"/>
              <a:stretch>
                <a:fillRect/>
              </a:stretch>
            </p:blipFill>
            <p:spPr>
              <a:xfrm>
                <a:off x="698731" y="3536437"/>
                <a:ext cx="18943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3EF05D4E-B921-3594-7E63-5896438392AD}"/>
                  </a:ext>
                </a:extLst>
              </p14:cNvPr>
              <p14:cNvContentPartPr/>
              <p14:nvPr/>
            </p14:nvContentPartPr>
            <p14:xfrm>
              <a:off x="4850251" y="6051397"/>
              <a:ext cx="2132280" cy="172800"/>
            </p14:xfrm>
          </p:contentPart>
        </mc:Choice>
        <mc:Fallback>
          <p:pic>
            <p:nvPicPr>
              <p:cNvPr id="12" name="Ink 11">
                <a:extLst>
                  <a:ext uri="{FF2B5EF4-FFF2-40B4-BE49-F238E27FC236}">
                    <a16:creationId xmlns:a16="http://schemas.microsoft.com/office/drawing/2014/main" id="{3EF05D4E-B921-3594-7E63-5896438392AD}"/>
                  </a:ext>
                </a:extLst>
              </p:cNvPr>
              <p:cNvPicPr/>
              <p:nvPr/>
            </p:nvPicPr>
            <p:blipFill>
              <a:blip r:embed="rId17"/>
              <a:stretch>
                <a:fillRect/>
              </a:stretch>
            </p:blipFill>
            <p:spPr>
              <a:xfrm>
                <a:off x="4832611" y="6033757"/>
                <a:ext cx="2167920" cy="208440"/>
              </a:xfrm>
              <a:prstGeom prst="rect">
                <a:avLst/>
              </a:prstGeom>
            </p:spPr>
          </p:pic>
        </mc:Fallback>
      </mc:AlternateContent>
    </p:spTree>
    <p:extLst>
      <p:ext uri="{BB962C8B-B14F-4D97-AF65-F5344CB8AC3E}">
        <p14:creationId xmlns:p14="http://schemas.microsoft.com/office/powerpoint/2010/main" val="4237467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34:1-6</a:t>
            </a:r>
            <a:endParaRPr lang="en-US" sz="8000" b="1" dirty="0">
              <a:ln w="15875">
                <a:solidFill>
                  <a:schemeClr val="tx1"/>
                </a:solidFill>
                <a:prstDash val="solid"/>
              </a:ln>
              <a:solidFill>
                <a:srgbClr val="FFFF00"/>
              </a:solidFill>
              <a:latin typeface="Arial Black" panose="020B0A04020102020204" pitchFamily="34" charset="0"/>
              <a:cs typeface="+mj-cs"/>
            </a:endParaRPr>
          </a:p>
          <a:p>
            <a:pPr algn="ctr"/>
            <a:r>
              <a:rPr lang="he-IL" sz="9600" b="1">
                <a:ln w="15875">
                  <a:solidFill>
                    <a:schemeClr val="tx1"/>
                  </a:solidFill>
                  <a:prstDash val="solid"/>
                </a:ln>
                <a:solidFill>
                  <a:srgbClr val="FFFF00"/>
                </a:solidFill>
                <a:cs typeface="+mj-cs"/>
              </a:rPr>
              <a:t>ישעיהו לד:א-ו</a:t>
            </a:r>
            <a:endParaRPr lang="en-US" sz="9600" b="1" dirty="0">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8646910" cy="6384662"/>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0DB08C6-B75F-BD6D-E9CD-12E22611C015}"/>
              </a:ext>
            </a:extLst>
          </p:cNvPr>
          <p:cNvSpPr txBox="1"/>
          <p:nvPr/>
        </p:nvSpPr>
        <p:spPr>
          <a:xfrm>
            <a:off x="472542" y="198911"/>
            <a:ext cx="7787742" cy="6001643"/>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Targum Jonathan son of Uziel Isaiah 34:1-6</a:t>
            </a:r>
          </a:p>
          <a:p>
            <a:pPr rtl="0">
              <a:spcBef>
                <a:spcPts val="0"/>
              </a:spcBef>
              <a:spcAft>
                <a:spcPts val="0"/>
              </a:spcAft>
            </a:pPr>
            <a:r>
              <a:rPr lang="en-US" sz="2000" i="0" u="none" strike="noStrike">
                <a:solidFill>
                  <a:srgbClr val="FFC000"/>
                </a:solidFill>
                <a:effectLst/>
                <a:latin typeface="Arial" panose="020B0604020202020204" pitchFamily="34" charset="0"/>
              </a:rPr>
              <a:t>34:1 Come near, ye nations, to hear; and hearken, ye kingdoms: let the earth hear, and the world’s fullness, and all that dwell in her. </a:t>
            </a:r>
            <a:r>
              <a:rPr lang="en-US" sz="2000" i="0" u="none" strike="noStrike">
                <a:solidFill>
                  <a:srgbClr val="92D050"/>
                </a:solidFill>
                <a:effectLst/>
                <a:latin typeface="Arial" panose="020B0604020202020204" pitchFamily="34" charset="0"/>
              </a:rPr>
              <a:t>34:2 For the wrath from before the presence of the Lord is upon all the nations, and slaughter upon all their hosts: He hath condemned them and delivered them over to the slaughter. 34:3 And their slain shall be cast out; and their stink shall ascend from their carcasses; and the mountains shall be melted with their blood. 34:4 And all the pleasant host of heaven shall be dissolved, and they shall be blotted out from beneath the heavens, as it is said concerning them in this book; and all their armies shall come to an end, as the fading leaf from the vine, and as the withering fig from the fig-tree.</a:t>
            </a:r>
            <a:r>
              <a:rPr lang="en-US" sz="2000" i="0" u="none" strike="noStrike">
                <a:solidFill>
                  <a:srgbClr val="FFC000"/>
                </a:solidFill>
                <a:effectLst/>
                <a:latin typeface="Arial" panose="020B0604020202020204" pitchFamily="34" charset="0"/>
              </a:rPr>
              <a:t> </a:t>
            </a:r>
            <a:r>
              <a:rPr lang="en-US" sz="2000" i="0" u="none" strike="noStrike">
                <a:solidFill>
                  <a:srgbClr val="00B0F0"/>
                </a:solidFill>
                <a:effectLst/>
                <a:latin typeface="Arial" panose="020B0604020202020204" pitchFamily="34" charset="0"/>
              </a:rPr>
              <a:t>34:5 Because my sword is revealed in heaven; behold, it shall be uncovered upon Edom, and upon the people which I have condemned to judgment. </a:t>
            </a:r>
            <a:r>
              <a:rPr lang="en-US" sz="2000" i="0" u="none" strike="noStrike">
                <a:solidFill>
                  <a:srgbClr val="FFC000"/>
                </a:solidFill>
                <a:effectLst/>
                <a:latin typeface="Arial" panose="020B0604020202020204" pitchFamily="34" charset="0"/>
              </a:rPr>
              <a:t>34:6 The sword before the presence of the Lord is filled with blood, it is fattened, it is fattened with the blood of kings and rulers, it is fattened with the kidneys of princes; because there is a slaughter before the Lord in Bozrah, and a great sacrifice in the land of Edom. (TgJ)</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D67E1A8-6B6C-A751-E876-1EC07AA3F526}"/>
                  </a:ext>
                </a:extLst>
              </p14:cNvPr>
              <p14:cNvContentPartPr/>
              <p14:nvPr/>
            </p14:nvContentPartPr>
            <p14:xfrm>
              <a:off x="8000611" y="874957"/>
              <a:ext cx="3600" cy="6840"/>
            </p14:xfrm>
          </p:contentPart>
        </mc:Choice>
        <mc:Fallback>
          <p:pic>
            <p:nvPicPr>
              <p:cNvPr id="2" name="Ink 1">
                <a:extLst>
                  <a:ext uri="{FF2B5EF4-FFF2-40B4-BE49-F238E27FC236}">
                    <a16:creationId xmlns:a16="http://schemas.microsoft.com/office/drawing/2014/main" id="{5D67E1A8-6B6C-A751-E876-1EC07AA3F526}"/>
                  </a:ext>
                </a:extLst>
              </p:cNvPr>
              <p:cNvPicPr/>
              <p:nvPr/>
            </p:nvPicPr>
            <p:blipFill>
              <a:blip r:embed="rId5"/>
              <a:stretch>
                <a:fillRect/>
              </a:stretch>
            </p:blipFill>
            <p:spPr>
              <a:xfrm>
                <a:off x="7982971" y="856957"/>
                <a:ext cx="392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B7CF3340-8671-9A36-4381-E637BC952902}"/>
                  </a:ext>
                </a:extLst>
              </p14:cNvPr>
              <p14:cNvContentPartPr/>
              <p14:nvPr/>
            </p14:nvContentPartPr>
            <p14:xfrm>
              <a:off x="7891531" y="2036317"/>
              <a:ext cx="33840" cy="41040"/>
            </p14:xfrm>
          </p:contentPart>
        </mc:Choice>
        <mc:Fallback>
          <p:pic>
            <p:nvPicPr>
              <p:cNvPr id="3" name="Ink 2">
                <a:extLst>
                  <a:ext uri="{FF2B5EF4-FFF2-40B4-BE49-F238E27FC236}">
                    <a16:creationId xmlns:a16="http://schemas.microsoft.com/office/drawing/2014/main" id="{B7CF3340-8671-9A36-4381-E637BC952902}"/>
                  </a:ext>
                </a:extLst>
              </p:cNvPr>
              <p:cNvPicPr/>
              <p:nvPr/>
            </p:nvPicPr>
            <p:blipFill>
              <a:blip r:embed="rId7"/>
              <a:stretch>
                <a:fillRect/>
              </a:stretch>
            </p:blipFill>
            <p:spPr>
              <a:xfrm>
                <a:off x="7873891" y="2018677"/>
                <a:ext cx="694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616802E7-7085-F3D4-0A05-434309B87ADA}"/>
                  </a:ext>
                </a:extLst>
              </p14:cNvPr>
              <p14:cNvContentPartPr/>
              <p14:nvPr/>
            </p14:nvContentPartPr>
            <p14:xfrm>
              <a:off x="3650011" y="2381557"/>
              <a:ext cx="1736280" cy="61200"/>
            </p14:xfrm>
          </p:contentPart>
        </mc:Choice>
        <mc:Fallback>
          <p:pic>
            <p:nvPicPr>
              <p:cNvPr id="5" name="Ink 4">
                <a:extLst>
                  <a:ext uri="{FF2B5EF4-FFF2-40B4-BE49-F238E27FC236}">
                    <a16:creationId xmlns:a16="http://schemas.microsoft.com/office/drawing/2014/main" id="{616802E7-7085-F3D4-0A05-434309B87ADA}"/>
                  </a:ext>
                </a:extLst>
              </p:cNvPr>
              <p:cNvPicPr/>
              <p:nvPr/>
            </p:nvPicPr>
            <p:blipFill>
              <a:blip r:embed="rId9"/>
              <a:stretch>
                <a:fillRect/>
              </a:stretch>
            </p:blipFill>
            <p:spPr>
              <a:xfrm>
                <a:off x="3632011" y="2363917"/>
                <a:ext cx="17719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48DF209A-4F76-4705-F64A-45438B058BA5}"/>
                  </a:ext>
                </a:extLst>
              </p14:cNvPr>
              <p14:cNvContentPartPr/>
              <p14:nvPr/>
            </p14:nvContentPartPr>
            <p14:xfrm>
              <a:off x="6750691" y="2443837"/>
              <a:ext cx="967680" cy="34920"/>
            </p14:xfrm>
          </p:contentPart>
        </mc:Choice>
        <mc:Fallback>
          <p:pic>
            <p:nvPicPr>
              <p:cNvPr id="7" name="Ink 6">
                <a:extLst>
                  <a:ext uri="{FF2B5EF4-FFF2-40B4-BE49-F238E27FC236}">
                    <a16:creationId xmlns:a16="http://schemas.microsoft.com/office/drawing/2014/main" id="{48DF209A-4F76-4705-F64A-45438B058BA5}"/>
                  </a:ext>
                </a:extLst>
              </p:cNvPr>
              <p:cNvPicPr/>
              <p:nvPr/>
            </p:nvPicPr>
            <p:blipFill>
              <a:blip r:embed="rId11"/>
              <a:stretch>
                <a:fillRect/>
              </a:stretch>
            </p:blipFill>
            <p:spPr>
              <a:xfrm>
                <a:off x="6733051" y="2426197"/>
                <a:ext cx="10033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589F872B-894A-BCC6-AFDA-E82EAC11883B}"/>
                  </a:ext>
                </a:extLst>
              </p14:cNvPr>
              <p14:cNvContentPartPr/>
              <p14:nvPr/>
            </p14:nvContentPartPr>
            <p14:xfrm>
              <a:off x="923731" y="3326557"/>
              <a:ext cx="3541320" cy="90000"/>
            </p14:xfrm>
          </p:contentPart>
        </mc:Choice>
        <mc:Fallback>
          <p:pic>
            <p:nvPicPr>
              <p:cNvPr id="9" name="Ink 8">
                <a:extLst>
                  <a:ext uri="{FF2B5EF4-FFF2-40B4-BE49-F238E27FC236}">
                    <a16:creationId xmlns:a16="http://schemas.microsoft.com/office/drawing/2014/main" id="{589F872B-894A-BCC6-AFDA-E82EAC11883B}"/>
                  </a:ext>
                </a:extLst>
              </p:cNvPr>
              <p:cNvPicPr/>
              <p:nvPr/>
            </p:nvPicPr>
            <p:blipFill>
              <a:blip r:embed="rId13"/>
              <a:stretch>
                <a:fillRect/>
              </a:stretch>
            </p:blipFill>
            <p:spPr>
              <a:xfrm>
                <a:off x="905731" y="3308917"/>
                <a:ext cx="35769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AF9E736C-C8C3-FE65-2D99-842C90867A86}"/>
                  </a:ext>
                </a:extLst>
              </p14:cNvPr>
              <p14:cNvContentPartPr/>
              <p14:nvPr/>
            </p14:nvContentPartPr>
            <p14:xfrm>
              <a:off x="6621811" y="3037477"/>
              <a:ext cx="716400" cy="38520"/>
            </p14:xfrm>
          </p:contentPart>
        </mc:Choice>
        <mc:Fallback>
          <p:pic>
            <p:nvPicPr>
              <p:cNvPr id="11" name="Ink 10">
                <a:extLst>
                  <a:ext uri="{FF2B5EF4-FFF2-40B4-BE49-F238E27FC236}">
                    <a16:creationId xmlns:a16="http://schemas.microsoft.com/office/drawing/2014/main" id="{AF9E736C-C8C3-FE65-2D99-842C90867A86}"/>
                  </a:ext>
                </a:extLst>
              </p:cNvPr>
              <p:cNvPicPr/>
              <p:nvPr/>
            </p:nvPicPr>
            <p:blipFill>
              <a:blip r:embed="rId15"/>
              <a:stretch>
                <a:fillRect/>
              </a:stretch>
            </p:blipFill>
            <p:spPr>
              <a:xfrm>
                <a:off x="6604171" y="3019477"/>
                <a:ext cx="752040" cy="74160"/>
              </a:xfrm>
              <a:prstGeom prst="rect">
                <a:avLst/>
              </a:prstGeom>
            </p:spPr>
          </p:pic>
        </mc:Fallback>
      </mc:AlternateContent>
      <p:grpSp>
        <p:nvGrpSpPr>
          <p:cNvPr id="15" name="Group 14">
            <a:extLst>
              <a:ext uri="{FF2B5EF4-FFF2-40B4-BE49-F238E27FC236}">
                <a16:creationId xmlns:a16="http://schemas.microsoft.com/office/drawing/2014/main" id="{D4ADDA75-7852-1F63-2B75-2AF11E4A969A}"/>
              </a:ext>
            </a:extLst>
          </p:cNvPr>
          <p:cNvGrpSpPr/>
          <p:nvPr/>
        </p:nvGrpSpPr>
        <p:grpSpPr>
          <a:xfrm>
            <a:off x="734371" y="5460637"/>
            <a:ext cx="7068600" cy="77040"/>
            <a:chOff x="734371" y="5460637"/>
            <a:chExt cx="7068600" cy="77040"/>
          </a:xfrm>
        </p:grpSpPr>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65C0E15E-8E2F-F295-E6DE-2487149A2FD4}"/>
                    </a:ext>
                  </a:extLst>
                </p14:cNvPr>
                <p14:cNvContentPartPr/>
                <p14:nvPr/>
              </p14:nvContentPartPr>
              <p14:xfrm>
                <a:off x="734371" y="5460637"/>
                <a:ext cx="1360800" cy="29880"/>
              </p14:xfrm>
            </p:contentPart>
          </mc:Choice>
          <mc:Fallback>
            <p:pic>
              <p:nvPicPr>
                <p:cNvPr id="12" name="Ink 11">
                  <a:extLst>
                    <a:ext uri="{FF2B5EF4-FFF2-40B4-BE49-F238E27FC236}">
                      <a16:creationId xmlns:a16="http://schemas.microsoft.com/office/drawing/2014/main" id="{65C0E15E-8E2F-F295-E6DE-2487149A2FD4}"/>
                    </a:ext>
                  </a:extLst>
                </p:cNvPr>
                <p:cNvPicPr/>
                <p:nvPr/>
              </p:nvPicPr>
              <p:blipFill>
                <a:blip r:embed="rId17"/>
                <a:stretch>
                  <a:fillRect/>
                </a:stretch>
              </p:blipFill>
              <p:spPr>
                <a:xfrm>
                  <a:off x="716731" y="5442637"/>
                  <a:ext cx="1396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7DBF00AD-9CE3-0CEE-A568-E982832B2A87}"/>
                    </a:ext>
                  </a:extLst>
                </p14:cNvPr>
                <p14:cNvContentPartPr/>
                <p14:nvPr/>
              </p14:nvContentPartPr>
              <p14:xfrm>
                <a:off x="2846491" y="5484397"/>
                <a:ext cx="394560" cy="17640"/>
              </p14:xfrm>
            </p:contentPart>
          </mc:Choice>
          <mc:Fallback>
            <p:pic>
              <p:nvPicPr>
                <p:cNvPr id="13" name="Ink 12">
                  <a:extLst>
                    <a:ext uri="{FF2B5EF4-FFF2-40B4-BE49-F238E27FC236}">
                      <a16:creationId xmlns:a16="http://schemas.microsoft.com/office/drawing/2014/main" id="{7DBF00AD-9CE3-0CEE-A568-E982832B2A87}"/>
                    </a:ext>
                  </a:extLst>
                </p:cNvPr>
                <p:cNvPicPr/>
                <p:nvPr/>
              </p:nvPicPr>
              <p:blipFill>
                <a:blip r:embed="rId19"/>
                <a:stretch>
                  <a:fillRect/>
                </a:stretch>
              </p:blipFill>
              <p:spPr>
                <a:xfrm>
                  <a:off x="2828851" y="5466757"/>
                  <a:ext cx="4302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4676C359-24F2-F842-77A0-2FA31FA8C102}"/>
                    </a:ext>
                  </a:extLst>
                </p14:cNvPr>
                <p14:cNvContentPartPr/>
                <p14:nvPr/>
              </p14:nvContentPartPr>
              <p14:xfrm>
                <a:off x="4095331" y="5471797"/>
                <a:ext cx="3707640" cy="65880"/>
              </p14:xfrm>
            </p:contentPart>
          </mc:Choice>
          <mc:Fallback>
            <p:pic>
              <p:nvPicPr>
                <p:cNvPr id="14" name="Ink 13">
                  <a:extLst>
                    <a:ext uri="{FF2B5EF4-FFF2-40B4-BE49-F238E27FC236}">
                      <a16:creationId xmlns:a16="http://schemas.microsoft.com/office/drawing/2014/main" id="{4676C359-24F2-F842-77A0-2FA31FA8C102}"/>
                    </a:ext>
                  </a:extLst>
                </p:cNvPr>
                <p:cNvPicPr/>
                <p:nvPr/>
              </p:nvPicPr>
              <p:blipFill>
                <a:blip r:embed="rId21"/>
                <a:stretch>
                  <a:fillRect/>
                </a:stretch>
              </p:blipFill>
              <p:spPr>
                <a:xfrm>
                  <a:off x="4077331" y="5453797"/>
                  <a:ext cx="3743280" cy="101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28CAC738-248A-A4A4-8673-BE29A104FEB0}"/>
                  </a:ext>
                </a:extLst>
              </p14:cNvPr>
              <p14:cNvContentPartPr/>
              <p14:nvPr/>
            </p14:nvContentPartPr>
            <p14:xfrm>
              <a:off x="1039651" y="578677"/>
              <a:ext cx="3664440" cy="385920"/>
            </p14:xfrm>
          </p:contentPart>
        </mc:Choice>
        <mc:Fallback>
          <p:pic>
            <p:nvPicPr>
              <p:cNvPr id="16" name="Ink 15">
                <a:extLst>
                  <a:ext uri="{FF2B5EF4-FFF2-40B4-BE49-F238E27FC236}">
                    <a16:creationId xmlns:a16="http://schemas.microsoft.com/office/drawing/2014/main" id="{28CAC738-248A-A4A4-8673-BE29A104FEB0}"/>
                  </a:ext>
                </a:extLst>
              </p:cNvPr>
              <p:cNvPicPr/>
              <p:nvPr/>
            </p:nvPicPr>
            <p:blipFill>
              <a:blip r:embed="rId23"/>
              <a:stretch>
                <a:fillRect/>
              </a:stretch>
            </p:blipFill>
            <p:spPr>
              <a:xfrm>
                <a:off x="1021651" y="560677"/>
                <a:ext cx="3700080" cy="421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4B9D3A95-6BAE-CC54-0680-EEAE87E8AE50}"/>
                  </a:ext>
                </a:extLst>
              </p14:cNvPr>
              <p14:cNvContentPartPr/>
              <p14:nvPr/>
            </p14:nvContentPartPr>
            <p14:xfrm>
              <a:off x="5301691" y="897277"/>
              <a:ext cx="675360" cy="30600"/>
            </p14:xfrm>
          </p:contentPart>
        </mc:Choice>
        <mc:Fallback>
          <p:pic>
            <p:nvPicPr>
              <p:cNvPr id="17" name="Ink 16">
                <a:extLst>
                  <a:ext uri="{FF2B5EF4-FFF2-40B4-BE49-F238E27FC236}">
                    <a16:creationId xmlns:a16="http://schemas.microsoft.com/office/drawing/2014/main" id="{4B9D3A95-6BAE-CC54-0680-EEAE87E8AE50}"/>
                  </a:ext>
                </a:extLst>
              </p:cNvPr>
              <p:cNvPicPr/>
              <p:nvPr/>
            </p:nvPicPr>
            <p:blipFill>
              <a:blip r:embed="rId25"/>
              <a:stretch>
                <a:fillRect/>
              </a:stretch>
            </p:blipFill>
            <p:spPr>
              <a:xfrm>
                <a:off x="5283691" y="879637"/>
                <a:ext cx="7110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5F6CEE2C-2221-0D47-22CC-E584CB131876}"/>
                  </a:ext>
                </a:extLst>
              </p14:cNvPr>
              <p14:cNvContentPartPr/>
              <p14:nvPr/>
            </p14:nvContentPartPr>
            <p14:xfrm>
              <a:off x="7863451" y="437917"/>
              <a:ext cx="424800" cy="714240"/>
            </p14:xfrm>
          </p:contentPart>
        </mc:Choice>
        <mc:Fallback>
          <p:pic>
            <p:nvPicPr>
              <p:cNvPr id="18" name="Ink 17">
                <a:extLst>
                  <a:ext uri="{FF2B5EF4-FFF2-40B4-BE49-F238E27FC236}">
                    <a16:creationId xmlns:a16="http://schemas.microsoft.com/office/drawing/2014/main" id="{5F6CEE2C-2221-0D47-22CC-E584CB131876}"/>
                  </a:ext>
                </a:extLst>
              </p:cNvPr>
              <p:cNvPicPr/>
              <p:nvPr/>
            </p:nvPicPr>
            <p:blipFill>
              <a:blip r:embed="rId27"/>
              <a:stretch>
                <a:fillRect/>
              </a:stretch>
            </p:blipFill>
            <p:spPr>
              <a:xfrm>
                <a:off x="7845811" y="420277"/>
                <a:ext cx="460440" cy="749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D6412B03-40B4-C2F7-A040-FA8EC85DDA57}"/>
                  </a:ext>
                </a:extLst>
              </p14:cNvPr>
              <p14:cNvContentPartPr/>
              <p14:nvPr/>
            </p14:nvContentPartPr>
            <p14:xfrm>
              <a:off x="349891" y="594877"/>
              <a:ext cx="225720" cy="641880"/>
            </p14:xfrm>
          </p:contentPart>
        </mc:Choice>
        <mc:Fallback>
          <p:pic>
            <p:nvPicPr>
              <p:cNvPr id="19" name="Ink 18">
                <a:extLst>
                  <a:ext uri="{FF2B5EF4-FFF2-40B4-BE49-F238E27FC236}">
                    <a16:creationId xmlns:a16="http://schemas.microsoft.com/office/drawing/2014/main" id="{D6412B03-40B4-C2F7-A040-FA8EC85DDA57}"/>
                  </a:ext>
                </a:extLst>
              </p:cNvPr>
              <p:cNvPicPr/>
              <p:nvPr/>
            </p:nvPicPr>
            <p:blipFill>
              <a:blip r:embed="rId29"/>
              <a:stretch>
                <a:fillRect/>
              </a:stretch>
            </p:blipFill>
            <p:spPr>
              <a:xfrm>
                <a:off x="331891" y="576877"/>
                <a:ext cx="261360" cy="677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771CDC80-FC74-2A2A-7569-C6CF3A868D4C}"/>
                  </a:ext>
                </a:extLst>
              </p14:cNvPr>
              <p14:cNvContentPartPr/>
              <p14:nvPr/>
            </p14:nvContentPartPr>
            <p14:xfrm>
              <a:off x="7999891" y="1286437"/>
              <a:ext cx="312840" cy="2552400"/>
            </p14:xfrm>
          </p:contentPart>
        </mc:Choice>
        <mc:Fallback>
          <p:pic>
            <p:nvPicPr>
              <p:cNvPr id="20" name="Ink 19">
                <a:extLst>
                  <a:ext uri="{FF2B5EF4-FFF2-40B4-BE49-F238E27FC236}">
                    <a16:creationId xmlns:a16="http://schemas.microsoft.com/office/drawing/2014/main" id="{771CDC80-FC74-2A2A-7569-C6CF3A868D4C}"/>
                  </a:ext>
                </a:extLst>
              </p:cNvPr>
              <p:cNvPicPr/>
              <p:nvPr/>
            </p:nvPicPr>
            <p:blipFill>
              <a:blip r:embed="rId31"/>
              <a:stretch>
                <a:fillRect/>
              </a:stretch>
            </p:blipFill>
            <p:spPr>
              <a:xfrm>
                <a:off x="7982251" y="1268437"/>
                <a:ext cx="348480" cy="2588040"/>
              </a:xfrm>
              <a:prstGeom prst="rect">
                <a:avLst/>
              </a:prstGeom>
            </p:spPr>
          </p:pic>
        </mc:Fallback>
      </mc:AlternateContent>
    </p:spTree>
    <p:extLst>
      <p:ext uri="{BB962C8B-B14F-4D97-AF65-F5344CB8AC3E}">
        <p14:creationId xmlns:p14="http://schemas.microsoft.com/office/powerpoint/2010/main" val="2458151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8646910" cy="6384662"/>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0DB08C6-B75F-BD6D-E9CD-12E22611C015}"/>
              </a:ext>
            </a:extLst>
          </p:cNvPr>
          <p:cNvSpPr txBox="1"/>
          <p:nvPr/>
        </p:nvSpPr>
        <p:spPr>
          <a:xfrm>
            <a:off x="472542" y="198911"/>
            <a:ext cx="7787742" cy="6017032"/>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Pirkei DeRabbi Eliezer 51:1</a:t>
            </a:r>
          </a:p>
          <a:p>
            <a:pPr rtl="0">
              <a:spcBef>
                <a:spcPts val="0"/>
              </a:spcBef>
              <a:spcAft>
                <a:spcPts val="0"/>
              </a:spcAft>
            </a:pPr>
            <a:r>
              <a:rPr lang="en-US" sz="1900" b="1" i="0" u="none" strike="noStrike">
                <a:solidFill>
                  <a:srgbClr val="FFC000"/>
                </a:solidFill>
                <a:effectLst/>
                <a:latin typeface="Arial" panose="020B0604020202020204" pitchFamily="34" charset="0"/>
              </a:rPr>
              <a:t>THE NEW HEAVENS AND EARTH</a:t>
            </a:r>
          </a:p>
          <a:p>
            <a:pPr rtl="0">
              <a:spcBef>
                <a:spcPts val="0"/>
              </a:spcBef>
              <a:spcAft>
                <a:spcPts val="0"/>
              </a:spcAft>
            </a:pPr>
            <a:r>
              <a:rPr lang="en-US" sz="1900" i="0" u="none" strike="noStrike">
                <a:solidFill>
                  <a:srgbClr val="FFC000"/>
                </a:solidFill>
                <a:effectLst/>
                <a:latin typeface="Arial" panose="020B0604020202020204" pitchFamily="34" charset="0"/>
              </a:rPr>
              <a:t>RABBAN GAMALIEL said: Just as the New Moons are renewed and sanctified in this world, so will Israel be sanctified and renewed in the future world just like the New Moons, as it is said, </a:t>
            </a:r>
            <a:r>
              <a:rPr lang="en-US" sz="1900" i="0" u="none" strike="noStrike">
                <a:solidFill>
                  <a:srgbClr val="00B0F0"/>
                </a:solidFill>
                <a:effectLst/>
                <a:latin typeface="Arial" panose="020B0604020202020204" pitchFamily="34" charset="0"/>
              </a:rPr>
              <a:t>"Speak unto all the congregation of the children of Israel, and say unto them, Ye shall be holy: for I the Lord your God am holy"</a:t>
            </a:r>
            <a:r>
              <a:rPr lang="en-US" sz="1900" i="0" u="none" strike="noStrike">
                <a:solidFill>
                  <a:srgbClr val="FFC000"/>
                </a:solidFill>
                <a:effectLst/>
                <a:latin typeface="Arial" panose="020B0604020202020204" pitchFamily="34" charset="0"/>
              </a:rPr>
              <a:t> (</a:t>
            </a:r>
            <a:r>
              <a:rPr lang="en-US" sz="1900" i="0" u="none" strike="noStrike">
                <a:solidFill>
                  <a:srgbClr val="00B0F0"/>
                </a:solidFill>
                <a:effectLst/>
                <a:latin typeface="Arial" panose="020B0604020202020204" pitchFamily="34" charset="0"/>
              </a:rPr>
              <a:t>Lev. 19:2</a:t>
            </a:r>
            <a:r>
              <a:rPr lang="en-US" sz="1900" i="0" u="none" strike="noStrike">
                <a:solidFill>
                  <a:srgbClr val="FFC000"/>
                </a:solidFill>
                <a:effectLst/>
                <a:latin typeface="Arial" panose="020B0604020202020204" pitchFamily="34" charset="0"/>
              </a:rPr>
              <a:t>). The sages say: The heavens and the earth are destined to pass away and to be renewed. What is written concerning them? </a:t>
            </a:r>
            <a:r>
              <a:rPr lang="en-US" sz="1900" i="0" u="none" strike="noStrike">
                <a:solidFill>
                  <a:srgbClr val="00B0F0"/>
                </a:solidFill>
                <a:effectLst/>
                <a:latin typeface="Arial" panose="020B0604020202020204" pitchFamily="34" charset="0"/>
              </a:rPr>
              <a:t>"And all the host of the heaven shall be dissolved, and the heavens shall be rolled together as a scroll"</a:t>
            </a:r>
            <a:r>
              <a:rPr lang="en-US" sz="1900" i="0" u="none" strike="noStrike">
                <a:solidFill>
                  <a:srgbClr val="FFC000"/>
                </a:solidFill>
                <a:effectLst/>
                <a:latin typeface="Arial" panose="020B0604020202020204" pitchFamily="34" charset="0"/>
              </a:rPr>
              <a:t> (</a:t>
            </a:r>
            <a:r>
              <a:rPr lang="en-US" sz="1900" i="0" u="none" strike="noStrike">
                <a:solidFill>
                  <a:srgbClr val="00B0F0"/>
                </a:solidFill>
                <a:effectLst/>
                <a:latin typeface="Arial" panose="020B0604020202020204" pitchFamily="34" charset="0"/>
              </a:rPr>
              <a:t>Isa. 34:4</a:t>
            </a:r>
            <a:r>
              <a:rPr lang="en-US" sz="1900" i="0" u="none" strike="noStrike">
                <a:solidFill>
                  <a:srgbClr val="FFC000"/>
                </a:solidFill>
                <a:effectLst/>
                <a:latin typeface="Arial" panose="020B0604020202020204" pitchFamily="34" charset="0"/>
              </a:rPr>
              <a:t>). Just as when a man reads in a scroll of the Torah and he rolls it, and again he opens it to read therein and he rolls it (together), likewise in the future will the Holy One, blessed be He, roll together the heavens like a scroll, as it is said, </a:t>
            </a:r>
            <a:r>
              <a:rPr lang="en-US" sz="1900" i="0" u="none" strike="noStrike">
                <a:solidFill>
                  <a:srgbClr val="00B0F0"/>
                </a:solidFill>
                <a:effectLst/>
                <a:latin typeface="Arial" panose="020B0604020202020204" pitchFamily="34" charset="0"/>
              </a:rPr>
              <a:t>"And the heavens shall be rolled together as a scroll"</a:t>
            </a:r>
            <a:r>
              <a:rPr lang="en-US" sz="1900" i="0" u="none" strike="noStrike">
                <a:solidFill>
                  <a:srgbClr val="FFC000"/>
                </a:solidFill>
                <a:effectLst/>
                <a:latin typeface="Arial" panose="020B0604020202020204" pitchFamily="34" charset="0"/>
              </a:rPr>
              <a:t> (ibid.); </a:t>
            </a:r>
            <a:r>
              <a:rPr lang="en-US" sz="1900" i="0" u="none" strike="noStrike">
                <a:solidFill>
                  <a:srgbClr val="00B0F0"/>
                </a:solidFill>
                <a:effectLst/>
                <a:latin typeface="Arial" panose="020B0604020202020204" pitchFamily="34" charset="0"/>
              </a:rPr>
              <a:t>"And the earth shall wax old like a garment"</a:t>
            </a:r>
            <a:r>
              <a:rPr lang="en-US" sz="1900" i="0" u="none" strike="noStrike">
                <a:solidFill>
                  <a:srgbClr val="FFC000"/>
                </a:solidFill>
                <a:effectLst/>
                <a:latin typeface="Arial" panose="020B0604020202020204" pitchFamily="34" charset="0"/>
              </a:rPr>
              <a:t> (</a:t>
            </a:r>
            <a:r>
              <a:rPr lang="en-US" sz="1900" i="0" u="none" strike="noStrike">
                <a:solidFill>
                  <a:srgbClr val="00B0F0"/>
                </a:solidFill>
                <a:effectLst/>
                <a:latin typeface="Arial" panose="020B0604020202020204" pitchFamily="34" charset="0"/>
              </a:rPr>
              <a:t>Isa. 51:6</a:t>
            </a:r>
            <a:r>
              <a:rPr lang="en-US" sz="1900" i="0" u="none" strike="noStrike">
                <a:solidFill>
                  <a:srgbClr val="FFC000"/>
                </a:solidFill>
                <a:effectLst/>
                <a:latin typeface="Arial" panose="020B0604020202020204" pitchFamily="34" charset="0"/>
              </a:rPr>
              <a:t>); just as a man spreads out his garment and folds it up, and again he unfolds it || and puts it on and renews it (thereby), likewise the Holy One, blessed be He, in the future will fold up the earth and again will He spread it out and put it in its place like a garment, as it is said. </a:t>
            </a:r>
            <a:r>
              <a:rPr lang="en-US" sz="1900" i="0" u="none" strike="noStrike">
                <a:solidFill>
                  <a:srgbClr val="00B0F0"/>
                </a:solidFill>
                <a:effectLst/>
                <a:latin typeface="Arial" panose="020B0604020202020204" pitchFamily="34" charset="0"/>
              </a:rPr>
              <a:t>"And the earth shall wax old like a garment" </a:t>
            </a:r>
            <a:r>
              <a:rPr lang="en-US" sz="1900" i="0" u="none" strike="noStrike">
                <a:solidFill>
                  <a:srgbClr val="FFC000"/>
                </a:solidFill>
                <a:effectLst/>
                <a:latin typeface="Arial" panose="020B0604020202020204" pitchFamily="34" charset="0"/>
              </a:rPr>
              <a:t>(ibid.).</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3188391-4B03-A619-594B-92A203A6E9DE}"/>
                  </a:ext>
                </a:extLst>
              </p14:cNvPr>
              <p14:cNvContentPartPr/>
              <p14:nvPr/>
            </p14:nvContentPartPr>
            <p14:xfrm>
              <a:off x="621691" y="839677"/>
              <a:ext cx="3479040" cy="122040"/>
            </p14:xfrm>
          </p:contentPart>
        </mc:Choice>
        <mc:Fallback>
          <p:pic>
            <p:nvPicPr>
              <p:cNvPr id="2" name="Ink 1">
                <a:extLst>
                  <a:ext uri="{FF2B5EF4-FFF2-40B4-BE49-F238E27FC236}">
                    <a16:creationId xmlns:a16="http://schemas.microsoft.com/office/drawing/2014/main" id="{E3188391-4B03-A619-594B-92A203A6E9DE}"/>
                  </a:ext>
                </a:extLst>
              </p:cNvPr>
              <p:cNvPicPr/>
              <p:nvPr/>
            </p:nvPicPr>
            <p:blipFill>
              <a:blip r:embed="rId5"/>
              <a:stretch>
                <a:fillRect/>
              </a:stretch>
            </p:blipFill>
            <p:spPr>
              <a:xfrm>
                <a:off x="604051" y="821677"/>
                <a:ext cx="35146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383F2550-F84A-35CA-2155-279B54C380F5}"/>
                  </a:ext>
                </a:extLst>
              </p14:cNvPr>
              <p14:cNvContentPartPr/>
              <p14:nvPr/>
            </p14:nvContentPartPr>
            <p14:xfrm>
              <a:off x="3557131" y="2576677"/>
              <a:ext cx="4161240" cy="80280"/>
            </p14:xfrm>
          </p:contentPart>
        </mc:Choice>
        <mc:Fallback>
          <p:pic>
            <p:nvPicPr>
              <p:cNvPr id="3" name="Ink 2">
                <a:extLst>
                  <a:ext uri="{FF2B5EF4-FFF2-40B4-BE49-F238E27FC236}">
                    <a16:creationId xmlns:a16="http://schemas.microsoft.com/office/drawing/2014/main" id="{383F2550-F84A-35CA-2155-279B54C380F5}"/>
                  </a:ext>
                </a:extLst>
              </p:cNvPr>
              <p:cNvPicPr/>
              <p:nvPr/>
            </p:nvPicPr>
            <p:blipFill>
              <a:blip r:embed="rId7"/>
              <a:stretch>
                <a:fillRect/>
              </a:stretch>
            </p:blipFill>
            <p:spPr>
              <a:xfrm>
                <a:off x="3539131" y="2559037"/>
                <a:ext cx="41968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355CB96-C7B1-E44E-4CE7-DF9FE675A356}"/>
                  </a:ext>
                </a:extLst>
              </p14:cNvPr>
              <p14:cNvContentPartPr/>
              <p14:nvPr/>
            </p14:nvContentPartPr>
            <p14:xfrm>
              <a:off x="976651" y="3186157"/>
              <a:ext cx="639360" cy="56160"/>
            </p14:xfrm>
          </p:contentPart>
        </mc:Choice>
        <mc:Fallback>
          <p:pic>
            <p:nvPicPr>
              <p:cNvPr id="5" name="Ink 4">
                <a:extLst>
                  <a:ext uri="{FF2B5EF4-FFF2-40B4-BE49-F238E27FC236}">
                    <a16:creationId xmlns:a16="http://schemas.microsoft.com/office/drawing/2014/main" id="{7355CB96-C7B1-E44E-4CE7-DF9FE675A356}"/>
                  </a:ext>
                </a:extLst>
              </p:cNvPr>
              <p:cNvPicPr/>
              <p:nvPr/>
            </p:nvPicPr>
            <p:blipFill>
              <a:blip r:embed="rId9"/>
              <a:stretch>
                <a:fillRect/>
              </a:stretch>
            </p:blipFill>
            <p:spPr>
              <a:xfrm>
                <a:off x="958651" y="3168517"/>
                <a:ext cx="6750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886EA92A-607F-4EB0-6F4E-B5325CCDCC07}"/>
                  </a:ext>
                </a:extLst>
              </p14:cNvPr>
              <p14:cNvContentPartPr/>
              <p14:nvPr/>
            </p14:nvContentPartPr>
            <p14:xfrm>
              <a:off x="3333211" y="3145117"/>
              <a:ext cx="4064400" cy="76320"/>
            </p14:xfrm>
          </p:contentPart>
        </mc:Choice>
        <mc:Fallback>
          <p:pic>
            <p:nvPicPr>
              <p:cNvPr id="7" name="Ink 6">
                <a:extLst>
                  <a:ext uri="{FF2B5EF4-FFF2-40B4-BE49-F238E27FC236}">
                    <a16:creationId xmlns:a16="http://schemas.microsoft.com/office/drawing/2014/main" id="{886EA92A-607F-4EB0-6F4E-B5325CCDCC07}"/>
                  </a:ext>
                </a:extLst>
              </p:cNvPr>
              <p:cNvPicPr/>
              <p:nvPr/>
            </p:nvPicPr>
            <p:blipFill>
              <a:blip r:embed="rId11"/>
              <a:stretch>
                <a:fillRect/>
              </a:stretch>
            </p:blipFill>
            <p:spPr>
              <a:xfrm>
                <a:off x="3315211" y="3127477"/>
                <a:ext cx="41000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06AB70EC-F12F-F637-8990-6FE9458C5B77}"/>
                  </a:ext>
                </a:extLst>
              </p14:cNvPr>
              <p14:cNvContentPartPr/>
              <p14:nvPr/>
            </p14:nvContentPartPr>
            <p14:xfrm>
              <a:off x="2827051" y="4643077"/>
              <a:ext cx="457560" cy="56880"/>
            </p14:xfrm>
          </p:contentPart>
        </mc:Choice>
        <mc:Fallback>
          <p:pic>
            <p:nvPicPr>
              <p:cNvPr id="9" name="Ink 8">
                <a:extLst>
                  <a:ext uri="{FF2B5EF4-FFF2-40B4-BE49-F238E27FC236}">
                    <a16:creationId xmlns:a16="http://schemas.microsoft.com/office/drawing/2014/main" id="{06AB70EC-F12F-F637-8990-6FE9458C5B77}"/>
                  </a:ext>
                </a:extLst>
              </p:cNvPr>
              <p:cNvPicPr/>
              <p:nvPr/>
            </p:nvPicPr>
            <p:blipFill>
              <a:blip r:embed="rId13"/>
              <a:stretch>
                <a:fillRect/>
              </a:stretch>
            </p:blipFill>
            <p:spPr>
              <a:xfrm>
                <a:off x="2809411" y="4625437"/>
                <a:ext cx="4932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8EEDE4D-ADF7-716C-9E09-A6A50238B618}"/>
                  </a:ext>
                </a:extLst>
              </p14:cNvPr>
              <p14:cNvContentPartPr/>
              <p14:nvPr/>
            </p14:nvContentPartPr>
            <p14:xfrm>
              <a:off x="815371" y="4933957"/>
              <a:ext cx="640800" cy="37800"/>
            </p14:xfrm>
          </p:contentPart>
        </mc:Choice>
        <mc:Fallback>
          <p:pic>
            <p:nvPicPr>
              <p:cNvPr id="11" name="Ink 10">
                <a:extLst>
                  <a:ext uri="{FF2B5EF4-FFF2-40B4-BE49-F238E27FC236}">
                    <a16:creationId xmlns:a16="http://schemas.microsoft.com/office/drawing/2014/main" id="{18EEDE4D-ADF7-716C-9E09-A6A50238B618}"/>
                  </a:ext>
                </a:extLst>
              </p:cNvPr>
              <p:cNvPicPr/>
              <p:nvPr/>
            </p:nvPicPr>
            <p:blipFill>
              <a:blip r:embed="rId15"/>
              <a:stretch>
                <a:fillRect/>
              </a:stretch>
            </p:blipFill>
            <p:spPr>
              <a:xfrm>
                <a:off x="797731" y="4916317"/>
                <a:ext cx="676440" cy="73440"/>
              </a:xfrm>
              <a:prstGeom prst="rect">
                <a:avLst/>
              </a:prstGeom>
            </p:spPr>
          </p:pic>
        </mc:Fallback>
      </mc:AlternateContent>
      <p:grpSp>
        <p:nvGrpSpPr>
          <p:cNvPr id="14" name="Group 13">
            <a:extLst>
              <a:ext uri="{FF2B5EF4-FFF2-40B4-BE49-F238E27FC236}">
                <a16:creationId xmlns:a16="http://schemas.microsoft.com/office/drawing/2014/main" id="{2F5FCA7F-84C2-4F33-6489-2ED99EB88B59}"/>
              </a:ext>
            </a:extLst>
          </p:cNvPr>
          <p:cNvGrpSpPr/>
          <p:nvPr/>
        </p:nvGrpSpPr>
        <p:grpSpPr>
          <a:xfrm>
            <a:off x="2275531" y="5480077"/>
            <a:ext cx="5423400" cy="106560"/>
            <a:chOff x="2275531" y="5480077"/>
            <a:chExt cx="5423400" cy="106560"/>
          </a:xfrm>
        </p:grpSpPr>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2DE14A89-0F7D-4F54-1073-F4CBBFA48DD2}"/>
                    </a:ext>
                  </a:extLst>
                </p14:cNvPr>
                <p14:cNvContentPartPr/>
                <p14:nvPr/>
              </p14:nvContentPartPr>
              <p14:xfrm>
                <a:off x="2275531" y="5539837"/>
                <a:ext cx="62280" cy="46800"/>
              </p14:xfrm>
            </p:contentPart>
          </mc:Choice>
          <mc:Fallback>
            <p:pic>
              <p:nvPicPr>
                <p:cNvPr id="12" name="Ink 11">
                  <a:extLst>
                    <a:ext uri="{FF2B5EF4-FFF2-40B4-BE49-F238E27FC236}">
                      <a16:creationId xmlns:a16="http://schemas.microsoft.com/office/drawing/2014/main" id="{2DE14A89-0F7D-4F54-1073-F4CBBFA48DD2}"/>
                    </a:ext>
                  </a:extLst>
                </p:cNvPr>
                <p:cNvPicPr/>
                <p:nvPr/>
              </p:nvPicPr>
              <p:blipFill>
                <a:blip r:embed="rId17"/>
                <a:stretch>
                  <a:fillRect/>
                </a:stretch>
              </p:blipFill>
              <p:spPr>
                <a:xfrm>
                  <a:off x="2257531" y="5522197"/>
                  <a:ext cx="979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C2728BF6-483A-2CD3-678C-4F88D54F013B}"/>
                    </a:ext>
                  </a:extLst>
                </p14:cNvPr>
                <p14:cNvContentPartPr/>
                <p14:nvPr/>
              </p14:nvContentPartPr>
              <p14:xfrm>
                <a:off x="5134291" y="5480077"/>
                <a:ext cx="2564640" cy="74160"/>
              </p14:xfrm>
            </p:contentPart>
          </mc:Choice>
          <mc:Fallback>
            <p:pic>
              <p:nvPicPr>
                <p:cNvPr id="13" name="Ink 12">
                  <a:extLst>
                    <a:ext uri="{FF2B5EF4-FFF2-40B4-BE49-F238E27FC236}">
                      <a16:creationId xmlns:a16="http://schemas.microsoft.com/office/drawing/2014/main" id="{C2728BF6-483A-2CD3-678C-4F88D54F013B}"/>
                    </a:ext>
                  </a:extLst>
                </p:cNvPr>
                <p:cNvPicPr/>
                <p:nvPr/>
              </p:nvPicPr>
              <p:blipFill>
                <a:blip r:embed="rId19"/>
                <a:stretch>
                  <a:fillRect/>
                </a:stretch>
              </p:blipFill>
              <p:spPr>
                <a:xfrm>
                  <a:off x="5116291" y="5462077"/>
                  <a:ext cx="2600280" cy="109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79901659-027D-6014-7F4A-0FD6613C4CF9}"/>
                  </a:ext>
                </a:extLst>
              </p14:cNvPr>
              <p14:cNvContentPartPr/>
              <p14:nvPr/>
            </p14:nvContentPartPr>
            <p14:xfrm>
              <a:off x="708091" y="5746117"/>
              <a:ext cx="6938640" cy="107640"/>
            </p14:xfrm>
          </p:contentPart>
        </mc:Choice>
        <mc:Fallback>
          <p:pic>
            <p:nvPicPr>
              <p:cNvPr id="15" name="Ink 14">
                <a:extLst>
                  <a:ext uri="{FF2B5EF4-FFF2-40B4-BE49-F238E27FC236}">
                    <a16:creationId xmlns:a16="http://schemas.microsoft.com/office/drawing/2014/main" id="{79901659-027D-6014-7F4A-0FD6613C4CF9}"/>
                  </a:ext>
                </a:extLst>
              </p:cNvPr>
              <p:cNvPicPr/>
              <p:nvPr/>
            </p:nvPicPr>
            <p:blipFill>
              <a:blip r:embed="rId21"/>
              <a:stretch>
                <a:fillRect/>
              </a:stretch>
            </p:blipFill>
            <p:spPr>
              <a:xfrm>
                <a:off x="690091" y="5728477"/>
                <a:ext cx="69742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DF1E7B72-0BFE-AD17-5EB8-E0209CB427C2}"/>
                  </a:ext>
                </a:extLst>
              </p14:cNvPr>
              <p14:cNvContentPartPr/>
              <p14:nvPr/>
            </p14:nvContentPartPr>
            <p14:xfrm>
              <a:off x="4581691" y="2034157"/>
              <a:ext cx="1282680" cy="389880"/>
            </p14:xfrm>
          </p:contentPart>
        </mc:Choice>
        <mc:Fallback>
          <p:pic>
            <p:nvPicPr>
              <p:cNvPr id="16" name="Ink 15">
                <a:extLst>
                  <a:ext uri="{FF2B5EF4-FFF2-40B4-BE49-F238E27FC236}">
                    <a16:creationId xmlns:a16="http://schemas.microsoft.com/office/drawing/2014/main" id="{DF1E7B72-0BFE-AD17-5EB8-E0209CB427C2}"/>
                  </a:ext>
                </a:extLst>
              </p:cNvPr>
              <p:cNvPicPr/>
              <p:nvPr/>
            </p:nvPicPr>
            <p:blipFill>
              <a:blip r:embed="rId23"/>
              <a:stretch>
                <a:fillRect/>
              </a:stretch>
            </p:blipFill>
            <p:spPr>
              <a:xfrm>
                <a:off x="4563691" y="2016157"/>
                <a:ext cx="1318320" cy="425520"/>
              </a:xfrm>
              <a:prstGeom prst="rect">
                <a:avLst/>
              </a:prstGeom>
            </p:spPr>
          </p:pic>
        </mc:Fallback>
      </mc:AlternateContent>
    </p:spTree>
    <p:extLst>
      <p:ext uri="{BB962C8B-B14F-4D97-AF65-F5344CB8AC3E}">
        <p14:creationId xmlns:p14="http://schemas.microsoft.com/office/powerpoint/2010/main" val="620831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8646910" cy="6384662"/>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0DB08C6-B75F-BD6D-E9CD-12E22611C015}"/>
              </a:ext>
            </a:extLst>
          </p:cNvPr>
          <p:cNvSpPr txBox="1"/>
          <p:nvPr/>
        </p:nvSpPr>
        <p:spPr>
          <a:xfrm>
            <a:off x="472542" y="198911"/>
            <a:ext cx="7787742" cy="6017032"/>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Pirkei DeRabbi Eliezer 51:3</a:t>
            </a:r>
          </a:p>
          <a:p>
            <a:pPr rtl="0">
              <a:spcBef>
                <a:spcPts val="0"/>
              </a:spcBef>
              <a:spcAft>
                <a:spcPts val="0"/>
              </a:spcAft>
            </a:pPr>
            <a:r>
              <a:rPr lang="en-US" sz="2400" i="0" u="none" strike="noStrike">
                <a:solidFill>
                  <a:srgbClr val="FFC000"/>
                </a:solidFill>
                <a:effectLst/>
                <a:latin typeface="Arial" panose="020B0604020202020204" pitchFamily="34" charset="0"/>
              </a:rPr>
              <a:t>Rabbi Eliezer said: All the host of heaven in the future will pass away and will be renewed. What is written concerning them? </a:t>
            </a:r>
            <a:r>
              <a:rPr lang="en-US" sz="2400" i="0" u="none" strike="noStrike">
                <a:solidFill>
                  <a:srgbClr val="00B0F0"/>
                </a:solidFill>
                <a:effectLst/>
                <a:latin typeface="Arial" panose="020B0604020202020204" pitchFamily="34" charset="0"/>
              </a:rPr>
              <a:t>"And all the host of heaven shall be dissolved"</a:t>
            </a:r>
            <a:r>
              <a:rPr lang="en-US" sz="2400" i="0" u="none" strike="noStrike">
                <a:solidFill>
                  <a:srgbClr val="FFC000"/>
                </a:solidFill>
                <a:effectLst/>
                <a:latin typeface="Arial" panose="020B0604020202020204" pitchFamily="34" charset="0"/>
              </a:rPr>
              <a:t> (</a:t>
            </a:r>
            <a:r>
              <a:rPr lang="en-US" sz="2400" i="0" u="none" strike="noStrike">
                <a:solidFill>
                  <a:srgbClr val="00B0F0"/>
                </a:solidFill>
                <a:effectLst/>
                <a:latin typeface="Arial" panose="020B0604020202020204" pitchFamily="34" charset="0"/>
              </a:rPr>
              <a:t>Isa. 34:4</a:t>
            </a:r>
            <a:r>
              <a:rPr lang="en-US" sz="2400" i="0" u="none" strike="noStrike">
                <a:solidFill>
                  <a:srgbClr val="FFC000"/>
                </a:solidFill>
                <a:effectLst/>
                <a:latin typeface="Arial" panose="020B0604020202020204" pitchFamily="34" charset="0"/>
              </a:rPr>
              <a:t>). Just as the leaves fade from off the vine and the fig tree, and the latter remain standing as a dry tree, and again they blossom afresh and bear buds and produce new leaves and fresh leaves. Likewise in the future will all the host of heaven fade away like a vine and a fig tree, and they will again be renewed before Him to make known that there is passing away (which) does not (really) pass away. No more shall there be evil, and no more shall there be plague, and (there shall) not be the former misfortunes, as it is said, </a:t>
            </a:r>
            <a:r>
              <a:rPr lang="en-US" sz="2400" i="0" u="none" strike="noStrike">
                <a:solidFill>
                  <a:srgbClr val="00B0F0"/>
                </a:solidFill>
                <a:effectLst/>
                <a:latin typeface="Arial" panose="020B0604020202020204" pitchFamily="34" charset="0"/>
              </a:rPr>
              <a:t>"For, behold, I create new heavens"</a:t>
            </a:r>
            <a:r>
              <a:rPr lang="en-US" sz="2400" i="0" u="none" strike="noStrike">
                <a:solidFill>
                  <a:srgbClr val="FFC000"/>
                </a:solidFill>
                <a:effectLst/>
                <a:latin typeface="Arial" panose="020B0604020202020204" pitchFamily="34" charset="0"/>
              </a:rPr>
              <a:t> (</a:t>
            </a:r>
            <a:r>
              <a:rPr lang="en-US" sz="2400" i="0" u="none" strike="noStrike">
                <a:solidFill>
                  <a:srgbClr val="00B0F0"/>
                </a:solidFill>
                <a:effectLst/>
                <a:latin typeface="Arial" panose="020B0604020202020204" pitchFamily="34" charset="0"/>
              </a:rPr>
              <a:t>Isa. 65:17</a:t>
            </a:r>
            <a:r>
              <a:rPr lang="en-US" sz="2400" i="0" u="none" strike="noStrike">
                <a:solidFill>
                  <a:srgbClr val="FFC000"/>
                </a:solidFill>
                <a:effectLst/>
                <a:latin typeface="Arial" panose="020B0604020202020204" pitchFamily="34" charset="0"/>
              </a:rPr>
              <a:t>).</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F086EB8-012B-120C-FC32-839BD4D2355A}"/>
                  </a:ext>
                </a:extLst>
              </p14:cNvPr>
              <p14:cNvContentPartPr/>
              <p14:nvPr/>
            </p14:nvContentPartPr>
            <p14:xfrm>
              <a:off x="4251931" y="913117"/>
              <a:ext cx="3037320" cy="70920"/>
            </p14:xfrm>
          </p:contentPart>
        </mc:Choice>
        <mc:Fallback>
          <p:pic>
            <p:nvPicPr>
              <p:cNvPr id="2" name="Ink 1">
                <a:extLst>
                  <a:ext uri="{FF2B5EF4-FFF2-40B4-BE49-F238E27FC236}">
                    <a16:creationId xmlns:a16="http://schemas.microsoft.com/office/drawing/2014/main" id="{DF086EB8-012B-120C-FC32-839BD4D2355A}"/>
                  </a:ext>
                </a:extLst>
              </p:cNvPr>
              <p:cNvPicPr/>
              <p:nvPr/>
            </p:nvPicPr>
            <p:blipFill>
              <a:blip r:embed="rId5"/>
              <a:stretch>
                <a:fillRect/>
              </a:stretch>
            </p:blipFill>
            <p:spPr>
              <a:xfrm>
                <a:off x="4234291" y="895477"/>
                <a:ext cx="30729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CC2AA951-55B2-4970-0731-340FDFDC8515}"/>
                  </a:ext>
                </a:extLst>
              </p14:cNvPr>
              <p14:cNvContentPartPr/>
              <p14:nvPr/>
            </p14:nvContentPartPr>
            <p14:xfrm>
              <a:off x="721771" y="1301557"/>
              <a:ext cx="4250160" cy="156960"/>
            </p14:xfrm>
          </p:contentPart>
        </mc:Choice>
        <mc:Fallback>
          <p:pic>
            <p:nvPicPr>
              <p:cNvPr id="3" name="Ink 2">
                <a:extLst>
                  <a:ext uri="{FF2B5EF4-FFF2-40B4-BE49-F238E27FC236}">
                    <a16:creationId xmlns:a16="http://schemas.microsoft.com/office/drawing/2014/main" id="{CC2AA951-55B2-4970-0731-340FDFDC8515}"/>
                  </a:ext>
                </a:extLst>
              </p:cNvPr>
              <p:cNvPicPr/>
              <p:nvPr/>
            </p:nvPicPr>
            <p:blipFill>
              <a:blip r:embed="rId7"/>
              <a:stretch>
                <a:fillRect/>
              </a:stretch>
            </p:blipFill>
            <p:spPr>
              <a:xfrm>
                <a:off x="703771" y="1283557"/>
                <a:ext cx="42858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DBD74888-BDBF-D7C7-D5D2-F7802A5C2906}"/>
                  </a:ext>
                </a:extLst>
              </p14:cNvPr>
              <p14:cNvContentPartPr/>
              <p14:nvPr/>
            </p14:nvContentPartPr>
            <p14:xfrm>
              <a:off x="2329171" y="2064757"/>
              <a:ext cx="888840" cy="49680"/>
            </p14:xfrm>
          </p:contentPart>
        </mc:Choice>
        <mc:Fallback>
          <p:pic>
            <p:nvPicPr>
              <p:cNvPr id="5" name="Ink 4">
                <a:extLst>
                  <a:ext uri="{FF2B5EF4-FFF2-40B4-BE49-F238E27FC236}">
                    <a16:creationId xmlns:a16="http://schemas.microsoft.com/office/drawing/2014/main" id="{DBD74888-BDBF-D7C7-D5D2-F7802A5C2906}"/>
                  </a:ext>
                </a:extLst>
              </p:cNvPr>
              <p:cNvPicPr/>
              <p:nvPr/>
            </p:nvPicPr>
            <p:blipFill>
              <a:blip r:embed="rId9"/>
              <a:stretch>
                <a:fillRect/>
              </a:stretch>
            </p:blipFill>
            <p:spPr>
              <a:xfrm>
                <a:off x="2311171" y="2046757"/>
                <a:ext cx="9244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B877BB34-0104-9855-5B2C-C8BDEA9A36EA}"/>
                  </a:ext>
                </a:extLst>
              </p14:cNvPr>
              <p14:cNvContentPartPr/>
              <p14:nvPr/>
            </p14:nvContentPartPr>
            <p14:xfrm>
              <a:off x="886651" y="3300637"/>
              <a:ext cx="8640" cy="19800"/>
            </p14:xfrm>
          </p:contentPart>
        </mc:Choice>
        <mc:Fallback>
          <p:pic>
            <p:nvPicPr>
              <p:cNvPr id="7" name="Ink 6">
                <a:extLst>
                  <a:ext uri="{FF2B5EF4-FFF2-40B4-BE49-F238E27FC236}">
                    <a16:creationId xmlns:a16="http://schemas.microsoft.com/office/drawing/2014/main" id="{B877BB34-0104-9855-5B2C-C8BDEA9A36EA}"/>
                  </a:ext>
                </a:extLst>
              </p:cNvPr>
              <p:cNvPicPr/>
              <p:nvPr/>
            </p:nvPicPr>
            <p:blipFill>
              <a:blip r:embed="rId11"/>
              <a:stretch>
                <a:fillRect/>
              </a:stretch>
            </p:blipFill>
            <p:spPr>
              <a:xfrm>
                <a:off x="869011" y="3282637"/>
                <a:ext cx="442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A9188186-6F1F-82F4-DD23-C69CBD16EA5A}"/>
                  </a:ext>
                </a:extLst>
              </p14:cNvPr>
              <p14:cNvContentPartPr/>
              <p14:nvPr/>
            </p14:nvContentPartPr>
            <p14:xfrm>
              <a:off x="7369531" y="3365797"/>
              <a:ext cx="3600" cy="20520"/>
            </p14:xfrm>
          </p:contentPart>
        </mc:Choice>
        <mc:Fallback>
          <p:pic>
            <p:nvPicPr>
              <p:cNvPr id="9" name="Ink 8">
                <a:extLst>
                  <a:ext uri="{FF2B5EF4-FFF2-40B4-BE49-F238E27FC236}">
                    <a16:creationId xmlns:a16="http://schemas.microsoft.com/office/drawing/2014/main" id="{A9188186-6F1F-82F4-DD23-C69CBD16EA5A}"/>
                  </a:ext>
                </a:extLst>
              </p:cNvPr>
              <p:cNvPicPr/>
              <p:nvPr/>
            </p:nvPicPr>
            <p:blipFill>
              <a:blip r:embed="rId13"/>
              <a:stretch>
                <a:fillRect/>
              </a:stretch>
            </p:blipFill>
            <p:spPr>
              <a:xfrm>
                <a:off x="7351891" y="3347797"/>
                <a:ext cx="392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8A306B4B-D07B-E08A-3769-635BF1F9005E}"/>
                  </a:ext>
                </a:extLst>
              </p14:cNvPr>
              <p14:cNvContentPartPr/>
              <p14:nvPr/>
            </p14:nvContentPartPr>
            <p14:xfrm>
              <a:off x="789451" y="3889957"/>
              <a:ext cx="11160" cy="7560"/>
            </p14:xfrm>
          </p:contentPart>
        </mc:Choice>
        <mc:Fallback>
          <p:pic>
            <p:nvPicPr>
              <p:cNvPr id="11" name="Ink 10">
                <a:extLst>
                  <a:ext uri="{FF2B5EF4-FFF2-40B4-BE49-F238E27FC236}">
                    <a16:creationId xmlns:a16="http://schemas.microsoft.com/office/drawing/2014/main" id="{8A306B4B-D07B-E08A-3769-635BF1F9005E}"/>
                  </a:ext>
                </a:extLst>
              </p:cNvPr>
              <p:cNvPicPr/>
              <p:nvPr/>
            </p:nvPicPr>
            <p:blipFill>
              <a:blip r:embed="rId15"/>
              <a:stretch>
                <a:fillRect/>
              </a:stretch>
            </p:blipFill>
            <p:spPr>
              <a:xfrm>
                <a:off x="771451" y="3871957"/>
                <a:ext cx="468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32114807-0DDE-7B1C-9E65-C5BEAB268D06}"/>
                  </a:ext>
                </a:extLst>
              </p14:cNvPr>
              <p14:cNvContentPartPr/>
              <p14:nvPr/>
            </p14:nvContentPartPr>
            <p14:xfrm>
              <a:off x="1333411" y="4587997"/>
              <a:ext cx="15840" cy="15120"/>
            </p14:xfrm>
          </p:contentPart>
        </mc:Choice>
        <mc:Fallback>
          <p:pic>
            <p:nvPicPr>
              <p:cNvPr id="12" name="Ink 11">
                <a:extLst>
                  <a:ext uri="{FF2B5EF4-FFF2-40B4-BE49-F238E27FC236}">
                    <a16:creationId xmlns:a16="http://schemas.microsoft.com/office/drawing/2014/main" id="{32114807-0DDE-7B1C-9E65-C5BEAB268D06}"/>
                  </a:ext>
                </a:extLst>
              </p:cNvPr>
              <p:cNvPicPr/>
              <p:nvPr/>
            </p:nvPicPr>
            <p:blipFill>
              <a:blip r:embed="rId17"/>
              <a:stretch>
                <a:fillRect/>
              </a:stretch>
            </p:blipFill>
            <p:spPr>
              <a:xfrm>
                <a:off x="1315411" y="4570357"/>
                <a:ext cx="514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CBBAD6D9-9CF8-99C0-5356-47AB048FD5B8}"/>
                  </a:ext>
                </a:extLst>
              </p14:cNvPr>
              <p14:cNvContentPartPr/>
              <p14:nvPr/>
            </p14:nvContentPartPr>
            <p14:xfrm>
              <a:off x="2351491" y="4531837"/>
              <a:ext cx="36360" cy="67320"/>
            </p14:xfrm>
          </p:contentPart>
        </mc:Choice>
        <mc:Fallback>
          <p:pic>
            <p:nvPicPr>
              <p:cNvPr id="13" name="Ink 12">
                <a:extLst>
                  <a:ext uri="{FF2B5EF4-FFF2-40B4-BE49-F238E27FC236}">
                    <a16:creationId xmlns:a16="http://schemas.microsoft.com/office/drawing/2014/main" id="{CBBAD6D9-9CF8-99C0-5356-47AB048FD5B8}"/>
                  </a:ext>
                </a:extLst>
              </p:cNvPr>
              <p:cNvPicPr/>
              <p:nvPr/>
            </p:nvPicPr>
            <p:blipFill>
              <a:blip r:embed="rId19"/>
              <a:stretch>
                <a:fillRect/>
              </a:stretch>
            </p:blipFill>
            <p:spPr>
              <a:xfrm>
                <a:off x="2333851" y="4514197"/>
                <a:ext cx="720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96430F28-CC8E-9CDB-D6E1-BC7E51C94920}"/>
                  </a:ext>
                </a:extLst>
              </p14:cNvPr>
              <p14:cNvContentPartPr/>
              <p14:nvPr/>
            </p14:nvContentPartPr>
            <p14:xfrm>
              <a:off x="7567531" y="4602397"/>
              <a:ext cx="392040" cy="40680"/>
            </p14:xfrm>
          </p:contentPart>
        </mc:Choice>
        <mc:Fallback>
          <p:pic>
            <p:nvPicPr>
              <p:cNvPr id="15" name="Ink 14">
                <a:extLst>
                  <a:ext uri="{FF2B5EF4-FFF2-40B4-BE49-F238E27FC236}">
                    <a16:creationId xmlns:a16="http://schemas.microsoft.com/office/drawing/2014/main" id="{96430F28-CC8E-9CDB-D6E1-BC7E51C94920}"/>
                  </a:ext>
                </a:extLst>
              </p:cNvPr>
              <p:cNvPicPr/>
              <p:nvPr/>
            </p:nvPicPr>
            <p:blipFill>
              <a:blip r:embed="rId21"/>
              <a:stretch>
                <a:fillRect/>
              </a:stretch>
            </p:blipFill>
            <p:spPr>
              <a:xfrm>
                <a:off x="7549891" y="4584397"/>
                <a:ext cx="427680" cy="76320"/>
              </a:xfrm>
              <a:prstGeom prst="rect">
                <a:avLst/>
              </a:prstGeom>
            </p:spPr>
          </p:pic>
        </mc:Fallback>
      </mc:AlternateContent>
      <p:grpSp>
        <p:nvGrpSpPr>
          <p:cNvPr id="17" name="Group 16">
            <a:extLst>
              <a:ext uri="{FF2B5EF4-FFF2-40B4-BE49-F238E27FC236}">
                <a16:creationId xmlns:a16="http://schemas.microsoft.com/office/drawing/2014/main" id="{81A5FC81-CB29-B1B9-E898-B7BBD45F42C8}"/>
              </a:ext>
            </a:extLst>
          </p:cNvPr>
          <p:cNvGrpSpPr/>
          <p:nvPr/>
        </p:nvGrpSpPr>
        <p:grpSpPr>
          <a:xfrm>
            <a:off x="816811" y="4964197"/>
            <a:ext cx="2747880" cy="79920"/>
            <a:chOff x="816811" y="4964197"/>
            <a:chExt cx="2747880" cy="79920"/>
          </a:xfrm>
        </p:grpSpPr>
        <mc:AlternateContent xmlns:mc="http://schemas.openxmlformats.org/markup-compatibility/2006">
          <mc:Choice xmlns:p14="http://schemas.microsoft.com/office/powerpoint/2010/main" Requires="p14">
            <p:contentPart p14:bwMode="auto" r:id="rId22">
              <p14:nvContentPartPr>
                <p14:cNvPr id="14" name="Ink 13">
                  <a:extLst>
                    <a:ext uri="{FF2B5EF4-FFF2-40B4-BE49-F238E27FC236}">
                      <a16:creationId xmlns:a16="http://schemas.microsoft.com/office/drawing/2014/main" id="{0A934160-B1E0-9E69-55E3-AEEB7FE7ABA8}"/>
                    </a:ext>
                  </a:extLst>
                </p14:cNvPr>
                <p14:cNvContentPartPr/>
                <p14:nvPr/>
              </p14:nvContentPartPr>
              <p14:xfrm>
                <a:off x="2116771" y="4964197"/>
                <a:ext cx="1447920" cy="34200"/>
              </p14:xfrm>
            </p:contentPart>
          </mc:Choice>
          <mc:Fallback>
            <p:pic>
              <p:nvPicPr>
                <p:cNvPr id="14" name="Ink 13">
                  <a:extLst>
                    <a:ext uri="{FF2B5EF4-FFF2-40B4-BE49-F238E27FC236}">
                      <a16:creationId xmlns:a16="http://schemas.microsoft.com/office/drawing/2014/main" id="{0A934160-B1E0-9E69-55E3-AEEB7FE7ABA8}"/>
                    </a:ext>
                  </a:extLst>
                </p:cNvPr>
                <p:cNvPicPr/>
                <p:nvPr/>
              </p:nvPicPr>
              <p:blipFill>
                <a:blip r:embed="rId23"/>
                <a:stretch>
                  <a:fillRect/>
                </a:stretch>
              </p:blipFill>
              <p:spPr>
                <a:xfrm>
                  <a:off x="2098771" y="4946197"/>
                  <a:ext cx="14835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E5A3F509-5918-E6C1-4F5E-BB129F7C3783}"/>
                    </a:ext>
                  </a:extLst>
                </p14:cNvPr>
                <p14:cNvContentPartPr/>
                <p14:nvPr/>
              </p14:nvContentPartPr>
              <p14:xfrm>
                <a:off x="816811" y="4984717"/>
                <a:ext cx="972000" cy="59400"/>
              </p14:xfrm>
            </p:contentPart>
          </mc:Choice>
          <mc:Fallback>
            <p:pic>
              <p:nvPicPr>
                <p:cNvPr id="16" name="Ink 15">
                  <a:extLst>
                    <a:ext uri="{FF2B5EF4-FFF2-40B4-BE49-F238E27FC236}">
                      <a16:creationId xmlns:a16="http://schemas.microsoft.com/office/drawing/2014/main" id="{E5A3F509-5918-E6C1-4F5E-BB129F7C3783}"/>
                    </a:ext>
                  </a:extLst>
                </p:cNvPr>
                <p:cNvPicPr/>
                <p:nvPr/>
              </p:nvPicPr>
              <p:blipFill>
                <a:blip r:embed="rId25"/>
                <a:stretch>
                  <a:fillRect/>
                </a:stretch>
              </p:blipFill>
              <p:spPr>
                <a:xfrm>
                  <a:off x="798811" y="4966717"/>
                  <a:ext cx="1007640" cy="95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48FA3825-ABD6-BA88-FAC8-DEB4499EA471}"/>
                  </a:ext>
                </a:extLst>
              </p14:cNvPr>
              <p14:cNvContentPartPr/>
              <p14:nvPr/>
            </p14:nvContentPartPr>
            <p14:xfrm>
              <a:off x="4137091" y="4932877"/>
              <a:ext cx="3172680" cy="87840"/>
            </p14:xfrm>
          </p:contentPart>
        </mc:Choice>
        <mc:Fallback>
          <p:pic>
            <p:nvPicPr>
              <p:cNvPr id="18" name="Ink 17">
                <a:extLst>
                  <a:ext uri="{FF2B5EF4-FFF2-40B4-BE49-F238E27FC236}">
                    <a16:creationId xmlns:a16="http://schemas.microsoft.com/office/drawing/2014/main" id="{48FA3825-ABD6-BA88-FAC8-DEB4499EA471}"/>
                  </a:ext>
                </a:extLst>
              </p:cNvPr>
              <p:cNvPicPr/>
              <p:nvPr/>
            </p:nvPicPr>
            <p:blipFill>
              <a:blip r:embed="rId27"/>
              <a:stretch>
                <a:fillRect/>
              </a:stretch>
            </p:blipFill>
            <p:spPr>
              <a:xfrm>
                <a:off x="4119451" y="4915237"/>
                <a:ext cx="32083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F4D2E747-D1F1-409F-29F9-F23F19F75897}"/>
                  </a:ext>
                </a:extLst>
              </p14:cNvPr>
              <p14:cNvContentPartPr/>
              <p14:nvPr/>
            </p14:nvContentPartPr>
            <p14:xfrm>
              <a:off x="667411" y="5358397"/>
              <a:ext cx="6847560" cy="88920"/>
            </p14:xfrm>
          </p:contentPart>
        </mc:Choice>
        <mc:Fallback>
          <p:pic>
            <p:nvPicPr>
              <p:cNvPr id="19" name="Ink 18">
                <a:extLst>
                  <a:ext uri="{FF2B5EF4-FFF2-40B4-BE49-F238E27FC236}">
                    <a16:creationId xmlns:a16="http://schemas.microsoft.com/office/drawing/2014/main" id="{F4D2E747-D1F1-409F-29F9-F23F19F75897}"/>
                  </a:ext>
                </a:extLst>
              </p:cNvPr>
              <p:cNvPicPr/>
              <p:nvPr/>
            </p:nvPicPr>
            <p:blipFill>
              <a:blip r:embed="rId29"/>
              <a:stretch>
                <a:fillRect/>
              </a:stretch>
            </p:blipFill>
            <p:spPr>
              <a:xfrm>
                <a:off x="649411" y="5340757"/>
                <a:ext cx="68832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9936E38F-5CC9-4468-3EF4-9FCBC8B6CD41}"/>
                  </a:ext>
                </a:extLst>
              </p14:cNvPr>
              <p14:cNvContentPartPr/>
              <p14:nvPr/>
            </p14:nvContentPartPr>
            <p14:xfrm>
              <a:off x="679651" y="5698597"/>
              <a:ext cx="1174320" cy="61560"/>
            </p14:xfrm>
          </p:contentPart>
        </mc:Choice>
        <mc:Fallback>
          <p:pic>
            <p:nvPicPr>
              <p:cNvPr id="20" name="Ink 19">
                <a:extLst>
                  <a:ext uri="{FF2B5EF4-FFF2-40B4-BE49-F238E27FC236}">
                    <a16:creationId xmlns:a16="http://schemas.microsoft.com/office/drawing/2014/main" id="{9936E38F-5CC9-4468-3EF4-9FCBC8B6CD41}"/>
                  </a:ext>
                </a:extLst>
              </p:cNvPr>
              <p:cNvPicPr/>
              <p:nvPr/>
            </p:nvPicPr>
            <p:blipFill>
              <a:blip r:embed="rId31"/>
              <a:stretch>
                <a:fillRect/>
              </a:stretch>
            </p:blipFill>
            <p:spPr>
              <a:xfrm>
                <a:off x="662011" y="5680957"/>
                <a:ext cx="1209960" cy="97200"/>
              </a:xfrm>
              <a:prstGeom prst="rect">
                <a:avLst/>
              </a:prstGeom>
            </p:spPr>
          </p:pic>
        </mc:Fallback>
      </mc:AlternateContent>
      <p:grpSp>
        <p:nvGrpSpPr>
          <p:cNvPr id="23" name="Group 22">
            <a:extLst>
              <a:ext uri="{FF2B5EF4-FFF2-40B4-BE49-F238E27FC236}">
                <a16:creationId xmlns:a16="http://schemas.microsoft.com/office/drawing/2014/main" id="{84AFE2E0-A0C7-805D-7A93-94C8AFBC45B1}"/>
              </a:ext>
            </a:extLst>
          </p:cNvPr>
          <p:cNvGrpSpPr/>
          <p:nvPr/>
        </p:nvGrpSpPr>
        <p:grpSpPr>
          <a:xfrm>
            <a:off x="4622371" y="5747557"/>
            <a:ext cx="3228840" cy="122760"/>
            <a:chOff x="4622371" y="5747557"/>
            <a:chExt cx="3228840" cy="122760"/>
          </a:xfrm>
        </p:grpSpPr>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AE4F1251-C988-F038-12E2-9E95B8959222}"/>
                    </a:ext>
                  </a:extLst>
                </p14:cNvPr>
                <p14:cNvContentPartPr/>
                <p14:nvPr/>
              </p14:nvContentPartPr>
              <p14:xfrm>
                <a:off x="4622371" y="5836117"/>
                <a:ext cx="1684440" cy="34200"/>
              </p14:xfrm>
            </p:contentPart>
          </mc:Choice>
          <mc:Fallback>
            <p:pic>
              <p:nvPicPr>
                <p:cNvPr id="21" name="Ink 20">
                  <a:extLst>
                    <a:ext uri="{FF2B5EF4-FFF2-40B4-BE49-F238E27FC236}">
                      <a16:creationId xmlns:a16="http://schemas.microsoft.com/office/drawing/2014/main" id="{AE4F1251-C988-F038-12E2-9E95B8959222}"/>
                    </a:ext>
                  </a:extLst>
                </p:cNvPr>
                <p:cNvPicPr/>
                <p:nvPr/>
              </p:nvPicPr>
              <p:blipFill>
                <a:blip r:embed="rId33"/>
                <a:stretch>
                  <a:fillRect/>
                </a:stretch>
              </p:blipFill>
              <p:spPr>
                <a:xfrm>
                  <a:off x="4604731" y="5818117"/>
                  <a:ext cx="17200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EAE5387E-F41A-3EED-3D9D-4C0C249929B1}"/>
                    </a:ext>
                  </a:extLst>
                </p14:cNvPr>
                <p14:cNvContentPartPr/>
                <p14:nvPr/>
              </p14:nvContentPartPr>
              <p14:xfrm>
                <a:off x="7455931" y="5747557"/>
                <a:ext cx="395280" cy="37800"/>
              </p14:xfrm>
            </p:contentPart>
          </mc:Choice>
          <mc:Fallback>
            <p:pic>
              <p:nvPicPr>
                <p:cNvPr id="22" name="Ink 21">
                  <a:extLst>
                    <a:ext uri="{FF2B5EF4-FFF2-40B4-BE49-F238E27FC236}">
                      <a16:creationId xmlns:a16="http://schemas.microsoft.com/office/drawing/2014/main" id="{EAE5387E-F41A-3EED-3D9D-4C0C249929B1}"/>
                    </a:ext>
                  </a:extLst>
                </p:cNvPr>
                <p:cNvPicPr/>
                <p:nvPr/>
              </p:nvPicPr>
              <p:blipFill>
                <a:blip r:embed="rId35"/>
                <a:stretch>
                  <a:fillRect/>
                </a:stretch>
              </p:blipFill>
              <p:spPr>
                <a:xfrm>
                  <a:off x="7438291" y="5729917"/>
                  <a:ext cx="430920" cy="73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4" name="Ink 23">
                <a:extLst>
                  <a:ext uri="{FF2B5EF4-FFF2-40B4-BE49-F238E27FC236}">
                    <a16:creationId xmlns:a16="http://schemas.microsoft.com/office/drawing/2014/main" id="{4C52ADDB-6247-73EE-4D54-21381E8268AF}"/>
                  </a:ext>
                </a:extLst>
              </p14:cNvPr>
              <p14:cNvContentPartPr/>
              <p14:nvPr/>
            </p14:nvContentPartPr>
            <p14:xfrm>
              <a:off x="472651" y="6054277"/>
              <a:ext cx="813960" cy="49320"/>
            </p14:xfrm>
          </p:contentPart>
        </mc:Choice>
        <mc:Fallback>
          <p:pic>
            <p:nvPicPr>
              <p:cNvPr id="24" name="Ink 23">
                <a:extLst>
                  <a:ext uri="{FF2B5EF4-FFF2-40B4-BE49-F238E27FC236}">
                    <a16:creationId xmlns:a16="http://schemas.microsoft.com/office/drawing/2014/main" id="{4C52ADDB-6247-73EE-4D54-21381E8268AF}"/>
                  </a:ext>
                </a:extLst>
              </p:cNvPr>
              <p:cNvPicPr/>
              <p:nvPr/>
            </p:nvPicPr>
            <p:blipFill>
              <a:blip r:embed="rId37"/>
              <a:stretch>
                <a:fillRect/>
              </a:stretch>
            </p:blipFill>
            <p:spPr>
              <a:xfrm>
                <a:off x="454651" y="6036277"/>
                <a:ext cx="8496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B726EC5A-254F-2B94-225D-91D9033276CB}"/>
                  </a:ext>
                </a:extLst>
              </p14:cNvPr>
              <p14:cNvContentPartPr/>
              <p14:nvPr/>
            </p14:nvContentPartPr>
            <p14:xfrm>
              <a:off x="7601371" y="4213597"/>
              <a:ext cx="496080" cy="1935720"/>
            </p14:xfrm>
          </p:contentPart>
        </mc:Choice>
        <mc:Fallback>
          <p:pic>
            <p:nvPicPr>
              <p:cNvPr id="25" name="Ink 24">
                <a:extLst>
                  <a:ext uri="{FF2B5EF4-FFF2-40B4-BE49-F238E27FC236}">
                    <a16:creationId xmlns:a16="http://schemas.microsoft.com/office/drawing/2014/main" id="{B726EC5A-254F-2B94-225D-91D9033276CB}"/>
                  </a:ext>
                </a:extLst>
              </p:cNvPr>
              <p:cNvPicPr/>
              <p:nvPr/>
            </p:nvPicPr>
            <p:blipFill>
              <a:blip r:embed="rId39"/>
              <a:stretch>
                <a:fillRect/>
              </a:stretch>
            </p:blipFill>
            <p:spPr>
              <a:xfrm>
                <a:off x="7583371" y="4195957"/>
                <a:ext cx="531720" cy="1971360"/>
              </a:xfrm>
              <a:prstGeom prst="rect">
                <a:avLst/>
              </a:prstGeom>
            </p:spPr>
          </p:pic>
        </mc:Fallback>
      </mc:AlternateContent>
    </p:spTree>
    <p:extLst>
      <p:ext uri="{BB962C8B-B14F-4D97-AF65-F5344CB8AC3E}">
        <p14:creationId xmlns:p14="http://schemas.microsoft.com/office/powerpoint/2010/main" val="2677713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0291603" cy="63846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0DB08C6-B75F-BD6D-E9CD-12E22611C015}"/>
              </a:ext>
            </a:extLst>
          </p:cNvPr>
          <p:cNvSpPr txBox="1"/>
          <p:nvPr/>
        </p:nvSpPr>
        <p:spPr>
          <a:xfrm>
            <a:off x="362078" y="198911"/>
            <a:ext cx="9751554" cy="6001643"/>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Rashi on Isaiah 34:4 Parts 1-4</a:t>
            </a:r>
            <a:endParaRPr lang="en-US" sz="3200" b="0">
              <a:solidFill>
                <a:srgbClr val="FFC000"/>
              </a:solidFill>
              <a:effectLst/>
            </a:endParaRPr>
          </a:p>
          <a:p>
            <a:pPr algn="r" rtl="1">
              <a:spcBef>
                <a:spcPts val="0"/>
              </a:spcBef>
              <a:spcAft>
                <a:spcPts val="0"/>
              </a:spcAft>
            </a:pPr>
            <a:r>
              <a:rPr lang="he-IL" sz="1800" b="1" i="0" u="none" strike="noStrike">
                <a:solidFill>
                  <a:srgbClr val="FFFF00"/>
                </a:solidFill>
                <a:effectLst/>
                <a:latin typeface="Arial" panose="020B0604020202020204" pitchFamily="34" charset="0"/>
                <a:cs typeface="+mj-cs"/>
              </a:rPr>
              <a:t>ונמקו כל צבא השמים.</a:t>
            </a:r>
            <a:r>
              <a:rPr lang="he-IL" sz="1800" b="0" i="0" u="none" strike="noStrike">
                <a:solidFill>
                  <a:srgbClr val="FFFF00"/>
                </a:solidFill>
                <a:effectLst/>
                <a:latin typeface="Arial" panose="020B0604020202020204" pitchFamily="34" charset="0"/>
                <a:cs typeface="+mj-cs"/>
              </a:rPr>
              <a:t> יפחדו כשאשליך את שרי אשור ובבל:</a:t>
            </a:r>
            <a:endParaRPr lang="he-IL" sz="2400" b="0">
              <a:solidFill>
                <a:srgbClr val="FFFF00"/>
              </a:solidFill>
              <a:effectLst/>
              <a:cs typeface="+mj-cs"/>
            </a:endParaRPr>
          </a:p>
          <a:p>
            <a:pPr rtl="0">
              <a:spcBef>
                <a:spcPts val="0"/>
              </a:spcBef>
              <a:spcAft>
                <a:spcPts val="0"/>
              </a:spcAft>
            </a:pPr>
            <a:r>
              <a:rPr lang="en-US" sz="1800" b="1" i="0" u="none" strike="noStrike">
                <a:solidFill>
                  <a:srgbClr val="FFC000"/>
                </a:solidFill>
                <a:effectLst/>
                <a:latin typeface="Arial" panose="020B0604020202020204" pitchFamily="34" charset="0"/>
              </a:rPr>
              <a:t>And all the host of heaven shall melt</a:t>
            </a:r>
            <a:r>
              <a:rPr lang="en-US" sz="1800" b="0" i="0" u="none" strike="noStrike">
                <a:solidFill>
                  <a:srgbClr val="FFC000"/>
                </a:solidFill>
                <a:effectLst/>
                <a:latin typeface="Arial" panose="020B0604020202020204" pitchFamily="34" charset="0"/>
              </a:rPr>
              <a:t> They shall be frightened when I cast down the princes of the heathens.([Mss. yield:] the princes of the nations.) ([Warsaw edition:] of Assyria and Babylon.)</a:t>
            </a:r>
            <a:endParaRPr lang="en-US" sz="2400" b="0">
              <a:solidFill>
                <a:srgbClr val="FFC000"/>
              </a:solidFill>
              <a:effectLst/>
            </a:endParaRPr>
          </a:p>
          <a:p>
            <a:pPr algn="r" rtl="1">
              <a:spcBef>
                <a:spcPts val="0"/>
              </a:spcBef>
              <a:spcAft>
                <a:spcPts val="0"/>
              </a:spcAft>
            </a:pPr>
            <a:r>
              <a:rPr lang="he-IL" sz="1800" b="1" i="0" u="none" strike="noStrike">
                <a:solidFill>
                  <a:srgbClr val="FFFF00"/>
                </a:solidFill>
                <a:effectLst/>
                <a:latin typeface="Arial" panose="020B0604020202020204" pitchFamily="34" charset="0"/>
                <a:cs typeface="+mj-cs"/>
              </a:rPr>
              <a:t>ונגולו.</a:t>
            </a:r>
            <a:r>
              <a:rPr lang="he-IL" sz="1800" b="0" i="0" u="none" strike="noStrike">
                <a:solidFill>
                  <a:srgbClr val="FFFF00"/>
                </a:solidFill>
                <a:effectLst/>
                <a:latin typeface="Arial" panose="020B0604020202020204" pitchFamily="34" charset="0"/>
                <a:cs typeface="+mj-cs"/>
              </a:rPr>
              <a:t> ל' גולל ונגלו כספר השמים ת"י ויתמחון מתחות שמיא כמא דאמר עליהן בסיפרא ואני מפרשו לפי הענין מפני שעכשיו הטובה והאורה לרשעים לכשיתמחו ויחרבו יהיה דומם העולם חשך עליהם כאילו נגלל השמש והאור כגלילת ספר:</a:t>
            </a:r>
            <a:endParaRPr lang="he-IL" sz="2400" b="0">
              <a:solidFill>
                <a:srgbClr val="FFFF00"/>
              </a:solidFill>
              <a:effectLst/>
              <a:cs typeface="+mj-cs"/>
            </a:endParaRPr>
          </a:p>
          <a:p>
            <a:pPr rtl="0">
              <a:spcBef>
                <a:spcPts val="0"/>
              </a:spcBef>
              <a:spcAft>
                <a:spcPts val="0"/>
              </a:spcAft>
            </a:pPr>
            <a:r>
              <a:rPr lang="en-US" sz="1800" b="1" i="0" u="none" strike="noStrike">
                <a:solidFill>
                  <a:srgbClr val="FFC000"/>
                </a:solidFill>
                <a:effectLst/>
                <a:latin typeface="Arial" panose="020B0604020202020204" pitchFamily="34" charset="0"/>
              </a:rPr>
              <a:t>shall be rolled</a:t>
            </a:r>
            <a:r>
              <a:rPr lang="en-US" sz="1800" b="0" i="0" u="none" strike="noStrike">
                <a:solidFill>
                  <a:srgbClr val="FFC000"/>
                </a:solidFill>
                <a:effectLst/>
                <a:latin typeface="Arial" panose="020B0604020202020204" pitchFamily="34" charset="0"/>
              </a:rPr>
              <a:t> (</a:t>
            </a:r>
            <a:r>
              <a:rPr lang="he-IL" sz="1800" b="0" i="0" u="none" strike="noStrike">
                <a:solidFill>
                  <a:srgbClr val="FFFF00"/>
                </a:solidFill>
                <a:effectLst/>
                <a:latin typeface="Arial" panose="020B0604020202020204" pitchFamily="34" charset="0"/>
              </a:rPr>
              <a:t>וְנָגֹלּוּ</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an expression of rolling. And the heavens shall be rolled like a scroll. Jonathan renders: And they shall be erased from beneath the heavens, as it is stated about them in the Book. But I explain it according to the context, for now, the kingdoms of the Ishmaelites (the nations [ms.]) (the wicked [Warsaw ed.]) have fortune and light. When they are erased and destroyed, it will be as though the world has darkened for them, as though the sun and the light are rolled up like the rolling of a scroll.</a:t>
            </a:r>
            <a:endParaRPr lang="en-US" sz="2400" b="0">
              <a:solidFill>
                <a:srgbClr val="FFC000"/>
              </a:solidFill>
              <a:effectLst/>
            </a:endParaRPr>
          </a:p>
          <a:p>
            <a:pPr algn="r" rtl="1">
              <a:spcBef>
                <a:spcPts val="0"/>
              </a:spcBef>
              <a:spcAft>
                <a:spcPts val="0"/>
              </a:spcAft>
            </a:pPr>
            <a:r>
              <a:rPr lang="he-IL" sz="1800" b="1" i="0" u="none" strike="noStrike">
                <a:solidFill>
                  <a:srgbClr val="FFFF00"/>
                </a:solidFill>
                <a:effectLst/>
                <a:latin typeface="Arial" panose="020B0604020202020204" pitchFamily="34" charset="0"/>
                <a:cs typeface="+mj-cs"/>
              </a:rPr>
              <a:t>יבול.</a:t>
            </a:r>
            <a:r>
              <a:rPr lang="he-IL" sz="1800" b="0" i="0" u="none" strike="noStrike">
                <a:solidFill>
                  <a:srgbClr val="FFFF00"/>
                </a:solidFill>
                <a:effectLst/>
                <a:latin typeface="Arial" panose="020B0604020202020204" pitchFamily="34" charset="0"/>
                <a:cs typeface="+mj-cs"/>
              </a:rPr>
              <a:t> יכמוש:</a:t>
            </a:r>
            <a:endParaRPr lang="he-IL" sz="2400" b="0">
              <a:solidFill>
                <a:srgbClr val="FFFF00"/>
              </a:solidFill>
              <a:effectLst/>
              <a:cs typeface="+mj-cs"/>
            </a:endParaRPr>
          </a:p>
          <a:p>
            <a:pPr rtl="0">
              <a:spcBef>
                <a:spcPts val="0"/>
              </a:spcBef>
              <a:spcAft>
                <a:spcPts val="0"/>
              </a:spcAft>
            </a:pPr>
            <a:r>
              <a:rPr lang="en-US" sz="1800" b="1" i="0" u="none" strike="noStrike">
                <a:solidFill>
                  <a:srgbClr val="FFC000"/>
                </a:solidFill>
                <a:effectLst/>
                <a:latin typeface="Arial" panose="020B0604020202020204" pitchFamily="34" charset="0"/>
              </a:rPr>
              <a:t>withers</a:t>
            </a:r>
            <a:r>
              <a:rPr lang="en-US" sz="1800" b="0" i="0" u="none" strike="noStrike">
                <a:solidFill>
                  <a:srgbClr val="FFC000"/>
                </a:solidFill>
                <a:effectLst/>
                <a:latin typeface="Arial" panose="020B0604020202020204" pitchFamily="34" charset="0"/>
              </a:rPr>
              <a:t> (</a:t>
            </a:r>
            <a:r>
              <a:rPr lang="he-IL" sz="1800" b="0" i="0" u="none" strike="noStrike">
                <a:solidFill>
                  <a:srgbClr val="FFFF00"/>
                </a:solidFill>
                <a:effectLst/>
                <a:latin typeface="Arial" panose="020B0604020202020204" pitchFamily="34" charset="0"/>
              </a:rPr>
              <a:t>יִבּוֹל</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withers.</a:t>
            </a:r>
            <a:endParaRPr lang="en-US" sz="2400" b="0">
              <a:solidFill>
                <a:srgbClr val="FFC000"/>
              </a:solidFill>
              <a:effectLst/>
            </a:endParaRPr>
          </a:p>
          <a:p>
            <a:pPr algn="r" rtl="1">
              <a:spcBef>
                <a:spcPts val="0"/>
              </a:spcBef>
              <a:spcAft>
                <a:spcPts val="0"/>
              </a:spcAft>
            </a:pPr>
            <a:r>
              <a:rPr lang="he-IL" sz="1800" b="1" i="0" u="none" strike="noStrike">
                <a:solidFill>
                  <a:srgbClr val="FFFF00"/>
                </a:solidFill>
                <a:effectLst/>
                <a:latin typeface="Arial" panose="020B0604020202020204" pitchFamily="34" charset="0"/>
                <a:cs typeface="+mj-cs"/>
              </a:rPr>
              <a:t>וכנובלת מתאנה.</a:t>
            </a:r>
            <a:r>
              <a:rPr lang="he-IL" sz="1800" b="0" i="0" u="none" strike="noStrike">
                <a:solidFill>
                  <a:srgbClr val="FFFF00"/>
                </a:solidFill>
                <a:effectLst/>
                <a:latin typeface="Arial" panose="020B0604020202020204" pitchFamily="34" charset="0"/>
                <a:cs typeface="+mj-cs"/>
              </a:rPr>
              <a:t> כמושה באילן קרויה נובלת וזהו שפירשו רבותינו (ברכות מ) מאי נובלות בושלי כומרא שנתבשלו בכומר לאחר לקיטתן צוברן ומתחממות ומתבשלות:</a:t>
            </a:r>
            <a:endParaRPr lang="he-IL" sz="2400" b="0">
              <a:solidFill>
                <a:srgbClr val="FFFF00"/>
              </a:solidFill>
              <a:effectLst/>
              <a:cs typeface="+mj-cs"/>
            </a:endParaRPr>
          </a:p>
          <a:p>
            <a:r>
              <a:rPr lang="en-US" sz="1800" b="1" i="0" u="none" strike="noStrike">
                <a:solidFill>
                  <a:srgbClr val="FFC000"/>
                </a:solidFill>
                <a:effectLst/>
                <a:latin typeface="Arial" panose="020B0604020202020204" pitchFamily="34" charset="0"/>
              </a:rPr>
              <a:t>and as a withered [fig] from a fig tree</a:t>
            </a:r>
            <a:r>
              <a:rPr lang="en-US" sz="1800" b="0" i="0" u="none" strike="noStrike">
                <a:solidFill>
                  <a:srgbClr val="FFC000"/>
                </a:solidFill>
                <a:effectLst/>
                <a:latin typeface="Arial" panose="020B0604020202020204" pitchFamily="34" charset="0"/>
              </a:rPr>
              <a:t> The withered fruit of a tree is called </a:t>
            </a:r>
            <a:r>
              <a:rPr lang="he-IL" sz="1800" b="0" i="0" u="none" strike="noStrike">
                <a:solidFill>
                  <a:srgbClr val="FFFF00"/>
                </a:solidFill>
                <a:effectLst/>
                <a:latin typeface="Arial" panose="020B0604020202020204" pitchFamily="34" charset="0"/>
              </a:rPr>
              <a:t>נוֹבְלוֹת</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This is what our Rabbis (Ber. 40b) explained: What are ‘noveloth’? Fruit ripened in the heater, that become ripe in the heater. After they are picked, he gathers them and they become heated and ripen. </a:t>
            </a:r>
            <a:endParaRPr lang="en-US" sz="2400" i="0" u="none" strike="noStrike">
              <a:solidFill>
                <a:srgbClr val="FFC000"/>
              </a:solidFill>
              <a:effectLst/>
              <a:latin typeface="Arial" panose="020B0604020202020204" pitchFamily="34" charset="0"/>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79A0853-1B70-15E8-A9CF-A1190116DBC6}"/>
                  </a:ext>
                </a:extLst>
              </p14:cNvPr>
              <p14:cNvContentPartPr/>
              <p14:nvPr/>
            </p14:nvContentPartPr>
            <p14:xfrm>
              <a:off x="8953171" y="1132717"/>
              <a:ext cx="722880" cy="66600"/>
            </p14:xfrm>
          </p:contentPart>
        </mc:Choice>
        <mc:Fallback>
          <p:pic>
            <p:nvPicPr>
              <p:cNvPr id="2" name="Ink 1">
                <a:extLst>
                  <a:ext uri="{FF2B5EF4-FFF2-40B4-BE49-F238E27FC236}">
                    <a16:creationId xmlns:a16="http://schemas.microsoft.com/office/drawing/2014/main" id="{179A0853-1B70-15E8-A9CF-A1190116DBC6}"/>
                  </a:ext>
                </a:extLst>
              </p:cNvPr>
              <p:cNvPicPr/>
              <p:nvPr/>
            </p:nvPicPr>
            <p:blipFill>
              <a:blip r:embed="rId5"/>
              <a:stretch>
                <a:fillRect/>
              </a:stretch>
            </p:blipFill>
            <p:spPr>
              <a:xfrm>
                <a:off x="8935171" y="1115077"/>
                <a:ext cx="7585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608DD1B2-BD7B-A6F5-2EEB-A142C913D787}"/>
                  </a:ext>
                </a:extLst>
              </p14:cNvPr>
              <p14:cNvContentPartPr/>
              <p14:nvPr/>
            </p14:nvContentPartPr>
            <p14:xfrm>
              <a:off x="528091" y="1428997"/>
              <a:ext cx="1331640" cy="39960"/>
            </p14:xfrm>
          </p:contentPart>
        </mc:Choice>
        <mc:Fallback>
          <p:pic>
            <p:nvPicPr>
              <p:cNvPr id="3" name="Ink 2">
                <a:extLst>
                  <a:ext uri="{FF2B5EF4-FFF2-40B4-BE49-F238E27FC236}">
                    <a16:creationId xmlns:a16="http://schemas.microsoft.com/office/drawing/2014/main" id="{608DD1B2-BD7B-A6F5-2EEB-A142C913D787}"/>
                  </a:ext>
                </a:extLst>
              </p:cNvPr>
              <p:cNvPicPr/>
              <p:nvPr/>
            </p:nvPicPr>
            <p:blipFill>
              <a:blip r:embed="rId7"/>
              <a:stretch>
                <a:fillRect/>
              </a:stretch>
            </p:blipFill>
            <p:spPr>
              <a:xfrm>
                <a:off x="510091" y="1411357"/>
                <a:ext cx="13672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CE66A899-496C-9FF4-7263-992CADE88406}"/>
                  </a:ext>
                </a:extLst>
              </p14:cNvPr>
              <p14:cNvContentPartPr/>
              <p14:nvPr/>
            </p14:nvContentPartPr>
            <p14:xfrm>
              <a:off x="4795891" y="1494517"/>
              <a:ext cx="920160" cy="82440"/>
            </p14:xfrm>
          </p:contentPart>
        </mc:Choice>
        <mc:Fallback>
          <p:pic>
            <p:nvPicPr>
              <p:cNvPr id="5" name="Ink 4">
                <a:extLst>
                  <a:ext uri="{FF2B5EF4-FFF2-40B4-BE49-F238E27FC236}">
                    <a16:creationId xmlns:a16="http://schemas.microsoft.com/office/drawing/2014/main" id="{CE66A899-496C-9FF4-7263-992CADE88406}"/>
                  </a:ext>
                </a:extLst>
              </p:cNvPr>
              <p:cNvPicPr/>
              <p:nvPr/>
            </p:nvPicPr>
            <p:blipFill>
              <a:blip r:embed="rId9"/>
              <a:stretch>
                <a:fillRect/>
              </a:stretch>
            </p:blipFill>
            <p:spPr>
              <a:xfrm>
                <a:off x="4778251" y="1476877"/>
                <a:ext cx="9558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0FCF09D2-0826-1ADF-A601-232691434AF9}"/>
                  </a:ext>
                </a:extLst>
              </p14:cNvPr>
              <p14:cNvContentPartPr/>
              <p14:nvPr/>
            </p14:nvContentPartPr>
            <p14:xfrm>
              <a:off x="8260891" y="1489117"/>
              <a:ext cx="832320" cy="48960"/>
            </p14:xfrm>
          </p:contentPart>
        </mc:Choice>
        <mc:Fallback>
          <p:pic>
            <p:nvPicPr>
              <p:cNvPr id="7" name="Ink 6">
                <a:extLst>
                  <a:ext uri="{FF2B5EF4-FFF2-40B4-BE49-F238E27FC236}">
                    <a16:creationId xmlns:a16="http://schemas.microsoft.com/office/drawing/2014/main" id="{0FCF09D2-0826-1ADF-A601-232691434AF9}"/>
                  </a:ext>
                </a:extLst>
              </p:cNvPr>
              <p:cNvPicPr/>
              <p:nvPr/>
            </p:nvPicPr>
            <p:blipFill>
              <a:blip r:embed="rId11"/>
              <a:stretch>
                <a:fillRect/>
              </a:stretch>
            </p:blipFill>
            <p:spPr>
              <a:xfrm>
                <a:off x="8242891" y="1471117"/>
                <a:ext cx="8679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BDEEE606-8CF9-CD0A-4A0D-4F45183B9185}"/>
                  </a:ext>
                </a:extLst>
              </p14:cNvPr>
              <p14:cNvContentPartPr/>
              <p14:nvPr/>
            </p14:nvContentPartPr>
            <p14:xfrm>
              <a:off x="962251" y="1583797"/>
              <a:ext cx="322200" cy="61200"/>
            </p14:xfrm>
          </p:contentPart>
        </mc:Choice>
        <mc:Fallback>
          <p:pic>
            <p:nvPicPr>
              <p:cNvPr id="9" name="Ink 8">
                <a:extLst>
                  <a:ext uri="{FF2B5EF4-FFF2-40B4-BE49-F238E27FC236}">
                    <a16:creationId xmlns:a16="http://schemas.microsoft.com/office/drawing/2014/main" id="{BDEEE606-8CF9-CD0A-4A0D-4F45183B9185}"/>
                  </a:ext>
                </a:extLst>
              </p:cNvPr>
              <p:cNvPicPr/>
              <p:nvPr/>
            </p:nvPicPr>
            <p:blipFill>
              <a:blip r:embed="rId13"/>
              <a:stretch>
                <a:fillRect/>
              </a:stretch>
            </p:blipFill>
            <p:spPr>
              <a:xfrm>
                <a:off x="944611" y="1566157"/>
                <a:ext cx="3578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6762D71F-6895-27F1-5067-35BDBF09DC7F}"/>
                  </a:ext>
                </a:extLst>
              </p14:cNvPr>
              <p14:cNvContentPartPr/>
              <p14:nvPr/>
            </p14:nvContentPartPr>
            <p14:xfrm>
              <a:off x="2045131" y="3377317"/>
              <a:ext cx="20520" cy="27360"/>
            </p14:xfrm>
          </p:contentPart>
        </mc:Choice>
        <mc:Fallback>
          <p:pic>
            <p:nvPicPr>
              <p:cNvPr id="11" name="Ink 10">
                <a:extLst>
                  <a:ext uri="{FF2B5EF4-FFF2-40B4-BE49-F238E27FC236}">
                    <a16:creationId xmlns:a16="http://schemas.microsoft.com/office/drawing/2014/main" id="{6762D71F-6895-27F1-5067-35BDBF09DC7F}"/>
                  </a:ext>
                </a:extLst>
              </p:cNvPr>
              <p:cNvPicPr/>
              <p:nvPr/>
            </p:nvPicPr>
            <p:blipFill>
              <a:blip r:embed="rId15"/>
              <a:stretch>
                <a:fillRect/>
              </a:stretch>
            </p:blipFill>
            <p:spPr>
              <a:xfrm>
                <a:off x="2027131" y="3359677"/>
                <a:ext cx="561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F2446937-7E28-9F05-C3CF-5CC7CACE0158}"/>
                  </a:ext>
                </a:extLst>
              </p14:cNvPr>
              <p14:cNvContentPartPr/>
              <p14:nvPr/>
            </p14:nvContentPartPr>
            <p14:xfrm>
              <a:off x="5544691" y="3937477"/>
              <a:ext cx="34560" cy="32760"/>
            </p14:xfrm>
          </p:contentPart>
        </mc:Choice>
        <mc:Fallback>
          <p:pic>
            <p:nvPicPr>
              <p:cNvPr id="12" name="Ink 11">
                <a:extLst>
                  <a:ext uri="{FF2B5EF4-FFF2-40B4-BE49-F238E27FC236}">
                    <a16:creationId xmlns:a16="http://schemas.microsoft.com/office/drawing/2014/main" id="{F2446937-7E28-9F05-C3CF-5CC7CACE0158}"/>
                  </a:ext>
                </a:extLst>
              </p:cNvPr>
              <p:cNvPicPr/>
              <p:nvPr/>
            </p:nvPicPr>
            <p:blipFill>
              <a:blip r:embed="rId17"/>
              <a:stretch>
                <a:fillRect/>
              </a:stretch>
            </p:blipFill>
            <p:spPr>
              <a:xfrm>
                <a:off x="5526691" y="3919837"/>
                <a:ext cx="702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B8BCA7FA-97D3-DED4-8FCE-D6748ECE0B50}"/>
                  </a:ext>
                </a:extLst>
              </p14:cNvPr>
              <p14:cNvContentPartPr/>
              <p14:nvPr/>
            </p14:nvContentPartPr>
            <p14:xfrm>
              <a:off x="8246491" y="5256517"/>
              <a:ext cx="541080" cy="31320"/>
            </p14:xfrm>
          </p:contentPart>
        </mc:Choice>
        <mc:Fallback>
          <p:pic>
            <p:nvPicPr>
              <p:cNvPr id="13" name="Ink 12">
                <a:extLst>
                  <a:ext uri="{FF2B5EF4-FFF2-40B4-BE49-F238E27FC236}">
                    <a16:creationId xmlns:a16="http://schemas.microsoft.com/office/drawing/2014/main" id="{B8BCA7FA-97D3-DED4-8FCE-D6748ECE0B50}"/>
                  </a:ext>
                </a:extLst>
              </p:cNvPr>
              <p:cNvPicPr/>
              <p:nvPr/>
            </p:nvPicPr>
            <p:blipFill>
              <a:blip r:embed="rId19"/>
              <a:stretch>
                <a:fillRect/>
              </a:stretch>
            </p:blipFill>
            <p:spPr>
              <a:xfrm>
                <a:off x="8228851" y="5238877"/>
                <a:ext cx="5767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2F533790-53D1-7426-E955-ACDD9AB00782}"/>
                  </a:ext>
                </a:extLst>
              </p14:cNvPr>
              <p14:cNvContentPartPr/>
              <p14:nvPr/>
            </p14:nvContentPartPr>
            <p14:xfrm>
              <a:off x="2274091" y="5492677"/>
              <a:ext cx="664560" cy="79920"/>
            </p14:xfrm>
          </p:contentPart>
        </mc:Choice>
        <mc:Fallback>
          <p:pic>
            <p:nvPicPr>
              <p:cNvPr id="14" name="Ink 13">
                <a:extLst>
                  <a:ext uri="{FF2B5EF4-FFF2-40B4-BE49-F238E27FC236}">
                    <a16:creationId xmlns:a16="http://schemas.microsoft.com/office/drawing/2014/main" id="{2F533790-53D1-7426-E955-ACDD9AB00782}"/>
                  </a:ext>
                </a:extLst>
              </p:cNvPr>
              <p:cNvPicPr/>
              <p:nvPr/>
            </p:nvPicPr>
            <p:blipFill>
              <a:blip r:embed="rId21"/>
              <a:stretch>
                <a:fillRect/>
              </a:stretch>
            </p:blipFill>
            <p:spPr>
              <a:xfrm>
                <a:off x="2256451" y="5474677"/>
                <a:ext cx="7002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C944CC06-DFC9-93DC-1FF9-6349065B985C}"/>
                  </a:ext>
                </a:extLst>
              </p14:cNvPr>
              <p14:cNvContentPartPr/>
              <p14:nvPr/>
            </p14:nvContentPartPr>
            <p14:xfrm>
              <a:off x="5464771" y="5504197"/>
              <a:ext cx="587520" cy="30600"/>
            </p14:xfrm>
          </p:contentPart>
        </mc:Choice>
        <mc:Fallback>
          <p:pic>
            <p:nvPicPr>
              <p:cNvPr id="15" name="Ink 14">
                <a:extLst>
                  <a:ext uri="{FF2B5EF4-FFF2-40B4-BE49-F238E27FC236}">
                    <a16:creationId xmlns:a16="http://schemas.microsoft.com/office/drawing/2014/main" id="{C944CC06-DFC9-93DC-1FF9-6349065B985C}"/>
                  </a:ext>
                </a:extLst>
              </p:cNvPr>
              <p:cNvPicPr/>
              <p:nvPr/>
            </p:nvPicPr>
            <p:blipFill>
              <a:blip r:embed="rId23"/>
              <a:stretch>
                <a:fillRect/>
              </a:stretch>
            </p:blipFill>
            <p:spPr>
              <a:xfrm>
                <a:off x="5446771" y="5486557"/>
                <a:ext cx="623160" cy="66240"/>
              </a:xfrm>
              <a:prstGeom prst="rect">
                <a:avLst/>
              </a:prstGeom>
            </p:spPr>
          </p:pic>
        </mc:Fallback>
      </mc:AlternateContent>
    </p:spTree>
    <p:extLst>
      <p:ext uri="{BB962C8B-B14F-4D97-AF65-F5344CB8AC3E}">
        <p14:creationId xmlns:p14="http://schemas.microsoft.com/office/powerpoint/2010/main" val="846635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2192001" cy="63846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0DB08C6-B75F-BD6D-E9CD-12E22611C015}"/>
              </a:ext>
            </a:extLst>
          </p:cNvPr>
          <p:cNvSpPr txBox="1"/>
          <p:nvPr/>
        </p:nvSpPr>
        <p:spPr>
          <a:xfrm>
            <a:off x="362077" y="198911"/>
            <a:ext cx="11531259" cy="5909310"/>
          </a:xfrm>
          <a:prstGeom prst="rect">
            <a:avLst/>
          </a:prstGeom>
          <a:noFill/>
        </p:spPr>
        <p:txBody>
          <a:bodyPr wrap="square">
            <a:spAutoFit/>
          </a:bodyPr>
          <a:lstStyle/>
          <a:p>
            <a:pPr rtl="0">
              <a:spcBef>
                <a:spcPts val="0"/>
              </a:spcBef>
              <a:spcAft>
                <a:spcPts val="0"/>
              </a:spcAft>
            </a:pPr>
            <a:r>
              <a:rPr lang="en-US" b="1" i="0" u="none" strike="noStrike">
                <a:solidFill>
                  <a:srgbClr val="FFC000"/>
                </a:solidFill>
                <a:effectLst/>
                <a:latin typeface="Arial" panose="020B0604020202020204" pitchFamily="34" charset="0"/>
              </a:rPr>
              <a:t>Midrash Tehillim 119:8…</a:t>
            </a:r>
          </a:p>
          <a:p>
            <a:pPr rtl="0">
              <a:spcBef>
                <a:spcPts val="0"/>
              </a:spcBef>
              <a:spcAft>
                <a:spcPts val="0"/>
              </a:spcAft>
            </a:pPr>
            <a:r>
              <a:rPr lang="en-US" i="0" u="none" strike="noStrike">
                <a:solidFill>
                  <a:srgbClr val="00B0F0"/>
                </a:solidFill>
                <a:effectLst/>
                <a:latin typeface="Arial" panose="020B0604020202020204" pitchFamily="34" charset="0"/>
              </a:rPr>
              <a:t>"Reward Your servant, that I may live and keep Your word."</a:t>
            </a:r>
            <a:r>
              <a:rPr lang="en-US" i="0" u="none" strike="noStrike">
                <a:solidFill>
                  <a:srgbClr val="FFC000"/>
                </a:solidFill>
                <a:effectLst/>
                <a:latin typeface="Arial" panose="020B0604020202020204" pitchFamily="34" charset="0"/>
              </a:rPr>
              <a:t> This is what Isaiah said (</a:t>
            </a:r>
            <a:r>
              <a:rPr lang="en-US" i="0" u="none" strike="noStrike">
                <a:solidFill>
                  <a:srgbClr val="00B0F0"/>
                </a:solidFill>
                <a:effectLst/>
                <a:latin typeface="Arial" panose="020B0604020202020204" pitchFamily="34" charset="0"/>
              </a:rPr>
              <a:t>Isaiah 59:18</a:t>
            </a:r>
            <a:r>
              <a:rPr lang="en-US" i="0" u="none" strike="noStrike">
                <a:solidFill>
                  <a:srgbClr val="FFC000"/>
                </a:solidFill>
                <a:effectLst/>
                <a:latin typeface="Arial" panose="020B0604020202020204" pitchFamily="34" charset="0"/>
              </a:rPr>
              <a:t>), </a:t>
            </a:r>
            <a:r>
              <a:rPr lang="en-US" i="0" u="none" strike="noStrike">
                <a:solidFill>
                  <a:srgbClr val="00B0F0"/>
                </a:solidFill>
                <a:effectLst/>
                <a:latin typeface="Arial" panose="020B0604020202020204" pitchFamily="34" charset="0"/>
              </a:rPr>
              <a:t>"According to their deeds, so will He repay wrath to His adversaries."</a:t>
            </a:r>
            <a:r>
              <a:rPr lang="en-US" i="0" u="none" strike="noStrike">
                <a:solidFill>
                  <a:srgbClr val="FFC000"/>
                </a:solidFill>
                <a:effectLst/>
                <a:latin typeface="Arial" panose="020B0604020202020204" pitchFamily="34" charset="0"/>
              </a:rPr>
              <a:t> The Lord pays the wicked according to their deeds, and to the righteous, He pays them according to their works. He pays the wicked (</a:t>
            </a:r>
            <a:r>
              <a:rPr lang="en-US" i="0" u="none" strike="noStrike">
                <a:solidFill>
                  <a:srgbClr val="00B0F0"/>
                </a:solidFill>
                <a:effectLst/>
                <a:latin typeface="Arial" panose="020B0604020202020204" pitchFamily="34" charset="0"/>
              </a:rPr>
              <a:t>Isaiah 34:5</a:t>
            </a:r>
            <a:r>
              <a:rPr lang="en-US" i="0" u="none" strike="noStrike">
                <a:solidFill>
                  <a:srgbClr val="FFC000"/>
                </a:solidFill>
                <a:effectLst/>
                <a:latin typeface="Arial" panose="020B0604020202020204" pitchFamily="34" charset="0"/>
              </a:rPr>
              <a:t>), </a:t>
            </a:r>
            <a:r>
              <a:rPr lang="en-US" i="0" u="none" strike="noStrike">
                <a:solidFill>
                  <a:srgbClr val="00B0F0"/>
                </a:solidFill>
                <a:effectLst/>
                <a:latin typeface="Arial" panose="020B0604020202020204" pitchFamily="34" charset="0"/>
              </a:rPr>
              <a:t>"For My sword shall be bathed in heaven; behold it shall come down upon Edom, and upon the people of My curse, to judgment."</a:t>
            </a:r>
            <a:r>
              <a:rPr lang="en-US" i="0" u="none" strike="noStrike">
                <a:solidFill>
                  <a:srgbClr val="FFC000"/>
                </a:solidFill>
                <a:effectLst/>
                <a:latin typeface="Arial" panose="020B0604020202020204" pitchFamily="34" charset="0"/>
              </a:rPr>
              <a:t> And He rewards the righteous, as it says in </a:t>
            </a:r>
            <a:r>
              <a:rPr lang="en-US" i="0" u="none" strike="noStrike">
                <a:solidFill>
                  <a:srgbClr val="00B0F0"/>
                </a:solidFill>
                <a:effectLst/>
                <a:latin typeface="Arial" panose="020B0604020202020204" pitchFamily="34" charset="0"/>
              </a:rPr>
              <a:t>Psalm 73:1, "Truly God is good to Israel, to such as are pure in heart."</a:t>
            </a:r>
            <a:r>
              <a:rPr lang="en-US" i="0" u="none" strike="noStrike">
                <a:solidFill>
                  <a:srgbClr val="FFC000"/>
                </a:solidFill>
                <a:effectLst/>
                <a:latin typeface="Arial" panose="020B0604020202020204" pitchFamily="34" charset="0"/>
              </a:rPr>
              <a:t> And it says in </a:t>
            </a:r>
            <a:r>
              <a:rPr lang="en-US" i="0" u="none" strike="noStrike">
                <a:solidFill>
                  <a:srgbClr val="00B0F0"/>
                </a:solidFill>
                <a:effectLst/>
                <a:latin typeface="Arial" panose="020B0604020202020204" pitchFamily="34" charset="0"/>
              </a:rPr>
              <a:t>Isaiah 63:7, "I will mention the loving-kindnesses of the Lord, and the praises of the Lord, according to all that the Lord has bestowed on us, and the great goodness toward the house of Israel, which He has bestowed on them according to His mercies, and according to the multitude of His loving-kindnesses." </a:t>
            </a:r>
            <a:r>
              <a:rPr lang="en-US" i="0" u="none" strike="noStrike">
                <a:solidFill>
                  <a:srgbClr val="FFC000"/>
                </a:solidFill>
                <a:effectLst/>
                <a:latin typeface="Arial" panose="020B0604020202020204" pitchFamily="34" charset="0"/>
              </a:rPr>
              <a:t>The Lord does not pay anything for free, neither to the wicked nor to the righteous. The evil that comes upon the wicked is not brought upon them by the Lord. As it says in </a:t>
            </a:r>
            <a:r>
              <a:rPr lang="en-US" i="0" u="none" strike="noStrike">
                <a:solidFill>
                  <a:srgbClr val="00B0F0"/>
                </a:solidFill>
                <a:effectLst/>
                <a:latin typeface="Arial" panose="020B0604020202020204" pitchFamily="34" charset="0"/>
              </a:rPr>
              <a:t>Lamentations 3:38, "Out of the mouth of the Most High proceedeth not evil and good."</a:t>
            </a:r>
            <a:r>
              <a:rPr lang="en-US" i="0" u="none" strike="noStrike">
                <a:solidFill>
                  <a:srgbClr val="FFC000"/>
                </a:solidFill>
                <a:effectLst/>
                <a:latin typeface="Arial" panose="020B0604020202020204" pitchFamily="34" charset="0"/>
              </a:rPr>
              <a:t> But they bring it upon themselves. And it says in </a:t>
            </a:r>
            <a:r>
              <a:rPr lang="en-US" i="0" u="none" strike="noStrike">
                <a:solidFill>
                  <a:srgbClr val="00B0F0"/>
                </a:solidFill>
                <a:effectLst/>
                <a:latin typeface="Arial" panose="020B0604020202020204" pitchFamily="34" charset="0"/>
              </a:rPr>
              <a:t>Isaiah 3:9, "The shew of their countenance doth witness against them."</a:t>
            </a:r>
            <a:r>
              <a:rPr lang="en-US" i="0" u="none" strike="noStrike">
                <a:solidFill>
                  <a:srgbClr val="FFC000"/>
                </a:solidFill>
                <a:effectLst/>
                <a:latin typeface="Arial" panose="020B0604020202020204" pitchFamily="34" charset="0"/>
              </a:rPr>
              <a:t> What does He reward the righteous with? Life, without any charge. And it says in </a:t>
            </a:r>
            <a:r>
              <a:rPr lang="en-US" i="0" u="none" strike="noStrike">
                <a:solidFill>
                  <a:srgbClr val="00B0F0"/>
                </a:solidFill>
                <a:effectLst/>
                <a:latin typeface="Arial" panose="020B0604020202020204" pitchFamily="34" charset="0"/>
              </a:rPr>
              <a:t>Psalm 103:2-4, "Bless the Lord, O my soul, and forget not all His benefits, who forgiveth all thine iniquities; who healeth all thy diseases; who redeemeth thy life from destruction."</a:t>
            </a:r>
            <a:r>
              <a:rPr lang="en-US" i="0" u="none" strike="noStrike">
                <a:solidFill>
                  <a:srgbClr val="FFC000"/>
                </a:solidFill>
                <a:effectLst/>
                <a:latin typeface="Arial" panose="020B0604020202020204" pitchFamily="34" charset="0"/>
              </a:rPr>
              <a:t> And not only this, but He does many righteous deeds, as it says in </a:t>
            </a:r>
            <a:r>
              <a:rPr lang="en-US" i="0" u="none" strike="noStrike">
                <a:solidFill>
                  <a:srgbClr val="00B0F0"/>
                </a:solidFill>
                <a:effectLst/>
                <a:latin typeface="Arial" panose="020B0604020202020204" pitchFamily="34" charset="0"/>
              </a:rPr>
              <a:t>Psalm 146:7, "The Lord executeth righteousness and judgment for all that are oppressed."</a:t>
            </a:r>
            <a:r>
              <a:rPr lang="en-US" i="0" u="none" strike="noStrike">
                <a:solidFill>
                  <a:srgbClr val="FFC000"/>
                </a:solidFill>
                <a:effectLst/>
                <a:latin typeface="Arial" panose="020B0604020202020204" pitchFamily="34" charset="0"/>
              </a:rPr>
              <a:t> And it says in </a:t>
            </a:r>
            <a:r>
              <a:rPr lang="en-US" i="0" u="none" strike="noStrike">
                <a:solidFill>
                  <a:srgbClr val="00B0F0"/>
                </a:solidFill>
                <a:effectLst/>
                <a:latin typeface="Arial" panose="020B0604020202020204" pitchFamily="34" charset="0"/>
              </a:rPr>
              <a:t>Psalm 116:7, "Return unto thy rest, O my soul, for the Lord hath dealt bountifully with thee."</a:t>
            </a:r>
            <a:r>
              <a:rPr lang="en-US" i="0" u="none" strike="noStrike">
                <a:solidFill>
                  <a:srgbClr val="FFC000"/>
                </a:solidFill>
                <a:effectLst/>
                <a:latin typeface="Arial" panose="020B0604020202020204" pitchFamily="34" charset="0"/>
              </a:rPr>
              <a:t> And David said to the Lord, </a:t>
            </a:r>
            <a:r>
              <a:rPr lang="en-US" i="0" u="none" strike="noStrike">
                <a:solidFill>
                  <a:srgbClr val="00B0F0"/>
                </a:solidFill>
                <a:effectLst/>
                <a:latin typeface="Arial" panose="020B0604020202020204" pitchFamily="34" charset="0"/>
              </a:rPr>
              <a:t>"Reward Your servant with life, that I may keep Your word." </a:t>
            </a:r>
            <a:r>
              <a:rPr lang="en-US" i="0" u="none" strike="noStrike">
                <a:solidFill>
                  <a:srgbClr val="FFC000"/>
                </a:solidFill>
                <a:effectLst/>
                <a:latin typeface="Arial" panose="020B0604020202020204" pitchFamily="34" charset="0"/>
              </a:rPr>
              <a:t>And why does He reward me with life? Because I keep Your word. Life is the Torah. And it says in </a:t>
            </a:r>
            <a:r>
              <a:rPr lang="en-US" i="0" u="none" strike="noStrike">
                <a:solidFill>
                  <a:srgbClr val="00B0F0"/>
                </a:solidFill>
                <a:effectLst/>
                <a:latin typeface="Arial" panose="020B0604020202020204" pitchFamily="34" charset="0"/>
              </a:rPr>
              <a:t>Proverbs 4:13, "Take fast hold of instruction; let her not go: keep her; for she is thy life."</a:t>
            </a:r>
            <a:r>
              <a:rPr lang="en-US" i="0" u="none" strike="noStrike">
                <a:solidFill>
                  <a:srgbClr val="FFC000"/>
                </a:solidFill>
                <a:effectLst/>
                <a:latin typeface="Arial" panose="020B0604020202020204" pitchFamily="34" charset="0"/>
              </a:rPr>
              <a:t> Therefore it is said, </a:t>
            </a:r>
            <a:r>
              <a:rPr lang="en-US" i="0" u="none" strike="noStrike">
                <a:solidFill>
                  <a:srgbClr val="00B0F0"/>
                </a:solidFill>
                <a:effectLst/>
                <a:latin typeface="Arial" panose="020B0604020202020204" pitchFamily="34" charset="0"/>
              </a:rPr>
              <a:t>"Recompense on Your servant, I will live.“…</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E285B3A-E9CD-B291-95E2-D8110AD5C608}"/>
                  </a:ext>
                </a:extLst>
              </p14:cNvPr>
              <p14:cNvContentPartPr/>
              <p14:nvPr/>
            </p14:nvContentPartPr>
            <p14:xfrm>
              <a:off x="11292451" y="1057477"/>
              <a:ext cx="39240" cy="25560"/>
            </p14:xfrm>
          </p:contentPart>
        </mc:Choice>
        <mc:Fallback>
          <p:pic>
            <p:nvPicPr>
              <p:cNvPr id="2" name="Ink 1">
                <a:extLst>
                  <a:ext uri="{FF2B5EF4-FFF2-40B4-BE49-F238E27FC236}">
                    <a16:creationId xmlns:a16="http://schemas.microsoft.com/office/drawing/2014/main" id="{7E285B3A-E9CD-B291-95E2-D8110AD5C608}"/>
                  </a:ext>
                </a:extLst>
              </p:cNvPr>
              <p:cNvPicPr/>
              <p:nvPr/>
            </p:nvPicPr>
            <p:blipFill>
              <a:blip r:embed="rId5"/>
              <a:stretch>
                <a:fillRect/>
              </a:stretch>
            </p:blipFill>
            <p:spPr>
              <a:xfrm>
                <a:off x="11274451" y="1039837"/>
                <a:ext cx="748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065DCB33-86C2-AA18-E5B9-F83D6DDFF977}"/>
                  </a:ext>
                </a:extLst>
              </p14:cNvPr>
              <p14:cNvContentPartPr/>
              <p14:nvPr/>
            </p14:nvContentPartPr>
            <p14:xfrm>
              <a:off x="9781531" y="1266637"/>
              <a:ext cx="25560" cy="10080"/>
            </p14:xfrm>
          </p:contentPart>
        </mc:Choice>
        <mc:Fallback>
          <p:pic>
            <p:nvPicPr>
              <p:cNvPr id="3" name="Ink 2">
                <a:extLst>
                  <a:ext uri="{FF2B5EF4-FFF2-40B4-BE49-F238E27FC236}">
                    <a16:creationId xmlns:a16="http://schemas.microsoft.com/office/drawing/2014/main" id="{065DCB33-86C2-AA18-E5B9-F83D6DDFF977}"/>
                  </a:ext>
                </a:extLst>
              </p:cNvPr>
              <p:cNvPicPr/>
              <p:nvPr/>
            </p:nvPicPr>
            <p:blipFill>
              <a:blip r:embed="rId7"/>
              <a:stretch>
                <a:fillRect/>
              </a:stretch>
            </p:blipFill>
            <p:spPr>
              <a:xfrm>
                <a:off x="9763891" y="1248637"/>
                <a:ext cx="612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C21BC63E-5013-BF2F-49E9-352A501EADE9}"/>
                  </a:ext>
                </a:extLst>
              </p14:cNvPr>
              <p14:cNvContentPartPr/>
              <p14:nvPr/>
            </p14:nvContentPartPr>
            <p14:xfrm>
              <a:off x="793771" y="1698997"/>
              <a:ext cx="20520" cy="28800"/>
            </p14:xfrm>
          </p:contentPart>
        </mc:Choice>
        <mc:Fallback>
          <p:pic>
            <p:nvPicPr>
              <p:cNvPr id="5" name="Ink 4">
                <a:extLst>
                  <a:ext uri="{FF2B5EF4-FFF2-40B4-BE49-F238E27FC236}">
                    <a16:creationId xmlns:a16="http://schemas.microsoft.com/office/drawing/2014/main" id="{C21BC63E-5013-BF2F-49E9-352A501EADE9}"/>
                  </a:ext>
                </a:extLst>
              </p:cNvPr>
              <p:cNvPicPr/>
              <p:nvPr/>
            </p:nvPicPr>
            <p:blipFill>
              <a:blip r:embed="rId9"/>
              <a:stretch>
                <a:fillRect/>
              </a:stretch>
            </p:blipFill>
            <p:spPr>
              <a:xfrm>
                <a:off x="776131" y="1680997"/>
                <a:ext cx="561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BCABE6FD-174A-656B-98AF-C44525813AC0}"/>
                  </a:ext>
                </a:extLst>
              </p14:cNvPr>
              <p14:cNvContentPartPr/>
              <p14:nvPr/>
            </p14:nvContentPartPr>
            <p14:xfrm>
              <a:off x="5972371" y="1625197"/>
              <a:ext cx="486360" cy="47520"/>
            </p14:xfrm>
          </p:contentPart>
        </mc:Choice>
        <mc:Fallback>
          <p:pic>
            <p:nvPicPr>
              <p:cNvPr id="7" name="Ink 6">
                <a:extLst>
                  <a:ext uri="{FF2B5EF4-FFF2-40B4-BE49-F238E27FC236}">
                    <a16:creationId xmlns:a16="http://schemas.microsoft.com/office/drawing/2014/main" id="{BCABE6FD-174A-656B-98AF-C44525813AC0}"/>
                  </a:ext>
                </a:extLst>
              </p:cNvPr>
              <p:cNvPicPr/>
              <p:nvPr/>
            </p:nvPicPr>
            <p:blipFill>
              <a:blip r:embed="rId11"/>
              <a:stretch>
                <a:fillRect/>
              </a:stretch>
            </p:blipFill>
            <p:spPr>
              <a:xfrm>
                <a:off x="5954731" y="1607197"/>
                <a:ext cx="5220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6BC517DB-5048-46A0-B41E-77CBDAD4C41B}"/>
                  </a:ext>
                </a:extLst>
              </p14:cNvPr>
              <p14:cNvContentPartPr/>
              <p14:nvPr/>
            </p14:nvContentPartPr>
            <p14:xfrm>
              <a:off x="5045011" y="1918957"/>
              <a:ext cx="832680" cy="49320"/>
            </p14:xfrm>
          </p:contentPart>
        </mc:Choice>
        <mc:Fallback>
          <p:pic>
            <p:nvPicPr>
              <p:cNvPr id="9" name="Ink 8">
                <a:extLst>
                  <a:ext uri="{FF2B5EF4-FFF2-40B4-BE49-F238E27FC236}">
                    <a16:creationId xmlns:a16="http://schemas.microsoft.com/office/drawing/2014/main" id="{6BC517DB-5048-46A0-B41E-77CBDAD4C41B}"/>
                  </a:ext>
                </a:extLst>
              </p:cNvPr>
              <p:cNvPicPr/>
              <p:nvPr/>
            </p:nvPicPr>
            <p:blipFill>
              <a:blip r:embed="rId13"/>
              <a:stretch>
                <a:fillRect/>
              </a:stretch>
            </p:blipFill>
            <p:spPr>
              <a:xfrm>
                <a:off x="5027371" y="1901317"/>
                <a:ext cx="8683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52680FAE-E511-391F-7FF4-DC76C4602A1F}"/>
                  </a:ext>
                </a:extLst>
              </p14:cNvPr>
              <p14:cNvContentPartPr/>
              <p14:nvPr/>
            </p14:nvContentPartPr>
            <p14:xfrm>
              <a:off x="2716171" y="2161597"/>
              <a:ext cx="856800" cy="30960"/>
            </p14:xfrm>
          </p:contentPart>
        </mc:Choice>
        <mc:Fallback>
          <p:pic>
            <p:nvPicPr>
              <p:cNvPr id="11" name="Ink 10">
                <a:extLst>
                  <a:ext uri="{FF2B5EF4-FFF2-40B4-BE49-F238E27FC236}">
                    <a16:creationId xmlns:a16="http://schemas.microsoft.com/office/drawing/2014/main" id="{52680FAE-E511-391F-7FF4-DC76C4602A1F}"/>
                  </a:ext>
                </a:extLst>
              </p:cNvPr>
              <p:cNvPicPr/>
              <p:nvPr/>
            </p:nvPicPr>
            <p:blipFill>
              <a:blip r:embed="rId15"/>
              <a:stretch>
                <a:fillRect/>
              </a:stretch>
            </p:blipFill>
            <p:spPr>
              <a:xfrm>
                <a:off x="2698531" y="2143957"/>
                <a:ext cx="8924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3EE1411B-A69E-4B59-D246-AABC6C4D2D6F}"/>
                  </a:ext>
                </a:extLst>
              </p14:cNvPr>
              <p14:cNvContentPartPr/>
              <p14:nvPr/>
            </p14:nvContentPartPr>
            <p14:xfrm>
              <a:off x="4914691" y="2695477"/>
              <a:ext cx="8280" cy="1800"/>
            </p14:xfrm>
          </p:contentPart>
        </mc:Choice>
        <mc:Fallback>
          <p:pic>
            <p:nvPicPr>
              <p:cNvPr id="12" name="Ink 11">
                <a:extLst>
                  <a:ext uri="{FF2B5EF4-FFF2-40B4-BE49-F238E27FC236}">
                    <a16:creationId xmlns:a16="http://schemas.microsoft.com/office/drawing/2014/main" id="{3EE1411B-A69E-4B59-D246-AABC6C4D2D6F}"/>
                  </a:ext>
                </a:extLst>
              </p:cNvPr>
              <p:cNvPicPr/>
              <p:nvPr/>
            </p:nvPicPr>
            <p:blipFill>
              <a:blip r:embed="rId17"/>
              <a:stretch>
                <a:fillRect/>
              </a:stretch>
            </p:blipFill>
            <p:spPr>
              <a:xfrm>
                <a:off x="4897051" y="2677477"/>
                <a:ext cx="439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664E0507-B24D-0E88-9DAA-99227C81ABE0}"/>
                  </a:ext>
                </a:extLst>
              </p14:cNvPr>
              <p14:cNvContentPartPr/>
              <p14:nvPr/>
            </p14:nvContentPartPr>
            <p14:xfrm>
              <a:off x="7996291" y="2721037"/>
              <a:ext cx="54000" cy="24840"/>
            </p14:xfrm>
          </p:contentPart>
        </mc:Choice>
        <mc:Fallback>
          <p:pic>
            <p:nvPicPr>
              <p:cNvPr id="13" name="Ink 12">
                <a:extLst>
                  <a:ext uri="{FF2B5EF4-FFF2-40B4-BE49-F238E27FC236}">
                    <a16:creationId xmlns:a16="http://schemas.microsoft.com/office/drawing/2014/main" id="{664E0507-B24D-0E88-9DAA-99227C81ABE0}"/>
                  </a:ext>
                </a:extLst>
              </p:cNvPr>
              <p:cNvPicPr/>
              <p:nvPr/>
            </p:nvPicPr>
            <p:blipFill>
              <a:blip r:embed="rId19"/>
              <a:stretch>
                <a:fillRect/>
              </a:stretch>
            </p:blipFill>
            <p:spPr>
              <a:xfrm>
                <a:off x="7978291" y="2703397"/>
                <a:ext cx="896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786323DC-8922-AAC5-F940-468B8E8E0307}"/>
                  </a:ext>
                </a:extLst>
              </p14:cNvPr>
              <p14:cNvContentPartPr/>
              <p14:nvPr/>
            </p14:nvContentPartPr>
            <p14:xfrm>
              <a:off x="6531451" y="3243397"/>
              <a:ext cx="1398240" cy="44640"/>
            </p14:xfrm>
          </p:contentPart>
        </mc:Choice>
        <mc:Fallback>
          <p:pic>
            <p:nvPicPr>
              <p:cNvPr id="14" name="Ink 13">
                <a:extLst>
                  <a:ext uri="{FF2B5EF4-FFF2-40B4-BE49-F238E27FC236}">
                    <a16:creationId xmlns:a16="http://schemas.microsoft.com/office/drawing/2014/main" id="{786323DC-8922-AAC5-F940-468B8E8E0307}"/>
                  </a:ext>
                </a:extLst>
              </p:cNvPr>
              <p:cNvPicPr/>
              <p:nvPr/>
            </p:nvPicPr>
            <p:blipFill>
              <a:blip r:embed="rId21"/>
              <a:stretch>
                <a:fillRect/>
              </a:stretch>
            </p:blipFill>
            <p:spPr>
              <a:xfrm>
                <a:off x="6513451" y="3225757"/>
                <a:ext cx="1433880" cy="80280"/>
              </a:xfrm>
              <a:prstGeom prst="rect">
                <a:avLst/>
              </a:prstGeom>
            </p:spPr>
          </p:pic>
        </mc:Fallback>
      </mc:AlternateContent>
      <p:grpSp>
        <p:nvGrpSpPr>
          <p:cNvPr id="17" name="Group 16">
            <a:extLst>
              <a:ext uri="{FF2B5EF4-FFF2-40B4-BE49-F238E27FC236}">
                <a16:creationId xmlns:a16="http://schemas.microsoft.com/office/drawing/2014/main" id="{2D121AC4-F712-8E3D-A537-DC67BBCDE848}"/>
              </a:ext>
            </a:extLst>
          </p:cNvPr>
          <p:cNvGrpSpPr/>
          <p:nvPr/>
        </p:nvGrpSpPr>
        <p:grpSpPr>
          <a:xfrm>
            <a:off x="4246171" y="3493597"/>
            <a:ext cx="2826720" cy="99720"/>
            <a:chOff x="4246171" y="3493597"/>
            <a:chExt cx="2826720" cy="99720"/>
          </a:xfrm>
        </p:grpSpPr>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6E5FBE34-9FDC-2A5F-190F-F8C133D8079F}"/>
                    </a:ext>
                  </a:extLst>
                </p14:cNvPr>
                <p14:cNvContentPartPr/>
                <p14:nvPr/>
              </p14:nvContentPartPr>
              <p14:xfrm>
                <a:off x="6603091" y="3546517"/>
                <a:ext cx="15840" cy="17640"/>
              </p14:xfrm>
            </p:contentPart>
          </mc:Choice>
          <mc:Fallback>
            <p:pic>
              <p:nvPicPr>
                <p:cNvPr id="15" name="Ink 14">
                  <a:extLst>
                    <a:ext uri="{FF2B5EF4-FFF2-40B4-BE49-F238E27FC236}">
                      <a16:creationId xmlns:a16="http://schemas.microsoft.com/office/drawing/2014/main" id="{6E5FBE34-9FDC-2A5F-190F-F8C133D8079F}"/>
                    </a:ext>
                  </a:extLst>
                </p:cNvPr>
                <p:cNvPicPr/>
                <p:nvPr/>
              </p:nvPicPr>
              <p:blipFill>
                <a:blip r:embed="rId23"/>
                <a:stretch>
                  <a:fillRect/>
                </a:stretch>
              </p:blipFill>
              <p:spPr>
                <a:xfrm>
                  <a:off x="6585091" y="3528517"/>
                  <a:ext cx="514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6E9AA4A8-7941-38C9-25EE-01FDDA4DA031}"/>
                    </a:ext>
                  </a:extLst>
                </p14:cNvPr>
                <p14:cNvContentPartPr/>
                <p14:nvPr/>
              </p14:nvContentPartPr>
              <p14:xfrm>
                <a:off x="4246171" y="3493597"/>
                <a:ext cx="2826720" cy="99720"/>
              </p14:xfrm>
            </p:contentPart>
          </mc:Choice>
          <mc:Fallback>
            <p:pic>
              <p:nvPicPr>
                <p:cNvPr id="16" name="Ink 15">
                  <a:extLst>
                    <a:ext uri="{FF2B5EF4-FFF2-40B4-BE49-F238E27FC236}">
                      <a16:creationId xmlns:a16="http://schemas.microsoft.com/office/drawing/2014/main" id="{6E9AA4A8-7941-38C9-25EE-01FDDA4DA031}"/>
                    </a:ext>
                  </a:extLst>
                </p:cNvPr>
                <p:cNvPicPr/>
                <p:nvPr/>
              </p:nvPicPr>
              <p:blipFill>
                <a:blip r:embed="rId25"/>
                <a:stretch>
                  <a:fillRect/>
                </a:stretch>
              </p:blipFill>
              <p:spPr>
                <a:xfrm>
                  <a:off x="4228531" y="3475597"/>
                  <a:ext cx="2862360" cy="135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2056E24E-9FA6-23F3-343D-DEBB9DABF5FE}"/>
                  </a:ext>
                </a:extLst>
              </p14:cNvPr>
              <p14:cNvContentPartPr/>
              <p14:nvPr/>
            </p14:nvContentPartPr>
            <p14:xfrm>
              <a:off x="9293371" y="3568477"/>
              <a:ext cx="623160" cy="26640"/>
            </p14:xfrm>
          </p:contentPart>
        </mc:Choice>
        <mc:Fallback>
          <p:pic>
            <p:nvPicPr>
              <p:cNvPr id="18" name="Ink 17">
                <a:extLst>
                  <a:ext uri="{FF2B5EF4-FFF2-40B4-BE49-F238E27FC236}">
                    <a16:creationId xmlns:a16="http://schemas.microsoft.com/office/drawing/2014/main" id="{2056E24E-9FA6-23F3-343D-DEBB9DABF5FE}"/>
                  </a:ext>
                </a:extLst>
              </p:cNvPr>
              <p:cNvPicPr/>
              <p:nvPr/>
            </p:nvPicPr>
            <p:blipFill>
              <a:blip r:embed="rId27"/>
              <a:stretch>
                <a:fillRect/>
              </a:stretch>
            </p:blipFill>
            <p:spPr>
              <a:xfrm>
                <a:off x="9275371" y="3550837"/>
                <a:ext cx="6588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9E0CBE70-71BC-C544-73EA-C46B789B4041}"/>
                  </a:ext>
                </a:extLst>
              </p14:cNvPr>
              <p14:cNvContentPartPr/>
              <p14:nvPr/>
            </p14:nvContentPartPr>
            <p14:xfrm>
              <a:off x="4429051" y="4845397"/>
              <a:ext cx="1013040" cy="37800"/>
            </p14:xfrm>
          </p:contentPart>
        </mc:Choice>
        <mc:Fallback>
          <p:pic>
            <p:nvPicPr>
              <p:cNvPr id="19" name="Ink 18">
                <a:extLst>
                  <a:ext uri="{FF2B5EF4-FFF2-40B4-BE49-F238E27FC236}">
                    <a16:creationId xmlns:a16="http://schemas.microsoft.com/office/drawing/2014/main" id="{9E0CBE70-71BC-C544-73EA-C46B789B4041}"/>
                  </a:ext>
                </a:extLst>
              </p:cNvPr>
              <p:cNvPicPr/>
              <p:nvPr/>
            </p:nvPicPr>
            <p:blipFill>
              <a:blip r:embed="rId29"/>
              <a:stretch>
                <a:fillRect/>
              </a:stretch>
            </p:blipFill>
            <p:spPr>
              <a:xfrm>
                <a:off x="4411051" y="4827397"/>
                <a:ext cx="10486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BB74EC40-8BE7-E60B-0E9B-8C89FDAB581B}"/>
                  </a:ext>
                </a:extLst>
              </p14:cNvPr>
              <p14:cNvContentPartPr/>
              <p14:nvPr/>
            </p14:nvContentPartPr>
            <p14:xfrm>
              <a:off x="7333531" y="5448757"/>
              <a:ext cx="1503000" cy="42480"/>
            </p14:xfrm>
          </p:contentPart>
        </mc:Choice>
        <mc:Fallback>
          <p:pic>
            <p:nvPicPr>
              <p:cNvPr id="20" name="Ink 19">
                <a:extLst>
                  <a:ext uri="{FF2B5EF4-FFF2-40B4-BE49-F238E27FC236}">
                    <a16:creationId xmlns:a16="http://schemas.microsoft.com/office/drawing/2014/main" id="{BB74EC40-8BE7-E60B-0E9B-8C89FDAB581B}"/>
                  </a:ext>
                </a:extLst>
              </p:cNvPr>
              <p:cNvPicPr/>
              <p:nvPr/>
            </p:nvPicPr>
            <p:blipFill>
              <a:blip r:embed="rId31"/>
              <a:stretch>
                <a:fillRect/>
              </a:stretch>
            </p:blipFill>
            <p:spPr>
              <a:xfrm>
                <a:off x="7315891" y="5430757"/>
                <a:ext cx="15386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813C54E9-5C19-6A51-FE89-3788DB2727A2}"/>
                  </a:ext>
                </a:extLst>
              </p14:cNvPr>
              <p14:cNvContentPartPr/>
              <p14:nvPr/>
            </p14:nvContentPartPr>
            <p14:xfrm>
              <a:off x="6198811" y="1020757"/>
              <a:ext cx="4959000" cy="103680"/>
            </p14:xfrm>
          </p:contentPart>
        </mc:Choice>
        <mc:Fallback>
          <p:pic>
            <p:nvPicPr>
              <p:cNvPr id="21" name="Ink 20">
                <a:extLst>
                  <a:ext uri="{FF2B5EF4-FFF2-40B4-BE49-F238E27FC236}">
                    <a16:creationId xmlns:a16="http://schemas.microsoft.com/office/drawing/2014/main" id="{813C54E9-5C19-6A51-FE89-3788DB2727A2}"/>
                  </a:ext>
                </a:extLst>
              </p:cNvPr>
              <p:cNvPicPr/>
              <p:nvPr/>
            </p:nvPicPr>
            <p:blipFill>
              <a:blip r:embed="rId33"/>
              <a:stretch>
                <a:fillRect/>
              </a:stretch>
            </p:blipFill>
            <p:spPr>
              <a:xfrm>
                <a:off x="6181171" y="1003117"/>
                <a:ext cx="49946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E70C4829-0686-2A7E-9503-2FEF82710D44}"/>
                  </a:ext>
                </a:extLst>
              </p14:cNvPr>
              <p14:cNvContentPartPr/>
              <p14:nvPr/>
            </p14:nvContentPartPr>
            <p14:xfrm>
              <a:off x="704131" y="1299037"/>
              <a:ext cx="5175000" cy="98640"/>
            </p14:xfrm>
          </p:contentPart>
        </mc:Choice>
        <mc:Fallback>
          <p:pic>
            <p:nvPicPr>
              <p:cNvPr id="22" name="Ink 21">
                <a:extLst>
                  <a:ext uri="{FF2B5EF4-FFF2-40B4-BE49-F238E27FC236}">
                    <a16:creationId xmlns:a16="http://schemas.microsoft.com/office/drawing/2014/main" id="{E70C4829-0686-2A7E-9503-2FEF82710D44}"/>
                  </a:ext>
                </a:extLst>
              </p:cNvPr>
              <p:cNvPicPr/>
              <p:nvPr/>
            </p:nvPicPr>
            <p:blipFill>
              <a:blip r:embed="rId35"/>
              <a:stretch>
                <a:fillRect/>
              </a:stretch>
            </p:blipFill>
            <p:spPr>
              <a:xfrm>
                <a:off x="686491" y="1281397"/>
                <a:ext cx="5210640" cy="134280"/>
              </a:xfrm>
              <a:prstGeom prst="rect">
                <a:avLst/>
              </a:prstGeom>
            </p:spPr>
          </p:pic>
        </mc:Fallback>
      </mc:AlternateContent>
    </p:spTree>
    <p:extLst>
      <p:ext uri="{BB962C8B-B14F-4D97-AF65-F5344CB8AC3E}">
        <p14:creationId xmlns:p14="http://schemas.microsoft.com/office/powerpoint/2010/main" val="3665034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2192001" cy="6384662"/>
          </a:xfrm>
          <a:prstGeom prst="round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0DB08C6-B75F-BD6D-E9CD-12E22611C015}"/>
              </a:ext>
            </a:extLst>
          </p:cNvPr>
          <p:cNvSpPr txBox="1"/>
          <p:nvPr/>
        </p:nvSpPr>
        <p:spPr>
          <a:xfrm>
            <a:off x="398898" y="223459"/>
            <a:ext cx="11531259" cy="5355312"/>
          </a:xfrm>
          <a:prstGeom prst="rect">
            <a:avLst/>
          </a:prstGeom>
          <a:noFill/>
        </p:spPr>
        <p:txBody>
          <a:bodyPr wrap="square">
            <a:spAutoFit/>
          </a:bodyPr>
          <a:lstStyle/>
          <a:p>
            <a:pPr rtl="0">
              <a:spcBef>
                <a:spcPts val="0"/>
              </a:spcBef>
              <a:spcAft>
                <a:spcPts val="0"/>
              </a:spcAft>
            </a:pPr>
            <a:r>
              <a:rPr lang="en-US" b="1" i="0" u="none" strike="noStrike">
                <a:solidFill>
                  <a:srgbClr val="FFC000"/>
                </a:solidFill>
                <a:effectLst/>
                <a:latin typeface="Arial" panose="020B0604020202020204" pitchFamily="34" charset="0"/>
              </a:rPr>
              <a:t>Midrash Tehillim 119:8</a:t>
            </a:r>
          </a:p>
          <a:p>
            <a:pPr rtl="0">
              <a:spcBef>
                <a:spcPts val="0"/>
              </a:spcBef>
              <a:spcAft>
                <a:spcPts val="0"/>
              </a:spcAft>
            </a:pPr>
            <a:r>
              <a:rPr lang="en-US" i="0" u="none" strike="noStrike">
                <a:solidFill>
                  <a:srgbClr val="FFC000"/>
                </a:solidFill>
                <a:effectLst/>
                <a:latin typeface="Arial" panose="020B0604020202020204" pitchFamily="34" charset="0"/>
              </a:rPr>
              <a:t>David said to him, "Master of the universe, it is Your will that I keep Your word. Unveil my eyes that I may perceive wonders from Your Torah. And if You do not unveil my eyes, how can I know? Therefore it is said, </a:t>
            </a:r>
            <a:r>
              <a:rPr lang="en-US" i="0" u="none" strike="noStrike">
                <a:solidFill>
                  <a:srgbClr val="00B0F0"/>
                </a:solidFill>
                <a:effectLst/>
                <a:latin typeface="Arial" panose="020B0604020202020204" pitchFamily="34" charset="0"/>
              </a:rPr>
              <a:t>'Unveil my eyes and I will perceive wonders.' </a:t>
            </a:r>
            <a:r>
              <a:rPr lang="en-US" i="0" u="none" strike="noStrike">
                <a:solidFill>
                  <a:srgbClr val="FFC000"/>
                </a:solidFill>
                <a:effectLst/>
                <a:latin typeface="Arial" panose="020B0604020202020204" pitchFamily="34" charset="0"/>
              </a:rPr>
              <a:t>Even though my eyes are open, I know nothing. Come and see, even though Samuel was a prophet, he knew nothing until the Holy One, blessed be He, unveiled his ear, as it is said (</a:t>
            </a:r>
            <a:r>
              <a:rPr lang="en-US" i="0" u="none" strike="noStrike">
                <a:solidFill>
                  <a:srgbClr val="00B0F0"/>
                </a:solidFill>
                <a:effectLst/>
                <a:latin typeface="Arial" panose="020B0604020202020204" pitchFamily="34" charset="0"/>
              </a:rPr>
              <a:t>I Samuel 9:15</a:t>
            </a:r>
            <a:r>
              <a:rPr lang="en-US" i="0" u="none" strike="noStrike">
                <a:solidFill>
                  <a:srgbClr val="FFC000"/>
                </a:solidFill>
                <a:effectLst/>
                <a:latin typeface="Arial" panose="020B0604020202020204" pitchFamily="34" charset="0"/>
              </a:rPr>
              <a:t>), </a:t>
            </a:r>
            <a:r>
              <a:rPr lang="en-US" i="0" u="none" strike="noStrike">
                <a:solidFill>
                  <a:srgbClr val="00B0F0"/>
                </a:solidFill>
                <a:effectLst/>
                <a:latin typeface="Arial" panose="020B0604020202020204" pitchFamily="34" charset="0"/>
              </a:rPr>
              <a:t>'And the Lord had revealed to Samuel.' </a:t>
            </a:r>
            <a:r>
              <a:rPr lang="en-US" i="0" u="none" strike="noStrike">
                <a:solidFill>
                  <a:srgbClr val="FFC000"/>
                </a:solidFill>
                <a:effectLst/>
                <a:latin typeface="Arial" panose="020B0604020202020204" pitchFamily="34" charset="0"/>
              </a:rPr>
              <a:t>Likewise, Nebuchadnezzar said (</a:t>
            </a:r>
            <a:r>
              <a:rPr lang="en-US" i="0" u="none" strike="noStrike">
                <a:solidFill>
                  <a:srgbClr val="00B0F0"/>
                </a:solidFill>
                <a:effectLst/>
                <a:latin typeface="Arial" panose="020B0604020202020204" pitchFamily="34" charset="0"/>
              </a:rPr>
              <a:t>Daniel 2:47</a:t>
            </a:r>
            <a:r>
              <a:rPr lang="en-US" i="0" u="none" strike="noStrike">
                <a:solidFill>
                  <a:srgbClr val="FFC000"/>
                </a:solidFill>
                <a:effectLst/>
                <a:latin typeface="Arial" panose="020B0604020202020204" pitchFamily="34" charset="0"/>
              </a:rPr>
              <a:t>), </a:t>
            </a:r>
            <a:r>
              <a:rPr lang="en-US" i="0" u="none" strike="noStrike">
                <a:solidFill>
                  <a:srgbClr val="00B0F0"/>
                </a:solidFill>
                <a:effectLst/>
                <a:latin typeface="Arial" panose="020B0604020202020204" pitchFamily="34" charset="0"/>
              </a:rPr>
              <a:t>'Truly your God is a God of gods and a Lord of kings, and a revealer of mysteries.'</a:t>
            </a:r>
            <a:r>
              <a:rPr lang="en-US" i="0" u="none" strike="noStrike">
                <a:solidFill>
                  <a:srgbClr val="FFC000"/>
                </a:solidFill>
                <a:effectLst/>
                <a:latin typeface="Arial" panose="020B0604020202020204" pitchFamily="34" charset="0"/>
              </a:rPr>
              <a:t> And so did Daniel say (</a:t>
            </a:r>
            <a:r>
              <a:rPr lang="en-US" i="0" u="none" strike="noStrike">
                <a:solidFill>
                  <a:srgbClr val="00B0F0"/>
                </a:solidFill>
                <a:effectLst/>
                <a:latin typeface="Arial" panose="020B0604020202020204" pitchFamily="34" charset="0"/>
              </a:rPr>
              <a:t>Daniel 2:30</a:t>
            </a:r>
            <a:r>
              <a:rPr lang="en-US" i="0" u="none" strike="noStrike">
                <a:solidFill>
                  <a:srgbClr val="FFC000"/>
                </a:solidFill>
                <a:effectLst/>
                <a:latin typeface="Arial" panose="020B0604020202020204" pitchFamily="34" charset="0"/>
              </a:rPr>
              <a:t>), </a:t>
            </a:r>
            <a:r>
              <a:rPr lang="en-US" i="0" u="none" strike="noStrike">
                <a:solidFill>
                  <a:srgbClr val="00B0F0"/>
                </a:solidFill>
                <a:effectLst/>
                <a:latin typeface="Arial" panose="020B0604020202020204" pitchFamily="34" charset="0"/>
              </a:rPr>
              <a:t>'But as for me, this mystery has not been revealed to me for any wisdom that I have more than any living man, but in order that the interpretation may be made known to the king.'</a:t>
            </a:r>
            <a:r>
              <a:rPr lang="en-US" i="0" u="none" strike="noStrike">
                <a:solidFill>
                  <a:srgbClr val="FFC000"/>
                </a:solidFill>
                <a:effectLst/>
                <a:latin typeface="Arial" panose="020B0604020202020204" pitchFamily="34" charset="0"/>
              </a:rPr>
              <a:t> And he said (</a:t>
            </a:r>
            <a:r>
              <a:rPr lang="en-US" i="0" u="none" strike="noStrike">
                <a:solidFill>
                  <a:srgbClr val="00B0F0"/>
                </a:solidFill>
                <a:effectLst/>
                <a:latin typeface="Arial" panose="020B0604020202020204" pitchFamily="34" charset="0"/>
              </a:rPr>
              <a:t>Daniel 2:22</a:t>
            </a:r>
            <a:r>
              <a:rPr lang="en-US" i="0" u="none" strike="noStrike">
                <a:solidFill>
                  <a:srgbClr val="FFC000"/>
                </a:solidFill>
                <a:effectLst/>
                <a:latin typeface="Arial" panose="020B0604020202020204" pitchFamily="34" charset="0"/>
              </a:rPr>
              <a:t>), </a:t>
            </a:r>
            <a:r>
              <a:rPr lang="en-US" i="0" u="none" strike="noStrike">
                <a:solidFill>
                  <a:srgbClr val="00B0F0"/>
                </a:solidFill>
                <a:effectLst/>
                <a:latin typeface="Arial" panose="020B0604020202020204" pitchFamily="34" charset="0"/>
              </a:rPr>
              <a:t>'And He reveals the deep and secret things.'</a:t>
            </a:r>
            <a:r>
              <a:rPr lang="en-US" i="0" u="none" strike="noStrike">
                <a:solidFill>
                  <a:srgbClr val="FFC000"/>
                </a:solidFill>
                <a:effectLst/>
                <a:latin typeface="Arial" panose="020B0604020202020204" pitchFamily="34" charset="0"/>
              </a:rPr>
              <a:t> So did David say, </a:t>
            </a:r>
            <a:r>
              <a:rPr lang="en-US" i="0" u="none" strike="noStrike">
                <a:solidFill>
                  <a:srgbClr val="00B0F0"/>
                </a:solidFill>
                <a:effectLst/>
                <a:latin typeface="Arial" panose="020B0604020202020204" pitchFamily="34" charset="0"/>
              </a:rPr>
              <a:t>'Unveil my eyes that I may perceive wonders from Your Torah.'</a:t>
            </a:r>
            <a:r>
              <a:rPr lang="en-US" i="0" u="none" strike="noStrike">
                <a:solidFill>
                  <a:srgbClr val="FFC000"/>
                </a:solidFill>
                <a:effectLst/>
                <a:latin typeface="Arial" panose="020B0604020202020204" pitchFamily="34" charset="0"/>
              </a:rPr>
              <a:t> And why does he say (</a:t>
            </a:r>
            <a:r>
              <a:rPr lang="en-US" i="0" u="none" strike="noStrike">
                <a:solidFill>
                  <a:srgbClr val="00B0F0"/>
                </a:solidFill>
                <a:effectLst/>
                <a:latin typeface="Arial" panose="020B0604020202020204" pitchFamily="34" charset="0"/>
              </a:rPr>
              <a:t>Psalms 119:129</a:t>
            </a:r>
            <a:r>
              <a:rPr lang="en-US" i="0" u="none" strike="noStrike">
                <a:solidFill>
                  <a:srgbClr val="FFC000"/>
                </a:solidFill>
                <a:effectLst/>
                <a:latin typeface="Arial" panose="020B0604020202020204" pitchFamily="34" charset="0"/>
              </a:rPr>
              <a:t>), </a:t>
            </a:r>
            <a:r>
              <a:rPr lang="en-US" i="0" u="none" strike="noStrike">
                <a:solidFill>
                  <a:srgbClr val="00B0F0"/>
                </a:solidFill>
                <a:effectLst/>
                <a:latin typeface="Arial" panose="020B0604020202020204" pitchFamily="34" charset="0"/>
              </a:rPr>
              <a:t>'Your testimonies are wonderful?' 'Wonderful'</a:t>
            </a:r>
            <a:r>
              <a:rPr lang="en-US" i="0" u="none" strike="noStrike">
                <a:solidFill>
                  <a:srgbClr val="FFC000"/>
                </a:solidFill>
                <a:effectLst/>
                <a:latin typeface="Arial" panose="020B0604020202020204" pitchFamily="34" charset="0"/>
              </a:rPr>
              <a:t> refers to the Torah. And so the Scripture says, </a:t>
            </a:r>
            <a:r>
              <a:rPr lang="en-US" i="0" u="none" strike="noStrike">
                <a:solidFill>
                  <a:srgbClr val="00B0F0"/>
                </a:solidFill>
                <a:effectLst/>
                <a:latin typeface="Arial" panose="020B0604020202020204" pitchFamily="34" charset="0"/>
              </a:rPr>
              <a:t>'Wonderful are Your testimonies.'</a:t>
            </a:r>
            <a:r>
              <a:rPr lang="en-US" i="0" u="none" strike="noStrike">
                <a:solidFill>
                  <a:srgbClr val="FFC000"/>
                </a:solidFill>
                <a:effectLst/>
                <a:latin typeface="Arial" panose="020B0604020202020204" pitchFamily="34" charset="0"/>
              </a:rPr>
              <a:t> Therefore it is said,</a:t>
            </a:r>
            <a:r>
              <a:rPr lang="en-US" i="0" u="none" strike="noStrike">
                <a:solidFill>
                  <a:srgbClr val="00B0F0"/>
                </a:solidFill>
                <a:effectLst/>
                <a:latin typeface="Arial" panose="020B0604020202020204" pitchFamily="34" charset="0"/>
              </a:rPr>
              <a:t> 'Wonders from Your Torah are treasures.' </a:t>
            </a:r>
            <a:r>
              <a:rPr lang="en-US" i="0" u="none" strike="noStrike">
                <a:solidFill>
                  <a:srgbClr val="FFC000"/>
                </a:solidFill>
                <a:effectLst/>
                <a:latin typeface="Arial" panose="020B0604020202020204" pitchFamily="34" charset="0"/>
              </a:rPr>
              <a:t>And so the Scripture says (</a:t>
            </a:r>
            <a:r>
              <a:rPr lang="en-US" i="0" u="none" strike="noStrike">
                <a:solidFill>
                  <a:srgbClr val="00B0F0"/>
                </a:solidFill>
                <a:effectLst/>
                <a:latin typeface="Arial" panose="020B0604020202020204" pitchFamily="34" charset="0"/>
              </a:rPr>
              <a:t>Proverbs 21:20</a:t>
            </a:r>
            <a:r>
              <a:rPr lang="en-US" i="0" u="none" strike="noStrike">
                <a:solidFill>
                  <a:srgbClr val="FFC000"/>
                </a:solidFill>
                <a:effectLst/>
                <a:latin typeface="Arial" panose="020B0604020202020204" pitchFamily="34" charset="0"/>
              </a:rPr>
              <a:t>), </a:t>
            </a:r>
            <a:r>
              <a:rPr lang="en-US" i="0" u="none" strike="noStrike">
                <a:solidFill>
                  <a:srgbClr val="00B0F0"/>
                </a:solidFill>
                <a:effectLst/>
                <a:latin typeface="Arial" panose="020B0604020202020204" pitchFamily="34" charset="0"/>
              </a:rPr>
              <a:t>'A desirable treasure.' </a:t>
            </a:r>
            <a:r>
              <a:rPr lang="en-US" i="0" u="none" strike="noStrike">
                <a:solidFill>
                  <a:srgbClr val="FFC000"/>
                </a:solidFill>
                <a:effectLst/>
                <a:latin typeface="Arial" panose="020B0604020202020204" pitchFamily="34" charset="0"/>
              </a:rPr>
              <a:t>It is a hidden treasure, as the Scripture says (</a:t>
            </a:r>
            <a:r>
              <a:rPr lang="en-US" i="0" u="none" strike="noStrike">
                <a:solidFill>
                  <a:srgbClr val="00B0F0"/>
                </a:solidFill>
                <a:effectLst/>
                <a:latin typeface="Arial" panose="020B0604020202020204" pitchFamily="34" charset="0"/>
              </a:rPr>
              <a:t>Deuteronomy 33:19</a:t>
            </a:r>
            <a:r>
              <a:rPr lang="en-US" i="0" u="none" strike="noStrike">
                <a:solidFill>
                  <a:srgbClr val="FFC000"/>
                </a:solidFill>
                <a:effectLst/>
                <a:latin typeface="Arial" panose="020B0604020202020204" pitchFamily="34" charset="0"/>
              </a:rPr>
              <a:t>), </a:t>
            </a:r>
            <a:r>
              <a:rPr lang="en-US" i="0" u="none" strike="noStrike">
                <a:solidFill>
                  <a:srgbClr val="00B0F0"/>
                </a:solidFill>
                <a:effectLst/>
                <a:latin typeface="Arial" panose="020B0604020202020204" pitchFamily="34" charset="0"/>
              </a:rPr>
              <a:t>'And of the hidden treasures of the sand.' </a:t>
            </a:r>
            <a:r>
              <a:rPr lang="en-US" i="0" u="none" strike="noStrike">
                <a:solidFill>
                  <a:srgbClr val="FFC000"/>
                </a:solidFill>
                <a:effectLst/>
                <a:latin typeface="Arial" panose="020B0604020202020204" pitchFamily="34" charset="0"/>
              </a:rPr>
              <a:t>There are many doors and many entrances in it, as it says (</a:t>
            </a:r>
            <a:r>
              <a:rPr lang="en-US" i="0" u="none" strike="noStrike">
                <a:solidFill>
                  <a:srgbClr val="00B0F0"/>
                </a:solidFill>
                <a:effectLst/>
                <a:latin typeface="Arial" panose="020B0604020202020204" pitchFamily="34" charset="0"/>
              </a:rPr>
              <a:t>Psalms 24:7-8</a:t>
            </a:r>
            <a:r>
              <a:rPr lang="en-US" i="0" u="none" strike="noStrike">
                <a:solidFill>
                  <a:srgbClr val="FFC000"/>
                </a:solidFill>
                <a:effectLst/>
                <a:latin typeface="Arial" panose="020B0604020202020204" pitchFamily="34" charset="0"/>
              </a:rPr>
              <a:t>), </a:t>
            </a:r>
            <a:r>
              <a:rPr lang="en-US" i="0" u="none" strike="noStrike">
                <a:solidFill>
                  <a:srgbClr val="00B0F0"/>
                </a:solidFill>
                <a:effectLst/>
                <a:latin typeface="Arial" panose="020B0604020202020204" pitchFamily="34" charset="0"/>
              </a:rPr>
              <a:t>'Lift up your heads, O gates, and be lifted up, O ancient doors, that the King of glory may come in!' </a:t>
            </a:r>
            <a:r>
              <a:rPr lang="en-US" i="0" u="none" strike="noStrike">
                <a:solidFill>
                  <a:srgbClr val="FFC000"/>
                </a:solidFill>
                <a:effectLst/>
                <a:latin typeface="Arial" panose="020B0604020202020204" pitchFamily="34" charset="0"/>
              </a:rPr>
              <a:t>And so David said</a:t>
            </a:r>
            <a:r>
              <a:rPr lang="en-US" i="0" u="none" strike="noStrike">
                <a:solidFill>
                  <a:srgbClr val="00B0F0"/>
                </a:solidFill>
                <a:effectLst/>
                <a:latin typeface="Arial" panose="020B0604020202020204" pitchFamily="34" charset="0"/>
              </a:rPr>
              <a:t>, 'The Torah is full of wonders.' </a:t>
            </a:r>
            <a:r>
              <a:rPr lang="en-US" i="0" u="none" strike="noStrike">
                <a:solidFill>
                  <a:srgbClr val="FFC000"/>
                </a:solidFill>
                <a:effectLst/>
                <a:latin typeface="Arial" panose="020B0604020202020204" pitchFamily="34" charset="0"/>
              </a:rPr>
              <a:t>Moses said, 'It is not a wonder from you, as it says (</a:t>
            </a:r>
            <a:r>
              <a:rPr lang="en-US" i="0" u="none" strike="noStrike">
                <a:solidFill>
                  <a:srgbClr val="00B0F0"/>
                </a:solidFill>
                <a:effectLst/>
                <a:latin typeface="Arial" panose="020B0604020202020204" pitchFamily="34" charset="0"/>
              </a:rPr>
              <a:t>Deuteronomy 30:11</a:t>
            </a:r>
            <a:r>
              <a:rPr lang="en-US" i="0" u="none" strike="noStrike">
                <a:solidFill>
                  <a:srgbClr val="FFC000"/>
                </a:solidFill>
                <a:effectLst/>
                <a:latin typeface="Arial" panose="020B0604020202020204" pitchFamily="34" charset="0"/>
              </a:rPr>
              <a:t>),</a:t>
            </a:r>
            <a:r>
              <a:rPr lang="en-US" i="0" u="none" strike="noStrike">
                <a:solidFill>
                  <a:srgbClr val="00B0F0"/>
                </a:solidFill>
                <a:effectLst/>
                <a:latin typeface="Arial" panose="020B0604020202020204" pitchFamily="34" charset="0"/>
              </a:rPr>
              <a:t> 'For this commandment which I command you this day, it is not too hard for you.'</a:t>
            </a:r>
            <a:r>
              <a:rPr lang="en-US" i="0" u="none" strike="noStrike">
                <a:solidFill>
                  <a:srgbClr val="FFC000"/>
                </a:solidFill>
                <a:effectLst/>
                <a:latin typeface="Arial" panose="020B0604020202020204" pitchFamily="34" charset="0"/>
              </a:rPr>
              <a:t> It is not too hard for you, but it is a wonder from you, because you did not toil in it. Therefore it is said, </a:t>
            </a:r>
            <a:r>
              <a:rPr lang="en-US" i="0" u="none" strike="noStrike">
                <a:solidFill>
                  <a:srgbClr val="00B0F0"/>
                </a:solidFill>
                <a:effectLst/>
                <a:latin typeface="Arial" panose="020B0604020202020204" pitchFamily="34" charset="0"/>
              </a:rPr>
              <a:t>'Wonders from Your Torah.'...</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14EEEA8-8139-D648-D29F-67DEED2B26E2}"/>
                  </a:ext>
                </a:extLst>
              </p14:cNvPr>
              <p14:cNvContentPartPr/>
              <p14:nvPr/>
            </p14:nvContentPartPr>
            <p14:xfrm>
              <a:off x="1154491" y="1882597"/>
              <a:ext cx="1105200" cy="27000"/>
            </p14:xfrm>
          </p:contentPart>
        </mc:Choice>
        <mc:Fallback>
          <p:pic>
            <p:nvPicPr>
              <p:cNvPr id="2" name="Ink 1">
                <a:extLst>
                  <a:ext uri="{FF2B5EF4-FFF2-40B4-BE49-F238E27FC236}">
                    <a16:creationId xmlns:a16="http://schemas.microsoft.com/office/drawing/2014/main" id="{314EEEA8-8139-D648-D29F-67DEED2B26E2}"/>
                  </a:ext>
                </a:extLst>
              </p:cNvPr>
              <p:cNvPicPr/>
              <p:nvPr/>
            </p:nvPicPr>
            <p:blipFill>
              <a:blip r:embed="rId5"/>
              <a:stretch>
                <a:fillRect/>
              </a:stretch>
            </p:blipFill>
            <p:spPr>
              <a:xfrm>
                <a:off x="1136851" y="1864957"/>
                <a:ext cx="11408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F7DB507A-3E20-B743-FE16-154815E3021B}"/>
                  </a:ext>
                </a:extLst>
              </p14:cNvPr>
              <p14:cNvContentPartPr/>
              <p14:nvPr/>
            </p14:nvContentPartPr>
            <p14:xfrm>
              <a:off x="10094011" y="1878277"/>
              <a:ext cx="990000" cy="54000"/>
            </p14:xfrm>
          </p:contentPart>
        </mc:Choice>
        <mc:Fallback>
          <p:pic>
            <p:nvPicPr>
              <p:cNvPr id="3" name="Ink 2">
                <a:extLst>
                  <a:ext uri="{FF2B5EF4-FFF2-40B4-BE49-F238E27FC236}">
                    <a16:creationId xmlns:a16="http://schemas.microsoft.com/office/drawing/2014/main" id="{F7DB507A-3E20-B743-FE16-154815E3021B}"/>
                  </a:ext>
                </a:extLst>
              </p:cNvPr>
              <p:cNvPicPr/>
              <p:nvPr/>
            </p:nvPicPr>
            <p:blipFill>
              <a:blip r:embed="rId7"/>
              <a:stretch>
                <a:fillRect/>
              </a:stretch>
            </p:blipFill>
            <p:spPr>
              <a:xfrm>
                <a:off x="10076371" y="1860277"/>
                <a:ext cx="10256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04A7402B-4A96-6F2A-ADAE-B06ED29CD23B}"/>
                  </a:ext>
                </a:extLst>
              </p14:cNvPr>
              <p14:cNvContentPartPr/>
              <p14:nvPr/>
            </p14:nvContentPartPr>
            <p14:xfrm>
              <a:off x="11255731" y="2199757"/>
              <a:ext cx="420480" cy="52560"/>
            </p14:xfrm>
          </p:contentPart>
        </mc:Choice>
        <mc:Fallback>
          <p:pic>
            <p:nvPicPr>
              <p:cNvPr id="5" name="Ink 4">
                <a:extLst>
                  <a:ext uri="{FF2B5EF4-FFF2-40B4-BE49-F238E27FC236}">
                    <a16:creationId xmlns:a16="http://schemas.microsoft.com/office/drawing/2014/main" id="{04A7402B-4A96-6F2A-ADAE-B06ED29CD23B}"/>
                  </a:ext>
                </a:extLst>
              </p:cNvPr>
              <p:cNvPicPr/>
              <p:nvPr/>
            </p:nvPicPr>
            <p:blipFill>
              <a:blip r:embed="rId9"/>
              <a:stretch>
                <a:fillRect/>
              </a:stretch>
            </p:blipFill>
            <p:spPr>
              <a:xfrm>
                <a:off x="11237731" y="2182117"/>
                <a:ext cx="4561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F681401B-888B-72B8-F92D-5A733BFDCE59}"/>
                  </a:ext>
                </a:extLst>
              </p14:cNvPr>
              <p14:cNvContentPartPr/>
              <p14:nvPr/>
            </p14:nvContentPartPr>
            <p14:xfrm>
              <a:off x="552211" y="2449597"/>
              <a:ext cx="343800" cy="64080"/>
            </p14:xfrm>
          </p:contentPart>
        </mc:Choice>
        <mc:Fallback>
          <p:pic>
            <p:nvPicPr>
              <p:cNvPr id="7" name="Ink 6">
                <a:extLst>
                  <a:ext uri="{FF2B5EF4-FFF2-40B4-BE49-F238E27FC236}">
                    <a16:creationId xmlns:a16="http://schemas.microsoft.com/office/drawing/2014/main" id="{F681401B-888B-72B8-F92D-5A733BFDCE59}"/>
                  </a:ext>
                </a:extLst>
              </p:cNvPr>
              <p:cNvPicPr/>
              <p:nvPr/>
            </p:nvPicPr>
            <p:blipFill>
              <a:blip r:embed="rId11"/>
              <a:stretch>
                <a:fillRect/>
              </a:stretch>
            </p:blipFill>
            <p:spPr>
              <a:xfrm>
                <a:off x="534571" y="2431597"/>
                <a:ext cx="3794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052EDDB6-66FC-6838-D045-D62168D3AD66}"/>
                  </a:ext>
                </a:extLst>
              </p14:cNvPr>
              <p14:cNvContentPartPr/>
              <p14:nvPr/>
            </p14:nvContentPartPr>
            <p14:xfrm>
              <a:off x="9372571" y="2714557"/>
              <a:ext cx="876600" cy="42840"/>
            </p14:xfrm>
          </p:contentPart>
        </mc:Choice>
        <mc:Fallback>
          <p:pic>
            <p:nvPicPr>
              <p:cNvPr id="9" name="Ink 8">
                <a:extLst>
                  <a:ext uri="{FF2B5EF4-FFF2-40B4-BE49-F238E27FC236}">
                    <a16:creationId xmlns:a16="http://schemas.microsoft.com/office/drawing/2014/main" id="{052EDDB6-66FC-6838-D045-D62168D3AD66}"/>
                  </a:ext>
                </a:extLst>
              </p:cNvPr>
              <p:cNvPicPr/>
              <p:nvPr/>
            </p:nvPicPr>
            <p:blipFill>
              <a:blip r:embed="rId13"/>
              <a:stretch>
                <a:fillRect/>
              </a:stretch>
            </p:blipFill>
            <p:spPr>
              <a:xfrm>
                <a:off x="9354931" y="2696917"/>
                <a:ext cx="9122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4DEFD83E-EFD3-B8A8-580D-D0AD23A3A92F}"/>
                  </a:ext>
                </a:extLst>
              </p14:cNvPr>
              <p14:cNvContentPartPr/>
              <p14:nvPr/>
            </p14:nvContentPartPr>
            <p14:xfrm>
              <a:off x="3750091" y="3234397"/>
              <a:ext cx="1258560" cy="79920"/>
            </p14:xfrm>
          </p:contentPart>
        </mc:Choice>
        <mc:Fallback>
          <p:pic>
            <p:nvPicPr>
              <p:cNvPr id="11" name="Ink 10">
                <a:extLst>
                  <a:ext uri="{FF2B5EF4-FFF2-40B4-BE49-F238E27FC236}">
                    <a16:creationId xmlns:a16="http://schemas.microsoft.com/office/drawing/2014/main" id="{4DEFD83E-EFD3-B8A8-580D-D0AD23A3A92F}"/>
                  </a:ext>
                </a:extLst>
              </p:cNvPr>
              <p:cNvPicPr/>
              <p:nvPr/>
            </p:nvPicPr>
            <p:blipFill>
              <a:blip r:embed="rId15"/>
              <a:stretch>
                <a:fillRect/>
              </a:stretch>
            </p:blipFill>
            <p:spPr>
              <a:xfrm>
                <a:off x="3732091" y="3216397"/>
                <a:ext cx="12942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D3E0501B-2E53-FF0D-210F-20135EA5D8DF}"/>
                  </a:ext>
                </a:extLst>
              </p14:cNvPr>
              <p14:cNvContentPartPr/>
              <p14:nvPr/>
            </p14:nvContentPartPr>
            <p14:xfrm>
              <a:off x="5676091" y="3857917"/>
              <a:ext cx="1127880" cy="24480"/>
            </p14:xfrm>
          </p:contentPart>
        </mc:Choice>
        <mc:Fallback>
          <p:pic>
            <p:nvPicPr>
              <p:cNvPr id="12" name="Ink 11">
                <a:extLst>
                  <a:ext uri="{FF2B5EF4-FFF2-40B4-BE49-F238E27FC236}">
                    <a16:creationId xmlns:a16="http://schemas.microsoft.com/office/drawing/2014/main" id="{D3E0501B-2E53-FF0D-210F-20135EA5D8DF}"/>
                  </a:ext>
                </a:extLst>
              </p:cNvPr>
              <p:cNvPicPr/>
              <p:nvPr/>
            </p:nvPicPr>
            <p:blipFill>
              <a:blip r:embed="rId17"/>
              <a:stretch>
                <a:fillRect/>
              </a:stretch>
            </p:blipFill>
            <p:spPr>
              <a:xfrm>
                <a:off x="5658451" y="3839917"/>
                <a:ext cx="11635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3F90814F-355C-EEE4-5AF9-34FAB7B0171D}"/>
                  </a:ext>
                </a:extLst>
              </p14:cNvPr>
              <p14:cNvContentPartPr/>
              <p14:nvPr/>
            </p14:nvContentPartPr>
            <p14:xfrm>
              <a:off x="2904091" y="4069237"/>
              <a:ext cx="1809000" cy="80280"/>
            </p14:xfrm>
          </p:contentPart>
        </mc:Choice>
        <mc:Fallback>
          <p:pic>
            <p:nvPicPr>
              <p:cNvPr id="13" name="Ink 12">
                <a:extLst>
                  <a:ext uri="{FF2B5EF4-FFF2-40B4-BE49-F238E27FC236}">
                    <a16:creationId xmlns:a16="http://schemas.microsoft.com/office/drawing/2014/main" id="{3F90814F-355C-EEE4-5AF9-34FAB7B0171D}"/>
                  </a:ext>
                </a:extLst>
              </p:cNvPr>
              <p:cNvPicPr/>
              <p:nvPr/>
            </p:nvPicPr>
            <p:blipFill>
              <a:blip r:embed="rId19"/>
              <a:stretch>
                <a:fillRect/>
              </a:stretch>
            </p:blipFill>
            <p:spPr>
              <a:xfrm>
                <a:off x="2886091" y="4051597"/>
                <a:ext cx="18446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EC193D60-6333-E50A-C7CA-E95AF8113F8D}"/>
                  </a:ext>
                </a:extLst>
              </p14:cNvPr>
              <p14:cNvContentPartPr/>
              <p14:nvPr/>
            </p14:nvContentPartPr>
            <p14:xfrm>
              <a:off x="4517971" y="4400797"/>
              <a:ext cx="948240" cy="27360"/>
            </p14:xfrm>
          </p:contentPart>
        </mc:Choice>
        <mc:Fallback>
          <p:pic>
            <p:nvPicPr>
              <p:cNvPr id="14" name="Ink 13">
                <a:extLst>
                  <a:ext uri="{FF2B5EF4-FFF2-40B4-BE49-F238E27FC236}">
                    <a16:creationId xmlns:a16="http://schemas.microsoft.com/office/drawing/2014/main" id="{EC193D60-6333-E50A-C7CA-E95AF8113F8D}"/>
                  </a:ext>
                </a:extLst>
              </p:cNvPr>
              <p:cNvPicPr/>
              <p:nvPr/>
            </p:nvPicPr>
            <p:blipFill>
              <a:blip r:embed="rId21"/>
              <a:stretch>
                <a:fillRect/>
              </a:stretch>
            </p:blipFill>
            <p:spPr>
              <a:xfrm>
                <a:off x="4499971" y="4382797"/>
                <a:ext cx="983880" cy="63000"/>
              </a:xfrm>
              <a:prstGeom prst="rect">
                <a:avLst/>
              </a:prstGeom>
            </p:spPr>
          </p:pic>
        </mc:Fallback>
      </mc:AlternateContent>
      <p:grpSp>
        <p:nvGrpSpPr>
          <p:cNvPr id="17" name="Group 16">
            <a:extLst>
              <a:ext uri="{FF2B5EF4-FFF2-40B4-BE49-F238E27FC236}">
                <a16:creationId xmlns:a16="http://schemas.microsoft.com/office/drawing/2014/main" id="{08D356DF-9BD5-5AA7-E551-2253A99F118E}"/>
              </a:ext>
            </a:extLst>
          </p:cNvPr>
          <p:cNvGrpSpPr/>
          <p:nvPr/>
        </p:nvGrpSpPr>
        <p:grpSpPr>
          <a:xfrm>
            <a:off x="7017091" y="4634077"/>
            <a:ext cx="2306880" cy="41400"/>
            <a:chOff x="7017091" y="4634077"/>
            <a:chExt cx="2306880" cy="41400"/>
          </a:xfrm>
        </p:grpSpPr>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8035366C-03C0-6F64-91D0-E2A1649EFCB3}"/>
                    </a:ext>
                  </a:extLst>
                </p14:cNvPr>
                <p14:cNvContentPartPr/>
                <p14:nvPr/>
              </p14:nvContentPartPr>
              <p14:xfrm>
                <a:off x="7017091" y="4663237"/>
                <a:ext cx="246240" cy="12240"/>
              </p14:xfrm>
            </p:contentPart>
          </mc:Choice>
          <mc:Fallback>
            <p:pic>
              <p:nvPicPr>
                <p:cNvPr id="15" name="Ink 14">
                  <a:extLst>
                    <a:ext uri="{FF2B5EF4-FFF2-40B4-BE49-F238E27FC236}">
                      <a16:creationId xmlns:a16="http://schemas.microsoft.com/office/drawing/2014/main" id="{8035366C-03C0-6F64-91D0-E2A1649EFCB3}"/>
                    </a:ext>
                  </a:extLst>
                </p:cNvPr>
                <p:cNvPicPr/>
                <p:nvPr/>
              </p:nvPicPr>
              <p:blipFill>
                <a:blip r:embed="rId23"/>
                <a:stretch>
                  <a:fillRect/>
                </a:stretch>
              </p:blipFill>
              <p:spPr>
                <a:xfrm>
                  <a:off x="6999451" y="4645597"/>
                  <a:ext cx="2818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FD4F96CD-EB13-805B-DEB3-5B898E85CBE4}"/>
                    </a:ext>
                  </a:extLst>
                </p14:cNvPr>
                <p14:cNvContentPartPr/>
                <p14:nvPr/>
              </p14:nvContentPartPr>
              <p14:xfrm>
                <a:off x="7365571" y="4634077"/>
                <a:ext cx="1958400" cy="26640"/>
              </p14:xfrm>
            </p:contentPart>
          </mc:Choice>
          <mc:Fallback>
            <p:pic>
              <p:nvPicPr>
                <p:cNvPr id="16" name="Ink 15">
                  <a:extLst>
                    <a:ext uri="{FF2B5EF4-FFF2-40B4-BE49-F238E27FC236}">
                      <a16:creationId xmlns:a16="http://schemas.microsoft.com/office/drawing/2014/main" id="{FD4F96CD-EB13-805B-DEB3-5B898E85CBE4}"/>
                    </a:ext>
                  </a:extLst>
                </p:cNvPr>
                <p:cNvPicPr/>
                <p:nvPr/>
              </p:nvPicPr>
              <p:blipFill>
                <a:blip r:embed="rId25"/>
                <a:stretch>
                  <a:fillRect/>
                </a:stretch>
              </p:blipFill>
              <p:spPr>
                <a:xfrm>
                  <a:off x="7347931" y="4616077"/>
                  <a:ext cx="1994040" cy="62280"/>
                </a:xfrm>
                <a:prstGeom prst="rect">
                  <a:avLst/>
                </a:prstGeom>
              </p:spPr>
            </p:pic>
          </mc:Fallback>
        </mc:AlternateContent>
      </p:grpSp>
    </p:spTree>
    <p:extLst>
      <p:ext uri="{BB962C8B-B14F-4D97-AF65-F5344CB8AC3E}">
        <p14:creationId xmlns:p14="http://schemas.microsoft.com/office/powerpoint/2010/main" val="4282162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8646910" cy="63846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0DB08C6-B75F-BD6D-E9CD-12E22611C015}"/>
              </a:ext>
            </a:extLst>
          </p:cNvPr>
          <p:cNvSpPr txBox="1"/>
          <p:nvPr/>
        </p:nvSpPr>
        <p:spPr>
          <a:xfrm>
            <a:off x="349250" y="291401"/>
            <a:ext cx="7787742" cy="5816977"/>
          </a:xfrm>
          <a:prstGeom prst="rect">
            <a:avLst/>
          </a:prstGeom>
          <a:noFill/>
        </p:spPr>
        <p:txBody>
          <a:bodyPr wrap="square">
            <a:spAutoFit/>
          </a:bodyPr>
          <a:lstStyle/>
          <a:p>
            <a:pPr algn="r" rtl="0">
              <a:spcBef>
                <a:spcPts val="0"/>
              </a:spcBef>
              <a:spcAft>
                <a:spcPts val="0"/>
              </a:spcAft>
            </a:pPr>
            <a:r>
              <a:rPr lang="he-IL" sz="2800" b="1" i="0" u="none" strike="noStrike">
                <a:solidFill>
                  <a:srgbClr val="FFFF00"/>
                </a:solidFill>
                <a:effectLst/>
                <a:latin typeface="Arial" panose="020B0604020202020204" pitchFamily="34" charset="0"/>
                <a:cs typeface="+mj-cs"/>
              </a:rPr>
              <a:t>ספר ירמיה פרק יב</a:t>
            </a:r>
          </a:p>
          <a:p>
            <a:pPr algn="r" rtl="0">
              <a:spcBef>
                <a:spcPts val="0"/>
              </a:spcBef>
              <a:spcAft>
                <a:spcPts val="0"/>
              </a:spcAft>
            </a:pPr>
            <a:r>
              <a:rPr lang="he-IL" sz="2800" i="0" u="none" strike="noStrike">
                <a:solidFill>
                  <a:srgbClr val="FFFF00"/>
                </a:solidFill>
                <a:effectLst/>
                <a:latin typeface="Arial" panose="020B0604020202020204" pitchFamily="34" charset="0"/>
                <a:cs typeface="+mj-cs"/>
              </a:rPr>
              <a:t>﻿יא   שָֹמָהּ לִשְׁמָמָה אָבְלָה עָלַי שְׁמֵמָה נָשַׁמָּה כָּל-הָאָרֶץ כִּי אֵין אִישׁ שָֹם עַל-לֵב: יב   עַל-כָּל-שְׁפָיִם בַּמִּדְבָּר בָּאוּ שֹׁדְדִים כִּי חֶרֶב לַיהֹוָה אֹכְלָה מִקְצֵה-אֶרֶץ וְעַד-קְצֵה הָאָרֶץ אֵין שָׁלוֹם לְכָל-בָּשָֹר:       יג   זָרְעוּ חִטִּים וְקֹצִים קָצָרוּ נֶחְלוּ לֹא יוֹעִלוּ וּבֹשׁוּ מִתְּבוּאֹתֵיכֶם מֵחֲרוֹן אַף-יְהֹוָה:</a:t>
            </a:r>
          </a:p>
          <a:p>
            <a:pPr rtl="0">
              <a:spcBef>
                <a:spcPts val="0"/>
              </a:spcBef>
              <a:spcAft>
                <a:spcPts val="0"/>
              </a:spcAft>
            </a:pPr>
            <a:r>
              <a:rPr lang="en-US" sz="2400" b="1" i="0" u="none" strike="noStrike">
                <a:solidFill>
                  <a:srgbClr val="FFC000"/>
                </a:solidFill>
                <a:effectLst/>
                <a:latin typeface="Arial" panose="020B0604020202020204" pitchFamily="34" charset="0"/>
              </a:rPr>
              <a:t>Jeremiah 12:11–13  </a:t>
            </a:r>
          </a:p>
          <a:p>
            <a:pPr rtl="0">
              <a:spcBef>
                <a:spcPts val="0"/>
              </a:spcBef>
              <a:spcAft>
                <a:spcPts val="0"/>
              </a:spcAft>
            </a:pPr>
            <a:r>
              <a:rPr lang="en-US" sz="2000" i="0" u="none" strike="noStrike">
                <a:solidFill>
                  <a:srgbClr val="FFC000"/>
                </a:solidFill>
                <a:effectLst/>
                <a:latin typeface="Arial" panose="020B0604020202020204" pitchFamily="34" charset="0"/>
              </a:rPr>
              <a:t>12:11 They have made it desolate, and being desolate it mourneth unto me; the whole land is made desolate, because no man layeth it to heart. 12:12 The spoilers are come upon all high places through the wilderness: for the sword of the LORD shall devour from the one end of the land even to the other end of the land: no flesh shall have peace. 12:13 They have sown wheat, but shall reap thorns: they have put themselves to pain, but shall not profit: and they shall be ashamed of your revenues because of the fierce anger of the LORD. (KJV)</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9B7B5E1-46A7-AE60-7ABC-2760CE021A7E}"/>
                  </a:ext>
                </a:extLst>
              </p14:cNvPr>
              <p14:cNvContentPartPr/>
              <p14:nvPr/>
            </p14:nvContentPartPr>
            <p14:xfrm>
              <a:off x="500371" y="1168717"/>
              <a:ext cx="2530440" cy="113040"/>
            </p14:xfrm>
          </p:contentPart>
        </mc:Choice>
        <mc:Fallback>
          <p:pic>
            <p:nvPicPr>
              <p:cNvPr id="2" name="Ink 1">
                <a:extLst>
                  <a:ext uri="{FF2B5EF4-FFF2-40B4-BE49-F238E27FC236}">
                    <a16:creationId xmlns:a16="http://schemas.microsoft.com/office/drawing/2014/main" id="{59B7B5E1-46A7-AE60-7ABC-2760CE021A7E}"/>
                  </a:ext>
                </a:extLst>
              </p:cNvPr>
              <p:cNvPicPr/>
              <p:nvPr/>
            </p:nvPicPr>
            <p:blipFill>
              <a:blip r:embed="rId5"/>
              <a:stretch>
                <a:fillRect/>
              </a:stretch>
            </p:blipFill>
            <p:spPr>
              <a:xfrm>
                <a:off x="482371" y="1150717"/>
                <a:ext cx="25660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6F0B37AD-87A4-E78A-75A0-28D7BE7A6A6A}"/>
                  </a:ext>
                </a:extLst>
              </p14:cNvPr>
              <p14:cNvContentPartPr/>
              <p14:nvPr/>
            </p14:nvContentPartPr>
            <p14:xfrm>
              <a:off x="6832771" y="1660477"/>
              <a:ext cx="1217520" cy="46800"/>
            </p14:xfrm>
          </p:contentPart>
        </mc:Choice>
        <mc:Fallback>
          <p:pic>
            <p:nvPicPr>
              <p:cNvPr id="3" name="Ink 2">
                <a:extLst>
                  <a:ext uri="{FF2B5EF4-FFF2-40B4-BE49-F238E27FC236}">
                    <a16:creationId xmlns:a16="http://schemas.microsoft.com/office/drawing/2014/main" id="{6F0B37AD-87A4-E78A-75A0-28D7BE7A6A6A}"/>
                  </a:ext>
                </a:extLst>
              </p:cNvPr>
              <p:cNvPicPr/>
              <p:nvPr/>
            </p:nvPicPr>
            <p:blipFill>
              <a:blip r:embed="rId7"/>
              <a:stretch>
                <a:fillRect/>
              </a:stretch>
            </p:blipFill>
            <p:spPr>
              <a:xfrm>
                <a:off x="6814771" y="1642477"/>
                <a:ext cx="12531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886B9CE-F557-A6EE-F025-C96CCED3D0FA}"/>
                  </a:ext>
                </a:extLst>
              </p14:cNvPr>
              <p14:cNvContentPartPr/>
              <p14:nvPr/>
            </p14:nvContentPartPr>
            <p14:xfrm>
              <a:off x="6135091" y="1476157"/>
              <a:ext cx="89640" cy="223920"/>
            </p14:xfrm>
          </p:contentPart>
        </mc:Choice>
        <mc:Fallback>
          <p:pic>
            <p:nvPicPr>
              <p:cNvPr id="5" name="Ink 4">
                <a:extLst>
                  <a:ext uri="{FF2B5EF4-FFF2-40B4-BE49-F238E27FC236}">
                    <a16:creationId xmlns:a16="http://schemas.microsoft.com/office/drawing/2014/main" id="{8886B9CE-F557-A6EE-F025-C96CCED3D0FA}"/>
                  </a:ext>
                </a:extLst>
              </p:cNvPr>
              <p:cNvPicPr/>
              <p:nvPr/>
            </p:nvPicPr>
            <p:blipFill>
              <a:blip r:embed="rId9"/>
              <a:stretch>
                <a:fillRect/>
              </a:stretch>
            </p:blipFill>
            <p:spPr>
              <a:xfrm>
                <a:off x="6117091" y="1458157"/>
                <a:ext cx="12528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9FC2DBED-8A70-FF25-E4C3-34D175C95882}"/>
                  </a:ext>
                </a:extLst>
              </p14:cNvPr>
              <p14:cNvContentPartPr/>
              <p14:nvPr/>
            </p14:nvContentPartPr>
            <p14:xfrm>
              <a:off x="476971" y="1170517"/>
              <a:ext cx="5726880" cy="566280"/>
            </p14:xfrm>
          </p:contentPart>
        </mc:Choice>
        <mc:Fallback>
          <p:pic>
            <p:nvPicPr>
              <p:cNvPr id="7" name="Ink 6">
                <a:extLst>
                  <a:ext uri="{FF2B5EF4-FFF2-40B4-BE49-F238E27FC236}">
                    <a16:creationId xmlns:a16="http://schemas.microsoft.com/office/drawing/2014/main" id="{9FC2DBED-8A70-FF25-E4C3-34D175C95882}"/>
                  </a:ext>
                </a:extLst>
              </p:cNvPr>
              <p:cNvPicPr/>
              <p:nvPr/>
            </p:nvPicPr>
            <p:blipFill>
              <a:blip r:embed="rId11"/>
              <a:stretch>
                <a:fillRect/>
              </a:stretch>
            </p:blipFill>
            <p:spPr>
              <a:xfrm>
                <a:off x="459331" y="1152517"/>
                <a:ext cx="5762520" cy="601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D4914F2E-0EC1-5D5E-BE93-464D5BF6AB28}"/>
                  </a:ext>
                </a:extLst>
              </p14:cNvPr>
              <p14:cNvContentPartPr/>
              <p14:nvPr/>
            </p14:nvContentPartPr>
            <p14:xfrm>
              <a:off x="1613491" y="1571197"/>
              <a:ext cx="6546600" cy="605160"/>
            </p14:xfrm>
          </p:contentPart>
        </mc:Choice>
        <mc:Fallback>
          <p:pic>
            <p:nvPicPr>
              <p:cNvPr id="9" name="Ink 8">
                <a:extLst>
                  <a:ext uri="{FF2B5EF4-FFF2-40B4-BE49-F238E27FC236}">
                    <a16:creationId xmlns:a16="http://schemas.microsoft.com/office/drawing/2014/main" id="{D4914F2E-0EC1-5D5E-BE93-464D5BF6AB28}"/>
                  </a:ext>
                </a:extLst>
              </p:cNvPr>
              <p:cNvPicPr/>
              <p:nvPr/>
            </p:nvPicPr>
            <p:blipFill>
              <a:blip r:embed="rId13"/>
              <a:stretch>
                <a:fillRect/>
              </a:stretch>
            </p:blipFill>
            <p:spPr>
              <a:xfrm>
                <a:off x="1595491" y="1553197"/>
                <a:ext cx="6582240" cy="640800"/>
              </a:xfrm>
              <a:prstGeom prst="rect">
                <a:avLst/>
              </a:prstGeom>
            </p:spPr>
          </p:pic>
        </mc:Fallback>
      </mc:AlternateContent>
    </p:spTree>
    <p:extLst>
      <p:ext uri="{BB962C8B-B14F-4D97-AF65-F5344CB8AC3E}">
        <p14:creationId xmlns:p14="http://schemas.microsoft.com/office/powerpoint/2010/main" val="1270556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8646910" cy="6384662"/>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0DB08C6-B75F-BD6D-E9CD-12E22611C015}"/>
              </a:ext>
            </a:extLst>
          </p:cNvPr>
          <p:cNvSpPr txBox="1"/>
          <p:nvPr/>
        </p:nvSpPr>
        <p:spPr>
          <a:xfrm>
            <a:off x="349250" y="291401"/>
            <a:ext cx="7787742" cy="5509200"/>
          </a:xfrm>
          <a:prstGeom prst="rect">
            <a:avLst/>
          </a:prstGeom>
          <a:noFill/>
        </p:spPr>
        <p:txBody>
          <a:bodyPr wrap="square">
            <a:spAutoFit/>
          </a:bodyPr>
          <a:lstStyle/>
          <a:p>
            <a:pPr algn="r" rtl="0">
              <a:spcBef>
                <a:spcPts val="0"/>
              </a:spcBef>
              <a:spcAft>
                <a:spcPts val="0"/>
              </a:spcAft>
            </a:pPr>
            <a:r>
              <a:rPr lang="he-IL" sz="3200" b="1" i="0" u="none" strike="noStrike">
                <a:solidFill>
                  <a:srgbClr val="FFFF00"/>
                </a:solidFill>
                <a:effectLst/>
                <a:latin typeface="Arial" panose="020B0604020202020204" pitchFamily="34" charset="0"/>
                <a:cs typeface="+mj-cs"/>
              </a:rPr>
              <a:t>ספר דברים פרק ט</a:t>
            </a:r>
          </a:p>
          <a:p>
            <a:pPr algn="r" rtl="0">
              <a:spcBef>
                <a:spcPts val="0"/>
              </a:spcBef>
              <a:spcAft>
                <a:spcPts val="0"/>
              </a:spcAft>
            </a:pPr>
            <a:r>
              <a:rPr lang="he-IL" sz="3200" i="0" u="none" strike="noStrike">
                <a:solidFill>
                  <a:srgbClr val="FFFF00"/>
                </a:solidFill>
                <a:effectLst/>
                <a:latin typeface="Arial" panose="020B0604020202020204" pitchFamily="34" charset="0"/>
                <a:cs typeface="+mj-cs"/>
              </a:rPr>
              <a:t>ג   וְיָדַעְתָּ הַיּוֹם כִּי יְהֹוָה אֱלֹהֶיךָ הוּא-הָעֹבֵר לְפָנֶיךָ אֵשׁ אֹכְלָה הוּא יַשְׁמִידֵם וְהוּא יַכְנִיעֵם לְפָנֶיךָ וְהוֹרַשְׁתָּם וְהַאֲבַדְתָּם מַהֵר כַּאֲשֶׁר דִּבֶּר יְהוָֹה לָךְ:</a:t>
            </a:r>
          </a:p>
          <a:p>
            <a:pPr algn="r" rtl="0">
              <a:spcBef>
                <a:spcPts val="0"/>
              </a:spcBef>
              <a:spcAft>
                <a:spcPts val="0"/>
              </a:spcAft>
            </a:pPr>
            <a:endParaRPr lang="he-IL" sz="2800" b="1" i="0" u="none" strike="noStrike">
              <a:solidFill>
                <a:srgbClr val="FFFF00"/>
              </a:solidFill>
              <a:effectLst/>
              <a:latin typeface="Arial" panose="020B0604020202020204" pitchFamily="34" charset="0"/>
              <a:cs typeface="+mj-cs"/>
            </a:endParaRPr>
          </a:p>
          <a:p>
            <a:pPr rtl="0">
              <a:spcBef>
                <a:spcPts val="0"/>
              </a:spcBef>
              <a:spcAft>
                <a:spcPts val="0"/>
              </a:spcAft>
            </a:pPr>
            <a:r>
              <a:rPr lang="en-US" sz="2800" b="1" i="0" u="none" strike="noStrike">
                <a:solidFill>
                  <a:srgbClr val="FFC000"/>
                </a:solidFill>
                <a:effectLst/>
                <a:latin typeface="Arial" panose="020B0604020202020204" pitchFamily="34" charset="0"/>
                <a:cs typeface="+mj-cs"/>
              </a:rPr>
              <a:t>Devarim / Deuteronomy 9:3  </a:t>
            </a:r>
          </a:p>
          <a:p>
            <a:pPr rtl="0">
              <a:spcBef>
                <a:spcPts val="0"/>
              </a:spcBef>
              <a:spcAft>
                <a:spcPts val="0"/>
              </a:spcAft>
            </a:pPr>
            <a:r>
              <a:rPr lang="en-US" sz="2800" i="0" u="none" strike="noStrike">
                <a:solidFill>
                  <a:srgbClr val="FFC000"/>
                </a:solidFill>
                <a:effectLst/>
                <a:latin typeface="Arial" panose="020B0604020202020204" pitchFamily="34" charset="0"/>
                <a:cs typeface="+mj-cs"/>
              </a:rPr>
              <a:t>9:3 Understand therefore this day, that the LORD thy God is he which goeth over before thee; as a consuming fire he shall destroy them, and he shall bring them down before thy face: so shalt thou drive them out, and destroy them quickly, as the LORD hath said unto thee. (KJV)</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0E691C0-5773-8B99-9364-8C37D8818618}"/>
                  </a:ext>
                </a:extLst>
              </p14:cNvPr>
              <p14:cNvContentPartPr/>
              <p14:nvPr/>
            </p14:nvContentPartPr>
            <p14:xfrm>
              <a:off x="1097251" y="1310917"/>
              <a:ext cx="512280" cy="48600"/>
            </p14:xfrm>
          </p:contentPart>
        </mc:Choice>
        <mc:Fallback>
          <p:pic>
            <p:nvPicPr>
              <p:cNvPr id="2" name="Ink 1">
                <a:extLst>
                  <a:ext uri="{FF2B5EF4-FFF2-40B4-BE49-F238E27FC236}">
                    <a16:creationId xmlns:a16="http://schemas.microsoft.com/office/drawing/2014/main" id="{10E691C0-5773-8B99-9364-8C37D8818618}"/>
                  </a:ext>
                </a:extLst>
              </p:cNvPr>
              <p:cNvPicPr/>
              <p:nvPr/>
            </p:nvPicPr>
            <p:blipFill>
              <a:blip r:embed="rId5"/>
              <a:stretch>
                <a:fillRect/>
              </a:stretch>
            </p:blipFill>
            <p:spPr>
              <a:xfrm>
                <a:off x="1079251" y="1293277"/>
                <a:ext cx="5479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3D3732DF-C364-8FA1-6203-B2B7C4B49FF8}"/>
                  </a:ext>
                </a:extLst>
              </p14:cNvPr>
              <p14:cNvContentPartPr/>
              <p14:nvPr/>
            </p14:nvContentPartPr>
            <p14:xfrm>
              <a:off x="7266211" y="1837237"/>
              <a:ext cx="765000" cy="45720"/>
            </p14:xfrm>
          </p:contentPart>
        </mc:Choice>
        <mc:Fallback>
          <p:pic>
            <p:nvPicPr>
              <p:cNvPr id="3" name="Ink 2">
                <a:extLst>
                  <a:ext uri="{FF2B5EF4-FFF2-40B4-BE49-F238E27FC236}">
                    <a16:creationId xmlns:a16="http://schemas.microsoft.com/office/drawing/2014/main" id="{3D3732DF-C364-8FA1-6203-B2B7C4B49FF8}"/>
                  </a:ext>
                </a:extLst>
              </p:cNvPr>
              <p:cNvPicPr/>
              <p:nvPr/>
            </p:nvPicPr>
            <p:blipFill>
              <a:blip r:embed="rId7"/>
              <a:stretch>
                <a:fillRect/>
              </a:stretch>
            </p:blipFill>
            <p:spPr>
              <a:xfrm>
                <a:off x="7248571" y="1819597"/>
                <a:ext cx="8006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6A5D348C-A9BC-BC6A-7E0F-1261A481328F}"/>
                  </a:ext>
                </a:extLst>
              </p14:cNvPr>
              <p14:cNvContentPartPr/>
              <p14:nvPr/>
            </p14:nvContentPartPr>
            <p14:xfrm>
              <a:off x="6052651" y="853357"/>
              <a:ext cx="1713600" cy="712800"/>
            </p14:xfrm>
          </p:contentPart>
        </mc:Choice>
        <mc:Fallback>
          <p:pic>
            <p:nvPicPr>
              <p:cNvPr id="5" name="Ink 4">
                <a:extLst>
                  <a:ext uri="{FF2B5EF4-FFF2-40B4-BE49-F238E27FC236}">
                    <a16:creationId xmlns:a16="http://schemas.microsoft.com/office/drawing/2014/main" id="{6A5D348C-A9BC-BC6A-7E0F-1261A481328F}"/>
                  </a:ext>
                </a:extLst>
              </p:cNvPr>
              <p:cNvPicPr/>
              <p:nvPr/>
            </p:nvPicPr>
            <p:blipFill>
              <a:blip r:embed="rId9"/>
              <a:stretch>
                <a:fillRect/>
              </a:stretch>
            </p:blipFill>
            <p:spPr>
              <a:xfrm>
                <a:off x="6034651" y="835357"/>
                <a:ext cx="1749240" cy="748440"/>
              </a:xfrm>
              <a:prstGeom prst="rect">
                <a:avLst/>
              </a:prstGeom>
            </p:spPr>
          </p:pic>
        </mc:Fallback>
      </mc:AlternateContent>
    </p:spTree>
    <p:extLst>
      <p:ext uri="{BB962C8B-B14F-4D97-AF65-F5344CB8AC3E}">
        <p14:creationId xmlns:p14="http://schemas.microsoft.com/office/powerpoint/2010/main" val="2394711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109842" cy="63846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extBox 2">
            <a:extLst>
              <a:ext uri="{FF2B5EF4-FFF2-40B4-BE49-F238E27FC236}">
                <a16:creationId xmlns:a16="http://schemas.microsoft.com/office/drawing/2014/main" id="{D3EFC0C3-FD39-449B-AD90-C042901F23F4}"/>
              </a:ext>
            </a:extLst>
          </p:cNvPr>
          <p:cNvSpPr txBox="1"/>
          <p:nvPr/>
        </p:nvSpPr>
        <p:spPr>
          <a:xfrm>
            <a:off x="650511" y="266313"/>
            <a:ext cx="8910781" cy="5170646"/>
          </a:xfrm>
          <a:prstGeom prst="rect">
            <a:avLst/>
          </a:prstGeom>
          <a:noFill/>
        </p:spPr>
        <p:txBody>
          <a:bodyPr wrap="square" rtlCol="0">
            <a:spAutoFit/>
          </a:bodyPr>
          <a:lstStyle/>
          <a:p>
            <a:r>
              <a:rPr lang="en-US" sz="2200">
                <a:solidFill>
                  <a:srgbClr val="FFC000"/>
                </a:solidFill>
                <a:cs typeface="+mj-cs"/>
              </a:rPr>
              <a:t>“At least since the time of Ewald, some have said that ch. 34 was dependent upon Jeremiah (see esp. </a:t>
            </a:r>
            <a:r>
              <a:rPr lang="en-US" sz="2200">
                <a:solidFill>
                  <a:srgbClr val="00B0F0"/>
                </a:solidFill>
                <a:cs typeface="+mj-cs"/>
              </a:rPr>
              <a:t>Jer. 46:10; 49:7–16; 50:35–38; 51:43</a:t>
            </a:r>
            <a:r>
              <a:rPr lang="en-US" sz="2200">
                <a:solidFill>
                  <a:srgbClr val="FFC000"/>
                </a:solidFill>
                <a:cs typeface="+mj-cs"/>
              </a:rPr>
              <a:t>). Furthermore, a scholar as essentially conservative as Delitzsch recognized that the language of the two chapters showed more affinity with chs. 40–66 than with 1–39. Finally, C. C. Torrey proposed that the two chapters had originally formed the introduction to chs. 40–66. While this view has not gained absolute acceptance, it still has currency (cf. Wildberger). Others suggest even later dates.6 The fact that 1QIsa shows a gap between chs. 33 and 34 has occasioned the suggestion that the final redaction of Isaiah appeared in two volumes, roughly parallel in structure, and that chs. 34 and 35 form the introduction to the second volume in a way similar to the way chs. 1–5 introduce the first volume. However, as E. J. Young pointed out, a case may be made for the dependence of Jeremiah upon Isaiah. If this were to be correct, then the demonstrations of affinity between the language of chs. 34 and 35 and that of 40–66 would have far-reaching effects, indeed.”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2723BE9C-1A5D-FD91-9C32-C3FC220C36D8}"/>
              </a:ext>
            </a:extLst>
          </p:cNvPr>
          <p:cNvSpPr txBox="1"/>
          <p:nvPr/>
        </p:nvSpPr>
        <p:spPr>
          <a:xfrm flipH="1">
            <a:off x="5507569" y="5505188"/>
            <a:ext cx="3845085" cy="461665"/>
          </a:xfrm>
          <a:prstGeom prst="rect">
            <a:avLst/>
          </a:prstGeom>
          <a:noFill/>
        </p:spPr>
        <p:txBody>
          <a:bodyPr wrap="square" rtlCol="0">
            <a:spAutoFit/>
          </a:bodyPr>
          <a:lstStyle/>
          <a:p>
            <a:r>
              <a:rPr lang="en-US" sz="2400" b="1">
                <a:solidFill>
                  <a:srgbClr val="FFFF00"/>
                </a:solidFill>
              </a:rPr>
              <a:t>John Oswalt Commentary</a:t>
            </a: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D2FC6795-62A6-D7D3-7C8F-AF523853F00D}"/>
                  </a:ext>
                </a:extLst>
              </p14:cNvPr>
              <p14:cNvContentPartPr/>
              <p14:nvPr/>
            </p14:nvContentPartPr>
            <p14:xfrm>
              <a:off x="3748651" y="643117"/>
              <a:ext cx="599760" cy="70560"/>
            </p14:xfrm>
          </p:contentPart>
        </mc:Choice>
        <mc:Fallback>
          <p:pic>
            <p:nvPicPr>
              <p:cNvPr id="4" name="Ink 3">
                <a:extLst>
                  <a:ext uri="{FF2B5EF4-FFF2-40B4-BE49-F238E27FC236}">
                    <a16:creationId xmlns:a16="http://schemas.microsoft.com/office/drawing/2014/main" id="{D2FC6795-62A6-D7D3-7C8F-AF523853F00D}"/>
                  </a:ext>
                </a:extLst>
              </p:cNvPr>
              <p:cNvPicPr/>
              <p:nvPr/>
            </p:nvPicPr>
            <p:blipFill>
              <a:blip r:embed="rId5"/>
              <a:stretch>
                <a:fillRect/>
              </a:stretch>
            </p:blipFill>
            <p:spPr>
              <a:xfrm>
                <a:off x="3731011" y="625477"/>
                <a:ext cx="6354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AFB4E80E-9874-32BA-1C37-E2AAAF092A1F}"/>
                  </a:ext>
                </a:extLst>
              </p14:cNvPr>
              <p14:cNvContentPartPr/>
              <p14:nvPr/>
            </p14:nvContentPartPr>
            <p14:xfrm>
              <a:off x="1379851" y="1001677"/>
              <a:ext cx="888840" cy="117360"/>
            </p14:xfrm>
          </p:contentPart>
        </mc:Choice>
        <mc:Fallback>
          <p:pic>
            <p:nvPicPr>
              <p:cNvPr id="5" name="Ink 4">
                <a:extLst>
                  <a:ext uri="{FF2B5EF4-FFF2-40B4-BE49-F238E27FC236}">
                    <a16:creationId xmlns:a16="http://schemas.microsoft.com/office/drawing/2014/main" id="{AFB4E80E-9874-32BA-1C37-E2AAAF092A1F}"/>
                  </a:ext>
                </a:extLst>
              </p:cNvPr>
              <p:cNvPicPr/>
              <p:nvPr/>
            </p:nvPicPr>
            <p:blipFill>
              <a:blip r:embed="rId7"/>
              <a:stretch>
                <a:fillRect/>
              </a:stretch>
            </p:blipFill>
            <p:spPr>
              <a:xfrm>
                <a:off x="1361851" y="983677"/>
                <a:ext cx="924480" cy="153000"/>
              </a:xfrm>
              <a:prstGeom prst="rect">
                <a:avLst/>
              </a:prstGeom>
            </p:spPr>
          </p:pic>
        </mc:Fallback>
      </mc:AlternateContent>
      <p:grpSp>
        <p:nvGrpSpPr>
          <p:cNvPr id="15" name="Group 14">
            <a:extLst>
              <a:ext uri="{FF2B5EF4-FFF2-40B4-BE49-F238E27FC236}">
                <a16:creationId xmlns:a16="http://schemas.microsoft.com/office/drawing/2014/main" id="{620376B7-26BD-4319-CAF0-76F06AAAE9C7}"/>
              </a:ext>
            </a:extLst>
          </p:cNvPr>
          <p:cNvGrpSpPr/>
          <p:nvPr/>
        </p:nvGrpSpPr>
        <p:grpSpPr>
          <a:xfrm>
            <a:off x="3488011" y="949477"/>
            <a:ext cx="4110480" cy="96120"/>
            <a:chOff x="3488011" y="949477"/>
            <a:chExt cx="4110480" cy="9612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FEDB5274-C6C6-A053-72E9-05D608E84E80}"/>
                    </a:ext>
                  </a:extLst>
                </p14:cNvPr>
                <p14:cNvContentPartPr/>
                <p14:nvPr/>
              </p14:nvContentPartPr>
              <p14:xfrm>
                <a:off x="3488011" y="991597"/>
                <a:ext cx="1221840" cy="54000"/>
              </p14:xfrm>
            </p:contentPart>
          </mc:Choice>
          <mc:Fallback>
            <p:pic>
              <p:nvPicPr>
                <p:cNvPr id="7" name="Ink 6">
                  <a:extLst>
                    <a:ext uri="{FF2B5EF4-FFF2-40B4-BE49-F238E27FC236}">
                      <a16:creationId xmlns:a16="http://schemas.microsoft.com/office/drawing/2014/main" id="{FEDB5274-C6C6-A053-72E9-05D608E84E80}"/>
                    </a:ext>
                  </a:extLst>
                </p:cNvPr>
                <p:cNvPicPr/>
                <p:nvPr/>
              </p:nvPicPr>
              <p:blipFill>
                <a:blip r:embed="rId9"/>
                <a:stretch>
                  <a:fillRect/>
                </a:stretch>
              </p:blipFill>
              <p:spPr>
                <a:xfrm>
                  <a:off x="3470371" y="973957"/>
                  <a:ext cx="12574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4024CFC7-BAAD-338F-81B5-3DA42302AB52}"/>
                    </a:ext>
                  </a:extLst>
                </p14:cNvPr>
                <p14:cNvContentPartPr/>
                <p14:nvPr/>
              </p14:nvContentPartPr>
              <p14:xfrm>
                <a:off x="5032411" y="990877"/>
                <a:ext cx="698040" cy="26280"/>
              </p14:xfrm>
            </p:contentPart>
          </mc:Choice>
          <mc:Fallback>
            <p:pic>
              <p:nvPicPr>
                <p:cNvPr id="9" name="Ink 8">
                  <a:extLst>
                    <a:ext uri="{FF2B5EF4-FFF2-40B4-BE49-F238E27FC236}">
                      <a16:creationId xmlns:a16="http://schemas.microsoft.com/office/drawing/2014/main" id="{4024CFC7-BAAD-338F-81B5-3DA42302AB52}"/>
                    </a:ext>
                  </a:extLst>
                </p:cNvPr>
                <p:cNvPicPr/>
                <p:nvPr/>
              </p:nvPicPr>
              <p:blipFill>
                <a:blip r:embed="rId11"/>
                <a:stretch>
                  <a:fillRect/>
                </a:stretch>
              </p:blipFill>
              <p:spPr>
                <a:xfrm>
                  <a:off x="5014411" y="972877"/>
                  <a:ext cx="7336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4124B0DD-8558-869B-201B-45BD6BB01D2C}"/>
                    </a:ext>
                  </a:extLst>
                </p14:cNvPr>
                <p14:cNvContentPartPr/>
                <p14:nvPr/>
              </p14:nvContentPartPr>
              <p14:xfrm>
                <a:off x="5992891" y="949477"/>
                <a:ext cx="821520" cy="70920"/>
              </p14:xfrm>
            </p:contentPart>
          </mc:Choice>
          <mc:Fallback>
            <p:pic>
              <p:nvPicPr>
                <p:cNvPr id="12" name="Ink 11">
                  <a:extLst>
                    <a:ext uri="{FF2B5EF4-FFF2-40B4-BE49-F238E27FC236}">
                      <a16:creationId xmlns:a16="http://schemas.microsoft.com/office/drawing/2014/main" id="{4124B0DD-8558-869B-201B-45BD6BB01D2C}"/>
                    </a:ext>
                  </a:extLst>
                </p:cNvPr>
                <p:cNvPicPr/>
                <p:nvPr/>
              </p:nvPicPr>
              <p:blipFill>
                <a:blip r:embed="rId13"/>
                <a:stretch>
                  <a:fillRect/>
                </a:stretch>
              </p:blipFill>
              <p:spPr>
                <a:xfrm>
                  <a:off x="5974891" y="931837"/>
                  <a:ext cx="8571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B42DD322-8F03-9762-39E0-32A3D8442E75}"/>
                    </a:ext>
                  </a:extLst>
                </p14:cNvPr>
                <p14:cNvContentPartPr/>
                <p14:nvPr/>
              </p14:nvContentPartPr>
              <p14:xfrm>
                <a:off x="7034011" y="980077"/>
                <a:ext cx="564480" cy="30960"/>
              </p14:xfrm>
            </p:contentPart>
          </mc:Choice>
          <mc:Fallback>
            <p:pic>
              <p:nvPicPr>
                <p:cNvPr id="14" name="Ink 13">
                  <a:extLst>
                    <a:ext uri="{FF2B5EF4-FFF2-40B4-BE49-F238E27FC236}">
                      <a16:creationId xmlns:a16="http://schemas.microsoft.com/office/drawing/2014/main" id="{B42DD322-8F03-9762-39E0-32A3D8442E75}"/>
                    </a:ext>
                  </a:extLst>
                </p:cNvPr>
                <p:cNvPicPr/>
                <p:nvPr/>
              </p:nvPicPr>
              <p:blipFill>
                <a:blip r:embed="rId15"/>
                <a:stretch>
                  <a:fillRect/>
                </a:stretch>
              </p:blipFill>
              <p:spPr>
                <a:xfrm>
                  <a:off x="7016011" y="962437"/>
                  <a:ext cx="600120" cy="66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6" name="Ink 15">
                <a:extLst>
                  <a:ext uri="{FF2B5EF4-FFF2-40B4-BE49-F238E27FC236}">
                    <a16:creationId xmlns:a16="http://schemas.microsoft.com/office/drawing/2014/main" id="{111AFC62-FAC0-8FCB-5129-3BE9BE16669A}"/>
                  </a:ext>
                </a:extLst>
              </p14:cNvPr>
              <p14:cNvContentPartPr/>
              <p14:nvPr/>
            </p14:nvContentPartPr>
            <p14:xfrm>
              <a:off x="5342011" y="1373917"/>
              <a:ext cx="605160" cy="30960"/>
            </p14:xfrm>
          </p:contentPart>
        </mc:Choice>
        <mc:Fallback>
          <p:pic>
            <p:nvPicPr>
              <p:cNvPr id="16" name="Ink 15">
                <a:extLst>
                  <a:ext uri="{FF2B5EF4-FFF2-40B4-BE49-F238E27FC236}">
                    <a16:creationId xmlns:a16="http://schemas.microsoft.com/office/drawing/2014/main" id="{111AFC62-FAC0-8FCB-5129-3BE9BE16669A}"/>
                  </a:ext>
                </a:extLst>
              </p:cNvPr>
              <p:cNvPicPr/>
              <p:nvPr/>
            </p:nvPicPr>
            <p:blipFill>
              <a:blip r:embed="rId17"/>
              <a:stretch>
                <a:fillRect/>
              </a:stretch>
            </p:blipFill>
            <p:spPr>
              <a:xfrm>
                <a:off x="5324011" y="1355917"/>
                <a:ext cx="6408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68C2C425-51DA-2BDD-1131-A5E8A1983F99}"/>
                  </a:ext>
                </a:extLst>
              </p14:cNvPr>
              <p14:cNvContentPartPr/>
              <p14:nvPr/>
            </p14:nvContentPartPr>
            <p14:xfrm>
              <a:off x="7726651" y="1687117"/>
              <a:ext cx="630720" cy="48960"/>
            </p14:xfrm>
          </p:contentPart>
        </mc:Choice>
        <mc:Fallback>
          <p:pic>
            <p:nvPicPr>
              <p:cNvPr id="17" name="Ink 16">
                <a:extLst>
                  <a:ext uri="{FF2B5EF4-FFF2-40B4-BE49-F238E27FC236}">
                    <a16:creationId xmlns:a16="http://schemas.microsoft.com/office/drawing/2014/main" id="{68C2C425-51DA-2BDD-1131-A5E8A1983F99}"/>
                  </a:ext>
                </a:extLst>
              </p:cNvPr>
              <p:cNvPicPr/>
              <p:nvPr/>
            </p:nvPicPr>
            <p:blipFill>
              <a:blip r:embed="rId19"/>
              <a:stretch>
                <a:fillRect/>
              </a:stretch>
            </p:blipFill>
            <p:spPr>
              <a:xfrm>
                <a:off x="7708651" y="1669477"/>
                <a:ext cx="6663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680A84DC-7B8E-E557-4C96-00501C9D4B33}"/>
                  </a:ext>
                </a:extLst>
              </p14:cNvPr>
              <p14:cNvContentPartPr/>
              <p14:nvPr/>
            </p14:nvContentPartPr>
            <p14:xfrm>
              <a:off x="1230811" y="2003197"/>
              <a:ext cx="632160" cy="26280"/>
            </p14:xfrm>
          </p:contentPart>
        </mc:Choice>
        <mc:Fallback>
          <p:pic>
            <p:nvPicPr>
              <p:cNvPr id="18" name="Ink 17">
                <a:extLst>
                  <a:ext uri="{FF2B5EF4-FFF2-40B4-BE49-F238E27FC236}">
                    <a16:creationId xmlns:a16="http://schemas.microsoft.com/office/drawing/2014/main" id="{680A84DC-7B8E-E557-4C96-00501C9D4B33}"/>
                  </a:ext>
                </a:extLst>
              </p:cNvPr>
              <p:cNvPicPr/>
              <p:nvPr/>
            </p:nvPicPr>
            <p:blipFill>
              <a:blip r:embed="rId21"/>
              <a:stretch>
                <a:fillRect/>
              </a:stretch>
            </p:blipFill>
            <p:spPr>
              <a:xfrm>
                <a:off x="1212811" y="1985557"/>
                <a:ext cx="6678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A09C0365-44EC-BDD1-ED8A-20704851E8F2}"/>
                  </a:ext>
                </a:extLst>
              </p14:cNvPr>
              <p14:cNvContentPartPr/>
              <p14:nvPr/>
            </p14:nvContentPartPr>
            <p14:xfrm>
              <a:off x="4367491" y="2312077"/>
              <a:ext cx="704880" cy="28080"/>
            </p14:xfrm>
          </p:contentPart>
        </mc:Choice>
        <mc:Fallback>
          <p:pic>
            <p:nvPicPr>
              <p:cNvPr id="19" name="Ink 18">
                <a:extLst>
                  <a:ext uri="{FF2B5EF4-FFF2-40B4-BE49-F238E27FC236}">
                    <a16:creationId xmlns:a16="http://schemas.microsoft.com/office/drawing/2014/main" id="{A09C0365-44EC-BDD1-ED8A-20704851E8F2}"/>
                  </a:ext>
                </a:extLst>
              </p:cNvPr>
              <p:cNvPicPr/>
              <p:nvPr/>
            </p:nvPicPr>
            <p:blipFill>
              <a:blip r:embed="rId23"/>
              <a:stretch>
                <a:fillRect/>
              </a:stretch>
            </p:blipFill>
            <p:spPr>
              <a:xfrm>
                <a:off x="4349851" y="2294077"/>
                <a:ext cx="7405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5C19ECC4-5EB9-1D51-F22D-0DCBE002F402}"/>
                  </a:ext>
                </a:extLst>
              </p14:cNvPr>
              <p14:cNvContentPartPr/>
              <p14:nvPr/>
            </p14:nvContentPartPr>
            <p14:xfrm>
              <a:off x="4410691" y="2969797"/>
              <a:ext cx="536760" cy="50400"/>
            </p14:xfrm>
          </p:contentPart>
        </mc:Choice>
        <mc:Fallback>
          <p:pic>
            <p:nvPicPr>
              <p:cNvPr id="20" name="Ink 19">
                <a:extLst>
                  <a:ext uri="{FF2B5EF4-FFF2-40B4-BE49-F238E27FC236}">
                    <a16:creationId xmlns:a16="http://schemas.microsoft.com/office/drawing/2014/main" id="{5C19ECC4-5EB9-1D51-F22D-0DCBE002F402}"/>
                  </a:ext>
                </a:extLst>
              </p:cNvPr>
              <p:cNvPicPr/>
              <p:nvPr/>
            </p:nvPicPr>
            <p:blipFill>
              <a:blip r:embed="rId25"/>
              <a:stretch>
                <a:fillRect/>
              </a:stretch>
            </p:blipFill>
            <p:spPr>
              <a:xfrm>
                <a:off x="4393051" y="2951797"/>
                <a:ext cx="5724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68BF1149-1521-F066-FCE8-C4982F83E774}"/>
                  </a:ext>
                </a:extLst>
              </p14:cNvPr>
              <p14:cNvContentPartPr/>
              <p14:nvPr/>
            </p14:nvContentPartPr>
            <p14:xfrm>
              <a:off x="8085931" y="2998957"/>
              <a:ext cx="138960" cy="16560"/>
            </p14:xfrm>
          </p:contentPart>
        </mc:Choice>
        <mc:Fallback>
          <p:pic>
            <p:nvPicPr>
              <p:cNvPr id="21" name="Ink 20">
                <a:extLst>
                  <a:ext uri="{FF2B5EF4-FFF2-40B4-BE49-F238E27FC236}">
                    <a16:creationId xmlns:a16="http://schemas.microsoft.com/office/drawing/2014/main" id="{68BF1149-1521-F066-FCE8-C4982F83E774}"/>
                  </a:ext>
                </a:extLst>
              </p:cNvPr>
              <p:cNvPicPr/>
              <p:nvPr/>
            </p:nvPicPr>
            <p:blipFill>
              <a:blip r:embed="rId27"/>
              <a:stretch>
                <a:fillRect/>
              </a:stretch>
            </p:blipFill>
            <p:spPr>
              <a:xfrm>
                <a:off x="8067931" y="2980957"/>
                <a:ext cx="1746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B2CDDD0C-4AE2-1BD8-C096-62BF291D0DC5}"/>
                  </a:ext>
                </a:extLst>
              </p14:cNvPr>
              <p14:cNvContentPartPr/>
              <p14:nvPr/>
            </p14:nvContentPartPr>
            <p14:xfrm>
              <a:off x="8906731" y="2963317"/>
              <a:ext cx="261000" cy="10800"/>
            </p14:xfrm>
          </p:contentPart>
        </mc:Choice>
        <mc:Fallback>
          <p:pic>
            <p:nvPicPr>
              <p:cNvPr id="22" name="Ink 21">
                <a:extLst>
                  <a:ext uri="{FF2B5EF4-FFF2-40B4-BE49-F238E27FC236}">
                    <a16:creationId xmlns:a16="http://schemas.microsoft.com/office/drawing/2014/main" id="{B2CDDD0C-4AE2-1BD8-C096-62BF291D0DC5}"/>
                  </a:ext>
                </a:extLst>
              </p:cNvPr>
              <p:cNvPicPr/>
              <p:nvPr/>
            </p:nvPicPr>
            <p:blipFill>
              <a:blip r:embed="rId29"/>
              <a:stretch>
                <a:fillRect/>
              </a:stretch>
            </p:blipFill>
            <p:spPr>
              <a:xfrm>
                <a:off x="8888731" y="2945677"/>
                <a:ext cx="2966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0599F786-3CC0-4B9B-4904-838788CB2296}"/>
                  </a:ext>
                </a:extLst>
              </p14:cNvPr>
              <p14:cNvContentPartPr/>
              <p14:nvPr/>
            </p14:nvContentPartPr>
            <p14:xfrm>
              <a:off x="8169091" y="3929197"/>
              <a:ext cx="543960" cy="16560"/>
            </p14:xfrm>
          </p:contentPart>
        </mc:Choice>
        <mc:Fallback>
          <p:pic>
            <p:nvPicPr>
              <p:cNvPr id="23" name="Ink 22">
                <a:extLst>
                  <a:ext uri="{FF2B5EF4-FFF2-40B4-BE49-F238E27FC236}">
                    <a16:creationId xmlns:a16="http://schemas.microsoft.com/office/drawing/2014/main" id="{0599F786-3CC0-4B9B-4904-838788CB2296}"/>
                  </a:ext>
                </a:extLst>
              </p:cNvPr>
              <p:cNvPicPr/>
              <p:nvPr/>
            </p:nvPicPr>
            <p:blipFill>
              <a:blip r:embed="rId31"/>
              <a:stretch>
                <a:fillRect/>
              </a:stretch>
            </p:blipFill>
            <p:spPr>
              <a:xfrm>
                <a:off x="8151091" y="3911197"/>
                <a:ext cx="5796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4258B318-9831-9CE9-A9B5-D0479B05220C}"/>
                  </a:ext>
                </a:extLst>
              </p14:cNvPr>
              <p14:cNvContentPartPr/>
              <p14:nvPr/>
            </p14:nvContentPartPr>
            <p14:xfrm>
              <a:off x="9070531" y="5001637"/>
              <a:ext cx="271800" cy="19800"/>
            </p14:xfrm>
          </p:contentPart>
        </mc:Choice>
        <mc:Fallback>
          <p:pic>
            <p:nvPicPr>
              <p:cNvPr id="24" name="Ink 23">
                <a:extLst>
                  <a:ext uri="{FF2B5EF4-FFF2-40B4-BE49-F238E27FC236}">
                    <a16:creationId xmlns:a16="http://schemas.microsoft.com/office/drawing/2014/main" id="{4258B318-9831-9CE9-A9B5-D0479B05220C}"/>
                  </a:ext>
                </a:extLst>
              </p:cNvPr>
              <p:cNvPicPr/>
              <p:nvPr/>
            </p:nvPicPr>
            <p:blipFill>
              <a:blip r:embed="rId33"/>
              <a:stretch>
                <a:fillRect/>
              </a:stretch>
            </p:blipFill>
            <p:spPr>
              <a:xfrm>
                <a:off x="9052891" y="4983637"/>
                <a:ext cx="3074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F746FA2C-DA5C-55A5-B3F6-32D54B9BF313}"/>
                  </a:ext>
                </a:extLst>
              </p14:cNvPr>
              <p14:cNvContentPartPr/>
              <p14:nvPr/>
            </p14:nvContentPartPr>
            <p14:xfrm>
              <a:off x="1159171" y="5382157"/>
              <a:ext cx="247680" cy="5040"/>
            </p14:xfrm>
          </p:contentPart>
        </mc:Choice>
        <mc:Fallback>
          <p:pic>
            <p:nvPicPr>
              <p:cNvPr id="25" name="Ink 24">
                <a:extLst>
                  <a:ext uri="{FF2B5EF4-FFF2-40B4-BE49-F238E27FC236}">
                    <a16:creationId xmlns:a16="http://schemas.microsoft.com/office/drawing/2014/main" id="{F746FA2C-DA5C-55A5-B3F6-32D54B9BF313}"/>
                  </a:ext>
                </a:extLst>
              </p:cNvPr>
              <p:cNvPicPr/>
              <p:nvPr/>
            </p:nvPicPr>
            <p:blipFill>
              <a:blip r:embed="rId35"/>
              <a:stretch>
                <a:fillRect/>
              </a:stretch>
            </p:blipFill>
            <p:spPr>
              <a:xfrm>
                <a:off x="1141171" y="5364517"/>
                <a:ext cx="2833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Ink 25">
                <a:extLst>
                  <a:ext uri="{FF2B5EF4-FFF2-40B4-BE49-F238E27FC236}">
                    <a16:creationId xmlns:a16="http://schemas.microsoft.com/office/drawing/2014/main" id="{A55AC119-E89E-5F97-3A70-EAB56AFF90A2}"/>
                  </a:ext>
                </a:extLst>
              </p14:cNvPr>
              <p14:cNvContentPartPr/>
              <p14:nvPr/>
            </p14:nvContentPartPr>
            <p14:xfrm>
              <a:off x="2994451" y="5363797"/>
              <a:ext cx="642600" cy="38160"/>
            </p14:xfrm>
          </p:contentPart>
        </mc:Choice>
        <mc:Fallback>
          <p:pic>
            <p:nvPicPr>
              <p:cNvPr id="26" name="Ink 25">
                <a:extLst>
                  <a:ext uri="{FF2B5EF4-FFF2-40B4-BE49-F238E27FC236}">
                    <a16:creationId xmlns:a16="http://schemas.microsoft.com/office/drawing/2014/main" id="{A55AC119-E89E-5F97-3A70-EAB56AFF90A2}"/>
                  </a:ext>
                </a:extLst>
              </p:cNvPr>
              <p:cNvPicPr/>
              <p:nvPr/>
            </p:nvPicPr>
            <p:blipFill>
              <a:blip r:embed="rId37"/>
              <a:stretch>
                <a:fillRect/>
              </a:stretch>
            </p:blipFill>
            <p:spPr>
              <a:xfrm>
                <a:off x="2976451" y="5345797"/>
                <a:ext cx="6782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Ink 26">
                <a:extLst>
                  <a:ext uri="{FF2B5EF4-FFF2-40B4-BE49-F238E27FC236}">
                    <a16:creationId xmlns:a16="http://schemas.microsoft.com/office/drawing/2014/main" id="{28FD1F97-E3FC-C379-8093-5EB17A1A0BD1}"/>
                  </a:ext>
                </a:extLst>
              </p14:cNvPr>
              <p14:cNvContentPartPr/>
              <p14:nvPr/>
            </p14:nvContentPartPr>
            <p14:xfrm>
              <a:off x="5567731" y="5410237"/>
              <a:ext cx="2206080" cy="69120"/>
            </p14:xfrm>
          </p:contentPart>
        </mc:Choice>
        <mc:Fallback>
          <p:pic>
            <p:nvPicPr>
              <p:cNvPr id="27" name="Ink 26">
                <a:extLst>
                  <a:ext uri="{FF2B5EF4-FFF2-40B4-BE49-F238E27FC236}">
                    <a16:creationId xmlns:a16="http://schemas.microsoft.com/office/drawing/2014/main" id="{28FD1F97-E3FC-C379-8093-5EB17A1A0BD1}"/>
                  </a:ext>
                </a:extLst>
              </p:cNvPr>
              <p:cNvPicPr/>
              <p:nvPr/>
            </p:nvPicPr>
            <p:blipFill>
              <a:blip r:embed="rId39"/>
              <a:stretch>
                <a:fillRect/>
              </a:stretch>
            </p:blipFill>
            <p:spPr>
              <a:xfrm>
                <a:off x="5550091" y="5392237"/>
                <a:ext cx="2241720" cy="10476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109842" cy="6384662"/>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extBox 2">
            <a:extLst>
              <a:ext uri="{FF2B5EF4-FFF2-40B4-BE49-F238E27FC236}">
                <a16:creationId xmlns:a16="http://schemas.microsoft.com/office/drawing/2014/main" id="{D3EFC0C3-FD39-449B-AD90-C042901F23F4}"/>
              </a:ext>
            </a:extLst>
          </p:cNvPr>
          <p:cNvSpPr txBox="1"/>
          <p:nvPr/>
        </p:nvSpPr>
        <p:spPr>
          <a:xfrm>
            <a:off x="650511" y="266313"/>
            <a:ext cx="8910781" cy="5755422"/>
          </a:xfrm>
          <a:prstGeom prst="rect">
            <a:avLst/>
          </a:prstGeom>
          <a:noFill/>
        </p:spPr>
        <p:txBody>
          <a:bodyPr wrap="square" rtlCol="0">
            <a:spAutoFit/>
          </a:bodyPr>
          <a:lstStyle/>
          <a:p>
            <a:r>
              <a:rPr lang="en-US" sz="2400" b="1">
                <a:solidFill>
                  <a:srgbClr val="FFC000"/>
                </a:solidFill>
                <a:cs typeface="+mj-cs"/>
              </a:rPr>
              <a:t>Romans 5:5–10  </a:t>
            </a:r>
          </a:p>
          <a:p>
            <a:r>
              <a:rPr lang="en-US" sz="2200">
                <a:solidFill>
                  <a:srgbClr val="FFC000"/>
                </a:solidFill>
                <a:cs typeface="+mj-cs"/>
              </a:rPr>
              <a:t>5:5 And hope maketh not ashamed; because the love of God is shed abroad in our hearts by the Holy Ghost which is given unto us. 5:6 For when we were yet without strength, in due time Christ died for the ungodly. 5:7 For scarcely for a righteous man will one die: yet peradventure for a good man some would even dare to die. 5:8 But God commendeth his love toward us, in that, while we were yet sinners, Christ died for us. 5:9 Much more then, being now justified by his blood, we shall be saved from wrath through him. 5:10 For if, when we were enemies, we were reconciled to God by the death of his Son, much more, being reconciled, we shall be saved by his life. (KJV </a:t>
            </a:r>
            <a:r>
              <a:rPr lang="en-US">
                <a:solidFill>
                  <a:srgbClr val="00B0F0"/>
                </a:solidFill>
                <a:cs typeface="+mj-cs"/>
              </a:rPr>
              <a:t>5 </a:t>
            </a:r>
            <a:r>
              <a:rPr lang="el-GR">
                <a:solidFill>
                  <a:srgbClr val="00B0F0"/>
                </a:solidFill>
                <a:cs typeface="+mj-cs"/>
              </a:rPr>
              <a:t>ἡ δὲ ἐλπὶς οὐ καταισχύνει, ὅτι ἡ ἀγάπη τοῦ θεοῦ ἐκκέχυται ἐν ταῖς καρδίαις ἡμῶν διὰ πνεύματος ἁγίου τοῦ δοθέντος ἡμῖν*. 6 ⸂Ἔτι γὰρ⸃ Χριστὸς ὄντων ἡμῶν ἀσθενῶν °ἔτι κατὰ καιρὸν ὑπὲρ ἀσεβῶν ἀπέθανεν*. 7 ⸀μόλις γὰρ ὑπὲρ δικαίου τις ἀποθανεῖται· ὑπὲρ γὰρ τοῦ ἀγαθοῦ τάχα τις καὶ τολμᾷ ἀποθανεῖν·* 8 συνίστησιν δὲ τὴν ἑαυτοῦ ἀγάπην ⸂εἰς ἡμᾶς ὁ θεός⸃*, ὅτι ⸆ ἔτι ἁμαρτωλῶν ὄντων ἡμῶν Χριστὸς ὑπὲρ ἡμῶν ἀπέθανεν*. 9 πολλῷ °οὖν μᾶλλον δικαιωθέντες νῦν ἐν τῷ αἵματι αὐτοῦ σωθησόμεθα διʼ αὐτοῦ ἀπὸ τῆς ὀργῆς*. 10 εἰ γὰρ ἐχθροὶ* ὄντες κατηλλάγημεν τῷ θεῷ διὰ τοῦ θανάτου τοῦ υἱοῦ αὐτοῦ*, πολλῷ μᾶλλον καταλλαγέντες σωθησόμεθα ἐν τῇ ζωῇ αὐτοῦ·*</a:t>
            </a:r>
            <a:r>
              <a:rPr lang="el-GR" sz="22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AF80081-C6A1-719E-CCB5-F366063B23A0}"/>
                  </a:ext>
                </a:extLst>
              </p14:cNvPr>
              <p14:cNvContentPartPr/>
              <p14:nvPr/>
            </p14:nvContentPartPr>
            <p14:xfrm>
              <a:off x="4782571" y="2338717"/>
              <a:ext cx="4206600" cy="90000"/>
            </p14:xfrm>
          </p:contentPart>
        </mc:Choice>
        <mc:Fallback>
          <p:pic>
            <p:nvPicPr>
              <p:cNvPr id="2" name="Ink 1">
                <a:extLst>
                  <a:ext uri="{FF2B5EF4-FFF2-40B4-BE49-F238E27FC236}">
                    <a16:creationId xmlns:a16="http://schemas.microsoft.com/office/drawing/2014/main" id="{FAF80081-C6A1-719E-CCB5-F366063B23A0}"/>
                  </a:ext>
                </a:extLst>
              </p:cNvPr>
              <p:cNvPicPr/>
              <p:nvPr/>
            </p:nvPicPr>
            <p:blipFill>
              <a:blip r:embed="rId5"/>
              <a:stretch>
                <a:fillRect/>
              </a:stretch>
            </p:blipFill>
            <p:spPr>
              <a:xfrm>
                <a:off x="4764571" y="2320717"/>
                <a:ext cx="42422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3398BC3-A6D9-3A8A-95BB-D3C76F5B03D9}"/>
                  </a:ext>
                </a:extLst>
              </p14:cNvPr>
              <p14:cNvContentPartPr/>
              <p14:nvPr/>
            </p14:nvContentPartPr>
            <p14:xfrm>
              <a:off x="8640331" y="3344557"/>
              <a:ext cx="635040" cy="53280"/>
            </p14:xfrm>
          </p:contentPart>
        </mc:Choice>
        <mc:Fallback>
          <p:pic>
            <p:nvPicPr>
              <p:cNvPr id="4" name="Ink 3">
                <a:extLst>
                  <a:ext uri="{FF2B5EF4-FFF2-40B4-BE49-F238E27FC236}">
                    <a16:creationId xmlns:a16="http://schemas.microsoft.com/office/drawing/2014/main" id="{F3398BC3-A6D9-3A8A-95BB-D3C76F5B03D9}"/>
                  </a:ext>
                </a:extLst>
              </p:cNvPr>
              <p:cNvPicPr/>
              <p:nvPr/>
            </p:nvPicPr>
            <p:blipFill>
              <a:blip r:embed="rId7"/>
              <a:stretch>
                <a:fillRect/>
              </a:stretch>
            </p:blipFill>
            <p:spPr>
              <a:xfrm>
                <a:off x="8622331" y="3326557"/>
                <a:ext cx="6706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1966CA9-8512-9E1B-E9BA-63A925B1234A}"/>
                  </a:ext>
                </a:extLst>
              </p14:cNvPr>
              <p14:cNvContentPartPr/>
              <p14:nvPr/>
            </p14:nvContentPartPr>
            <p14:xfrm>
              <a:off x="8095651" y="3677917"/>
              <a:ext cx="380160" cy="32400"/>
            </p14:xfrm>
          </p:contentPart>
        </mc:Choice>
        <mc:Fallback>
          <p:pic>
            <p:nvPicPr>
              <p:cNvPr id="5" name="Ink 4">
                <a:extLst>
                  <a:ext uri="{FF2B5EF4-FFF2-40B4-BE49-F238E27FC236}">
                    <a16:creationId xmlns:a16="http://schemas.microsoft.com/office/drawing/2014/main" id="{41966CA9-8512-9E1B-E9BA-63A925B1234A}"/>
                  </a:ext>
                </a:extLst>
              </p:cNvPr>
              <p:cNvPicPr/>
              <p:nvPr/>
            </p:nvPicPr>
            <p:blipFill>
              <a:blip r:embed="rId9"/>
              <a:stretch>
                <a:fillRect/>
              </a:stretch>
            </p:blipFill>
            <p:spPr>
              <a:xfrm>
                <a:off x="8077651" y="3659917"/>
                <a:ext cx="415800" cy="68040"/>
              </a:xfrm>
              <a:prstGeom prst="rect">
                <a:avLst/>
              </a:prstGeom>
            </p:spPr>
          </p:pic>
        </mc:Fallback>
      </mc:AlternateContent>
    </p:spTree>
    <p:extLst>
      <p:ext uri="{BB962C8B-B14F-4D97-AF65-F5344CB8AC3E}">
        <p14:creationId xmlns:p14="http://schemas.microsoft.com/office/powerpoint/2010/main" val="1058445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96426" y="147429"/>
            <a:ext cx="9483278" cy="6017032"/>
          </a:xfrm>
          <a:prstGeom prst="rect">
            <a:avLst/>
          </a:prstGeom>
          <a:noFill/>
        </p:spPr>
        <p:txBody>
          <a:bodyPr wrap="square" rtlCol="0">
            <a:spAutoFit/>
          </a:bodyPr>
          <a:lstStyle/>
          <a:p>
            <a:pPr algn="r"/>
            <a:r>
              <a:rPr lang="he-IL" sz="4300" b="1" dirty="0">
                <a:solidFill>
                  <a:schemeClr val="bg1"/>
                </a:solidFill>
                <a:cs typeface="+mj-cs"/>
              </a:rPr>
              <a:t>﻿</a:t>
            </a:r>
            <a:r>
              <a:rPr lang="he-IL" sz="4300" b="1" dirty="0">
                <a:solidFill>
                  <a:srgbClr val="FFFF00"/>
                </a:solidFill>
                <a:cs typeface="+mj-cs"/>
              </a:rPr>
              <a:t>ספר ישעיה </a:t>
            </a:r>
            <a:r>
              <a:rPr lang="he-IL" sz="4300" b="1">
                <a:solidFill>
                  <a:srgbClr val="FFFF00"/>
                </a:solidFill>
                <a:cs typeface="+mj-cs"/>
              </a:rPr>
              <a:t>פרק לד</a:t>
            </a:r>
            <a:endParaRPr lang="he-IL" sz="4300" b="1" dirty="0">
              <a:solidFill>
                <a:srgbClr val="FFFF00"/>
              </a:solidFill>
              <a:cs typeface="+mj-cs"/>
            </a:endParaRPr>
          </a:p>
          <a:p>
            <a:pPr algn="r"/>
            <a:r>
              <a:rPr lang="he-IL" sz="3800">
                <a:solidFill>
                  <a:srgbClr val="FFFF00"/>
                </a:solidFill>
                <a:cs typeface="+mj-cs"/>
              </a:rPr>
              <a:t>﻿א   קִרְבוּ גוֹיִם לִשְׁמֹעַ וּלְאֻמִּים הַקְשִׁיבוּ תִּשְׁמַע הָאָרֶץ וּמְלֹאָהּ תֵּבֵל וְכָל-צֶאֱצָאֶיהָ: ב   כִּי קֶצֶף לַיהֹוָה עַל-כָּל-הַגּוֹיִם וְחֵמָה עַל-כָּל-צְבָאָם הֶחֱרִימָם נְתָנָם לַטָּבַח:</a:t>
            </a:r>
            <a:r>
              <a:rPr lang="he-IL" sz="3800">
                <a:solidFill>
                  <a:schemeClr val="bg1"/>
                </a:solidFill>
                <a:cs typeface="+mj-cs"/>
              </a:rPr>
              <a:t> </a:t>
            </a:r>
            <a:r>
              <a:rPr lang="he-IL" sz="3800">
                <a:solidFill>
                  <a:srgbClr val="FFC000"/>
                </a:solidFill>
                <a:cs typeface="+mj-cs"/>
              </a:rPr>
              <a:t>ג   וְחַלְלֵיהֶם יֻשְׁלָכוּ וּפִגְרֵיהֶם יַעֲלֶה בָאְשָׁם וְנָמַסּוּ הָרִים מִדָּמָם: ד   וְנָמַקּוּ כָּל-צְבָא הַשָּׁמַיִם וְנָגֹלּוּ כַסֵּפֶר הַשָּׁמָיִם וְכָל-צְבָאָם יִבּוֹל כִּנְבֹל עָלֶה מִגֶּפֶן וּכְנֹבֶלֶת מִתְּאֵנָה:</a:t>
            </a:r>
            <a:r>
              <a:rPr lang="he-IL" sz="3800">
                <a:solidFill>
                  <a:schemeClr val="bg1"/>
                </a:solidFill>
                <a:cs typeface="+mj-cs"/>
              </a:rPr>
              <a:t> </a:t>
            </a:r>
            <a:r>
              <a:rPr lang="he-IL" sz="3800">
                <a:solidFill>
                  <a:srgbClr val="92D050"/>
                </a:solidFill>
                <a:cs typeface="+mj-cs"/>
              </a:rPr>
              <a:t>ה   כִּי-רִוְּתָה בַשָּׁמַיִם חַרְבִּי הִנֵּה עַל-אֱדוֹם תֵּרֵד וְעַל-עַם חֶרְמִי לְמִשְׁפָּט: ו   חֶרֶב לַיהֹוָה מָלְאָה דָם הֻדַּשְׁנָה מֵחֵלֶב מִדַּם כָּרִים וְעַתּוּדִים מֵחֵלֶב כִּלְיוֹת אֵילִים כִּי זֶבַח לַיהֹוָה בְּבָצְרָה וְטֶבַח גָּדוֹל בְּאֶרֶץ אֱדוֹם:</a:t>
            </a:r>
            <a:r>
              <a:rPr lang="he-IL" sz="3800">
                <a:solidFill>
                  <a:schemeClr val="bg1"/>
                </a:solidFill>
                <a:cs typeface="+mj-cs"/>
              </a:rPr>
              <a:t> </a:t>
            </a:r>
            <a:endParaRPr lang="he-IL" sz="3800" dirty="0">
              <a:solidFill>
                <a:schemeClr val="bg1"/>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551C7E9-C326-B913-90D5-67BDC91950F8}"/>
                  </a:ext>
                </a:extLst>
              </p14:cNvPr>
              <p14:cNvContentPartPr/>
              <p14:nvPr/>
            </p14:nvContentPartPr>
            <p14:xfrm>
              <a:off x="5776891" y="821317"/>
              <a:ext cx="531720" cy="82800"/>
            </p14:xfrm>
          </p:contentPart>
        </mc:Choice>
        <mc:Fallback>
          <p:pic>
            <p:nvPicPr>
              <p:cNvPr id="2" name="Ink 1">
                <a:extLst>
                  <a:ext uri="{FF2B5EF4-FFF2-40B4-BE49-F238E27FC236}">
                    <a16:creationId xmlns:a16="http://schemas.microsoft.com/office/drawing/2014/main" id="{4551C7E9-C326-B913-90D5-67BDC91950F8}"/>
                  </a:ext>
                </a:extLst>
              </p:cNvPr>
              <p:cNvPicPr/>
              <p:nvPr/>
            </p:nvPicPr>
            <p:blipFill>
              <a:blip r:embed="rId5"/>
              <a:stretch>
                <a:fillRect/>
              </a:stretch>
            </p:blipFill>
            <p:spPr>
              <a:xfrm>
                <a:off x="5759251" y="803317"/>
                <a:ext cx="5673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24F0949-EA38-30C5-BE6D-4C827BD60F6A}"/>
                  </a:ext>
                </a:extLst>
              </p14:cNvPr>
              <p14:cNvContentPartPr/>
              <p14:nvPr/>
            </p14:nvContentPartPr>
            <p14:xfrm>
              <a:off x="9192571" y="1369237"/>
              <a:ext cx="376560" cy="68040"/>
            </p14:xfrm>
          </p:contentPart>
        </mc:Choice>
        <mc:Fallback>
          <p:pic>
            <p:nvPicPr>
              <p:cNvPr id="4" name="Ink 3">
                <a:extLst>
                  <a:ext uri="{FF2B5EF4-FFF2-40B4-BE49-F238E27FC236}">
                    <a16:creationId xmlns:a16="http://schemas.microsoft.com/office/drawing/2014/main" id="{F24F0949-EA38-30C5-BE6D-4C827BD60F6A}"/>
                  </a:ext>
                </a:extLst>
              </p:cNvPr>
              <p:cNvPicPr/>
              <p:nvPr/>
            </p:nvPicPr>
            <p:blipFill>
              <a:blip r:embed="rId7"/>
              <a:stretch>
                <a:fillRect/>
              </a:stretch>
            </p:blipFill>
            <p:spPr>
              <a:xfrm>
                <a:off x="9174571" y="1351237"/>
                <a:ext cx="4122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36CE356E-9D73-1D36-7A73-2D90D2EFE1C9}"/>
                  </a:ext>
                </a:extLst>
              </p14:cNvPr>
              <p14:cNvContentPartPr/>
              <p14:nvPr/>
            </p14:nvContentPartPr>
            <p14:xfrm>
              <a:off x="3206131" y="4783837"/>
              <a:ext cx="308880" cy="177480"/>
            </p14:xfrm>
          </p:contentPart>
        </mc:Choice>
        <mc:Fallback>
          <p:pic>
            <p:nvPicPr>
              <p:cNvPr id="5" name="Ink 4">
                <a:extLst>
                  <a:ext uri="{FF2B5EF4-FFF2-40B4-BE49-F238E27FC236}">
                    <a16:creationId xmlns:a16="http://schemas.microsoft.com/office/drawing/2014/main" id="{36CE356E-9D73-1D36-7A73-2D90D2EFE1C9}"/>
                  </a:ext>
                </a:extLst>
              </p:cNvPr>
              <p:cNvPicPr/>
              <p:nvPr/>
            </p:nvPicPr>
            <p:blipFill>
              <a:blip r:embed="rId9"/>
              <a:stretch>
                <a:fillRect/>
              </a:stretch>
            </p:blipFill>
            <p:spPr>
              <a:xfrm>
                <a:off x="3188131" y="4766197"/>
                <a:ext cx="344520" cy="213120"/>
              </a:xfrm>
              <a:prstGeom prst="rect">
                <a:avLst/>
              </a:prstGeom>
            </p:spPr>
          </p:pic>
        </mc:Fallback>
      </mc:AlternateContent>
      <p:grpSp>
        <p:nvGrpSpPr>
          <p:cNvPr id="28" name="Group 27">
            <a:extLst>
              <a:ext uri="{FF2B5EF4-FFF2-40B4-BE49-F238E27FC236}">
                <a16:creationId xmlns:a16="http://schemas.microsoft.com/office/drawing/2014/main" id="{4B17DD53-8A82-25A5-8FA0-F62B5B505956}"/>
              </a:ext>
            </a:extLst>
          </p:cNvPr>
          <p:cNvGrpSpPr/>
          <p:nvPr/>
        </p:nvGrpSpPr>
        <p:grpSpPr>
          <a:xfrm>
            <a:off x="447451" y="1428637"/>
            <a:ext cx="9055440" cy="676080"/>
            <a:chOff x="447451" y="1428637"/>
            <a:chExt cx="9055440" cy="67608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54CD727D-121D-0DC9-F3C0-383497CEC512}"/>
                    </a:ext>
                  </a:extLst>
                </p14:cNvPr>
                <p14:cNvContentPartPr/>
                <p14:nvPr/>
              </p14:nvContentPartPr>
              <p14:xfrm>
                <a:off x="8175571" y="1428637"/>
                <a:ext cx="811440" cy="57240"/>
              </p14:xfrm>
            </p:contentPart>
          </mc:Choice>
          <mc:Fallback>
            <p:pic>
              <p:nvPicPr>
                <p:cNvPr id="7" name="Ink 6">
                  <a:extLst>
                    <a:ext uri="{FF2B5EF4-FFF2-40B4-BE49-F238E27FC236}">
                      <a16:creationId xmlns:a16="http://schemas.microsoft.com/office/drawing/2014/main" id="{54CD727D-121D-0DC9-F3C0-383497CEC512}"/>
                    </a:ext>
                  </a:extLst>
                </p:cNvPr>
                <p:cNvPicPr/>
                <p:nvPr/>
              </p:nvPicPr>
              <p:blipFill>
                <a:blip r:embed="rId11"/>
                <a:stretch>
                  <a:fillRect/>
                </a:stretch>
              </p:blipFill>
              <p:spPr>
                <a:xfrm>
                  <a:off x="8157571" y="1410637"/>
                  <a:ext cx="8470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6DB555DE-EF84-4483-41D9-A4B9ADDF055A}"/>
                    </a:ext>
                  </a:extLst>
                </p14:cNvPr>
                <p14:cNvContentPartPr/>
                <p14:nvPr/>
              </p14:nvContentPartPr>
              <p14:xfrm>
                <a:off x="7377811" y="1476157"/>
                <a:ext cx="577440" cy="47880"/>
              </p14:xfrm>
            </p:contentPart>
          </mc:Choice>
          <mc:Fallback>
            <p:pic>
              <p:nvPicPr>
                <p:cNvPr id="9" name="Ink 8">
                  <a:extLst>
                    <a:ext uri="{FF2B5EF4-FFF2-40B4-BE49-F238E27FC236}">
                      <a16:creationId xmlns:a16="http://schemas.microsoft.com/office/drawing/2014/main" id="{6DB555DE-EF84-4483-41D9-A4B9ADDF055A}"/>
                    </a:ext>
                  </a:extLst>
                </p:cNvPr>
                <p:cNvPicPr/>
                <p:nvPr/>
              </p:nvPicPr>
              <p:blipFill>
                <a:blip r:embed="rId13"/>
                <a:stretch>
                  <a:fillRect/>
                </a:stretch>
              </p:blipFill>
              <p:spPr>
                <a:xfrm>
                  <a:off x="7360171" y="1458517"/>
                  <a:ext cx="6130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3A43D956-33EF-0FB2-C3B2-D057066C475F}"/>
                    </a:ext>
                  </a:extLst>
                </p14:cNvPr>
                <p14:cNvContentPartPr/>
                <p14:nvPr/>
              </p14:nvContentPartPr>
              <p14:xfrm>
                <a:off x="6440371" y="1507117"/>
                <a:ext cx="736560" cy="52920"/>
              </p14:xfrm>
            </p:contentPart>
          </mc:Choice>
          <mc:Fallback>
            <p:pic>
              <p:nvPicPr>
                <p:cNvPr id="11" name="Ink 10">
                  <a:extLst>
                    <a:ext uri="{FF2B5EF4-FFF2-40B4-BE49-F238E27FC236}">
                      <a16:creationId xmlns:a16="http://schemas.microsoft.com/office/drawing/2014/main" id="{3A43D956-33EF-0FB2-C3B2-D057066C475F}"/>
                    </a:ext>
                  </a:extLst>
                </p:cNvPr>
                <p:cNvPicPr/>
                <p:nvPr/>
              </p:nvPicPr>
              <p:blipFill>
                <a:blip r:embed="rId15"/>
                <a:stretch>
                  <a:fillRect/>
                </a:stretch>
              </p:blipFill>
              <p:spPr>
                <a:xfrm>
                  <a:off x="6422371" y="1489117"/>
                  <a:ext cx="7722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B958C346-0E11-A448-400B-D395A3096E03}"/>
                    </a:ext>
                  </a:extLst>
                </p14:cNvPr>
                <p14:cNvContentPartPr/>
                <p14:nvPr/>
              </p14:nvContentPartPr>
              <p14:xfrm>
                <a:off x="5168491" y="1510357"/>
                <a:ext cx="945000" cy="52560"/>
              </p14:xfrm>
            </p:contentPart>
          </mc:Choice>
          <mc:Fallback>
            <p:pic>
              <p:nvPicPr>
                <p:cNvPr id="13" name="Ink 12">
                  <a:extLst>
                    <a:ext uri="{FF2B5EF4-FFF2-40B4-BE49-F238E27FC236}">
                      <a16:creationId xmlns:a16="http://schemas.microsoft.com/office/drawing/2014/main" id="{B958C346-0E11-A448-400B-D395A3096E03}"/>
                    </a:ext>
                  </a:extLst>
                </p:cNvPr>
                <p:cNvPicPr/>
                <p:nvPr/>
              </p:nvPicPr>
              <p:blipFill>
                <a:blip r:embed="rId17"/>
                <a:stretch>
                  <a:fillRect/>
                </a:stretch>
              </p:blipFill>
              <p:spPr>
                <a:xfrm>
                  <a:off x="5150491" y="1492717"/>
                  <a:ext cx="9806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F563878A-7AF4-35BD-8151-B3B4224CED2E}"/>
                    </a:ext>
                  </a:extLst>
                </p14:cNvPr>
                <p14:cNvContentPartPr/>
                <p14:nvPr/>
              </p14:nvContentPartPr>
              <p14:xfrm>
                <a:off x="3846931" y="1431157"/>
                <a:ext cx="942480" cy="48600"/>
              </p14:xfrm>
            </p:contentPart>
          </mc:Choice>
          <mc:Fallback>
            <p:pic>
              <p:nvPicPr>
                <p:cNvPr id="15" name="Ink 14">
                  <a:extLst>
                    <a:ext uri="{FF2B5EF4-FFF2-40B4-BE49-F238E27FC236}">
                      <a16:creationId xmlns:a16="http://schemas.microsoft.com/office/drawing/2014/main" id="{F563878A-7AF4-35BD-8151-B3B4224CED2E}"/>
                    </a:ext>
                  </a:extLst>
                </p:cNvPr>
                <p:cNvPicPr/>
                <p:nvPr/>
              </p:nvPicPr>
              <p:blipFill>
                <a:blip r:embed="rId19"/>
                <a:stretch>
                  <a:fillRect/>
                </a:stretch>
              </p:blipFill>
              <p:spPr>
                <a:xfrm>
                  <a:off x="3828931" y="1413517"/>
                  <a:ext cx="9781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2254D40A-3F85-3DF8-CB9B-72B1A57DDFBB}"/>
                    </a:ext>
                  </a:extLst>
                </p14:cNvPr>
                <p14:cNvContentPartPr/>
                <p14:nvPr/>
              </p14:nvContentPartPr>
              <p14:xfrm>
                <a:off x="2447971" y="1512517"/>
                <a:ext cx="933480" cy="53640"/>
              </p14:xfrm>
            </p:contentPart>
          </mc:Choice>
          <mc:Fallback>
            <p:pic>
              <p:nvPicPr>
                <p:cNvPr id="16" name="Ink 15">
                  <a:extLst>
                    <a:ext uri="{FF2B5EF4-FFF2-40B4-BE49-F238E27FC236}">
                      <a16:creationId xmlns:a16="http://schemas.microsoft.com/office/drawing/2014/main" id="{2254D40A-3F85-3DF8-CB9B-72B1A57DDFBB}"/>
                    </a:ext>
                  </a:extLst>
                </p:cNvPr>
                <p:cNvPicPr/>
                <p:nvPr/>
              </p:nvPicPr>
              <p:blipFill>
                <a:blip r:embed="rId21"/>
                <a:stretch>
                  <a:fillRect/>
                </a:stretch>
              </p:blipFill>
              <p:spPr>
                <a:xfrm>
                  <a:off x="2429971" y="1494877"/>
                  <a:ext cx="9691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459296E6-CDFA-47CA-6F7C-353883D2772E}"/>
                    </a:ext>
                  </a:extLst>
                </p14:cNvPr>
                <p14:cNvContentPartPr/>
                <p14:nvPr/>
              </p14:nvContentPartPr>
              <p14:xfrm>
                <a:off x="1425571" y="1507837"/>
                <a:ext cx="795240" cy="63000"/>
              </p14:xfrm>
            </p:contentPart>
          </mc:Choice>
          <mc:Fallback>
            <p:pic>
              <p:nvPicPr>
                <p:cNvPr id="18" name="Ink 17">
                  <a:extLst>
                    <a:ext uri="{FF2B5EF4-FFF2-40B4-BE49-F238E27FC236}">
                      <a16:creationId xmlns:a16="http://schemas.microsoft.com/office/drawing/2014/main" id="{459296E6-CDFA-47CA-6F7C-353883D2772E}"/>
                    </a:ext>
                  </a:extLst>
                </p:cNvPr>
                <p:cNvPicPr/>
                <p:nvPr/>
              </p:nvPicPr>
              <p:blipFill>
                <a:blip r:embed="rId23"/>
                <a:stretch>
                  <a:fillRect/>
                </a:stretch>
              </p:blipFill>
              <p:spPr>
                <a:xfrm>
                  <a:off x="1407931" y="1490197"/>
                  <a:ext cx="8308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496AD9C4-163C-D7C7-BE87-652C660C5CF7}"/>
                    </a:ext>
                  </a:extLst>
                </p14:cNvPr>
                <p14:cNvContentPartPr/>
                <p14:nvPr/>
              </p14:nvContentPartPr>
              <p14:xfrm>
                <a:off x="447451" y="1473637"/>
                <a:ext cx="822960" cy="70200"/>
              </p14:xfrm>
            </p:contentPart>
          </mc:Choice>
          <mc:Fallback>
            <p:pic>
              <p:nvPicPr>
                <p:cNvPr id="19" name="Ink 18">
                  <a:extLst>
                    <a:ext uri="{FF2B5EF4-FFF2-40B4-BE49-F238E27FC236}">
                      <a16:creationId xmlns:a16="http://schemas.microsoft.com/office/drawing/2014/main" id="{496AD9C4-163C-D7C7-BE87-652C660C5CF7}"/>
                    </a:ext>
                  </a:extLst>
                </p:cNvPr>
                <p:cNvPicPr/>
                <p:nvPr/>
              </p:nvPicPr>
              <p:blipFill>
                <a:blip r:embed="rId25"/>
                <a:stretch>
                  <a:fillRect/>
                </a:stretch>
              </p:blipFill>
              <p:spPr>
                <a:xfrm>
                  <a:off x="429451" y="1455997"/>
                  <a:ext cx="8586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C27EA0E7-C6E1-5533-6001-738089B99952}"/>
                    </a:ext>
                  </a:extLst>
                </p14:cNvPr>
                <p14:cNvContentPartPr/>
                <p14:nvPr/>
              </p14:nvContentPartPr>
              <p14:xfrm>
                <a:off x="9053971" y="1955677"/>
                <a:ext cx="448920" cy="73800"/>
              </p14:xfrm>
            </p:contentPart>
          </mc:Choice>
          <mc:Fallback>
            <p:pic>
              <p:nvPicPr>
                <p:cNvPr id="21" name="Ink 20">
                  <a:extLst>
                    <a:ext uri="{FF2B5EF4-FFF2-40B4-BE49-F238E27FC236}">
                      <a16:creationId xmlns:a16="http://schemas.microsoft.com/office/drawing/2014/main" id="{C27EA0E7-C6E1-5533-6001-738089B99952}"/>
                    </a:ext>
                  </a:extLst>
                </p:cNvPr>
                <p:cNvPicPr/>
                <p:nvPr/>
              </p:nvPicPr>
              <p:blipFill>
                <a:blip r:embed="rId27"/>
                <a:stretch>
                  <a:fillRect/>
                </a:stretch>
              </p:blipFill>
              <p:spPr>
                <a:xfrm>
                  <a:off x="9035971" y="1938037"/>
                  <a:ext cx="4845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6577C627-930B-B3A0-30AA-A4663FBBEF73}"/>
                    </a:ext>
                  </a:extLst>
                </p14:cNvPr>
                <p14:cNvContentPartPr/>
                <p14:nvPr/>
              </p14:nvContentPartPr>
              <p14:xfrm>
                <a:off x="8165131" y="2065477"/>
                <a:ext cx="549360" cy="22320"/>
              </p14:xfrm>
            </p:contentPart>
          </mc:Choice>
          <mc:Fallback>
            <p:pic>
              <p:nvPicPr>
                <p:cNvPr id="22" name="Ink 21">
                  <a:extLst>
                    <a:ext uri="{FF2B5EF4-FFF2-40B4-BE49-F238E27FC236}">
                      <a16:creationId xmlns:a16="http://schemas.microsoft.com/office/drawing/2014/main" id="{6577C627-930B-B3A0-30AA-A4663FBBEF73}"/>
                    </a:ext>
                  </a:extLst>
                </p:cNvPr>
                <p:cNvPicPr/>
                <p:nvPr/>
              </p:nvPicPr>
              <p:blipFill>
                <a:blip r:embed="rId29"/>
                <a:stretch>
                  <a:fillRect/>
                </a:stretch>
              </p:blipFill>
              <p:spPr>
                <a:xfrm>
                  <a:off x="8147491" y="2047477"/>
                  <a:ext cx="5850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2BA5CCD2-5C91-D77D-30C3-BD666DF14444}"/>
                    </a:ext>
                  </a:extLst>
                </p14:cNvPr>
                <p14:cNvContentPartPr/>
                <p14:nvPr/>
              </p14:nvContentPartPr>
              <p14:xfrm>
                <a:off x="7255411" y="2076277"/>
                <a:ext cx="759240" cy="20160"/>
              </p14:xfrm>
            </p:contentPart>
          </mc:Choice>
          <mc:Fallback>
            <p:pic>
              <p:nvPicPr>
                <p:cNvPr id="23" name="Ink 22">
                  <a:extLst>
                    <a:ext uri="{FF2B5EF4-FFF2-40B4-BE49-F238E27FC236}">
                      <a16:creationId xmlns:a16="http://schemas.microsoft.com/office/drawing/2014/main" id="{2BA5CCD2-5C91-D77D-30C3-BD666DF14444}"/>
                    </a:ext>
                  </a:extLst>
                </p:cNvPr>
                <p:cNvPicPr/>
                <p:nvPr/>
              </p:nvPicPr>
              <p:blipFill>
                <a:blip r:embed="rId31"/>
                <a:stretch>
                  <a:fillRect/>
                </a:stretch>
              </p:blipFill>
              <p:spPr>
                <a:xfrm>
                  <a:off x="7237411" y="2058637"/>
                  <a:ext cx="7948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Ink 24">
                  <a:extLst>
                    <a:ext uri="{FF2B5EF4-FFF2-40B4-BE49-F238E27FC236}">
                      <a16:creationId xmlns:a16="http://schemas.microsoft.com/office/drawing/2014/main" id="{64DC9596-5D67-66B8-4190-CCBD457326E5}"/>
                    </a:ext>
                  </a:extLst>
                </p14:cNvPr>
                <p14:cNvContentPartPr/>
                <p14:nvPr/>
              </p14:nvContentPartPr>
              <p14:xfrm>
                <a:off x="6775171" y="2063677"/>
                <a:ext cx="343080" cy="41040"/>
              </p14:xfrm>
            </p:contentPart>
          </mc:Choice>
          <mc:Fallback>
            <p:pic>
              <p:nvPicPr>
                <p:cNvPr id="25" name="Ink 24">
                  <a:extLst>
                    <a:ext uri="{FF2B5EF4-FFF2-40B4-BE49-F238E27FC236}">
                      <a16:creationId xmlns:a16="http://schemas.microsoft.com/office/drawing/2014/main" id="{64DC9596-5D67-66B8-4190-CCBD457326E5}"/>
                    </a:ext>
                  </a:extLst>
                </p:cNvPr>
                <p:cNvPicPr/>
                <p:nvPr/>
              </p:nvPicPr>
              <p:blipFill>
                <a:blip r:embed="rId33"/>
                <a:stretch>
                  <a:fillRect/>
                </a:stretch>
              </p:blipFill>
              <p:spPr>
                <a:xfrm>
                  <a:off x="6757531" y="2045677"/>
                  <a:ext cx="3787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Ink 26">
                  <a:extLst>
                    <a:ext uri="{FF2B5EF4-FFF2-40B4-BE49-F238E27FC236}">
                      <a16:creationId xmlns:a16="http://schemas.microsoft.com/office/drawing/2014/main" id="{8C7E41D9-7EA7-1C0E-21B2-CC3CC50533C0}"/>
                    </a:ext>
                  </a:extLst>
                </p14:cNvPr>
                <p14:cNvContentPartPr/>
                <p14:nvPr/>
              </p14:nvContentPartPr>
              <p14:xfrm>
                <a:off x="6508051" y="1438357"/>
                <a:ext cx="2979000" cy="659520"/>
              </p14:xfrm>
            </p:contentPart>
          </mc:Choice>
          <mc:Fallback>
            <p:pic>
              <p:nvPicPr>
                <p:cNvPr id="27" name="Ink 26">
                  <a:extLst>
                    <a:ext uri="{FF2B5EF4-FFF2-40B4-BE49-F238E27FC236}">
                      <a16:creationId xmlns:a16="http://schemas.microsoft.com/office/drawing/2014/main" id="{8C7E41D9-7EA7-1C0E-21B2-CC3CC50533C0}"/>
                    </a:ext>
                  </a:extLst>
                </p:cNvPr>
                <p:cNvPicPr/>
                <p:nvPr/>
              </p:nvPicPr>
              <p:blipFill>
                <a:blip r:embed="rId35"/>
                <a:stretch>
                  <a:fillRect/>
                </a:stretch>
              </p:blipFill>
              <p:spPr>
                <a:xfrm>
                  <a:off x="6490411" y="1420717"/>
                  <a:ext cx="3014640" cy="695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9" name="Ink 28">
                <a:extLst>
                  <a:ext uri="{FF2B5EF4-FFF2-40B4-BE49-F238E27FC236}">
                    <a16:creationId xmlns:a16="http://schemas.microsoft.com/office/drawing/2014/main" id="{6D4CDA65-6785-864D-2D07-87225E8F9D7F}"/>
                  </a:ext>
                </a:extLst>
              </p14:cNvPr>
              <p14:cNvContentPartPr/>
              <p14:nvPr/>
            </p14:nvContentPartPr>
            <p14:xfrm>
              <a:off x="5600131" y="2019757"/>
              <a:ext cx="330840" cy="22320"/>
            </p14:xfrm>
          </p:contentPart>
        </mc:Choice>
        <mc:Fallback>
          <p:pic>
            <p:nvPicPr>
              <p:cNvPr id="29" name="Ink 28">
                <a:extLst>
                  <a:ext uri="{FF2B5EF4-FFF2-40B4-BE49-F238E27FC236}">
                    <a16:creationId xmlns:a16="http://schemas.microsoft.com/office/drawing/2014/main" id="{6D4CDA65-6785-864D-2D07-87225E8F9D7F}"/>
                  </a:ext>
                </a:extLst>
              </p:cNvPr>
              <p:cNvPicPr/>
              <p:nvPr/>
            </p:nvPicPr>
            <p:blipFill>
              <a:blip r:embed="rId37"/>
              <a:stretch>
                <a:fillRect/>
              </a:stretch>
            </p:blipFill>
            <p:spPr>
              <a:xfrm>
                <a:off x="5582131" y="2001757"/>
                <a:ext cx="3664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0" name="Ink 29">
                <a:extLst>
                  <a:ext uri="{FF2B5EF4-FFF2-40B4-BE49-F238E27FC236}">
                    <a16:creationId xmlns:a16="http://schemas.microsoft.com/office/drawing/2014/main" id="{F17F696C-F91C-FAEC-7BE7-260B9289470F}"/>
                  </a:ext>
                </a:extLst>
              </p14:cNvPr>
              <p14:cNvContentPartPr/>
              <p14:nvPr/>
            </p14:nvContentPartPr>
            <p14:xfrm>
              <a:off x="4947091" y="2036677"/>
              <a:ext cx="618480" cy="86400"/>
            </p14:xfrm>
          </p:contentPart>
        </mc:Choice>
        <mc:Fallback>
          <p:pic>
            <p:nvPicPr>
              <p:cNvPr id="30" name="Ink 29">
                <a:extLst>
                  <a:ext uri="{FF2B5EF4-FFF2-40B4-BE49-F238E27FC236}">
                    <a16:creationId xmlns:a16="http://schemas.microsoft.com/office/drawing/2014/main" id="{F17F696C-F91C-FAEC-7BE7-260B9289470F}"/>
                  </a:ext>
                </a:extLst>
              </p:cNvPr>
              <p:cNvPicPr/>
              <p:nvPr/>
            </p:nvPicPr>
            <p:blipFill>
              <a:blip r:embed="rId39"/>
              <a:stretch>
                <a:fillRect/>
              </a:stretch>
            </p:blipFill>
            <p:spPr>
              <a:xfrm>
                <a:off x="4929091" y="2019037"/>
                <a:ext cx="6541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1" name="Ink 30">
                <a:extLst>
                  <a:ext uri="{FF2B5EF4-FFF2-40B4-BE49-F238E27FC236}">
                    <a16:creationId xmlns:a16="http://schemas.microsoft.com/office/drawing/2014/main" id="{98FED080-9883-B910-CF1F-2697EC8A392E}"/>
                  </a:ext>
                </a:extLst>
              </p14:cNvPr>
              <p14:cNvContentPartPr/>
              <p14:nvPr/>
            </p14:nvContentPartPr>
            <p14:xfrm>
              <a:off x="4121251" y="2034877"/>
              <a:ext cx="479880" cy="72000"/>
            </p14:xfrm>
          </p:contentPart>
        </mc:Choice>
        <mc:Fallback>
          <p:pic>
            <p:nvPicPr>
              <p:cNvPr id="31" name="Ink 30">
                <a:extLst>
                  <a:ext uri="{FF2B5EF4-FFF2-40B4-BE49-F238E27FC236}">
                    <a16:creationId xmlns:a16="http://schemas.microsoft.com/office/drawing/2014/main" id="{98FED080-9883-B910-CF1F-2697EC8A392E}"/>
                  </a:ext>
                </a:extLst>
              </p:cNvPr>
              <p:cNvPicPr/>
              <p:nvPr/>
            </p:nvPicPr>
            <p:blipFill>
              <a:blip r:embed="rId41"/>
              <a:stretch>
                <a:fillRect/>
              </a:stretch>
            </p:blipFill>
            <p:spPr>
              <a:xfrm>
                <a:off x="4103251" y="2017237"/>
                <a:ext cx="5155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2" name="Ink 31">
                <a:extLst>
                  <a:ext uri="{FF2B5EF4-FFF2-40B4-BE49-F238E27FC236}">
                    <a16:creationId xmlns:a16="http://schemas.microsoft.com/office/drawing/2014/main" id="{0C0C7D24-DD39-EB9F-1E67-7403B9FFA83D}"/>
                  </a:ext>
                </a:extLst>
              </p14:cNvPr>
              <p14:cNvContentPartPr/>
              <p14:nvPr/>
            </p14:nvContentPartPr>
            <p14:xfrm>
              <a:off x="3291091" y="1970797"/>
              <a:ext cx="407520" cy="73080"/>
            </p14:xfrm>
          </p:contentPart>
        </mc:Choice>
        <mc:Fallback>
          <p:pic>
            <p:nvPicPr>
              <p:cNvPr id="32" name="Ink 31">
                <a:extLst>
                  <a:ext uri="{FF2B5EF4-FFF2-40B4-BE49-F238E27FC236}">
                    <a16:creationId xmlns:a16="http://schemas.microsoft.com/office/drawing/2014/main" id="{0C0C7D24-DD39-EB9F-1E67-7403B9FFA83D}"/>
                  </a:ext>
                </a:extLst>
              </p:cNvPr>
              <p:cNvPicPr/>
              <p:nvPr/>
            </p:nvPicPr>
            <p:blipFill>
              <a:blip r:embed="rId43"/>
              <a:stretch>
                <a:fillRect/>
              </a:stretch>
            </p:blipFill>
            <p:spPr>
              <a:xfrm>
                <a:off x="3273451" y="1953157"/>
                <a:ext cx="4431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3" name="Ink 32">
                <a:extLst>
                  <a:ext uri="{FF2B5EF4-FFF2-40B4-BE49-F238E27FC236}">
                    <a16:creationId xmlns:a16="http://schemas.microsoft.com/office/drawing/2014/main" id="{3209B33F-1C2C-3FC2-2844-B49339EFEEF1}"/>
                  </a:ext>
                </a:extLst>
              </p14:cNvPr>
              <p14:cNvContentPartPr/>
              <p14:nvPr/>
            </p14:nvContentPartPr>
            <p14:xfrm>
              <a:off x="1676131" y="1958557"/>
              <a:ext cx="1289520" cy="74520"/>
            </p14:xfrm>
          </p:contentPart>
        </mc:Choice>
        <mc:Fallback>
          <p:pic>
            <p:nvPicPr>
              <p:cNvPr id="33" name="Ink 32">
                <a:extLst>
                  <a:ext uri="{FF2B5EF4-FFF2-40B4-BE49-F238E27FC236}">
                    <a16:creationId xmlns:a16="http://schemas.microsoft.com/office/drawing/2014/main" id="{3209B33F-1C2C-3FC2-2844-B49339EFEEF1}"/>
                  </a:ext>
                </a:extLst>
              </p:cNvPr>
              <p:cNvPicPr/>
              <p:nvPr/>
            </p:nvPicPr>
            <p:blipFill>
              <a:blip r:embed="rId45"/>
              <a:stretch>
                <a:fillRect/>
              </a:stretch>
            </p:blipFill>
            <p:spPr>
              <a:xfrm>
                <a:off x="1658131" y="1940557"/>
                <a:ext cx="13251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4" name="Ink 33">
                <a:extLst>
                  <a:ext uri="{FF2B5EF4-FFF2-40B4-BE49-F238E27FC236}">
                    <a16:creationId xmlns:a16="http://schemas.microsoft.com/office/drawing/2014/main" id="{279490A5-D428-CF33-D51C-532C54FDE3BA}"/>
                  </a:ext>
                </a:extLst>
              </p14:cNvPr>
              <p14:cNvContentPartPr/>
              <p14:nvPr/>
            </p14:nvContentPartPr>
            <p14:xfrm>
              <a:off x="556891" y="2053597"/>
              <a:ext cx="939960" cy="95040"/>
            </p14:xfrm>
          </p:contentPart>
        </mc:Choice>
        <mc:Fallback>
          <p:pic>
            <p:nvPicPr>
              <p:cNvPr id="34" name="Ink 33">
                <a:extLst>
                  <a:ext uri="{FF2B5EF4-FFF2-40B4-BE49-F238E27FC236}">
                    <a16:creationId xmlns:a16="http://schemas.microsoft.com/office/drawing/2014/main" id="{279490A5-D428-CF33-D51C-532C54FDE3BA}"/>
                  </a:ext>
                </a:extLst>
              </p:cNvPr>
              <p:cNvPicPr/>
              <p:nvPr/>
            </p:nvPicPr>
            <p:blipFill>
              <a:blip r:embed="rId47"/>
              <a:stretch>
                <a:fillRect/>
              </a:stretch>
            </p:blipFill>
            <p:spPr>
              <a:xfrm>
                <a:off x="539251" y="2035597"/>
                <a:ext cx="9756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5" name="Ink 44">
                <a:extLst>
                  <a:ext uri="{FF2B5EF4-FFF2-40B4-BE49-F238E27FC236}">
                    <a16:creationId xmlns:a16="http://schemas.microsoft.com/office/drawing/2014/main" id="{D0129CDA-CADD-9BEF-2F1A-AF702FF27C5B}"/>
                  </a:ext>
                </a:extLst>
              </p14:cNvPr>
              <p14:cNvContentPartPr/>
              <p14:nvPr/>
            </p14:nvContentPartPr>
            <p14:xfrm>
              <a:off x="3874651" y="2007517"/>
              <a:ext cx="2097360" cy="808200"/>
            </p14:xfrm>
          </p:contentPart>
        </mc:Choice>
        <mc:Fallback>
          <p:pic>
            <p:nvPicPr>
              <p:cNvPr id="45" name="Ink 44">
                <a:extLst>
                  <a:ext uri="{FF2B5EF4-FFF2-40B4-BE49-F238E27FC236}">
                    <a16:creationId xmlns:a16="http://schemas.microsoft.com/office/drawing/2014/main" id="{D0129CDA-CADD-9BEF-2F1A-AF702FF27C5B}"/>
                  </a:ext>
                </a:extLst>
              </p:cNvPr>
              <p:cNvPicPr/>
              <p:nvPr/>
            </p:nvPicPr>
            <p:blipFill>
              <a:blip r:embed="rId49"/>
              <a:stretch>
                <a:fillRect/>
              </a:stretch>
            </p:blipFill>
            <p:spPr>
              <a:xfrm>
                <a:off x="3856651" y="1989517"/>
                <a:ext cx="2133000" cy="843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7" name="Ink 46">
                <a:extLst>
                  <a:ext uri="{FF2B5EF4-FFF2-40B4-BE49-F238E27FC236}">
                    <a16:creationId xmlns:a16="http://schemas.microsoft.com/office/drawing/2014/main" id="{3F6690CC-90BA-9038-B6DE-1CED5B43DA6F}"/>
                  </a:ext>
                </a:extLst>
              </p14:cNvPr>
              <p14:cNvContentPartPr/>
              <p14:nvPr/>
            </p14:nvContentPartPr>
            <p14:xfrm>
              <a:off x="6152371" y="842557"/>
              <a:ext cx="2855880" cy="705600"/>
            </p14:xfrm>
          </p:contentPart>
        </mc:Choice>
        <mc:Fallback>
          <p:pic>
            <p:nvPicPr>
              <p:cNvPr id="47" name="Ink 46">
                <a:extLst>
                  <a:ext uri="{FF2B5EF4-FFF2-40B4-BE49-F238E27FC236}">
                    <a16:creationId xmlns:a16="http://schemas.microsoft.com/office/drawing/2014/main" id="{3F6690CC-90BA-9038-B6DE-1CED5B43DA6F}"/>
                  </a:ext>
                </a:extLst>
              </p:cNvPr>
              <p:cNvPicPr/>
              <p:nvPr/>
            </p:nvPicPr>
            <p:blipFill>
              <a:blip r:embed="rId51"/>
              <a:stretch>
                <a:fillRect/>
              </a:stretch>
            </p:blipFill>
            <p:spPr>
              <a:xfrm>
                <a:off x="6134731" y="824917"/>
                <a:ext cx="2891520" cy="741240"/>
              </a:xfrm>
              <a:prstGeom prst="rect">
                <a:avLst/>
              </a:prstGeom>
            </p:spPr>
          </p:pic>
        </mc:Fallback>
      </mc:AlternateContent>
      <p:grpSp>
        <p:nvGrpSpPr>
          <p:cNvPr id="50" name="Group 49">
            <a:extLst>
              <a:ext uri="{FF2B5EF4-FFF2-40B4-BE49-F238E27FC236}">
                <a16:creationId xmlns:a16="http://schemas.microsoft.com/office/drawing/2014/main" id="{3858DD2A-C55B-2801-D6FB-D8F8659ED141}"/>
              </a:ext>
            </a:extLst>
          </p:cNvPr>
          <p:cNvGrpSpPr/>
          <p:nvPr/>
        </p:nvGrpSpPr>
        <p:grpSpPr>
          <a:xfrm>
            <a:off x="831211" y="2565877"/>
            <a:ext cx="2495160" cy="117720"/>
            <a:chOff x="831211" y="2565877"/>
            <a:chExt cx="2495160" cy="117720"/>
          </a:xfrm>
        </p:grpSpPr>
        <mc:AlternateContent xmlns:mc="http://schemas.openxmlformats.org/markup-compatibility/2006">
          <mc:Choice xmlns:p14="http://schemas.microsoft.com/office/powerpoint/2010/main" Requires="p14">
            <p:contentPart p14:bwMode="auto" r:id="rId52">
              <p14:nvContentPartPr>
                <p14:cNvPr id="48" name="Ink 47">
                  <a:extLst>
                    <a:ext uri="{FF2B5EF4-FFF2-40B4-BE49-F238E27FC236}">
                      <a16:creationId xmlns:a16="http://schemas.microsoft.com/office/drawing/2014/main" id="{F3FDF989-A3A0-F907-F6BB-A083C31226B0}"/>
                    </a:ext>
                  </a:extLst>
                </p14:cNvPr>
                <p14:cNvContentPartPr/>
                <p14:nvPr/>
              </p14:nvContentPartPr>
              <p14:xfrm>
                <a:off x="2194171" y="2570197"/>
                <a:ext cx="1132200" cy="88560"/>
              </p14:xfrm>
            </p:contentPart>
          </mc:Choice>
          <mc:Fallback>
            <p:pic>
              <p:nvPicPr>
                <p:cNvPr id="48" name="Ink 47">
                  <a:extLst>
                    <a:ext uri="{FF2B5EF4-FFF2-40B4-BE49-F238E27FC236}">
                      <a16:creationId xmlns:a16="http://schemas.microsoft.com/office/drawing/2014/main" id="{F3FDF989-A3A0-F907-F6BB-A083C31226B0}"/>
                    </a:ext>
                  </a:extLst>
                </p:cNvPr>
                <p:cNvPicPr/>
                <p:nvPr/>
              </p:nvPicPr>
              <p:blipFill>
                <a:blip r:embed="rId53"/>
                <a:stretch>
                  <a:fillRect/>
                </a:stretch>
              </p:blipFill>
              <p:spPr>
                <a:xfrm>
                  <a:off x="2176531" y="2552557"/>
                  <a:ext cx="11678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9" name="Ink 48">
                  <a:extLst>
                    <a:ext uri="{FF2B5EF4-FFF2-40B4-BE49-F238E27FC236}">
                      <a16:creationId xmlns:a16="http://schemas.microsoft.com/office/drawing/2014/main" id="{0992F5CD-39AE-A143-F41B-5283A95B70E2}"/>
                    </a:ext>
                  </a:extLst>
                </p14:cNvPr>
                <p14:cNvContentPartPr/>
                <p14:nvPr/>
              </p14:nvContentPartPr>
              <p14:xfrm>
                <a:off x="831211" y="2565877"/>
                <a:ext cx="1174320" cy="117720"/>
              </p14:xfrm>
            </p:contentPart>
          </mc:Choice>
          <mc:Fallback>
            <p:pic>
              <p:nvPicPr>
                <p:cNvPr id="49" name="Ink 48">
                  <a:extLst>
                    <a:ext uri="{FF2B5EF4-FFF2-40B4-BE49-F238E27FC236}">
                      <a16:creationId xmlns:a16="http://schemas.microsoft.com/office/drawing/2014/main" id="{0992F5CD-39AE-A143-F41B-5283A95B70E2}"/>
                    </a:ext>
                  </a:extLst>
                </p:cNvPr>
                <p:cNvPicPr/>
                <p:nvPr/>
              </p:nvPicPr>
              <p:blipFill>
                <a:blip r:embed="rId55"/>
                <a:stretch>
                  <a:fillRect/>
                </a:stretch>
              </p:blipFill>
              <p:spPr>
                <a:xfrm>
                  <a:off x="813571" y="2547877"/>
                  <a:ext cx="1209960" cy="153360"/>
                </a:xfrm>
                <a:prstGeom prst="rect">
                  <a:avLst/>
                </a:prstGeom>
              </p:spPr>
            </p:pic>
          </mc:Fallback>
        </mc:AlternateContent>
      </p:grpSp>
      <p:grpSp>
        <p:nvGrpSpPr>
          <p:cNvPr id="61" name="Group 60">
            <a:extLst>
              <a:ext uri="{FF2B5EF4-FFF2-40B4-BE49-F238E27FC236}">
                <a16:creationId xmlns:a16="http://schemas.microsoft.com/office/drawing/2014/main" id="{E18A5665-0EF1-30D5-25BC-3A9F59BE9D88}"/>
              </a:ext>
            </a:extLst>
          </p:cNvPr>
          <p:cNvGrpSpPr/>
          <p:nvPr/>
        </p:nvGrpSpPr>
        <p:grpSpPr>
          <a:xfrm>
            <a:off x="2946931" y="2568757"/>
            <a:ext cx="6705360" cy="760680"/>
            <a:chOff x="2946931" y="2568757"/>
            <a:chExt cx="6705360" cy="760680"/>
          </a:xfrm>
        </p:grpSpPr>
        <mc:AlternateContent xmlns:mc="http://schemas.openxmlformats.org/markup-compatibility/2006">
          <mc:Choice xmlns:p14="http://schemas.microsoft.com/office/powerpoint/2010/main" Requires="p14">
            <p:contentPart p14:bwMode="auto" r:id="rId56">
              <p14:nvContentPartPr>
                <p14:cNvPr id="36" name="Ink 35">
                  <a:extLst>
                    <a:ext uri="{FF2B5EF4-FFF2-40B4-BE49-F238E27FC236}">
                      <a16:creationId xmlns:a16="http://schemas.microsoft.com/office/drawing/2014/main" id="{7EF0012C-BA0B-1458-2F6C-9B7FACB6C23A}"/>
                    </a:ext>
                  </a:extLst>
                </p14:cNvPr>
                <p14:cNvContentPartPr/>
                <p14:nvPr/>
              </p14:nvContentPartPr>
              <p14:xfrm>
                <a:off x="9289411" y="2581717"/>
                <a:ext cx="281160" cy="43560"/>
              </p14:xfrm>
            </p:contentPart>
          </mc:Choice>
          <mc:Fallback>
            <p:pic>
              <p:nvPicPr>
                <p:cNvPr id="36" name="Ink 35">
                  <a:extLst>
                    <a:ext uri="{FF2B5EF4-FFF2-40B4-BE49-F238E27FC236}">
                      <a16:creationId xmlns:a16="http://schemas.microsoft.com/office/drawing/2014/main" id="{7EF0012C-BA0B-1458-2F6C-9B7FACB6C23A}"/>
                    </a:ext>
                  </a:extLst>
                </p:cNvPr>
                <p:cNvPicPr/>
                <p:nvPr/>
              </p:nvPicPr>
              <p:blipFill>
                <a:blip r:embed="rId57"/>
                <a:stretch>
                  <a:fillRect/>
                </a:stretch>
              </p:blipFill>
              <p:spPr>
                <a:xfrm>
                  <a:off x="9271411" y="2563717"/>
                  <a:ext cx="3168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7" name="Ink 36">
                  <a:extLst>
                    <a:ext uri="{FF2B5EF4-FFF2-40B4-BE49-F238E27FC236}">
                      <a16:creationId xmlns:a16="http://schemas.microsoft.com/office/drawing/2014/main" id="{45A2405C-AC53-D380-989B-E77FB8CD37D6}"/>
                    </a:ext>
                  </a:extLst>
                </p14:cNvPr>
                <p14:cNvContentPartPr/>
                <p14:nvPr/>
              </p14:nvContentPartPr>
              <p14:xfrm>
                <a:off x="8596771" y="2615197"/>
                <a:ext cx="330120" cy="52560"/>
              </p14:xfrm>
            </p:contentPart>
          </mc:Choice>
          <mc:Fallback>
            <p:pic>
              <p:nvPicPr>
                <p:cNvPr id="37" name="Ink 36">
                  <a:extLst>
                    <a:ext uri="{FF2B5EF4-FFF2-40B4-BE49-F238E27FC236}">
                      <a16:creationId xmlns:a16="http://schemas.microsoft.com/office/drawing/2014/main" id="{45A2405C-AC53-D380-989B-E77FB8CD37D6}"/>
                    </a:ext>
                  </a:extLst>
                </p:cNvPr>
                <p:cNvPicPr/>
                <p:nvPr/>
              </p:nvPicPr>
              <p:blipFill>
                <a:blip r:embed="rId59"/>
                <a:stretch>
                  <a:fillRect/>
                </a:stretch>
              </p:blipFill>
              <p:spPr>
                <a:xfrm>
                  <a:off x="8579131" y="2597197"/>
                  <a:ext cx="3657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 name="Ink 37">
                  <a:extLst>
                    <a:ext uri="{FF2B5EF4-FFF2-40B4-BE49-F238E27FC236}">
                      <a16:creationId xmlns:a16="http://schemas.microsoft.com/office/drawing/2014/main" id="{D4738D84-D314-BBEA-4EB1-2ED84EBEB8EE}"/>
                    </a:ext>
                  </a:extLst>
                </p14:cNvPr>
                <p14:cNvContentPartPr/>
                <p14:nvPr/>
              </p14:nvContentPartPr>
              <p14:xfrm>
                <a:off x="7634851" y="2639317"/>
                <a:ext cx="818640" cy="52200"/>
              </p14:xfrm>
            </p:contentPart>
          </mc:Choice>
          <mc:Fallback>
            <p:pic>
              <p:nvPicPr>
                <p:cNvPr id="38" name="Ink 37">
                  <a:extLst>
                    <a:ext uri="{FF2B5EF4-FFF2-40B4-BE49-F238E27FC236}">
                      <a16:creationId xmlns:a16="http://schemas.microsoft.com/office/drawing/2014/main" id="{D4738D84-D314-BBEA-4EB1-2ED84EBEB8EE}"/>
                    </a:ext>
                  </a:extLst>
                </p:cNvPr>
                <p:cNvPicPr/>
                <p:nvPr/>
              </p:nvPicPr>
              <p:blipFill>
                <a:blip r:embed="rId61"/>
                <a:stretch>
                  <a:fillRect/>
                </a:stretch>
              </p:blipFill>
              <p:spPr>
                <a:xfrm>
                  <a:off x="7616851" y="2621677"/>
                  <a:ext cx="8542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Ink 39">
                  <a:extLst>
                    <a:ext uri="{FF2B5EF4-FFF2-40B4-BE49-F238E27FC236}">
                      <a16:creationId xmlns:a16="http://schemas.microsoft.com/office/drawing/2014/main" id="{A9462E85-55F8-44AA-7F35-85B531E1F951}"/>
                    </a:ext>
                  </a:extLst>
                </p14:cNvPr>
                <p14:cNvContentPartPr/>
                <p14:nvPr/>
              </p14:nvContentPartPr>
              <p14:xfrm>
                <a:off x="6053011" y="2637877"/>
                <a:ext cx="1366560" cy="74520"/>
              </p14:xfrm>
            </p:contentPart>
          </mc:Choice>
          <mc:Fallback>
            <p:pic>
              <p:nvPicPr>
                <p:cNvPr id="40" name="Ink 39">
                  <a:extLst>
                    <a:ext uri="{FF2B5EF4-FFF2-40B4-BE49-F238E27FC236}">
                      <a16:creationId xmlns:a16="http://schemas.microsoft.com/office/drawing/2014/main" id="{A9462E85-55F8-44AA-7F35-85B531E1F951}"/>
                    </a:ext>
                  </a:extLst>
                </p:cNvPr>
                <p:cNvPicPr/>
                <p:nvPr/>
              </p:nvPicPr>
              <p:blipFill>
                <a:blip r:embed="rId63"/>
                <a:stretch>
                  <a:fillRect/>
                </a:stretch>
              </p:blipFill>
              <p:spPr>
                <a:xfrm>
                  <a:off x="6035371" y="2619877"/>
                  <a:ext cx="14022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2" name="Ink 41">
                  <a:extLst>
                    <a:ext uri="{FF2B5EF4-FFF2-40B4-BE49-F238E27FC236}">
                      <a16:creationId xmlns:a16="http://schemas.microsoft.com/office/drawing/2014/main" id="{461A9FE4-9E7A-4E7C-E7C9-4632EB4E054D}"/>
                    </a:ext>
                  </a:extLst>
                </p14:cNvPr>
                <p14:cNvContentPartPr/>
                <p14:nvPr/>
              </p14:nvContentPartPr>
              <p14:xfrm>
                <a:off x="4999291" y="2655157"/>
                <a:ext cx="914760" cy="64080"/>
              </p14:xfrm>
            </p:contentPart>
          </mc:Choice>
          <mc:Fallback>
            <p:pic>
              <p:nvPicPr>
                <p:cNvPr id="42" name="Ink 41">
                  <a:extLst>
                    <a:ext uri="{FF2B5EF4-FFF2-40B4-BE49-F238E27FC236}">
                      <a16:creationId xmlns:a16="http://schemas.microsoft.com/office/drawing/2014/main" id="{461A9FE4-9E7A-4E7C-E7C9-4632EB4E054D}"/>
                    </a:ext>
                  </a:extLst>
                </p:cNvPr>
                <p:cNvPicPr/>
                <p:nvPr/>
              </p:nvPicPr>
              <p:blipFill>
                <a:blip r:embed="rId65"/>
                <a:stretch>
                  <a:fillRect/>
                </a:stretch>
              </p:blipFill>
              <p:spPr>
                <a:xfrm>
                  <a:off x="4981651" y="2637157"/>
                  <a:ext cx="9504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3" name="Ink 42">
                  <a:extLst>
                    <a:ext uri="{FF2B5EF4-FFF2-40B4-BE49-F238E27FC236}">
                      <a16:creationId xmlns:a16="http://schemas.microsoft.com/office/drawing/2014/main" id="{EBDCC869-4625-69D5-0683-D33449CD26FC}"/>
                    </a:ext>
                  </a:extLst>
                </p14:cNvPr>
                <p14:cNvContentPartPr/>
                <p14:nvPr/>
              </p14:nvContentPartPr>
              <p14:xfrm>
                <a:off x="4247611" y="2658397"/>
                <a:ext cx="756000" cy="65160"/>
              </p14:xfrm>
            </p:contentPart>
          </mc:Choice>
          <mc:Fallback>
            <p:pic>
              <p:nvPicPr>
                <p:cNvPr id="43" name="Ink 42">
                  <a:extLst>
                    <a:ext uri="{FF2B5EF4-FFF2-40B4-BE49-F238E27FC236}">
                      <a16:creationId xmlns:a16="http://schemas.microsoft.com/office/drawing/2014/main" id="{EBDCC869-4625-69D5-0683-D33449CD26FC}"/>
                    </a:ext>
                  </a:extLst>
                </p:cNvPr>
                <p:cNvPicPr/>
                <p:nvPr/>
              </p:nvPicPr>
              <p:blipFill>
                <a:blip r:embed="rId67"/>
                <a:stretch>
                  <a:fillRect/>
                </a:stretch>
              </p:blipFill>
              <p:spPr>
                <a:xfrm>
                  <a:off x="4229611" y="2640757"/>
                  <a:ext cx="7916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1" name="Ink 50">
                  <a:extLst>
                    <a:ext uri="{FF2B5EF4-FFF2-40B4-BE49-F238E27FC236}">
                      <a16:creationId xmlns:a16="http://schemas.microsoft.com/office/drawing/2014/main" id="{A254A206-9089-8D07-CCE3-4626FB867D32}"/>
                    </a:ext>
                  </a:extLst>
                </p14:cNvPr>
                <p14:cNvContentPartPr/>
                <p14:nvPr/>
              </p14:nvContentPartPr>
              <p14:xfrm>
                <a:off x="8051011" y="3205597"/>
                <a:ext cx="1601280" cy="123840"/>
              </p14:xfrm>
            </p:contentPart>
          </mc:Choice>
          <mc:Fallback>
            <p:pic>
              <p:nvPicPr>
                <p:cNvPr id="51" name="Ink 50">
                  <a:extLst>
                    <a:ext uri="{FF2B5EF4-FFF2-40B4-BE49-F238E27FC236}">
                      <a16:creationId xmlns:a16="http://schemas.microsoft.com/office/drawing/2014/main" id="{A254A206-9089-8D07-CCE3-4626FB867D32}"/>
                    </a:ext>
                  </a:extLst>
                </p:cNvPr>
                <p:cNvPicPr/>
                <p:nvPr/>
              </p:nvPicPr>
              <p:blipFill>
                <a:blip r:embed="rId69"/>
                <a:stretch>
                  <a:fillRect/>
                </a:stretch>
              </p:blipFill>
              <p:spPr>
                <a:xfrm>
                  <a:off x="8033011" y="3187957"/>
                  <a:ext cx="16369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2" name="Ink 51">
                  <a:extLst>
                    <a:ext uri="{FF2B5EF4-FFF2-40B4-BE49-F238E27FC236}">
                      <a16:creationId xmlns:a16="http://schemas.microsoft.com/office/drawing/2014/main" id="{368A4D70-5FDA-4543-E942-3CE8424BA056}"/>
                    </a:ext>
                  </a:extLst>
                </p14:cNvPr>
                <p14:cNvContentPartPr/>
                <p14:nvPr/>
              </p14:nvContentPartPr>
              <p14:xfrm>
                <a:off x="7248931" y="3195877"/>
                <a:ext cx="930240" cy="98280"/>
              </p14:xfrm>
            </p:contentPart>
          </mc:Choice>
          <mc:Fallback>
            <p:pic>
              <p:nvPicPr>
                <p:cNvPr id="52" name="Ink 51">
                  <a:extLst>
                    <a:ext uri="{FF2B5EF4-FFF2-40B4-BE49-F238E27FC236}">
                      <a16:creationId xmlns:a16="http://schemas.microsoft.com/office/drawing/2014/main" id="{368A4D70-5FDA-4543-E942-3CE8424BA056}"/>
                    </a:ext>
                  </a:extLst>
                </p:cNvPr>
                <p:cNvPicPr/>
                <p:nvPr/>
              </p:nvPicPr>
              <p:blipFill>
                <a:blip r:embed="rId71"/>
                <a:stretch>
                  <a:fillRect/>
                </a:stretch>
              </p:blipFill>
              <p:spPr>
                <a:xfrm>
                  <a:off x="7230931" y="3177877"/>
                  <a:ext cx="9658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3" name="Ink 52">
                  <a:extLst>
                    <a:ext uri="{FF2B5EF4-FFF2-40B4-BE49-F238E27FC236}">
                      <a16:creationId xmlns:a16="http://schemas.microsoft.com/office/drawing/2014/main" id="{E71A88B2-AB10-8C6A-0A12-A014D8874C0C}"/>
                    </a:ext>
                  </a:extLst>
                </p14:cNvPr>
                <p14:cNvContentPartPr/>
                <p14:nvPr/>
              </p14:nvContentPartPr>
              <p14:xfrm>
                <a:off x="6131851" y="3232957"/>
                <a:ext cx="1082520" cy="66240"/>
              </p14:xfrm>
            </p:contentPart>
          </mc:Choice>
          <mc:Fallback>
            <p:pic>
              <p:nvPicPr>
                <p:cNvPr id="53" name="Ink 52">
                  <a:extLst>
                    <a:ext uri="{FF2B5EF4-FFF2-40B4-BE49-F238E27FC236}">
                      <a16:creationId xmlns:a16="http://schemas.microsoft.com/office/drawing/2014/main" id="{E71A88B2-AB10-8C6A-0A12-A014D8874C0C}"/>
                    </a:ext>
                  </a:extLst>
                </p:cNvPr>
                <p:cNvPicPr/>
                <p:nvPr/>
              </p:nvPicPr>
              <p:blipFill>
                <a:blip r:embed="rId73"/>
                <a:stretch>
                  <a:fillRect/>
                </a:stretch>
              </p:blipFill>
              <p:spPr>
                <a:xfrm>
                  <a:off x="6113851" y="3214957"/>
                  <a:ext cx="11181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5" name="Ink 54">
                  <a:extLst>
                    <a:ext uri="{FF2B5EF4-FFF2-40B4-BE49-F238E27FC236}">
                      <a16:creationId xmlns:a16="http://schemas.microsoft.com/office/drawing/2014/main" id="{E96D8324-9082-B215-412F-F21707809A9A}"/>
                    </a:ext>
                  </a:extLst>
                </p14:cNvPr>
                <p14:cNvContentPartPr/>
                <p14:nvPr/>
              </p14:nvContentPartPr>
              <p14:xfrm>
                <a:off x="5041411" y="3101197"/>
                <a:ext cx="1055880" cy="147240"/>
              </p14:xfrm>
            </p:contentPart>
          </mc:Choice>
          <mc:Fallback>
            <p:pic>
              <p:nvPicPr>
                <p:cNvPr id="55" name="Ink 54">
                  <a:extLst>
                    <a:ext uri="{FF2B5EF4-FFF2-40B4-BE49-F238E27FC236}">
                      <a16:creationId xmlns:a16="http://schemas.microsoft.com/office/drawing/2014/main" id="{E96D8324-9082-B215-412F-F21707809A9A}"/>
                    </a:ext>
                  </a:extLst>
                </p:cNvPr>
                <p:cNvPicPr/>
                <p:nvPr/>
              </p:nvPicPr>
              <p:blipFill>
                <a:blip r:embed="rId75"/>
                <a:stretch>
                  <a:fillRect/>
                </a:stretch>
              </p:blipFill>
              <p:spPr>
                <a:xfrm>
                  <a:off x="5023411" y="3083557"/>
                  <a:ext cx="10915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7" name="Ink 56">
                  <a:extLst>
                    <a:ext uri="{FF2B5EF4-FFF2-40B4-BE49-F238E27FC236}">
                      <a16:creationId xmlns:a16="http://schemas.microsoft.com/office/drawing/2014/main" id="{5A4E3977-EF45-A62E-6E52-7CC5B8ADAB7C}"/>
                    </a:ext>
                  </a:extLst>
                </p14:cNvPr>
                <p14:cNvContentPartPr/>
                <p14:nvPr/>
              </p14:nvContentPartPr>
              <p14:xfrm>
                <a:off x="4312051" y="3213517"/>
                <a:ext cx="856080" cy="113400"/>
              </p14:xfrm>
            </p:contentPart>
          </mc:Choice>
          <mc:Fallback>
            <p:pic>
              <p:nvPicPr>
                <p:cNvPr id="57" name="Ink 56">
                  <a:extLst>
                    <a:ext uri="{FF2B5EF4-FFF2-40B4-BE49-F238E27FC236}">
                      <a16:creationId xmlns:a16="http://schemas.microsoft.com/office/drawing/2014/main" id="{5A4E3977-EF45-A62E-6E52-7CC5B8ADAB7C}"/>
                    </a:ext>
                  </a:extLst>
                </p:cNvPr>
                <p:cNvPicPr/>
                <p:nvPr/>
              </p:nvPicPr>
              <p:blipFill>
                <a:blip r:embed="rId77"/>
                <a:stretch>
                  <a:fillRect/>
                </a:stretch>
              </p:blipFill>
              <p:spPr>
                <a:xfrm>
                  <a:off x="4294411" y="3195517"/>
                  <a:ext cx="8917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8" name="Ink 57">
                  <a:extLst>
                    <a:ext uri="{FF2B5EF4-FFF2-40B4-BE49-F238E27FC236}">
                      <a16:creationId xmlns:a16="http://schemas.microsoft.com/office/drawing/2014/main" id="{8E1FF0B6-0B2C-2816-B365-F7AA95A305F5}"/>
                    </a:ext>
                  </a:extLst>
                </p14:cNvPr>
                <p14:cNvContentPartPr/>
                <p14:nvPr/>
              </p14:nvContentPartPr>
              <p14:xfrm>
                <a:off x="3130531" y="3142237"/>
                <a:ext cx="1089360" cy="91800"/>
              </p14:xfrm>
            </p:contentPart>
          </mc:Choice>
          <mc:Fallback>
            <p:pic>
              <p:nvPicPr>
                <p:cNvPr id="58" name="Ink 57">
                  <a:extLst>
                    <a:ext uri="{FF2B5EF4-FFF2-40B4-BE49-F238E27FC236}">
                      <a16:creationId xmlns:a16="http://schemas.microsoft.com/office/drawing/2014/main" id="{8E1FF0B6-0B2C-2816-B365-F7AA95A305F5}"/>
                    </a:ext>
                  </a:extLst>
                </p:cNvPr>
                <p:cNvPicPr/>
                <p:nvPr/>
              </p:nvPicPr>
              <p:blipFill>
                <a:blip r:embed="rId79"/>
                <a:stretch>
                  <a:fillRect/>
                </a:stretch>
              </p:blipFill>
              <p:spPr>
                <a:xfrm>
                  <a:off x="3112531" y="3124237"/>
                  <a:ext cx="11250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0" name="Ink 59">
                  <a:extLst>
                    <a:ext uri="{FF2B5EF4-FFF2-40B4-BE49-F238E27FC236}">
                      <a16:creationId xmlns:a16="http://schemas.microsoft.com/office/drawing/2014/main" id="{F4081647-D3D5-D67D-E994-7757AFBE1C95}"/>
                    </a:ext>
                  </a:extLst>
                </p14:cNvPr>
                <p14:cNvContentPartPr/>
                <p14:nvPr/>
              </p14:nvContentPartPr>
              <p14:xfrm>
                <a:off x="2946931" y="2568757"/>
                <a:ext cx="3122640" cy="750960"/>
              </p14:xfrm>
            </p:contentPart>
          </mc:Choice>
          <mc:Fallback>
            <p:pic>
              <p:nvPicPr>
                <p:cNvPr id="60" name="Ink 59">
                  <a:extLst>
                    <a:ext uri="{FF2B5EF4-FFF2-40B4-BE49-F238E27FC236}">
                      <a16:creationId xmlns:a16="http://schemas.microsoft.com/office/drawing/2014/main" id="{F4081647-D3D5-D67D-E994-7757AFBE1C95}"/>
                    </a:ext>
                  </a:extLst>
                </p:cNvPr>
                <p:cNvPicPr/>
                <p:nvPr/>
              </p:nvPicPr>
              <p:blipFill>
                <a:blip r:embed="rId81"/>
                <a:stretch>
                  <a:fillRect/>
                </a:stretch>
              </p:blipFill>
              <p:spPr>
                <a:xfrm>
                  <a:off x="2929291" y="2551117"/>
                  <a:ext cx="3158280" cy="786600"/>
                </a:xfrm>
                <a:prstGeom prst="rect">
                  <a:avLst/>
                </a:prstGeom>
              </p:spPr>
            </p:pic>
          </mc:Fallback>
        </mc:AlternateContent>
      </p:grpSp>
      <p:grpSp>
        <p:nvGrpSpPr>
          <p:cNvPr id="67" name="Group 66">
            <a:extLst>
              <a:ext uri="{FF2B5EF4-FFF2-40B4-BE49-F238E27FC236}">
                <a16:creationId xmlns:a16="http://schemas.microsoft.com/office/drawing/2014/main" id="{2015FDB9-8315-01FC-C414-9CECADBB0220}"/>
              </a:ext>
            </a:extLst>
          </p:cNvPr>
          <p:cNvGrpSpPr/>
          <p:nvPr/>
        </p:nvGrpSpPr>
        <p:grpSpPr>
          <a:xfrm>
            <a:off x="917251" y="3156637"/>
            <a:ext cx="1460880" cy="64440"/>
            <a:chOff x="917251" y="3156637"/>
            <a:chExt cx="1460880" cy="64440"/>
          </a:xfrm>
        </p:grpSpPr>
        <mc:AlternateContent xmlns:mc="http://schemas.openxmlformats.org/markup-compatibility/2006">
          <mc:Choice xmlns:p14="http://schemas.microsoft.com/office/powerpoint/2010/main" Requires="p14">
            <p:contentPart p14:bwMode="auto" r:id="rId82">
              <p14:nvContentPartPr>
                <p14:cNvPr id="62" name="Ink 61">
                  <a:extLst>
                    <a:ext uri="{FF2B5EF4-FFF2-40B4-BE49-F238E27FC236}">
                      <a16:creationId xmlns:a16="http://schemas.microsoft.com/office/drawing/2014/main" id="{D27A1E14-6687-A731-C123-752B65BBF563}"/>
                    </a:ext>
                  </a:extLst>
                </p14:cNvPr>
                <p14:cNvContentPartPr/>
                <p14:nvPr/>
              </p14:nvContentPartPr>
              <p14:xfrm>
                <a:off x="1689091" y="3156637"/>
                <a:ext cx="689040" cy="25920"/>
              </p14:xfrm>
            </p:contentPart>
          </mc:Choice>
          <mc:Fallback>
            <p:pic>
              <p:nvPicPr>
                <p:cNvPr id="62" name="Ink 61">
                  <a:extLst>
                    <a:ext uri="{FF2B5EF4-FFF2-40B4-BE49-F238E27FC236}">
                      <a16:creationId xmlns:a16="http://schemas.microsoft.com/office/drawing/2014/main" id="{D27A1E14-6687-A731-C123-752B65BBF563}"/>
                    </a:ext>
                  </a:extLst>
                </p:cNvPr>
                <p:cNvPicPr/>
                <p:nvPr/>
              </p:nvPicPr>
              <p:blipFill>
                <a:blip r:embed="rId83"/>
                <a:stretch>
                  <a:fillRect/>
                </a:stretch>
              </p:blipFill>
              <p:spPr>
                <a:xfrm>
                  <a:off x="1671091" y="3138997"/>
                  <a:ext cx="7246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3" name="Ink 62">
                  <a:extLst>
                    <a:ext uri="{FF2B5EF4-FFF2-40B4-BE49-F238E27FC236}">
                      <a16:creationId xmlns:a16="http://schemas.microsoft.com/office/drawing/2014/main" id="{0B5219D1-BC40-B45F-1477-454D6211673C}"/>
                    </a:ext>
                  </a:extLst>
                </p14:cNvPr>
                <p14:cNvContentPartPr/>
                <p14:nvPr/>
              </p14:nvContentPartPr>
              <p14:xfrm>
                <a:off x="917251" y="3164557"/>
                <a:ext cx="512640" cy="56520"/>
              </p14:xfrm>
            </p:contentPart>
          </mc:Choice>
          <mc:Fallback>
            <p:pic>
              <p:nvPicPr>
                <p:cNvPr id="63" name="Ink 62">
                  <a:extLst>
                    <a:ext uri="{FF2B5EF4-FFF2-40B4-BE49-F238E27FC236}">
                      <a16:creationId xmlns:a16="http://schemas.microsoft.com/office/drawing/2014/main" id="{0B5219D1-BC40-B45F-1477-454D6211673C}"/>
                    </a:ext>
                  </a:extLst>
                </p:cNvPr>
                <p:cNvPicPr/>
                <p:nvPr/>
              </p:nvPicPr>
              <p:blipFill>
                <a:blip r:embed="rId85"/>
                <a:stretch>
                  <a:fillRect/>
                </a:stretch>
              </p:blipFill>
              <p:spPr>
                <a:xfrm>
                  <a:off x="899251" y="3146557"/>
                  <a:ext cx="548280" cy="92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6">
            <p14:nvContentPartPr>
              <p14:cNvPr id="84" name="Ink 83">
                <a:extLst>
                  <a:ext uri="{FF2B5EF4-FFF2-40B4-BE49-F238E27FC236}">
                    <a16:creationId xmlns:a16="http://schemas.microsoft.com/office/drawing/2014/main" id="{513A6D3C-8CB7-6A71-7DD9-B180E35D567B}"/>
                  </a:ext>
                </a:extLst>
              </p14:cNvPr>
              <p14:cNvContentPartPr/>
              <p14:nvPr/>
            </p14:nvContentPartPr>
            <p14:xfrm>
              <a:off x="7953091" y="4336717"/>
              <a:ext cx="808200" cy="86040"/>
            </p14:xfrm>
          </p:contentPart>
        </mc:Choice>
        <mc:Fallback>
          <p:pic>
            <p:nvPicPr>
              <p:cNvPr id="84" name="Ink 83">
                <a:extLst>
                  <a:ext uri="{FF2B5EF4-FFF2-40B4-BE49-F238E27FC236}">
                    <a16:creationId xmlns:a16="http://schemas.microsoft.com/office/drawing/2014/main" id="{513A6D3C-8CB7-6A71-7DD9-B180E35D567B}"/>
                  </a:ext>
                </a:extLst>
              </p:cNvPr>
              <p:cNvPicPr/>
              <p:nvPr/>
            </p:nvPicPr>
            <p:blipFill>
              <a:blip r:embed="rId87"/>
              <a:stretch>
                <a:fillRect/>
              </a:stretch>
            </p:blipFill>
            <p:spPr>
              <a:xfrm>
                <a:off x="7935091" y="4318717"/>
                <a:ext cx="8438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01" name="Ink 100">
                <a:extLst>
                  <a:ext uri="{FF2B5EF4-FFF2-40B4-BE49-F238E27FC236}">
                    <a16:creationId xmlns:a16="http://schemas.microsoft.com/office/drawing/2014/main" id="{94559488-8A23-F000-AAF9-445AF3D7A489}"/>
                  </a:ext>
                </a:extLst>
              </p14:cNvPr>
              <p14:cNvContentPartPr/>
              <p14:nvPr/>
            </p14:nvContentPartPr>
            <p14:xfrm>
              <a:off x="3485131" y="4277677"/>
              <a:ext cx="3813840" cy="778680"/>
            </p14:xfrm>
          </p:contentPart>
        </mc:Choice>
        <mc:Fallback>
          <p:pic>
            <p:nvPicPr>
              <p:cNvPr id="101" name="Ink 100">
                <a:extLst>
                  <a:ext uri="{FF2B5EF4-FFF2-40B4-BE49-F238E27FC236}">
                    <a16:creationId xmlns:a16="http://schemas.microsoft.com/office/drawing/2014/main" id="{94559488-8A23-F000-AAF9-445AF3D7A489}"/>
                  </a:ext>
                </a:extLst>
              </p:cNvPr>
              <p:cNvPicPr/>
              <p:nvPr/>
            </p:nvPicPr>
            <p:blipFill>
              <a:blip r:embed="rId89"/>
              <a:stretch>
                <a:fillRect/>
              </a:stretch>
            </p:blipFill>
            <p:spPr>
              <a:xfrm>
                <a:off x="3467131" y="4259677"/>
                <a:ext cx="3849480" cy="8143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05" name="Ink 104">
                <a:extLst>
                  <a:ext uri="{FF2B5EF4-FFF2-40B4-BE49-F238E27FC236}">
                    <a16:creationId xmlns:a16="http://schemas.microsoft.com/office/drawing/2014/main" id="{F9F53D7D-BBC2-2147-1CB4-D7641E22F424}"/>
                  </a:ext>
                </a:extLst>
              </p14:cNvPr>
              <p14:cNvContentPartPr/>
              <p14:nvPr/>
            </p14:nvContentPartPr>
            <p14:xfrm>
              <a:off x="9068731" y="5521837"/>
              <a:ext cx="518400" cy="35280"/>
            </p14:xfrm>
          </p:contentPart>
        </mc:Choice>
        <mc:Fallback>
          <p:pic>
            <p:nvPicPr>
              <p:cNvPr id="105" name="Ink 104">
                <a:extLst>
                  <a:ext uri="{FF2B5EF4-FFF2-40B4-BE49-F238E27FC236}">
                    <a16:creationId xmlns:a16="http://schemas.microsoft.com/office/drawing/2014/main" id="{F9F53D7D-BBC2-2147-1CB4-D7641E22F424}"/>
                  </a:ext>
                </a:extLst>
              </p:cNvPr>
              <p:cNvPicPr/>
              <p:nvPr/>
            </p:nvPicPr>
            <p:blipFill>
              <a:blip r:embed="rId91"/>
              <a:stretch>
                <a:fillRect/>
              </a:stretch>
            </p:blipFill>
            <p:spPr>
              <a:xfrm>
                <a:off x="9050731" y="5504197"/>
                <a:ext cx="5540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33" name="Ink 132">
                <a:extLst>
                  <a:ext uri="{FF2B5EF4-FFF2-40B4-BE49-F238E27FC236}">
                    <a16:creationId xmlns:a16="http://schemas.microsoft.com/office/drawing/2014/main" id="{4A8DE12C-64A6-14D3-9704-0E75649E55D0}"/>
                  </a:ext>
                </a:extLst>
              </p14:cNvPr>
              <p14:cNvContentPartPr/>
              <p14:nvPr/>
            </p14:nvContentPartPr>
            <p14:xfrm>
              <a:off x="2131891" y="5505997"/>
              <a:ext cx="1267920" cy="753120"/>
            </p14:xfrm>
          </p:contentPart>
        </mc:Choice>
        <mc:Fallback>
          <p:pic>
            <p:nvPicPr>
              <p:cNvPr id="133" name="Ink 132">
                <a:extLst>
                  <a:ext uri="{FF2B5EF4-FFF2-40B4-BE49-F238E27FC236}">
                    <a16:creationId xmlns:a16="http://schemas.microsoft.com/office/drawing/2014/main" id="{4A8DE12C-64A6-14D3-9704-0E75649E55D0}"/>
                  </a:ext>
                </a:extLst>
              </p:cNvPr>
              <p:cNvPicPr/>
              <p:nvPr/>
            </p:nvPicPr>
            <p:blipFill>
              <a:blip r:embed="rId93"/>
              <a:stretch>
                <a:fillRect/>
              </a:stretch>
            </p:blipFill>
            <p:spPr>
              <a:xfrm>
                <a:off x="2114251" y="5488357"/>
                <a:ext cx="1303560" cy="7887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93" name="Ink 92">
                <a:extLst>
                  <a:ext uri="{FF2B5EF4-FFF2-40B4-BE49-F238E27FC236}">
                    <a16:creationId xmlns:a16="http://schemas.microsoft.com/office/drawing/2014/main" id="{53982337-E589-3240-4851-45E7BE97AE37}"/>
                  </a:ext>
                </a:extLst>
              </p14:cNvPr>
              <p14:cNvContentPartPr/>
              <p14:nvPr/>
            </p14:nvContentPartPr>
            <p14:xfrm>
              <a:off x="8374291" y="4871677"/>
              <a:ext cx="1121400" cy="174960"/>
            </p14:xfrm>
          </p:contentPart>
        </mc:Choice>
        <mc:Fallback>
          <p:pic>
            <p:nvPicPr>
              <p:cNvPr id="93" name="Ink 92">
                <a:extLst>
                  <a:ext uri="{FF2B5EF4-FFF2-40B4-BE49-F238E27FC236}">
                    <a16:creationId xmlns:a16="http://schemas.microsoft.com/office/drawing/2014/main" id="{53982337-E589-3240-4851-45E7BE97AE37}"/>
                  </a:ext>
                </a:extLst>
              </p:cNvPr>
              <p:cNvPicPr/>
              <p:nvPr/>
            </p:nvPicPr>
            <p:blipFill>
              <a:blip r:embed="rId95"/>
              <a:stretch>
                <a:fillRect/>
              </a:stretch>
            </p:blipFill>
            <p:spPr>
              <a:xfrm>
                <a:off x="8356291" y="4853677"/>
                <a:ext cx="11570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94" name="Ink 93">
                <a:extLst>
                  <a:ext uri="{FF2B5EF4-FFF2-40B4-BE49-F238E27FC236}">
                    <a16:creationId xmlns:a16="http://schemas.microsoft.com/office/drawing/2014/main" id="{4C59E9AC-654D-78F6-DD70-99C3A086CE55}"/>
                  </a:ext>
                </a:extLst>
              </p14:cNvPr>
              <p14:cNvContentPartPr/>
              <p14:nvPr/>
            </p14:nvContentPartPr>
            <p14:xfrm>
              <a:off x="7452691" y="5012437"/>
              <a:ext cx="619920" cy="68760"/>
            </p14:xfrm>
          </p:contentPart>
        </mc:Choice>
        <mc:Fallback>
          <p:pic>
            <p:nvPicPr>
              <p:cNvPr id="94" name="Ink 93">
                <a:extLst>
                  <a:ext uri="{FF2B5EF4-FFF2-40B4-BE49-F238E27FC236}">
                    <a16:creationId xmlns:a16="http://schemas.microsoft.com/office/drawing/2014/main" id="{4C59E9AC-654D-78F6-DD70-99C3A086CE55}"/>
                  </a:ext>
                </a:extLst>
              </p:cNvPr>
              <p:cNvPicPr/>
              <p:nvPr/>
            </p:nvPicPr>
            <p:blipFill>
              <a:blip r:embed="rId97"/>
              <a:stretch>
                <a:fillRect/>
              </a:stretch>
            </p:blipFill>
            <p:spPr>
              <a:xfrm>
                <a:off x="7435051" y="4994797"/>
                <a:ext cx="6555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97" name="Ink 96">
                <a:extLst>
                  <a:ext uri="{FF2B5EF4-FFF2-40B4-BE49-F238E27FC236}">
                    <a16:creationId xmlns:a16="http://schemas.microsoft.com/office/drawing/2014/main" id="{0F9219CF-373D-D16A-8C7C-75706B1BDFE6}"/>
                  </a:ext>
                </a:extLst>
              </p14:cNvPr>
              <p14:cNvContentPartPr/>
              <p14:nvPr/>
            </p14:nvContentPartPr>
            <p14:xfrm>
              <a:off x="6215011" y="4805437"/>
              <a:ext cx="1181880" cy="106920"/>
            </p14:xfrm>
          </p:contentPart>
        </mc:Choice>
        <mc:Fallback>
          <p:pic>
            <p:nvPicPr>
              <p:cNvPr id="97" name="Ink 96">
                <a:extLst>
                  <a:ext uri="{FF2B5EF4-FFF2-40B4-BE49-F238E27FC236}">
                    <a16:creationId xmlns:a16="http://schemas.microsoft.com/office/drawing/2014/main" id="{0F9219CF-373D-D16A-8C7C-75706B1BDFE6}"/>
                  </a:ext>
                </a:extLst>
              </p:cNvPr>
              <p:cNvPicPr/>
              <p:nvPr/>
            </p:nvPicPr>
            <p:blipFill>
              <a:blip r:embed="rId99"/>
              <a:stretch>
                <a:fillRect/>
              </a:stretch>
            </p:blipFill>
            <p:spPr>
              <a:xfrm>
                <a:off x="6197371" y="4787437"/>
                <a:ext cx="12175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98" name="Ink 97">
                <a:extLst>
                  <a:ext uri="{FF2B5EF4-FFF2-40B4-BE49-F238E27FC236}">
                    <a16:creationId xmlns:a16="http://schemas.microsoft.com/office/drawing/2014/main" id="{63162972-D9A2-72D0-54E6-F2C7CA68FD36}"/>
                  </a:ext>
                </a:extLst>
              </p14:cNvPr>
              <p14:cNvContentPartPr/>
              <p14:nvPr/>
            </p14:nvContentPartPr>
            <p14:xfrm>
              <a:off x="5174251" y="4959157"/>
              <a:ext cx="828360" cy="59760"/>
            </p14:xfrm>
          </p:contentPart>
        </mc:Choice>
        <mc:Fallback>
          <p:pic>
            <p:nvPicPr>
              <p:cNvPr id="98" name="Ink 97">
                <a:extLst>
                  <a:ext uri="{FF2B5EF4-FFF2-40B4-BE49-F238E27FC236}">
                    <a16:creationId xmlns:a16="http://schemas.microsoft.com/office/drawing/2014/main" id="{63162972-D9A2-72D0-54E6-F2C7CA68FD36}"/>
                  </a:ext>
                </a:extLst>
              </p:cNvPr>
              <p:cNvPicPr/>
              <p:nvPr/>
            </p:nvPicPr>
            <p:blipFill>
              <a:blip r:embed="rId101"/>
              <a:stretch>
                <a:fillRect/>
              </a:stretch>
            </p:blipFill>
            <p:spPr>
              <a:xfrm>
                <a:off x="5156251" y="4941157"/>
                <a:ext cx="8640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9" name="Ink 98">
                <a:extLst>
                  <a:ext uri="{FF2B5EF4-FFF2-40B4-BE49-F238E27FC236}">
                    <a16:creationId xmlns:a16="http://schemas.microsoft.com/office/drawing/2014/main" id="{28C40D80-7B49-D450-5C8C-A821439B5545}"/>
                  </a:ext>
                </a:extLst>
              </p14:cNvPr>
              <p14:cNvContentPartPr/>
              <p14:nvPr/>
            </p14:nvContentPartPr>
            <p14:xfrm>
              <a:off x="3872131" y="4943317"/>
              <a:ext cx="1095480" cy="62640"/>
            </p14:xfrm>
          </p:contentPart>
        </mc:Choice>
        <mc:Fallback>
          <p:pic>
            <p:nvPicPr>
              <p:cNvPr id="99" name="Ink 98">
                <a:extLst>
                  <a:ext uri="{FF2B5EF4-FFF2-40B4-BE49-F238E27FC236}">
                    <a16:creationId xmlns:a16="http://schemas.microsoft.com/office/drawing/2014/main" id="{28C40D80-7B49-D450-5C8C-A821439B5545}"/>
                  </a:ext>
                </a:extLst>
              </p:cNvPr>
              <p:cNvPicPr/>
              <p:nvPr/>
            </p:nvPicPr>
            <p:blipFill>
              <a:blip r:embed="rId103"/>
              <a:stretch>
                <a:fillRect/>
              </a:stretch>
            </p:blipFill>
            <p:spPr>
              <a:xfrm>
                <a:off x="3854131" y="4925317"/>
                <a:ext cx="11311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03" name="Ink 102">
                <a:extLst>
                  <a:ext uri="{FF2B5EF4-FFF2-40B4-BE49-F238E27FC236}">
                    <a16:creationId xmlns:a16="http://schemas.microsoft.com/office/drawing/2014/main" id="{7BC797E4-3215-3F55-FBAA-F0E442E65038}"/>
                  </a:ext>
                </a:extLst>
              </p14:cNvPr>
              <p14:cNvContentPartPr/>
              <p14:nvPr/>
            </p14:nvContentPartPr>
            <p14:xfrm>
              <a:off x="1308211" y="4898317"/>
              <a:ext cx="1690920" cy="84600"/>
            </p14:xfrm>
          </p:contentPart>
        </mc:Choice>
        <mc:Fallback>
          <p:pic>
            <p:nvPicPr>
              <p:cNvPr id="103" name="Ink 102">
                <a:extLst>
                  <a:ext uri="{FF2B5EF4-FFF2-40B4-BE49-F238E27FC236}">
                    <a16:creationId xmlns:a16="http://schemas.microsoft.com/office/drawing/2014/main" id="{7BC797E4-3215-3F55-FBAA-F0E442E65038}"/>
                  </a:ext>
                </a:extLst>
              </p:cNvPr>
              <p:cNvPicPr/>
              <p:nvPr/>
            </p:nvPicPr>
            <p:blipFill>
              <a:blip r:embed="rId105"/>
              <a:stretch>
                <a:fillRect/>
              </a:stretch>
            </p:blipFill>
            <p:spPr>
              <a:xfrm>
                <a:off x="1290211" y="4880317"/>
                <a:ext cx="17265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04" name="Ink 103">
                <a:extLst>
                  <a:ext uri="{FF2B5EF4-FFF2-40B4-BE49-F238E27FC236}">
                    <a16:creationId xmlns:a16="http://schemas.microsoft.com/office/drawing/2014/main" id="{92D6A7E5-67DB-0EEE-B9F7-8441646F1D18}"/>
                  </a:ext>
                </a:extLst>
              </p14:cNvPr>
              <p14:cNvContentPartPr/>
              <p14:nvPr/>
            </p14:nvContentPartPr>
            <p14:xfrm>
              <a:off x="181411" y="4856197"/>
              <a:ext cx="1103760" cy="109800"/>
            </p14:xfrm>
          </p:contentPart>
        </mc:Choice>
        <mc:Fallback>
          <p:pic>
            <p:nvPicPr>
              <p:cNvPr id="104" name="Ink 103">
                <a:extLst>
                  <a:ext uri="{FF2B5EF4-FFF2-40B4-BE49-F238E27FC236}">
                    <a16:creationId xmlns:a16="http://schemas.microsoft.com/office/drawing/2014/main" id="{92D6A7E5-67DB-0EEE-B9F7-8441646F1D18}"/>
                  </a:ext>
                </a:extLst>
              </p:cNvPr>
              <p:cNvPicPr/>
              <p:nvPr/>
            </p:nvPicPr>
            <p:blipFill>
              <a:blip r:embed="rId107"/>
              <a:stretch>
                <a:fillRect/>
              </a:stretch>
            </p:blipFill>
            <p:spPr>
              <a:xfrm>
                <a:off x="163771" y="4838197"/>
                <a:ext cx="11394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35" name="Ink 134">
                <a:extLst>
                  <a:ext uri="{FF2B5EF4-FFF2-40B4-BE49-F238E27FC236}">
                    <a16:creationId xmlns:a16="http://schemas.microsoft.com/office/drawing/2014/main" id="{F95F05A6-3A77-1AF1-5B86-52E8F241E453}"/>
                  </a:ext>
                </a:extLst>
              </p14:cNvPr>
              <p14:cNvContentPartPr/>
              <p14:nvPr/>
            </p14:nvContentPartPr>
            <p14:xfrm>
              <a:off x="7979731" y="4365157"/>
              <a:ext cx="1075680" cy="675720"/>
            </p14:xfrm>
          </p:contentPart>
        </mc:Choice>
        <mc:Fallback>
          <p:pic>
            <p:nvPicPr>
              <p:cNvPr id="135" name="Ink 134">
                <a:extLst>
                  <a:ext uri="{FF2B5EF4-FFF2-40B4-BE49-F238E27FC236}">
                    <a16:creationId xmlns:a16="http://schemas.microsoft.com/office/drawing/2014/main" id="{F95F05A6-3A77-1AF1-5B86-52E8F241E453}"/>
                  </a:ext>
                </a:extLst>
              </p:cNvPr>
              <p:cNvPicPr/>
              <p:nvPr/>
            </p:nvPicPr>
            <p:blipFill>
              <a:blip r:embed="rId109"/>
              <a:stretch>
                <a:fillRect/>
              </a:stretch>
            </p:blipFill>
            <p:spPr>
              <a:xfrm>
                <a:off x="7962091" y="4347157"/>
                <a:ext cx="1111320" cy="711360"/>
              </a:xfrm>
              <a:prstGeom prst="rect">
                <a:avLst/>
              </a:prstGeom>
            </p:spPr>
          </p:pic>
        </mc:Fallback>
      </mc:AlternateContent>
      <p:grpSp>
        <p:nvGrpSpPr>
          <p:cNvPr id="138" name="Group 137">
            <a:extLst>
              <a:ext uri="{FF2B5EF4-FFF2-40B4-BE49-F238E27FC236}">
                <a16:creationId xmlns:a16="http://schemas.microsoft.com/office/drawing/2014/main" id="{237AC943-1FBF-C7DD-AD38-EC2D38697D1E}"/>
              </a:ext>
            </a:extLst>
          </p:cNvPr>
          <p:cNvGrpSpPr/>
          <p:nvPr/>
        </p:nvGrpSpPr>
        <p:grpSpPr>
          <a:xfrm>
            <a:off x="387331" y="3727237"/>
            <a:ext cx="9117360" cy="765720"/>
            <a:chOff x="387331" y="3727237"/>
            <a:chExt cx="9117360" cy="765720"/>
          </a:xfrm>
        </p:grpSpPr>
        <mc:AlternateContent xmlns:mc="http://schemas.openxmlformats.org/markup-compatibility/2006">
          <mc:Choice xmlns:p14="http://schemas.microsoft.com/office/powerpoint/2010/main" Requires="p14">
            <p:contentPart p14:bwMode="auto" r:id="rId110">
              <p14:nvContentPartPr>
                <p14:cNvPr id="64" name="Ink 63">
                  <a:extLst>
                    <a:ext uri="{FF2B5EF4-FFF2-40B4-BE49-F238E27FC236}">
                      <a16:creationId xmlns:a16="http://schemas.microsoft.com/office/drawing/2014/main" id="{5E105E57-31EE-7911-D236-4241FBA766A4}"/>
                    </a:ext>
                  </a:extLst>
                </p14:cNvPr>
                <p14:cNvContentPartPr/>
                <p14:nvPr/>
              </p14:nvContentPartPr>
              <p14:xfrm>
                <a:off x="8939491" y="3727237"/>
                <a:ext cx="552240" cy="54360"/>
              </p14:xfrm>
            </p:contentPart>
          </mc:Choice>
          <mc:Fallback>
            <p:pic>
              <p:nvPicPr>
                <p:cNvPr id="64" name="Ink 63">
                  <a:extLst>
                    <a:ext uri="{FF2B5EF4-FFF2-40B4-BE49-F238E27FC236}">
                      <a16:creationId xmlns:a16="http://schemas.microsoft.com/office/drawing/2014/main" id="{5E105E57-31EE-7911-D236-4241FBA766A4}"/>
                    </a:ext>
                  </a:extLst>
                </p:cNvPr>
                <p:cNvPicPr/>
                <p:nvPr/>
              </p:nvPicPr>
              <p:blipFill>
                <a:blip r:embed="rId111"/>
                <a:stretch>
                  <a:fillRect/>
                </a:stretch>
              </p:blipFill>
              <p:spPr>
                <a:xfrm>
                  <a:off x="8921851" y="3709597"/>
                  <a:ext cx="5878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5" name="Ink 64">
                  <a:extLst>
                    <a:ext uri="{FF2B5EF4-FFF2-40B4-BE49-F238E27FC236}">
                      <a16:creationId xmlns:a16="http://schemas.microsoft.com/office/drawing/2014/main" id="{2BD0FAC7-008D-CABC-EDEF-0EC1AB5070FE}"/>
                    </a:ext>
                  </a:extLst>
                </p14:cNvPr>
                <p14:cNvContentPartPr/>
                <p14:nvPr/>
              </p14:nvContentPartPr>
              <p14:xfrm>
                <a:off x="7679131" y="3758917"/>
                <a:ext cx="1062000" cy="54720"/>
              </p14:xfrm>
            </p:contentPart>
          </mc:Choice>
          <mc:Fallback>
            <p:pic>
              <p:nvPicPr>
                <p:cNvPr id="65" name="Ink 64">
                  <a:extLst>
                    <a:ext uri="{FF2B5EF4-FFF2-40B4-BE49-F238E27FC236}">
                      <a16:creationId xmlns:a16="http://schemas.microsoft.com/office/drawing/2014/main" id="{2BD0FAC7-008D-CABC-EDEF-0EC1AB5070FE}"/>
                    </a:ext>
                  </a:extLst>
                </p:cNvPr>
                <p:cNvPicPr/>
                <p:nvPr/>
              </p:nvPicPr>
              <p:blipFill>
                <a:blip r:embed="rId113"/>
                <a:stretch>
                  <a:fillRect/>
                </a:stretch>
              </p:blipFill>
              <p:spPr>
                <a:xfrm>
                  <a:off x="7661491" y="3740917"/>
                  <a:ext cx="10976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8" name="Ink 67">
                  <a:extLst>
                    <a:ext uri="{FF2B5EF4-FFF2-40B4-BE49-F238E27FC236}">
                      <a16:creationId xmlns:a16="http://schemas.microsoft.com/office/drawing/2014/main" id="{565B1E4E-D60F-AC1B-9C7C-43C9E31FAC4E}"/>
                    </a:ext>
                  </a:extLst>
                </p14:cNvPr>
                <p14:cNvContentPartPr/>
                <p14:nvPr/>
              </p14:nvContentPartPr>
              <p14:xfrm>
                <a:off x="6615331" y="3822637"/>
                <a:ext cx="905040" cy="61560"/>
              </p14:xfrm>
            </p:contentPart>
          </mc:Choice>
          <mc:Fallback>
            <p:pic>
              <p:nvPicPr>
                <p:cNvPr id="68" name="Ink 67">
                  <a:extLst>
                    <a:ext uri="{FF2B5EF4-FFF2-40B4-BE49-F238E27FC236}">
                      <a16:creationId xmlns:a16="http://schemas.microsoft.com/office/drawing/2014/main" id="{565B1E4E-D60F-AC1B-9C7C-43C9E31FAC4E}"/>
                    </a:ext>
                  </a:extLst>
                </p:cNvPr>
                <p:cNvPicPr/>
                <p:nvPr/>
              </p:nvPicPr>
              <p:blipFill>
                <a:blip r:embed="rId115"/>
                <a:stretch>
                  <a:fillRect/>
                </a:stretch>
              </p:blipFill>
              <p:spPr>
                <a:xfrm>
                  <a:off x="6597331" y="3804997"/>
                  <a:ext cx="9406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0" name="Ink 69">
                  <a:extLst>
                    <a:ext uri="{FF2B5EF4-FFF2-40B4-BE49-F238E27FC236}">
                      <a16:creationId xmlns:a16="http://schemas.microsoft.com/office/drawing/2014/main" id="{595A7906-3398-CE1A-C2E9-86E97B2F7EDF}"/>
                    </a:ext>
                  </a:extLst>
                </p14:cNvPr>
                <p14:cNvContentPartPr/>
                <p14:nvPr/>
              </p14:nvContentPartPr>
              <p14:xfrm>
                <a:off x="5755651" y="3730837"/>
                <a:ext cx="813600" cy="84600"/>
              </p14:xfrm>
            </p:contentPart>
          </mc:Choice>
          <mc:Fallback>
            <p:pic>
              <p:nvPicPr>
                <p:cNvPr id="70" name="Ink 69">
                  <a:extLst>
                    <a:ext uri="{FF2B5EF4-FFF2-40B4-BE49-F238E27FC236}">
                      <a16:creationId xmlns:a16="http://schemas.microsoft.com/office/drawing/2014/main" id="{595A7906-3398-CE1A-C2E9-86E97B2F7EDF}"/>
                    </a:ext>
                  </a:extLst>
                </p:cNvPr>
                <p:cNvPicPr/>
                <p:nvPr/>
              </p:nvPicPr>
              <p:blipFill>
                <a:blip r:embed="rId117"/>
                <a:stretch>
                  <a:fillRect/>
                </a:stretch>
              </p:blipFill>
              <p:spPr>
                <a:xfrm>
                  <a:off x="5737651" y="3713197"/>
                  <a:ext cx="8492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2" name="Ink 71">
                  <a:extLst>
                    <a:ext uri="{FF2B5EF4-FFF2-40B4-BE49-F238E27FC236}">
                      <a16:creationId xmlns:a16="http://schemas.microsoft.com/office/drawing/2014/main" id="{BD55AC10-4BE4-E380-CE7D-2EC11FD123E3}"/>
                    </a:ext>
                  </a:extLst>
                </p14:cNvPr>
                <p14:cNvContentPartPr/>
                <p14:nvPr/>
              </p14:nvContentPartPr>
              <p14:xfrm>
                <a:off x="4341211" y="3835597"/>
                <a:ext cx="1150920" cy="47520"/>
              </p14:xfrm>
            </p:contentPart>
          </mc:Choice>
          <mc:Fallback>
            <p:pic>
              <p:nvPicPr>
                <p:cNvPr id="72" name="Ink 71">
                  <a:extLst>
                    <a:ext uri="{FF2B5EF4-FFF2-40B4-BE49-F238E27FC236}">
                      <a16:creationId xmlns:a16="http://schemas.microsoft.com/office/drawing/2014/main" id="{BD55AC10-4BE4-E380-CE7D-2EC11FD123E3}"/>
                    </a:ext>
                  </a:extLst>
                </p:cNvPr>
                <p:cNvPicPr/>
                <p:nvPr/>
              </p:nvPicPr>
              <p:blipFill>
                <a:blip r:embed="rId119"/>
                <a:stretch>
                  <a:fillRect/>
                </a:stretch>
              </p:blipFill>
              <p:spPr>
                <a:xfrm>
                  <a:off x="4323211" y="3817597"/>
                  <a:ext cx="11865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3" name="Ink 72">
                  <a:extLst>
                    <a:ext uri="{FF2B5EF4-FFF2-40B4-BE49-F238E27FC236}">
                      <a16:creationId xmlns:a16="http://schemas.microsoft.com/office/drawing/2014/main" id="{D0297C8B-9F99-16F2-4631-A5BC4167CC43}"/>
                    </a:ext>
                  </a:extLst>
                </p14:cNvPr>
                <p14:cNvContentPartPr/>
                <p14:nvPr/>
              </p14:nvContentPartPr>
              <p14:xfrm>
                <a:off x="3667291" y="3776917"/>
                <a:ext cx="664920" cy="46800"/>
              </p14:xfrm>
            </p:contentPart>
          </mc:Choice>
          <mc:Fallback>
            <p:pic>
              <p:nvPicPr>
                <p:cNvPr id="73" name="Ink 72">
                  <a:extLst>
                    <a:ext uri="{FF2B5EF4-FFF2-40B4-BE49-F238E27FC236}">
                      <a16:creationId xmlns:a16="http://schemas.microsoft.com/office/drawing/2014/main" id="{D0297C8B-9F99-16F2-4631-A5BC4167CC43}"/>
                    </a:ext>
                  </a:extLst>
                </p:cNvPr>
                <p:cNvPicPr/>
                <p:nvPr/>
              </p:nvPicPr>
              <p:blipFill>
                <a:blip r:embed="rId121"/>
                <a:stretch>
                  <a:fillRect/>
                </a:stretch>
              </p:blipFill>
              <p:spPr>
                <a:xfrm>
                  <a:off x="3649651" y="3758917"/>
                  <a:ext cx="7005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4" name="Ink 73">
                  <a:extLst>
                    <a:ext uri="{FF2B5EF4-FFF2-40B4-BE49-F238E27FC236}">
                      <a16:creationId xmlns:a16="http://schemas.microsoft.com/office/drawing/2014/main" id="{FFFB6447-E6B2-F02E-0FB1-CAACB63623CC}"/>
                    </a:ext>
                  </a:extLst>
                </p14:cNvPr>
                <p14:cNvContentPartPr/>
                <p14:nvPr/>
              </p14:nvContentPartPr>
              <p14:xfrm>
                <a:off x="2837491" y="3792397"/>
                <a:ext cx="722520" cy="41040"/>
              </p14:xfrm>
            </p:contentPart>
          </mc:Choice>
          <mc:Fallback>
            <p:pic>
              <p:nvPicPr>
                <p:cNvPr id="74" name="Ink 73">
                  <a:extLst>
                    <a:ext uri="{FF2B5EF4-FFF2-40B4-BE49-F238E27FC236}">
                      <a16:creationId xmlns:a16="http://schemas.microsoft.com/office/drawing/2014/main" id="{FFFB6447-E6B2-F02E-0FB1-CAACB63623CC}"/>
                    </a:ext>
                  </a:extLst>
                </p:cNvPr>
                <p:cNvPicPr/>
                <p:nvPr/>
              </p:nvPicPr>
              <p:blipFill>
                <a:blip r:embed="rId123"/>
                <a:stretch>
                  <a:fillRect/>
                </a:stretch>
              </p:blipFill>
              <p:spPr>
                <a:xfrm>
                  <a:off x="2819851" y="3774397"/>
                  <a:ext cx="7581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5" name="Ink 74">
                  <a:extLst>
                    <a:ext uri="{FF2B5EF4-FFF2-40B4-BE49-F238E27FC236}">
                      <a16:creationId xmlns:a16="http://schemas.microsoft.com/office/drawing/2014/main" id="{BB75A21D-625A-4D6D-4BC2-70F7E6E8D9D7}"/>
                    </a:ext>
                  </a:extLst>
                </p14:cNvPr>
                <p14:cNvContentPartPr/>
                <p14:nvPr/>
              </p14:nvContentPartPr>
              <p14:xfrm>
                <a:off x="1915891" y="3749557"/>
                <a:ext cx="690840" cy="38160"/>
              </p14:xfrm>
            </p:contentPart>
          </mc:Choice>
          <mc:Fallback>
            <p:pic>
              <p:nvPicPr>
                <p:cNvPr id="75" name="Ink 74">
                  <a:extLst>
                    <a:ext uri="{FF2B5EF4-FFF2-40B4-BE49-F238E27FC236}">
                      <a16:creationId xmlns:a16="http://schemas.microsoft.com/office/drawing/2014/main" id="{BB75A21D-625A-4D6D-4BC2-70F7E6E8D9D7}"/>
                    </a:ext>
                  </a:extLst>
                </p:cNvPr>
                <p:cNvPicPr/>
                <p:nvPr/>
              </p:nvPicPr>
              <p:blipFill>
                <a:blip r:embed="rId125"/>
                <a:stretch>
                  <a:fillRect/>
                </a:stretch>
              </p:blipFill>
              <p:spPr>
                <a:xfrm>
                  <a:off x="1898251" y="3731557"/>
                  <a:ext cx="7264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6" name="Ink 75">
                  <a:extLst>
                    <a:ext uri="{FF2B5EF4-FFF2-40B4-BE49-F238E27FC236}">
                      <a16:creationId xmlns:a16="http://schemas.microsoft.com/office/drawing/2014/main" id="{64D86F2B-162B-5BDB-71B6-C31462960083}"/>
                    </a:ext>
                  </a:extLst>
                </p14:cNvPr>
                <p14:cNvContentPartPr/>
                <p14:nvPr/>
              </p14:nvContentPartPr>
              <p14:xfrm>
                <a:off x="1005451" y="3767557"/>
                <a:ext cx="710280" cy="27000"/>
              </p14:xfrm>
            </p:contentPart>
          </mc:Choice>
          <mc:Fallback>
            <p:pic>
              <p:nvPicPr>
                <p:cNvPr id="76" name="Ink 75">
                  <a:extLst>
                    <a:ext uri="{FF2B5EF4-FFF2-40B4-BE49-F238E27FC236}">
                      <a16:creationId xmlns:a16="http://schemas.microsoft.com/office/drawing/2014/main" id="{64D86F2B-162B-5BDB-71B6-C31462960083}"/>
                    </a:ext>
                  </a:extLst>
                </p:cNvPr>
                <p:cNvPicPr/>
                <p:nvPr/>
              </p:nvPicPr>
              <p:blipFill>
                <a:blip r:embed="rId127"/>
                <a:stretch>
                  <a:fillRect/>
                </a:stretch>
              </p:blipFill>
              <p:spPr>
                <a:xfrm>
                  <a:off x="987811" y="3749917"/>
                  <a:ext cx="7459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8" name="Ink 77">
                  <a:extLst>
                    <a:ext uri="{FF2B5EF4-FFF2-40B4-BE49-F238E27FC236}">
                      <a16:creationId xmlns:a16="http://schemas.microsoft.com/office/drawing/2014/main" id="{56FAD9DA-904F-CEF5-9105-70EEB4A6357B}"/>
                    </a:ext>
                  </a:extLst>
                </p14:cNvPr>
                <p14:cNvContentPartPr/>
                <p14:nvPr/>
              </p14:nvContentPartPr>
              <p14:xfrm>
                <a:off x="9033811" y="4288837"/>
                <a:ext cx="470880" cy="62640"/>
              </p14:xfrm>
            </p:contentPart>
          </mc:Choice>
          <mc:Fallback>
            <p:pic>
              <p:nvPicPr>
                <p:cNvPr id="78" name="Ink 77">
                  <a:extLst>
                    <a:ext uri="{FF2B5EF4-FFF2-40B4-BE49-F238E27FC236}">
                      <a16:creationId xmlns:a16="http://schemas.microsoft.com/office/drawing/2014/main" id="{56FAD9DA-904F-CEF5-9105-70EEB4A6357B}"/>
                    </a:ext>
                  </a:extLst>
                </p:cNvPr>
                <p:cNvPicPr/>
                <p:nvPr/>
              </p:nvPicPr>
              <p:blipFill>
                <a:blip r:embed="rId129"/>
                <a:stretch>
                  <a:fillRect/>
                </a:stretch>
              </p:blipFill>
              <p:spPr>
                <a:xfrm>
                  <a:off x="9015811" y="4271197"/>
                  <a:ext cx="5065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9" name="Ink 78">
                  <a:extLst>
                    <a:ext uri="{FF2B5EF4-FFF2-40B4-BE49-F238E27FC236}">
                      <a16:creationId xmlns:a16="http://schemas.microsoft.com/office/drawing/2014/main" id="{9F42F3BB-9B70-F310-B94C-9FC59288445B}"/>
                    </a:ext>
                  </a:extLst>
                </p14:cNvPr>
                <p14:cNvContentPartPr/>
                <p14:nvPr/>
              </p14:nvContentPartPr>
              <p14:xfrm>
                <a:off x="7971451" y="4342837"/>
                <a:ext cx="863640" cy="52920"/>
              </p14:xfrm>
            </p:contentPart>
          </mc:Choice>
          <mc:Fallback>
            <p:pic>
              <p:nvPicPr>
                <p:cNvPr id="79" name="Ink 78">
                  <a:extLst>
                    <a:ext uri="{FF2B5EF4-FFF2-40B4-BE49-F238E27FC236}">
                      <a16:creationId xmlns:a16="http://schemas.microsoft.com/office/drawing/2014/main" id="{9F42F3BB-9B70-F310-B94C-9FC59288445B}"/>
                    </a:ext>
                  </a:extLst>
                </p:cNvPr>
                <p:cNvPicPr/>
                <p:nvPr/>
              </p:nvPicPr>
              <p:blipFill>
                <a:blip r:embed="rId131"/>
                <a:stretch>
                  <a:fillRect/>
                </a:stretch>
              </p:blipFill>
              <p:spPr>
                <a:xfrm>
                  <a:off x="7953811" y="4325197"/>
                  <a:ext cx="8992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0" name="Ink 79">
                  <a:extLst>
                    <a:ext uri="{FF2B5EF4-FFF2-40B4-BE49-F238E27FC236}">
                      <a16:creationId xmlns:a16="http://schemas.microsoft.com/office/drawing/2014/main" id="{9391D3F1-20B0-4529-7F4E-5D290986B708}"/>
                    </a:ext>
                  </a:extLst>
                </p14:cNvPr>
                <p14:cNvContentPartPr/>
                <p14:nvPr/>
              </p14:nvContentPartPr>
              <p14:xfrm>
                <a:off x="6428851" y="4336357"/>
                <a:ext cx="1518840" cy="74880"/>
              </p14:xfrm>
            </p:contentPart>
          </mc:Choice>
          <mc:Fallback>
            <p:pic>
              <p:nvPicPr>
                <p:cNvPr id="80" name="Ink 79">
                  <a:extLst>
                    <a:ext uri="{FF2B5EF4-FFF2-40B4-BE49-F238E27FC236}">
                      <a16:creationId xmlns:a16="http://schemas.microsoft.com/office/drawing/2014/main" id="{9391D3F1-20B0-4529-7F4E-5D290986B708}"/>
                    </a:ext>
                  </a:extLst>
                </p:cNvPr>
                <p:cNvPicPr/>
                <p:nvPr/>
              </p:nvPicPr>
              <p:blipFill>
                <a:blip r:embed="rId133"/>
                <a:stretch>
                  <a:fillRect/>
                </a:stretch>
              </p:blipFill>
              <p:spPr>
                <a:xfrm>
                  <a:off x="6410851" y="4318357"/>
                  <a:ext cx="15544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2" name="Ink 81">
                  <a:extLst>
                    <a:ext uri="{FF2B5EF4-FFF2-40B4-BE49-F238E27FC236}">
                      <a16:creationId xmlns:a16="http://schemas.microsoft.com/office/drawing/2014/main" id="{1F029DD8-254D-D6FF-F6E8-A92D03333F6F}"/>
                    </a:ext>
                  </a:extLst>
                </p14:cNvPr>
                <p14:cNvContentPartPr/>
                <p14:nvPr/>
              </p14:nvContentPartPr>
              <p14:xfrm>
                <a:off x="5568451" y="4330957"/>
                <a:ext cx="1146600" cy="68400"/>
              </p14:xfrm>
            </p:contentPart>
          </mc:Choice>
          <mc:Fallback>
            <p:pic>
              <p:nvPicPr>
                <p:cNvPr id="82" name="Ink 81">
                  <a:extLst>
                    <a:ext uri="{FF2B5EF4-FFF2-40B4-BE49-F238E27FC236}">
                      <a16:creationId xmlns:a16="http://schemas.microsoft.com/office/drawing/2014/main" id="{1F029DD8-254D-D6FF-F6E8-A92D03333F6F}"/>
                    </a:ext>
                  </a:extLst>
                </p:cNvPr>
                <p:cNvPicPr/>
                <p:nvPr/>
              </p:nvPicPr>
              <p:blipFill>
                <a:blip r:embed="rId135"/>
                <a:stretch>
                  <a:fillRect/>
                </a:stretch>
              </p:blipFill>
              <p:spPr>
                <a:xfrm>
                  <a:off x="5550811" y="4312957"/>
                  <a:ext cx="11822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6" name="Ink 85">
                  <a:extLst>
                    <a:ext uri="{FF2B5EF4-FFF2-40B4-BE49-F238E27FC236}">
                      <a16:creationId xmlns:a16="http://schemas.microsoft.com/office/drawing/2014/main" id="{F55F230E-E871-B673-C937-A9693DA7E727}"/>
                    </a:ext>
                  </a:extLst>
                </p14:cNvPr>
                <p14:cNvContentPartPr/>
                <p14:nvPr/>
              </p14:nvContentPartPr>
              <p14:xfrm>
                <a:off x="4646851" y="4326637"/>
                <a:ext cx="5400" cy="5040"/>
              </p14:xfrm>
            </p:contentPart>
          </mc:Choice>
          <mc:Fallback>
            <p:pic>
              <p:nvPicPr>
                <p:cNvPr id="86" name="Ink 85">
                  <a:extLst>
                    <a:ext uri="{FF2B5EF4-FFF2-40B4-BE49-F238E27FC236}">
                      <a16:creationId xmlns:a16="http://schemas.microsoft.com/office/drawing/2014/main" id="{F55F230E-E871-B673-C937-A9693DA7E727}"/>
                    </a:ext>
                  </a:extLst>
                </p:cNvPr>
                <p:cNvPicPr/>
                <p:nvPr/>
              </p:nvPicPr>
              <p:blipFill>
                <a:blip r:embed="rId137"/>
                <a:stretch>
                  <a:fillRect/>
                </a:stretch>
              </p:blipFill>
              <p:spPr>
                <a:xfrm>
                  <a:off x="4629211" y="4308997"/>
                  <a:ext cx="410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7" name="Ink 86">
                  <a:extLst>
                    <a:ext uri="{FF2B5EF4-FFF2-40B4-BE49-F238E27FC236}">
                      <a16:creationId xmlns:a16="http://schemas.microsoft.com/office/drawing/2014/main" id="{0F36D110-FA8F-BF8B-3994-0211913363E5}"/>
                    </a:ext>
                  </a:extLst>
                </p14:cNvPr>
                <p14:cNvContentPartPr/>
                <p14:nvPr/>
              </p14:nvContentPartPr>
              <p14:xfrm>
                <a:off x="3405931" y="4323757"/>
                <a:ext cx="1217160" cy="169200"/>
              </p14:xfrm>
            </p:contentPart>
          </mc:Choice>
          <mc:Fallback>
            <p:pic>
              <p:nvPicPr>
                <p:cNvPr id="87" name="Ink 86">
                  <a:extLst>
                    <a:ext uri="{FF2B5EF4-FFF2-40B4-BE49-F238E27FC236}">
                      <a16:creationId xmlns:a16="http://schemas.microsoft.com/office/drawing/2014/main" id="{0F36D110-FA8F-BF8B-3994-0211913363E5}"/>
                    </a:ext>
                  </a:extLst>
                </p:cNvPr>
                <p:cNvPicPr/>
                <p:nvPr/>
              </p:nvPicPr>
              <p:blipFill>
                <a:blip r:embed="rId139"/>
                <a:stretch>
                  <a:fillRect/>
                </a:stretch>
              </p:blipFill>
              <p:spPr>
                <a:xfrm>
                  <a:off x="3388291" y="4305757"/>
                  <a:ext cx="12528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9" name="Ink 88">
                  <a:extLst>
                    <a:ext uri="{FF2B5EF4-FFF2-40B4-BE49-F238E27FC236}">
                      <a16:creationId xmlns:a16="http://schemas.microsoft.com/office/drawing/2014/main" id="{86E25041-E11A-BBBF-2E02-53B8C960EDFA}"/>
                    </a:ext>
                  </a:extLst>
                </p14:cNvPr>
                <p14:cNvContentPartPr/>
                <p14:nvPr/>
              </p14:nvContentPartPr>
              <p14:xfrm>
                <a:off x="2196691" y="4225477"/>
                <a:ext cx="1090800" cy="75240"/>
              </p14:xfrm>
            </p:contentPart>
          </mc:Choice>
          <mc:Fallback>
            <p:pic>
              <p:nvPicPr>
                <p:cNvPr id="89" name="Ink 88">
                  <a:extLst>
                    <a:ext uri="{FF2B5EF4-FFF2-40B4-BE49-F238E27FC236}">
                      <a16:creationId xmlns:a16="http://schemas.microsoft.com/office/drawing/2014/main" id="{86E25041-E11A-BBBF-2E02-53B8C960EDFA}"/>
                    </a:ext>
                  </a:extLst>
                </p:cNvPr>
                <p:cNvPicPr/>
                <p:nvPr/>
              </p:nvPicPr>
              <p:blipFill>
                <a:blip r:embed="rId141"/>
                <a:stretch>
                  <a:fillRect/>
                </a:stretch>
              </p:blipFill>
              <p:spPr>
                <a:xfrm>
                  <a:off x="2179051" y="4207837"/>
                  <a:ext cx="11264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0" name="Ink 89">
                  <a:extLst>
                    <a:ext uri="{FF2B5EF4-FFF2-40B4-BE49-F238E27FC236}">
                      <a16:creationId xmlns:a16="http://schemas.microsoft.com/office/drawing/2014/main" id="{23DE1F6C-F9FB-7AA1-B233-CF29257311FF}"/>
                    </a:ext>
                  </a:extLst>
                </p14:cNvPr>
                <p14:cNvContentPartPr/>
                <p14:nvPr/>
              </p14:nvContentPartPr>
              <p14:xfrm>
                <a:off x="1312171" y="4348957"/>
                <a:ext cx="816120" cy="68400"/>
              </p14:xfrm>
            </p:contentPart>
          </mc:Choice>
          <mc:Fallback>
            <p:pic>
              <p:nvPicPr>
                <p:cNvPr id="90" name="Ink 89">
                  <a:extLst>
                    <a:ext uri="{FF2B5EF4-FFF2-40B4-BE49-F238E27FC236}">
                      <a16:creationId xmlns:a16="http://schemas.microsoft.com/office/drawing/2014/main" id="{23DE1F6C-F9FB-7AA1-B233-CF29257311FF}"/>
                    </a:ext>
                  </a:extLst>
                </p:cNvPr>
                <p:cNvPicPr/>
                <p:nvPr/>
              </p:nvPicPr>
              <p:blipFill>
                <a:blip r:embed="rId143"/>
                <a:stretch>
                  <a:fillRect/>
                </a:stretch>
              </p:blipFill>
              <p:spPr>
                <a:xfrm>
                  <a:off x="1294171" y="4331317"/>
                  <a:ext cx="8517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2" name="Ink 91">
                  <a:extLst>
                    <a:ext uri="{FF2B5EF4-FFF2-40B4-BE49-F238E27FC236}">
                      <a16:creationId xmlns:a16="http://schemas.microsoft.com/office/drawing/2014/main" id="{0CC0DD5A-2D86-9FF8-373C-FBABAAC03F6B}"/>
                    </a:ext>
                  </a:extLst>
                </p14:cNvPr>
                <p14:cNvContentPartPr/>
                <p14:nvPr/>
              </p14:nvContentPartPr>
              <p14:xfrm>
                <a:off x="387331" y="4348597"/>
                <a:ext cx="724320" cy="105480"/>
              </p14:xfrm>
            </p:contentPart>
          </mc:Choice>
          <mc:Fallback>
            <p:pic>
              <p:nvPicPr>
                <p:cNvPr id="92" name="Ink 91">
                  <a:extLst>
                    <a:ext uri="{FF2B5EF4-FFF2-40B4-BE49-F238E27FC236}">
                      <a16:creationId xmlns:a16="http://schemas.microsoft.com/office/drawing/2014/main" id="{0CC0DD5A-2D86-9FF8-373C-FBABAAC03F6B}"/>
                    </a:ext>
                  </a:extLst>
                </p:cNvPr>
                <p:cNvPicPr/>
                <p:nvPr/>
              </p:nvPicPr>
              <p:blipFill>
                <a:blip r:embed="rId145"/>
                <a:stretch>
                  <a:fillRect/>
                </a:stretch>
              </p:blipFill>
              <p:spPr>
                <a:xfrm>
                  <a:off x="369331" y="4330957"/>
                  <a:ext cx="7599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37" name="Ink 136">
                  <a:extLst>
                    <a:ext uri="{FF2B5EF4-FFF2-40B4-BE49-F238E27FC236}">
                      <a16:creationId xmlns:a16="http://schemas.microsoft.com/office/drawing/2014/main" id="{80ED69D4-5E3B-3B02-40D8-9E458D2C850C}"/>
                    </a:ext>
                  </a:extLst>
                </p14:cNvPr>
                <p14:cNvContentPartPr/>
                <p14:nvPr/>
              </p14:nvContentPartPr>
              <p14:xfrm>
                <a:off x="3202891" y="3819757"/>
                <a:ext cx="1033200" cy="568080"/>
              </p14:xfrm>
            </p:contentPart>
          </mc:Choice>
          <mc:Fallback>
            <p:pic>
              <p:nvPicPr>
                <p:cNvPr id="137" name="Ink 136">
                  <a:extLst>
                    <a:ext uri="{FF2B5EF4-FFF2-40B4-BE49-F238E27FC236}">
                      <a16:creationId xmlns:a16="http://schemas.microsoft.com/office/drawing/2014/main" id="{80ED69D4-5E3B-3B02-40D8-9E458D2C850C}"/>
                    </a:ext>
                  </a:extLst>
                </p:cNvPr>
                <p:cNvPicPr/>
                <p:nvPr/>
              </p:nvPicPr>
              <p:blipFill>
                <a:blip r:embed="rId147"/>
                <a:stretch>
                  <a:fillRect/>
                </a:stretch>
              </p:blipFill>
              <p:spPr>
                <a:xfrm>
                  <a:off x="3185251" y="3801757"/>
                  <a:ext cx="1068840" cy="603720"/>
                </a:xfrm>
                <a:prstGeom prst="rect">
                  <a:avLst/>
                </a:prstGeom>
              </p:spPr>
            </p:pic>
          </mc:Fallback>
        </mc:AlternateContent>
      </p:grpSp>
      <p:grpSp>
        <p:nvGrpSpPr>
          <p:cNvPr id="140" name="Group 139">
            <a:extLst>
              <a:ext uri="{FF2B5EF4-FFF2-40B4-BE49-F238E27FC236}">
                <a16:creationId xmlns:a16="http://schemas.microsoft.com/office/drawing/2014/main" id="{4A1741BA-F59C-75BD-7F98-3DEF987A1B83}"/>
              </a:ext>
            </a:extLst>
          </p:cNvPr>
          <p:cNvGrpSpPr/>
          <p:nvPr/>
        </p:nvGrpSpPr>
        <p:grpSpPr>
          <a:xfrm>
            <a:off x="379411" y="5440477"/>
            <a:ext cx="9253440" cy="871560"/>
            <a:chOff x="379411" y="5440477"/>
            <a:chExt cx="9253440" cy="871560"/>
          </a:xfrm>
        </p:grpSpPr>
        <mc:AlternateContent xmlns:mc="http://schemas.openxmlformats.org/markup-compatibility/2006">
          <mc:Choice xmlns:p14="http://schemas.microsoft.com/office/powerpoint/2010/main" Requires="p14">
            <p:contentPart p14:bwMode="auto" r:id="rId148">
              <p14:nvContentPartPr>
                <p14:cNvPr id="107" name="Ink 106">
                  <a:extLst>
                    <a:ext uri="{FF2B5EF4-FFF2-40B4-BE49-F238E27FC236}">
                      <a16:creationId xmlns:a16="http://schemas.microsoft.com/office/drawing/2014/main" id="{ED45CCD8-5384-1627-07CC-1271805A40B9}"/>
                    </a:ext>
                  </a:extLst>
                </p14:cNvPr>
                <p14:cNvContentPartPr/>
                <p14:nvPr/>
              </p14:nvContentPartPr>
              <p14:xfrm>
                <a:off x="7980091" y="5470717"/>
                <a:ext cx="973440" cy="59760"/>
              </p14:xfrm>
            </p:contentPart>
          </mc:Choice>
          <mc:Fallback>
            <p:pic>
              <p:nvPicPr>
                <p:cNvPr id="107" name="Ink 106">
                  <a:extLst>
                    <a:ext uri="{FF2B5EF4-FFF2-40B4-BE49-F238E27FC236}">
                      <a16:creationId xmlns:a16="http://schemas.microsoft.com/office/drawing/2014/main" id="{ED45CCD8-5384-1627-07CC-1271805A40B9}"/>
                    </a:ext>
                  </a:extLst>
                </p:cNvPr>
                <p:cNvPicPr/>
                <p:nvPr/>
              </p:nvPicPr>
              <p:blipFill>
                <a:blip r:embed="rId149"/>
                <a:stretch>
                  <a:fillRect/>
                </a:stretch>
              </p:blipFill>
              <p:spPr>
                <a:xfrm>
                  <a:off x="7962091" y="5453077"/>
                  <a:ext cx="10090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8" name="Ink 107">
                  <a:extLst>
                    <a:ext uri="{FF2B5EF4-FFF2-40B4-BE49-F238E27FC236}">
                      <a16:creationId xmlns:a16="http://schemas.microsoft.com/office/drawing/2014/main" id="{79B6C797-6A00-BD69-B5B3-14E1485CE7FC}"/>
                    </a:ext>
                  </a:extLst>
                </p14:cNvPr>
                <p14:cNvContentPartPr/>
                <p14:nvPr/>
              </p14:nvContentPartPr>
              <p14:xfrm>
                <a:off x="6739891" y="5499877"/>
                <a:ext cx="1012320" cy="68760"/>
              </p14:xfrm>
            </p:contentPart>
          </mc:Choice>
          <mc:Fallback>
            <p:pic>
              <p:nvPicPr>
                <p:cNvPr id="108" name="Ink 107">
                  <a:extLst>
                    <a:ext uri="{FF2B5EF4-FFF2-40B4-BE49-F238E27FC236}">
                      <a16:creationId xmlns:a16="http://schemas.microsoft.com/office/drawing/2014/main" id="{79B6C797-6A00-BD69-B5B3-14E1485CE7FC}"/>
                    </a:ext>
                  </a:extLst>
                </p:cNvPr>
                <p:cNvPicPr/>
                <p:nvPr/>
              </p:nvPicPr>
              <p:blipFill>
                <a:blip r:embed="rId151"/>
                <a:stretch>
                  <a:fillRect/>
                </a:stretch>
              </p:blipFill>
              <p:spPr>
                <a:xfrm>
                  <a:off x="6721891" y="5481877"/>
                  <a:ext cx="10479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0" name="Ink 109">
                  <a:extLst>
                    <a:ext uri="{FF2B5EF4-FFF2-40B4-BE49-F238E27FC236}">
                      <a16:creationId xmlns:a16="http://schemas.microsoft.com/office/drawing/2014/main" id="{9727A5CB-3259-74FA-AEF1-B4287FB8948D}"/>
                    </a:ext>
                  </a:extLst>
                </p14:cNvPr>
                <p14:cNvContentPartPr/>
                <p14:nvPr/>
              </p14:nvContentPartPr>
              <p14:xfrm>
                <a:off x="6181531" y="5498437"/>
                <a:ext cx="475560" cy="46800"/>
              </p14:xfrm>
            </p:contentPart>
          </mc:Choice>
          <mc:Fallback>
            <p:pic>
              <p:nvPicPr>
                <p:cNvPr id="110" name="Ink 109">
                  <a:extLst>
                    <a:ext uri="{FF2B5EF4-FFF2-40B4-BE49-F238E27FC236}">
                      <a16:creationId xmlns:a16="http://schemas.microsoft.com/office/drawing/2014/main" id="{9727A5CB-3259-74FA-AEF1-B4287FB8948D}"/>
                    </a:ext>
                  </a:extLst>
                </p:cNvPr>
                <p:cNvPicPr/>
                <p:nvPr/>
              </p:nvPicPr>
              <p:blipFill>
                <a:blip r:embed="rId153"/>
                <a:stretch>
                  <a:fillRect/>
                </a:stretch>
              </p:blipFill>
              <p:spPr>
                <a:xfrm>
                  <a:off x="6163891" y="5480797"/>
                  <a:ext cx="5112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1" name="Ink 110">
                  <a:extLst>
                    <a:ext uri="{FF2B5EF4-FFF2-40B4-BE49-F238E27FC236}">
                      <a16:creationId xmlns:a16="http://schemas.microsoft.com/office/drawing/2014/main" id="{242053CB-A226-2EBD-4D25-1F0DBA936FB7}"/>
                    </a:ext>
                  </a:extLst>
                </p14:cNvPr>
                <p14:cNvContentPartPr/>
                <p14:nvPr/>
              </p14:nvContentPartPr>
              <p14:xfrm>
                <a:off x="4933411" y="5440477"/>
                <a:ext cx="981720" cy="99720"/>
              </p14:xfrm>
            </p:contentPart>
          </mc:Choice>
          <mc:Fallback>
            <p:pic>
              <p:nvPicPr>
                <p:cNvPr id="111" name="Ink 110">
                  <a:extLst>
                    <a:ext uri="{FF2B5EF4-FFF2-40B4-BE49-F238E27FC236}">
                      <a16:creationId xmlns:a16="http://schemas.microsoft.com/office/drawing/2014/main" id="{242053CB-A226-2EBD-4D25-1F0DBA936FB7}"/>
                    </a:ext>
                  </a:extLst>
                </p:cNvPr>
                <p:cNvPicPr/>
                <p:nvPr/>
              </p:nvPicPr>
              <p:blipFill>
                <a:blip r:embed="rId155"/>
                <a:stretch>
                  <a:fillRect/>
                </a:stretch>
              </p:blipFill>
              <p:spPr>
                <a:xfrm>
                  <a:off x="4915771" y="5422477"/>
                  <a:ext cx="10173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3" name="Ink 112">
                  <a:extLst>
                    <a:ext uri="{FF2B5EF4-FFF2-40B4-BE49-F238E27FC236}">
                      <a16:creationId xmlns:a16="http://schemas.microsoft.com/office/drawing/2014/main" id="{81826DB3-0026-ED0F-AAED-27CA8F6701E9}"/>
                    </a:ext>
                  </a:extLst>
                </p14:cNvPr>
                <p14:cNvContentPartPr/>
                <p14:nvPr/>
              </p14:nvContentPartPr>
              <p14:xfrm>
                <a:off x="3712651" y="5520397"/>
                <a:ext cx="1276200" cy="124920"/>
              </p14:xfrm>
            </p:contentPart>
          </mc:Choice>
          <mc:Fallback>
            <p:pic>
              <p:nvPicPr>
                <p:cNvPr id="113" name="Ink 112">
                  <a:extLst>
                    <a:ext uri="{FF2B5EF4-FFF2-40B4-BE49-F238E27FC236}">
                      <a16:creationId xmlns:a16="http://schemas.microsoft.com/office/drawing/2014/main" id="{81826DB3-0026-ED0F-AAED-27CA8F6701E9}"/>
                    </a:ext>
                  </a:extLst>
                </p:cNvPr>
                <p:cNvPicPr/>
                <p:nvPr/>
              </p:nvPicPr>
              <p:blipFill>
                <a:blip r:embed="rId157"/>
                <a:stretch>
                  <a:fillRect/>
                </a:stretch>
              </p:blipFill>
              <p:spPr>
                <a:xfrm>
                  <a:off x="3694651" y="5502757"/>
                  <a:ext cx="13118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4" name="Ink 113">
                  <a:extLst>
                    <a:ext uri="{FF2B5EF4-FFF2-40B4-BE49-F238E27FC236}">
                      <a16:creationId xmlns:a16="http://schemas.microsoft.com/office/drawing/2014/main" id="{B405D6EB-A25F-5F4A-2259-8F38723A8662}"/>
                    </a:ext>
                  </a:extLst>
                </p14:cNvPr>
                <p14:cNvContentPartPr/>
                <p14:nvPr/>
              </p14:nvContentPartPr>
              <p14:xfrm>
                <a:off x="2768371" y="5471077"/>
                <a:ext cx="826920" cy="69120"/>
              </p14:xfrm>
            </p:contentPart>
          </mc:Choice>
          <mc:Fallback>
            <p:pic>
              <p:nvPicPr>
                <p:cNvPr id="114" name="Ink 113">
                  <a:extLst>
                    <a:ext uri="{FF2B5EF4-FFF2-40B4-BE49-F238E27FC236}">
                      <a16:creationId xmlns:a16="http://schemas.microsoft.com/office/drawing/2014/main" id="{B405D6EB-A25F-5F4A-2259-8F38723A8662}"/>
                    </a:ext>
                  </a:extLst>
                </p:cNvPr>
                <p:cNvPicPr/>
                <p:nvPr/>
              </p:nvPicPr>
              <p:blipFill>
                <a:blip r:embed="rId159"/>
                <a:stretch>
                  <a:fillRect/>
                </a:stretch>
              </p:blipFill>
              <p:spPr>
                <a:xfrm>
                  <a:off x="2750731" y="5453437"/>
                  <a:ext cx="8625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6" name="Ink 115">
                  <a:extLst>
                    <a:ext uri="{FF2B5EF4-FFF2-40B4-BE49-F238E27FC236}">
                      <a16:creationId xmlns:a16="http://schemas.microsoft.com/office/drawing/2014/main" id="{45D4598E-3EAA-575D-8447-C2A45D56045C}"/>
                    </a:ext>
                  </a:extLst>
                </p14:cNvPr>
                <p14:cNvContentPartPr/>
                <p14:nvPr/>
              </p14:nvContentPartPr>
              <p14:xfrm>
                <a:off x="1529611" y="5496637"/>
                <a:ext cx="961200" cy="82800"/>
              </p14:xfrm>
            </p:contentPart>
          </mc:Choice>
          <mc:Fallback>
            <p:pic>
              <p:nvPicPr>
                <p:cNvPr id="116" name="Ink 115">
                  <a:extLst>
                    <a:ext uri="{FF2B5EF4-FFF2-40B4-BE49-F238E27FC236}">
                      <a16:creationId xmlns:a16="http://schemas.microsoft.com/office/drawing/2014/main" id="{45D4598E-3EAA-575D-8447-C2A45D56045C}"/>
                    </a:ext>
                  </a:extLst>
                </p:cNvPr>
                <p:cNvPicPr/>
                <p:nvPr/>
              </p:nvPicPr>
              <p:blipFill>
                <a:blip r:embed="rId161"/>
                <a:stretch>
                  <a:fillRect/>
                </a:stretch>
              </p:blipFill>
              <p:spPr>
                <a:xfrm>
                  <a:off x="1511611" y="5478997"/>
                  <a:ext cx="9968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8" name="Ink 117">
                  <a:extLst>
                    <a:ext uri="{FF2B5EF4-FFF2-40B4-BE49-F238E27FC236}">
                      <a16:creationId xmlns:a16="http://schemas.microsoft.com/office/drawing/2014/main" id="{05F57672-928D-09F1-0B06-05B58EA80058}"/>
                    </a:ext>
                  </a:extLst>
                </p14:cNvPr>
                <p14:cNvContentPartPr/>
                <p14:nvPr/>
              </p14:nvContentPartPr>
              <p14:xfrm>
                <a:off x="379411" y="5527957"/>
                <a:ext cx="1164600" cy="85320"/>
              </p14:xfrm>
            </p:contentPart>
          </mc:Choice>
          <mc:Fallback>
            <p:pic>
              <p:nvPicPr>
                <p:cNvPr id="118" name="Ink 117">
                  <a:extLst>
                    <a:ext uri="{FF2B5EF4-FFF2-40B4-BE49-F238E27FC236}">
                      <a16:creationId xmlns:a16="http://schemas.microsoft.com/office/drawing/2014/main" id="{05F57672-928D-09F1-0B06-05B58EA80058}"/>
                    </a:ext>
                  </a:extLst>
                </p:cNvPr>
                <p:cNvPicPr/>
                <p:nvPr/>
              </p:nvPicPr>
              <p:blipFill>
                <a:blip r:embed="rId163"/>
                <a:stretch>
                  <a:fillRect/>
                </a:stretch>
              </p:blipFill>
              <p:spPr>
                <a:xfrm>
                  <a:off x="361771" y="5509957"/>
                  <a:ext cx="12002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0" name="Ink 119">
                  <a:extLst>
                    <a:ext uri="{FF2B5EF4-FFF2-40B4-BE49-F238E27FC236}">
                      <a16:creationId xmlns:a16="http://schemas.microsoft.com/office/drawing/2014/main" id="{AE81EB63-0F3E-AD54-3FFB-49FAA87E9248}"/>
                    </a:ext>
                  </a:extLst>
                </p14:cNvPr>
                <p14:cNvContentPartPr/>
                <p14:nvPr/>
              </p14:nvContentPartPr>
              <p14:xfrm>
                <a:off x="9215611" y="5951317"/>
                <a:ext cx="417240" cy="86760"/>
              </p14:xfrm>
            </p:contentPart>
          </mc:Choice>
          <mc:Fallback>
            <p:pic>
              <p:nvPicPr>
                <p:cNvPr id="120" name="Ink 119">
                  <a:extLst>
                    <a:ext uri="{FF2B5EF4-FFF2-40B4-BE49-F238E27FC236}">
                      <a16:creationId xmlns:a16="http://schemas.microsoft.com/office/drawing/2014/main" id="{AE81EB63-0F3E-AD54-3FFB-49FAA87E9248}"/>
                    </a:ext>
                  </a:extLst>
                </p:cNvPr>
                <p:cNvPicPr/>
                <p:nvPr/>
              </p:nvPicPr>
              <p:blipFill>
                <a:blip r:embed="rId165"/>
                <a:stretch>
                  <a:fillRect/>
                </a:stretch>
              </p:blipFill>
              <p:spPr>
                <a:xfrm>
                  <a:off x="9197971" y="5933677"/>
                  <a:ext cx="4528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1" name="Ink 120">
                  <a:extLst>
                    <a:ext uri="{FF2B5EF4-FFF2-40B4-BE49-F238E27FC236}">
                      <a16:creationId xmlns:a16="http://schemas.microsoft.com/office/drawing/2014/main" id="{C5FE9A21-B687-5C94-1829-B889CB56B54F}"/>
                    </a:ext>
                  </a:extLst>
                </p14:cNvPr>
                <p14:cNvContentPartPr/>
                <p14:nvPr/>
              </p14:nvContentPartPr>
              <p14:xfrm>
                <a:off x="8577691" y="6110437"/>
                <a:ext cx="453240" cy="74880"/>
              </p14:xfrm>
            </p:contentPart>
          </mc:Choice>
          <mc:Fallback>
            <p:pic>
              <p:nvPicPr>
                <p:cNvPr id="121" name="Ink 120">
                  <a:extLst>
                    <a:ext uri="{FF2B5EF4-FFF2-40B4-BE49-F238E27FC236}">
                      <a16:creationId xmlns:a16="http://schemas.microsoft.com/office/drawing/2014/main" id="{C5FE9A21-B687-5C94-1829-B889CB56B54F}"/>
                    </a:ext>
                  </a:extLst>
                </p:cNvPr>
                <p:cNvPicPr/>
                <p:nvPr/>
              </p:nvPicPr>
              <p:blipFill>
                <a:blip r:embed="rId167"/>
                <a:stretch>
                  <a:fillRect/>
                </a:stretch>
              </p:blipFill>
              <p:spPr>
                <a:xfrm>
                  <a:off x="8559691" y="6092797"/>
                  <a:ext cx="4888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3" name="Ink 122">
                  <a:extLst>
                    <a:ext uri="{FF2B5EF4-FFF2-40B4-BE49-F238E27FC236}">
                      <a16:creationId xmlns:a16="http://schemas.microsoft.com/office/drawing/2014/main" id="{360B1EFE-25A5-F543-49E8-C5E04A958993}"/>
                    </a:ext>
                  </a:extLst>
                </p14:cNvPr>
                <p14:cNvContentPartPr/>
                <p14:nvPr/>
              </p14:nvContentPartPr>
              <p14:xfrm>
                <a:off x="7649611" y="6092437"/>
                <a:ext cx="685080" cy="57960"/>
              </p14:xfrm>
            </p:contentPart>
          </mc:Choice>
          <mc:Fallback>
            <p:pic>
              <p:nvPicPr>
                <p:cNvPr id="123" name="Ink 122">
                  <a:extLst>
                    <a:ext uri="{FF2B5EF4-FFF2-40B4-BE49-F238E27FC236}">
                      <a16:creationId xmlns:a16="http://schemas.microsoft.com/office/drawing/2014/main" id="{360B1EFE-25A5-F543-49E8-C5E04A958993}"/>
                    </a:ext>
                  </a:extLst>
                </p:cNvPr>
                <p:cNvPicPr/>
                <p:nvPr/>
              </p:nvPicPr>
              <p:blipFill>
                <a:blip r:embed="rId169"/>
                <a:stretch>
                  <a:fillRect/>
                </a:stretch>
              </p:blipFill>
              <p:spPr>
                <a:xfrm>
                  <a:off x="7631611" y="6074797"/>
                  <a:ext cx="7207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4" name="Ink 123">
                  <a:extLst>
                    <a:ext uri="{FF2B5EF4-FFF2-40B4-BE49-F238E27FC236}">
                      <a16:creationId xmlns:a16="http://schemas.microsoft.com/office/drawing/2014/main" id="{9FC43347-66EF-58A8-09D6-EDCD43D47E0C}"/>
                    </a:ext>
                  </a:extLst>
                </p14:cNvPr>
                <p14:cNvContentPartPr/>
                <p14:nvPr/>
              </p14:nvContentPartPr>
              <p14:xfrm>
                <a:off x="6185491" y="6144277"/>
                <a:ext cx="1063080" cy="64080"/>
              </p14:xfrm>
            </p:contentPart>
          </mc:Choice>
          <mc:Fallback>
            <p:pic>
              <p:nvPicPr>
                <p:cNvPr id="124" name="Ink 123">
                  <a:extLst>
                    <a:ext uri="{FF2B5EF4-FFF2-40B4-BE49-F238E27FC236}">
                      <a16:creationId xmlns:a16="http://schemas.microsoft.com/office/drawing/2014/main" id="{9FC43347-66EF-58A8-09D6-EDCD43D47E0C}"/>
                    </a:ext>
                  </a:extLst>
                </p:cNvPr>
                <p:cNvPicPr/>
                <p:nvPr/>
              </p:nvPicPr>
              <p:blipFill>
                <a:blip r:embed="rId171"/>
                <a:stretch>
                  <a:fillRect/>
                </a:stretch>
              </p:blipFill>
              <p:spPr>
                <a:xfrm>
                  <a:off x="6167491" y="6126277"/>
                  <a:ext cx="10987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6" name="Ink 125">
                  <a:extLst>
                    <a:ext uri="{FF2B5EF4-FFF2-40B4-BE49-F238E27FC236}">
                      <a16:creationId xmlns:a16="http://schemas.microsoft.com/office/drawing/2014/main" id="{B116F065-C8C5-80B4-E8DD-2EB157FAC8EE}"/>
                    </a:ext>
                  </a:extLst>
                </p14:cNvPr>
                <p14:cNvContentPartPr/>
                <p14:nvPr/>
              </p14:nvContentPartPr>
              <p14:xfrm>
                <a:off x="5246971" y="6178837"/>
                <a:ext cx="774720" cy="41040"/>
              </p14:xfrm>
            </p:contentPart>
          </mc:Choice>
          <mc:Fallback>
            <p:pic>
              <p:nvPicPr>
                <p:cNvPr id="126" name="Ink 125">
                  <a:extLst>
                    <a:ext uri="{FF2B5EF4-FFF2-40B4-BE49-F238E27FC236}">
                      <a16:creationId xmlns:a16="http://schemas.microsoft.com/office/drawing/2014/main" id="{B116F065-C8C5-80B4-E8DD-2EB157FAC8EE}"/>
                    </a:ext>
                  </a:extLst>
                </p:cNvPr>
                <p:cNvPicPr/>
                <p:nvPr/>
              </p:nvPicPr>
              <p:blipFill>
                <a:blip r:embed="rId173"/>
                <a:stretch>
                  <a:fillRect/>
                </a:stretch>
              </p:blipFill>
              <p:spPr>
                <a:xfrm>
                  <a:off x="5229331" y="6160837"/>
                  <a:ext cx="8103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8" name="Ink 127">
                  <a:extLst>
                    <a:ext uri="{FF2B5EF4-FFF2-40B4-BE49-F238E27FC236}">
                      <a16:creationId xmlns:a16="http://schemas.microsoft.com/office/drawing/2014/main" id="{B336B857-B776-1260-79B6-4244FF07D9E8}"/>
                    </a:ext>
                  </a:extLst>
                </p14:cNvPr>
                <p14:cNvContentPartPr/>
                <p14:nvPr/>
              </p14:nvContentPartPr>
              <p14:xfrm>
                <a:off x="4428331" y="6058957"/>
                <a:ext cx="750240" cy="95760"/>
              </p14:xfrm>
            </p:contentPart>
          </mc:Choice>
          <mc:Fallback>
            <p:pic>
              <p:nvPicPr>
                <p:cNvPr id="128" name="Ink 127">
                  <a:extLst>
                    <a:ext uri="{FF2B5EF4-FFF2-40B4-BE49-F238E27FC236}">
                      <a16:creationId xmlns:a16="http://schemas.microsoft.com/office/drawing/2014/main" id="{B336B857-B776-1260-79B6-4244FF07D9E8}"/>
                    </a:ext>
                  </a:extLst>
                </p:cNvPr>
                <p:cNvPicPr/>
                <p:nvPr/>
              </p:nvPicPr>
              <p:blipFill>
                <a:blip r:embed="rId175"/>
                <a:stretch>
                  <a:fillRect/>
                </a:stretch>
              </p:blipFill>
              <p:spPr>
                <a:xfrm>
                  <a:off x="4410331" y="6040957"/>
                  <a:ext cx="7858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9" name="Ink 128">
                  <a:extLst>
                    <a:ext uri="{FF2B5EF4-FFF2-40B4-BE49-F238E27FC236}">
                      <a16:creationId xmlns:a16="http://schemas.microsoft.com/office/drawing/2014/main" id="{1F1B8B86-A0DC-35B9-050E-6C0C8431622A}"/>
                    </a:ext>
                  </a:extLst>
                </p14:cNvPr>
                <p14:cNvContentPartPr/>
                <p14:nvPr/>
              </p14:nvContentPartPr>
              <p14:xfrm>
                <a:off x="3347251" y="6153997"/>
                <a:ext cx="963000" cy="38520"/>
              </p14:xfrm>
            </p:contentPart>
          </mc:Choice>
          <mc:Fallback>
            <p:pic>
              <p:nvPicPr>
                <p:cNvPr id="129" name="Ink 128">
                  <a:extLst>
                    <a:ext uri="{FF2B5EF4-FFF2-40B4-BE49-F238E27FC236}">
                      <a16:creationId xmlns:a16="http://schemas.microsoft.com/office/drawing/2014/main" id="{1F1B8B86-A0DC-35B9-050E-6C0C8431622A}"/>
                    </a:ext>
                  </a:extLst>
                </p:cNvPr>
                <p:cNvPicPr/>
                <p:nvPr/>
              </p:nvPicPr>
              <p:blipFill>
                <a:blip r:embed="rId177"/>
                <a:stretch>
                  <a:fillRect/>
                </a:stretch>
              </p:blipFill>
              <p:spPr>
                <a:xfrm>
                  <a:off x="3329611" y="6135997"/>
                  <a:ext cx="9986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1" name="Ink 130">
                  <a:extLst>
                    <a:ext uri="{FF2B5EF4-FFF2-40B4-BE49-F238E27FC236}">
                      <a16:creationId xmlns:a16="http://schemas.microsoft.com/office/drawing/2014/main" id="{9299FEC4-E636-16DF-9628-B34486B9A564}"/>
                    </a:ext>
                  </a:extLst>
                </p14:cNvPr>
                <p14:cNvContentPartPr/>
                <p14:nvPr/>
              </p14:nvContentPartPr>
              <p14:xfrm>
                <a:off x="2402611" y="6094957"/>
                <a:ext cx="996120" cy="64440"/>
              </p14:xfrm>
            </p:contentPart>
          </mc:Choice>
          <mc:Fallback>
            <p:pic>
              <p:nvPicPr>
                <p:cNvPr id="131" name="Ink 130">
                  <a:extLst>
                    <a:ext uri="{FF2B5EF4-FFF2-40B4-BE49-F238E27FC236}">
                      <a16:creationId xmlns:a16="http://schemas.microsoft.com/office/drawing/2014/main" id="{9299FEC4-E636-16DF-9628-B34486B9A564}"/>
                    </a:ext>
                  </a:extLst>
                </p:cNvPr>
                <p:cNvPicPr/>
                <p:nvPr/>
              </p:nvPicPr>
              <p:blipFill>
                <a:blip r:embed="rId179"/>
                <a:stretch>
                  <a:fillRect/>
                </a:stretch>
              </p:blipFill>
              <p:spPr>
                <a:xfrm>
                  <a:off x="2384971" y="6077317"/>
                  <a:ext cx="10317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9" name="Ink 138">
                  <a:extLst>
                    <a:ext uri="{FF2B5EF4-FFF2-40B4-BE49-F238E27FC236}">
                      <a16:creationId xmlns:a16="http://schemas.microsoft.com/office/drawing/2014/main" id="{6EB4A728-96D7-FC63-9C19-04CCB2792A70}"/>
                    </a:ext>
                  </a:extLst>
                </p14:cNvPr>
                <p14:cNvContentPartPr/>
                <p14:nvPr/>
              </p14:nvContentPartPr>
              <p14:xfrm>
                <a:off x="6068491" y="5506357"/>
                <a:ext cx="1306440" cy="805680"/>
              </p14:xfrm>
            </p:contentPart>
          </mc:Choice>
          <mc:Fallback>
            <p:pic>
              <p:nvPicPr>
                <p:cNvPr id="139" name="Ink 138">
                  <a:extLst>
                    <a:ext uri="{FF2B5EF4-FFF2-40B4-BE49-F238E27FC236}">
                      <a16:creationId xmlns:a16="http://schemas.microsoft.com/office/drawing/2014/main" id="{6EB4A728-96D7-FC63-9C19-04CCB2792A70}"/>
                    </a:ext>
                  </a:extLst>
                </p:cNvPr>
                <p:cNvPicPr/>
                <p:nvPr/>
              </p:nvPicPr>
              <p:blipFill>
                <a:blip r:embed="rId181"/>
                <a:stretch>
                  <a:fillRect/>
                </a:stretch>
              </p:blipFill>
              <p:spPr>
                <a:xfrm>
                  <a:off x="6050851" y="5488357"/>
                  <a:ext cx="1342080" cy="841320"/>
                </a:xfrm>
                <a:prstGeom prst="rect">
                  <a:avLst/>
                </a:prstGeom>
              </p:spPr>
            </p:pic>
          </mc:Fallback>
        </mc:AlternateContent>
      </p:grpSp>
    </p:spTree>
    <p:extLst>
      <p:ext uri="{BB962C8B-B14F-4D97-AF65-F5344CB8AC3E}">
        <p14:creationId xmlns:p14="http://schemas.microsoft.com/office/powerpoint/2010/main" val="2213386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60268" y="291401"/>
            <a:ext cx="9015108" cy="5709255"/>
          </a:xfrm>
          <a:prstGeom prst="rect">
            <a:avLst/>
          </a:prstGeom>
          <a:noFill/>
        </p:spPr>
        <p:txBody>
          <a:bodyPr wrap="square" rtlCol="0">
            <a:spAutoFit/>
          </a:bodyPr>
          <a:lstStyle/>
          <a:p>
            <a:pPr algn="r"/>
            <a:r>
              <a:rPr lang="he-IL" sz="3200" b="1">
                <a:solidFill>
                  <a:srgbClr val="FFFF00"/>
                </a:solidFill>
                <a:cs typeface="+mj-cs"/>
              </a:rPr>
              <a:t>ספר בראשית פרק ג</a:t>
            </a:r>
          </a:p>
          <a:p>
            <a:pPr algn="r"/>
            <a:r>
              <a:rPr lang="he-IL" sz="3100">
                <a:solidFill>
                  <a:srgbClr val="FFFF00"/>
                </a:solidFill>
                <a:cs typeface="+mj-cs"/>
              </a:rPr>
              <a:t>יז   וּלְאָדָם אָמַר כִּי שָׁמַעְתָּ לְקוֹל אִשְׁתֶּךָ וַתֹּאכַל מִן-הָעֵץ אֲשֶׁר צִוִּיתִיךָ לֵאמֹר לֹא תֹאכַל מִמֶּנּוּ אֲרוּרָה הָאֲדָמָה בַּעֲבוּרֶךָ בְּעִצָּבוֹן תֹּאכֲלֶנָּה כֹּל יְמֵי חַיֶּיךָ: יח   וְקוֹץ וְדַרְדַּר תַּצְמִיחַ לָךְ וְאָכַלְתָּ אֶת-עֵשֶֹב הַשָּׂדֶה: יט   בְּזֵעַת אַפֶּיךָ תֹּאכַל לֶחֶם עַד שׁוּבְךָ אֶל-הָאֲדָמָה כִּי מִמֶּנָּה לֻקָּחְתָּ כִּי-עָפָר אַתָּה וְאֶל-עָפָר תָּשׁוּב: </a:t>
            </a:r>
          </a:p>
          <a:p>
            <a:r>
              <a:rPr lang="en-US" sz="2400">
                <a:solidFill>
                  <a:srgbClr val="FFC000"/>
                </a:solidFill>
                <a:cs typeface="+mj-cs"/>
              </a:rPr>
              <a:t>Bereshit / Genesis 3:17–19  </a:t>
            </a:r>
          </a:p>
          <a:p>
            <a:r>
              <a:rPr lang="en-US" sz="2200">
                <a:solidFill>
                  <a:srgbClr val="FFC000"/>
                </a:solidFill>
                <a:cs typeface="+mj-cs"/>
              </a:rPr>
              <a:t>3:17 And unto Adam he said, Because thou hast hearkened unto the voice of thy wife, and hast eaten of the tree, of which I commanded thee, saying, Thou shalt not eat of it: cursed is the ground for thy sake; in sorrow shalt thou eat of it all the days of thy life; 3:18 Thorns also and thistles shall it bring forth to thee; and thou shalt eat the herb of the field; 3:19 In the sweat of thy face shalt thou eat bread, till thou return unto the ground; for out of it wast thou taken: for dust thou art, and unto dust shalt thou return.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31CBBB2-2EAF-2614-9A5D-F68A8909F4B8}"/>
                  </a:ext>
                </a:extLst>
              </p14:cNvPr>
              <p14:cNvContentPartPr/>
              <p14:nvPr/>
            </p14:nvContentPartPr>
            <p14:xfrm>
              <a:off x="6535051" y="797197"/>
              <a:ext cx="2592000" cy="113040"/>
            </p14:xfrm>
          </p:contentPart>
        </mc:Choice>
        <mc:Fallback>
          <p:pic>
            <p:nvPicPr>
              <p:cNvPr id="2" name="Ink 1">
                <a:extLst>
                  <a:ext uri="{FF2B5EF4-FFF2-40B4-BE49-F238E27FC236}">
                    <a16:creationId xmlns:a16="http://schemas.microsoft.com/office/drawing/2014/main" id="{131CBBB2-2EAF-2614-9A5D-F68A8909F4B8}"/>
                  </a:ext>
                </a:extLst>
              </p:cNvPr>
              <p:cNvPicPr/>
              <p:nvPr/>
            </p:nvPicPr>
            <p:blipFill>
              <a:blip r:embed="rId5"/>
              <a:stretch>
                <a:fillRect/>
              </a:stretch>
            </p:blipFill>
            <p:spPr>
              <a:xfrm>
                <a:off x="6517411" y="779557"/>
                <a:ext cx="26276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58E5055-A976-D0CC-C501-E794CDC43763}"/>
                  </a:ext>
                </a:extLst>
              </p14:cNvPr>
              <p14:cNvContentPartPr/>
              <p14:nvPr/>
            </p14:nvContentPartPr>
            <p14:xfrm>
              <a:off x="9127411" y="1319917"/>
              <a:ext cx="229320" cy="23760"/>
            </p14:xfrm>
          </p:contentPart>
        </mc:Choice>
        <mc:Fallback>
          <p:pic>
            <p:nvPicPr>
              <p:cNvPr id="4" name="Ink 3">
                <a:extLst>
                  <a:ext uri="{FF2B5EF4-FFF2-40B4-BE49-F238E27FC236}">
                    <a16:creationId xmlns:a16="http://schemas.microsoft.com/office/drawing/2014/main" id="{258E5055-A976-D0CC-C501-E794CDC43763}"/>
                  </a:ext>
                </a:extLst>
              </p:cNvPr>
              <p:cNvPicPr/>
              <p:nvPr/>
            </p:nvPicPr>
            <p:blipFill>
              <a:blip r:embed="rId7"/>
              <a:stretch>
                <a:fillRect/>
              </a:stretch>
            </p:blipFill>
            <p:spPr>
              <a:xfrm>
                <a:off x="9109411" y="1302277"/>
                <a:ext cx="2649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CC7714B3-9843-EA24-7C9F-4B9132CB9221}"/>
                  </a:ext>
                </a:extLst>
              </p14:cNvPr>
              <p14:cNvContentPartPr/>
              <p14:nvPr/>
            </p14:nvContentPartPr>
            <p14:xfrm>
              <a:off x="7788211" y="2242237"/>
              <a:ext cx="217800" cy="40320"/>
            </p14:xfrm>
          </p:contentPart>
        </mc:Choice>
        <mc:Fallback>
          <p:pic>
            <p:nvPicPr>
              <p:cNvPr id="5" name="Ink 4">
                <a:extLst>
                  <a:ext uri="{FF2B5EF4-FFF2-40B4-BE49-F238E27FC236}">
                    <a16:creationId xmlns:a16="http://schemas.microsoft.com/office/drawing/2014/main" id="{CC7714B3-9843-EA24-7C9F-4B9132CB9221}"/>
                  </a:ext>
                </a:extLst>
              </p:cNvPr>
              <p:cNvPicPr/>
              <p:nvPr/>
            </p:nvPicPr>
            <p:blipFill>
              <a:blip r:embed="rId9"/>
              <a:stretch>
                <a:fillRect/>
              </a:stretch>
            </p:blipFill>
            <p:spPr>
              <a:xfrm>
                <a:off x="7770571" y="2224597"/>
                <a:ext cx="253440" cy="75960"/>
              </a:xfrm>
              <a:prstGeom prst="rect">
                <a:avLst/>
              </a:prstGeom>
            </p:spPr>
          </p:pic>
        </mc:Fallback>
      </mc:AlternateContent>
      <p:grpSp>
        <p:nvGrpSpPr>
          <p:cNvPr id="19" name="Group 18">
            <a:extLst>
              <a:ext uri="{FF2B5EF4-FFF2-40B4-BE49-F238E27FC236}">
                <a16:creationId xmlns:a16="http://schemas.microsoft.com/office/drawing/2014/main" id="{010B551E-015A-9A21-D0AA-D2351F7C45B8}"/>
              </a:ext>
            </a:extLst>
          </p:cNvPr>
          <p:cNvGrpSpPr/>
          <p:nvPr/>
        </p:nvGrpSpPr>
        <p:grpSpPr>
          <a:xfrm>
            <a:off x="656251" y="1300837"/>
            <a:ext cx="8153640" cy="125280"/>
            <a:chOff x="656251" y="1300837"/>
            <a:chExt cx="8153640" cy="12528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09E36B61-CEB6-E9FA-68AA-206DA22F1FBB}"/>
                    </a:ext>
                  </a:extLst>
                </p14:cNvPr>
                <p14:cNvContentPartPr/>
                <p14:nvPr/>
              </p14:nvContentPartPr>
              <p14:xfrm>
                <a:off x="8027251" y="1315957"/>
                <a:ext cx="782640" cy="64080"/>
              </p14:xfrm>
            </p:contentPart>
          </mc:Choice>
          <mc:Fallback>
            <p:pic>
              <p:nvPicPr>
                <p:cNvPr id="7" name="Ink 6">
                  <a:extLst>
                    <a:ext uri="{FF2B5EF4-FFF2-40B4-BE49-F238E27FC236}">
                      <a16:creationId xmlns:a16="http://schemas.microsoft.com/office/drawing/2014/main" id="{09E36B61-CEB6-E9FA-68AA-206DA22F1FBB}"/>
                    </a:ext>
                  </a:extLst>
                </p:cNvPr>
                <p:cNvPicPr/>
                <p:nvPr/>
              </p:nvPicPr>
              <p:blipFill>
                <a:blip r:embed="rId11"/>
                <a:stretch>
                  <a:fillRect/>
                </a:stretch>
              </p:blipFill>
              <p:spPr>
                <a:xfrm>
                  <a:off x="8009251" y="1297957"/>
                  <a:ext cx="8182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92ECC353-2D96-064D-3979-DB8C7BD186EB}"/>
                    </a:ext>
                  </a:extLst>
                </p14:cNvPr>
                <p14:cNvContentPartPr/>
                <p14:nvPr/>
              </p14:nvContentPartPr>
              <p14:xfrm>
                <a:off x="7458091" y="1350517"/>
                <a:ext cx="392040" cy="26640"/>
              </p14:xfrm>
            </p:contentPart>
          </mc:Choice>
          <mc:Fallback>
            <p:pic>
              <p:nvPicPr>
                <p:cNvPr id="9" name="Ink 8">
                  <a:extLst>
                    <a:ext uri="{FF2B5EF4-FFF2-40B4-BE49-F238E27FC236}">
                      <a16:creationId xmlns:a16="http://schemas.microsoft.com/office/drawing/2014/main" id="{92ECC353-2D96-064D-3979-DB8C7BD186EB}"/>
                    </a:ext>
                  </a:extLst>
                </p:cNvPr>
                <p:cNvPicPr/>
                <p:nvPr/>
              </p:nvPicPr>
              <p:blipFill>
                <a:blip r:embed="rId13"/>
                <a:stretch>
                  <a:fillRect/>
                </a:stretch>
              </p:blipFill>
              <p:spPr>
                <a:xfrm>
                  <a:off x="7440091" y="1332517"/>
                  <a:ext cx="4276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6E02F8C4-ECE1-5020-DD27-F2C8BA676A6F}"/>
                    </a:ext>
                  </a:extLst>
                </p14:cNvPr>
                <p14:cNvContentPartPr/>
                <p14:nvPr/>
              </p14:nvContentPartPr>
              <p14:xfrm>
                <a:off x="7016011" y="1349077"/>
                <a:ext cx="248760" cy="11880"/>
              </p14:xfrm>
            </p:contentPart>
          </mc:Choice>
          <mc:Fallback>
            <p:pic>
              <p:nvPicPr>
                <p:cNvPr id="11" name="Ink 10">
                  <a:extLst>
                    <a:ext uri="{FF2B5EF4-FFF2-40B4-BE49-F238E27FC236}">
                      <a16:creationId xmlns:a16="http://schemas.microsoft.com/office/drawing/2014/main" id="{6E02F8C4-ECE1-5020-DD27-F2C8BA676A6F}"/>
                    </a:ext>
                  </a:extLst>
                </p:cNvPr>
                <p:cNvPicPr/>
                <p:nvPr/>
              </p:nvPicPr>
              <p:blipFill>
                <a:blip r:embed="rId15"/>
                <a:stretch>
                  <a:fillRect/>
                </a:stretch>
              </p:blipFill>
              <p:spPr>
                <a:xfrm>
                  <a:off x="6998011" y="1331077"/>
                  <a:ext cx="2844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560C0723-E25A-D3CC-1D32-D9818CA10AFD}"/>
                    </a:ext>
                  </a:extLst>
                </p14:cNvPr>
                <p14:cNvContentPartPr/>
                <p14:nvPr/>
              </p14:nvContentPartPr>
              <p14:xfrm>
                <a:off x="6153811" y="1373917"/>
                <a:ext cx="569520" cy="43920"/>
              </p14:xfrm>
            </p:contentPart>
          </mc:Choice>
          <mc:Fallback>
            <p:pic>
              <p:nvPicPr>
                <p:cNvPr id="12" name="Ink 11">
                  <a:extLst>
                    <a:ext uri="{FF2B5EF4-FFF2-40B4-BE49-F238E27FC236}">
                      <a16:creationId xmlns:a16="http://schemas.microsoft.com/office/drawing/2014/main" id="{560C0723-E25A-D3CC-1D32-D9818CA10AFD}"/>
                    </a:ext>
                  </a:extLst>
                </p:cNvPr>
                <p:cNvPicPr/>
                <p:nvPr/>
              </p:nvPicPr>
              <p:blipFill>
                <a:blip r:embed="rId17"/>
                <a:stretch>
                  <a:fillRect/>
                </a:stretch>
              </p:blipFill>
              <p:spPr>
                <a:xfrm>
                  <a:off x="6135811" y="1355917"/>
                  <a:ext cx="6051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A00FDF48-6417-910E-A5B5-761D7BA3624B}"/>
                    </a:ext>
                  </a:extLst>
                </p14:cNvPr>
                <p14:cNvContentPartPr/>
                <p14:nvPr/>
              </p14:nvContentPartPr>
              <p14:xfrm>
                <a:off x="5409691" y="1329277"/>
                <a:ext cx="530280" cy="75240"/>
              </p14:xfrm>
            </p:contentPart>
          </mc:Choice>
          <mc:Fallback>
            <p:pic>
              <p:nvPicPr>
                <p:cNvPr id="13" name="Ink 12">
                  <a:extLst>
                    <a:ext uri="{FF2B5EF4-FFF2-40B4-BE49-F238E27FC236}">
                      <a16:creationId xmlns:a16="http://schemas.microsoft.com/office/drawing/2014/main" id="{A00FDF48-6417-910E-A5B5-761D7BA3624B}"/>
                    </a:ext>
                  </a:extLst>
                </p:cNvPr>
                <p:cNvPicPr/>
                <p:nvPr/>
              </p:nvPicPr>
              <p:blipFill>
                <a:blip r:embed="rId19"/>
                <a:stretch>
                  <a:fillRect/>
                </a:stretch>
              </p:blipFill>
              <p:spPr>
                <a:xfrm>
                  <a:off x="5392051" y="1311637"/>
                  <a:ext cx="5659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F1B91D77-7C8A-D03E-2083-24AD2CA00D8E}"/>
                    </a:ext>
                  </a:extLst>
                </p14:cNvPr>
                <p14:cNvContentPartPr/>
                <p14:nvPr/>
              </p14:nvContentPartPr>
              <p14:xfrm>
                <a:off x="4507531" y="1348357"/>
                <a:ext cx="708840" cy="38160"/>
              </p14:xfrm>
            </p:contentPart>
          </mc:Choice>
          <mc:Fallback>
            <p:pic>
              <p:nvPicPr>
                <p:cNvPr id="14" name="Ink 13">
                  <a:extLst>
                    <a:ext uri="{FF2B5EF4-FFF2-40B4-BE49-F238E27FC236}">
                      <a16:creationId xmlns:a16="http://schemas.microsoft.com/office/drawing/2014/main" id="{F1B91D77-7C8A-D03E-2083-24AD2CA00D8E}"/>
                    </a:ext>
                  </a:extLst>
                </p:cNvPr>
                <p:cNvPicPr/>
                <p:nvPr/>
              </p:nvPicPr>
              <p:blipFill>
                <a:blip r:embed="rId21"/>
                <a:stretch>
                  <a:fillRect/>
                </a:stretch>
              </p:blipFill>
              <p:spPr>
                <a:xfrm>
                  <a:off x="4489891" y="1330717"/>
                  <a:ext cx="7444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775E7922-0C0C-26CA-60C6-4589C8542A44}"/>
                    </a:ext>
                  </a:extLst>
                </p14:cNvPr>
                <p14:cNvContentPartPr/>
                <p14:nvPr/>
              </p14:nvContentPartPr>
              <p14:xfrm>
                <a:off x="3597811" y="1336837"/>
                <a:ext cx="764280" cy="89280"/>
              </p14:xfrm>
            </p:contentPart>
          </mc:Choice>
          <mc:Fallback>
            <p:pic>
              <p:nvPicPr>
                <p:cNvPr id="16" name="Ink 15">
                  <a:extLst>
                    <a:ext uri="{FF2B5EF4-FFF2-40B4-BE49-F238E27FC236}">
                      <a16:creationId xmlns:a16="http://schemas.microsoft.com/office/drawing/2014/main" id="{775E7922-0C0C-26CA-60C6-4589C8542A44}"/>
                    </a:ext>
                  </a:extLst>
                </p:cNvPr>
                <p:cNvPicPr/>
                <p:nvPr/>
              </p:nvPicPr>
              <p:blipFill>
                <a:blip r:embed="rId23"/>
                <a:stretch>
                  <a:fillRect/>
                </a:stretch>
              </p:blipFill>
              <p:spPr>
                <a:xfrm>
                  <a:off x="3579811" y="1319197"/>
                  <a:ext cx="7999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CC3BF863-A2FB-C1B0-AE1C-B5DB83D276D2}"/>
                    </a:ext>
                  </a:extLst>
                </p14:cNvPr>
                <p14:cNvContentPartPr/>
                <p14:nvPr/>
              </p14:nvContentPartPr>
              <p14:xfrm>
                <a:off x="2465971" y="1332877"/>
                <a:ext cx="1036080" cy="41040"/>
              </p14:xfrm>
            </p:contentPart>
          </mc:Choice>
          <mc:Fallback>
            <p:pic>
              <p:nvPicPr>
                <p:cNvPr id="17" name="Ink 16">
                  <a:extLst>
                    <a:ext uri="{FF2B5EF4-FFF2-40B4-BE49-F238E27FC236}">
                      <a16:creationId xmlns:a16="http://schemas.microsoft.com/office/drawing/2014/main" id="{CC3BF863-A2FB-C1B0-AE1C-B5DB83D276D2}"/>
                    </a:ext>
                  </a:extLst>
                </p:cNvPr>
                <p:cNvPicPr/>
                <p:nvPr/>
              </p:nvPicPr>
              <p:blipFill>
                <a:blip r:embed="rId25"/>
                <a:stretch>
                  <a:fillRect/>
                </a:stretch>
              </p:blipFill>
              <p:spPr>
                <a:xfrm>
                  <a:off x="2447971" y="1314877"/>
                  <a:ext cx="10717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C269AE1C-ABF6-E557-E70C-CF3761841415}"/>
                    </a:ext>
                  </a:extLst>
                </p14:cNvPr>
                <p14:cNvContentPartPr/>
                <p14:nvPr/>
              </p14:nvContentPartPr>
              <p14:xfrm>
                <a:off x="656251" y="1300837"/>
                <a:ext cx="1748520" cy="110160"/>
              </p14:xfrm>
            </p:contentPart>
          </mc:Choice>
          <mc:Fallback>
            <p:pic>
              <p:nvPicPr>
                <p:cNvPr id="18" name="Ink 17">
                  <a:extLst>
                    <a:ext uri="{FF2B5EF4-FFF2-40B4-BE49-F238E27FC236}">
                      <a16:creationId xmlns:a16="http://schemas.microsoft.com/office/drawing/2014/main" id="{C269AE1C-ABF6-E557-E70C-CF3761841415}"/>
                    </a:ext>
                  </a:extLst>
                </p:cNvPr>
                <p:cNvPicPr/>
                <p:nvPr/>
              </p:nvPicPr>
              <p:blipFill>
                <a:blip r:embed="rId27"/>
                <a:stretch>
                  <a:fillRect/>
                </a:stretch>
              </p:blipFill>
              <p:spPr>
                <a:xfrm>
                  <a:off x="638611" y="1282837"/>
                  <a:ext cx="1784160" cy="145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125B8D06-06F2-EB1B-4C36-FE788F49A439}"/>
                  </a:ext>
                </a:extLst>
              </p14:cNvPr>
              <p14:cNvContentPartPr/>
              <p14:nvPr/>
            </p14:nvContentPartPr>
            <p14:xfrm>
              <a:off x="7401931" y="1764877"/>
              <a:ext cx="1889280" cy="21240"/>
            </p14:xfrm>
          </p:contentPart>
        </mc:Choice>
        <mc:Fallback>
          <p:pic>
            <p:nvPicPr>
              <p:cNvPr id="20" name="Ink 19">
                <a:extLst>
                  <a:ext uri="{FF2B5EF4-FFF2-40B4-BE49-F238E27FC236}">
                    <a16:creationId xmlns:a16="http://schemas.microsoft.com/office/drawing/2014/main" id="{125B8D06-06F2-EB1B-4C36-FE788F49A439}"/>
                  </a:ext>
                </a:extLst>
              </p:cNvPr>
              <p:cNvPicPr/>
              <p:nvPr/>
            </p:nvPicPr>
            <p:blipFill>
              <a:blip r:embed="rId29"/>
              <a:stretch>
                <a:fillRect/>
              </a:stretch>
            </p:blipFill>
            <p:spPr>
              <a:xfrm>
                <a:off x="7383931" y="1746877"/>
                <a:ext cx="1924920" cy="56880"/>
              </a:xfrm>
              <a:prstGeom prst="rect">
                <a:avLst/>
              </a:prstGeom>
            </p:spPr>
          </p:pic>
        </mc:Fallback>
      </mc:AlternateContent>
      <p:grpSp>
        <p:nvGrpSpPr>
          <p:cNvPr id="32" name="Group 31">
            <a:extLst>
              <a:ext uri="{FF2B5EF4-FFF2-40B4-BE49-F238E27FC236}">
                <a16:creationId xmlns:a16="http://schemas.microsoft.com/office/drawing/2014/main" id="{A7052659-D945-72EE-CD64-A0BC0B3E7331}"/>
              </a:ext>
            </a:extLst>
          </p:cNvPr>
          <p:cNvGrpSpPr/>
          <p:nvPr/>
        </p:nvGrpSpPr>
        <p:grpSpPr>
          <a:xfrm>
            <a:off x="877291" y="1739317"/>
            <a:ext cx="6387840" cy="161640"/>
            <a:chOff x="877291" y="1739317"/>
            <a:chExt cx="6387840" cy="161640"/>
          </a:xfrm>
        </p:grpSpPr>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F3B15D02-825E-33B2-186C-FEF3E5767141}"/>
                    </a:ext>
                  </a:extLst>
                </p14:cNvPr>
                <p14:cNvContentPartPr/>
                <p14:nvPr/>
              </p14:nvContentPartPr>
              <p14:xfrm>
                <a:off x="4586371" y="1795117"/>
                <a:ext cx="2678760" cy="58320"/>
              </p14:xfrm>
            </p:contentPart>
          </mc:Choice>
          <mc:Fallback>
            <p:pic>
              <p:nvPicPr>
                <p:cNvPr id="21" name="Ink 20">
                  <a:extLst>
                    <a:ext uri="{FF2B5EF4-FFF2-40B4-BE49-F238E27FC236}">
                      <a16:creationId xmlns:a16="http://schemas.microsoft.com/office/drawing/2014/main" id="{F3B15D02-825E-33B2-186C-FEF3E5767141}"/>
                    </a:ext>
                  </a:extLst>
                </p:cNvPr>
                <p:cNvPicPr/>
                <p:nvPr/>
              </p:nvPicPr>
              <p:blipFill>
                <a:blip r:embed="rId31"/>
                <a:stretch>
                  <a:fillRect/>
                </a:stretch>
              </p:blipFill>
              <p:spPr>
                <a:xfrm>
                  <a:off x="4568371" y="1777117"/>
                  <a:ext cx="27144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B080918F-B615-65BC-BAB2-86A61ECF3A51}"/>
                    </a:ext>
                  </a:extLst>
                </p14:cNvPr>
                <p14:cNvContentPartPr/>
                <p14:nvPr/>
              </p14:nvContentPartPr>
              <p14:xfrm>
                <a:off x="3606811" y="1783597"/>
                <a:ext cx="973440" cy="79920"/>
              </p14:xfrm>
            </p:contentPart>
          </mc:Choice>
          <mc:Fallback>
            <p:pic>
              <p:nvPicPr>
                <p:cNvPr id="22" name="Ink 21">
                  <a:extLst>
                    <a:ext uri="{FF2B5EF4-FFF2-40B4-BE49-F238E27FC236}">
                      <a16:creationId xmlns:a16="http://schemas.microsoft.com/office/drawing/2014/main" id="{B080918F-B615-65BC-BAB2-86A61ECF3A51}"/>
                    </a:ext>
                  </a:extLst>
                </p:cNvPr>
                <p:cNvPicPr/>
                <p:nvPr/>
              </p:nvPicPr>
              <p:blipFill>
                <a:blip r:embed="rId33"/>
                <a:stretch>
                  <a:fillRect/>
                </a:stretch>
              </p:blipFill>
              <p:spPr>
                <a:xfrm>
                  <a:off x="3588811" y="1765597"/>
                  <a:ext cx="10090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7839A125-C1B7-B3DE-C0D6-757A4D58DEE9}"/>
                    </a:ext>
                  </a:extLst>
                </p14:cNvPr>
                <p14:cNvContentPartPr/>
                <p14:nvPr/>
              </p14:nvContentPartPr>
              <p14:xfrm>
                <a:off x="2537971" y="1825717"/>
                <a:ext cx="947160" cy="56880"/>
              </p14:xfrm>
            </p:contentPart>
          </mc:Choice>
          <mc:Fallback>
            <p:pic>
              <p:nvPicPr>
                <p:cNvPr id="24" name="Ink 23">
                  <a:extLst>
                    <a:ext uri="{FF2B5EF4-FFF2-40B4-BE49-F238E27FC236}">
                      <a16:creationId xmlns:a16="http://schemas.microsoft.com/office/drawing/2014/main" id="{7839A125-C1B7-B3DE-C0D6-757A4D58DEE9}"/>
                    </a:ext>
                  </a:extLst>
                </p:cNvPr>
                <p:cNvPicPr/>
                <p:nvPr/>
              </p:nvPicPr>
              <p:blipFill>
                <a:blip r:embed="rId35"/>
                <a:stretch>
                  <a:fillRect/>
                </a:stretch>
              </p:blipFill>
              <p:spPr>
                <a:xfrm>
                  <a:off x="2520331" y="1808077"/>
                  <a:ext cx="9828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Ink 25">
                  <a:extLst>
                    <a:ext uri="{FF2B5EF4-FFF2-40B4-BE49-F238E27FC236}">
                      <a16:creationId xmlns:a16="http://schemas.microsoft.com/office/drawing/2014/main" id="{DE866980-F1A0-E510-6517-FEBBF6040C27}"/>
                    </a:ext>
                  </a:extLst>
                </p14:cNvPr>
                <p14:cNvContentPartPr/>
                <p14:nvPr/>
              </p14:nvContentPartPr>
              <p14:xfrm>
                <a:off x="1431331" y="1849117"/>
                <a:ext cx="1015920" cy="51840"/>
              </p14:xfrm>
            </p:contentPart>
          </mc:Choice>
          <mc:Fallback>
            <p:pic>
              <p:nvPicPr>
                <p:cNvPr id="26" name="Ink 25">
                  <a:extLst>
                    <a:ext uri="{FF2B5EF4-FFF2-40B4-BE49-F238E27FC236}">
                      <a16:creationId xmlns:a16="http://schemas.microsoft.com/office/drawing/2014/main" id="{DE866980-F1A0-E510-6517-FEBBF6040C27}"/>
                    </a:ext>
                  </a:extLst>
                </p:cNvPr>
                <p:cNvPicPr/>
                <p:nvPr/>
              </p:nvPicPr>
              <p:blipFill>
                <a:blip r:embed="rId37"/>
                <a:stretch>
                  <a:fillRect/>
                </a:stretch>
              </p:blipFill>
              <p:spPr>
                <a:xfrm>
                  <a:off x="1413691" y="1831477"/>
                  <a:ext cx="10515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Ink 27">
                  <a:extLst>
                    <a:ext uri="{FF2B5EF4-FFF2-40B4-BE49-F238E27FC236}">
                      <a16:creationId xmlns:a16="http://schemas.microsoft.com/office/drawing/2014/main" id="{638D96BA-6735-344B-22D6-EFF90EE5767F}"/>
                    </a:ext>
                  </a:extLst>
                </p14:cNvPr>
                <p14:cNvContentPartPr/>
                <p14:nvPr/>
              </p14:nvContentPartPr>
              <p14:xfrm>
                <a:off x="877291" y="1739317"/>
                <a:ext cx="377280" cy="87840"/>
              </p14:xfrm>
            </p:contentPart>
          </mc:Choice>
          <mc:Fallback>
            <p:pic>
              <p:nvPicPr>
                <p:cNvPr id="28" name="Ink 27">
                  <a:extLst>
                    <a:ext uri="{FF2B5EF4-FFF2-40B4-BE49-F238E27FC236}">
                      <a16:creationId xmlns:a16="http://schemas.microsoft.com/office/drawing/2014/main" id="{638D96BA-6735-344B-22D6-EFF90EE5767F}"/>
                    </a:ext>
                  </a:extLst>
                </p:cNvPr>
                <p:cNvPicPr/>
                <p:nvPr/>
              </p:nvPicPr>
              <p:blipFill>
                <a:blip r:embed="rId39"/>
                <a:stretch>
                  <a:fillRect/>
                </a:stretch>
              </p:blipFill>
              <p:spPr>
                <a:xfrm>
                  <a:off x="859291" y="1721677"/>
                  <a:ext cx="412920" cy="123480"/>
                </a:xfrm>
                <a:prstGeom prst="rect">
                  <a:avLst/>
                </a:prstGeom>
              </p:spPr>
            </p:pic>
          </mc:Fallback>
        </mc:AlternateContent>
      </p:grpSp>
      <p:grpSp>
        <p:nvGrpSpPr>
          <p:cNvPr id="31" name="Group 30">
            <a:extLst>
              <a:ext uri="{FF2B5EF4-FFF2-40B4-BE49-F238E27FC236}">
                <a16:creationId xmlns:a16="http://schemas.microsoft.com/office/drawing/2014/main" id="{76FEC39F-2FF1-AA67-BBDB-148DAD23C423}"/>
              </a:ext>
            </a:extLst>
          </p:cNvPr>
          <p:cNvGrpSpPr/>
          <p:nvPr/>
        </p:nvGrpSpPr>
        <p:grpSpPr>
          <a:xfrm>
            <a:off x="8270251" y="2211277"/>
            <a:ext cx="1220760" cy="128880"/>
            <a:chOff x="8270251" y="2211277"/>
            <a:chExt cx="1220760" cy="128880"/>
          </a:xfrm>
        </p:grpSpPr>
        <mc:AlternateContent xmlns:mc="http://schemas.openxmlformats.org/markup-compatibility/2006">
          <mc:Choice xmlns:p14="http://schemas.microsoft.com/office/powerpoint/2010/main" Requires="p14">
            <p:contentPart p14:bwMode="auto" r:id="rId40">
              <p14:nvContentPartPr>
                <p14:cNvPr id="29" name="Ink 28">
                  <a:extLst>
                    <a:ext uri="{FF2B5EF4-FFF2-40B4-BE49-F238E27FC236}">
                      <a16:creationId xmlns:a16="http://schemas.microsoft.com/office/drawing/2014/main" id="{7EE7D3E9-1031-E8D7-2F4B-30F00903B36C}"/>
                    </a:ext>
                  </a:extLst>
                </p14:cNvPr>
                <p14:cNvContentPartPr/>
                <p14:nvPr/>
              </p14:nvContentPartPr>
              <p14:xfrm>
                <a:off x="9050011" y="2211277"/>
                <a:ext cx="441000" cy="27000"/>
              </p14:xfrm>
            </p:contentPart>
          </mc:Choice>
          <mc:Fallback>
            <p:pic>
              <p:nvPicPr>
                <p:cNvPr id="29" name="Ink 28">
                  <a:extLst>
                    <a:ext uri="{FF2B5EF4-FFF2-40B4-BE49-F238E27FC236}">
                      <a16:creationId xmlns:a16="http://schemas.microsoft.com/office/drawing/2014/main" id="{7EE7D3E9-1031-E8D7-2F4B-30F00903B36C}"/>
                    </a:ext>
                  </a:extLst>
                </p:cNvPr>
                <p:cNvPicPr/>
                <p:nvPr/>
              </p:nvPicPr>
              <p:blipFill>
                <a:blip r:embed="rId41"/>
                <a:stretch>
                  <a:fillRect/>
                </a:stretch>
              </p:blipFill>
              <p:spPr>
                <a:xfrm>
                  <a:off x="9032011" y="2193637"/>
                  <a:ext cx="4766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Ink 29">
                  <a:extLst>
                    <a:ext uri="{FF2B5EF4-FFF2-40B4-BE49-F238E27FC236}">
                      <a16:creationId xmlns:a16="http://schemas.microsoft.com/office/drawing/2014/main" id="{ED19B825-9345-214E-F308-4B9C2FB995F8}"/>
                    </a:ext>
                  </a:extLst>
                </p14:cNvPr>
                <p14:cNvContentPartPr/>
                <p14:nvPr/>
              </p14:nvContentPartPr>
              <p14:xfrm>
                <a:off x="8270251" y="2282917"/>
                <a:ext cx="651600" cy="57240"/>
              </p14:xfrm>
            </p:contentPart>
          </mc:Choice>
          <mc:Fallback>
            <p:pic>
              <p:nvPicPr>
                <p:cNvPr id="30" name="Ink 29">
                  <a:extLst>
                    <a:ext uri="{FF2B5EF4-FFF2-40B4-BE49-F238E27FC236}">
                      <a16:creationId xmlns:a16="http://schemas.microsoft.com/office/drawing/2014/main" id="{ED19B825-9345-214E-F308-4B9C2FB995F8}"/>
                    </a:ext>
                  </a:extLst>
                </p:cNvPr>
                <p:cNvPicPr/>
                <p:nvPr/>
              </p:nvPicPr>
              <p:blipFill>
                <a:blip r:embed="rId43"/>
                <a:stretch>
                  <a:fillRect/>
                </a:stretch>
              </p:blipFill>
              <p:spPr>
                <a:xfrm>
                  <a:off x="8252611" y="2265277"/>
                  <a:ext cx="687240" cy="92880"/>
                </a:xfrm>
                <a:prstGeom prst="rect">
                  <a:avLst/>
                </a:prstGeom>
              </p:spPr>
            </p:pic>
          </mc:Fallback>
        </mc:AlternateContent>
      </p:grpSp>
      <p:grpSp>
        <p:nvGrpSpPr>
          <p:cNvPr id="43" name="Group 42">
            <a:extLst>
              <a:ext uri="{FF2B5EF4-FFF2-40B4-BE49-F238E27FC236}">
                <a16:creationId xmlns:a16="http://schemas.microsoft.com/office/drawing/2014/main" id="{0726F0E8-8DA3-54AE-9E3F-487C2CA156D7}"/>
              </a:ext>
            </a:extLst>
          </p:cNvPr>
          <p:cNvGrpSpPr/>
          <p:nvPr/>
        </p:nvGrpSpPr>
        <p:grpSpPr>
          <a:xfrm>
            <a:off x="1563811" y="2224957"/>
            <a:ext cx="5922720" cy="198360"/>
            <a:chOff x="1563811" y="2224957"/>
            <a:chExt cx="5922720" cy="198360"/>
          </a:xfrm>
        </p:grpSpPr>
        <mc:AlternateContent xmlns:mc="http://schemas.openxmlformats.org/markup-compatibility/2006">
          <mc:Choice xmlns:p14="http://schemas.microsoft.com/office/powerpoint/2010/main" Requires="p14">
            <p:contentPart p14:bwMode="auto" r:id="rId44">
              <p14:nvContentPartPr>
                <p14:cNvPr id="33" name="Ink 32">
                  <a:extLst>
                    <a:ext uri="{FF2B5EF4-FFF2-40B4-BE49-F238E27FC236}">
                      <a16:creationId xmlns:a16="http://schemas.microsoft.com/office/drawing/2014/main" id="{FFECD23E-D621-462C-051C-970F1F3121E1}"/>
                    </a:ext>
                  </a:extLst>
                </p14:cNvPr>
                <p14:cNvContentPartPr/>
                <p14:nvPr/>
              </p14:nvContentPartPr>
              <p14:xfrm>
                <a:off x="7044811" y="2263477"/>
                <a:ext cx="441720" cy="41040"/>
              </p14:xfrm>
            </p:contentPart>
          </mc:Choice>
          <mc:Fallback>
            <p:pic>
              <p:nvPicPr>
                <p:cNvPr id="33" name="Ink 32">
                  <a:extLst>
                    <a:ext uri="{FF2B5EF4-FFF2-40B4-BE49-F238E27FC236}">
                      <a16:creationId xmlns:a16="http://schemas.microsoft.com/office/drawing/2014/main" id="{FFECD23E-D621-462C-051C-970F1F3121E1}"/>
                    </a:ext>
                  </a:extLst>
                </p:cNvPr>
                <p:cNvPicPr/>
                <p:nvPr/>
              </p:nvPicPr>
              <p:blipFill>
                <a:blip r:embed="rId45"/>
                <a:stretch>
                  <a:fillRect/>
                </a:stretch>
              </p:blipFill>
              <p:spPr>
                <a:xfrm>
                  <a:off x="7027171" y="2245837"/>
                  <a:ext cx="4773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4" name="Ink 33">
                  <a:extLst>
                    <a:ext uri="{FF2B5EF4-FFF2-40B4-BE49-F238E27FC236}">
                      <a16:creationId xmlns:a16="http://schemas.microsoft.com/office/drawing/2014/main" id="{3457DBC3-D1D7-E7CB-B1D4-22DE80FA1F24}"/>
                    </a:ext>
                  </a:extLst>
                </p14:cNvPr>
                <p14:cNvContentPartPr/>
                <p14:nvPr/>
              </p14:nvContentPartPr>
              <p14:xfrm>
                <a:off x="6206731" y="2224957"/>
                <a:ext cx="610920" cy="112680"/>
              </p14:xfrm>
            </p:contentPart>
          </mc:Choice>
          <mc:Fallback>
            <p:pic>
              <p:nvPicPr>
                <p:cNvPr id="34" name="Ink 33">
                  <a:extLst>
                    <a:ext uri="{FF2B5EF4-FFF2-40B4-BE49-F238E27FC236}">
                      <a16:creationId xmlns:a16="http://schemas.microsoft.com/office/drawing/2014/main" id="{3457DBC3-D1D7-E7CB-B1D4-22DE80FA1F24}"/>
                    </a:ext>
                  </a:extLst>
                </p:cNvPr>
                <p:cNvPicPr/>
                <p:nvPr/>
              </p:nvPicPr>
              <p:blipFill>
                <a:blip r:embed="rId47"/>
                <a:stretch>
                  <a:fillRect/>
                </a:stretch>
              </p:blipFill>
              <p:spPr>
                <a:xfrm>
                  <a:off x="6188731" y="2206957"/>
                  <a:ext cx="6465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 name="Ink 35">
                  <a:extLst>
                    <a:ext uri="{FF2B5EF4-FFF2-40B4-BE49-F238E27FC236}">
                      <a16:creationId xmlns:a16="http://schemas.microsoft.com/office/drawing/2014/main" id="{3DF34DE8-B395-BCB8-1EB2-98B20C312956}"/>
                    </a:ext>
                  </a:extLst>
                </p14:cNvPr>
                <p14:cNvContentPartPr/>
                <p14:nvPr/>
              </p14:nvContentPartPr>
              <p14:xfrm>
                <a:off x="4983811" y="2253757"/>
                <a:ext cx="953640" cy="70200"/>
              </p14:xfrm>
            </p:contentPart>
          </mc:Choice>
          <mc:Fallback>
            <p:pic>
              <p:nvPicPr>
                <p:cNvPr id="36" name="Ink 35">
                  <a:extLst>
                    <a:ext uri="{FF2B5EF4-FFF2-40B4-BE49-F238E27FC236}">
                      <a16:creationId xmlns:a16="http://schemas.microsoft.com/office/drawing/2014/main" id="{3DF34DE8-B395-BCB8-1EB2-98B20C312956}"/>
                    </a:ext>
                  </a:extLst>
                </p:cNvPr>
                <p:cNvPicPr/>
                <p:nvPr/>
              </p:nvPicPr>
              <p:blipFill>
                <a:blip r:embed="rId49"/>
                <a:stretch>
                  <a:fillRect/>
                </a:stretch>
              </p:blipFill>
              <p:spPr>
                <a:xfrm>
                  <a:off x="4966171" y="2236117"/>
                  <a:ext cx="9892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8" name="Ink 37">
                  <a:extLst>
                    <a:ext uri="{FF2B5EF4-FFF2-40B4-BE49-F238E27FC236}">
                      <a16:creationId xmlns:a16="http://schemas.microsoft.com/office/drawing/2014/main" id="{7448441A-1A2D-4181-0F57-D76B413243C7}"/>
                    </a:ext>
                  </a:extLst>
                </p14:cNvPr>
                <p14:cNvContentPartPr/>
                <p14:nvPr/>
              </p14:nvContentPartPr>
              <p14:xfrm>
                <a:off x="4594651" y="2339077"/>
                <a:ext cx="372600" cy="13320"/>
              </p14:xfrm>
            </p:contentPart>
          </mc:Choice>
          <mc:Fallback>
            <p:pic>
              <p:nvPicPr>
                <p:cNvPr id="38" name="Ink 37">
                  <a:extLst>
                    <a:ext uri="{FF2B5EF4-FFF2-40B4-BE49-F238E27FC236}">
                      <a16:creationId xmlns:a16="http://schemas.microsoft.com/office/drawing/2014/main" id="{7448441A-1A2D-4181-0F57-D76B413243C7}"/>
                    </a:ext>
                  </a:extLst>
                </p:cNvPr>
                <p:cNvPicPr/>
                <p:nvPr/>
              </p:nvPicPr>
              <p:blipFill>
                <a:blip r:embed="rId51"/>
                <a:stretch>
                  <a:fillRect/>
                </a:stretch>
              </p:blipFill>
              <p:spPr>
                <a:xfrm>
                  <a:off x="4577011" y="2321437"/>
                  <a:ext cx="4082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9" name="Ink 38">
                  <a:extLst>
                    <a:ext uri="{FF2B5EF4-FFF2-40B4-BE49-F238E27FC236}">
                      <a16:creationId xmlns:a16="http://schemas.microsoft.com/office/drawing/2014/main" id="{E70E6952-756F-67D5-6029-BEAC9454C42D}"/>
                    </a:ext>
                  </a:extLst>
                </p14:cNvPr>
                <p14:cNvContentPartPr/>
                <p14:nvPr/>
              </p14:nvContentPartPr>
              <p14:xfrm>
                <a:off x="3732451" y="2297677"/>
                <a:ext cx="808920" cy="87480"/>
              </p14:xfrm>
            </p:contentPart>
          </mc:Choice>
          <mc:Fallback>
            <p:pic>
              <p:nvPicPr>
                <p:cNvPr id="39" name="Ink 38">
                  <a:extLst>
                    <a:ext uri="{FF2B5EF4-FFF2-40B4-BE49-F238E27FC236}">
                      <a16:creationId xmlns:a16="http://schemas.microsoft.com/office/drawing/2014/main" id="{E70E6952-756F-67D5-6029-BEAC9454C42D}"/>
                    </a:ext>
                  </a:extLst>
                </p:cNvPr>
                <p:cNvPicPr/>
                <p:nvPr/>
              </p:nvPicPr>
              <p:blipFill>
                <a:blip r:embed="rId53"/>
                <a:stretch>
                  <a:fillRect/>
                </a:stretch>
              </p:blipFill>
              <p:spPr>
                <a:xfrm>
                  <a:off x="3714811" y="2280037"/>
                  <a:ext cx="8445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0" name="Ink 39">
                  <a:extLst>
                    <a:ext uri="{FF2B5EF4-FFF2-40B4-BE49-F238E27FC236}">
                      <a16:creationId xmlns:a16="http://schemas.microsoft.com/office/drawing/2014/main" id="{4CD4AB05-3748-1585-81BE-100C9C4DFFC9}"/>
                    </a:ext>
                  </a:extLst>
                </p14:cNvPr>
                <p14:cNvContentPartPr/>
                <p14:nvPr/>
              </p14:nvContentPartPr>
              <p14:xfrm>
                <a:off x="2510251" y="2304157"/>
                <a:ext cx="1076760" cy="82440"/>
              </p14:xfrm>
            </p:contentPart>
          </mc:Choice>
          <mc:Fallback>
            <p:pic>
              <p:nvPicPr>
                <p:cNvPr id="40" name="Ink 39">
                  <a:extLst>
                    <a:ext uri="{FF2B5EF4-FFF2-40B4-BE49-F238E27FC236}">
                      <a16:creationId xmlns:a16="http://schemas.microsoft.com/office/drawing/2014/main" id="{4CD4AB05-3748-1585-81BE-100C9C4DFFC9}"/>
                    </a:ext>
                  </a:extLst>
                </p:cNvPr>
                <p:cNvPicPr/>
                <p:nvPr/>
              </p:nvPicPr>
              <p:blipFill>
                <a:blip r:embed="rId55"/>
                <a:stretch>
                  <a:fillRect/>
                </a:stretch>
              </p:blipFill>
              <p:spPr>
                <a:xfrm>
                  <a:off x="2492611" y="2286517"/>
                  <a:ext cx="11124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2" name="Ink 41">
                  <a:extLst>
                    <a:ext uri="{FF2B5EF4-FFF2-40B4-BE49-F238E27FC236}">
                      <a16:creationId xmlns:a16="http://schemas.microsoft.com/office/drawing/2014/main" id="{75FE7C11-06B0-9F1D-3C9C-BA4EE55FC426}"/>
                    </a:ext>
                  </a:extLst>
                </p14:cNvPr>
                <p14:cNvContentPartPr/>
                <p14:nvPr/>
              </p14:nvContentPartPr>
              <p14:xfrm>
                <a:off x="1563811" y="2353477"/>
                <a:ext cx="762480" cy="69840"/>
              </p14:xfrm>
            </p:contentPart>
          </mc:Choice>
          <mc:Fallback>
            <p:pic>
              <p:nvPicPr>
                <p:cNvPr id="42" name="Ink 41">
                  <a:extLst>
                    <a:ext uri="{FF2B5EF4-FFF2-40B4-BE49-F238E27FC236}">
                      <a16:creationId xmlns:a16="http://schemas.microsoft.com/office/drawing/2014/main" id="{75FE7C11-06B0-9F1D-3C9C-BA4EE55FC426}"/>
                    </a:ext>
                  </a:extLst>
                </p:cNvPr>
                <p:cNvPicPr/>
                <p:nvPr/>
              </p:nvPicPr>
              <p:blipFill>
                <a:blip r:embed="rId57"/>
                <a:stretch>
                  <a:fillRect/>
                </a:stretch>
              </p:blipFill>
              <p:spPr>
                <a:xfrm>
                  <a:off x="1545811" y="2335837"/>
                  <a:ext cx="798120" cy="105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
            <p14:nvContentPartPr>
              <p14:cNvPr id="44" name="Ink 43">
                <a:extLst>
                  <a:ext uri="{FF2B5EF4-FFF2-40B4-BE49-F238E27FC236}">
                    <a16:creationId xmlns:a16="http://schemas.microsoft.com/office/drawing/2014/main" id="{1F8AA7A0-DDC3-53C2-DFDC-7367F4AAC2E9}"/>
                  </a:ext>
                </a:extLst>
              </p14:cNvPr>
              <p14:cNvContentPartPr/>
              <p14:nvPr/>
            </p14:nvContentPartPr>
            <p14:xfrm>
              <a:off x="987091" y="2217757"/>
              <a:ext cx="284760" cy="73800"/>
            </p14:xfrm>
          </p:contentPart>
        </mc:Choice>
        <mc:Fallback>
          <p:pic>
            <p:nvPicPr>
              <p:cNvPr id="44" name="Ink 43">
                <a:extLst>
                  <a:ext uri="{FF2B5EF4-FFF2-40B4-BE49-F238E27FC236}">
                    <a16:creationId xmlns:a16="http://schemas.microsoft.com/office/drawing/2014/main" id="{1F8AA7A0-DDC3-53C2-DFDC-7367F4AAC2E9}"/>
                  </a:ext>
                </a:extLst>
              </p:cNvPr>
              <p:cNvPicPr/>
              <p:nvPr/>
            </p:nvPicPr>
            <p:blipFill>
              <a:blip r:embed="rId59"/>
              <a:stretch>
                <a:fillRect/>
              </a:stretch>
            </p:blipFill>
            <p:spPr>
              <a:xfrm>
                <a:off x="969091" y="2199757"/>
                <a:ext cx="320400" cy="109440"/>
              </a:xfrm>
              <a:prstGeom prst="rect">
                <a:avLst/>
              </a:prstGeom>
            </p:spPr>
          </p:pic>
        </mc:Fallback>
      </mc:AlternateContent>
      <p:grpSp>
        <p:nvGrpSpPr>
          <p:cNvPr id="70" name="Group 69">
            <a:extLst>
              <a:ext uri="{FF2B5EF4-FFF2-40B4-BE49-F238E27FC236}">
                <a16:creationId xmlns:a16="http://schemas.microsoft.com/office/drawing/2014/main" id="{F77C1358-684E-FCEB-CBF3-DB28E1D5A902}"/>
              </a:ext>
            </a:extLst>
          </p:cNvPr>
          <p:cNvGrpSpPr/>
          <p:nvPr/>
        </p:nvGrpSpPr>
        <p:grpSpPr>
          <a:xfrm>
            <a:off x="721051" y="2708077"/>
            <a:ext cx="8647200" cy="716760"/>
            <a:chOff x="721051" y="2708077"/>
            <a:chExt cx="8647200" cy="716760"/>
          </a:xfrm>
        </p:grpSpPr>
        <mc:AlternateContent xmlns:mc="http://schemas.openxmlformats.org/markup-compatibility/2006">
          <mc:Choice xmlns:p14="http://schemas.microsoft.com/office/powerpoint/2010/main" Requires="p14">
            <p:contentPart p14:bwMode="auto" r:id="rId60">
              <p14:nvContentPartPr>
                <p14:cNvPr id="45" name="Ink 44">
                  <a:extLst>
                    <a:ext uri="{FF2B5EF4-FFF2-40B4-BE49-F238E27FC236}">
                      <a16:creationId xmlns:a16="http://schemas.microsoft.com/office/drawing/2014/main" id="{ECAF7B1B-BC07-9417-8312-20391C228FC1}"/>
                    </a:ext>
                  </a:extLst>
                </p14:cNvPr>
                <p14:cNvContentPartPr/>
                <p14:nvPr/>
              </p14:nvContentPartPr>
              <p14:xfrm>
                <a:off x="8808091" y="2759917"/>
                <a:ext cx="549360" cy="15480"/>
              </p14:xfrm>
            </p:contentPart>
          </mc:Choice>
          <mc:Fallback>
            <p:pic>
              <p:nvPicPr>
                <p:cNvPr id="45" name="Ink 44">
                  <a:extLst>
                    <a:ext uri="{FF2B5EF4-FFF2-40B4-BE49-F238E27FC236}">
                      <a16:creationId xmlns:a16="http://schemas.microsoft.com/office/drawing/2014/main" id="{ECAF7B1B-BC07-9417-8312-20391C228FC1}"/>
                    </a:ext>
                  </a:extLst>
                </p:cNvPr>
                <p:cNvPicPr/>
                <p:nvPr/>
              </p:nvPicPr>
              <p:blipFill>
                <a:blip r:embed="rId61"/>
                <a:stretch>
                  <a:fillRect/>
                </a:stretch>
              </p:blipFill>
              <p:spPr>
                <a:xfrm>
                  <a:off x="8790091" y="2742277"/>
                  <a:ext cx="5850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6" name="Ink 45">
                  <a:extLst>
                    <a:ext uri="{FF2B5EF4-FFF2-40B4-BE49-F238E27FC236}">
                      <a16:creationId xmlns:a16="http://schemas.microsoft.com/office/drawing/2014/main" id="{09AF6FB3-FF83-93CF-32CD-1AFD2591D906}"/>
                    </a:ext>
                  </a:extLst>
                </p14:cNvPr>
                <p14:cNvContentPartPr/>
                <p14:nvPr/>
              </p14:nvContentPartPr>
              <p14:xfrm>
                <a:off x="7940131" y="2749477"/>
                <a:ext cx="612720" cy="28080"/>
              </p14:xfrm>
            </p:contentPart>
          </mc:Choice>
          <mc:Fallback>
            <p:pic>
              <p:nvPicPr>
                <p:cNvPr id="46" name="Ink 45">
                  <a:extLst>
                    <a:ext uri="{FF2B5EF4-FFF2-40B4-BE49-F238E27FC236}">
                      <a16:creationId xmlns:a16="http://schemas.microsoft.com/office/drawing/2014/main" id="{09AF6FB3-FF83-93CF-32CD-1AFD2591D906}"/>
                    </a:ext>
                  </a:extLst>
                </p:cNvPr>
                <p:cNvPicPr/>
                <p:nvPr/>
              </p:nvPicPr>
              <p:blipFill>
                <a:blip r:embed="rId63"/>
                <a:stretch>
                  <a:fillRect/>
                </a:stretch>
              </p:blipFill>
              <p:spPr>
                <a:xfrm>
                  <a:off x="7922131" y="2731837"/>
                  <a:ext cx="6483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8" name="Ink 47">
                  <a:extLst>
                    <a:ext uri="{FF2B5EF4-FFF2-40B4-BE49-F238E27FC236}">
                      <a16:creationId xmlns:a16="http://schemas.microsoft.com/office/drawing/2014/main" id="{4EB45DE9-4119-7E1D-E3A4-462B86895727}"/>
                    </a:ext>
                  </a:extLst>
                </p14:cNvPr>
                <p14:cNvContentPartPr/>
                <p14:nvPr/>
              </p14:nvContentPartPr>
              <p14:xfrm>
                <a:off x="7299331" y="2731837"/>
                <a:ext cx="460800" cy="21600"/>
              </p14:xfrm>
            </p:contentPart>
          </mc:Choice>
          <mc:Fallback>
            <p:pic>
              <p:nvPicPr>
                <p:cNvPr id="48" name="Ink 47">
                  <a:extLst>
                    <a:ext uri="{FF2B5EF4-FFF2-40B4-BE49-F238E27FC236}">
                      <a16:creationId xmlns:a16="http://schemas.microsoft.com/office/drawing/2014/main" id="{4EB45DE9-4119-7E1D-E3A4-462B86895727}"/>
                    </a:ext>
                  </a:extLst>
                </p:cNvPr>
                <p:cNvPicPr/>
                <p:nvPr/>
              </p:nvPicPr>
              <p:blipFill>
                <a:blip r:embed="rId65"/>
                <a:stretch>
                  <a:fillRect/>
                </a:stretch>
              </p:blipFill>
              <p:spPr>
                <a:xfrm>
                  <a:off x="7281691" y="2714197"/>
                  <a:ext cx="4964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9" name="Ink 48">
                  <a:extLst>
                    <a:ext uri="{FF2B5EF4-FFF2-40B4-BE49-F238E27FC236}">
                      <a16:creationId xmlns:a16="http://schemas.microsoft.com/office/drawing/2014/main" id="{7121B609-E6AA-87A3-6A82-E2F21D6802BB}"/>
                    </a:ext>
                  </a:extLst>
                </p14:cNvPr>
                <p14:cNvContentPartPr/>
                <p14:nvPr/>
              </p14:nvContentPartPr>
              <p14:xfrm>
                <a:off x="6477091" y="2774677"/>
                <a:ext cx="630720" cy="26640"/>
              </p14:xfrm>
            </p:contentPart>
          </mc:Choice>
          <mc:Fallback>
            <p:pic>
              <p:nvPicPr>
                <p:cNvPr id="49" name="Ink 48">
                  <a:extLst>
                    <a:ext uri="{FF2B5EF4-FFF2-40B4-BE49-F238E27FC236}">
                      <a16:creationId xmlns:a16="http://schemas.microsoft.com/office/drawing/2014/main" id="{7121B609-E6AA-87A3-6A82-E2F21D6802BB}"/>
                    </a:ext>
                  </a:extLst>
                </p:cNvPr>
                <p:cNvPicPr/>
                <p:nvPr/>
              </p:nvPicPr>
              <p:blipFill>
                <a:blip r:embed="rId67"/>
                <a:stretch>
                  <a:fillRect/>
                </a:stretch>
              </p:blipFill>
              <p:spPr>
                <a:xfrm>
                  <a:off x="6459091" y="2756677"/>
                  <a:ext cx="6663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0" name="Ink 49">
                  <a:extLst>
                    <a:ext uri="{FF2B5EF4-FFF2-40B4-BE49-F238E27FC236}">
                      <a16:creationId xmlns:a16="http://schemas.microsoft.com/office/drawing/2014/main" id="{C289A123-4A3C-F5F1-0FCB-EC525091B176}"/>
                    </a:ext>
                  </a:extLst>
                </p14:cNvPr>
                <p14:cNvContentPartPr/>
                <p14:nvPr/>
              </p14:nvContentPartPr>
              <p14:xfrm>
                <a:off x="6053011" y="2813557"/>
                <a:ext cx="292680" cy="39600"/>
              </p14:xfrm>
            </p:contentPart>
          </mc:Choice>
          <mc:Fallback>
            <p:pic>
              <p:nvPicPr>
                <p:cNvPr id="50" name="Ink 49">
                  <a:extLst>
                    <a:ext uri="{FF2B5EF4-FFF2-40B4-BE49-F238E27FC236}">
                      <a16:creationId xmlns:a16="http://schemas.microsoft.com/office/drawing/2014/main" id="{C289A123-4A3C-F5F1-0FCB-EC525091B176}"/>
                    </a:ext>
                  </a:extLst>
                </p:cNvPr>
                <p:cNvPicPr/>
                <p:nvPr/>
              </p:nvPicPr>
              <p:blipFill>
                <a:blip r:embed="rId69"/>
                <a:stretch>
                  <a:fillRect/>
                </a:stretch>
              </p:blipFill>
              <p:spPr>
                <a:xfrm>
                  <a:off x="6035371" y="2795557"/>
                  <a:ext cx="3283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2" name="Ink 51">
                  <a:extLst>
                    <a:ext uri="{FF2B5EF4-FFF2-40B4-BE49-F238E27FC236}">
                      <a16:creationId xmlns:a16="http://schemas.microsoft.com/office/drawing/2014/main" id="{6B5DD991-C2D8-A5E8-EAB2-6EA52401887C}"/>
                    </a:ext>
                  </a:extLst>
                </p14:cNvPr>
                <p14:cNvContentPartPr/>
                <p14:nvPr/>
              </p14:nvContentPartPr>
              <p14:xfrm>
                <a:off x="5303851" y="2722477"/>
                <a:ext cx="600480" cy="60120"/>
              </p14:xfrm>
            </p:contentPart>
          </mc:Choice>
          <mc:Fallback>
            <p:pic>
              <p:nvPicPr>
                <p:cNvPr id="52" name="Ink 51">
                  <a:extLst>
                    <a:ext uri="{FF2B5EF4-FFF2-40B4-BE49-F238E27FC236}">
                      <a16:creationId xmlns:a16="http://schemas.microsoft.com/office/drawing/2014/main" id="{6B5DD991-C2D8-A5E8-EAB2-6EA52401887C}"/>
                    </a:ext>
                  </a:extLst>
                </p:cNvPr>
                <p:cNvPicPr/>
                <p:nvPr/>
              </p:nvPicPr>
              <p:blipFill>
                <a:blip r:embed="rId71"/>
                <a:stretch>
                  <a:fillRect/>
                </a:stretch>
              </p:blipFill>
              <p:spPr>
                <a:xfrm>
                  <a:off x="5286211" y="2704477"/>
                  <a:ext cx="6361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3" name="Ink 52">
                  <a:extLst>
                    <a:ext uri="{FF2B5EF4-FFF2-40B4-BE49-F238E27FC236}">
                      <a16:creationId xmlns:a16="http://schemas.microsoft.com/office/drawing/2014/main" id="{5AABD9BD-C0F8-18F8-4F64-49A64BF8D930}"/>
                    </a:ext>
                  </a:extLst>
                </p14:cNvPr>
                <p14:cNvContentPartPr/>
                <p14:nvPr/>
              </p14:nvContentPartPr>
              <p14:xfrm>
                <a:off x="4766371" y="2753437"/>
                <a:ext cx="292680" cy="64080"/>
              </p14:xfrm>
            </p:contentPart>
          </mc:Choice>
          <mc:Fallback>
            <p:pic>
              <p:nvPicPr>
                <p:cNvPr id="53" name="Ink 52">
                  <a:extLst>
                    <a:ext uri="{FF2B5EF4-FFF2-40B4-BE49-F238E27FC236}">
                      <a16:creationId xmlns:a16="http://schemas.microsoft.com/office/drawing/2014/main" id="{5AABD9BD-C0F8-18F8-4F64-49A64BF8D930}"/>
                    </a:ext>
                  </a:extLst>
                </p:cNvPr>
                <p:cNvPicPr/>
                <p:nvPr/>
              </p:nvPicPr>
              <p:blipFill>
                <a:blip r:embed="rId73"/>
                <a:stretch>
                  <a:fillRect/>
                </a:stretch>
              </p:blipFill>
              <p:spPr>
                <a:xfrm>
                  <a:off x="4748731" y="2735797"/>
                  <a:ext cx="3283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4" name="Ink 53">
                  <a:extLst>
                    <a:ext uri="{FF2B5EF4-FFF2-40B4-BE49-F238E27FC236}">
                      <a16:creationId xmlns:a16="http://schemas.microsoft.com/office/drawing/2014/main" id="{CCAE7064-F7DB-7167-C2E3-E027FF4012CB}"/>
                    </a:ext>
                  </a:extLst>
                </p14:cNvPr>
                <p14:cNvContentPartPr/>
                <p14:nvPr/>
              </p14:nvContentPartPr>
              <p14:xfrm>
                <a:off x="3870691" y="2788357"/>
                <a:ext cx="756000" cy="86760"/>
              </p14:xfrm>
            </p:contentPart>
          </mc:Choice>
          <mc:Fallback>
            <p:pic>
              <p:nvPicPr>
                <p:cNvPr id="54" name="Ink 53">
                  <a:extLst>
                    <a:ext uri="{FF2B5EF4-FFF2-40B4-BE49-F238E27FC236}">
                      <a16:creationId xmlns:a16="http://schemas.microsoft.com/office/drawing/2014/main" id="{CCAE7064-F7DB-7167-C2E3-E027FF4012CB}"/>
                    </a:ext>
                  </a:extLst>
                </p:cNvPr>
                <p:cNvPicPr/>
                <p:nvPr/>
              </p:nvPicPr>
              <p:blipFill>
                <a:blip r:embed="rId75"/>
                <a:stretch>
                  <a:fillRect/>
                </a:stretch>
              </p:blipFill>
              <p:spPr>
                <a:xfrm>
                  <a:off x="3853051" y="2770357"/>
                  <a:ext cx="7916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5" name="Ink 54">
                  <a:extLst>
                    <a:ext uri="{FF2B5EF4-FFF2-40B4-BE49-F238E27FC236}">
                      <a16:creationId xmlns:a16="http://schemas.microsoft.com/office/drawing/2014/main" id="{A11D02B6-7BE4-AB3D-16B7-E9559A4BACD5}"/>
                    </a:ext>
                  </a:extLst>
                </p14:cNvPr>
                <p14:cNvContentPartPr/>
                <p14:nvPr/>
              </p14:nvContentPartPr>
              <p14:xfrm>
                <a:off x="3444091" y="2766757"/>
                <a:ext cx="214560" cy="11160"/>
              </p14:xfrm>
            </p:contentPart>
          </mc:Choice>
          <mc:Fallback>
            <p:pic>
              <p:nvPicPr>
                <p:cNvPr id="55" name="Ink 54">
                  <a:extLst>
                    <a:ext uri="{FF2B5EF4-FFF2-40B4-BE49-F238E27FC236}">
                      <a16:creationId xmlns:a16="http://schemas.microsoft.com/office/drawing/2014/main" id="{A11D02B6-7BE4-AB3D-16B7-E9559A4BACD5}"/>
                    </a:ext>
                  </a:extLst>
                </p:cNvPr>
                <p:cNvPicPr/>
                <p:nvPr/>
              </p:nvPicPr>
              <p:blipFill>
                <a:blip r:embed="rId77"/>
                <a:stretch>
                  <a:fillRect/>
                </a:stretch>
              </p:blipFill>
              <p:spPr>
                <a:xfrm>
                  <a:off x="3426451" y="2749117"/>
                  <a:ext cx="2502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7" name="Ink 56">
                  <a:extLst>
                    <a:ext uri="{FF2B5EF4-FFF2-40B4-BE49-F238E27FC236}">
                      <a16:creationId xmlns:a16="http://schemas.microsoft.com/office/drawing/2014/main" id="{0F5C433A-9B4F-8FC6-1614-B2E361220449}"/>
                    </a:ext>
                  </a:extLst>
                </p14:cNvPr>
                <p14:cNvContentPartPr/>
                <p14:nvPr/>
              </p14:nvContentPartPr>
              <p14:xfrm>
                <a:off x="2685931" y="2830117"/>
                <a:ext cx="565560" cy="7200"/>
              </p14:xfrm>
            </p:contentPart>
          </mc:Choice>
          <mc:Fallback>
            <p:pic>
              <p:nvPicPr>
                <p:cNvPr id="57" name="Ink 56">
                  <a:extLst>
                    <a:ext uri="{FF2B5EF4-FFF2-40B4-BE49-F238E27FC236}">
                      <a16:creationId xmlns:a16="http://schemas.microsoft.com/office/drawing/2014/main" id="{0F5C433A-9B4F-8FC6-1614-B2E361220449}"/>
                    </a:ext>
                  </a:extLst>
                </p:cNvPr>
                <p:cNvPicPr/>
                <p:nvPr/>
              </p:nvPicPr>
              <p:blipFill>
                <a:blip r:embed="rId79"/>
                <a:stretch>
                  <a:fillRect/>
                </a:stretch>
              </p:blipFill>
              <p:spPr>
                <a:xfrm>
                  <a:off x="2667931" y="2812477"/>
                  <a:ext cx="6012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8" name="Ink 57">
                  <a:extLst>
                    <a:ext uri="{FF2B5EF4-FFF2-40B4-BE49-F238E27FC236}">
                      <a16:creationId xmlns:a16="http://schemas.microsoft.com/office/drawing/2014/main" id="{1DE3F41E-5331-6199-B511-E279C4CF3CAC}"/>
                    </a:ext>
                  </a:extLst>
                </p14:cNvPr>
                <p14:cNvContentPartPr/>
                <p14:nvPr/>
              </p14:nvContentPartPr>
              <p14:xfrm>
                <a:off x="1736611" y="2812837"/>
                <a:ext cx="725040" cy="68040"/>
              </p14:xfrm>
            </p:contentPart>
          </mc:Choice>
          <mc:Fallback>
            <p:pic>
              <p:nvPicPr>
                <p:cNvPr id="58" name="Ink 57">
                  <a:extLst>
                    <a:ext uri="{FF2B5EF4-FFF2-40B4-BE49-F238E27FC236}">
                      <a16:creationId xmlns:a16="http://schemas.microsoft.com/office/drawing/2014/main" id="{1DE3F41E-5331-6199-B511-E279C4CF3CAC}"/>
                    </a:ext>
                  </a:extLst>
                </p:cNvPr>
                <p:cNvPicPr/>
                <p:nvPr/>
              </p:nvPicPr>
              <p:blipFill>
                <a:blip r:embed="rId81"/>
                <a:stretch>
                  <a:fillRect/>
                </a:stretch>
              </p:blipFill>
              <p:spPr>
                <a:xfrm>
                  <a:off x="1718971" y="2794837"/>
                  <a:ext cx="760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0" name="Ink 59">
                  <a:extLst>
                    <a:ext uri="{FF2B5EF4-FFF2-40B4-BE49-F238E27FC236}">
                      <a16:creationId xmlns:a16="http://schemas.microsoft.com/office/drawing/2014/main" id="{C6ABE989-373F-6F1E-7B00-FBAF20625C55}"/>
                    </a:ext>
                  </a:extLst>
                </p14:cNvPr>
                <p14:cNvContentPartPr/>
                <p14:nvPr/>
              </p14:nvContentPartPr>
              <p14:xfrm>
                <a:off x="1368691" y="2801677"/>
                <a:ext cx="291240" cy="39240"/>
              </p14:xfrm>
            </p:contentPart>
          </mc:Choice>
          <mc:Fallback>
            <p:pic>
              <p:nvPicPr>
                <p:cNvPr id="60" name="Ink 59">
                  <a:extLst>
                    <a:ext uri="{FF2B5EF4-FFF2-40B4-BE49-F238E27FC236}">
                      <a16:creationId xmlns:a16="http://schemas.microsoft.com/office/drawing/2014/main" id="{C6ABE989-373F-6F1E-7B00-FBAF20625C55}"/>
                    </a:ext>
                  </a:extLst>
                </p:cNvPr>
                <p:cNvPicPr/>
                <p:nvPr/>
              </p:nvPicPr>
              <p:blipFill>
                <a:blip r:embed="rId83"/>
                <a:stretch>
                  <a:fillRect/>
                </a:stretch>
              </p:blipFill>
              <p:spPr>
                <a:xfrm>
                  <a:off x="1351051" y="2783677"/>
                  <a:ext cx="3268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2" name="Ink 61">
                  <a:extLst>
                    <a:ext uri="{FF2B5EF4-FFF2-40B4-BE49-F238E27FC236}">
                      <a16:creationId xmlns:a16="http://schemas.microsoft.com/office/drawing/2014/main" id="{3DF04963-971D-2A6D-2886-3DB19D2E2678}"/>
                    </a:ext>
                  </a:extLst>
                </p14:cNvPr>
                <p14:cNvContentPartPr/>
                <p14:nvPr/>
              </p14:nvContentPartPr>
              <p14:xfrm>
                <a:off x="721051" y="2879437"/>
                <a:ext cx="415800" cy="6120"/>
              </p14:xfrm>
            </p:contentPart>
          </mc:Choice>
          <mc:Fallback>
            <p:pic>
              <p:nvPicPr>
                <p:cNvPr id="62" name="Ink 61">
                  <a:extLst>
                    <a:ext uri="{FF2B5EF4-FFF2-40B4-BE49-F238E27FC236}">
                      <a16:creationId xmlns:a16="http://schemas.microsoft.com/office/drawing/2014/main" id="{3DF04963-971D-2A6D-2886-3DB19D2E2678}"/>
                    </a:ext>
                  </a:extLst>
                </p:cNvPr>
                <p:cNvPicPr/>
                <p:nvPr/>
              </p:nvPicPr>
              <p:blipFill>
                <a:blip r:embed="rId85"/>
                <a:stretch>
                  <a:fillRect/>
                </a:stretch>
              </p:blipFill>
              <p:spPr>
                <a:xfrm>
                  <a:off x="703051" y="2861437"/>
                  <a:ext cx="4514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3" name="Ink 62">
                  <a:extLst>
                    <a:ext uri="{FF2B5EF4-FFF2-40B4-BE49-F238E27FC236}">
                      <a16:creationId xmlns:a16="http://schemas.microsoft.com/office/drawing/2014/main" id="{35504566-4864-CC79-0989-CFBBAE85A9BD}"/>
                    </a:ext>
                  </a:extLst>
                </p14:cNvPr>
                <p14:cNvContentPartPr/>
                <p14:nvPr/>
              </p14:nvContentPartPr>
              <p14:xfrm>
                <a:off x="8780011" y="3270397"/>
                <a:ext cx="588240" cy="15120"/>
              </p14:xfrm>
            </p:contentPart>
          </mc:Choice>
          <mc:Fallback>
            <p:pic>
              <p:nvPicPr>
                <p:cNvPr id="63" name="Ink 62">
                  <a:extLst>
                    <a:ext uri="{FF2B5EF4-FFF2-40B4-BE49-F238E27FC236}">
                      <a16:creationId xmlns:a16="http://schemas.microsoft.com/office/drawing/2014/main" id="{35504566-4864-CC79-0989-CFBBAE85A9BD}"/>
                    </a:ext>
                  </a:extLst>
                </p:cNvPr>
                <p:cNvPicPr/>
                <p:nvPr/>
              </p:nvPicPr>
              <p:blipFill>
                <a:blip r:embed="rId87"/>
                <a:stretch>
                  <a:fillRect/>
                </a:stretch>
              </p:blipFill>
              <p:spPr>
                <a:xfrm>
                  <a:off x="8762371" y="3252397"/>
                  <a:ext cx="6238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5" name="Ink 64">
                  <a:extLst>
                    <a:ext uri="{FF2B5EF4-FFF2-40B4-BE49-F238E27FC236}">
                      <a16:creationId xmlns:a16="http://schemas.microsoft.com/office/drawing/2014/main" id="{84544DB6-FEE4-96B1-1466-21D43C7B81C7}"/>
                    </a:ext>
                  </a:extLst>
                </p14:cNvPr>
                <p14:cNvContentPartPr/>
                <p14:nvPr/>
              </p14:nvContentPartPr>
              <p14:xfrm>
                <a:off x="8295451" y="3280117"/>
                <a:ext cx="399240" cy="34560"/>
              </p14:xfrm>
            </p:contentPart>
          </mc:Choice>
          <mc:Fallback>
            <p:pic>
              <p:nvPicPr>
                <p:cNvPr id="65" name="Ink 64">
                  <a:extLst>
                    <a:ext uri="{FF2B5EF4-FFF2-40B4-BE49-F238E27FC236}">
                      <a16:creationId xmlns:a16="http://schemas.microsoft.com/office/drawing/2014/main" id="{84544DB6-FEE4-96B1-1466-21D43C7B81C7}"/>
                    </a:ext>
                  </a:extLst>
                </p:cNvPr>
                <p:cNvPicPr/>
                <p:nvPr/>
              </p:nvPicPr>
              <p:blipFill>
                <a:blip r:embed="rId89"/>
                <a:stretch>
                  <a:fillRect/>
                </a:stretch>
              </p:blipFill>
              <p:spPr>
                <a:xfrm>
                  <a:off x="8277811" y="3262117"/>
                  <a:ext cx="4348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6" name="Ink 65">
                  <a:extLst>
                    <a:ext uri="{FF2B5EF4-FFF2-40B4-BE49-F238E27FC236}">
                      <a16:creationId xmlns:a16="http://schemas.microsoft.com/office/drawing/2014/main" id="{42755A47-0B8F-0445-DEDC-4BAB4CB212F0}"/>
                    </a:ext>
                  </a:extLst>
                </p14:cNvPr>
                <p14:cNvContentPartPr/>
                <p14:nvPr/>
              </p14:nvContentPartPr>
              <p14:xfrm>
                <a:off x="7693531" y="3265717"/>
                <a:ext cx="343080" cy="65160"/>
              </p14:xfrm>
            </p:contentPart>
          </mc:Choice>
          <mc:Fallback>
            <p:pic>
              <p:nvPicPr>
                <p:cNvPr id="66" name="Ink 65">
                  <a:extLst>
                    <a:ext uri="{FF2B5EF4-FFF2-40B4-BE49-F238E27FC236}">
                      <a16:creationId xmlns:a16="http://schemas.microsoft.com/office/drawing/2014/main" id="{42755A47-0B8F-0445-DEDC-4BAB4CB212F0}"/>
                    </a:ext>
                  </a:extLst>
                </p:cNvPr>
                <p:cNvPicPr/>
                <p:nvPr/>
              </p:nvPicPr>
              <p:blipFill>
                <a:blip r:embed="rId91"/>
                <a:stretch>
                  <a:fillRect/>
                </a:stretch>
              </p:blipFill>
              <p:spPr>
                <a:xfrm>
                  <a:off x="7675531" y="3248077"/>
                  <a:ext cx="3787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7" name="Ink 66">
                  <a:extLst>
                    <a:ext uri="{FF2B5EF4-FFF2-40B4-BE49-F238E27FC236}">
                      <a16:creationId xmlns:a16="http://schemas.microsoft.com/office/drawing/2014/main" id="{ADACA71F-4928-207D-5B49-7CB1395345E6}"/>
                    </a:ext>
                  </a:extLst>
                </p14:cNvPr>
                <p14:cNvContentPartPr/>
                <p14:nvPr/>
              </p14:nvContentPartPr>
              <p14:xfrm>
                <a:off x="6820531" y="3301357"/>
                <a:ext cx="672840" cy="23760"/>
              </p14:xfrm>
            </p:contentPart>
          </mc:Choice>
          <mc:Fallback>
            <p:pic>
              <p:nvPicPr>
                <p:cNvPr id="67" name="Ink 66">
                  <a:extLst>
                    <a:ext uri="{FF2B5EF4-FFF2-40B4-BE49-F238E27FC236}">
                      <a16:creationId xmlns:a16="http://schemas.microsoft.com/office/drawing/2014/main" id="{ADACA71F-4928-207D-5B49-7CB1395345E6}"/>
                    </a:ext>
                  </a:extLst>
                </p:cNvPr>
                <p:cNvPicPr/>
                <p:nvPr/>
              </p:nvPicPr>
              <p:blipFill>
                <a:blip r:embed="rId93"/>
                <a:stretch>
                  <a:fillRect/>
                </a:stretch>
              </p:blipFill>
              <p:spPr>
                <a:xfrm>
                  <a:off x="6802531" y="3283717"/>
                  <a:ext cx="7084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9" name="Ink 68">
                  <a:extLst>
                    <a:ext uri="{FF2B5EF4-FFF2-40B4-BE49-F238E27FC236}">
                      <a16:creationId xmlns:a16="http://schemas.microsoft.com/office/drawing/2014/main" id="{9479B83A-F229-A099-D005-30FAD8938AAF}"/>
                    </a:ext>
                  </a:extLst>
                </p14:cNvPr>
                <p14:cNvContentPartPr/>
                <p14:nvPr/>
              </p14:nvContentPartPr>
              <p14:xfrm>
                <a:off x="6433891" y="2708077"/>
                <a:ext cx="2397600" cy="716760"/>
              </p14:xfrm>
            </p:contentPart>
          </mc:Choice>
          <mc:Fallback>
            <p:pic>
              <p:nvPicPr>
                <p:cNvPr id="69" name="Ink 68">
                  <a:extLst>
                    <a:ext uri="{FF2B5EF4-FFF2-40B4-BE49-F238E27FC236}">
                      <a16:creationId xmlns:a16="http://schemas.microsoft.com/office/drawing/2014/main" id="{9479B83A-F229-A099-D005-30FAD8938AAF}"/>
                    </a:ext>
                  </a:extLst>
                </p:cNvPr>
                <p:cNvPicPr/>
                <p:nvPr/>
              </p:nvPicPr>
              <p:blipFill>
                <a:blip r:embed="rId95"/>
                <a:stretch>
                  <a:fillRect/>
                </a:stretch>
              </p:blipFill>
              <p:spPr>
                <a:xfrm>
                  <a:off x="6415891" y="2690437"/>
                  <a:ext cx="2433240" cy="752400"/>
                </a:xfrm>
                <a:prstGeom prst="rect">
                  <a:avLst/>
                </a:prstGeom>
              </p:spPr>
            </p:pic>
          </mc:Fallback>
        </mc:AlternateContent>
      </p:grpSp>
    </p:spTree>
    <p:extLst>
      <p:ext uri="{BB962C8B-B14F-4D97-AF65-F5344CB8AC3E}">
        <p14:creationId xmlns:p14="http://schemas.microsoft.com/office/powerpoint/2010/main" val="3623811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109842" cy="63846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3A056B2D-ABA6-9143-6189-C10D4E9BBCF7}"/>
              </a:ext>
            </a:extLst>
          </p:cNvPr>
          <p:cNvPicPr>
            <a:picLocks noChangeAspect="1"/>
          </p:cNvPicPr>
          <p:nvPr/>
        </p:nvPicPr>
        <p:blipFill>
          <a:blip r:embed="rId4"/>
          <a:stretch>
            <a:fillRect/>
          </a:stretch>
        </p:blipFill>
        <p:spPr>
          <a:xfrm>
            <a:off x="475357" y="203586"/>
            <a:ext cx="9220965" cy="5713770"/>
          </a:xfrm>
          <a:prstGeom prst="rect">
            <a:avLst/>
          </a:prstGeom>
        </p:spPr>
      </p:pic>
      <p:sp>
        <p:nvSpPr>
          <p:cNvPr id="5" name="TextBox 4">
            <a:extLst>
              <a:ext uri="{FF2B5EF4-FFF2-40B4-BE49-F238E27FC236}">
                <a16:creationId xmlns:a16="http://schemas.microsoft.com/office/drawing/2014/main" id="{908B3BD5-DCBF-8A1F-3ABA-687E9B3D298E}"/>
              </a:ext>
            </a:extLst>
          </p:cNvPr>
          <p:cNvSpPr txBox="1"/>
          <p:nvPr/>
        </p:nvSpPr>
        <p:spPr>
          <a:xfrm>
            <a:off x="1791701" y="2730666"/>
            <a:ext cx="1948724" cy="461665"/>
          </a:xfrm>
          <a:prstGeom prst="rect">
            <a:avLst/>
          </a:prstGeom>
          <a:noFill/>
        </p:spPr>
        <p:txBody>
          <a:bodyPr wrap="square" rtlCol="0">
            <a:spAutoFit/>
          </a:bodyPr>
          <a:lstStyle/>
          <a:p>
            <a:r>
              <a:rPr lang="en-US" sz="2400">
                <a:solidFill>
                  <a:srgbClr val="FFFF00"/>
                </a:solidFill>
              </a:rPr>
              <a:t>Isaiah 34:1-2</a:t>
            </a:r>
          </a:p>
        </p:txBody>
      </p:sp>
      <p:grpSp>
        <p:nvGrpSpPr>
          <p:cNvPr id="7" name="Group 6">
            <a:extLst>
              <a:ext uri="{FF2B5EF4-FFF2-40B4-BE49-F238E27FC236}">
                <a16:creationId xmlns:a16="http://schemas.microsoft.com/office/drawing/2014/main" id="{B2393256-3F16-4DD0-C61C-121195402732}"/>
              </a:ext>
            </a:extLst>
          </p:cNvPr>
          <p:cNvGrpSpPr/>
          <p:nvPr/>
        </p:nvGrpSpPr>
        <p:grpSpPr>
          <a:xfrm>
            <a:off x="4611931" y="643117"/>
            <a:ext cx="491760" cy="2055600"/>
            <a:chOff x="4611931" y="643117"/>
            <a:chExt cx="491760" cy="2055600"/>
          </a:xfrm>
        </p:grpSpPr>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1EE3E446-E76F-63A1-BB6B-1D807EC9386F}"/>
                    </a:ext>
                  </a:extLst>
                </p14:cNvPr>
                <p14:cNvContentPartPr/>
                <p14:nvPr/>
              </p14:nvContentPartPr>
              <p14:xfrm>
                <a:off x="4802011" y="672277"/>
                <a:ext cx="16560" cy="15120"/>
              </p14:xfrm>
            </p:contentPart>
          </mc:Choice>
          <mc:Fallback>
            <p:pic>
              <p:nvPicPr>
                <p:cNvPr id="2" name="Ink 1">
                  <a:extLst>
                    <a:ext uri="{FF2B5EF4-FFF2-40B4-BE49-F238E27FC236}">
                      <a16:creationId xmlns:a16="http://schemas.microsoft.com/office/drawing/2014/main" id="{1EE3E446-E76F-63A1-BB6B-1D807EC9386F}"/>
                    </a:ext>
                  </a:extLst>
                </p:cNvPr>
                <p:cNvPicPr/>
                <p:nvPr/>
              </p:nvPicPr>
              <p:blipFill>
                <a:blip r:embed="rId6"/>
                <a:stretch>
                  <a:fillRect/>
                </a:stretch>
              </p:blipFill>
              <p:spPr>
                <a:xfrm>
                  <a:off x="4784011" y="654277"/>
                  <a:ext cx="522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75C72FEC-EE6A-5220-6DF6-D7D6E92415C3}"/>
                    </a:ext>
                  </a:extLst>
                </p14:cNvPr>
                <p14:cNvContentPartPr/>
                <p14:nvPr/>
              </p14:nvContentPartPr>
              <p14:xfrm>
                <a:off x="4611931" y="643117"/>
                <a:ext cx="491760" cy="2055600"/>
              </p14:xfrm>
            </p:contentPart>
          </mc:Choice>
          <mc:Fallback>
            <p:pic>
              <p:nvPicPr>
                <p:cNvPr id="3" name="Ink 2">
                  <a:extLst>
                    <a:ext uri="{FF2B5EF4-FFF2-40B4-BE49-F238E27FC236}">
                      <a16:creationId xmlns:a16="http://schemas.microsoft.com/office/drawing/2014/main" id="{75C72FEC-EE6A-5220-6DF6-D7D6E92415C3}"/>
                    </a:ext>
                  </a:extLst>
                </p:cNvPr>
                <p:cNvPicPr/>
                <p:nvPr/>
              </p:nvPicPr>
              <p:blipFill>
                <a:blip r:embed="rId8"/>
                <a:stretch>
                  <a:fillRect/>
                </a:stretch>
              </p:blipFill>
              <p:spPr>
                <a:xfrm>
                  <a:off x="4594291" y="625477"/>
                  <a:ext cx="527400" cy="2091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2851917C-9726-F355-6119-5965E18912E2}"/>
                  </a:ext>
                </a:extLst>
              </p14:cNvPr>
              <p14:cNvContentPartPr/>
              <p14:nvPr/>
            </p14:nvContentPartPr>
            <p14:xfrm>
              <a:off x="4387291" y="3387037"/>
              <a:ext cx="772560" cy="2139480"/>
            </p14:xfrm>
          </p:contentPart>
        </mc:Choice>
        <mc:Fallback>
          <p:pic>
            <p:nvPicPr>
              <p:cNvPr id="9" name="Ink 8">
                <a:extLst>
                  <a:ext uri="{FF2B5EF4-FFF2-40B4-BE49-F238E27FC236}">
                    <a16:creationId xmlns:a16="http://schemas.microsoft.com/office/drawing/2014/main" id="{2851917C-9726-F355-6119-5965E18912E2}"/>
                  </a:ext>
                </a:extLst>
              </p:cNvPr>
              <p:cNvPicPr/>
              <p:nvPr/>
            </p:nvPicPr>
            <p:blipFill>
              <a:blip r:embed="rId10"/>
              <a:stretch>
                <a:fillRect/>
              </a:stretch>
            </p:blipFill>
            <p:spPr>
              <a:xfrm>
                <a:off x="4369291" y="3369397"/>
                <a:ext cx="808200" cy="2175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3CF1B593-8EB2-B603-8287-94B308472331}"/>
                  </a:ext>
                </a:extLst>
              </p14:cNvPr>
              <p14:cNvContentPartPr/>
              <p14:nvPr/>
            </p14:nvContentPartPr>
            <p14:xfrm>
              <a:off x="9383371" y="721957"/>
              <a:ext cx="350640" cy="5284800"/>
            </p14:xfrm>
          </p:contentPart>
        </mc:Choice>
        <mc:Fallback>
          <p:pic>
            <p:nvPicPr>
              <p:cNvPr id="11" name="Ink 10">
                <a:extLst>
                  <a:ext uri="{FF2B5EF4-FFF2-40B4-BE49-F238E27FC236}">
                    <a16:creationId xmlns:a16="http://schemas.microsoft.com/office/drawing/2014/main" id="{3CF1B593-8EB2-B603-8287-94B308472331}"/>
                  </a:ext>
                </a:extLst>
              </p:cNvPr>
              <p:cNvPicPr/>
              <p:nvPr/>
            </p:nvPicPr>
            <p:blipFill>
              <a:blip r:embed="rId12"/>
              <a:stretch>
                <a:fillRect/>
              </a:stretch>
            </p:blipFill>
            <p:spPr>
              <a:xfrm>
                <a:off x="9365731" y="704317"/>
                <a:ext cx="386280" cy="5320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2B847E56-D278-45FD-FA8D-2F7707617E71}"/>
                  </a:ext>
                </a:extLst>
              </p14:cNvPr>
              <p14:cNvContentPartPr/>
              <p14:nvPr/>
            </p14:nvContentPartPr>
            <p14:xfrm>
              <a:off x="7411651" y="623677"/>
              <a:ext cx="357120" cy="56520"/>
            </p14:xfrm>
          </p:contentPart>
        </mc:Choice>
        <mc:Fallback>
          <p:pic>
            <p:nvPicPr>
              <p:cNvPr id="12" name="Ink 11">
                <a:extLst>
                  <a:ext uri="{FF2B5EF4-FFF2-40B4-BE49-F238E27FC236}">
                    <a16:creationId xmlns:a16="http://schemas.microsoft.com/office/drawing/2014/main" id="{2B847E56-D278-45FD-FA8D-2F7707617E71}"/>
                  </a:ext>
                </a:extLst>
              </p:cNvPr>
              <p:cNvPicPr/>
              <p:nvPr/>
            </p:nvPicPr>
            <p:blipFill>
              <a:blip r:embed="rId14"/>
              <a:stretch>
                <a:fillRect/>
              </a:stretch>
            </p:blipFill>
            <p:spPr>
              <a:xfrm>
                <a:off x="7393651" y="605677"/>
                <a:ext cx="392760" cy="92160"/>
              </a:xfrm>
              <a:prstGeom prst="rect">
                <a:avLst/>
              </a:prstGeom>
            </p:spPr>
          </p:pic>
        </mc:Fallback>
      </mc:AlternateContent>
    </p:spTree>
    <p:extLst>
      <p:ext uri="{BB962C8B-B14F-4D97-AF65-F5344CB8AC3E}">
        <p14:creationId xmlns:p14="http://schemas.microsoft.com/office/powerpoint/2010/main" val="32651755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19085</TotalTime>
  <Words>5608</Words>
  <Application>Microsoft Office PowerPoint</Application>
  <PresentationFormat>Widescreen</PresentationFormat>
  <Paragraphs>181</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92</cp:revision>
  <dcterms:created xsi:type="dcterms:W3CDTF">2021-02-18T19:11:41Z</dcterms:created>
  <dcterms:modified xsi:type="dcterms:W3CDTF">2023-04-07T03:04:45Z</dcterms:modified>
</cp:coreProperties>
</file>