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5.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notesSlides/notesSlide8.xml" ContentType="application/vnd.openxmlformats-officedocument.presentationml.notesSlide+xml"/>
  <Override PartName="/ppt/ink/ink83.xml" ContentType="application/inkml+xml"/>
  <Override PartName="/ppt/ink/ink84.xml" ContentType="application/inkml+xml"/>
  <Override PartName="/ppt/ink/ink85.xml" ContentType="application/inkml+xml"/>
  <Override PartName="/ppt/notesSlides/notesSlide9.xml" ContentType="application/vnd.openxmlformats-officedocument.presentationml.notesSlide+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notesSlides/notesSlide10.xml" ContentType="application/vnd.openxmlformats-officedocument.presentationml.notesSlide+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11.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notesSlides/notesSlide12.xml" ContentType="application/vnd.openxmlformats-officedocument.presentationml.notesSlide+xml"/>
  <Override PartName="/ppt/ink/ink117.xml" ContentType="application/inkml+xml"/>
  <Override PartName="/ppt/ink/ink118.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notesSlides/notesSlide16.xml" ContentType="application/vnd.openxmlformats-officedocument.presentationml.notesSlide+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17.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18.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notesSlides/notesSlide19.xml" ContentType="application/vnd.openxmlformats-officedocument.presentationml.notesSlide+xml"/>
  <Override PartName="/ppt/ink/ink200.xml" ContentType="application/inkml+xml"/>
  <Override PartName="/ppt/ink/ink201.xml" ContentType="application/inkml+xml"/>
  <Override PartName="/ppt/ink/ink20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9" r:id="rId2"/>
    <p:sldId id="265" r:id="rId3"/>
    <p:sldId id="268" r:id="rId4"/>
    <p:sldId id="270" r:id="rId5"/>
    <p:sldId id="274" r:id="rId6"/>
    <p:sldId id="272" r:id="rId7"/>
    <p:sldId id="273" r:id="rId8"/>
    <p:sldId id="275" r:id="rId9"/>
    <p:sldId id="276" r:id="rId10"/>
    <p:sldId id="277" r:id="rId11"/>
    <p:sldId id="278" r:id="rId12"/>
    <p:sldId id="279" r:id="rId13"/>
    <p:sldId id="271" r:id="rId14"/>
    <p:sldId id="280" r:id="rId15"/>
    <p:sldId id="281" r:id="rId16"/>
    <p:sldId id="282" r:id="rId17"/>
    <p:sldId id="283" r:id="rId18"/>
    <p:sldId id="284"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101" d="100"/>
          <a:sy n="101" d="100"/>
        </p:scale>
        <p:origin x="136" y="56"/>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D3BBC5C2-581C-4458-B82C-A44DDF1CAF26}"/>
    <pc:docChg chg="modSld">
      <pc:chgData name="Duane Miller" userId="086b8d4e5ca37aec" providerId="LiveId" clId="{D3BBC5C2-581C-4458-B82C-A44DDF1CAF26}" dt="2023-03-16T00:29:38.772" v="0" actId="6549"/>
      <pc:docMkLst>
        <pc:docMk/>
      </pc:docMkLst>
      <pc:sldChg chg="modNotesTx">
        <pc:chgData name="Duane Miller" userId="086b8d4e5ca37aec" providerId="LiveId" clId="{D3BBC5C2-581C-4458-B82C-A44DDF1CAF26}" dt="2023-03-16T00:29:38.772" v="0" actId="6549"/>
        <pc:sldMkLst>
          <pc:docMk/>
          <pc:sldMk cId="332695747" sldId="27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35:42.198"/>
    </inkml:context>
    <inkml:brush xml:id="br0">
      <inkml:brushProperty name="width" value="0.1" units="cm"/>
      <inkml:brushProperty name="height" value="0.1" units="cm"/>
      <inkml:brushProperty name="color" value="#E71224"/>
    </inkml:brush>
  </inkml:definitions>
  <inkml:trace contextRef="#ctx0" brushRef="#br0">1 126 2415 0 0,'1'1'17'0'0,"0"-1"0"0"0,1 1-1 0 0,-1-1 1 0 0,0 0-1 0 0,1 0 1 0 0,-1 0-1 0 0,0 0 1 0 0,1 0-1 0 0,-1 0 1 0 0,1 0-1 0 0,-1 0 1 0 0,0 0-1 0 0,1-1 1 0 0,1 0-1 0 0,2-1-5 0 0,1 0 0 0 0,-1 0-1 0 0,0 1 1 0 0,1-1 0 0 0,-1 1-1 0 0,1 1 1 0 0,0-1 0 0 0,-1 1-1 0 0,1 0 1 0 0,-1 0 0 0 0,11 2-1 0 0,-12-2 331 0 0,-1 1 0 0 0,0-1-1 0 0,0-1 1 0 0,0 1-1 0 0,1 0 1 0 0,-1-1-1 0 0,0 1 1 0 0,0-1 0 0 0,0 0-1 0 0,0 0 1 0 0,0 0-1 0 0,0 0 1 0 0,4-3-1 0 0,19 22 2451 0 0,-20-13-2616 0 0,0 0 0 0 0,0 0 0 0 0,0-1 0 0 0,0 0 0 0 0,1 0 0 0 0,-1-1 0 0 0,1 0 0 0 0,0 0 0 0 0,0 0 0 0 0,1-1-1 0 0,-1 0 1 0 0,0-1 0 0 0,15 2 0 0 0,6-2 319 0 0,0 2-1 0 0,40 8 0 0 0,-46-9-344 0 0,-1 0 0 0 0,1-2 0 0 0,-1 0 0 0 0,1-2 0 0 0,-1 0 0 0 0,39-9 0 0 0,1-4-30 0 0,-44 9-82 0 0,1 2-1 0 0,-1 0 1 0 0,1 1 0 0 0,-1 1 0 0 0,1 0-1 0 0,30 2 1 0 0,-18 4-24 0 0,101 13 27 0 0,-108-15-21 0 0,0 0-1 0 0,1-1 1 0 0,-1-2 0 0 0,0 0-1 0 0,29-7 1 0 0,-1 2 11 0 0,118 0 394 0 0,-147 7-415 0 0,-1 2 1 0 0,1 0-1 0 0,-1 2 1 0 0,1 0-1 0 0,23 10 1 0 0,43 10 7 0 0,-52-17-17 0 0,-16-2 0 0 0,1-2 0 0 0,-1-1 0 0 0,1 0 0 0 0,29-1 0 0 0,86-19 199 0 0,-6 0-14 0 0,41 10 191 0 0,-57 9-244 0 0,69-1-72 0 0,14-1 58 0 0,-76 7 18 0 0,75 0-61 0 0,-100-3-1 0 0,-41-3 25 0 0,1-3 1 0 0,99-15 0 0 0,56-12-90 0 0,-51 20 46 0 0,-102 8-20 0 0,73-10 0 0 0,8-16 3 0 0,102-12 50 0 0,10 39 7 0 0,-3 0 0 0 0,33-2 40 0 0,-157 1-81 0 0,18 1 29 0 0,-104 0-41 0 0,-1-1 1 0 0,0-2-1 0 0,49-10 0 0 0,-42 5-7 0 0,77-2 0 0 0,7 9-21 0 0,197 7 34 0 0,-302-6-49 0 0,0 0 0 0 0,0-2 0 0 0,0-1 0 0 0,25-6 0 0 0,8 0 0 0 0,26 0 32 0 0,96 1 0 0 0,-112 11-32 0 0,75 13 0 0 0,-109-12 0 0 0,54 6 0 0 0,94-3 0 0 0,-139-6 1 0 0,137-6 9 0 0,-147 5 14 0 0,59 5 1 0 0,-77-4-21 0 0,96 9-4 0 0,164 14 0 0 0,-62-3 0 0 0,8-1 64 0 0,-189-18-64 0 0,57-2 0 0 0,-30-2 0 0 0,72-5 0 0 0,35 1 0 0 0,-133 8 0 0 0,34 1 0 0 0,99 16 0 0 0,-106-9 0 0 0,1-3 0 0 0,0-2 0 0 0,88-4 0 0 0,-115-1 0 0 0,0 2 0 0 0,32 5 0 0 0,-28-2 0 0 0,40 0 0 0 0,-36-3 0 0 0,1 2 0 0 0,43 10 0 0 0,11 1 0 0 0,-46-8 0 0 0,0-1 32 0 0,56 1 0 0 0,14-5-32 0 0,73-2 0 0 0,2 7 24 0 0,-33 1 16 0 0,-89-8-40 0 0,1 3 0 0 0,71 14 0 0 0,-117-13 0 0 0,24 6 0 0 0,60 2 0 0 0,-24-3 0 0 0,-60-5 0 0 0,0-1 0 0 0,43-1 0 0 0,-42-2 0 0 0,0 1 0 0 0,44 9 0 0 0,-42-1-834 0 0,-19-4 372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36:01.099"/>
    </inkml:context>
    <inkml:brush xml:id="br0">
      <inkml:brushProperty name="width" value="0.1" units="cm"/>
      <inkml:brushProperty name="height" value="0.1" units="cm"/>
      <inkml:brushProperty name="color" value="#E71224"/>
    </inkml:brush>
  </inkml:definitions>
  <inkml:trace contextRef="#ctx0" brushRef="#br0">2931 130 7631 0 0,'0'0'1459'0'0,"-1"-3"-1926"0"0,-7-9 367 0 0,1 4 116 0 0,3 6 126 0 0,0 0 0 0 0,1 0 0 0 0,-1 1 0 0 0,0-1 0 0 0,0 1 0 0 0,0 0 0 0 0,0 0 0 0 0,0 0 0 0 0,0 0 0 0 0,0 1-1 0 0,0-1 1 0 0,0 1 0 0 0,0 0 0 0 0,-5 1 0 0 0,-9 1 553 0 0,-31 6-1 0 0,43-6-692 0 0,-30 3 126 0 0,-1 0-1 0 0,1-3 1 0 0,-44-2-1 0 0,42 0 50 0 0,9 1 378 0 0,0 1-1 0 0,-34 6 1 0 0,-33 6 585 0 0,55-7-1064 0 0,12-4-63 0 0,-271-10-821 0 0,246 2 1005 0 0,-127-16 894 0 0,148 16-1091 0 0,-23-9-76 0 0,18 3-114 0 0,-86-19-368 0 0,93 25 566 0 0,-1 1-1 0 0,0 2 0 0 0,-37 2 1 0 0,-96 14 76 0 0,14-1 348 0 0,-99-3 2417 0 0,143-9-4036 0 0,65-4 1275 0 0,-1-1 0 0 0,1-3 0 0 0,-79-22-1 0 0,79 17-158 0 0,1 2-1 0 0,-1 2 0 0 0,-84-5 0 0 0,26 17-1749 0 0,59-1 858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2:17.019"/>
    </inkml:context>
    <inkml:brush xml:id="br0">
      <inkml:brushProperty name="width" value="0.1" units="cm"/>
      <inkml:brushProperty name="height" value="0.1" units="cm"/>
      <inkml:brushProperty name="color" value="#E71224"/>
    </inkml:brush>
  </inkml:definitions>
  <inkml:trace contextRef="#ctx0" brushRef="#br0">1122 25 5983 0 0,'-8'-4'473'0'0,"-1"1"1"0"0,0 0-1 0 0,0 0 0 0 0,-1 1 0 0 0,-18-2 0 0 0,-53 1 330 0 0,37 2-245 0 0,-455 0 8717 0 0,399 3-10700 0 0,39-1 1610 0 0,-176 11-1360 0 0,211-8-221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2:17.456"/>
    </inkml:context>
    <inkml:brush xml:id="br0">
      <inkml:brushProperty name="width" value="0.1" units="cm"/>
      <inkml:brushProperty name="height" value="0.1" units="cm"/>
      <inkml:brushProperty name="color" value="#E71224"/>
    </inkml:brush>
  </inkml:definitions>
  <inkml:trace contextRef="#ctx0" brushRef="#br0">1047 57 6127 0 0,'-95'-11'2933'0'0,"-185"4"0"0"0,-76-7 1097 0 0,159 1-3638 0 0,114 5-6516 0 0,47 4 2408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2:18.955"/>
    </inkml:context>
    <inkml:brush xml:id="br0">
      <inkml:brushProperty name="width" value="0.1" units="cm"/>
      <inkml:brushProperty name="height" value="0.1" units="cm"/>
      <inkml:brushProperty name="color" value="#E71224"/>
    </inkml:brush>
  </inkml:definitions>
  <inkml:trace contextRef="#ctx0" brushRef="#br0">2041 66 4775 0 0,'-9'-7'786'0'0,"-1"0"-1"0"0,1 0 0 0 0,-1 1 0 0 0,0 0 1 0 0,-14-6-1 0 0,15 8-149 0 0,1 1-471 0 0,1 0 0 0 0,-1 0-1 0 0,0 1 1 0 0,0 0 0 0 0,0 1 0 0 0,-1-1-1 0 0,-13 1 1 0 0,-63 5 1231 0 0,50-2-618 0 0,-204 26 665 0 0,12-2-622 0 0,-131-16 753 0 0,193-8-993 0 0,-250-29 1338 0 0,108 3-3877 0 0,257 22-4534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2:22.885"/>
    </inkml:context>
    <inkml:brush xml:id="br0">
      <inkml:brushProperty name="width" value="0.1" units="cm"/>
      <inkml:brushProperty name="height" value="0.1" units="cm"/>
      <inkml:brushProperty name="color" value="#E71224"/>
    </inkml:brush>
  </inkml:definitions>
  <inkml:trace contextRef="#ctx0" brushRef="#br0">2787 238 5063 0 0,'-8'-15'555'0'0,"5"10"-215"0"0,1 1 0 0 0,-1 0 0 0 0,1-1 0 0 0,1 0 0 0 0,-1 1 0 0 0,1-1 0 0 0,-1 0 0 0 0,0-9 0 0 0,2 7-366 0 0,-1 0 1 0 0,0 0-1 0 0,0 1 0 0 0,-1-1 1 0 0,0 0-1 0 0,0 1 0 0 0,0 0 1 0 0,-7-13-1 0 0,7 16 23 0 0,0 0 0 0 0,-1 0 0 0 0,1 0 0 0 0,-1 1 0 0 0,1-1 0 0 0,-1 1 1 0 0,0-1-1 0 0,0 1 0 0 0,0 0 0 0 0,-1 0 0 0 0,1 0 0 0 0,0 0 0 0 0,-1 1 0 0 0,1-1 0 0 0,-1 1 0 0 0,1 0 0 0 0,-1 0 0 0 0,-5 0 0 0 0,-43-5 1451 0 0,-1 2 0 0 0,-71 5 0 0 0,-7 0 108 0 0,-208 3 674 0 0,-38-3-664 0 0,-6-15-206 0 0,-86-9 404 0 0,-212 2-1861 0 0,613 25-778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2:43.052"/>
    </inkml:context>
    <inkml:brush xml:id="br0">
      <inkml:brushProperty name="width" value="0.1" units="cm"/>
      <inkml:brushProperty name="height" value="0.1" units="cm"/>
      <inkml:brushProperty name="color" value="#E71224"/>
    </inkml:brush>
  </inkml:definitions>
  <inkml:trace contextRef="#ctx0" brushRef="#br0">2002 180 1375 0 0,'-21'5'1030'0'0,"0"0"-1"0"0,0-2 1 0 0,0-1-1 0 0,-23 0 1 0 0,-18 3-850 0 0,-4-2 506 0 0,1-3 0 0 0,-127-15 0 0 0,138 9-416 0 0,-14-1 200 0 0,-1 3-1 0 0,-107 8 0 0 0,72 3-405 0 0,0-4 0 0 0,-135-13 0 0 0,-13 7-21 0 0,130 6-22 0 0,7-7-26 0 0,97 2 34 0 0,1 0 0 0 0,0-1 0 0 0,0-1-1 0 0,-26-9 1 0 0,42 13-22 0 0,0 0-1 0 0,0-1 1 0 0,0 1 0 0 0,0-1-1 0 0,0 1 1 0 0,0-1 0 0 0,0 1-1 0 0,0-1 1 0 0,0 0-1 0 0,0 1 1 0 0,0-1 0 0 0,0 0-1 0 0,0 0 1 0 0,0 0 0 0 0,1 1-1 0 0,-1-1 1 0 0,0 0 0 0 0,1 0-1 0 0,-1 0 1 0 0,0 0 0 0 0,1-1-1 0 0,0 1 1 0 0,-1 0-1 0 0,0-2 1 0 0,2 3-1 0 0,-1-1 1 0 0,0 0-1 0 0,1 0 0 0 0,-1 1 1 0 0,1-1-1 0 0,-1 0 0 0 0,1 0 0 0 0,0 1 1 0 0,-1-1-1 0 0,1 1 0 0 0,-1-1 0 0 0,1 0 1 0 0,0 1-1 0 0,0-1 0 0 0,-1 1 1 0 0,1 0-1 0 0,0-1 0 0 0,0 1 0 0 0,0 0 1 0 0,-1-1-1 0 0,1 1 0 0 0,0 0 1 0 0,0 0-1 0 0,0 0 0 0 0,0 0 0 0 0,0-1 1 0 0,-1 1-1 0 0,1 0 0 0 0,0 1 0 0 0,0-1 1 0 0,0 0-1 0 0,1 0 0 0 0,303-26-66 0 0,-149 7 48 0 0,2 13 12 0 0,32-3 0 0 0,-55-14 0 0 0,55-6 0 0 0,-158 27 0 0 0,-1 1 0 0 0,1 1 0 0 0,0 1 0 0 0,35 7 0 0 0,123 41-68 0 0,-165-42 72 0 0,92 19-4 0 0,-42-11 0 0 0,-74-15 1 0 0,0 1 0 0 0,0-1-1 0 0,-1 0 1 0 0,1 0 0 0 0,0 0-1 0 0,0 0 1 0 0,0 1 0 0 0,0-1 0 0 0,0 1-1 0 0,0-1 1 0 0,0 0 0 0 0,-1 1-1 0 0,1-1 1 0 0,0 1 0 0 0,0 0-1 0 0,-1-1 1 0 0,1 1 0 0 0,0 0-1 0 0,-1-1 1 0 0,1 1 0 0 0,-1 0 0 0 0,1 0-1 0 0,0 0 1 0 0,-1 0 1 0 0,-1 0-1 0 0,1-1 1 0 0,0 1-1 0 0,-1 0 1 0 0,1-1-1 0 0,-1 1 1 0 0,1-1 0 0 0,-1 1-1 0 0,1-1 1 0 0,-1 1-1 0 0,0-1 1 0 0,1 1-1 0 0,-1-1 1 0 0,1 0 0 0 0,-1 1-1 0 0,0-1 1 0 0,1 0-1 0 0,-1 0 1 0 0,0 1 0 0 0,0-1-1 0 0,1 0 1 0 0,-1 0-1 0 0,0 0 1 0 0,1 0-1 0 0,-1 0 1 0 0,0 0 0 0 0,0 0-1 0 0,1 0 1 0 0,-2 0-1 0 0,-42 2 53 0 0,1-2 0 0 0,-63-7-1 0 0,-83-22 111 0 0,-76-6-43 0 0,78 31 32 0 0,-86-7 83 0 0,224 7-186 0 0,0 1 1 0 0,0 3-1 0 0,0 2 0 0 0,0 3 1 0 0,0 1-1 0 0,1 2 1 0 0,0 3-1 0 0,-53 18 0 0 0,-64 26-50 0 0,148-50 0 0 0,15-4 0 0 0,-1-1 0 0 0,0 1 0 0 0,0 0 0 0 0,1 0 0 0 0,-1 0 0 0 0,1 0 0 0 0,-1 0 0 0 0,1 1 0 0 0,0-1 0 0 0,-5 4 0 0 0,7-4 0 0 0,0 0 0 0 0,1-1 0 0 0,-1 1 0 0 0,0-1 0 0 0,0 1 0 0 0,1-1 0 0 0,-1 0 0 0 0,0 1 0 0 0,1-1 0 0 0,-1 1 0 0 0,1-1 0 0 0,-1 0 0 0 0,0 1 0 0 0,1-1 0 0 0,-1 0 0 0 0,1 1 0 0 0,-1-1 0 0 0,1 0 0 0 0,-1 0 0 0 0,1 1 0 0 0,-1-1 0 0 0,1 0 0 0 0,-1 0 0 0 0,1 0 0 0 0,-1 0 0 0 0,1 0 0 0 0,0 0 0 0 0,-1 0 0 0 0,1 0 0 0 0,21 6 0 0 0,134 13 52 0 0,185-2 1 0 0,-188-12-30 0 0,135 3-23 0 0,330 22 0 0 0,-397-9-94 0 0,-151-13-92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2:41.459"/>
    </inkml:context>
    <inkml:brush xml:id="br0">
      <inkml:brushProperty name="width" value="0.1" units="cm"/>
      <inkml:brushProperty name="height" value="0.1" units="cm"/>
      <inkml:brushProperty name="color" value="#E71224"/>
    </inkml:brush>
  </inkml:definitions>
  <inkml:trace contextRef="#ctx0" brushRef="#br0">20 0 4375 0 0,'-6'0'132'0'0,"-6"2"679"0"0,11-2-782 0 0,1 1 0 0 0,0-1 0 0 0,0 1 0 0 0,0-1 0 0 0,-1 1 0 0 0,1-1-1 0 0,0 1 1 0 0,0 0 0 0 0,0-1 0 0 0,0 1 0 0 0,0-1 0 0 0,0 1 0 0 0,0-1 0 0 0,0 1 0 0 0,0 0-1 0 0,0-1 1 0 0,1 1 0 0 0,-1-1 0 0 0,0 1 0 0 0,0-1 0 0 0,0 1 0 0 0,1-1 0 0 0,-1 1-1 0 0,0-1 1 0 0,1 1 0 0 0,0 0 0 0 0,3 5 32 0 0,1-1 0 0 0,0 1 0 0 0,1-1-1 0 0,0 0 1 0 0,-1 0 0 0 0,1-1 0 0 0,1 1 0 0 0,-1-1 0 0 0,1-1 0 0 0,7 4-1 0 0,5 1-14 0 0,0-1 0 0 0,1 0 0 0 0,0-2 0 0 0,0 0 0 0 0,1-1 0 0 0,-1-1 0 0 0,28 0 0 0 0,149-12 848 0 0,-118 3-508 0 0,267-39 155 0 0,-176 19-406 0 0,-130 22-91 0 0,0 1-1 0 0,0 2 0 0 0,0 1 1 0 0,0 3-1 0 0,41 7 0 0 0,-40-9-39 0 0,-26-1 31 0 0,-20-2 44 0 0,-22 0-42 0 0,1 1 1 0 0,0 1-1 0 0,-41 6 1 0 0,-79 22 13 0 0,65-12-42 0 0,6-2-9 0 0,-23 6 0 0 0,-140 8 0 0 0,157-25 1 0 0,-93 6 9 0 0,169-9 7 0 0,0 1 1 0 0,1 0-1 0 0,-1 0 1 0 0,0 0-1 0 0,0 0 1 0 0,0 1-1 0 0,1 0 1 0 0,-1 0-1 0 0,1 0 1 0 0,-5 3-1 0 0,9-5-15 0 0,0 1-1 0 0,0-1 1 0 0,0 0-1 0 0,0 1 1 0 0,0-1-1 0 0,0 0 1 0 0,0 1-1 0 0,0-1 1 0 0,0 0 0 0 0,0 0-1 0 0,0 1 1 0 0,0-1-1 0 0,0 0 1 0 0,0 1-1 0 0,0-1 1 0 0,0 0-1 0 0,0 0 1 0 0,1 1-1 0 0,-1-1 1 0 0,0 0 0 0 0,0 0-1 0 0,0 1 1 0 0,0-1-1 0 0,1 0 1 0 0,-1 0-1 0 0,0 0 1 0 0,0 1-1 0 0,1-1 1 0 0,-1 0 0 0 0,0 0-1 0 0,0 0 1 0 0,1 0-1 0 0,-1 0 1 0 0,0 1-1 0 0,0-1 1 0 0,1 0-1 0 0,-1 0 1 0 0,0 0-1 0 0,1 0 1 0 0,-1 0 0 0 0,0 0-1 0 0,1 0 1 0 0,14 5 48 0 0,8-2-13 0 0,0 0 0 0 0,1-2 0 0 0,25-2 0 0 0,4 1 21 0 0,-35 0-37 0 0,339 0 262 0 0,166-12 287 0 0,-162-3-250 0 0,-98 3-74 0 0,-251 13-167 0 0,-12-1-92 0 0,0 0-1 0 0,0 0 0 0 0,0 1 0 0 0,0-1 1 0 0,0 0-1 0 0,0 0 0 0 0,0 0 0 0 0,-1 0 1 0 0,1 0-1 0 0,0 0 0 0 0,0 0 0 0 0,0 0 1 0 0,0 1-1 0 0,0-1 0 0 0,0 0 0 0 0,0 0 1 0 0,0 0-1 0 0,0 0 0 0 0,0 0 1 0 0,0 0-1 0 0,0 1 0 0 0,0-1 0 0 0,0 0 1 0 0,0 0-1 0 0,0 0 0 0 0,0 0 0 0 0,0 0 1 0 0,0 1-1 0 0,0-1 0 0 0,0 0 0 0 0,0 0 1 0 0,0 0-1 0 0,0 0 0 0 0,0 0 1 0 0,0 0-1 0 0,0 1 0 0 0,0-1 0 0 0,0 0 1 0 0,0 0-1 0 0,0 0 0 0 0,0 0 0 0 0,0 0 1 0 0,0 0-1 0 0,1 0 0 0 0,-1 1 0 0 0,0-1 1 0 0,0 0-1 0 0,0 0 0 0 0,0 0 0 0 0,0 0 1 0 0,0 0-1 0 0,0 0 0 0 0,1 0 1 0 0,-1 0-1 0 0,0 0 0 0 0,0 0 0 0 0,0 0 1 0 0,0 0-1 0 0,0 0 0 0 0,1 0 0 0 0,-1 0 1 0 0,-11 4-3901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2:44.124"/>
    </inkml:context>
    <inkml:brush xml:id="br0">
      <inkml:brushProperty name="width" value="0.1" units="cm"/>
      <inkml:brushProperty name="height" value="0.1" units="cm"/>
      <inkml:brushProperty name="color" value="#E71224"/>
    </inkml:brush>
  </inkml:definitions>
  <inkml:trace contextRef="#ctx0" brushRef="#br0">23 109 919 0 0,'-10'-11'169'0'0,"8"10"-103"0"0,1 0-1 0 0,0 1 1 0 0,0-1 0 0 0,0 0-1 0 0,0 0 1 0 0,0 0-1 0 0,0-1 1 0 0,0 1 0 0 0,0 0-1 0 0,0 0 1 0 0,1 0 0 0 0,-1-1-1 0 0,4-9 4776 0 0,21 3-4004 0 0,-8 8-784 0 0,-1 1 0 0 0,0 1-1 0 0,0 0 1 0 0,0 1-1 0 0,0 1 1 0 0,0 0 0 0 0,22 10-1 0 0,40 10-21 0 0,225 16 430 0 0,-204-32-218 0 0,119 26 0 0 0,-182-26-233 0 0,114 21 34 0 0,-131-26-41 0 0,0-2 1 0 0,0 0-1 0 0,0-2 0 0 0,-1 0 1 0 0,1 0-1 0 0,24-6 0 0 0,-36 5 21 0 0,0 0 0 0 0,0 0 0 0 0,-1 0 0 0 0,1-1 0 0 0,-1 0 0 0 0,1 0 0 0 0,4-4 0 0 0,-8 6-13 0 0,0-1 0 0 0,0 1 1 0 0,-1-1-1 0 0,1 1 0 0 0,0-1 0 0 0,-1 0 0 0 0,0 1 1 0 0,1-1-1 0 0,-1 0 0 0 0,0 0 0 0 0,0 0 0 0 0,0 0 1 0 0,0 0-1 0 0,0 0 0 0 0,0 0 0 0 0,-1-1 0 0 0,1 1 1 0 0,-1 0-1 0 0,0 0 0 0 0,1 0 0 0 0,-1-1 0 0 0,0-2 1 0 0,-1 3 6 0 0,1 1 1 0 0,-1-1-1 0 0,0 1 0 0 0,0 0 1 0 0,1-1-1 0 0,-1 1 1 0 0,0 0-1 0 0,0-1 0 0 0,0 1 1 0 0,0 0-1 0 0,0 0 1 0 0,0 0-1 0 0,-1 0 0 0 0,1 0 1 0 0,0 0-1 0 0,-1 0 1 0 0,1 0-1 0 0,0 1 0 0 0,-1-1 1 0 0,1 0-1 0 0,-1 1 1 0 0,1-1-1 0 0,-1 1 0 0 0,1 0 1 0 0,-1-1-1 0 0,0 1 1 0 0,1 0-1 0 0,-1 0 1 0 0,-2 0-1 0 0,-7 0 0 0 0,1 0 0 0 0,-22 2 0 0 0,25-1-19 0 0,-82 7 52 0 0,77-8-49 0 0,0 0 1 0 0,0-1-1 0 0,0 0 1 0 0,0-1-1 0 0,-16-4 0 0 0,22 4 13 0 0,0 0 0 0 0,0 0 0 0 0,1-1 0 0 0,-1 1 0 0 0,1-2 0 0 0,-1 1 0 0 0,1 0 0 0 0,0-1 0 0 0,0 0 0 0 0,0 0 0 0 0,1-1 0 0 0,0 1-1 0 0,-1-1 1 0 0,-3-6 0 0 0,47 5 49 0 0,113-17 5 0 0,-21 1 1 0 0,-74 15-52 0 0,135-12 86 0 0,-163 18-134 0 0,-1 1 0 0 0,1 2 0 0 0,0 1 0 0 0,46 10 0 0 0,-47-6-97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2:50.758"/>
    </inkml:context>
    <inkml:brush xml:id="br0">
      <inkml:brushProperty name="width" value="0.1" units="cm"/>
      <inkml:brushProperty name="height" value="0.1" units="cm"/>
      <inkml:brushProperty name="color" value="#E71224"/>
    </inkml:brush>
  </inkml:definitions>
  <inkml:trace contextRef="#ctx0" brushRef="#br0">9517 66 3623 0 0,'3'-4'129'0'0,"-1"3"-110"0"0,-1-1 0 0 0,0 1 0 0 0,0 0 0 0 0,0 0 0 0 0,1 0 0 0 0,-1 0 0 0 0,1 0 0 0 0,-1 0 0 0 0,1 1 0 0 0,-1-1 0 0 0,1 0 0 0 0,2 0 0 0 0,-3 1-39 0 0,-1 0 0 0 0,1 0 0 0 0,0-1 0 0 0,0 1-1 0 0,0 0 1 0 0,-1-1 0 0 0,1 1 0 0 0,0-1-1 0 0,0 1 1 0 0,-1-1 0 0 0,1 1 0 0 0,0-1 0 0 0,-1 1-1 0 0,1-1 1 0 0,0 1 0 0 0,-1-1 0 0 0,1 0 0 0 0,-1 0-1 0 0,1 1 1 0 0,-1-1 0 0 0,1 0 0 0 0,-1 0-1 0 0,0 1 1 0 0,1-1 0 0 0,-1-1 0 0 0,0 1 31 0 0,0 0 0 0 0,-1 1 0 0 0,1-1 0 0 0,0 1 0 0 0,0-1 0 0 0,-1 0 1 0 0,1 1-1 0 0,-1-1 0 0 0,1 1 0 0 0,0-1 0 0 0,-1 1 0 0 0,1 0 0 0 0,-1-1 0 0 0,1 1 0 0 0,-1-1 1 0 0,1 1-1 0 0,-1 0 0 0 0,0-1 0 0 0,1 1 0 0 0,-1 0 0 0 0,1 0 0 0 0,-1-1 0 0 0,0 1 0 0 0,1 0 0 0 0,-1 0 1 0 0,0 0-1 0 0,1 0 0 0 0,-1 0 0 0 0,0 0 0 0 0,1 0 0 0 0,-1 0 0 0 0,1 0 0 0 0,-2 0 0 0 0,-4 1 67 0 0,1-1 0 0 0,0 1 0 0 0,0 0-1 0 0,-1 1 1 0 0,1-1 0 0 0,0 1-1 0 0,0 0 1 0 0,-6 3 0 0 0,-40 26 803 0 0,31-18-738 0 0,13-9-110 0 0,0 0 0 0 0,0 0-1 0 0,-1 0 1 0 0,1-1 0 0 0,-1-1-1 0 0,0 1 1 0 0,1-1 0 0 0,-1 0-1 0 0,0-1 1 0 0,0 0 0 0 0,-16 0-1 0 0,13-1 210 0 0,-1 1-1 0 0,1 0 1 0 0,0 1-1 0 0,0 0 1 0 0,0 0-1 0 0,0 1 1 0 0,-13 6-1 0 0,8-3-127 0 0,0 0 0 0 0,0-1 0 0 0,0-1 0 0 0,-22 3 0 0 0,-70 2 1364 0 0,20-2-730 0 0,-482 32 508 0 0,407-45-661 0 0,-36 0-30 0 0,-108-9-400 0 0,34-1 17 0 0,232 17-141 0 0,-54-1 67 0 0,-178-20-1 0 0,146-5-24 0 0,62 11-7 0 0,0 3-1 0 0,-79-3 0 0 0,-267 4 53 0 0,337 12-114 0 0,1 4-1 0 0,-88 16 0 0 0,-59 6 11 0 0,-9-19-10 0 0,-80 7 26 0 0,-132-1 386 0 0,235-13-298 0 0,155 0-124 0 0,-68 2 74 0 0,-205-20 0 0 0,233 7 26 0 0,-1 4 0 0 0,0 4 0 0 0,-102 12 0 0 0,134-9-90 0 0,0-3-1 0 0,-73-10 0 0 0,-74 0 11 0 0,19 22-24 0 0,97-4 0 0 0,-138-5 0 0 0,-298-15 0 0 0,495 13 0 0 0,-20-3 39 0 0,-88-16-1 0 0,35 4 25 0 0,60 10-48 0 0,-150-12 30 0 0,143 16-35 0 0,-237-16 168 0 0,196 3-117 0 0,-189-15 45 0 0,-50 9 60 0 0,205 10-151 0 0,107 9-91 0 0,1 0-1 0 0,0 2 1 0 0,0 0-1 0 0,-1 1 1 0 0,-33 9-1 0 0,-9 11-4084 0 0,15 1-819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3:17.724"/>
    </inkml:context>
    <inkml:brush xml:id="br0">
      <inkml:brushProperty name="width" value="0.1" units="cm"/>
      <inkml:brushProperty name="height" value="0.1" units="cm"/>
      <inkml:brushProperty name="color" value="#E71224"/>
    </inkml:brush>
  </inkml:definitions>
  <inkml:trace contextRef="#ctx0" brushRef="#br0">0 209 3911 0 0,'2'-3'73'0'0,"0"-1"0"0"0,0 1 0 0 0,1 1 0 0 0,-1-1 0 0 0,1 0 0 0 0,-1 0 0 0 0,1 1 0 0 0,0 0 0 0 0,0-1 0 0 0,6-2 0 0 0,41-19 875 0 0,-11 6-223 0 0,-16 7 185 0 0,1 0-1 0 0,0 1 1 0 0,0 2 0 0 0,1 1-1 0 0,42-7 1 0 0,-45 9-740 0 0,51-14 327 0 0,19-4-290 0 0,-10 4-5167 0 0,-63 12 2168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3:18.827"/>
    </inkml:context>
    <inkml:brush xml:id="br0">
      <inkml:brushProperty name="width" value="0.1" units="cm"/>
      <inkml:brushProperty name="height" value="0.1" units="cm"/>
      <inkml:brushProperty name="color" value="#E71224"/>
    </inkml:brush>
  </inkml:definitions>
  <inkml:trace contextRef="#ctx0" brushRef="#br0">98 17 1839 0 0,'-16'-12'342'0'0,"3"8"4409"0"0,-5 6-3280 0 0,-12 11-595 0 0,28-12-767 0 0,1 0 0 0 0,-1 1 0 0 0,0-1 0 0 0,1 0 0 0 0,-1 1 0 0 0,1 0-1 0 0,-1-1 1 0 0,1 1 0 0 0,0 0 0 0 0,0 0 0 0 0,0-1 0 0 0,-2 4 0 0 0,3-3-24 0 0,0-1 1 0 0,-1 0-1 0 0,1 0 1 0 0,0 0-1 0 0,0 0 1 0 0,0 0-1 0 0,0 1 1 0 0,0-1-1 0 0,0 0 1 0 0,0 0-1 0 0,1 0 1 0 0,-1 0-1 0 0,0 0 1 0 0,1 1-1 0 0,-1-1 1 0 0,1 0-1 0 0,0 1 1 0 0,1 2 45 0 0,1-1 1 0 0,0 0 0 0 0,0 0 0 0 0,-1-1-1 0 0,2 1 1 0 0,-1-1 0 0 0,0 1-1 0 0,0-1 1 0 0,1 0 0 0 0,-1 0 0 0 0,1 0-1 0 0,4 1 1 0 0,11 3 122 0 0,0 0 0 0 0,1-1 1 0 0,0-1-1 0 0,0 0 0 0 0,0-2 0 0 0,30 0 1 0 0,122-11 193 0 0,-168 8-447 0 0,261-39-996 0 0,-174 24-1279 0 0,-60 10 567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36:59.542"/>
    </inkml:context>
    <inkml:brush xml:id="br0">
      <inkml:brushProperty name="width" value="0.1" units="cm"/>
      <inkml:brushProperty name="height" value="0.1" units="cm"/>
      <inkml:brushProperty name="color" value="#E71224"/>
    </inkml:brush>
  </inkml:definitions>
  <inkml:trace contextRef="#ctx0" brushRef="#br0">11979 332 919 0 0,'-2'1'5563'0'0,"-29"9"-1816"0"0,-8 3-2403 0 0,36-12-1070 0 0,1 0-34 0 0,-6 3-130 0 0,4-3-41 0 0,-4 2 11 0 0,4-2-3 0 0,-13 0 438 0 0,15-2-304 0 0,0 0 555 0 0,-10 4 1709 0 0,9-3-2402 0 0,0 1 1 0 0,0-1-1 0 0,0 0 1 0 0,0 0-1 0 0,0 0 0 0 0,0-1 1 0 0,-4 0-1 0 0,4 0-17 0 0,-1 1 0 0 0,1 0 0 0 0,0-1 0 0 0,0 1 0 0 0,0 0 0 0 0,-1 0 0 0 0,-4 2 0 0 0,6-2 54 0 0,-33-17 1426 0 0,25 10-1324 0 0,0 0 0 0 0,0 0-1 0 0,-15-5 1 0 0,23 11-33 0 0,-46-1 1283 0 0,45 2-1314 0 0,0 0-56 0 0,-11-1 4 0 0,11 0 0 0 0,-1 1 0 0 0,-9 0 1 0 0,10 0 6 0 0,-1 0 1 0 0,-41-8 197 0 0,13 2 138 0 0,1 2 0 0 0,0 1-1 0 0,-54 1 1 0 0,63 4-379 0 0,-3 1-48 0 0,-2-1-1 0 0,-38 5 76 0 0,-9-1 108 0 0,-187 4 674 0 0,253-10-836 0 0,-12 3 21 0 0,13-1-11 0 0,-33 2-23 0 0,16-3-20 0 0,1-2 11 0 0,-1-2 31 0 0,23 3-41 0 0,-37-7 4 0 0,-36-11 139 0 0,46 14-13 0 0,-1 0 0 0 0,0 3 0 0 0,1 0 0 0 0,-1 2 0 0 0,-55 8 0 0 0,32-2-77 0 0,-92-2-1 0 0,73-10 7 0 0,16 1 127 0 0,44 4-122 0 0,-18 1 4 0 0,-5 2 22 0 0,3 2-11 0 0,2 1-64 0 0,-1-1-16 0 0,-1-1 0 0 0,-10 0 22 0 0,40-4-8 0 0,-45-3 14 0 0,15 2-28 0 0,-13 0 49 0 0,0-2-1 0 0,-82-17 1 0 0,54 6-14 0 0,-6 1 136 0 0,33 5-107 0 0,25 4-64 0 0,-3 0 0 0 0,0 0 0 0 0,-2 0 0 0 0,-2 1 0 0 0,2 1 11 0 0,1 1 31 0 0,-1 1-31 0 0,-77-5 53 0 0,-78 3 278 0 0,15 2-180 0 0,155-1-161 0 0,-40-7 7 0 0,47 8-6 0 0,-85-19 104 0 0,60 12-70 0 0,-143-28 139 0 0,99 28-154 0 0,1 3 0 0 0,-130 9 0 0 0,179-4-20 0 0,-150-5 88 0 0,-40 1 14 0 0,1 2 25 0 0,7 0 11 0 0,184 2-115 0 0,-189 1 5 0 0,-34-37 264 0 0,188 25-266 0 0,-88-18-14 0 0,37 5 145 0 0,-150-11-1 0 0,188 28-150 0 0,-27-2 50 0 0,-130-1-57 0 0,133 4 0 0 0,19 6 53 0 0,-100 9-47 0 0,-5 0 63 0 0,-147-4 176 0 0,282-6-244 0 0,-304 6 156 0 0,14 12-104 0 0,271-12-15 0 0,-90 20 0 0 0,-16 2 14 0 0,65-13-32 0 0,56-7 2 0 0,-81 3 0 0 0,-71-6 0 0 0,-107-2 20 0 0,51-32-42 0 0,141 18 29 0 0,-13-2 6 0 0,36 2-35 0 0,-172 0 0 0 0,86 0 0 0 0,68 2 0 0 0,57 8 0 0 0,0 2 0 0 0,-71 11 0 0 0,105-10 1 0 0,-154 18 32 0 0,136-18-23 0 0,0-2 0 0 0,-64-7 0 0 0,1-10-10 0 0,-42-6 0 0 0,107 22 401 0 0,-54 4 0 0 0,9 1-1023 0 0,2-2 488 0 0,-55-2 144 0 0,95-3-10 0 0,0 2 0 0 0,0 2 0 0 0,-60 8 0 0 0,45-4 0 0 0,36-4 0 0 0,0 0 0 0 0,-18 5 0 0 0,-26 5 0 0 0,-11 4 0 0 0,33-6-20 0 0,28-7 13 0 0,0 0-1 0 0,0 1 1 0 0,0 0 0 0 0,1 1-1 0 0,-13 6 1 0 0,-74 39 7 0 0,95-48 0 0 0,-1 1 0 0 0,0-1 0 0 0,1 0 0 0 0,-1 0 0 0 0,0 1 0 0 0,1-1 1 0 0,0 1-1 0 0,-1-1 0 0 0,1 1 0 0 0,0-1 0 0 0,-2 4 0 0 0,2-2-1 0 0,-1 1 0 0 0,1 0 0 0 0,0 0 0 0 0,0 0 0 0 0,0 0 0 0 0,0 0 0 0 0,1 0 0 0 0,0 0-1 0 0,0 0 1 0 0,0 6 0 0 0,2 37-41 0 0,0 4 31 0 0,8 6 11 0 0,5-6-11 0 0,-8-30-31 0 0,6 29 31 0 0,-7 6 11 0 0,-4-9 0 0 0,0-1 0 0 0,1 1 0 0 0,-1 0 0 0 0,1 1 0 0 0,7 8 0 0 0,7 4 0 0 0,-8-5 0 0 0,-6-5 0 0 0,5-1 0 0 0,10 1 0 0 0,7 2 0 0 0,4-8-11 0 0,-15-29-31 0 0,25 19 88 0 0,-1 2 254 0 0,-30-28 1084 0 0,2-1-1353 0 0,27 21-90 0 0,-27-21-266 0 0,2-2-1111 0 0,49 23 1420 0 0,-40-20 16 0 0,33 9 0 0 0,14-4-11 0 0,-40-10-31 0 0,42 2 31 0 0,9 4 11 0 0,-2-2 0 0 0,-1-7 0 0 0,-1-7 0 0 0,-8-4 0 0 0,-8 2 0 0 0,3 5 0 0 0,4-1 0 0 0,0-1 0 0 0,2-1 0 0 0,6 6 0 0 0,-6 9 0 0 0,-1 4 0 0 0,-3-2 0 0 0,-1-8 0 0 0,4 0 0 0 0,0 3 0 0 0,2 3 0 0 0,3-2 0 0 0,5-3 0 0 0,5 2 0 0 0,-1 2 0 0 0,0 6 0 0 0,0 3 0 0 0,1-4 0 0 0,1-4 0 0 0,2-3 0 0 0,-3-2 0 0 0,-2-2 0 0 0,1 0 0 0 0,-4-1 0 0 0,-3 2 0 0 0,-3 4 0 0 0,3 2 0 0 0,0 3 0 0 0,-3-2 0 0 0,4-1 0 0 0,0-6 0 0 0,3 2 0 0 0,2-3 0 0 0,-3-2 0 0 0,-5 3 0 0 0,0 1 0 0 0,8 3 0 0 0,-8-4 0 0 0,-3-6 0 0 0,1-2 0 0 0,9 0 0 0 0,7 7 0 0 0,3 7 0 0 0,-1-1 0 0 0,-4-4 0 0 0,-15-5 0 0 0,-4-2 0 0 0,4-2 0 0 0,5-1 0 0 0,0 1 0 0 0,13 4 0 0 0,-5 4 0 0 0,0-6 0 0 0,-2-3 0 0 0,-6-5 0 0 0,-5 0 0 0 0,1 3 0 0 0,4 3 0 0 0,0 3 0 0 0,5 7 0 0 0,17-1 0 0 0,-6 2 0 0 0,-4-5 0 0 0,-4 0 0 0 0,3 0 0 0 0,-12 2 0 0 0,-2 3 0 0 0,-9 1 11 0 0,-32-3 31 0 0,50 6-31 0 0,3-9-11 0 0,-3-3 0 0 0,-5-2 0 0 0,-7 0 0 0 0,1 2 0 0 0,9 5 0 0 0,-5 2 0 0 0,1-1 0 0 0,4-5 0 0 0,2-2 0 0 0,4 1 0 0 0,-1 3 0 0 0,2-3 0 0 0,-3-3 0 0 0,-9 0 0 0 0,6 3 0 0 0,-1 2 0 0 0,-5 4 0 0 0,10 5 0 0 0,3 0 0 0 0,1-1 0 0 0,3 0 0 0 0,-10-4 0 0 0,2 0 0 0 0,-8 3 0 0 0,4 2 0 0 0,1-5 0 0 0,5-6 0 0 0,5-6 0 0 0,-1 0 0 0 0,-17 0 0 0 0,8-3 0 0 0,-6 2 0 0 0,0 1 0 0 0,3 2 0 0 0,-5 0 0 0 0,-1 3 0 0 0,6 0 0 0 0,4-1 0 0 0,4 2 0 0 0,-3 3 0 0 0,-2 3 0 0 0,-2 3 0 0 0,-7-5 0 0 0,1-4 0 0 0,-2-2 0 0 0,3-1 0 0 0,7 0 0 0 0,0 4 0 0 0,-3 2 0 0 0,-1 0 0 0 0,-5 2 0 0 0,-1 2 0 0 0,6 3 0 0 0,-3-5 0 0 0,1-1 0 0 0,-3 1 0 0 0,6 0 0 0 0,1 3 0 0 0,5 3 0 0 0,-5-1 0 0 0,0-3 0 0 0,-2-1 0 0 0,-8-3 0 0 0,-1-1 0 0 0,-1-1 0 0 0,1-1 0 0 0,8-3 0 0 0,4-1 0 0 0,-3 4 0 0 0,-1 5 0 0 0,-6-5 0 0 0,0 0 0 0 0,-4-3 0 0 0,-5-8 0 0 0,-7-5 0 0 0,-7-2 0 0 0,-9-3 0 0 0,-10 2 11 0 0,-16 12 31 0 0,12-13-31 0 0,-9-2-11 0 0,-6-1 0 0 0,-4 4 0 0 0,-1-2 0 0 0,10-138 0 0 0,-12 141 12 0 0,0 0-1 0 0,-1 0 1 0 0,-2 1-1 0 0,-7-38 1 0 0,3 23-6 0 0,4 20-6 0 0,-4-17 0 0 0,2-1 0 0 0,1 0 0 0 0,2-1 0 0 0,3-42 0 0 0,0 51 0 0 0,1-1 0 0 0,-2 3 11 0 0,-2 0 31 0 0,1 4-20 0 0,0 10 20 0 0,-3-14-31 0 0,-1 4-11 0 0,-6-25-53 0 0,8 32-201 0 0,1-1 1 0 0,1 0 0 0 0,1 1-1 0 0,-1-1 1 0 0,2 0-1 0 0,2-17 1 0 0,6-18-8270 0 0,0 13-447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0:39.661"/>
    </inkml:context>
    <inkml:brush xml:id="br0">
      <inkml:brushProperty name="width" value="0.1" units="cm"/>
      <inkml:brushProperty name="height" value="0.1" units="cm"/>
      <inkml:brushProperty name="color" value="#E71224"/>
    </inkml:brush>
  </inkml:definitions>
  <inkml:trace contextRef="#ctx0" brushRef="#br0">7 53 2071 0 0,'-4'6'4658'0'0,"3"-5"-4565"0"0,1 1-1 0 0,-1-1 1 0 0,1 0-1 0 0,0 0 1 0 0,0 1-1 0 0,0-1 0 0 0,0 1 1 0 0,0-1-1 0 0,0 0 1 0 0,0 1-1 0 0,0-1 1 0 0,1 3-1 0 0,3 3 184 0 0,0 0 0 0 0,0 0 0 0 0,1 0 0 0 0,1-1 0 0 0,-1 1-1 0 0,1-1 1 0 0,0 0 0 0 0,9 6 0 0 0,-9-8-78 0 0,0-2-1 0 0,1 1 1 0 0,-1 0-1 0 0,1-1 1 0 0,-1-1-1 0 0,1 1 1 0 0,0-1-1 0 0,0 0 1 0 0,0 0-1 0 0,-1-1 1 0 0,15-1-1 0 0,29 5 1057 0 0,-33-2-933 0 0,0-1 0 0 0,18 0 0 0 0,-18-1-183 0 0,1 0 0 0 0,17 4 0 0 0,-26-3-57 0 0,1-1 0 0 0,-1-1 0 0 0,1 0-1 0 0,17-3 1 0 0,-16 2 62 0 0,1 1 1 0 0,-1 1-1 0 0,1 0 0 0 0,15 1 0 0 0,10 1 87 0 0,9-4 133 0 0,48-8 1 0 0,-62 6 483 0 0,-4 0-973 0 0,0 2-1 0 0,42 1 0 0 0,-9 4 218 0 0,103-8 0 0 0,-126 2-80 0 0,-19 2-11 0 0,0-1 0 0 0,30-6-1 0 0,-28 3 13 0 0,0 2-1 0 0,21-1 0 0 0,-18 2 4 0 0,31-7 0 0 0,27-10 49 0 0,115-12 0 0 0,-152 27 3 0 0,0-3 0 0 0,0-1-1 0 0,58-20 1 0 0,-67 17 61 0 0,-37 16-70 0 0,-3 1-77 0 0,-48 44-1644 0 0,31-30 20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0:47.341"/>
    </inkml:context>
    <inkml:brush xml:id="br0">
      <inkml:brushProperty name="width" value="0.1" units="cm"/>
      <inkml:brushProperty name="height" value="0.1" units="cm"/>
      <inkml:brushProperty name="color" value="#E71224"/>
    </inkml:brush>
  </inkml:definitions>
  <inkml:trace contextRef="#ctx0" brushRef="#br0">2683 151 1375 0 0,'-1'-8'229'0'0,"0"-1"0"0"0,-1 1 0 0 0,0 0 0 0 0,0 0 0 0 0,-1 0 0 0 0,0 1 0 0 0,-7-14 0 0 0,7 17-98 0 0,1 1 0 0 0,-1-1 0 0 0,0 1-1 0 0,-1 0 1 0 0,1 0 0 0 0,0 1 0 0 0,-1-1-1 0 0,0 1 1 0 0,0-1 0 0 0,1 1-1 0 0,-1 0 1 0 0,0 1 0 0 0,-1-1 0 0 0,1 1-1 0 0,-8-2 1 0 0,-9-2 1132 0 0,-42-2 0 0 0,49 5-1161 0 0,-31-1 426 0 0,0 2 0 0 0,-83 9 0 0 0,-237 16 1264 0 0,261-28-1282 0 0,-38 1 228 0 0,-130 3-202 0 0,-30-7 475 0 0,9 4-612 0 0,-18 0 681 0 0,28-19-607 0 0,265 20-622 0 0,-1 0 0 0 0,1 1 0 0 0,0 2 0 0 0,0 0 0 0 0,-1 0 0 0 0,1 2 0 0 0,-20 5 0 0 0,-1 3-5182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0:52.565"/>
    </inkml:context>
    <inkml:brush xml:id="br0">
      <inkml:brushProperty name="width" value="0.1" units="cm"/>
      <inkml:brushProperty name="height" value="0.1" units="cm"/>
      <inkml:brushProperty name="color" value="#E71224"/>
    </inkml:brush>
  </inkml:definitions>
  <inkml:trace contextRef="#ctx0" brushRef="#br0">5082 76 455 0 0,'-21'-3'2047'0'0,"18"2"-1725"0"0,0 0 0 0 0,1 1 0 0 0,-1-1 1 0 0,0 1-1 0 0,0 0 0 0 0,0 0 1 0 0,1 0-1 0 0,-6 1 0 0 0,-12 4 9 0 0,0 1 0 0 0,-20 9 1 0 0,27-10-78 0 0,0 1 0 0 0,-1-2 0 0 0,0 0 1 0 0,0 0-1 0 0,0-2 0 0 0,-23 3 0 0 0,-5 0 958 0 0,36-4-1151 0 0,1 0-1 0 0,-1 0 1 0 0,0 0 0 0 0,1-1-1 0 0,-1 1 1 0 0,0-1 0 0 0,1-1-1 0 0,-1 1 1 0 0,0-1-1 0 0,1 0 1 0 0,-1 0 0 0 0,-7-3-1 0 0,7 2 22 0 0,-1 0 0 0 0,1 1-1 0 0,0 0 1 0 0,-1 0 0 0 0,1 0 0 0 0,-8 1-1 0 0,-7-1-58 0 0,-76-5 222 0 0,17-3 22 0 0,63 7-201 0 0,3 2 15 0 0,1-2 1 0 0,-1 0-1 0 0,1-1 1 0 0,0 0-1 0 0,-23-8 1 0 0,32 9-65 0 0,-1 1-1 0 0,0-1 1 0 0,0 1 0 0 0,0 1 0 0 0,0-1 0 0 0,0 1 0 0 0,-10 0-1 0 0,-14-1 42 0 0,-43-9 43 0 0,-134-2 0 0 0,82 15-81 0 0,-89-3 24 0 0,-14-26 120 0 0,86 9-72 0 0,12 7 63 0 0,-178 10 0 0 0,130 0-30 0 0,72-1 64 0 0,-74 7-49 0 0,68 0-82 0 0,-175-9 206 0 0,-55 3 58 0 0,-52 9-140 0 0,-132 13 371 0 0,462-17-536 0 0,-152 0 225 0 0,-15 2-54 0 0,215-6-302 0 0,1 1 0 0 0,-1 1 1 0 0,1 1-1 0 0,-1 0 1 0 0,1 1-1 0 0,1 0 1 0 0,-1 1-1 0 0,1 0 0 0 0,0 1 1 0 0,-24 18-1 0 0,-3 5-4874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0:55.990"/>
    </inkml:context>
    <inkml:brush xml:id="br0">
      <inkml:brushProperty name="width" value="0.1" units="cm"/>
      <inkml:brushProperty name="height" value="0.1" units="cm"/>
      <inkml:brushProperty name="color" value="#E71224"/>
    </inkml:brush>
  </inkml:definitions>
  <inkml:trace contextRef="#ctx0" brushRef="#br0">5143 16 455 0 0,'0'-1'12'0'0,"0"1"0"0"0,1-1 0 0 0,-1 0-1 0 0,0 1 1 0 0,0-1 0 0 0,1 1-1 0 0,-1-1 1 0 0,0 1 0 0 0,1-1-1 0 0,-1 1 1 0 0,1 0 0 0 0,-1-1-1 0 0,1 1 1 0 0,-1-1 0 0 0,1 1-1 0 0,-1 0 1 0 0,1-1 0 0 0,-1 1-1 0 0,1 0 1 0 0,-1 0 0 0 0,1-1-1 0 0,-1 1 1 0 0,1 0 0 0 0,-1 0-1 0 0,1 0 1 0 0,0 0 0 0 0,-1 0-1 0 0,1 0 1 0 0,-1 0 0 0 0,1 0-1 0 0,0 0 1 0 0,-1 0 0 0 0,1 0-1 0 0,-1 0 1 0 0,1 0 0 0 0,0 0-1 0 0,-1 1 1 0 0,1-1 0 0 0,-1 0-1 0 0,1 0 1 0 0,-1 1 0 0 0,1-1-1 0 0,-1 0 1 0 0,1 1 0 0 0,-1-1-1 0 0,1 1 1 0 0,-1-1 0 0 0,1 0-1 0 0,-1 1 1 0 0,0-1 0 0 0,1 1-1 0 0,-1-1 1 0 0,0 1 0 0 0,1-1-1 0 0,-1 1 1 0 0,0-1 0 0 0,0 1-1 0 0,0 0 1 0 0,1-1 0 0 0,-1 1-1 0 0,-1 0 53 0 0,1 0 0 0 0,-1-1 0 0 0,1 1 0 0 0,-1-1 0 0 0,0 1 0 0 0,1-1 0 0 0,-1 1 0 0 0,0-1 0 0 0,1 0-1 0 0,-1 1 1 0 0,0-1 0 0 0,1 0 0 0 0,-1 1 0 0 0,0-1 0 0 0,0 0 0 0 0,0 0 0 0 0,1 0 0 0 0,-1 0-1 0 0,-1 0 1 0 0,-17 3 1428 0 0,6-2-912 0 0,0 0 0 0 0,1 1 0 0 0,-1 1 0 0 0,-20 6 0 0 0,18-4-430 0 0,0-1 0 0 0,-26 4 0 0 0,-14-3 27 0 0,7 0 132 0 0,-91-1 0 0 0,-303-24 1811 0 0,97 5-1339 0 0,85 5-61 0 0,124 11-496 0 0,51 1-176 0 0,46-2-13 0 0,-271-11-6 0 0,-46-9 54 0 0,-1 20 13 0 0,140 2-72 0 0,135 2 75 0 0,-109 19-1 0 0,15-1-39 0 0,-94 11 202 0 0,65-5 52 0 0,-32 3-39 0 0,59-17-1 0 0,-70 9 47 0 0,176-13-253 0 0,-101 27 1 0 0,88-15-2 0 0,32-9-311 0 0,0 2 0 0 0,-56 25 0 0 0,50-11-177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5:10.443"/>
    </inkml:context>
    <inkml:brush xml:id="br0">
      <inkml:brushProperty name="width" value="0.1" units="cm"/>
      <inkml:brushProperty name="height" value="0.1" units="cm"/>
      <inkml:brushProperty name="color" value="#E71224"/>
    </inkml:brush>
  </inkml:definitions>
  <inkml:trace contextRef="#ctx0" brushRef="#br0">118 116 4631 0 0,'0'-11'294'0'0,"0"10"-204"0"0,-1-1 0 0 0,1 1 1 0 0,0-1-1 0 0,0 1 0 0 0,0-1 0 0 0,0 1 0 0 0,1-1 0 0 0,-1 1 0 0 0,0-1 0 0 0,1 1 1 0 0,-1 0-1 0 0,1-1 0 0 0,-1 1 0 0 0,1-1 0 0 0,-1 1 0 0 0,1 0 0 0 0,0 0 0 0 0,0-1 1 0 0,0 1-1 0 0,0 0 0 0 0,0 0 0 0 0,1-2 0 0 0,57-53 642 0 0,-44 43-541 0 0,-10 11 259 0 0,-7 9 497 0 0,2-2-829 0 0,-1-1 0 0 0,1 0-1 0 0,0 0 1 0 0,0 1 0 0 0,0-1 0 0 0,1 0 0 0 0,-1 0-1 0 0,1 1 1 0 0,0-1 0 0 0,3 7 0 0 0,0 3 17 0 0,-4-13-117 0 0,0 0 0 0 0,0 0 0 0 0,1 0 0 0 0,-1 0 1 0 0,1 0-1 0 0,-1 0 0 0 0,1 0 0 0 0,0 0 0 0 0,-1 0 1 0 0,1 0-1 0 0,0 0 0 0 0,-1 0 0 0 0,1 0 0 0 0,0 0 1 0 0,0-1-1 0 0,0 1 0 0 0,0 0 0 0 0,0-1 0 0 0,0 1 0 0 0,0-1 1 0 0,0 1-1 0 0,0-1 0 0 0,2 1 0 0 0,31 4 319 0 0,-31-5-288 0 0,1 1-1 0 0,0-1 1 0 0,0 1-1 0 0,-1-1 1 0 0,1 1 0 0 0,0 0-1 0 0,-1 0 1 0 0,6 3-1 0 0,14 17 381 0 0,-19-17-346 0 0,0-1 0 0 0,0 1 0 0 0,1 0 1 0 0,-1-1-1 0 0,7 4 0 0 0,-7-4-59 0 0,0 0 0 0 0,0 0 0 0 0,0 1 0 0 0,0 0 0 0 0,-1 0 0 0 0,0 0 0 0 0,1 0 0 0 0,-1 0 0 0 0,-1 0-1 0 0,1 1 1 0 0,-1 0 0 0 0,0-1 0 0 0,0 1 0 0 0,2 8 0 0 0,-1-6 77 0 0,1 1 0 0 0,-1-1 0 0 0,1 1 0 0 0,8 11 0 0 0,-6-11-24 0 0,0 1 0 0 0,0 0 0 0 0,-1 0 0 0 0,-1 0 0 0 0,0 0 0 0 0,5 16-1 0 0,4 10 58 0 0,4 17 14 0 0,-15-42-104 0 0,1 0 0 0 0,0 0 0 0 0,0 0 0 0 0,1-1 0 0 0,6 11 0 0 0,0-2 4 0 0,-1-1 0 0 0,9 31 0 0 0,-11-30 63 0 0,0 0-1 0 0,16 28 1 0 0,68 82 105 0 0,-50-52-162 0 0,-25-50 45 0 0,-13-22-78 0 0,0 0-1 0 0,-1 1 0 0 0,1 0 0 0 0,-1-1 1 0 0,4 10-1 0 0,-2 0 19 0 0,1-1 1 0 0,10 19-1 0 0,5 10 24 0 0,-15-26-39 0 0,0-6 43 0 0,-1 0 0 0 0,-1 1-1 0 0,0-1 1 0 0,0 1 0 0 0,-1 0-1 0 0,0 0 1 0 0,0 14 0 0 0,-3-11-30 0 0,2 0 1 0 0,0-1-1 0 0,1 0 1 0 0,0 1 0 0 0,1-1-1 0 0,1 0 1 0 0,0 0 0 0 0,8 20-1 0 0,-1-12-21 0 0,0 1 0 0 0,-2 0 0 0 0,7 26 0 0 0,-12-27 16 0 0,5 33 0 0 0,-5-19 17 0 0,2 38 94 0 0,2 11 413 0 0,-1 2 612 0 0,-7 86-2322 0 0,-3-132 1090 0 0,-2 0 1 0 0,-1-1-1 0 0,-2 0 1 0 0,-14 40-1 0 0,10-36 44 0 0,3-13 29 0 0,-1 0 1 0 0,-1 0-1 0 0,-2-1 0 0 0,-1-1 0 0 0,-2 0 0 0 0,-25 35 0 0 0,29-46 49 0 0,1 1-1 0 0,0 1 0 0 0,1-1 1 0 0,1 2-1 0 0,-8 25 0 0 0,11-31-47 0 0,-1 0 0 0 0,0 0 0 0 0,-1-1 0 0 0,-1 0 0 0 0,-19 22 0 0 0,14-17-6 0 0,4-6 5 0 0,-1-1-1 0 0,-1-1 1 0 0,0 1-1 0 0,0-2 0 0 0,-19 11 1 0 0,16-10-6 0 0,1 0 1 0 0,0 1-1 0 0,-24 24 0 0 0,-120 133-3 0 0,141-148 0 0 0,-28 42 0 0 0,41-54 0 0 0,0 0 0 0 0,1 0 0 0 0,-1 1 0 0 0,1-1 0 0 0,1 1 0 0 0,0-1 0 0 0,-2 17 0 0 0,2-17 0 0 0,-1 1 0 0 0,0-1 0 0 0,0 0 0 0 0,-1 0 0 0 0,0 0 0 0 0,-9 14 0 0 0,-6 11 0 0 0,15-28 14 0 0,0 0 1 0 0,0 0-1 0 0,0 0 0 0 0,-1-1 0 0 0,-8 7 1 0 0,-2 3 73 0 0,4-5-37 0 0,0 0 1 0 0,-1 0-1 0 0,-17 9 1 0 0,17-11-7 0 0,1 1 0 0 0,-1 0 0 0 0,-12 12 0 0 0,23-18-586 0 0,6-6-1057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5:16.169"/>
    </inkml:context>
    <inkml:brush xml:id="br0">
      <inkml:brushProperty name="width" value="0.1" units="cm"/>
      <inkml:brushProperty name="height" value="0.1" units="cm"/>
      <inkml:brushProperty name="color" value="#E71224"/>
    </inkml:brush>
  </inkml:definitions>
  <inkml:trace contextRef="#ctx0" brushRef="#br0">168 75 3767 0 0,'-2'-4'153'0'0,"0"0"-1"0"0,0 0 0 0 0,0 0 0 0 0,1 0 0 0 0,-1 0 0 0 0,1-1 0 0 0,0 1 0 0 0,0 0 0 0 0,1-1 0 0 0,-1 1 0 0 0,1-1 0 0 0,0 1 0 0 0,1-9 1 0 0,-1 6 405 0 0,1 10-427 0 0,0 0 0 0 0,1-1 0 0 0,0 1 0 0 0,-1 0 0 0 0,1-1 0 0 0,0 0 0 0 0,0 0 0 0 0,0 1 0 0 0,1-1 0 0 0,-1 0 0 0 0,0-1 0 0 0,1 1 0 0 0,-1 0 1 0 0,4 1-1 0 0,10 10 221 0 0,59 73 454 0 0,-68-81-617 0 0,-1 1-1 0 0,1-1 0 0 0,0-1 0 0 0,15 8 0 0 0,-15-9-109 0 0,0 1 1 0 0,-1 0-1 0 0,0 0 0 0 0,0 0 0 0 0,0 0 1 0 0,0 1-1 0 0,5 6 0 0 0,11 14 54 0 0,-12-15-57 0 0,-1 1 0 0 0,0 0 0 0 0,9 16 0 0 0,-9-13-60 0 0,1-1-1 0 0,0 0 1 0 0,21 20-1 0 0,-3-4-2 0 0,-6-4 192 0 0,0 2 1 0 0,-2 0-1 0 0,20 35 0 0 0,-15-19-146 0 0,-16-29-12 0 0,0 0-1 0 0,-1 1 1 0 0,-1-1-1 0 0,-1 2 0 0 0,0-1 1 0 0,5 21-1 0 0,-7-22 69 0 0,0 0 0 0 0,2 0 0 0 0,10 20 0 0 0,-4-9-65 0 0,7 20-45 0 0,25 85 0 0 0,-41-118-4 0 0,0 0 7 0 0,0 1 0 0 0,1-1 0 0 0,0 1 0 0 0,1-1 0 0 0,0-1 0 0 0,1 1-1 0 0,15 21 1 0 0,46 64 56 0 0,-64-92-59 0 0,-1 0 1 0 0,0 0-1 0 0,0 0 0 0 0,0 1 0 0 0,1 5 1 0 0,9 24 37 0 0,-11-33-34 0 0,0 1 0 0 0,0 0 1 0 0,0 0-1 0 0,0 0 0 0 0,-1 0 0 0 0,1-1 1 0 0,-1 6-1 0 0,0-5 0 0 0,1-1-1 0 0,-1 1 1 0 0,0-1-1 0 0,1 1 1 0 0,0-1 0 0 0,-1 1-1 0 0,1-1 1 0 0,0 0-1 0 0,0 1 1 0 0,0-1 0 0 0,3 3-1 0 0,-2 0 15 0 0,0 0 1 0 0,0-1-1 0 0,0 1 0 0 0,0 0 0 0 0,-1 0 0 0 0,1 0 1 0 0,0 5-1 0 0,3 12 35 0 0,12 20 11 0 0,-11-29-25 0 0,-1 1 0 0 0,7 23-1 0 0,-10-22 17 0 0,-1 0 0 0 0,0 0 0 0 0,-2 19 0 0 0,1 23 103 0 0,25 84 102 0 0,-16-95-221 0 0,22 54-44 0 0,-19-55 0 0 0,-3 1 0 0 0,5 48 0 0 0,-7 69 75 0 0,-7-129-47 0 0,1-8 23 0 0,-2 1 0 0 0,-7 50 0 0 0,-19 86 152 0 0,23-106-145 0 0,3-36-59 0 0,0 0-1 0 0,-6 21 0 0 0,-17 44 130 0 0,15-35-100 0 0,-3 12 8 0 0,5-36 62 0 0,2 0 0 0 0,-2 38 0 0 0,5-45-80 0 0,-6 30 92 0 0,-2 1-1 0 0,-2-1 0 0 0,-24 60 1 0 0,-29 59 402 0 0,0 22-374 0 0,61-182-56 0 0,-1 0 0 0 0,0-1 0 0 0,-1 0-1 0 0,0 0 1 0 0,-8 9 0 0 0,-38 60 1677 0 0,15-22-2763 0 0,27-42 1420 0 0,1 0 0 0 0,-8 18 0 0 0,10-18-439 0 0,0-1 0 0 0,-1 0 1 0 0,-11 12-1 0 0,8-9 75 0 0,0 0 0 0 0,-10 18 0 0 0,2-2 27 0 0,-75 134-1925 0 0,80-140 1924 0 0,10-18-39 0 0,0 0 0 0 0,0 1 0 0 0,0-1 0 0 0,1 1 0 0 0,-2 8 0 0 0,0 3-30 0 0,0 0 1 0 0,-1 0-1 0 0,-1-1 0 0 0,-1 0 0 0 0,-1 0 0 0 0,-11 18 0 0 0,-5 4 4 0 0,16-23 7 0 0,-20 25 1 0 0,8-13 103 0 0,-24 46 0 0 0,44-73-116 0 0,-105 156 145 0 0,100-148-152 0 0,-5 3 94 0 0,-1 0 0 0 0,-15 14 0 0 0,-7 7 95 0 0,24-22-127 0 0,0 0-1 0 0,1 0 1 0 0,0 0 0 0 0,-8 17-1 0 0,12-22-22 0 0,-1 5-110 0 0,7-12 16 0 0,-1 0 1 0 0,1 0 0 0 0,-1 0 0 0 0,1 1-1 0 0,-1-1 1 0 0,1 0 0 0 0,-1 0 0 0 0,1 0-1 0 0,-1 0 1 0 0,1 0 0 0 0,-1 0 0 0 0,1 0-1 0 0,-1 0 1 0 0,1 0 0 0 0,0 0 0 0 0,-1 0-1 0 0,1 0 1 0 0,-1 0 0 0 0,1-1 0 0 0,-1 1-1 0 0,1 0 1 0 0,-1 0 0 0 0,1 0 0 0 0,-1-1 0 0 0,0 1-1 0 0,1 0 1 0 0,-1-1 0 0 0,1 0 0 0 0,10-3-1313 0 0,2 0-66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5:24.046"/>
    </inkml:context>
    <inkml:brush xml:id="br0">
      <inkml:brushProperty name="width" value="0.1" units="cm"/>
      <inkml:brushProperty name="height" value="0.1" units="cm"/>
      <inkml:brushProperty name="color" value="#E71224"/>
    </inkml:brush>
  </inkml:definitions>
  <inkml:trace contextRef="#ctx0" brushRef="#br0">1666 60 919 0 0,'-18'-26'1257'0'0,"16"23"-1083"0"0,1 0-1 0 0,-1 1 0 0 0,1-1 0 0 0,-1 0 1 0 0,0 1-1 0 0,0-1 0 0 0,0 1 0 0 0,0 0 1 0 0,-1 0-1 0 0,1 0 0 0 0,0 0 1 0 0,-5-3-1 0 0,6 5-159 0 0,0 0 0 0 0,-1 0 0 0 0,1 1 0 0 0,0-1 0 0 0,-1 0 0 0 0,1 0 0 0 0,0 1 0 0 0,0-1 0 0 0,-1 1 0 0 0,1-1 0 0 0,0 1 0 0 0,0-1 0 0 0,0 1 0 0 0,0 0 0 0 0,-1-1 0 0 0,1 1 0 0 0,-1 2 0 0 0,-19 16 296 0 0,-59 69 1338 0 0,76-85-1585 0 0,0 1 1 0 0,0 0-1 0 0,0-1 0 0 0,-1 1 0 0 0,1-1 0 0 0,-1 0 0 0 0,1-1 0 0 0,-1 1 0 0 0,0-1 0 0 0,0 0 0 0 0,0 0 0 0 0,-1-1 0 0 0,1 1 0 0 0,0-1 0 0 0,-9 1 0 0 0,7-1-21 0 0,-49 7 440 0 0,38-7-336 0 0,1 2 0 0 0,0 0 0 0 0,-21 7 0 0 0,33-8-105 0 0,-1 0 1 0 0,1 0-1 0 0,0 1 0 0 0,0 0 1 0 0,0 0-1 0 0,1 0 1 0 0,-1 0-1 0 0,1 1 0 0 0,-1 0 1 0 0,1 0-1 0 0,0 0 1 0 0,1 1-1 0 0,-7 8 0 0 0,3 0-8 0 0,2 0-1 0 0,0 1 1 0 0,0-1-1 0 0,1 1 1 0 0,1 0-1 0 0,0 0 1 0 0,1 0-1 0 0,0 22 0 0 0,-4 17 170 0 0,-39 390 760 0 0,7-76-327 0 0,2-26-63 0 0,29-230-319 0 0,8 120-1 0 0,7-109-75 0 0,6 187 78 0 0,-18 101-127 0 0,-7 499-128 0 0,6-492 64 0 0,-21 93-64 0 0,-120 656 0 0 0,82-638 30 0 0,30 2 4 0 0,31-468-34 0 0,-10 138 0 0 0,-5 115 0 0 0,-38 122-82 0 0,8-106 28 0 0,39-246 64 0 0,-22 393-420 0 0,-4 60 17 0 0,20-376 338 0 0,-69 318 5 0 0,42-279 36 0 0,-11 26 14 0 0,-58 379 6 0 0,101-546-1 0 0,-51 395 112 0 0,41-249-117 0 0,-3-38 0 0 0,-4 51 0 0 0,24-154 0 0 0,2-29 0 0 0,-11 69 0 0 0,2-62 18 0 0,5-26 42 0 0,1 1-1 0 0,1-1 1 0 0,0 1 0 0 0,0 33-1 0 0,6 107-313 0 0,-23 208 0 0 0,7-173 362 0 0,2-29-24 0 0,5-68-74 0 0,5 0 0 0 0,20 188 0 0 0,0-160 7 0 0,64 218 0 0 0,-26-179-17 0 0,-38-117 0 0 0,3 0 0 0 0,1-1 0 0 0,54 76 0 0 0,-48-77 0 0 0,94 134 0 0 0,-89-133 0 0 0,74 72 0 0 0,-102-111-137 0 0,0 0 1 0 0,0 0-1 0 0,1-1 0 0 0,-1 0 0 0 0,1-1 0 0 0,0 1 0 0 0,1-1 1 0 0,-1-1-1 0 0,1 1 0 0 0,11 3 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8:01.939"/>
    </inkml:context>
    <inkml:brush xml:id="br0">
      <inkml:brushProperty name="width" value="0.1" units="cm"/>
      <inkml:brushProperty name="height" value="0.1" units="cm"/>
      <inkml:brushProperty name="color" value="#E71224"/>
    </inkml:brush>
  </inkml:definitions>
  <inkml:trace contextRef="#ctx0" brushRef="#br0">567 22 3367 0 0,'-11'-4'179'0'0,"5"2"7"0"0,0-1 0 0 0,-1 1-1 0 0,0 0 1 0 0,1 1 0 0 0,-1 0 0 0 0,-7 0 0 0 0,12 1-166 0 0,1 0 1 0 0,0 0 0 0 0,-1 0 0 0 0,1 0 0 0 0,0 1 0 0 0,0-1-1 0 0,0 0 1 0 0,-1 1 0 0 0,1-1 0 0 0,0 1 0 0 0,0 0-1 0 0,0-1 1 0 0,0 1 0 0 0,0 0 0 0 0,0 0 0 0 0,0-1 0 0 0,0 1-1 0 0,0 0 1 0 0,0 0 0 0 0,0 0 0 0 0,0 0 0 0 0,1 0-1 0 0,-1 0 1 0 0,0 1 0 0 0,1-1 0 0 0,-1 0 0 0 0,1 0 0 0 0,-1 0-1 0 0,1 1 1 0 0,0-1 0 0 0,0 0 0 0 0,-1 0 0 0 0,1 1-1 0 0,0-1 1 0 0,0 0 0 0 0,0 1 0 0 0,0-1 0 0 0,0 0 0 0 0,1 2-1 0 0,-1-2 11 0 0,0 0 0 0 0,0 0-1 0 0,0 0 1 0 0,0 0 0 0 0,0 0-1 0 0,0 0 1 0 0,1 0 0 0 0,-1-1-1 0 0,0 1 1 0 0,1 0 0 0 0,-1 0-1 0 0,0 0 1 0 0,1 0 0 0 0,-1 0-1 0 0,1 0 1 0 0,-1-1 0 0 0,1 1-1 0 0,0 0 1 0 0,-1 0 0 0 0,1-1-1 0 0,0 1 1 0 0,0 0 0 0 0,-1-1-1 0 0,1 1 1 0 0,1 0 0 0 0,1 0 26 0 0,-1 0 0 0 0,0-1 0 0 0,1 1 0 0 0,-1-1 0 0 0,1 1 0 0 0,-1-1 0 0 0,1 0 1 0 0,-1 0-1 0 0,0 0 0 0 0,4-1 0 0 0,3 0 171 0 0,0-1 1 0 0,0 0-1 0 0,0-1 1 0 0,13-5-1 0 0,23-19 1009 0 0,-22 12-320 0 0,-21 14-868 0 0,0 0 1 0 0,0 0 0 0 0,0 0 0 0 0,0 0 0 0 0,0 0-1 0 0,1 1 1 0 0,-1-1 0 0 0,0 1 0 0 0,0-1 0 0 0,0 1-1 0 0,1 0 1 0 0,-1 0 0 0 0,0 0 0 0 0,0 0 0 0 0,1 0-1 0 0,-1 0 1 0 0,0 0 0 0 0,0 1 0 0 0,0-1 0 0 0,1 1-1 0 0,-1 0 1 0 0,0 0 0 0 0,0 0 0 0 0,2 1 0 0 0,-1 0 12 0 0,0 0 1 0 0,0 1-1 0 0,0-1 1 0 0,-1 1-1 0 0,0-1 1 0 0,1 1-1 0 0,-1 0 1 0 0,0 0-1 0 0,0 0 1 0 0,0 0-1 0 0,-1 0 1 0 0,1 0-1 0 0,-1 0 1 0 0,2 6-1 0 0,-1-1 38 0 0,0 0-1 0 0,0 0 0 0 0,-1 0 0 0 0,1 15 0 0 0,-2 1 140 0 0,2 0 0 0 0,0 0-1 0 0,12 46 1 0 0,15 56 132 0 0,6 21-243 0 0,-21-89-96 0 0,-4 1 0 0 0,-1-1 0 0 0,0 80 0 0 0,-9-109-6 0 0,-1 0 0 0 0,-1-1 0 0 0,-10 45 0 0 0,-28 83 72 0 0,37-145-98 0 0,-36 159 260 0 0,32-134-229 0 0,-3 34-9 0 0,-3 113-1 0 0,5-47-11 0 0,3-67-10 0 0,-7 59 0 0 0,-20 115 64 0 0,19-84-5 0 0,11-126-54 0 0,7 227 110 0 0,1-74-102 0 0,-29 97 38 0 0,11-179-38 0 0,11-73-13 0 0,1-1 0 0 0,1 1 0 0 0,10 52 0 0 0,0 14 0 0 0,-5 69 0 0 0,-6-148 2 0 0,2 0 0 0 0,4 17 0 0 0,-3-17-81 0 0,2 34 0 0 0,4-1 79 0 0,-9-48 0 0 0,0-1 0 0 0,-1 0 0 0 0,0 1 0 0 0,1-1 0 0 0,-1 0 0 0 0,0 0 0 0 0,0 0 0 0 0,0 0 0 0 0,0 0 0 0 0,0 0 0 0 0,-1 0 0 0 0,1 0 0 0 0,-3 3 0 0 0,-25 22 0 0 0,26-24 0 0 0,-10 8 33 0 0,-18 16 145 0 0,-67 44-1 0 0,6-7 724 0 0,27-18-262 0 0,43-29-431 0 0,-38 36-1 0 0,44-38-109 0 0,0 0 0 0 0,0-1 0 0 0,-1-1-1 0 0,-27 15 1 0 0,-96 53-2206 0 0,122-72 1128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8:06.875"/>
    </inkml:context>
    <inkml:brush xml:id="br0">
      <inkml:brushProperty name="width" value="0.1" units="cm"/>
      <inkml:brushProperty name="height" value="0.1" units="cm"/>
      <inkml:brushProperty name="color" value="#E71224"/>
    </inkml:brush>
  </inkml:definitions>
  <inkml:trace contextRef="#ctx0" brushRef="#br0">112 8 1727 0 0,'-32'-3'193'0'0,"-15"2"757"0"0,15-3 3643 0 0,35 6-4427 0 0,1-1 0 0 0,-1 1 0 0 0,1 0-1 0 0,-1 0 1 0 0,0 0 0 0 0,0 0-1 0 0,0 1 1 0 0,5 4 0 0 0,0 0 126 0 0,19 11-189 0 0,0 0 0 0 0,2-2 0 0 0,0-1-1 0 0,1-2 1 0 0,51 17 0 0 0,5 3-72 0 0,-77-29-28 0 0,0 0 0 0 0,-1 1 0 0 0,1 0 0 0 0,-1 1 0 0 0,-1 0 0 0 0,1 0 0 0 0,-1 1 0 0 0,0 0 0 0 0,0 0-1 0 0,-1 1 1 0 0,0 0 0 0 0,0 0 0 0 0,-1 0 0 0 0,0 0 0 0 0,0 1 0 0 0,-1 0 0 0 0,0 0 0 0 0,-1 0 0 0 0,0 1 0 0 0,0-1-1 0 0,1 15 1 0 0,-1-4 66 0 0,-1 1-1 0 0,-1 0 1 0 0,-1 0 0 0 0,-1 0-1 0 0,0 0 1 0 0,-8 32-1 0 0,-41 297 396 0 0,43-262-248 0 0,9 177 0 0 0,11-85-252 0 0,-15 269 0 0 0,-9-307 110 0 0,11 202-1 0 0,41-69 31 0 0,-14-120-91 0 0,48 607 115 0 0,-76-657-96 0 0,-14 105 0 0 0,3-58 22 0 0,4-51 31 0 0,-37 186 0 0 0,36-243 86 0 0,2 1 0 0 0,-2 82-1 0 0,14 93 186 0 0,34 103-52 0 0,-3-47-108 0 0,-20-156-333 0 0,-1-19 13 0 0,-12-51 200 0 0,-2 0 0 0 0,-3 0 0 0 0,-9 61 0 0 0,10-102-52 0 0,0 0 1 0 0,-1 0-1 0 0,0 0 1 0 0,-1 0-1 0 0,0 0 1 0 0,0-1-1 0 0,-1 1 1 0 0,0-1-1 0 0,0 0 0 0 0,-1 0 1 0 0,0-1-1 0 0,0 0 1 0 0,-1 1-1 0 0,0-2 1 0 0,0 1-1 0 0,-1-1 1 0 0,-10 9-1 0 0,-27 19 129 0 0,1 3 1 0 0,3 2-1 0 0,-55 64 0 0 0,70-77-1066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3:36.466"/>
    </inkml:context>
    <inkml:brush xml:id="br0">
      <inkml:brushProperty name="width" value="0.1" units="cm"/>
      <inkml:brushProperty name="height" value="0.1" units="cm"/>
      <inkml:brushProperty name="color" value="#E71224"/>
    </inkml:brush>
  </inkml:definitions>
  <inkml:trace contextRef="#ctx0" brushRef="#br0">2689 26 2527 0 0,'-16'-11'219'0'0,"15"9"-187"0"0,0 1-1 0 0,0 0 1 0 0,-1 0 0 0 0,1 0 0 0 0,0 0 0 0 0,-1 0 0 0 0,1 0 0 0 0,-1 0 0 0 0,1 0 0 0 0,-1 0-1 0 0,1 1 1 0 0,-1-1 0 0 0,0 1 0 0 0,1-1 0 0 0,-1 1 0 0 0,0 0 0 0 0,1 0 0 0 0,-1-1 0 0 0,-2 1-1 0 0,-9 2 153 0 0,-100 17 182 0 0,70-11 52 0 0,-1-2 0 0 0,0-1 1 0 0,-57-3-1 0 0,-67 8 838 0 0,-29 2-1128 0 0,117-10-103 0 0,-162 30 294 0 0,51-5-94 0 0,173-25-221 0 0,-48 5 158 0 0,0-3-1 0 0,-104-8 0 0 0,114 0 89 0 0,0 3 0 0 0,-108 10 0 0 0,28-4-239 0 0,95-6-11 0 0,-80 10-1 0 0,-131 20 1 0 0,245-28 2 0 0,-194 36-253 0 0,150-26 100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37:14.934"/>
    </inkml:context>
    <inkml:brush xml:id="br0">
      <inkml:brushProperty name="width" value="0.1" units="cm"/>
      <inkml:brushProperty name="height" value="0.1" units="cm"/>
      <inkml:brushProperty name="color" value="#66CC00"/>
    </inkml:brush>
  </inkml:definitions>
  <inkml:trace contextRef="#ctx0" brushRef="#br0">72 64 2471 0 0,'6'-16'104'0'0,"-5"14"42"0"0,0 0 1 0 0,0 0-1 0 0,-1 0 1 0 0,1 0-1 0 0,0 0 1 0 0,-1 0-1 0 0,1 0 1 0 0,-1 0-1 0 0,0 0 0 0 0,0 0 1 0 0,0 0-1 0 0,0 0 1 0 0,0 0-1 0 0,0 0 1 0 0,-1-3-1 0 0,0 4-114 0 0,1 0 0 0 0,-1 0 0 0 0,0 0 0 0 0,0 0 0 0 0,1 1 0 0 0,-1-1 0 0 0,0 0 0 0 0,0 0 0 0 0,0 1-1 0 0,0-1 1 0 0,0 1 0 0 0,0-1 0 0 0,0 1 0 0 0,-1-1 0 0 0,1 1 0 0 0,0 0 0 0 0,0-1 0 0 0,0 1 0 0 0,0 0 0 0 0,0 0 0 0 0,-1 0 0 0 0,1 0 0 0 0,0 0 0 0 0,0 0-1 0 0,0 0 1 0 0,0 0 0 0 0,-1 0 0 0 0,-1 1 0 0 0,1 0 147 0 0,0-1 0 0 0,0 1-1 0 0,0-1 1 0 0,0 1 0 0 0,0 0-1 0 0,0 0 1 0 0,1 0 0 0 0,-1 0-1 0 0,0 0 1 0 0,0 0 0 0 0,1 1 0 0 0,-1-1-1 0 0,1 0 1 0 0,-1 1 0 0 0,-1 2-1 0 0,0 1 26 0 0,0 0-1 0 0,0 1 0 0 0,0 0 1 0 0,1-1-1 0 0,0 1 0 0 0,-2 11 0 0 0,3-15-142 0 0,1-1 0 0 0,0 1 0 0 0,0-1 0 0 0,0 1 0 0 0,0-1 0 0 0,1 1 0 0 0,-1-1 0 0 0,0 1 0 0 0,1-1 0 0 0,-1 1 0 0 0,1-1 0 0 0,-1 0 0 0 0,1 1 0 0 0,0-1 0 0 0,-1 0 0 0 0,1 1 0 0 0,0-1 0 0 0,0 0 0 0 0,0 0 0 0 0,0 0 0 0 0,0 0 0 0 0,0 0 0 0 0,0 0 0 0 0,0 0 0 0 0,1 0 0 0 0,-1 0 0 0 0,0-1 0 0 0,1 1-1 0 0,-1 0 1 0 0,0-1 0 0 0,1 1 0 0 0,-1-1 0 0 0,2 1 0 0 0,9 4 894 0 0,-10-4-867 0 0,0 0 1 0 0,0 0-1 0 0,0-1 0 0 0,0 1 1 0 0,-1-1-1 0 0,1 1 1 0 0,0-1-1 0 0,0 1 1 0 0,0-1-1 0 0,0 0 0 0 0,0 0 1 0 0,4 0-1 0 0,27-2 569 0 0,-25 2-544 0 0,1 0 1 0 0,-1-1-1 0 0,0 0 1 0 0,11-2-1 0 0,-10 0 8 0 0,255-64 2116 0 0,-243 63-2117 0 0,1 1 1 0 0,-1 0 0 0 0,1 2 0 0 0,0 0 0 0 0,0 1-1 0 0,-1 2 1 0 0,1 0 0 0 0,-1 1 0 0 0,26 8 0 0 0,-30-7-93 0 0,0 0 1 0 0,1-1-1 0 0,-1-1 1 0 0,1 0-1 0 0,17-2 1 0 0,87-10 522 0 0,-98 8-485 0 0,1 2-1 0 0,-1 0 1 0 0,1 1 0 0 0,25 6-1 0 0,-39-6-65 0 0,137 17 664 0 0,-118-17-597 0 0,8 2 21 0 0,-11 5 76 0 0,1-2 1 0 0,0-1-1 0 0,48 2 0 0 0,-24-4-61 0 0,-40-1-71 0 0,1-1-1 0 0,-1 0 1 0 0,0-1-1 0 0,1-1 1 0 0,23-3-1 0 0,41-11 97 0 0,-60 11-89 0 0,32-1-1 0 0,11-2 29 0 0,-25 0-67 0 0,-15 2 102 0 0,14-2 116 0 0,5 5-37 0 0,-36 3-139 0 0,-1-1-1 0 0,1 0 0 0 0,-1 0 0 0 0,0-1 0 0 0,1 1 1 0 0,-1 0-1 0 0,1-1 0 0 0,-1 1 0 0 0,1-1 0 0 0,-1 0 1 0 0,0 0-1 0 0,0 0 0 0 0,1 0 0 0 0,-1 0 0 0 0,0 0 0 0 0,0-1 1 0 0,4-2-1 0 0,-47 23-11 0 0,-6 13-1528 0 0,16-8-3449 0 0,30-23 4710 0 0,-36 31-6978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4:04.343"/>
    </inkml:context>
    <inkml:brush xml:id="br0">
      <inkml:brushProperty name="width" value="0.1" units="cm"/>
      <inkml:brushProperty name="height" value="0.1" units="cm"/>
      <inkml:brushProperty name="color" value="#E71224"/>
    </inkml:brush>
  </inkml:definitions>
  <inkml:trace contextRef="#ctx0" brushRef="#br0">50 13 6823 0 0,'-2'-9'296'0'0,"-11"7"72"0"0,2 0-296 0 0,0 2-72 0 0,4 2 0 0 0,3 0 0 0 0,2 0-416 0 0,6 3-96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4:37.435"/>
    </inkml:context>
    <inkml:brush xml:id="br0">
      <inkml:brushProperty name="width" value="0.1" units="cm"/>
      <inkml:brushProperty name="height" value="0.1" units="cm"/>
      <inkml:brushProperty name="color" value="#E71224"/>
    </inkml:brush>
  </inkml:definitions>
  <inkml:trace contextRef="#ctx0" brushRef="#br0">7675 152 3223 0 0,'-2'-1'240'0'0,"-4"-2"1796"0"0,3-16 16 0 0,3 11-2355 0 0,0 4 145 0 0,0 1 1 0 0,0 0-1 0 0,0-1 0 0 0,0 1 0 0 0,-1 0 0 0 0,0 0 0 0 0,-1-5 0 0 0,2 6 265 0 0,-1 1 0 0 0,0-1 1 0 0,0 1-1 0 0,-1-1 0 0 0,1 1 0 0 0,0 0 0 0 0,0 0 0 0 0,-1-1 0 0 0,1 1 0 0 0,0 0 0 0 0,-1 0 0 0 0,1 0 0 0 0,-1 1 0 0 0,0-1 0 0 0,1 0 1 0 0,-1 0-1 0 0,-2 0 0 0 0,-38-12 3257 0 0,27 8-2225 0 0,-1 0 1 0 0,-27-14-1 0 0,33 16-846 0 0,0 0 0 0 0,0 0-1 0 0,0 1 1 0 0,0 0 0 0 0,-1 1-1 0 0,1 0 1 0 0,0 1 0 0 0,-17 1-1 0 0,9 0 80 0 0,5-1-116 0 0,-4 0 151 0 0,0 0-1 0 0,1-1 1 0 0,-32-6-1 0 0,40 5-247 0 0,-1 1 0 0 0,0 0 1 0 0,1 0-1 0 0,-1 1 0 0 0,0 0 0 0 0,0 0 0 0 0,1 1 0 0 0,-1 0 0 0 0,1 1 0 0 0,-11 3 1 0 0,-44 7 129 0 0,-153 16 932 0 0,186-25-1078 0 0,-60 0 0 0 0,14-2 174 0 0,-115 10 315 0 0,131-14-480 0 0,38 0-49 0 0,-34 2-1 0 0,-105 18 173 0 0,147-16-257 0 0,0 0 0 0 0,0-1-1 0 0,1-1 1 0 0,-24-4 0 0 0,-28-1 213 0 0,30 6-204 0 0,1-1-1 0 0,-55-9 1 0 0,69 5-27 0 0,-1 2 0 0 0,0 0 0 0 0,0 1 0 0 0,-1 1 0 0 0,1 1 0 0 0,0 0 0 0 0,0 2 0 0 0,-41 9 0 0 0,17-2 0 0 0,-198 40 466 0 0,207-42-444 0 0,31-6-21 0 0,-9 2 28 0 0,-1-1-1 0 0,1 0 0 0 0,0-1 1 0 0,-1 0-1 0 0,1-1 1 0 0,-19-3-1 0 0,13 1-18 0 0,0 0 0 0 0,-1 1 0 0 0,-24 2-1 0 0,-32-2 16 0 0,73 0-25 0 0,-32 0 0 0 0,5 1 0 0 0,-10 2 0 0 0,27 0 0 0 0,-28 3 64 0 0,-8 2 11 0 0,-36 1 42 0 0,-36 19-117 0 0,109-25 17 0 0,-1 0 1 0 0,-17 0-1 0 0,-27 3-5 0 0,35-2-5 0 0,-8 2 30 0 0,1-2 0 0 0,-36-1-1 0 0,-32 0 103 0 0,76-1-110 0 0,18-1-3 0 0,-17-3-17 0 0,-64-8 119 0 0,-120 0 0 0 0,133 10-105 0 0,-66 2 18 0 0,43-3-23 0 0,-6-2 92 0 0,63 7-110 0 0,1 1 0 0 0,-68 16 0 0 0,50-8 0 0 0,20-7 0 0 0,-1-1 0 0 0,-69-3 0 0 0,-8 0 0 0 0,90 1 0 0 0,-19 1 0 0 0,-59 11 0 0 0,26-4 0 0 0,37-5 0 0 0,25-7 0 0 0,-20-2 0 0 0,29 3 0 0 0,-1 1 0 0 0,0-1 0 0 0,1 1 0 0 0,-1 1 0 0 0,0-1 0 0 0,-5 2 0 0 0,-5-2 0 0 0,-7 0 0 0 0,1 0 0 0 0,-26 5 0 0 0,30-3 0 0 0,0 0 0 0 0,0-1 0 0 0,0-1 0 0 0,0-1 0 0 0,-17-2 0 0 0,27 1 0 0 0,0 1 0 0 0,0 0 0 0 0,0 1 0 0 0,-12 0 0 0 0,1 0 0 0 0,-71-4 0 0 0,57 1 0 0 0,-55 3 0 0 0,44 0 0 0 0,31 2 0 0 0,7 0 4 0 0,-1-1 0 0 0,1 0 0 0 0,-1 0 0 0 0,1-1 0 0 0,0 1 0 0 0,-1-1 0 0 0,1 0 0 0 0,-1-1 0 0 0,1 1 0 0 0,-7-3 0 0 0,-5 1 16 0 0,-23 1-20 0 0,-101 2 64 0 0,63 0-64 0 0,-82-2 0 0 0,69-2 68 0 0,50 4-69 0 0,1-3-1 0 0,-53-9 1 0 0,47 4 54 0 0,-56-1 0 0 0,-26-5 33 0 0,84 8-86 0 0,-74 1 0 0 0,3 1 0 0 0,70-2 0 0 0,21 2 0 0 0,0 1 0 0 0,0 1 0 0 0,-24 2 0 0 0,21 0 30 0 0,1-2 0 0 0,-1-1 0 0 0,1-1 0 0 0,-41-10 0 0 0,37 7 6 0 0,-1 1-1 0 0,-40-2 0 0 0,49 7-19 0 0,-137-3 373 0 0,145 2-677 0 0,0 1-1 0 0,-22 3 0 0 0,8 2-8031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4:39.553"/>
    </inkml:context>
    <inkml:brush xml:id="br0">
      <inkml:brushProperty name="width" value="0.1" units="cm"/>
      <inkml:brushProperty name="height" value="0.1" units="cm"/>
      <inkml:brushProperty name="color" value="#E71224"/>
    </inkml:brush>
  </inkml:definitions>
  <inkml:trace contextRef="#ctx0" brushRef="#br0">1319 28 10335 0 0,'-36'-4'1359'0'0,"30"2"-1352"0"0,-1 1 0 0 0,0 0 1 0 0,0 1-1 0 0,-14 0 0 0 0,15 1 244 0 0,-1-1 1 0 0,0-1 0 0 0,0 1-1 0 0,1-1 1 0 0,-1 0-1 0 0,0-1 1 0 0,-11-3-1 0 0,11 2 271 0 0,0 1-1 0 0,0 1 1 0 0,-1-1-1 0 0,1 1 1 0 0,0 0-1 0 0,-13 1 1 0 0,-91 12 1092 0 0,72-7-573 0 0,-67-2-1 0 0,28-2-138 0 0,-76 2 300 0 0,67-3-91 0 0,-101 14 1 0 0,133-6-743 0 0,-137 15-105 0 0,162-23-2303 0 0,-12-6-6162 0 0,41 6 8163 0 0,-23-3-5645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5:12.914"/>
    </inkml:context>
    <inkml:brush xml:id="br0">
      <inkml:brushProperty name="width" value="0.1" units="cm"/>
      <inkml:brushProperty name="height" value="0.1" units="cm"/>
      <inkml:brushProperty name="color" value="#E71224"/>
    </inkml:brush>
  </inkml:definitions>
  <inkml:trace contextRef="#ctx0" brushRef="#br0">3059 70 4255 0 0,'1'-6'277'0'0,"-9"3"-70"0"0,9 0-4 0 0,0 0 0 0 0,0 1 0 0 0,0-1 0 0 0,0 0 0 0 0,1 1 0 0 0,-1-1 0 0 0,4-3 0 0 0,-2 2-107 0 0,-3 3-118 0 0,1 0 0 0 0,0 1 0 0 0,-1-1 0 0 0,1 0 0 0 0,-1 0 0 0 0,1 0 0 0 0,-1 0 0 0 0,0 1 0 0 0,1-1 0 0 0,-1 0 0 0 0,0 0-1 0 0,1 0 1 0 0,-1 0 0 0 0,0 0 0 0 0,0 0 0 0 0,0 0 0 0 0,0 0 0 0 0,0 0 0 0 0,0 0 0 0 0,0 0 0 0 0,0 0 0 0 0,-1 0 0 0 0,1 0-1 0 0,0 0 1 0 0,0 1 0 0 0,-1-1 0 0 0,1 0 0 0 0,-1-1 0 0 0,0 1 77 0 0,-1 1 0 0 0,1-1 1 0 0,0 1-1 0 0,0 0 0 0 0,0-1 0 0 0,-1 1 1 0 0,1 0-1 0 0,0 0 0 0 0,0 0 0 0 0,-1 0 1 0 0,1 0-1 0 0,0 0 0 0 0,0 0 0 0 0,-1 0 0 0 0,1 0 1 0 0,0 1-1 0 0,0-1 0 0 0,0 0 0 0 0,-1 1 1 0 0,1-1-1 0 0,-2 2 0 0 0,-31 13 2434 0 0,25-10-1913 0 0,0-1 1 0 0,-1 0-1 0 0,1 0 1 0 0,-1-1-1 0 0,0 0 1 0 0,0-1-1 0 0,0 0 0 0 0,-1 0 1 0 0,-16-1-1 0 0,-12-1 535 0 0,-44 4 0 0 0,-10 0 271 0 0,83-3-1322 0 0,-51-1 146 0 0,-64-9 0 0 0,67 5 279 0 0,0 2-1 0 0,-88 8 0 0 0,39 0-173 0 0,-72-7 132 0 0,92-1 204 0 0,-136 15-1 0 0,-80 34 101 0 0,246-41-575 0 0,-63-2 1 0 0,24-1 135 0 0,65-1-292 0 0,18 0 10 0 0,-1-1-1 0 0,0-1 0 0 0,-20-2 0 0 0,-107-11 1158 0 0,127 12-547 0 0,-210-5-2436 0 0,-87-2 2205 0 0,288 8-385 0 0,-11-2 72 0 0,-43-6-1 0 0,68 6-86 0 0,0 0 0 0 0,0 0-1 0 0,0-1 1 0 0,0 0 0 0 0,0 0 0 0 0,1-1 0 0 0,0 0 0 0 0,0-1-1 0 0,-13-9 1 0 0,19 12-113 0 0,1 1 0 0 0,-1 0-1 0 0,1-1 1 0 0,0 1 0 0 0,-1-1-1 0 0,1 0 1 0 0,0 1 0 0 0,0-1-1 0 0,0 0 1 0 0,0 0 0 0 0,0 0 0 0 0,0 0-1 0 0,1 0 1 0 0,-1 0 0 0 0,1 0-1 0 0,-1 0 1 0 0,1-2 0 0 0,1-12-927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5:23.443"/>
    </inkml:context>
    <inkml:brush xml:id="br0">
      <inkml:brushProperty name="width" value="0.1" units="cm"/>
      <inkml:brushProperty name="height" value="0.1" units="cm"/>
      <inkml:brushProperty name="color" value="#E71224"/>
    </inkml:brush>
  </inkml:definitions>
  <inkml:trace contextRef="#ctx0" brushRef="#br0">1831 159 1927 0 0,'-62'-42'1032'0'0,"9"13"610"0"0,27 14 113 0 0,-45-19 0 0 0,51 29-1371 0 0,1 0-1 0 0,-1 2 1 0 0,0 0-1 0 0,0 1 0 0 0,-22 0 1 0 0,-8 0-53 0 0,2-3-214 0 0,-10 0 232 0 0,-1 2 1 0 0,-90 6 0 0 0,86 5-197 0 0,-6 0-28 0 0,-114 1-1 0 0,40-12 321 0 0,-105-6 486 0 0,52-7 339 0 0,193 16-1241 0 0,-14-2 30 0 0,1 1-1 0 0,-1 1 1 0 0,0 0 0 0 0,0 1-1 0 0,0 1 1 0 0,1 1 0 0 0,-1 0-1 0 0,-20 7 1 0 0,19-2-1184 0 0,-2 1-4041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5:25.062"/>
    </inkml:context>
    <inkml:brush xml:id="br0">
      <inkml:brushProperty name="width" value="0.1" units="cm"/>
      <inkml:brushProperty name="height" value="0.1" units="cm"/>
      <inkml:brushProperty name="color" value="#E71224"/>
    </inkml:brush>
  </inkml:definitions>
  <inkml:trace contextRef="#ctx0" brushRef="#br0">2199 81 5407 0 0,'0'0'22'0'0,"0"-1"-1"0"0,0 1 0 0 0,0-1 0 0 0,0 1 0 0 0,0-1 0 0 0,0 1 0 0 0,0-1 0 0 0,0 1 0 0 0,0-1 0 0 0,-1 1 0 0 0,1-1 1 0 0,0 1-1 0 0,0-1 0 0 0,-1 1 0 0 0,1-1 0 0 0,0 1 0 0 0,0-1 0 0 0,-1 1 0 0 0,1 0 0 0 0,0-1 0 0 0,-1 1 1 0 0,1 0-1 0 0,-1-1 0 0 0,1 1 0 0 0,0 0 0 0 0,-1-1 0 0 0,1 1 0 0 0,-1 0 0 0 0,1 0 0 0 0,-1 0 0 0 0,1-1 0 0 0,-1 1 1 0 0,1 0-1 0 0,-1 0 0 0 0,1 0 0 0 0,-1 0 0 0 0,1 0 0 0 0,-1 0 0 0 0,1 0 0 0 0,-1 0 0 0 0,1 0 0 0 0,-1 0 1 0 0,1 0-1 0 0,-1 0 0 0 0,1 1 0 0 0,-1-1 0 0 0,1 0 0 0 0,-1 0 0 0 0,1 0 0 0 0,-1 1 0 0 0,1-1 0 0 0,-1 0 0 0 0,1 0 1 0 0,-1 1-1 0 0,-10 4 114 0 0,-4-1-5 0 0,0 0-1 0 0,0-1 0 0 0,-1-1 1 0 0,1 0-1 0 0,0-1 0 0 0,-1-1 1 0 0,-16-1-1 0 0,-107-21 1879 0 0,98 14-1319 0 0,-75-6-1 0 0,-84 22-240 0 0,30 2-428 0 0,-31-26 662 0 0,33 0-132 0 0,-50-5-110 0 0,167 15-262 0 0,-1 2-1 0 0,1 3 1 0 0,-85 7-1 0 0,-150 39 481 0 0,241-35-1349 0 0,-81 27 0 0 0,97-26-4079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5:25.768"/>
    </inkml:context>
    <inkml:brush xml:id="br0">
      <inkml:brushProperty name="width" value="0.1" units="cm"/>
      <inkml:brushProperty name="height" value="0.1" units="cm"/>
      <inkml:brushProperty name="color" value="#E71224"/>
    </inkml:brush>
  </inkml:definitions>
  <inkml:trace contextRef="#ctx0" brushRef="#br0">1648 125 3223 0 0,'1'-2'110'0'0,"0"0"0"0"0,0 1-1 0 0,-1-1 1 0 0,1 0 0 0 0,-1 0-1 0 0,1 0 1 0 0,-1 0 0 0 0,0 0-1 0 0,0 0 1 0 0,0-1 0 0 0,0 1-1 0 0,0 0 1 0 0,0 0 0 0 0,0 0-1 0 0,-1 0 1 0 0,1 0 0 0 0,-1 0-1 0 0,0 0 1 0 0,1 1 0 0 0,-1-1-1 0 0,0 0 1 0 0,0 0 0 0 0,-2-2-1 0 0,0 2-45 0 0,0-1 0 0 0,-1 1 0 0 0,1-1 0 0 0,-1 1 0 0 0,1 0 0 0 0,-1 0-1 0 0,0 1 1 0 0,0-1 0 0 0,0 1 0 0 0,-7-2 0 0 0,-47-12 1120 0 0,0 2 1 0 0,-1 3-1 0 0,-116-4 0 0 0,133 16-922 0 0,-75 14 0 0 0,32-3-234 0 0,64-10-32 0 0,-255 27 119 0 0,-2-21 1160 0 0,232-10-1011 0 0,-100-1 629 0 0,124 3-829 0 0,-1 1 0 0 0,0 2 1 0 0,1 0-1 0 0,-29 9 0 0 0,38-8-395 0 0,0 1 0 0 0,0 0 0 0 0,-22 16 0 0 0,14-7-4489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5:36.924"/>
    </inkml:context>
    <inkml:brush xml:id="br0">
      <inkml:brushProperty name="width" value="0.1" units="cm"/>
      <inkml:brushProperty name="height" value="0.1" units="cm"/>
      <inkml:brushProperty name="color" value="#E71224"/>
    </inkml:brush>
  </inkml:definitions>
  <inkml:trace contextRef="#ctx0" brushRef="#br0">4098 116 455 0 0,'3'0'-92'0'0,"-5"-5"476"0"0,-5-4 475 0 0,6 8-884 0 0,-19-22 833 0 0,16 18-230 0 0,0 0 0 0 0,-1 0 0 0 0,0 0 0 0 0,-9-7 0 0 0,12 10-484 0 0,0 1 0 0 0,-1 0 1 0 0,1 0-1 0 0,0 0 0 0 0,-1 0 0 0 0,1 0 0 0 0,-1 0 0 0 0,1 1 0 0 0,-1-1 0 0 0,0 1 1 0 0,1 0-1 0 0,-1 0 0 0 0,1 0 0 0 0,-1 0 0 0 0,0 0 0 0 0,-2 1 0 0 0,-83 13 508 0 0,59-8-108 0 0,-52 4 0 0 0,45-7-156 0 0,-6-1-27 0 0,1-2 0 0 0,-1-2 0 0 0,-42-7 0 0 0,-66-2 579 0 0,-73 22-169 0 0,65-1-424 0 0,121-10-146 0 0,1-3 0 0 0,-1-1-1 0 0,0-2 1 0 0,1-1 0 0 0,-57-20-1 0 0,58 19-25 0 0,0 2 0 0 0,-1 2-1 0 0,0 1 1 0 0,-58 2 0 0 0,6 0 6 0 0,-194 7 171 0 0,195-2-71 0 0,77-3-206 0 0,-370 29 705 0 0,-38 5-461 0 0,110-30-205 0 0,263-4-35 0 0,0-3-1 0 0,0-2 1 0 0,0-2-1 0 0,-80-20 1 0 0,77 13 125 0 0,-90-10 0 0 0,113 20-107 0 0,1 2 1 0 0,-1 1-1 0 0,0 1 1 0 0,1 0 0 0 0,-41 10-1 0 0,36-2-111 0 0,0 2 0 0 0,1 1 0 0 0,-53 30 0 0 0,45-21-16 0 0,-17 7-112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5:39.345"/>
    </inkml:context>
    <inkml:brush xml:id="br0">
      <inkml:brushProperty name="width" value="0.1" units="cm"/>
      <inkml:brushProperty name="height" value="0.1" units="cm"/>
      <inkml:brushProperty name="color" value="#E71224"/>
    </inkml:brush>
  </inkml:definitions>
  <inkml:trace contextRef="#ctx0" brushRef="#br0">0 433 13039 0 0,'22'-81'1160'0'0,"0"-5"-928"0"0,-2 0-232 0 0,-1-9-3816 0 0,1 11-816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5:43.053"/>
    </inkml:context>
    <inkml:brush xml:id="br0">
      <inkml:brushProperty name="width" value="0.1" units="cm"/>
      <inkml:brushProperty name="height" value="0.1" units="cm"/>
      <inkml:brushProperty name="color" value="#E71224"/>
    </inkml:brush>
  </inkml:definitions>
  <inkml:trace contextRef="#ctx0" brushRef="#br0">31 57 455 0 0,'-1'-1'66'0'0,"0"0"0"0"0,0 0 0 0 0,1 0 0 0 0,-1 0 0 0 0,0 0-1 0 0,-1 1 1 0 0,1-1 0 0 0,0 0 0 0 0,0 1 0 0 0,0-1-1 0 0,0 1 1 0 0,0-1 0 0 0,-1 1 0 0 0,1-1 0 0 0,0 1-1 0 0,-2 0 1 0 0,3 0 90 0 0,-1 0 1 0 0,1 0-1 0 0,-1 0 0 0 0,1 0 0 0 0,-1 0 0 0 0,1 0 0 0 0,-1 1 1 0 0,1-1-1 0 0,-1 0 0 0 0,1 0 0 0 0,0 1 0 0 0,-1-1 1 0 0,0 1 311 0 0,1-1-312 0 0,-1 1 0 0 0,1-1 1 0 0,0 0-1 0 0,0 1 0 0 0,-1-1 0 0 0,1 1 0 0 0,0-1 1 0 0,0 1-1 0 0,0-1 0 0 0,-1 1 0 0 0,1 0 0 0 0,0 1 167 0 0,-1-1 0 0 0,1 1 0 0 0,0 0 0 0 0,0 0 0 0 0,0-1 0 0 0,0 1 0 0 0,0 0 0 0 0,1 0 0 0 0,-1-1 0 0 0,0 1 0 0 0,1 0 0 0 0,0 1 0 0 0,9 13-1198 0 0,-5-11 1031 0 0,0-1 0 0 0,0 0 0 0 0,0 0 0 0 0,1 0-1 0 0,0-1 1 0 0,-1 0 0 0 0,1 0 0 0 0,9 3 0 0 0,3-1 787 0 0,30 6 0 0 0,-46-11-904 0 0,12 4 371 0 0,0 0-1 0 0,22 10 0 0 0,-25-9-345 0 0,0-1 0 0 0,1-1 0 0 0,-1 0 0 0 0,1 0-1 0 0,0-1 1 0 0,0 0 0 0 0,18-1 0 0 0,19-2 462 0 0,94-16 0 0 0,196-22 96 0 0,-322 38-605 0 0,43-10 145 0 0,-46 8-110 0 0,0 0 0 0 0,1 1 0 0 0,-1 0 0 0 0,18 1 0 0 0,13 2-26 0 0,0-2-1 0 0,49-7 0 0 0,-49 4-6 0 0,-21 3 3 0 0,33-8 1 0 0,-36 6-1 0 0,0 1-1 0 0,0 1 1 0 0,0 1 0 0 0,0 1-1 0 0,22 3 1 0 0,52 1 59 0 0,-29-8-22 0 0,89-14-1 0 0,-108 8-50 0 0,0-1 20 0 0,79-5 0 0 0,154 0 26 0 0,-79 3-7 0 0,73-1-20 0 0,-127 25 36 0 0,-50-2-62 0 0,22-5-1 0 0,148-14 0 0 0,-209 8 0 0 0,99 11 0 0 0,-81-4 0 0 0,29-3 31 0 0,132-13 0 0 0,-96 1-29 0 0,78 9 62 0 0,-141 1-64 0 0,0 3 0 0 0,97 18 0 0 0,-54-6 0 0 0,-105-15 0 0 0,1-1 0 0 0,21-2 0 0 0,6 0 0 0 0,79 9 1513 0 0,-63-3-2355 0 0,-45-2 678 0 0,-1 0 1 0 0,1 1-1 0 0,15 6 0 0 0,-15-4 180 0 0,1-1 0 0 0,22 3 0 0 0,28 1-16 0 0,-32-3 0 0 0,47 1 0 0 0,-62-6 0 0 0,157 6 0 0 0,-48-1 0 0 0,-96-5 9 0 0,43-5 1 0 0,-42 1 12 0 0,38 2 1 0 0,-19 5-23 0 0,0-3 0 0 0,0-3 0 0 0,0-1 0 0 0,82-19 0 0 0,-101 17 22 0 0,0 1 1 0 0,50-1-1 0 0,19-2-25 0 0,-84 6 3 0 0,0 1 0 0 0,25 2 0 0 0,-3 1 0 0 0,-14-2 0 0 0,0 1 0 0 0,0 1 0 0 0,-1 1 0 0 0,31 8 0 0 0,-24-4 0 0 0,0-1 0 0 0,1-2 0 0 0,0-2 0 0 0,-1-1 0 0 0,1-1 0 0 0,39-5 0 0 0,28 8 0 0 0,-15 1 1891 0 0,79-13-2080 0 0,-163 9 176 0 0,0-1 1 0 0,0 1 0 0 0,0 0 0 0 0,0 0 0 0 0,0 0 0 0 0,0 0 0 0 0,0 0 0 0 0,0 0 0 0 0,0 0 0 0 0,0 1-1 0 0,0-1 1 0 0,0 0 0 0 0,0 0 0 0 0,0 1 0 0 0,0-1 0 0 0,0 1 0 0 0,0-1 0 0 0,0 1 0 0 0,0-1 0 0 0,0 1-1 0 0,0-1 1 0 0,-1 1 0 0 0,1 0 0 0 0,0 0 0 0 0,0-1 0 0 0,-1 1 0 0 0,1 0 0 0 0,-1 0 0 0 0,1 0 0 0 0,-1 0-1 0 0,1 0 1 0 0,-1 0 0 0 0,1 0 0 0 0,-1 0 0 0 0,0-1 0 0 0,1 2 0 0 0,-1-1 0 0 0,0 0 0 0 0,0 0-1 0 0,0 0 1 0 0,0 0 0 0 0,0 0 0 0 0,0 0 0 0 0,0 1 0 0 0,-1 5-138 0 0,0-1 0 0 0,0 1 0 0 0,0-1 0 0 0,-1 0 0 0 0,-5 12 1 0 0,-6 9-1845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37:18.178"/>
    </inkml:context>
    <inkml:brush xml:id="br0">
      <inkml:brushProperty name="width" value="0.1" units="cm"/>
      <inkml:brushProperty name="height" value="0.1" units="cm"/>
      <inkml:brushProperty name="color" value="#66CC00"/>
    </inkml:brush>
  </inkml:definitions>
  <inkml:trace contextRef="#ctx0" brushRef="#br0">1851 59 919 0 0,'3'-4'105'0'0,"0"0"380"0"0,0-1 0 0 0,0 1-1 0 0,-1-1 1 0 0,5-8-1 0 0,-7 12-436 0 0,0 0 1 0 0,0 1-1 0 0,0-1 0 0 0,1 0 0 0 0,-1 1 0 0 0,0-1 0 0 0,0 0 1 0 0,0 1-1 0 0,0-1 0 0 0,0 0 0 0 0,0 0 0 0 0,0 1 1 0 0,0-1-1 0 0,0 0 0 0 0,-1 1 0 0 0,1-1 0 0 0,0 0 0 0 0,0 1 1 0 0,0-1-1 0 0,-1 0 0 0 0,1 1 0 0 0,-1-1 0 0 0,1 1 1 0 0,0-1-1 0 0,-1 1 0 0 0,1-1 0 0 0,-1 1 0 0 0,1-1 0 0 0,-1 1 1 0 0,1-1-1 0 0,-1 1 0 0 0,1-1 0 0 0,-1 1 0 0 0,0 0 0 0 0,1-1 1 0 0,-1 1-1 0 0,0 0 0 0 0,1 0 0 0 0,-1-1 0 0 0,0 1 1 0 0,1 0-1 0 0,-1 0 0 0 0,0 0 0 0 0,1 0 0 0 0,-2 0 0 0 0,-2 0 221 0 0,0 0 0 0 0,1 0-1 0 0,-1 0 1 0 0,0 0 0 0 0,1 1-1 0 0,-1 0 1 0 0,1 0 0 0 0,-1 0-1 0 0,1 0 1 0 0,-1 0 0 0 0,-3 3-1 0 0,-40 23 1040 0 0,6-2-632 0 0,32-21-454 0 0,-1-1 0 0 0,0 0 0 0 0,0 0 0 0 0,0-1 0 0 0,0 0 0 0 0,0-1 0 0 0,-18 1 0 0 0,2-3 622 0 0,-46-7 0 0 0,38 5-408 0 0,24 2-211 0 0,0 1 0 0 0,0-2 0 0 0,-14-3 0 0 0,-4-1 136 0 0,0 0-1 0 0,0 2 1 0 0,-32-1 0 0 0,-1 0 28 0 0,-48 3 20 0 0,66 2-300 0 0,-108-8 395 0 0,-168-4 22 0 0,310 12-500 0 0,-156-2 166 0 0,7 4-82 0 0,-17-1-2 0 0,163-2-105 0 0,0-1 7 0 0,0 1 1 0 0,0 1-1 0 0,0 0 0 0 0,0 1 0 0 0,-20 3 0 0 0,63 9 180 0 0,7-6-91 0 0,1-2 1 0 0,-1-1 0 0 0,1-2-1 0 0,49-4 1 0 0,150-1-65 0 0,-180 5-25 0 0,0 3 0 0 0,63 14-1 0 0,270 40-9 0 0,-319-53 0 0 0,83-4 0 0 0,0-3 16 0 0,131-9 43 0 0,-254 7-50 0 0,4 0 2 0 0,-1-2 0 0 0,1-1 0 0 0,54-17 0 0 0,-83 21-11 0 0,16-5 0 0 0,-22 7 0 0 0,-1 0 0 0 0,1 0 0 0 0,-1 0 0 0 0,1-1 0 0 0,-1 1 0 0 0,0 0 0 0 0,1 0 0 0 0,-1 0 0 0 0,1 0 0 0 0,-1-1 0 0 0,1 1 0 0 0,-1 0 0 0 0,0 0 0 0 0,1-1 0 0 0,-1 1 0 0 0,0 0 0 0 0,1-1 0 0 0,-1 1 0 0 0,0 0 0 0 0,1-1 0 0 0,-1 1 0 0 0,0-1 0 0 0,0 1 0 0 0,1 0 0 0 0,-1-1 0 0 0,0 1 0 0 0,0-1 0 0 0,0 1 0 0 0,0-1 0 0 0,0 1 0 0 0,0-1 0 0 0,1 1 0 0 0,-1-1 0 0 0,-4-1 0 0 0,1 1 0 0 0,0 0 0 0 0,-1 0 0 0 0,1 0 0 0 0,-1 0 0 0 0,0 1 0 0 0,1-1 0 0 0,-1 1 0 0 0,-6 0 0 0 0,3 0 0 0 0,-304 1 24 0 0,85 4 6 0 0,75-1 18 0 0,-191 31 1 0 0,258-25-34 0 0,-77 14-392 0 0,55 2-5165 0 0,22 1-769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5:48.962"/>
    </inkml:context>
    <inkml:brush xml:id="br0">
      <inkml:brushProperty name="width" value="0.1" units="cm"/>
      <inkml:brushProperty name="height" value="0.1" units="cm"/>
      <inkml:brushProperty name="color" value="#E71224"/>
    </inkml:brush>
  </inkml:definitions>
  <inkml:trace contextRef="#ctx0" brushRef="#br0">3224 198 3223 0 0,'0'-6'469'0'0,"-1"0"-1"0"0,0 0 0 0 0,0 1 0 0 0,-1-1 0 0 0,1 0 0 0 0,-1 1 0 0 0,-5-10 0 0 0,6 12-341 0 0,0 1 0 0 0,-1-1-1 0 0,1 1 1 0 0,-1 0-1 0 0,0-1 1 0 0,1 1 0 0 0,-1 0-1 0 0,0 0 1 0 0,0 0 0 0 0,0 1-1 0 0,-1-1 1 0 0,1 0-1 0 0,0 1 1 0 0,-1-1 0 0 0,1 1-1 0 0,-1 0 1 0 0,1 0 0 0 0,-1 0-1 0 0,1 0 1 0 0,-1 0-1 0 0,0 0 1 0 0,0 1 0 0 0,-4-1-1 0 0,3 1 59 0 0,1-1 0 0 0,0 1-1 0 0,-1-1 1 0 0,1 0-1 0 0,0 0 1 0 0,-1 0 0 0 0,1-1-1 0 0,0 1 1 0 0,-3-3 0 0 0,2 2-7 0 0,1 0 0 0 0,0 0 0 0 0,0 1 0 0 0,-1 0 0 0 0,1-1 1 0 0,-1 1-1 0 0,1 0 0 0 0,-1 1 0 0 0,-4-1 0 0 0,-26 5 214 0 0,31-3-348 0 0,-1 0 1 0 0,0 0-1 0 0,0 0 1 0 0,0-1-1 0 0,0 1 1 0 0,0-1-1 0 0,0 0 1 0 0,0 0-1 0 0,0 0 1 0 0,0-1-1 0 0,0 0 1 0 0,0 1-1 0 0,0-1 1 0 0,0-1-1 0 0,1 1 1 0 0,-6-3-1 0 0,-9-2 382 0 0,16 6-390 0 0,0-1 1 0 0,0 1-1 0 0,0-1 0 0 0,0 1 0 0 0,0-1 0 0 0,1 0 0 0 0,-1 1 0 0 0,0-1 1 0 0,0 0-1 0 0,1 0 0 0 0,-1 0 0 0 0,-2-2 0 0 0,3 2-15 0 0,-1 0-1 0 0,1 0 1 0 0,-1 1 0 0 0,0-1-1 0 0,1 1 1 0 0,-1-1 0 0 0,0 1-1 0 0,0 0 1 0 0,1 0-1 0 0,-1-1 1 0 0,0 1 0 0 0,0 0-1 0 0,1 1 1 0 0,-1-1-1 0 0,0 0 1 0 0,0 0 0 0 0,-2 2-1 0 0,-21-2 204 0 0,14-1-130 0 0,0-1 0 0 0,1 2 0 0 0,-1-1-1 0 0,-14 2 1 0 0,-38 7 240 0 0,43-5-142 0 0,1-1 1 0 0,-1 0 0 0 0,1-2 0 0 0,-37-2 0 0 0,29-4-61 0 0,-36-12 0 0 0,36 10 205 0 0,-32-6 0 0 0,0 8-161 0 0,-1 2 0 0 0,0 3 0 0 0,-99 11 1 0 0,38-2 210 0 0,64-7-267 0 0,29-1-19 0 0,0 1 1 0 0,-45 8-1 0 0,44-5-52 0 0,0-1-1 0 0,0-1 1 0 0,0-2-1 0 0,-47-5 0 0 0,32 2-10 0 0,17 2 73 0 0,-41 6-1 0 0,-5-1-107 0 0,51-3-3 0 0,17 0 0 0 0,-1-1 0 0 0,1 0 0 0 0,-1 0 0 0 0,1 0 0 0 0,-7-2 0 0 0,-11-1 53 0 0,-1 1 0 0 0,1 0 0 0 0,-43 4 0 0 0,3 5-4 0 0,46-4-34 0 0,0-1 0 0 0,-1-1 0 0 0,1 0 0 0 0,-22-2 0 0 0,-24-5 28 0 0,36 5 5 0 0,-41-9 1 0 0,40 5 25 0 0,0 1 1 0 0,0 2-1 0 0,-38 0 0 0 0,-86 12 353 0 0,126-8-335 0 0,0 0 0 0 0,-1-2 0 0 0,-51-7 0 0 0,-64-12 364 0 0,27 5-240 0 0,98 13-612 0 0,1 1 0 0 0,0 1-1 0 0,0 1 1 0 0,0 0 0 0 0,-17 4 0 0 0,9 1-1539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5:53.500"/>
    </inkml:context>
    <inkml:brush xml:id="br0">
      <inkml:brushProperty name="width" value="0.1" units="cm"/>
      <inkml:brushProperty name="height" value="0.1" units="cm"/>
      <inkml:brushProperty name="color" value="#E71224"/>
    </inkml:brush>
  </inkml:definitions>
  <inkml:trace contextRef="#ctx0" brushRef="#br0">10614 202 8263 0 0,'-21'-12'873'0'0,"16"9"-802"0"0,0 0 0 0 0,0 0 0 0 0,-1 1 1 0 0,1-1-1 0 0,-1 1 0 0 0,1 1 0 0 0,-1-1 0 0 0,0 1 0 0 0,0 0 1 0 0,0 0-1 0 0,-7 0 0 0 0,-33 1 1631 0 0,-10-1-68 0 0,-1 3 0 0 0,-65 10 0 0 0,89-8-1394 0 0,0 0 0 0 0,-1-2 0 0 0,-51-4-1 0 0,-99-21 623 0 0,112 15-357 0 0,-128 3 1 0 0,130 6-160 0 0,0-3-1 0 0,-75-12 1 0 0,-74-18 210 0 0,170 28-370 0 0,0 2-1 0 0,-73 6 0 0 0,92-2-185 0 0,0-2 0 0 0,1-1 0 0 0,-1-1 0 0 0,-33-6 0 0 0,-40-2 180 0 0,29 5-72 0 0,45 4-74 0 0,-34 2-1 0 0,15 0-36 0 0,33 0 3 0 0,0 0 0 0 0,-18 5 0 0 0,19-3 0 0 0,-1-1 0 0 0,-18 1 0 0 0,5-2 0 0 0,0 2 0 0 0,1 2 0 0 0,-44 11 0 0 0,-37 6 0 0 0,-118-11 373 0 0,22-18-214 0 0,153 3 0 0 0,-124-4 78 0 0,-63 2-109 0 0,165 3-110 0 0,0 3 0 0 0,-126 17-1 0 0,159-12 87 0 0,0-1 0 0 0,-1-2-1 0 0,-61-5 1 0 0,81 2-100 0 0,-1 1 1 0 0,-25 4-1 0 0,-17 0-5 0 0,-33-5 107 0 0,-166 7-20 0 0,176-1-38 0 0,-36 4 32 0 0,2-1-29 0 0,71-6-38 0 0,13-2-13 0 0,-72-11 0 0 0,60 5 0 0 0,-132-1 0 0 0,169 7 0 0 0,-189 10 79 0 0,103-3-41 0 0,54-7-34 0 0,-1-1 0 0 0,-52-9-1 0 0,52 5 18 0 0,0 1 1 0 0,-74 5-1 0 0,-56 3 190 0 0,118-2-193 0 0,-1-3-1 0 0,-63-9 1 0 0,77 5-18 0 0,-126-18 0 0 0,100 12 0 0 0,-1 3 0 0 0,-76 0 0 0 0,0 1 0 0 0,-7-4 0 0 0,32 4 0 0 0,46-4 0 0 0,30 4 0 0 0,0 2 0 0 0,-69 0 0 0 0,27 11 0 0 0,-107 1 0 0 0,138-9 0 0 0,0-3 0 0 0,-100-21 0 0 0,129 21 0 0 0,0 1 0 0 0,0 2 0 0 0,-38 0 0 0 0,-4 1 0 0 0,-188-7 0 0 0,185 3 0 0 0,0 4 0 0 0,-124 14 0 0 0,-38 20 0 0 0,-3-9 0 0 0,209-22 0 0 0,-1-2 0 0 0,1-1 0 0 0,-43-7 0 0 0,39 4 350 0 0,0 1-1 0 0,-64 2 1 0 0,46 2 681 0 0,34-1-938 0 0,6 1-552 0 0,0-2-1 0 0,1 1 0 0 0,-18-4 1 0 0,2 0 416 0 0,-34-2 0 0 0,17 3 106 0 0,-79 2 33 0 0,31 2-56 0 0,-107-15-40 0 0,143 11 183 0 0,38 3-2169 0 0,0-1-3420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5:59.609"/>
    </inkml:context>
    <inkml:brush xml:id="br0">
      <inkml:brushProperty name="width" value="0.1" units="cm"/>
      <inkml:brushProperty name="height" value="0.1" units="cm"/>
      <inkml:brushProperty name="color" value="#E71224"/>
    </inkml:brush>
  </inkml:definitions>
  <inkml:trace contextRef="#ctx0" brushRef="#br0">1 1 1839 0 0,'2'5'0'0'0,"-2"-1"72"0"0,-2-2-72 0 0,2 2 104 0 0,0 3-104 0 0,0-2 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00.579"/>
    </inkml:context>
    <inkml:brush xml:id="br0">
      <inkml:brushProperty name="width" value="0.1" units="cm"/>
      <inkml:brushProperty name="height" value="0.1" units="cm"/>
      <inkml:brushProperty name="color" value="#E71224"/>
    </inkml:brush>
  </inkml:definitions>
  <inkml:trace contextRef="#ctx0" brushRef="#br0">3132 12 1375 0 0,'0'0'153'0'0,"-1"-1"0"0"0,1 1 0 0 0,0-1 0 0 0,-1 0 0 0 0,1 1 0 0 0,-1-1-1 0 0,1 1 1 0 0,-1-1 0 0 0,1 1 0 0 0,-1-1 0 0 0,0 1 0 0 0,1-1-1 0 0,-1 1 1 0 0,1 0 0 0 0,-1-1 0 0 0,0 1 0 0 0,1 0 0 0 0,-1-1-1 0 0,0 1 1 0 0,1 0 0 0 0,-1 0 0 0 0,0 0 0 0 0,0 0 0 0 0,1 0 0 0 0,-1 0-1 0 0,0 0 1 0 0,-1 0 0 0 0,-32-1 1330 0 0,15 0-276 0 0,10 1-757 0 0,-1 0 0 0 0,1 0 0 0 0,-1 1 0 0 0,1 0 0 0 0,0 0 0 0 0,-1 1 0 0 0,-14 5 0 0 0,13-3-71 0 0,-1-1 0 0 0,1-1 0 0 0,-1 0-1 0 0,-16 1 1 0 0,-73 2 2173 0 0,-57 21-669 0 0,56-7-1816 0 0,4 3 345 0 0,9-1-22 0 0,-100 3-251 0 0,16-4-14 0 0,-353 33 563 0 0,498-51-712 0 0,-118 1 26 0 0,91-4 142 0 0,-101 12 0 0 0,67 6 49 0 0,-75 8 108 0 0,-140-21-313 0 0,165-6 388 0 0,-36-7 1674 0 0,152 6-2343 0 0,1 0 1 0 0,-1-2-1 0 0,1-1 1 0 0,0-1-1 0 0,-35-16 1 0 0,38 13-1815 0 0,2-1-4997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02.441"/>
    </inkml:context>
    <inkml:brush xml:id="br0">
      <inkml:brushProperty name="width" value="0.1" units="cm"/>
      <inkml:brushProperty name="height" value="0.1" units="cm"/>
      <inkml:brushProperty name="color" value="#E71224"/>
    </inkml:brush>
  </inkml:definitions>
  <inkml:trace contextRef="#ctx0" brushRef="#br0">4814 182 5239 0 0,'-15'7'1008'0'0,"14"-7"-844"0"0,0-1 0 0 0,0 0-1 0 0,0 0 1 0 0,1 0 0 0 0,-1 0 0 0 0,0 0-1 0 0,0 0 1 0 0,1 0 0 0 0,-1 0-1 0 0,1 0 1 0 0,-1 0 0 0 0,1 0-1 0 0,-1 0 1 0 0,1 0 0 0 0,0-1 0 0 0,-1-1-1 0 0,-3-25 176 0 0,2 13-66 0 0,1 12-91 0 0,0-1 1 0 0,-1 0-1 0 0,0 1 0 0 0,0 0 0 0 0,0-1 1 0 0,0 1-1 0 0,-1 0 0 0 0,0 0 1 0 0,1 0-1 0 0,-1 0 0 0 0,0 0 1 0 0,0 1-1 0 0,0-1 0 0 0,-4-1 0 0 0,-6-5 588 0 0,-1 1-1 0 0,-17-7 1 0 0,19 12-616 0 0,1 0 1 0 0,-2 0 0 0 0,1 2-1 0 0,0-1 1 0 0,0 1 0 0 0,0 1 0 0 0,-14 1-1 0 0,4 0 53 0 0,-33-1 307 0 0,-211 7 450 0 0,30 23 596 0 0,225-29-1502 0 0,-138 14 740 0 0,123-14-746 0 0,-344 20 792 0 0,89 17-404 0 0,190-25-428 0 0,-164 0 0 0 0,145-10 550 0 0,63 0-554 0 0,0-2-1 0 0,0-3 1 0 0,-84-12-1 0 0,-147-34 513 0 0,227 40-394 0 0,-2 1 0 0 0,1 3 0 0 0,-100 5 0 0 0,-183 12 42 0 0,231-14-84 0 0,-125-17 0 0 0,210 16-70 0 0,-27-5-48 0 0,-1 2 0 0 0,-61 2 0 0 0,-217 11 463 0 0,219-10-200 0 0,1-4 0 0 0,-106-22-1 0 0,34-11-4380 0 0,145 30-3251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05.139"/>
    </inkml:context>
    <inkml:brush xml:id="br0">
      <inkml:brushProperty name="width" value="0.1" units="cm"/>
      <inkml:brushProperty name="height" value="0.1" units="cm"/>
      <inkml:brushProperty name="color" value="#E71224"/>
    </inkml:brush>
  </inkml:definitions>
  <inkml:trace contextRef="#ctx0" brushRef="#br0">3624 222 4607 0 0,'-1'-2'180'0'0,"0"0"0"0"0,0 0 0 0 0,0 0-1 0 0,1 0 1 0 0,-1 0 0 0 0,1 0-1 0 0,-1 0 1 0 0,1 0 0 0 0,-1 0 0 0 0,1 0-1 0 0,0 0 1 0 0,0-1 0 0 0,0 1-1 0 0,0 0 1 0 0,1 0 0 0 0,-1 0 0 0 0,1-3-1 0 0,2 0 142 0 0,-1 1-1 0 0,0-1 0 0 0,1 1 1 0 0,0 0-1 0 0,0 0 0 0 0,4-3 1 0 0,0-2-991 0 0,0 1 582 0 0,-3 4 159 0 0,0-1 1 0 0,0 1-1 0 0,0-1 0 0 0,-1 0 1 0 0,5-11-1 0 0,-7 16-15 0 0,-1-1-1 0 0,0 0 1 0 0,0 0 0 0 0,1 1 0 0 0,-1-1-1 0 0,0 0 1 0 0,0 0 0 0 0,0 1 0 0 0,0-1-1 0 0,0 0 1 0 0,0 0 0 0 0,0 1 0 0 0,0-1-1 0 0,0 0 1 0 0,-1 1 0 0 0,1-1 0 0 0,0 0-1 0 0,0 0 1 0 0,-1 1 0 0 0,1-1 0 0 0,-1-1-1 0 0,0 1 90 0 0,0 0 0 0 0,-1 0 0 0 0,1 1 0 0 0,0-1-1 0 0,0 0 1 0 0,-1 0 0 0 0,1 1 0 0 0,-1-1-1 0 0,1 1 1 0 0,0-1 0 0 0,-1 1 0 0 0,1-1 0 0 0,-1 1-1 0 0,1 0 1 0 0,-3 0 0 0 0,-11-1 268 0 0,-1 1-1 0 0,1 1 1 0 0,0 0 0 0 0,-1 1 0 0 0,-20 6 0 0 0,13-4-97 0 0,-34 4 0 0 0,-167-16 2052 0 0,96 0-1665 0 0,-289-23-174 0 0,414 31-529 0 0,-79-10 135 0 0,-101-4 370 0 0,150 12-396 0 0,-14 1-58 0 0,38 1-19 0 0,0 0 0 0 0,0-1-1 0 0,1 0 1 0 0,-1 0 0 0 0,-10-3-1 0 0,9 1 41 0 0,-1 1-1 0 0,1 0 1 0 0,-13 1-1 0 0,-20 1 19 0 0,-1 2-1 0 0,-49 10 0 0 0,64-8-17 0 0,0-2 0 0 0,-31-1 0 0 0,-111 9-72 0 0,-3-1 0 0 0,99-5 26 0 0,0 3-1 0 0,-81 19 1 0 0,-80 8 25 0 0,-80-10 77 0 0,178-24 24 0 0,74-1 0 0 0,-78 9 0 0 0,5 2 73 0 0,3 0-138 0 0,42-4-506 0 0,70-10-1768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06.293"/>
    </inkml:context>
    <inkml:brush xml:id="br0">
      <inkml:brushProperty name="width" value="0.1" units="cm"/>
      <inkml:brushProperty name="height" value="0.1" units="cm"/>
      <inkml:brushProperty name="color" value="#E71224"/>
    </inkml:brush>
  </inkml:definitions>
  <inkml:trace contextRef="#ctx0" brushRef="#br0">3696 14 4143 0 0,'-2'-2'325'0'0,"1"1"0"0"0,-1-1 0 0 0,0 1 0 0 0,0 0 0 0 0,0 0 0 0 0,-1 0-1 0 0,1 0 1 0 0,0 0 0 0 0,0 1 0 0 0,0-1 0 0 0,-1 1 0 0 0,1-1 0 0 0,0 1-1 0 0,-1 0 1 0 0,1 0 0 0 0,0 0 0 0 0,-1 0 0 0 0,1 0 0 0 0,-3 1-1 0 0,-16 7-719 0 0,16-6 417 0 0,0 0 0 0 0,0-1 0 0 0,0 1 0 0 0,0-1 0 0 0,0 0 0 0 0,0-1 0 0 0,0 1 0 0 0,-9-2 0 0 0,-46-4 1151 0 0,29 1-155 0 0,-324 2 4132 0 0,320 4-4991 0 0,-253 4 655 0 0,-122 6 1196 0 0,404-11-2004 0 0,-344 24 796 0 0,289-22-796 0 0,0-3 0 0 0,-98-12 0 0 0,51 3-13 0 0,28 9-163 0 0,52 2 78 0 0,-34-4-1 0 0,-97-1 93 0 0,99 4 11 0 0,-261 13 250 0 0,74-1-250 0 0,118-3 44 0 0,-138 27-1 0 0,182-24-46 0 0,52-9-791 0 0,-1-1 0 0 0,0-2-1 0 0,-59-5 1 0 0,75 2-524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14.922"/>
    </inkml:context>
    <inkml:brush xml:id="br0">
      <inkml:brushProperty name="width" value="0.1" units="cm"/>
      <inkml:brushProperty name="height" value="0.1" units="cm"/>
      <inkml:brushProperty name="color" value="#E71224"/>
    </inkml:brush>
  </inkml:definitions>
  <inkml:trace contextRef="#ctx0" brushRef="#br0">1137 91 919 0 0,'-21'11'1475'0'0,"3"-2"2554"0"0,-7-12-2370 0 0,8 1-1190 0 0,-80 5 1755 0 0,78-2-2014 0 0,11-1-5 0 0,1 0-1 0 0,0 0 0 0 0,-1 0 1 0 0,1-1-1 0 0,0 0 0 0 0,-12-3 0 0 0,-82-20 1516 0 0,78 18-1309 0 0,-1 1 0 0 0,1 1-1 0 0,-1 1 1 0 0,-38 1 0 0 0,-8-2 255 0 0,37 2-184 0 0,-1-2 0 0 0,2-2-1 0 0,-47-13 1 0 0,59 13-483 0 0,-1 1 1 0 0,1 0-1 0 0,-1 2 0 0 0,1 0 1 0 0,-1 1-1 0 0,0 1 1 0 0,0 1-1 0 0,0 1 0 0 0,0 1 1 0 0,0 1-1 0 0,1 1 0 0 0,-22 6 1 0 0,32-6-1357 0 0,0 0 1 0 0,1 0-1 0 0,-16 10 0 0 0,-2 5-4383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15.903"/>
    </inkml:context>
    <inkml:brush xml:id="br0">
      <inkml:brushProperty name="width" value="0.1" units="cm"/>
      <inkml:brushProperty name="height" value="0.1" units="cm"/>
      <inkml:brushProperty name="color" value="#E71224"/>
    </inkml:brush>
  </inkml:definitions>
  <inkml:trace contextRef="#ctx0" brushRef="#br0">1751 35 6703 0 0,'-7'-9'378'0'0,"7"8"-353"0"0,0 0-1 0 0,-1 0 1 0 0,1 1-1 0 0,-1-1 1 0 0,1 0-1 0 0,-1 0 1 0 0,0 1-1 0 0,1-1 1 0 0,-1 1-1 0 0,0-1 1 0 0,1 1-1 0 0,-1-1 1 0 0,0 1 0 0 0,0-1-1 0 0,1 1 1 0 0,-1-1-1 0 0,0 1 1 0 0,0 0-1 0 0,0 0 1 0 0,0-1-1 0 0,1 1 1 0 0,-1 0-1 0 0,0 0 1 0 0,0 0-1 0 0,0 0 1 0 0,0 0-1 0 0,0 0 1 0 0,0 0-1 0 0,1 0 1 0 0,-1 0 0 0 0,-1 1-1 0 0,-54-5 565 0 0,41 2 21 0 0,-1 1 0 0 0,0 1 0 0 0,-25 2 0 0 0,-4 2-185 0 0,1-3 1 0 0,-1-1-1 0 0,-53-7 0 0 0,42 2 334 0 0,-72 3 0 0 0,-178 18 1214 0 0,50-11-1120 0 0,95-3 121 0 0,-162 23-1 0 0,235-7-6199 0 0,63-11-652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26.063"/>
    </inkml:context>
    <inkml:brush xml:id="br0">
      <inkml:brushProperty name="width" value="0.1" units="cm"/>
      <inkml:brushProperty name="height" value="0.1" units="cm"/>
      <inkml:brushProperty name="color" value="#E71224"/>
    </inkml:brush>
  </inkml:definitions>
  <inkml:trace contextRef="#ctx0" brushRef="#br0">57 84 919 0 0,'-3'-8'851'0'0,"0"1"0"0"0,-1-1 0 0 0,0 1 0 0 0,0-1-1 0 0,-1 1 1 0 0,-8-10 0 0 0,-7-5-2111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0:27.956"/>
    </inkml:context>
    <inkml:brush xml:id="br0">
      <inkml:brushProperty name="width" value="0.1" units="cm"/>
      <inkml:brushProperty name="height" value="0.1" units="cm"/>
      <inkml:brushProperty name="color" value="#66CC00"/>
    </inkml:brush>
  </inkml:definitions>
  <inkml:trace contextRef="#ctx0" brushRef="#br0">1188 119 1927 0 0,'10'-12'98'0'0,"1"-1"-1"0"0,-1 0 0 0 0,-1-1 1 0 0,0 0-1 0 0,7-18 0 0 0,-15 31-4 0 0,0 0-1 0 0,-1 0 0 0 0,1 0 0 0 0,-1 0 0 0 0,1 0 0 0 0,-1-1 0 0 0,1 1 0 0 0,-1 0 0 0 0,0 0 0 0 0,1 0 0 0 0,-1 0 0 0 0,0-1 0 0 0,0 1 0 0 0,0 0 0 0 0,0 0 0 0 0,0-2 0 0 0,-1 3 38 0 0,0 0-1 0 0,1 0 0 0 0,-1 0 1 0 0,0 1-1 0 0,1-1 0 0 0,-1 0 1 0 0,0 0-1 0 0,1 0 1 0 0,-1 1-1 0 0,1-1 0 0 0,-1 0 1 0 0,0 1-1 0 0,1-1 0 0 0,-1 1 1 0 0,1-1-1 0 0,-1 0 1 0 0,1 1-1 0 0,0-1 0 0 0,-2 2 1 0 0,-29 31 2145 0 0,31-33-2281 0 0,-3 4 129 0 0,-1-1-1 0 0,1 0 1 0 0,-1 0 0 0 0,1 0 0 0 0,-1 0 0 0 0,0-1 0 0 0,0 1 0 0 0,0-1-1 0 0,-1 0 1 0 0,1-1 0 0 0,-9 3 0 0 0,-1 0 597 0 0,-1-2 0 0 0,-20 2 0 0 0,12-2 130 0 0,14 0-756 0 0,0 0 1 0 0,0 1 0 0 0,0 0 0 0 0,1 0 0 0 0,0 1-1 0 0,-9 5 1 0 0,-25 10 168 0 0,24-14-93 0 0,-1-1-1 0 0,1-1 1 0 0,-1 0-1 0 0,0-2 0 0 0,0 0 1 0 0,0-1-1 0 0,-18-3 1 0 0,12 1 85 0 0,1 2 0 0 0,0 0 0 0 0,-40 7 0 0 0,-116 41 287 0 0,25-5 203 0 0,125-36-585 0 0,-1-2 1 0 0,0-1-1 0 0,-36 0 0 0 0,49-4-203 0 0,3 1-99 0 0,0-1-1 0 0,0-1 1 0 0,1 0 0 0 0,-1-1 0 0 0,0 0 0 0 0,-19-7 0 0 0,12-1-1132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27.008"/>
    </inkml:context>
    <inkml:brush xml:id="br0">
      <inkml:brushProperty name="width" value="0.1" units="cm"/>
      <inkml:brushProperty name="height" value="0.1" units="cm"/>
      <inkml:brushProperty name="color" value="#E71224"/>
    </inkml:brush>
  </inkml:definitions>
  <inkml:trace contextRef="#ctx0" brushRef="#br0">1306 9 2303 0 0,'-27'-6'2439'0'0,"-7"4"-1934"0"0,0 1-1 0 0,0 2 0 0 0,0 1 1 0 0,-47 8-1 0 0,13-1 135 0 0,-102 7 1331 0 0,-209-6 0 0 0,172-14-750 0 0,187 4-1193 0 0,0 0-1 0 0,0 1 1 0 0,0 1-1 0 0,0 1 1 0 0,0 1-1 0 0,1 1 1 0 0,-1 0-1 0 0,-34 16 1 0 0,29-7-210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28.332"/>
    </inkml:context>
    <inkml:brush xml:id="br0">
      <inkml:brushProperty name="width" value="0.1" units="cm"/>
      <inkml:brushProperty name="height" value="0.1" units="cm"/>
      <inkml:brushProperty name="color" value="#E71224"/>
    </inkml:brush>
  </inkml:definitions>
  <inkml:trace contextRef="#ctx0" brushRef="#br0">3808 75 5151 0 0,'-185'-1'5270'0'0,"-8"-1"-3526"0"0,-207-29 1 0 0,213 15-896 0 0,43 4-349 0 0,139 12-509 0 0,-57-7 135 0 0,-69 2 1 0 0,111 5-254 0 0,1 2 1 0 0,0 0-1 0 0,0 1 1 0 0,0 0 0 0 0,0 2-1 0 0,0 0 1 0 0,1 2-1 0 0,-18 8 1 0 0,5 1-416 0 0</inkml:trace>
  <inkml:trace contextRef="#ctx0" brushRef="#br0" timeOffset="1">2061 68 5671 0 0,'-7'-4'208'0'0,"1"1"-1"0"0,-1-1 0 0 0,1 2 0 0 0,-1-1 0 0 0,0 1 0 0 0,0-1 0 0 0,0 2 0 0 0,-11-2 0 0 0,-18-2 311 0 0,0 1 0 0 0,0 2-1 0 0,-1 2 1 0 0,-60 7-1 0 0,31 4 17 0 0,-89 27-1 0 0,101-23-343 0 0,0-1 0 0 0,-109 10 1 0 0,-164-15 1271 0 0,282-10-1173 0 0,-65-9-1 0 0,-2-1 191 0 0,-106-5 31 0 0,11-1-124 0 0,185 17-469 0 0,0 1 1 0 0,-1 1-1 0 0,1 1 0 0 0,0 1 0 0 0,1 1 0 0 0,-41 14 0 0 0,21-3-289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28.997"/>
    </inkml:context>
    <inkml:brush xml:id="br0">
      <inkml:brushProperty name="width" value="0.1" units="cm"/>
      <inkml:brushProperty name="height" value="0.1" units="cm"/>
      <inkml:brushProperty name="color" value="#E71224"/>
    </inkml:brush>
  </inkml:definitions>
  <inkml:trace contextRef="#ctx0" brushRef="#br0">876 160 1839 0 0,'-115'-70'7363'0'0,"81"53"-5864"0"0,-54-21-1 0 0,66 30-1326 0 0,0 1-1 0 0,-1 2 1 0 0,0 0-1 0 0,0 1 1 0 0,0 1-1 0 0,-1 1 1 0 0,1 1-1 0 0,-1 1 0 0 0,-33 5 1 0 0,16 2-129 0 0,1 1 1 0 0,-71 24-1 0 0,95-26-101 0 0,0 0 0 0 0,1 2 0 0 0,0 0-1 0 0,0 0 1 0 0,1 2 0 0 0,0-1 0 0 0,1 2-1 0 0,0 0 1 0 0,-18 20 0 0 0,14-7-1307 0 0,13-13 75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29.633"/>
    </inkml:context>
    <inkml:brush xml:id="br0">
      <inkml:brushProperty name="width" value="0.1" units="cm"/>
      <inkml:brushProperty name="height" value="0.1" units="cm"/>
      <inkml:brushProperty name="color" value="#E71224"/>
    </inkml:brush>
  </inkml:definitions>
  <inkml:trace contextRef="#ctx0" brushRef="#br0">1144 23 4607 0 0,'-4'-2'222'0'0,"1"0"0"0"0,-1-1-1 0 0,0 1 1 0 0,0 1-1 0 0,-1-1 1 0 0,1 1-1 0 0,0-1 1 0 0,-1 1 0 0 0,1 0-1 0 0,0 1 1 0 0,-1-1-1 0 0,1 1 1 0 0,-5 0-1 0 0,-12 1 252 0 0,-31 4 0 0 0,38-4-643 0 0,-37 8 121 0 0,37-6-12 0 0,1 0 1 0 0,0-1 0 0 0,-1-1-1 0 0,1 0 1 0 0,-1-1 0 0 0,1 0 0 0 0,-1-1-1 0 0,1-1 1 0 0,-14-3 0 0 0,5-1 401 0 0,0 1 0 0 0,1 1 0 0 0,-2 0 0 0 0,1 2 0 0 0,0 1 0 0 0,-1 0-1 0 0,1 2 1 0 0,0 0 0 0 0,-1 2 0 0 0,-28 7 0 0 0,25-5-310 0 0,-159 32 293 0 0,144-32-258 0 0,-1-1-1 0 0,-64-2 1 0 0,90-3-80 0 0,8 0-80 0 0,-1 0 1 0 0,0 1-1 0 0,0 0 0 0 0,0 0 0 0 0,0 1 0 0 0,1 0 1 0 0,-1 1-1 0 0,0 0 0 0 0,-8 3 0 0 0,8-1-1018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30.636"/>
    </inkml:context>
    <inkml:brush xml:id="br0">
      <inkml:brushProperty name="width" value="0.1" units="cm"/>
      <inkml:brushProperty name="height" value="0.1" units="cm"/>
      <inkml:brushProperty name="color" value="#E71224"/>
    </inkml:brush>
  </inkml:definitions>
  <inkml:trace contextRef="#ctx0" brushRef="#br0">1158 25 6191 0 0,'2'-3'222'0'0,"-1"2"-166"0"0,0 0 1 0 0,-1 0-1 0 0,1 0 1 0 0,0 1-1 0 0,-1-1 1 0 0,1 0-1 0 0,-1 0 1 0 0,1 0-1 0 0,-1 0 1 0 0,0 0-1 0 0,0 0 1 0 0,1 0-1 0 0,-1 0 1 0 0,0 0-1 0 0,0-2 1 0 0,0 2 13 0 0,-1 1 0 0 0,1-1-1 0 0,-1 1 1 0 0,1 0 0 0 0,-1-1 0 0 0,1 1 0 0 0,-1 0 0 0 0,1-1 0 0 0,-1 1 0 0 0,1 0 0 0 0,-1 0 0 0 0,0 0 0 0 0,1-1 0 0 0,-1 1 0 0 0,1 0 0 0 0,-1 0-1 0 0,0 0 1 0 0,1 0 0 0 0,-1 0 0 0 0,1 0 0 0 0,-1 0 0 0 0,0 0 0 0 0,1 1 0 0 0,-1-1 0 0 0,1 0 0 0 0,-1 0 0 0 0,1 0 0 0 0,-1 1 0 0 0,0-1-1 0 0,-35 9-257 0 0,11-3 249 0 0,-215 23 1099 0 0,-16 2-67 0 0,34-5-733 0 0,154-15-365 0 0,-84 24 0 0 0,51-6-3331 0 0,51-16-339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31.316"/>
    </inkml:context>
    <inkml:brush xml:id="br0">
      <inkml:brushProperty name="width" value="0.1" units="cm"/>
      <inkml:brushProperty name="height" value="0.1" units="cm"/>
      <inkml:brushProperty name="color" value="#E71224"/>
    </inkml:brush>
  </inkml:definitions>
  <inkml:trace contextRef="#ctx0" brushRef="#br0">2037 55 1839 0 0,'9'-14'414'0'0,"-9"14"-335"0"0,0-1 1 0 0,0 1 0 0 0,0-1-1 0 0,0 1 1 0 0,0 0 0 0 0,0-1 0 0 0,0 1-1 0 0,0-1 1 0 0,0 1 0 0 0,0 0-1 0 0,0-1 1 0 0,0 1 0 0 0,0 0-1 0 0,0-1 1 0 0,-1 1 0 0 0,1-1 0 0 0,0 1-1 0 0,0 0 1 0 0,0 0 0 0 0,-1-1-1 0 0,1 1 1 0 0,0 0 0 0 0,0-1-1 0 0,-1 1 1 0 0,-2-2 434 0 0,0 0 0 0 0,0 1 1 0 0,0 0-1 0 0,-1 0 0 0 0,1 0 0 0 0,0 0 0 0 0,-5-1 0 0 0,-9-2-671 0 0,6 0 485 0 0,-1 1 1 0 0,1 0 0 0 0,-1 0-1 0 0,0 2 1 0 0,0-1 0 0 0,0 2-1 0 0,0-1 1 0 0,0 1 0 0 0,0 1-1 0 0,0 1 1 0 0,-15 2 0 0 0,-156 48 189 0 0,138-41-514 0 0,-1-1 1 0 0,-76 5-1 0 0,-92-9 134 0 0,63-4 479 0 0,-239-11 902 0 0,368 6-1453 0 0,-225-14 466 0 0,213 17-547 0 0,-1 2 0 0 0,1 1 0 0 0,-1 2 0 0 0,1 1 0 0 0,-40 13 0 0 0,-40 21-1856 0 0,56-18 771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33.231"/>
    </inkml:context>
    <inkml:brush xml:id="br0">
      <inkml:brushProperty name="width" value="0.1" units="cm"/>
      <inkml:brushProperty name="height" value="0.1" units="cm"/>
      <inkml:brushProperty name="color" value="#E71224"/>
    </inkml:brush>
  </inkml:definitions>
  <inkml:trace contextRef="#ctx0" brushRef="#br0">1309 48 1375 0 0,'-1'-1'259'0'0,"0"-1"0"0"0,1 1-1 0 0,-1 0 1 0 0,0-1 0 0 0,1 1-1 0 0,-1 0 1 0 0,0 0 0 0 0,0-1-1 0 0,0 1 1 0 0,0 0 0 0 0,0 0-1 0 0,-1 0 1 0 0,1 0-1 0 0,0 1 1 0 0,0-1 0 0 0,-3-1-1 0 0,-21-13 1429 0 0,18 13-1459 0 0,0 0 1 0 0,1 0-1 0 0,-1 0 0 0 0,0 0 0 0 0,0 1 0 0 0,0 0 0 0 0,0 1 0 0 0,0 0 0 0 0,0 0 0 0 0,0 0 1 0 0,0 1-1 0 0,-7 1 0 0 0,-16 5 201 0 0,-43 14 0 0 0,39-11-150 0 0,-23 6 157 0 0,-1-3 0 0 0,0-3-1 0 0,0-2 1 0 0,-1-2 0 0 0,0-3 0 0 0,-103-9 0 0 0,-149-5 57 0 0,273 14-640 0 0,-53 9-1 0 0,38-1-4092 0 0,27-4-308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34.343"/>
    </inkml:context>
    <inkml:brush xml:id="br0">
      <inkml:brushProperty name="width" value="0.1" units="cm"/>
      <inkml:brushProperty name="height" value="0.1" units="cm"/>
      <inkml:brushProperty name="color" value="#E71224"/>
    </inkml:brush>
  </inkml:definitions>
  <inkml:trace contextRef="#ctx0" brushRef="#br0">2371 26 4143 0 0,'-4'-3'205'0'0,"0"0"0"0"0,-1 0-1 0 0,0 0 1 0 0,1 1 0 0 0,-1 0 0 0 0,0 0-1 0 0,0 0 1 0 0,0 1 0 0 0,-1-1-1 0 0,1 1 1 0 0,0 1 0 0 0,0-1-1 0 0,-1 1 1 0 0,-5 0 0 0 0,-10 1 481 0 0,0 1 0 0 0,-26 6 0 0 0,31-5-1119 0 0,-113 14 866 0 0,-208 2-1 0 0,304-18-121 0 0,-208 23 1222 0 0,169-13-1183 0 0,0-3 0 0 0,-84-2 0 0 0,-414-31 1634 0 0,435 17-1770 0 0,-58 0 84 0 0,158 8-673 0 0,1 2 1 0 0,-1 2-1 0 0,-54 13 0 0 0,35-3-4517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19.162"/>
    </inkml:context>
    <inkml:brush xml:id="br0">
      <inkml:brushProperty name="width" value="0.1" units="cm"/>
      <inkml:brushProperty name="height" value="0.1" units="cm"/>
      <inkml:brushProperty name="color" value="#E71224"/>
    </inkml:brush>
  </inkml:definitions>
  <inkml:trace contextRef="#ctx0" brushRef="#br0">3405 485 367 0 0,'-7'-6'162'0'0,"-1"1"-1"0"0,1 0 0 0 0,-1 1 1 0 0,0 0-1 0 0,0 0 0 0 0,0 1 0 0 0,-1 0 1 0 0,1 0-1 0 0,-1 1 0 0 0,1 0 1 0 0,-13-1-1 0 0,5-1 366 0 0,-30-8 0 0 0,-59-23 2962 0 0,37 14-3145 0 0,21 6 896 0 0,0 2 1 0 0,-77-10-1 0 0,8 6-331 0 0,-65-6-114 0 0,119 15-405 0 0,1-3 0 0 0,-90-26 0 0 0,116 27-49 0 0,-1 3 0 0 0,-70-6 0 0 0,-75 9-269 0 0,-55-5 298 0 0,207 6-328 0 0,-69-9 688 0 0,-147 0-1 0 0,156 10-440 0 0,0-4 0 0 0,-103-20 0 0 0,-85-6 340 0 0,164 26-327 0 0,0-5 1 0 0,-151-34-1 0 0,245 40-635 0 0,-56-11 729 0 0,26 13-5883 0 0,23 7-412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19.909"/>
    </inkml:context>
    <inkml:brush xml:id="br0">
      <inkml:brushProperty name="width" value="0.1" units="cm"/>
      <inkml:brushProperty name="height" value="0.1" units="cm"/>
      <inkml:brushProperty name="color" value="#E71224"/>
    </inkml:brush>
  </inkml:definitions>
  <inkml:trace contextRef="#ctx0" brushRef="#br0">1775 1 1839 0 0,'-84'3'4169'0'0,"35"-1"-2992"0"0,-56-5 0 0 0,75 1-758 0 0,0 2-1 0 0,0 0 1 0 0,1 2 0 0 0,-1 1-1 0 0,0 2 1 0 0,1 0 0 0 0,-31 12-1 0 0,-190 48 734 0 0,188-52-365 0 0,-1-3 0 0 0,0-4 0 0 0,0-1 0 0 0,0-4 0 0 0,0-2 0 0 0,-1-3 0 0 0,-62-13 0 0 0,-8-13-838 0 0,-11-2-454 0 0,125 29-272 0 0,0 1 0 0 0,0 1 0 0 0,-1 0 0 0 0,1 2 0 0 0,-25 4 0 0 0,19 0-5205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0:28.821"/>
    </inkml:context>
    <inkml:brush xml:id="br0">
      <inkml:brushProperty name="width" value="0.1" units="cm"/>
      <inkml:brushProperty name="height" value="0.1" units="cm"/>
      <inkml:brushProperty name="color" value="#66CC00"/>
    </inkml:brush>
  </inkml:definitions>
  <inkml:trace contextRef="#ctx0" brushRef="#br0">2214 81 919 0 0,'-137'-8'4395'0'0,"45"1"-2510"0"0,40 3-734 0 0,29 1-593 0 0,0 2 0 0 0,0 0 0 0 0,0 2-1 0 0,-25 3 1 0 0,40-2-440 0 0,-72 12 410 0 0,0-3-1 0 0,-85 1 0 0 0,96-12-44 0 0,1-4 0 0 0,0-2-1 0 0,0-3 1 0 0,-120-33 0 0 0,164 36-275 0 0,-47-5 0 0 0,16 3 114 0 0,20 4-73 0 0,-1 1-1 0 0,1 2 0 0 0,-38 4 0 0 0,-55-2 190 0 0,97-3-377 0 0,-178-7 159 0 0,176 12-474 0 0,0 2-1 0 0,0 0 0 0 0,0 2 1 0 0,1 2-1 0 0,-47 19 0 0 0,20-8-5561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22.632"/>
    </inkml:context>
    <inkml:brush xml:id="br0">
      <inkml:brushProperty name="width" value="0.1" units="cm"/>
      <inkml:brushProperty name="height" value="0.1" units="cm"/>
      <inkml:brushProperty name="color" value="#E71224"/>
    </inkml:brush>
  </inkml:definitions>
  <inkml:trace contextRef="#ctx0" brushRef="#br0">2223 2 2815 0 0,'-17'-2'1178'0'0,"9"3"-856"0"0,1 0-1 0 0,-1 0 1 0 0,1 1 0 0 0,-1-1 0 0 0,1 2 0 0 0,0-1 0 0 0,0 1-1 0 0,0 0 1 0 0,0 1 0 0 0,0-1 0 0 0,-9 8 0 0 0,4-4-200 0 0,0 0 8 0 0,-1 0 0 0 0,-1-1 0 0 0,1-1 1 0 0,-1 0-1 0 0,0-1 0 0 0,0 0 0 0 0,0-1 1 0 0,-21 1-1 0 0,3-2 511 0 0,-1-2 0 0 0,-53-6-1 0 0,57 4-581 0 0,0 2-1 0 0,0 1 0 0 0,0 2 0 0 0,1 0 1 0 0,-1 2-1 0 0,-43 14 0 0 0,-79 22-20 0 0,120-35 98 0 0,0-1 1 0 0,-62 1-1 0 0,-192 15 1165 0 0,82-3-800 0 0,149-16 109 0 0,-95-8 1 0 0,107 1-275 0 0,-60-7 219 0 0,0 4 0 0 0,-119 6 0 0 0,178 8-1247 0 0,15 1-3495 0 0,4 2-1005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23.240"/>
    </inkml:context>
    <inkml:brush xml:id="br0">
      <inkml:brushProperty name="width" value="0.1" units="cm"/>
      <inkml:brushProperty name="height" value="0.1" units="cm"/>
      <inkml:brushProperty name="color" value="#E71224"/>
    </inkml:brush>
  </inkml:definitions>
  <inkml:trace contextRef="#ctx0" brushRef="#br0">1283 33 919 0 0,'0'0'-21'0'0,"-12"-15"-595"0"0,11 14 932 0 0,0 0 0 0 0,0-1 0 0 0,0 1 1 0 0,-1 0-1 0 0,1 0 0 0 0,-1 0 1 0 0,1 0-1 0 0,0 0 0 0 0,-1 1 1 0 0,0-1-1 0 0,1 0 0 0 0,-1 1 1 0 0,1-1-1 0 0,-1 1 0 0 0,0-1 1 0 0,1 1-1 0 0,-1 0 0 0 0,0 0 0 0 0,1 0 1 0 0,-1 0-1 0 0,0 0 0 0 0,-3 0 1 0 0,-30 3-146 0 0,-1-2 1 0 0,-66-7-1 0 0,53 5 552 0 0,0 1 0 0 0,1 3 1 0 0,-58 9-1 0 0,42-3-192 0 0,-65-1 0 0 0,-13-12 538 0 0,-46 0-33 0 0,155 5-953 0 0,1 2 0 0 0,-1 1 0 0 0,-53 14 0 0 0,72-13-561 0 0,0 0 0 0 0,-26 15 1 0 0,33-16 216 0 0,-18 10-701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24.022"/>
    </inkml:context>
    <inkml:brush xml:id="br0">
      <inkml:brushProperty name="width" value="0.1" units="cm"/>
      <inkml:brushProperty name="height" value="0.1" units="cm"/>
      <inkml:brushProperty name="color" value="#E71224"/>
    </inkml:brush>
  </inkml:definitions>
  <inkml:trace contextRef="#ctx0" brushRef="#br0">1954 68 5183 0 0,'-3'-4'175'0'0,"0"0"1"0"0,0 0-1 0 0,0 0 0 0 0,0 1 0 0 0,-1-1 0 0 0,0 1 0 0 0,1 0 0 0 0,-1 0 0 0 0,0 0 0 0 0,-1 1 0 0 0,1-1 0 0 0,0 1 0 0 0,-7-2 0 0 0,0-1 82 0 0,0 1 1 0 0,0 1-1 0 0,-1 0 0 0 0,-17-2 1 0 0,17 4 118 0 0,-1 0 1 0 0,0 1-1 0 0,0 1 1 0 0,0 0 0 0 0,0 1-1 0 0,-14 4 1 0 0,-72 27 459 0 0,57-17-859 0 0,8-7 310 0 0,-1-1 1 0 0,1-1-1 0 0,-2-2 0 0 0,-39 1 1 0 0,-37 5 248 0 0,28-2-260 0 0,-112-2 0 0 0,125-7-135 0 0,0-2 356 0 0,-139 17 1 0 0,-107 12 152 0 0,196-21-476 0 0,107-5-166 0 0,0 0-1 0 0,0 1 1 0 0,0 1-1 0 0,0 0 0 0 0,1 1 1 0 0,-18 7-1 0 0,24-8-942 0 0,0 1 0 0 0,1 0 0 0 0,-1 0 1 0 0,-9 8-1 0 0,-8 13-4331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24.514"/>
    </inkml:context>
    <inkml:brush xml:id="br0">
      <inkml:brushProperty name="width" value="0.1" units="cm"/>
      <inkml:brushProperty name="height" value="0.1" units="cm"/>
      <inkml:brushProperty name="color" value="#E71224"/>
    </inkml:brush>
  </inkml:definitions>
  <inkml:trace contextRef="#ctx0" brushRef="#br0">1350 21 6391 0 0,'-2'-2'66'0'0,"0"0"0"0"0,0 0-1 0 0,-1 0 1 0 0,1 1-1 0 0,-1-1 1 0 0,0 0 0 0 0,1 1-1 0 0,-1 0 1 0 0,0 0 0 0 0,0 0-1 0 0,0 0 1 0 0,0 0-1 0 0,0 0 1 0 0,0 1 0 0 0,0 0-1 0 0,0-1 1 0 0,-4 1 0 0 0,-3 1 6 0 0,0 1 0 0 0,0 0 0 0 0,0 0 0 0 0,-10 4 0 0 0,-7 2 32 0 0,-1-2 0 0 0,0 0 1 0 0,0-2-1 0 0,-1-1 0 0 0,1-1 1 0 0,-1-2-1 0 0,-36-3 0 0 0,-75-13 1509 0 0,-55-4 1013 0 0,154 18-2201 0 0,-1 2-1 0 0,-73 9 0 0 0,20 8-627 0 0,0 4 0 0 0,-102 37 0 0 0,142-37-252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6:57.128"/>
    </inkml:context>
    <inkml:brush xml:id="br0">
      <inkml:brushProperty name="width" value="0.1" units="cm"/>
      <inkml:brushProperty name="height" value="0.1" units="cm"/>
      <inkml:brushProperty name="color" value="#E71224"/>
    </inkml:brush>
  </inkml:definitions>
  <inkml:trace contextRef="#ctx0" brushRef="#br0">1 8 2303 0 0,'1'-1'48'0'0,"-1"1"-1"0"0,1-1 1 0 0,0 0-1 0 0,-1 1 1 0 0,1-1-1 0 0,0 1 0 0 0,0-1 1 0 0,0 1-1 0 0,0 0 1 0 0,-1-1-1 0 0,1 1 1 0 0,0 0-1 0 0,0-1 0 0 0,0 1 1 0 0,0 0-1 0 0,0 0 1 0 0,0 0-1 0 0,0 0 1 0 0,0 0-1 0 0,0 0 0 0 0,0 0 1 0 0,0 0-1 0 0,0 0 1 0 0,0 0-1 0 0,0 1 1 0 0,0-1-1 0 0,-1 0 0 0 0,1 1 1 0 0,0-1-1 0 0,1 1 1 0 0,12 3 281 0 0,1-1-329 0 0,131 33 0 0 0,-111-25 255 0 0,1-2-1 0 0,0-1 0 0 0,0-1 0 0 0,0-2 1 0 0,46 0-1 0 0,-58-6 24 0 0,-1-2 0 0 0,44-9 1 0 0,-39 6 128 0 0,41-4 1 0 0,-39 8-251 0 0,145-6 646 0 0,-164 9-730 0 0,1 1-1 0 0,-1 0 0 0 0,0 0 1 0 0,0 1-1 0 0,0 1 0 0 0,17 7 0 0 0,-16-6-2 0 0,1 0 0 0 0,0-1 0 0 0,0 0 0 0 0,18 2 0 0 0,3-4 258 0 0,40-3-1 0 0,-49 0-61 0 0,0 0-1 0 0,0 2 1 0 0,47 7 0 0 0,-53-5-210 0 0,1 0 0 0 0,33-1 1 0 0,-37-2 52 0 0,-1 0 1 0 0,1 1 0 0 0,0 1-1 0 0,-1 0 1 0 0,27 9-1 0 0,-23-5-97 0 0,0 0-1 0 0,0-1 1 0 0,1-1-1 0 0,0-1 0 0 0,-1 0 1 0 0,29-1-1 0 0,-36-2-10 0 0,23-1 15 0 0,-1 2 0 0 0,1 1-1 0 0,48 11 1 0 0,-57-8-16 0 0,0 0 0 0 0,1-1 0 0 0,-1-2 0 0 0,1 0 0 0 0,30-4 0 0 0,22-10 139 0 0,-10 1-22 0 0,-54 11-85 0 0,0 0 0 0 0,0 1 0 0 0,27 6 0 0 0,12 0 32 0 0,235 3 246 0 0,-249-10-251 0 0,42-3 0 0 0,-50 1-39 0 0,1 1 39 0 0,32 5 1 0 0,11 0-51 0 0,-9-4 87 0 0,91-12 0 0 0,-75-5-25 0 0,-63 11-40 0 0,1 1 0 0 0,-1 1 0 0 0,1 1-1 0 0,-1 1 1 0 0,38 1 0 0 0,88 4 21 0 0,-87-4-40 0 0,6-7-12 0 0,-55 5 0 0 0,-9 3 0 0 0,0-1 0 0 0,0 1 0 0 0,0 0 0 0 0,0-1 0 0 0,0 1 0 0 0,0 0 0 0 0,0 0 0 0 0,0-1 0 0 0,0 1 0 0 0,0 0 0 0 0,0 0 0 0 0,1 0 0 0 0,-1 0 0 0 0,0 1 0 0 0,0-1 0 0 0,0 0 0 0 0,1 1 0 0 0,-26 2 118 0 0,-293 6 95 0 0,-208-6-21 0 0,421-5-97 0 0,-190 20 1 0 0,125 11-4034 0 0,109-15-406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7:10.925"/>
    </inkml:context>
    <inkml:brush xml:id="br0">
      <inkml:brushProperty name="width" value="0.1" units="cm"/>
      <inkml:brushProperty name="height" value="0.1" units="cm"/>
      <inkml:brushProperty name="color" value="#E71224"/>
    </inkml:brush>
  </inkml:definitions>
  <inkml:trace contextRef="#ctx0" brushRef="#br0">3554 68 2759 0 0,'0'-3'20'0'0,"0"-2"145"0"0,0 0 0 0 0,0-1 1 0 0,-1 1-1 0 0,0 1 0 0 0,1-1 0 0 0,-3-6 0 0 0,2 9-129 0 0,1 1 0 0 0,-1 0 0 0 0,0-1 0 0 0,0 1 0 0 0,0 0 0 0 0,1 0 0 0 0,-1-1-1 0 0,-1 1 1 0 0,1 0 0 0 0,0 0 0 0 0,0 0 0 0 0,0 0 0 0 0,0 0 0 0 0,-1 0 0 0 0,1 1 0 0 0,0-1 0 0 0,-1 0-1 0 0,1 1 1 0 0,-1-1 0 0 0,1 1 0 0 0,-1-1 0 0 0,1 1 0 0 0,-1 0 0 0 0,-2-1 0 0 0,-4 1 134 0 0,0 0 0 0 0,1 0 0 0 0,-1 0 0 0 0,0 1 0 0 0,1 0 1 0 0,-1 1-1 0 0,0 0 0 0 0,-10 4 0 0 0,-60 29 443 0 0,46-19-535 0 0,1 0-41 0 0,20-10-15 0 0,0 0-1 0 0,-1-1 1 0 0,1-1-1 0 0,-23 7 0 0 0,-7-6 408 0 0,-1-1-1 0 0,0-2 0 0 0,1-2 0 0 0,-55-6 1 0 0,88 5-421 0 0,-6-1 68 0 0,0 1 1 0 0,0 0-1 0 0,0 1 0 0 0,0 1 1 0 0,0 0-1 0 0,1 1 0 0 0,-28 7 0 0 0,-19 13-49 0 0,41-14-10 0 0,1 0 0 0 0,-1-2 0 0 0,0 0 0 0 0,0-2-1 0 0,-36 5 1 0 0,-45-11 328 0 0,-2 0 220 0 0,35 3-453 0 0,-67-9-1 0 0,-59 1-108 0 0,108 15-6 0 0,-22 1 60 0 0,32-8-45 0 0,-59-2-14 0 0,94 2 2 0 0,0 1 0 0 0,-65 13 0 0 0,72-9 0 0 0,-44 6 46 0 0,-131 5-1 0 0,170-18 6 0 0,0-1 0 0 0,0-1 1 0 0,0-2-1 0 0,-47-14 0 0 0,56 12-12 0 0,0 1 0 0 0,0 1 0 0 0,0 1 0 0 0,-1 2 1 0 0,-31 1-1 0 0,-1 4 7 0 0,0 2 0 0 0,-79 17 0 0 0,57-6-56 0 0,-44 11 95 0 0,110-21-154 0 0,1 0 0 0 0,-1 0-1 0 0,1 2 1 0 0,0 0-1 0 0,-16 11 1 0 0,4 1-830 0 0,0 0-285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7:13.376"/>
    </inkml:context>
    <inkml:brush xml:id="br0">
      <inkml:brushProperty name="width" value="0.1" units="cm"/>
      <inkml:brushProperty name="height" value="0.1" units="cm"/>
      <inkml:brushProperty name="color" value="#E71224"/>
    </inkml:brush>
  </inkml:definitions>
  <inkml:trace contextRef="#ctx0" brushRef="#br0">5349 100 1927 0 0,'-42'-15'938'0'0,"4"1"-188"0"0,11 9-439 0 0,0 1 0 0 0,0 2 0 0 0,1 1 0 0 0,-39 3-1 0 0,-51-3 200 0 0,67-6-84 0 0,-51-13 0 0 0,55 10 24 0 0,-72-8 0 0 0,-1 14-450 0 0,92 4 32 0 0,0 0 0 0 0,0 2 0 0 0,1 0 0 0 0,-1 2 0 0 0,-42 12 0 0 0,-34 5 40 0 0,48-17-12 0 0,-92-3-1 0 0,100-2 83 0 0,-1 1-1 0 0,0 2 1 0 0,-50 10 0 0 0,-181 26-68 0 0,114-32 65 0 0,68-4-78 0 0,-62 0 79 0 0,-95 7 164 0 0,-39 1-68 0 0,247-10-220 0 0,1 3-16 0 0,0 2 0 0 0,0 2 0 0 0,-48 13 0 0 0,-4 0 0 0 0,34-8 0 0 0,2 1 0 0 0,-1-3 0 0 0,0-2 0 0 0,-90-1 0 0 0,102-7 0 0 0,-57 7 0 0 0,11 0 0 0 0,-410-27 944 0 0,30-4 171 0 0,195 36-891 0 0,244-7-458 0 0,0 1 1 0 0,0 2-1 0 0,1 1 1 0 0,0 2-1 0 0,-56 26 1 0 0,55-21-3465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7:15.670"/>
    </inkml:context>
    <inkml:brush xml:id="br0">
      <inkml:brushProperty name="width" value="0.1" units="cm"/>
      <inkml:brushProperty name="height" value="0.1" units="cm"/>
      <inkml:brushProperty name="color" value="#E71224"/>
    </inkml:brush>
  </inkml:definitions>
  <inkml:trace contextRef="#ctx0" brushRef="#br0">2194 57 919 0 0,'-7'-1'30'0'0,"1"0"0"0"0,-1 1 0 0 0,0 0 0 0 0,1 1-1 0 0,-9 1 1 0 0,-15 0 682 0 0,-324-21 2229 0 0,178 5-1555 0 0,70 6-628 0 0,-107-4 17 0 0,-67 25-518 0 0,39-1 49 0 0,171-12-22 0 0,-100-12 0 0 0,102 3 89 0 0,-104-1 1 0 0,148 10-373 0 0,0 2 0 0 0,1 1 0 0 0,-1 0 0 0 0,1 2 0 0 0,0 1 0 0 0,0 0 0 0 0,0 2 0 0 0,-22 11 0 0 0,12-2-119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7:17.188"/>
    </inkml:context>
    <inkml:brush xml:id="br0">
      <inkml:brushProperty name="width" value="0.1" units="cm"/>
      <inkml:brushProperty name="height" value="0.1" units="cm"/>
      <inkml:brushProperty name="color" value="#E71224"/>
    </inkml:brush>
  </inkml:definitions>
  <inkml:trace contextRef="#ctx0" brushRef="#br0">2812 1 2471 0 0,'-4'0'34'0'0,"0"1"0"0"0,-1 0 0 0 0,1 0 0 0 0,0 0 0 0 0,0 0 0 0 0,-8 4 0 0 0,5-2-2 0 0,-68 20 802 0 0,49-16-295 0 0,0 1-1 0 0,-39 17 1 0 0,37-13-439 0 0,-1-1-1 0 0,0-2 0 0 0,0-1 0 0 0,-1-1 0 0 0,0-1 1 0 0,0-2-1 0 0,0-1 0 0 0,-1-2 0 0 0,-32-2 0 0 0,-39-7 542 0 0,-20-2-122 0 0,-114 27-39 0 0,133-7-328 0 0,-100-1 96 0 0,159-8-192 0 0,12-1-20 0 0,-64 2 82 0 0,-115 18 0 0 0,-23-2-67 0 0,201-17-27 0 0,-93-5 100 0 0,8 0 133 0 0,45 5-56 0 0,26-2-102 0 0,-1 2 0 0 0,1 3 0 0 0,0 1 0 0 0,-60 16 0 0 0,-65 34-269 0 0,127-39-108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7:18.151"/>
    </inkml:context>
    <inkml:brush xml:id="br0">
      <inkml:brushProperty name="width" value="0.1" units="cm"/>
      <inkml:brushProperty name="height" value="0.1" units="cm"/>
      <inkml:brushProperty name="color" value="#E71224"/>
    </inkml:brush>
  </inkml:definitions>
  <inkml:trace contextRef="#ctx0" brushRef="#br0">920 70 3567 0 0,'-31'2'212'0'0,"-45"7"0"0"0,45-4-32 0 0,-46 1 0 0 0,43-8 261 0 0,0-2 0 0 0,1-2 0 0 0,0 0-1 0 0,-58-21 1 0 0,50 14 13 0 0,0 2 1 0 0,-59-7-1 0 0,69 15-356 0 0,0 2 0 0 0,-1 1 0 0 0,-56 7 0 0 0,11 10-2381 0 0,38-5-297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0:30.461"/>
    </inkml:context>
    <inkml:brush xml:id="br0">
      <inkml:brushProperty name="width" value="0.1" units="cm"/>
      <inkml:brushProperty name="height" value="0.1" units="cm"/>
      <inkml:brushProperty name="color" value="#66CC00"/>
    </inkml:brush>
  </inkml:definitions>
  <inkml:trace contextRef="#ctx0" brushRef="#br0">1792 46 5871 0 0,'-14'-3'1024'0'0,"6"1"764"0"0,9-11-832 0 0,5 4-338 0 0,1-3 201 0 0,-7 12-786 0 0,0 0 0 0 0,0-1 1 0 0,0 1-1 0 0,0 0 0 0 0,0 0 1 0 0,1 0-1 0 0,-1 0 0 0 0,0 0 0 0 0,0 0 1 0 0,0 0-1 0 0,0-1 0 0 0,0 1 1 0 0,0 0-1 0 0,0 0 0 0 0,0 0 1 0 0,0 0-1 0 0,0 0 0 0 0,0-1 1 0 0,0 1-1 0 0,0 0 0 0 0,0 0 1 0 0,0 0-1 0 0,0 0 0 0 0,0 0 1 0 0,0-1-1 0 0,0 1 0 0 0,0 0 1 0 0,0 0-1 0 0,0 0 0 0 0,0 0 1 0 0,0 0-1 0 0,0-1 0 0 0,0 1 1 0 0,0 0-1 0 0,0 0 0 0 0,0 0 1 0 0,0 0-1 0 0,-1 0 0 0 0,1 0 1 0 0,0-1-1 0 0,0 1 0 0 0,0 0 1 0 0,0 0-1 0 0,0 0 0 0 0,0 0 1 0 0,0 0-1 0 0,-1 0 0 0 0,1 0 1 0 0,0 0-1 0 0,0 0 0 0 0,-23 23 618 0 0,20-20-543 0 0,0-1 0 0 0,-1 0 0 0 0,1 0 0 0 0,-1 0 0 0 0,1-1 0 0 0,-1 1 0 0 0,0-1 0 0 0,0 0 0 0 0,0 0 0 0 0,1 0 1 0 0,-7 0-1 0 0,-46-2 1020 0 0,42 0-914 0 0,1 0 0 0 0,-18 2 0 0 0,-145 32 364 0 0,57-9-428 0 0,88-19-109 0 0,-48 9 340 0 0,-160 9-1 0 0,145-22-177 0 0,37 1-12 0 0,-1-2 0 0 0,1-3 1 0 0,-84-14-1 0 0,33-9-347 0 0,-79-15 1237 0 0,160 37-2258 0 0,-1 1-1 0 0,1 2 1 0 0,-1 1 0 0 0,-54 6 0 0 0,24 5-4854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7:18.817"/>
    </inkml:context>
    <inkml:brush xml:id="br0">
      <inkml:brushProperty name="width" value="0.1" units="cm"/>
      <inkml:brushProperty name="height" value="0.1" units="cm"/>
      <inkml:brushProperty name="color" value="#E71224"/>
    </inkml:brush>
  </inkml:definitions>
  <inkml:trace contextRef="#ctx0" brushRef="#br0">2538 118 2815 0 0,'0'-1'30'0'0,"-1"0"0"0"0,0-1 0 0 0,1 1 0 0 0,-1 0 0 0 0,1 0 0 0 0,-1 0 0 0 0,0 0 0 0 0,0 0 0 0 0,0 0 0 0 0,0 0 0 0 0,0 1 0 0 0,1-1 0 0 0,-1 0 0 0 0,-1 0 0 0 0,1 1 0 0 0,0-1 0 0 0,0 0-1 0 0,0 1 1 0 0,0 0 0 0 0,0-1 0 0 0,0 1 0 0 0,-1-1 0 0 0,1 1 0 0 0,0 0 0 0 0,0 0 0 0 0,-1 0 0 0 0,1 0 0 0 0,-2 0 0 0 0,-8-1 177 0 0,-253-52 1951 0 0,234 46-1824 0 0,-37-7 331 0 0,0 4-1 0 0,-1 2 1 0 0,-78 2-1 0 0,50 8-211 0 0,-158 24-1 0 0,223-20-535 0 0,0 1-1 0 0,1 1 1 0 0,0 2 0 0 0,0 1-1 0 0,1 1 1 0 0,1 2 0 0 0,-49 30-1 0 0,53-28-532 0 0</inkml:trace>
  <inkml:trace contextRef="#ctx0" brushRef="#br0" timeOffset="1">1128 112 3223 0 0,'-1'-1'34'0'0,"0"0"-1"0"0,1-1 1 0 0,-1 1-1 0 0,0 0 0 0 0,0 0 1 0 0,0-1-1 0 0,1 1 1 0 0,-1 0-1 0 0,0 0 1 0 0,-1 0-1 0 0,1 0 0 0 0,0 0 1 0 0,0 0-1 0 0,0 0 1 0 0,-1 1-1 0 0,1-1 0 0 0,-3-1 1 0 0,-25-2 1013 0 0,13 3-770 0 0,-13 0-183 0 0,0 1 0 0 0,-55 7 0 0 0,6 0-46 0 0,-18-5 32 0 0,-111-12 0 0 0,151 7 140 0 0,-1 2-1 0 0,-83 10 1 0 0,-110 29-137 0 0,215-31-185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7:19.916"/>
    </inkml:context>
    <inkml:brush xml:id="br0">
      <inkml:brushProperty name="width" value="0.1" units="cm"/>
      <inkml:brushProperty name="height" value="0.1" units="cm"/>
      <inkml:brushProperty name="color" value="#E71224"/>
    </inkml:brush>
  </inkml:definitions>
  <inkml:trace contextRef="#ctx0" brushRef="#br0">1105 61 575 0 0,'-54'14'0'0'0,"47"-13"16"0"0,0 1 0 0 0,0-1-1 0 0,0 0 1 0 0,0-1-1 0 0,-1 0 1 0 0,1 0-1 0 0,0 0 1 0 0,-14-3-1 0 0,-61-19 1390 0 0,19 4 189 0 0,-122-13 1792 0 0,150 28-3035 0 0,0 1 0 0 0,-1 2 0 0 0,-45 5-1 0 0,-132 27 292 0 0,160-21-737 0 0,-100 34 0 0 0,116-32-221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7:20.829"/>
    </inkml:context>
    <inkml:brush xml:id="br0">
      <inkml:brushProperty name="width" value="0.1" units="cm"/>
      <inkml:brushProperty name="height" value="0.1" units="cm"/>
      <inkml:brushProperty name="color" value="#E71224"/>
    </inkml:brush>
  </inkml:definitions>
  <inkml:trace contextRef="#ctx0" brushRef="#br0">842 159 455 0 0,'-3'-5'267'0'0,"-1"1"0"0"0,1 0 0 0 0,-1 0 0 0 0,1 0 0 0 0,-1 1 0 0 0,0-1-1 0 0,0 1 1 0 0,-1 0 0 0 0,1 0 0 0 0,-1 0 0 0 0,1 1 0 0 0,-9-4-1 0 0,-7-1 1116 0 0,-38-8-1 0 0,35 10-1942 0 0,-319-70 2872 0 0,324 72-2209 0 0,0 0 1 0 0,0 2-1 0 0,0 0 1 0 0,0 1-1 0 0,0 1 1 0 0,-23 3 0 0 0,12 2-179 0 0,-1 1 1 0 0,-54 22 0 0 0,37-12-247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7:22.154"/>
    </inkml:context>
    <inkml:brush xml:id="br0">
      <inkml:brushProperty name="width" value="0.1" units="cm"/>
      <inkml:brushProperty name="height" value="0.1" units="cm"/>
      <inkml:brushProperty name="color" value="#E71224"/>
    </inkml:brush>
  </inkml:definitions>
  <inkml:trace contextRef="#ctx0" brushRef="#br0">1097 63 455 0 0,'-174'-20'5533'0'0,"136"17"-5060"0"0,-284-31 1499 0 0,264 30-1883 0 0,0 2 1 0 0,0 3-1 0 0,1 3 1 0 0,-1 1-1 0 0,1 4 1 0 0,-97 26-1 0 0,92-13-461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7:23.260"/>
    </inkml:context>
    <inkml:brush xml:id="br0">
      <inkml:brushProperty name="width" value="0.1" units="cm"/>
      <inkml:brushProperty name="height" value="0.1" units="cm"/>
      <inkml:brushProperty name="color" value="#E71224"/>
    </inkml:brush>
  </inkml:definitions>
  <inkml:trace contextRef="#ctx0" brushRef="#br0">2580 85 3279 0 0,'-186'-15'2148'0'0,"-22"-17"-581"0"0,-44-3-527 0 0,220 33-1047 0 0,1 1 0 0 0,0 2 0 0 0,-1 1 1 0 0,1 2-1 0 0,0 1 0 0 0,-33 10 0 0 0,25-3-108 0 0</inkml:trace>
  <inkml:trace contextRef="#ctx0" brushRef="#br0" timeOffset="0.5">1063 171 455 0 0,'0'-2'73'0'0,"-1"0"-1"0"0,0 0 1 0 0,0 1-1 0 0,-1-1 1 0 0,1 0-1 0 0,0 1 0 0 0,-1-1 1 0 0,1 1-1 0 0,-1-1 1 0 0,1 1-1 0 0,-1 0 1 0 0,1 0-1 0 0,-1 0 0 0 0,0-1 1 0 0,0 2-1 0 0,1-1 1 0 0,-1 0-1 0 0,0 0 1 0 0,0 0-1 0 0,0 1 1 0 0,0-1-1 0 0,0 1 0 0 0,0 0 1 0 0,0 0-1 0 0,0 0 1 0 0,0 0-1 0 0,0 0 1 0 0,0 0-1 0 0,-1 0 0 0 0,-1 1 1 0 0,-16 3 42 0 0,-9 3-88 0 0,0-2 0 0 0,0-1 0 0 0,-1-1 0 0 0,-44-2 0 0 0,-113-13 521 0 0,-117-11 1946 0 0,275 19-2382 0 0,0 2-1 0 0,1 1 1 0 0,-1 1 0 0 0,0 1 0 0 0,0 2 0 0 0,1 0 0 0 0,-34 10-1 0 0,19 1-111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7:24.230"/>
    </inkml:context>
    <inkml:brush xml:id="br0">
      <inkml:brushProperty name="width" value="0.1" units="cm"/>
      <inkml:brushProperty name="height" value="0.1" units="cm"/>
      <inkml:brushProperty name="color" value="#E71224"/>
    </inkml:brush>
  </inkml:definitions>
  <inkml:trace contextRef="#ctx0" brushRef="#br0">1140 66 919 0 0,'-128'-25'3149'0'0,"-116"-13"-1250"0"0,151 36-1474 0 0,0 3 0 0 0,-137 21 0 0 0,125-10-324 0 0,20-7-62 0 0,48-4-64 0 0,-61 10-1 0 0,71-4-50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7:28.386"/>
    </inkml:context>
    <inkml:brush xml:id="br0">
      <inkml:brushProperty name="width" value="0.1" units="cm"/>
      <inkml:brushProperty name="height" value="0.1" units="cm"/>
      <inkml:brushProperty name="color" value="#E71224"/>
    </inkml:brush>
  </inkml:definitions>
  <inkml:trace contextRef="#ctx0" brushRef="#br0">1257 223 3423 0 0,'-71'-11'336'0'0,"38"5"868"0"0,-62-5 0 0 0,34 6-805 0 0,29 1-304 0 0,-68-9 35 0 0,86 10-21 0 0,0-1 0 0 0,0 0-1 0 0,0-1 1 0 0,-25-13 0 0 0,0-2 801 0 0,-1 1-1 0 0,-70-21 1 0 0,-89-9 41 0 0,170 44-1074 0 0,0 2 0 0 0,0 1 1 0 0,-1 2-1 0 0,1 0 0 0 0,0 2 0 0 0,-1 2 0 0 0,1 0 0 0 0,1 2 0 0 0,-36 11 0 0 0,8 0-1008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7:29.249"/>
    </inkml:context>
    <inkml:brush xml:id="br0">
      <inkml:brushProperty name="width" value="0.1" units="cm"/>
      <inkml:brushProperty name="height" value="0.1" units="cm"/>
      <inkml:brushProperty name="color" value="#E71224"/>
    </inkml:brush>
  </inkml:definitions>
  <inkml:trace contextRef="#ctx0" brushRef="#br0">1259 41 455 0 0,'-3'-2'97'0'0,"1"0"0"0"0,0 0-1 0 0,-1 1 1 0 0,0-1 0 0 0,1 1-1 0 0,-1-1 1 0 0,0 1 0 0 0,0 0-1 0 0,0 0 1 0 0,0 0 0 0 0,0 0-1 0 0,0 1 1 0 0,-4-1-1 0 0,-43 0 2016 0 0,27 2-2530 0 0,-71-1 1671 0 0,-104-14 1 0 0,149 9-917 0 0,1 2 0 0 0,-1 2 1 0 0,0 3-1 0 0,-84 12 0 0 0,32 6 403 0 0,-118 39 0 0 0,52 2-3300 0 0,131-44-288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7:30.638"/>
    </inkml:context>
    <inkml:brush xml:id="br0">
      <inkml:brushProperty name="width" value="0.1" units="cm"/>
      <inkml:brushProperty name="height" value="0.1" units="cm"/>
      <inkml:brushProperty name="color" value="#E71224"/>
    </inkml:brush>
  </inkml:definitions>
  <inkml:trace contextRef="#ctx0" brushRef="#br0">1677 1 1839 0 0,'-211'20'2492'0'0,"89"-11"-1289"0"0,-70 12-230 0 0,-130 11 89 0 0,249-28-657 0 0,-1-4 0 0 0,-102-13-1 0 0,148 9-344 0 0,-174-21 196 0 0,144 21-310 0 0,-86 4-1 0 0,105 4-153 0 0,4 1-15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17:40.979"/>
    </inkml:context>
    <inkml:brush xml:id="br0">
      <inkml:brushProperty name="width" value="0.1" units="cm"/>
      <inkml:brushProperty name="height" value="0.1" units="cm"/>
      <inkml:brushProperty name="color" value="#E71224"/>
    </inkml:brush>
  </inkml:definitions>
  <inkml:trace contextRef="#ctx0" brushRef="#br0">2022 273 455 0 0,'-26'-9'140'0'0,"21"8"-71"0"0,1 0 1 0 0,-1-1-1 0 0,1 1 0 0 0,0-1 0 0 0,0 0 0 0 0,-6-4 0 0 0,-10-5 406 0 0,1 0 0 0 0,-2 1 0 0 0,1 1 0 0 0,-1 1 0 0 0,-33-8 0 0 0,4 1-415 0 0,6-2 543 0 0,-83-45 0 0 0,112 55-522 0 0,0 1-1 0 0,-1 0 0 0 0,0 1 0 0 0,0 1 1 0 0,0 0-1 0 0,-1 1 0 0 0,-28-1 0 0 0,-118 6 582 0 0,152-1-658 0 0,-324 15 632 0 0,111-19-307 0 0,71-1-302 0 0,116 3-27 0 0,16 0 0 0 0,0 1 0 0 0,-35 5 0 0 0,-17 10 6 0 0,45-9 13 0 0,0 0 1 0 0,-1-1-1 0 0,1-2 1 0 0,-1-1-1 0 0,0-1 0 0 0,-33-4 1 0 0,53 2 29 0 0,-1 1 1 0 0,1 0-1 0 0,-11 1 0 0 0,-9 1 104 0 0,5-2-82 0 0,25-1-65 0 0,-1 0 0 0 0,0 1-1 0 0,0-1 1 0 0,0 0 0 0 0,1 1 0 0 0,-1-1 0 0 0,0 0 0 0 0,0 1-1 0 0,1-1 1 0 0,-1 1 0 0 0,1-1 0 0 0,-1 0 0 0 0,0 1-1 0 0,1-1 1 0 0,-1 1 0 0 0,1-1 0 0 0,0 1 0 0 0,-1 0 0 0 0,1-1-1 0 0,-1 1 1 0 0,2-1 0 0 0,9-2 21 0 0,1 0 1 0 0,0 2-1 0 0,-1-1 0 0 0,1 1 1 0 0,0 1-1 0 0,0 0 0 0 0,0 0 1 0 0,17 4-1 0 0,29 0 32 0 0,63-11 32 0 0,-73 3-34 0 0,64 3-1 0 0,-46 7 91 0 0,28 2 170 0 0,7-4-103 0 0,-63-1-151 0 0,0-1 0 0 0,66-7 0 0 0,116-21 321 0 0,-109 19-282 0 0,29-4 55 0 0,-63-1-132 0 0,25-4 60 0 0,161-6-1 0 0,-194 22-84 0 0,279 9 0 0 0,-306-5 0 0 0,66 14 0 0 0,-107-17 0 0 0,1-1 0 0 0,-1 0 0 0 0,0 1 0 0 0,0-1 0 0 0,0 1 0 0 0,0-1 0 0 0,0 1-1 0 0,0-1 1 0 0,0 1 0 0 0,0 0 0 0 0,0-1 0 0 0,0 1 0 0 0,-1 0 0 0 0,1 0 0 0 0,0 0-1 0 0,0-1 1 0 0,-1 1 0 0 0,1 0 0 0 0,0 0 0 0 0,-1 0 0 0 0,1 0 0 0 0,0 2 0 0 0,-1-3 0 0 0,0 1 0 0 0,0 0 1 0 0,0 0-1 0 0,0-1 1 0 0,0 1-1 0 0,0 0 0 0 0,-1 0 1 0 0,1-1-1 0 0,0 1 0 0 0,0 0 1 0 0,0-1-1 0 0,-1 1 0 0 0,1 0 1 0 0,0-1-1 0 0,-1 1 1 0 0,1 0-1 0 0,-1-1 0 0 0,1 1 1 0 0,-1-1-1 0 0,1 1 0 0 0,-1-1 1 0 0,1 1-1 0 0,-1-1 1 0 0,1 1-1 0 0,-1-1 0 0 0,0 0 1 0 0,1 1-1 0 0,-1-1 0 0 0,0 0 1 0 0,1 1-1 0 0,-1-1 1 0 0,0 0-1 0 0,1 0 0 0 0,-1 0 1 0 0,-1 1-1 0 0,-30 7 59 0 0,-1-1-1 0 0,0-1 1 0 0,-46 2 0 0 0,-101-7 41 0 0,95-2 0 0 0,-226-5 98 0 0,217 3-194 0 0,-23-1 31 0 0,24-1 44 0 0,-130 10-1 0 0,-97 26-14 0 0,64-3-64 0 0,234-24 13 0 0,-1-2 0 0 0,0 0 0 0 0,0-2 0 0 0,-34-3-1 0 0,45 3-12 0 0,25 4 0 0 0,22 7 0 0 0,-4-3 6 0 0,1-2-1 0 0,59 5 0 0 0,67-8 27 0 0,-128-3-26 0 0,204-19 62 0 0,-32 1-62 0 0,-66 12-6 0 0,103-1 0 0 0,-119 8 39 0 0,-1 5 1 0 0,130 24-1 0 0,-198-24-11 0 0,-36-5 9 0 0,0 1 0 0 0,0 1 0 0 0,0 0 0 0 0,19 6 0 0 0,-34-9-34 0 0,0 1 1 0 0,1-1-1 0 0,-1 0 0 0 0,0 0 1 0 0,0 1-1 0 0,1-1 0 0 0,-1 0 1 0 0,0 0-1 0 0,1 1 0 0 0,-1-1 1 0 0,0 0-1 0 0,0 1 0 0 0,0-1 1 0 0,1 0-1 0 0,-1 1 0 0 0,0-1 1 0 0,0 1-1 0 0,0-1 0 0 0,0 0 1 0 0,0 1-1 0 0,0-1 0 0 0,0 0 1 0 0,0 1-1 0 0,0-1 0 0 0,0 1 1 0 0,0-1-1 0 0,0 0 0 0 0,0 1 1 0 0,0-1-1 0 0,0 1 0 0 0,0-1 1 0 0,0 0-1 0 0,0 1 0 0 0,0-1 1 0 0,-1 1-1 0 0,1-1 0 0 0,0 0 1 0 0,0 1-1 0 0,0-1 0 0 0,-1 0 1 0 0,1 0-1 0 0,0 1 0 0 0,-1-1 1 0 0,1 0-1 0 0,0 1 0 0 0,0-1 1 0 0,-1 0-1 0 0,1 0 0 0 0,-1 1 1 0 0,-20 17 47 0 0,18-14-34 0 0,-46 34-171 0 0,17-13-58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3:04.754"/>
    </inkml:context>
    <inkml:brush xml:id="br0">
      <inkml:brushProperty name="width" value="0.1" units="cm"/>
      <inkml:brushProperty name="height" value="0.1" units="cm"/>
      <inkml:brushProperty name="color" value="#66CC00"/>
    </inkml:brush>
  </inkml:definitions>
  <inkml:trace contextRef="#ctx0" brushRef="#br0">50 142 143 0 0,'-2'7'23'0'0,"2"-7"94"0"0,-28-14 3063 0 0,27 13-3071 0 0,0 1-1 0 0,0-1 0 0 0,0 1 0 0 0,0-1 0 0 0,-1 1 0 0 0,1-1 0 0 0,0 1 0 0 0,1-1 1 0 0,-1 0-1 0 0,0 0 0 0 0,0 1 0 0 0,0-1 0 0 0,0 0 0 0 0,1 0 0 0 0,-1 0 1 0 0,0 0-1 0 0,1 0 0 0 0,-1 0 0 0 0,0 0 0 0 0,1 0 0 0 0,0 0 0 0 0,-1 0 0 0 0,1-1 1 0 0,-1-1-1 0 0,1 3-82 0 0,1-1 1 0 0,-1 0 0 0 0,0 0 0 0 0,1 0 0 0 0,-1 1-1 0 0,0-1 1 0 0,1 0 0 0 0,-1 1 0 0 0,1-1 0 0 0,-1 0-1 0 0,1 1 1 0 0,-1-1 0 0 0,1 0 0 0 0,0 1 0 0 0,-1-1-1 0 0,1 1 1 0 0,0-1 0 0 0,-1 1 0 0 0,1 0 0 0 0,0-1-1 0 0,0 1 1 0 0,-1 0 0 0 0,1-1 0 0 0,0 1 0 0 0,0 0-1 0 0,0 0 1 0 0,-1 0 0 0 0,1-1 0 0 0,0 1 0 0 0,0 0-1 0 0,0 0 1 0 0,0 0 0 0 0,-1 0 0 0 0,1 1 0 0 0,1-1-1 0 0,121-3 626 0 0,-98 4-637 0 0,54 5 88 0 0,-45-2 77 0 0,0-1-1 0 0,0-2 1 0 0,0-1 0 0 0,0-2 0 0 0,0-1 0 0 0,55-13-1 0 0,-43 7 14 0 0,48-11 116 0 0,139-10 0 0 0,-58 25-64 0 0,-124 4-209 0 0,92-13 0 0 0,-126 12 84 0 0,1 1-1 0 0,20 1 1 0 0,16-1 1295 0 0,64-1-2925 0 0,-101 1 1510 0 0,0-1 0 0 0,0 2 0 0 0,0 0 0 0 0,-1 1 0 0 0,1 1 0 0 0,26 6 0 0 0,-2 2 0 0 0,1-3 0 0 0,53 4 0 0 0,-6-1 0 0 0,26-1 0 0 0,-20-3 0 0 0,-45-1 3 0 0,-13-2 28 0 0,58 13-1 0 0,-30-4-21 0 0,-1-2 0 0 0,83 1-1 0 0,69 10 30 0 0,-27 3-38 0 0,-13-2 0 0 0,-166-20 9 0 0,0-1 1 0 0,1 0-1 0 0,0 0 0 0 0,-1-1 0 0 0,1-1 0 0 0,-1 0 0 0 0,1 0 0 0 0,-1-1 1 0 0,0-1-1 0 0,0 1 0 0 0,0-1 0 0 0,0-1 0 0 0,11-5 0 0 0,-17 6 5 0 0,0 1 0 0 0,0 1 0 0 0,1-1 0 0 0,-1 1 0 0 0,0-1 0 0 0,1 1 0 0 0,-1 1 0 0 0,1-1 0 0 0,7 0 0 0 0,-10 1-17 0 0,-1 0 1 0 0,1 1-1 0 0,0-1 0 0 0,-1 1 0 0 0,1-1 0 0 0,-1 1 0 0 0,1-1 0 0 0,-1 1 1 0 0,1 0-1 0 0,-1-1 0 0 0,1 1 0 0 0,-1 0 0 0 0,1 0 0 0 0,-1 0 1 0 0,0 1-1 0 0,0-1 0 0 0,0 0 0 0 0,0 0 0 0 0,0 0 0 0 0,0 1 0 0 0,0-1 1 0 0,0 1-1 0 0,0-1 0 0 0,0 1 0 0 0,-1-1 0 0 0,1 1 0 0 0,-1-1 1 0 0,1 4-1 0 0,3 6-393 0 0,-1 2-106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1:05.172"/>
    </inkml:context>
    <inkml:brush xml:id="br0">
      <inkml:brushProperty name="width" value="0.1" units="cm"/>
      <inkml:brushProperty name="height" value="0.1" units="cm"/>
      <inkml:brushProperty name="color" value="#E71224"/>
    </inkml:brush>
  </inkml:definitions>
  <inkml:trace contextRef="#ctx0" brushRef="#br0">1 0 863 0 0,'1'3'91'0'0,"1"0"0"0"0,0 0 0 0 0,0 0 0 0 0,0-1 0 0 0,0 1 0 0 0,0-1-1 0 0,1 1 1 0 0,-1-1 0 0 0,1 0 0 0 0,-1 0 0 0 0,1 0 0 0 0,0 0-1 0 0,0 0 1 0 0,0 0 0 0 0,0-1 0 0 0,0 0 0 0 0,0 1 0 0 0,0-1-1 0 0,6 1 1 0 0,3-1 473 0 0,0 0 0 0 0,-1 0 0 0 0,1-1-1 0 0,15-2 1 0 0,8 0-13 0 0,-15 2-410 0 0,-10 0-80 0 0,1 0 0 0 0,0 0 0 0 0,0 1 0 0 0,-1 0 0 0 0,16 5 0 0 0,-1 0 84 0 0,1-1 0 0 0,1-1 1 0 0,-1-1-1 0 0,0-1 0 0 0,1-1 1 0 0,-1-2-1 0 0,51-7 0 0 0,-61 5-97 0 0,0 1 0 0 0,0 1 0 0 0,0 0 0 0 0,0 1 0 0 0,0 0 0 0 0,0 1 0 0 0,0 1 0 0 0,0 1 0 0 0,25 7 0 0 0,-27-6 42 0 0,1-1 0 0 0,-1 0 0 0 0,1-1-1 0 0,0 0 1 0 0,-1-2 0 0 0,1 1 0 0 0,16-3-1 0 0,-10 1 53 0 0,0 1-1 0 0,28 3 0 0 0,121 13-3 0 0,-67-6-138 0 0,-68-8 23 0 0,1-1 0 0 0,46-4 0 0 0,-58 1-20 0 0,1 2-3 0 0,0 1 0 0 0,0 2 0 0 0,-1 0 0 0 0,26 7 0 0 0,-17-3 0 0 0,47 3 0 0 0,18-9 0 0 0,-59-2 0 0 0,68 7 0 0 0,-53-2 51 0 0,-1-1-1 0 0,1-3 1 0 0,63-9-1 0 0,51 0 58 0 0,-29 17-34 0 0,-75-4-42 0 0,30 3 107 0 0,106-5 0 0 0,20-15 215 0 0,8 4-354 0 0,-174 6 0 0 0,130-2 0 0 0,-10 7 64 0 0,-126-4-64 0 0,1 2 0 0 0,-1 2 0 0 0,75 12 0 0 0,-67-3 0 0 0,5 1 0 0 0,0-2 0 0 0,95 3 0 0 0,43-16 0 0 0,29-1 54 0 0,1-8 37 0 0,0 0-33 0 0,-105 1 10 0 0,-90 7-52 0 0,0 0 1 0 0,52 3-1 0 0,51 8-16 0 0,209-14 0 0 0,-187-15 1 0 0,-5 0 62 0 0,76-9-63 0 0,77-6 0 0 0,-233 35 0 0 0,109 10 0 0 0,-107 3 0 0 0,-52-6 0 0 0,0-1 0 0 0,0-2 0 0 0,39 0 0 0 0,3-5 0 0 0,76 7 0 0 0,-123-3 0 0 0,39-5 0 0 0,-39 2 0 0 0,38 1 0 0 0,-33 1 0 0 0,40-4 0 0 0,-41 1 0 0 0,39 2 0 0 0,47 15 0 0 0,-79-9 0 0 0,0-1 0 0 0,1-1 0 0 0,41-1 0 0 0,105-6 0 0 0,-153 5 0 0 0,0 1 0 0 0,25 6 0 0 0,-25-3 0 0 0,0-1 0 0 0,27-1 0 0 0,55 2 0 0 0,190 7 0 0 0,-233-13 0 0 0,-26-1 0 0 0,74 8 0 0 0,70 11 0 0 0,-146-14 0 0 0,63-2 0 0 0,-47-2 0 0 0,131 14 0 0 0,9 4 0 0 0,-164-16 0 0 0,223 9 0 0 0,62-8 0 0 0,-154-4 0 0 0,-116 0 48 0 0,61-11 0 0 0,-61 7 0 0 0,62-2 0 0 0,71 6 16 0 0,-151 0-52 0 0,1 0 1 0 0,-1-2-1 0 0,34-9 0 0 0,-29 6 28 0 0,47-5-1 0 0,-58 12-39 0 0,0 1 0 0 0,-1 0 0 0 0,1 2 0 0 0,17 4 0 0 0,0-1 0 0 0,121 11 0 0 0,-31-5 0 0 0,137 1 0 0 0,-231-13-8 0 0,101-4 144 0 0,-123 3-120 0 0,0 0 0 0 0,-1-1 0 0 0,1 0 0 0 0,-1 0 0 0 0,1-1 0 0 0,-1 0 0 0 0,12-6 0 0 0,-20 8-37 0 0,1 1-1 0 0,0-1 0 0 0,0 1 0 0 0,0-1 1 0 0,0 1-1 0 0,-1 0 0 0 0,1-1 1 0 0,0 1-1 0 0,0 0 0 0 0,0 0 0 0 0,0 0 1 0 0,0 0-1 0 0,0 0 0 0 0,0 0 1 0 0,0 0-1 0 0,0 0 0 0 0,0 0 0 0 0,0 0 1 0 0,0 0-1 0 0,0 0 0 0 0,0 1 1 0 0,-1-1-1 0 0,1 0 0 0 0,0 1 0 0 0,0-1 1 0 0,0 1-1 0 0,0-1 0 0 0,-1 1 1 0 0,1-1-1 0 0,0 1 0 0 0,0 0 0 0 0,-1-1 1 0 0,1 1-1 0 0,0 0 0 0 0,-1-1 1 0 0,1 1-1 0 0,-1 0 0 0 0,1 1 0 0 0,2 3-400 0 0,0 0 0 0 0,-1 0 0 0 0,0 1 0 0 0,0-1 0 0 0,1 7-1 0 0,2 7-3149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1:13.380"/>
    </inkml:context>
    <inkml:brush xml:id="br0">
      <inkml:brushProperty name="width" value="0.1" units="cm"/>
      <inkml:brushProperty name="height" value="0.1" units="cm"/>
      <inkml:brushProperty name="color" value="#66CC00"/>
    </inkml:brush>
  </inkml:definitions>
  <inkml:trace contextRef="#ctx0" brushRef="#br0">0 71 919 0 0,'2'5'2896'0'0,"2"-6"-2656"0"0,0 0-1 0 0,1 0 0 0 0,-1-1 0 0 0,0 0 1 0 0,-1 0-1 0 0,1 0 0 0 0,0 0 0 0 0,-1 0 1 0 0,5-4-1 0 0,13-8 128 0 0,-9 8-230 0 0,-5 2-38 0 0,-1 1-1 0 0,0 0 0 0 0,1 0 1 0 0,0 1-1 0 0,-1-1 0 0 0,1 1 1 0 0,0 1-1 0 0,0-1 0 0 0,0 1 1 0 0,8 0-1 0 0,40-4 291 0 0,-42 3-262 0 0,0 1-1 0 0,1 0 1 0 0,20 1 0 0 0,90 9 130 0 0,-25 0-143 0 0,-73-4-103 0 0,22 1-1 0 0,105 0 377 0 0,-78-4-330 0 0,37 0 16 0 0,-81-3-60 0 0,-1 1 0 0 0,1 2 0 0 0,-1 0 0 0 0,40 10-1 0 0,-44-8 1 0 0,0-2-1 0 0,1 0 0 0 0,-1-2 0 0 0,37-4 0 0 0,-55 3-9 0 0,60 0 39 0 0,20-3 44 0 0,-43 1-54 0 0,80 3-1 0 0,-41 2-19 0 0,-50-2 38 0 0,-6-1-43 0 0,48 6 0 0 0,-43-2 13 0 0,37-1 1 0 0,-3 0-9 0 0,126 20 116 0 0,-138-14-82 0 0,1-3-1 0 0,59-1 0 0 0,-36-3-45 0 0,-1 3 0 0 0,80 16 0 0 0,55 0 0 0 0,-135-16 0 0 0,-40-2 0 0 0,0 2 0 0 0,-1 1 0 0 0,73 21 0 0 0,-90-20 2 0 0,-1 2 9 0 0,0-2-1 0 0,1-1 0 0 0,0 0 1 0 0,0-1-1 0 0,40 2 0 0 0,-28-7-10 0 0,-22 0 0 0 0,0 0 0 0 0,0 1 0 0 0,0 0 0 0 0,0 0 0 0 0,0 1 0 0 0,0 1 0 0 0,0 0 0 0 0,0 0 0 0 0,17 7 0 0 0,-25-7-15 0 0,0-1-1 0 0,0 1 1 0 0,-1-1-1 0 0,1 1 1 0 0,-1 0-1 0 0,0 0 0 0 0,1 0 1 0 0,-1 0-1 0 0,0 0 1 0 0,0 0-1 0 0,0 0 1 0 0,0 0-1 0 0,0 0 1 0 0,-1 1-1 0 0,1-1 0 0 0,-1 0 1 0 0,1 5-1 0 0,2 8-144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1:16.965"/>
    </inkml:context>
    <inkml:brush xml:id="br0">
      <inkml:brushProperty name="width" value="0.1" units="cm"/>
      <inkml:brushProperty name="height" value="0.1" units="cm"/>
      <inkml:brushProperty name="color" value="#66CC00"/>
    </inkml:brush>
  </inkml:definitions>
  <inkml:trace contextRef="#ctx0" brushRef="#br0">1 111 1727 0 0,'15'0'389'0'0,"0"1"0"0"0,0 1-1 0 0,0 0 1 0 0,-1 1-1 0 0,1 0 1 0 0,23 10-1 0 0,13 17 500 0 0,-32-23-753 0 0,1-1 0 0 0,0-1 0 0 0,0 0 0 0 0,1-2 0 0 0,-1 0 0 0 0,24 0-1 0 0,1-3 160 0 0,0-1 0 0 0,57-10 0 0 0,-35 3-117 0 0,34-6-61 0 0,24-1 165 0 0,96-14-77 0 0,-169 20-126 0 0,137-18 40 0 0,-158 25-118 0 0,0 1 0 0 0,0 1 0 0 0,0 2 0 0 0,35 7 0 0 0,-7-1 18 0 0,91 1 0 0 0,39 5 21 0 0,-21-1 199 0 0,-148-12-231 0 0,197-9 248 0 0,-91 0-142 0 0,77-12-43 0 0,36 0-76 0 0,-195 20 14 0 0,284 11 192 0 0,-193-6-200 0 0,10 1 0 0 0,364 25 139 0 0,-36-29 178 0 0,-379-1-300 0 0,89-2 30 0 0,-76 1-12 0 0,-73 1-8 0 0,0-1 0 0 0,0-2 0 0 0,52-8 0 0 0,101-16 416 0 0,-93 16-293 0 0,91-25-75 0 0,-139 25-55 0 0,1 3-1 0 0,0 1 1 0 0,0 3-1 0 0,0 2 1 0 0,60 5-1 0 0,62 3 51 0 0,100 7-76 0 0,-215-12 6 0 0,71-5 0 0 0,-20 0 0 0 0,74 13 0 0 0,-2 0 0 0 0,-134-12 30 0 0,-1-3 0 0 0,75-16-1 0 0,-75 11 6 0 0,-1 3-1 0 0,78-5 0 0 0,6 4-34 0 0,-45 6 0 0 0,117 12 0 0 0,-170-8 0 0 0,69 1 26 0 0,28 3 12 0 0,104 4-38 0 0,-96-7 0 0 0,148 19 0 0 0,-216-20 0 0 0,-22-1 0 0 0,1 2 0 0 0,55 11 0 0 0,-14 6 0 0 0,91 17 0 0 0,-115-26 0 0 0,-31-6 0 0 0,-1-1 0 0 0,38 2 0 0 0,186 1 0 0 0,42-11 128 0 0,-281 4-128 0 0,250 5 0 0 0,-185-4 0 0 0,111-13 0 0 0,-159 9 0 0 0,-13 3 0 0 0,35 2 0 0 0,-35 0 0 0 0,0-2 0 0 0,20-1 0 0 0,0-8 0 0 0,-33 7 5 0 0,1 1 1 0 0,0-1-1 0 0,0 1 0 0 0,0 0 1 0 0,0 0-1 0 0,0 0 0 0 0,0 1 1 0 0,0-1-1 0 0,0 1 1 0 0,0 0-1 0 0,8 2 0 0 0,-10 0-36 0 0,0-1 0 0 0,0 1 0 0 0,-1 0-1 0 0,1 0 1 0 0,-1 1 0 0 0,0-1 0 0 0,4 5 0 0 0,2 1-429 0 0,-1-1-111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1:51.151"/>
    </inkml:context>
    <inkml:brush xml:id="br0">
      <inkml:brushProperty name="width" value="0.1" units="cm"/>
      <inkml:brushProperty name="height" value="0.1" units="cm"/>
      <inkml:brushProperty name="color" value="#66CC00"/>
    </inkml:brush>
  </inkml:definitions>
  <inkml:trace contextRef="#ctx0" brushRef="#br0">0 32 1375 0 0,'0'-2'52'0'0,"1"1"0"0"0,-1-1-1 0 0,0 1 1 0 0,1-1 0 0 0,-1 1-1 0 0,1 0 1 0 0,-1-1-1 0 0,1 1 1 0 0,0 0 0 0 0,0-1-1 0 0,-1 1 1 0 0,1 0 0 0 0,0 0-1 0 0,0 0 1 0 0,0 0-1 0 0,0 0 1 0 0,0 0 0 0 0,1 0-1 0 0,-1 0 1 0 0,0 0 0 0 0,0 0-1 0 0,1 0 1 0 0,-1 1-1 0 0,0-1 1 0 0,1 1 0 0 0,-1-1-1 0 0,0 1 1 0 0,1-1 0 0 0,-1 1-1 0 0,1 0 1 0 0,-1 0-1 0 0,1 0 1 0 0,-1 0 0 0 0,1 0-1 0 0,-1 0 1 0 0,1 0 0 0 0,-1 0-1 0 0,3 1 1 0 0,23 13 263 0 0,-18-8-180 0 0,-1-1 0 0 0,1-1 0 0 0,0 0 0 0 0,0 0 0 0 0,1-1 1 0 0,-1 0-1 0 0,1 0 0 0 0,0-1 0 0 0,17 1 0 0 0,-16-2-55 0 0,-1 1 0 0 0,0-1 0 0 0,0 1 0 0 0,17 6 0 0 0,17 4 104 0 0,-24-9-171 0 0,34 0 1 0 0,-36-3 3 0 0,-1 1 0 0 0,29 5 0 0 0,123 25 471 0 0,-154-29-470 0 0,0-1 0 0 0,0 0 0 0 0,0-1 0 0 0,1-1 1 0 0,18-3-1 0 0,32-1 326 0 0,-25 2-293 0 0,-31 1-45 0 0,0 1 0 0 0,20 0 0 0 0,-19 1 2 0 0,0-1 0 0 0,0 0 0 0 0,22-4 0 0 0,-22 2-2 0 0,0 2 1 0 0,0-1-1 0 0,-1 1 1 0 0,16 1-1 0 0,9 3-6 0 0,115 6 0 0 0,-104-12 17 0 0,-33 2-8 0 0,1 0 1 0 0,-1 1-1 0 0,0 0 1 0 0,27 5-1 0 0,-24-3-9 0 0,0 0 0 0 0,0-1 0 0 0,1-1 0 0 0,-1-1 0 0 0,16-2 0 0 0,5 0 0 0 0,-23 2 2 0 0,19 0 19 0 0,1-2 0 0 0,39-9-1 0 0,-17 5 25 0 0,-15 3-18 0 0,-21 4-5 0 0,-18 1-17 0 0,0-1-1 0 0,0 0 1 0 0,0 1-1 0 0,0-1 0 0 0,0 0 1 0 0,0 0-1 0 0,0-1 0 0 0,0 1 1 0 0,0 0-1 0 0,0-1 1 0 0,3 0-1 0 0,0 3-134 0 0,-1 1-1 0 0,0-1 1 0 0,0 1-1 0 0,0 0 1 0 0,4 5-1 0 0,0-1-3161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2:25.113"/>
    </inkml:context>
    <inkml:brush xml:id="br0">
      <inkml:brushProperty name="width" value="0.1" units="cm"/>
      <inkml:brushProperty name="height" value="0.1" units="cm"/>
      <inkml:brushProperty name="color" value="#66CC00"/>
    </inkml:brush>
  </inkml:definitions>
  <inkml:trace contextRef="#ctx0" brushRef="#br0">0 1 1007 0 0,'1'1'8'0'0,"-1"0"-1"0"0,1 0 1 0 0,0 0-1 0 0,0 0 0 0 0,-1 0 1 0 0,1 0-1 0 0,0 0 0 0 0,0 0 1 0 0,0 0-1 0 0,0-1 0 0 0,0 1 1 0 0,0 0-1 0 0,0-1 0 0 0,0 1 1 0 0,1-1-1 0 0,-1 1 1 0 0,0-1-1 0 0,0 1 0 0 0,0-1 1 0 0,2 1-1 0 0,33 4 374 0 0,-13-3-53 0 0,-2 3-69 0 0,-11-3-20 0 0,0 1 0 0 0,0 0 0 0 0,0 0 0 0 0,9 5 0 0 0,-5-1-45 0 0,-6-2-71 0 0,1-1 0 0 0,-1 0 1 0 0,1 0-1 0 0,1-1 0 0 0,16 4 0 0 0,15 0 68 0 0,-16-3-17 0 0,-1-1 1 0 0,26 1 0 0 0,11-3 321 0 0,58-2-136 0 0,-99 1-335 0 0,0 0 1 0 0,35 7-1 0 0,-1-1-27 0 0,4 4 37 0 0,-46-7-29 0 0,0 0 0 0 0,1-1-1 0 0,-1 0 1 0 0,24-1 0 0 0,21-2 88 0 0,0 2-1 0 0,77 12 0 0 0,4-5 227 0 0,-97-7-252 0 0,40 9 0 0 0,3-1-4 0 0,11 2-17 0 0,-52-5-6 0 0,52 1-1 0 0,168-18 286 0 0,-128 2-62 0 0,0-4-257 0 0,6 0 50 0 0,-106 10-42 0 0,0 1 0 0 0,0 2 0 0 0,-1 1-1 0 0,67 12 1 0 0,-78-11-15 0 0,32 1 0 0 0,3-1 0 0 0,151 14 0 0 0,-182-14 0 0 0,37 0 0 0 0,70 13 0 0 0,-67-7 47 0 0,78 1-1 0 0,-18-2-3 0 0,73 18-43 0 0,-74-14 118 0 0,-103-10-72 0 0,1-2 1 0 0,0 0 0 0 0,26-6-1 0 0,11-1-14 0 0,-4 3-19 0 0,1 3 0 0 0,-1 3 0 0 0,0 2 0 0 0,59 11-1 0 0,-58-5-12 0 0,72 2 0 0 0,55-16 0 0 0,-119 1 0 0 0,126 9 0 0 0,-174-3 0 0 0,59 8 0 0 0,1-3 0 0 0,149-7 0 0 0,-91-4 0 0 0,49-2 0 0 0,-82 4 0 0 0,-9 0 15 0 0,190-12 34 0 0,9-4-49 0 0,-105 32 0 0 0,-130-8 0 0 0,-9-3 0 0 0,1-1 0 0 0,-1-3 0 0 0,70-10 0 0 0,-106 8 34 0 0,0 0 0 0 0,18-7 0 0 0,-20 6 15 0 0,0 0-1 0 0,23-4 0 0 0,10-1 289 0 0,-41 9-328 0 0,-1-1-1 0 0,0 0 1 0 0,0 0-1 0 0,0 0 0 0 0,0 0 1 0 0,0 0-1 0 0,0 0 0 0 0,0-1 1 0 0,3-2-1 0 0,10-6 207 0 0,-14 10-207 0 0,0 1 0 0 0,0-1 0 0 0,0 0 1 0 0,0 1-1 0 0,0-1 0 0 0,0 1 0 0 0,0-1 0 0 0,0 1 0 0 0,0-1 0 0 0,0 1 1 0 0,0 0-1 0 0,-1 0 0 0 0,1-1 0 0 0,1 2 0 0 0,-2-2-13 0 0,29 22-615 0 0,-18-15-2480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2:26.421"/>
    </inkml:context>
    <inkml:brush xml:id="br0">
      <inkml:brushProperty name="width" value="0.1" units="cm"/>
      <inkml:brushProperty name="height" value="0.1" units="cm"/>
      <inkml:brushProperty name="color" value="#66CC00"/>
    </inkml:brush>
  </inkml:definitions>
  <inkml:trace contextRef="#ctx0" brushRef="#br0">1 1 919 0 0,'100'34'814'0'0,"-67"-22"-19"0"0,36 10 1 0 0,-57-19-668 0 0,0-1 1 0 0,1 0-1 0 0,-1-1 1 0 0,1 0-1 0 0,-1-1 1 0 0,23-3-1 0 0,94-24 726 0 0,13-2-16 0 0,15 13-762 0 0,-151 16-76 0 0,1-1 0 0 0,-1 2 0 0 0,1-1 0 0 0,0 1 0 0 0,-1 0 0 0 0,1 0 0 0 0,-1 1 0 0 0,1-1 0 0 0,-1 1 0 0 0,0 1 0 0 0,0-1 0 0 0,0 1 0 0 0,11 8 0 0 0,-10-8 61 0 0,0 1-1 0 0,0-1 0 0 0,0 0 1 0 0,1-1-1 0 0,-1 0 0 0 0,1 0 0 0 0,-1-1 1 0 0,1 0-1 0 0,0 0 0 0 0,-1 0 1 0 0,1-1-1 0 0,0 0 0 0 0,-1-1 0 0 0,1 0 1 0 0,0 0-1 0 0,-1-1 0 0 0,1 1 1 0 0,-1-2-1 0 0,1 1 0 0 0,-1-1 0 0 0,0 0 1 0 0,7-5-1 0 0,-14 8-55 0 0,1 0 0 0 0,-1 0 0 0 0,1 0 0 0 0,0 1 0 0 0,-1-1 0 0 0,1 0 0 0 0,-1 0 0 0 0,1 0 0 0 0,-1 0 0 0 0,1 0 0 0 0,-1 1 0 0 0,1-1 0 0 0,-1 0 0 0 0,0 0 0 0 0,1 1 0 0 0,-1-1 0 0 0,1 0 0 0 0,-1 1 0 0 0,1-1 0 0 0,-1 0 0 0 0,0 1 0 0 0,1-1 0 0 0,-1 1 0 0 0,0-1 0 0 0,1 1 0 0 0,9 14-73 0 0,-8-12 21 0 0,3 4-84 0 0,2 0-12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4:20.130"/>
    </inkml:context>
    <inkml:brush xml:id="br0">
      <inkml:brushProperty name="width" value="0.1" units="cm"/>
      <inkml:brushProperty name="height" value="0.1" units="cm"/>
      <inkml:brushProperty name="color" value="#66CC00"/>
    </inkml:brush>
  </inkml:definitions>
  <inkml:trace contextRef="#ctx0" brushRef="#br0">0 2 2071 0 0,'2'0'88'0'0,"0"2"40"0"0,0-2-128 0 0,-1 0 0 0 0,1 0 0 0 0,0-2 0 0 0,0 2 96 0 0,2 0-32 0 0,-1-2 0 0 0,1 4-192 0 0,-1-2-40 0 0,-1 0-8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4:20.950"/>
    </inkml:context>
    <inkml:brush xml:id="br0">
      <inkml:brushProperty name="width" value="0.1" units="cm"/>
      <inkml:brushProperty name="height" value="0.1" units="cm"/>
      <inkml:brushProperty name="color" value="#66CC00"/>
    </inkml:brush>
  </inkml:definitions>
  <inkml:trace contextRef="#ctx0" brushRef="#br0">1 0 5095 0 0,'4'1'121'0'0,"-1"0"-1"0"0,1-1 0 0 0,0 1 0 0 0,0 1 0 0 0,-1-1 0 0 0,1 0 0 0 0,0 1 1 0 0,-1 0-1 0 0,1 0 0 0 0,-1 0 0 0 0,0 0 0 0 0,0 0 0 0 0,0 1 0 0 0,0 0 1 0 0,0-1-1 0 0,0 1 0 0 0,2 4 0 0 0,8 9-267 0 0,22 36 1 0 0,-24-34 292 0 0,4 11-191 0 0,-11-22-5 0 0,-1 0 0 0 0,1-1 1 0 0,0 1-1 0 0,0-1 0 0 0,6 7 0 0 0,-10-13 64 0 0,1 0-1 0 0,-1 0 0 0 0,0 0 0 0 0,1 1 1 0 0,-1-1-1 0 0,0 0 0 0 0,1 0 0 0 0,-1 0 0 0 0,1 0 1 0 0,-1 0-1 0 0,0 0 0 0 0,1 0 0 0 0,-1 0 1 0 0,0-1-1 0 0,1 1 0 0 0,-1 0 0 0 0,0 0 1 0 0,1 0-1 0 0,-1 0 0 0 0,0 0 0 0 0,0 0 0 0 0,1-1 1 0 0,-1 1-1 0 0,0 0 0 0 0,1 0 0 0 0,-1-1 1 0 0,0 1-1 0 0,0 0 0 0 0,0 0 0 0 0,1-1 1 0 0,-1 1-1 0 0,0 0 0 0 0,0 0 0 0 0,0-1 0 0 0,1 1 1 0 0,-1 0-1 0 0,0-1 0 0 0,0 1 0 0 0,0 0 1 0 0,0-1-1 0 0,0 1 0 0 0,0 0 0 0 0,0-1 1 0 0,9-22 690 0 0,-7 16-537 0 0,18-31 196 0 0,-14 28-363 0 0,-1 0 1 0 0,0 0-1 0 0,0 0 0 0 0,-1-1 0 0 0,0 1 1 0 0,2-13-1 0 0,-6 22-8 0 0,0 1 1 0 0,0-1-1 0 0,0 0 1 0 0,0 1-1 0 0,1-1 1 0 0,-1 1-1 0 0,0-1 0 0 0,0 1 1 0 0,0-1-1 0 0,0 0 1 0 0,0 1-1 0 0,-1-1 0 0 0,1 1 1 0 0,0-1-1 0 0,0 1 1 0 0,0-1-1 0 0,0 1 0 0 0,-1-1 1 0 0,1 0-1 0 0,0 1 1 0 0,0-1-1 0 0,-1 1 0 0 0,1 0 1 0 0,0-1-1 0 0,-1 0 1 0 0,0 1 1 0 0,0 0 0 0 0,1 0 0 0 0,-1 0-1 0 0,0 0 1 0 0,1 0 0 0 0,-1 0 0 0 0,1 0 0 0 0,-1 0 0 0 0,0 0 0 0 0,1 0 0 0 0,-1 0 0 0 0,0 0 0 0 0,1 1 0 0 0,-1-1 0 0 0,1 0 0 0 0,-1 1 0 0 0,1-1-1 0 0,-2 1 1 0 0,-23 20-81 0 0,9 1 304 0 0,1 1 1 0 0,1 0-1 0 0,1 0 0 0 0,1 2 1 0 0,1 0-1 0 0,2 0 0 0 0,-8 27 1 0 0,13-35-8 0 0,0 1-1 0 0,1 0 1 0 0,-2 26 0 0 0,5-38-161 0 0,0-1 0 0 0,0 0 1 0 0,0 1-1 0 0,0-1 0 0 0,1 0 0 0 0,0 1 0 0 0,0-1 0 0 0,1 0 0 0 0,-1 0 0 0 0,1 0 1 0 0,0 0-1 0 0,1 0 0 0 0,-1 0 0 0 0,1 0 0 0 0,0-1 0 0 0,3 5 0 0 0,-4-7-28 0 0,1 0 0 0 0,-1-1 0 0 0,0 1 0 0 0,1 0 0 0 0,-1-1 0 0 0,1 0 0 0 0,0 1 0 0 0,-1-1-1 0 0,1 0 1 0 0,0-1 0 0 0,0 1 0 0 0,0 0 0 0 0,0-1 0 0 0,0 1 0 0 0,0-1 0 0 0,-1 0 0 0 0,1 0 0 0 0,0 0 0 0 0,0-1-1 0 0,0 1 1 0 0,0-1 0 0 0,0 1 0 0 0,0-1 0 0 0,0 0 0 0 0,-1 0 0 0 0,5-2 0 0 0,7-4-6 0 0,0-1 1 0 0,0 0-1 0 0,21-17 1 0 0,-20 13 0 0 0,5-1 7 0 0,69-55-18 0 0,-78 58-83 0 0,0 0-1 0 0,-1-1 1 0 0,0 0-1 0 0,-1-1 1 0 0,12-18-1 0 0,-20 28 50 0 0,0-1-11 0 0,1 1 1 0 0,-1-1-1 0 0,1 1 1 0 0,-1-1-1 0 0,1 1 1 0 0,0 0-1 0 0,0 0 1 0 0,0 0-1 0 0,0 0 1 0 0,3-3-1 0 0,-19 37-112 0 0,-45 94 181 0 0,7-14 142 0 0,45-98-131 0 0,-21 38 350 0 0,3 1 0 0 0,-31 93 1 0 0,55-141-285 0 0,-1 1 1 0 0,1-1-1 0 0,0 0 0 0 0,1 0 0 0 0,-1 11 1 0 0,1-15-87 0 0,0-1 1 0 0,0 1-1 0 0,1 0 1 0 0,-1 0-1 0 0,0 0 0 0 0,0-1 1 0 0,0 1-1 0 0,1 0 1 0 0,-1 0-1 0 0,1-1 1 0 0,-1 1-1 0 0,0 0 1 0 0,1-1-1 0 0,-1 1 1 0 0,1 0-1 0 0,-1-1 1 0 0,1 1-1 0 0,0-1 1 0 0,0 1-1 0 0,0 0-5 0 0,0-1-1 0 0,0 0 1 0 0,0 1-1 0 0,0-1 0 0 0,0 0 1 0 0,0 0-1 0 0,0 0 1 0 0,1 0-1 0 0,-1 0 1 0 0,0 0-1 0 0,0 0 0 0 0,0 0 1 0 0,0 0-1 0 0,0 0 1 0 0,0-1-1 0 0,0 1 0 0 0,0 0 1 0 0,1-1-1 0 0,19-9-168 0 0,0 0 0 0 0,-1-1 0 0 0,35-26 0 0 0,-52 35 105 0 0,28-20-394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02.622"/>
    </inkml:context>
    <inkml:brush xml:id="br0">
      <inkml:brushProperty name="width" value="0.1" units="cm"/>
      <inkml:brushProperty name="height" value="0.1" units="cm"/>
      <inkml:brushProperty name="color" value="#66CC00"/>
    </inkml:brush>
  </inkml:definitions>
  <inkml:trace contextRef="#ctx0" brushRef="#br0">1 64 431 0 0,'4'-13'0'0'0,"1"-3"0"0"0,-1 1 0 0 0,1 6 0 0 0,-1 6 0 0 0,0 1 0 0 0,-1 0 0 0 0,5-2 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03.181"/>
    </inkml:context>
    <inkml:brush xml:id="br0">
      <inkml:brushProperty name="width" value="0.1" units="cm"/>
      <inkml:brushProperty name="height" value="0.1" units="cm"/>
      <inkml:brushProperty name="color" value="#66CC00"/>
    </inkml:brush>
  </inkml:definitions>
  <inkml:trace contextRef="#ctx0" brushRef="#br0">1 97 223 0 0,'14'-27'0'0'0,"-6"8"0"0"0,-1 5 0 0 0,-2 3 0 0 0,-1 5 0 0 0,0 5 0 0 0,-1-1 0 0 0,3-2 0 0 0,3 0 0 0 0,4-1 0 0 0,0 1 0 0 0</inkml:trace>
  <inkml:trace contextRef="#ctx0" brushRef="#br0" timeOffset="1">2403 105 455 0 0,'16'-22'0'0'0,"-3"5"0"0"0,-6 12 0 0 0,-3 3 0 0 0,0 2 160 0 0,5-2 0 0 0,7-7-8 0 0,10-6 0 0 0,7 2-152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3:13.848"/>
    </inkml:context>
    <inkml:brush xml:id="br0">
      <inkml:brushProperty name="width" value="0.1" units="cm"/>
      <inkml:brushProperty name="height" value="0.1" units="cm"/>
      <inkml:brushProperty name="color" value="#66CC00"/>
    </inkml:brush>
  </inkml:definitions>
  <inkml:trace contextRef="#ctx0" brushRef="#br0">14 54 919 0 0,'0'0'40'0'0,"0"1"0"0"0,1-1 0 0 0,-1 1-1 0 0,1-1 1 0 0,-1 1 0 0 0,0 0 0 0 0,0-1-1 0 0,1 1 1 0 0,-1-1 0 0 0,0 1-1 0 0,0 0 1 0 0,0-1 0 0 0,0 1 0 0 0,0 0-1 0 0,0-1 1 0 0,0 1 0 0 0,0 0 0 0 0,0-1-1 0 0,0 1 1 0 0,0 0 0 0 0,0-1-1 0 0,0 1 1 0 0,0-1 0 0 0,-1 1 0 0 0,1 0-1 0 0,-1 0 1 0 0,-4 20 255 0 0,-1-8 9 0 0,3-18 1285 0 0,5-23 277 0 0,0 22-1684 0 0,0 0 0 0 0,1 0 0 0 0,0 0 0 0 0,0 0 0 0 0,0 0 0 0 0,0 0 0 0 0,1 1 0 0 0,0 0 0 0 0,0 0-1 0 0,10-9 1 0 0,-12 15-155 0 0,0 0 0 0 0,1-1 0 0 0,-1 2 0 0 0,0-1 0 0 0,0 0 0 0 0,0 0 0 0 0,-1 1-1 0 0,1-1 1 0 0,0 1 0 0 0,1 1 0 0 0,7 5 47 0 0,-3-4 52 0 0,0-1 1 0 0,0-1-1 0 0,1 1 1 0 0,-1-1 0 0 0,1-1-1 0 0,-1 1 1 0 0,15 0-1 0 0,-11-1-25 0 0,0 0-1 0 0,21 6 0 0 0,-11 0-47 0 0,91 26 14 0 0,-97-30-56 0 0,0-1-1 0 0,-1 0 0 0 0,1-1 0 0 0,0-1 0 0 0,29-2 0 0 0,-12 0 60 0 0,0 1 1 0 0,0 2-1 0 0,42 5 0 0 0,-25-1-79 0 0,95-1 12 0 0,-88-4 60 0 0,80 10-1 0 0,-89-2-62 0 0,-1-2 0 0 0,1-2 0 0 0,76-4 0 0 0,65-15 0 0 0,-145 15 0 0 0,-1 1 0 0 0,82 15 0 0 0,12 1 0 0 0,-108-17 1 0 0,1-1-1 0 0,40-7 0 0 0,-23 3 53 0 0,-2-3-16 0 0,-1-1 1 0 0,66-23-1 0 0,-27 7-11 0 0,-56 17-7 0 0,1 2-1 0 0,0 0 0 0 0,0 2 0 0 0,0 1 1 0 0,1 1-1 0 0,38 2 0 0 0,279 37 46 0 0,-324-35-66 0 0,33-1-1 0 0,-35-2 26 0 0,0 2 0 0 0,27 3 0 0 0,-41-3 32 0 0,1-1 0 0 0,0 0-1 0 0,-1 0 1 0 0,1 0-1 0 0,0-1 1 0 0,6-1 0 0 0,19-2 192 0 0,-31 4-242 0 0,1 0 0 0 0,0 1 0 0 0,0-1 0 0 0,-1 0 0 0 0,1 0 0 0 0,0 0 0 0 0,0 0 0 0 0,-1 0 0 0 0,1 1 0 0 0,0-1 0 0 0,0 0 0 0 0,-1 1-1 0 0,1-1 1 0 0,0 1 0 0 0,-1-1 0 0 0,1 1 0 0 0,-1-1 0 0 0,1 1 0 0 0,-1-1 0 0 0,1 1 0 0 0,-1-1 0 0 0,1 1 0 0 0,-1 0 0 0 0,1-1 0 0 0,-1 1 0 0 0,0 0 0 0 0,1 0 0 0 0,0 1-55 0 0,-1 1 0 0 0,1-1 0 0 0,-1 0 0 0 0,1 0-1 0 0,-1 1 1 0 0,0-1 0 0 0,0 0 0 0 0,0 4 0 0 0,-2 4-252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06.221"/>
    </inkml:context>
    <inkml:brush xml:id="br0">
      <inkml:brushProperty name="width" value="0.1" units="cm"/>
      <inkml:brushProperty name="height" value="0.1" units="cm"/>
      <inkml:brushProperty name="color" value="#66CC00"/>
    </inkml:brush>
  </inkml:definitions>
  <inkml:trace contextRef="#ctx0" brushRef="#br0">1 189 4143 0 0,'11'-44'184'0'0,"-6"17"40"0"0,-1 1-224 0 0,-2 10 0 0 0,-1 9 0 0 0,-1 3 0 0 0,2-2-416 0 0,0-3-128 0 0,0-3-32 0 0,0-7 0 0 0,1 1 400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06.750"/>
    </inkml:context>
    <inkml:brush xml:id="br0">
      <inkml:brushProperty name="width" value="0.1" units="cm"/>
      <inkml:brushProperty name="height" value="0.1" units="cm"/>
      <inkml:brushProperty name="color" value="#66CC00"/>
    </inkml:brush>
  </inkml:definitions>
  <inkml:trace contextRef="#ctx0" brushRef="#br0">6 7 143 0 0,'-2'-3'0'0'0,"0"1"0"0"0,1 0 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07.308"/>
    </inkml:context>
    <inkml:brush xml:id="br0">
      <inkml:brushProperty name="width" value="0.1" units="cm"/>
      <inkml:brushProperty name="height" value="0.1" units="cm"/>
      <inkml:brushProperty name="color" value="#66CC00"/>
    </inkml:brush>
  </inkml:definitions>
  <inkml:trace contextRef="#ctx0" brushRef="#br0">0 94 2759 0 0,'26'-32'120'0'0,"-10"11"32"0"0,-3-1-152 0 0,-4 9 0 0 0,-3 7 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09.316"/>
    </inkml:context>
    <inkml:brush xml:id="br0">
      <inkml:brushProperty name="width" value="0.1" units="cm"/>
      <inkml:brushProperty name="height" value="0.1" units="cm"/>
      <inkml:brushProperty name="color" value="#66CC00"/>
    </inkml:brush>
  </inkml:definitions>
  <inkml:trace contextRef="#ctx0" brushRef="#br0">1 118 455 0 0,'7'-24'0'0'0,"0"0"0"0"0,-1 4 0 0 0,-1 0 0 0 0,2 3 0 0 0,-1 8 0 0 0,-4 5 128 0 0,1 4-8 0 0,1 0-8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13.119"/>
    </inkml:context>
    <inkml:brush xml:id="br0">
      <inkml:brushProperty name="width" value="0.1" units="cm"/>
      <inkml:brushProperty name="height" value="0.1" units="cm"/>
      <inkml:brushProperty name="color" value="#66CC00"/>
    </inkml:brush>
  </inkml:definitions>
  <inkml:trace contextRef="#ctx0" brushRef="#br0">1 71 1087 0 0,'10'-27'0'0'0,"-2"9"96"0"0,-1 3-96 0 0,-1 8 0 0 0,-3 3 0 0 0,1 4-464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19.260"/>
    </inkml:context>
    <inkml:brush xml:id="br0">
      <inkml:brushProperty name="width" value="0.1" units="cm"/>
      <inkml:brushProperty name="height" value="0.1" units="cm"/>
      <inkml:brushProperty name="color" value="#66CC00"/>
    </inkml:brush>
  </inkml:definitions>
  <inkml:trace contextRef="#ctx0" brushRef="#br0">26 13 943 0 0,'-5'-2'0'0'0,"-2"-3"0"0"0,-1 1 0 0 0,5 2 88 0 0,1 4-88 0 0,2 0 0 0 0,0 0 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19.923"/>
    </inkml:context>
    <inkml:brush xml:id="br0">
      <inkml:brushProperty name="width" value="0.1" units="cm"/>
      <inkml:brushProperty name="height" value="0.1" units="cm"/>
      <inkml:brushProperty name="color" value="#66CC00"/>
    </inkml:brush>
  </inkml:definitions>
  <inkml:trace contextRef="#ctx0" brushRef="#br0">4 48 1439 0 0,'-2'-20'64'0'0,"0"9"8"0"0,2 2-72 0 0,0 3 0 0 0,0 4 0 0 0,4 2 0 0 0,-2 2 0 0 0,1-2 0 0 0,8 2 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21.296"/>
    </inkml:context>
    <inkml:brush xml:id="br0">
      <inkml:brushProperty name="width" value="0.1" units="cm"/>
      <inkml:brushProperty name="height" value="0.1" units="cm"/>
      <inkml:brushProperty name="color" value="#66CC00"/>
    </inkml:brush>
  </inkml:definitions>
  <inkml:trace contextRef="#ctx0" brushRef="#br0">1 13 943 0 0,'11'-3'0'0'0,"7"-3"0"0"0,0 2 0 0 0,-3 6 88 0 0,-4-2-88 0 0,-4 0 0 0 0,4 2 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26.039"/>
    </inkml:context>
    <inkml:brush xml:id="br0">
      <inkml:brushProperty name="width" value="0.1" units="cm"/>
      <inkml:brushProperty name="height" value="0.1" units="cm"/>
      <inkml:brushProperty name="color" value="#66CC00"/>
    </inkml:brush>
  </inkml:definitions>
  <inkml:trace contextRef="#ctx0" brushRef="#br0">0 126 2759 0 0,'28'-22'120'0'0,"-1"-1"32"0"0,-3-1-152 0 0,-2 0 0 0 0,-4 6 0 0 0,-5 7 0 0 0,-6 7-328 0 0,-1 4-96 0 0,-1 0-24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26.558"/>
    </inkml:context>
    <inkml:brush xml:id="br0">
      <inkml:brushProperty name="width" value="0.1" units="cm"/>
      <inkml:brushProperty name="height" value="0.1" units="cm"/>
      <inkml:brushProperty name="color" value="#66CC00"/>
    </inkml:brush>
  </inkml:definitions>
  <inkml:trace contextRef="#ctx0" brushRef="#br0">0 28 919 0 0,'11'-15'80'0'0,"-3"6"-80"0"0,-5 5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3:15.570"/>
    </inkml:context>
    <inkml:brush xml:id="br0">
      <inkml:brushProperty name="width" value="0.1" units="cm"/>
      <inkml:brushProperty name="height" value="0.1" units="cm"/>
      <inkml:brushProperty name="color" value="#66CC00"/>
    </inkml:brush>
  </inkml:definitions>
  <inkml:trace contextRef="#ctx0" brushRef="#br0">1 46 919 0 0,'19'-6'88'0'0,"-16"4"-20"0"0,1 0 0 0 0,0 1 0 0 0,0 0 0 0 0,0 0 0 0 0,0 0 0 0 0,6 0 0 0 0,-1 0 391 0 0,1 0-1 0 0,-1-1 0 0 0,17-4 1 0 0,12-3-289 0 0,-4 5-91 0 0,1 2-1 0 0,-1 1 0 0 0,41 4 1 0 0,-57 0 169 0 0,-1 1 1 0 0,1 0-1 0 0,-1 1 0 0 0,24 11 1 0 0,-25-9-205 0 0,0-1 0 0 0,0-1 0 0 0,1 0 0 0 0,-1-1 0 0 0,23 2 0 0 0,-4-4 243 0 0,0-2 0 0 0,52-7-1 0 0,79-22 413 0 0,-91 16-470 0 0,-1 3 1 0 0,1 4-1 0 0,131 5 0 0 0,-59-3-190 0 0,-36-1-14 0 0,77 15 133 0 0,-87-11 42 0 0,130 3 338 0 0,-166-1-150 0 0,-41-2-1166 0 0,-1 2 0 0 0,44 6 0 0 0,-56-5-2140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29.497"/>
    </inkml:context>
    <inkml:brush xml:id="br0">
      <inkml:brushProperty name="width" value="0.1" units="cm"/>
      <inkml:brushProperty name="height" value="0.1" units="cm"/>
      <inkml:brushProperty name="color" value="#66CC00"/>
    </inkml:brush>
  </inkml:definitions>
  <inkml:trace contextRef="#ctx0" brushRef="#br0">0 12 223 0 0,'2'-4'0'0'0,"0"2"0"0"0,0 0 0 0 0,1 1 0 0 0,-1-1 0 0 0,0 2 0 0 0,2 2 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32.828"/>
    </inkml:context>
    <inkml:brush xml:id="br0">
      <inkml:brushProperty name="width" value="0.1" units="cm"/>
      <inkml:brushProperty name="height" value="0.1" units="cm"/>
      <inkml:brushProperty name="color" value="#66CC00"/>
    </inkml:brush>
  </inkml:definitions>
  <inkml:trace contextRef="#ctx0" brushRef="#br0">4 17 287 0 0,'0'-4'0'0'0,"-2"-1"0"0"0,0 1 0 0 0,2 2 0 0 0,2 0 0 0 0,0 2 0 0 0,1 2 0 0 0,3-2 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36.146"/>
    </inkml:context>
    <inkml:brush xml:id="br0">
      <inkml:brushProperty name="width" value="0.1" units="cm"/>
      <inkml:brushProperty name="height" value="0.1" units="cm"/>
      <inkml:brushProperty name="color" value="#66CC00"/>
    </inkml:brush>
  </inkml:definitions>
  <inkml:trace contextRef="#ctx0" brushRef="#br0">1 57 4607 0 0,'12'-26'408'0'0,"-4"8"-328"0"0,3 5-80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37.801"/>
    </inkml:context>
    <inkml:brush xml:id="br0">
      <inkml:brushProperty name="width" value="0.1" units="cm"/>
      <inkml:brushProperty name="height" value="0.1" units="cm"/>
      <inkml:brushProperty name="color" value="#66CC00"/>
    </inkml:brush>
  </inkml:definitions>
  <inkml:trace contextRef="#ctx0" brushRef="#br0">1 57 943 0 0,'12'-14'0'0'0,"5"-1"88"0"0,5 4-88 0 0,-4 2 0 0 0,-1 3 0 0 0,-6 6 0 0 0,0-2 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40.116"/>
    </inkml:context>
    <inkml:brush xml:id="br0">
      <inkml:brushProperty name="width" value="0.1" units="cm"/>
      <inkml:brushProperty name="height" value="0.1" units="cm"/>
      <inkml:brushProperty name="color" value="#66CC00"/>
    </inkml:brush>
  </inkml:definitions>
  <inkml:trace contextRef="#ctx0" brushRef="#br0">0 38 2303 0 0,'8'-11'200'0'0,"1"0"-200"0"0,-2 1 0 0 0,4 5-640 0 0,-2 5-176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25:40.715"/>
    </inkml:context>
    <inkml:brush xml:id="br0">
      <inkml:brushProperty name="width" value="0.1" units="cm"/>
      <inkml:brushProperty name="height" value="0.1" units="cm"/>
      <inkml:brushProperty name="color" value="#66CC00"/>
    </inkml:brush>
  </inkml:definitions>
  <inkml:trace contextRef="#ctx0" brushRef="#br0">1 53 3223 0 0,'0'-23'136'0'0,"0"10"40"0"0,2 2-176 0 0,0 5 0 0 0,1 6 0 0 0,1 0-920 0 0,3 2-216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32:53.656"/>
    </inkml:context>
    <inkml:brush xml:id="br0">
      <inkml:brushProperty name="width" value="0.1" units="cm"/>
      <inkml:brushProperty name="height" value="0.1" units="cm"/>
      <inkml:brushProperty name="color" value="#66CC00"/>
    </inkml:brush>
  </inkml:definitions>
  <inkml:trace contextRef="#ctx0" brushRef="#br0">1 43 1375 0 0,'11'-11'128'0'0,"2"-2"-128"0"0,-4 4 0 0 0,-4 1 0 0 0,-3 7 0 0 0,-4 1-80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33:32.583"/>
    </inkml:context>
    <inkml:brush xml:id="br0">
      <inkml:brushProperty name="width" value="0.1" units="cm"/>
      <inkml:brushProperty name="height" value="0.1" units="cm"/>
      <inkml:brushProperty name="color" value="#66CC00"/>
    </inkml:brush>
  </inkml:definitions>
  <inkml:trace contextRef="#ctx0" brushRef="#br0">1 115 1151 0 0,'5'6'122'0'0,"0"-1"0"0"0,1 0 0 0 0,-1 0 0 0 0,1 0 0 0 0,1-1 0 0 0,-1 0 0 0 0,0-1 0 0 0,1 1 0 0 0,0-1 0 0 0,0 0 0 0 0,0-1 0 0 0,0 1 0 0 0,0-2 0 0 0,1 1 0 0 0,-1-1 0 0 0,0 0 0 0 0,1 0 0 0 0,-1-1 0 0 0,12-1 0 0 0,91 0 389 0 0,-58 2-432 0 0,-18-2-27 0 0,32 2 42 0 0,-25 0-92 0 0,0-1-1 0 0,45-6 0 0 0,-62 4 6 0 0,0 0 20 0 0,38-9-1 0 0,-6-4 18 0 0,-32 8 4 0 0,-1 1 1 0 0,46-6 0 0 0,59 13-40 0 0,-91 1 13 0 0,1-2 0 0 0,57-7-1 0 0,49-8-21 0 0,-28 3 0 0 0,-68 7 0 0 0,-26 3 0 0 0,1-1 0 0 0,23-6 0 0 0,-17 4 0 0 0,0 0 0 0 0,1 2 0 0 0,50 2 0 0 0,-38-1 0 0 0,52-9 0 0 0,-4 0 0 0 0,-7-2 464 0 0,-52 4 334 0 0,-29 8-891 0 0,-1 1 0 0 0,1 0 1 0 0,-1-1-1 0 0,1 1 0 0 0,0 0 1 0 0,-1 0-1 0 0,1 0 0 0 0,-1 0 1 0 0,1 1-1 0 0,0-1 0 0 0,-1 0 1 0 0,1 1-1 0 0,-1-1 0 0 0,1 1 1 0 0,2 0-1 0 0,1 4-1806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33:47.360"/>
    </inkml:context>
    <inkml:brush xml:id="br0">
      <inkml:brushProperty name="width" value="0.1" units="cm"/>
      <inkml:brushProperty name="height" value="0.1" units="cm"/>
      <inkml:brushProperty name="color" value="#66CC00"/>
    </inkml:brush>
  </inkml:definitions>
  <inkml:trace contextRef="#ctx0" brushRef="#br0">1 21 1495 0 0,'11'-6'64'0'0,"0"-1"16"0"0,3 1-80 0 0,-3 4 0 0 0,-4 2 0 0 0,1 2 0 0 0,-6-2 64 0 0,1 2 0 0 0,5 4 0 0 0,-1-1 0 0 0,6 4-64 0 0,-2 2 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33:55.002"/>
    </inkml:context>
    <inkml:brush xml:id="br0">
      <inkml:brushProperty name="width" value="0.1" units="cm"/>
      <inkml:brushProperty name="height" value="0.1" units="cm"/>
      <inkml:brushProperty name="color" value="#66CC00"/>
    </inkml:brush>
  </inkml:definitions>
  <inkml:trace contextRef="#ctx0" brushRef="#br0">0 0 455 0 0,'162'5'1769'0'0,"57"0"-578"0"0,271 13-492 0 0,-167-11-396 0 0,-82-5-305 0 0,-49 13 45 0 0,-106-6 4 0 0,155-4-1 0 0,112 1-5 0 0,-108 4-18 0 0,-116-15-23 0 0,-76 1 0 0 0,101 6 0 0 0,-27 13 0 0 0,-37-3 0 0 0,0-4 0 0 0,99-5 0 0 0,-107-7 0 0 0,0 2 0 0 0,159 19 0 0 0,-95 2 32 0 0,150-1 0 0 0,75-19-32 0 0,-139-2 0 0 0,-93-8 0 0 0,-3 0 0 0 0,32 15-74 0 0,55-2-137 0 0,-160-4 150 0 0,96-16-1 0 0,-120 13 1 0 0,0 2-1 0 0,0 1 0 0 0,1 3 1 0 0,-1 1-1 0 0,0 2 0 0 0,0 1 1 0 0,42 13-1 0 0,-70-16-1309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35:46.384"/>
    </inkml:context>
    <inkml:brush xml:id="br0">
      <inkml:brushProperty name="width" value="0.1" units="cm"/>
      <inkml:brushProperty name="height" value="0.1" units="cm"/>
      <inkml:brushProperty name="color" value="#E71224"/>
    </inkml:brush>
  </inkml:definitions>
  <inkml:trace contextRef="#ctx0" brushRef="#br0">11335 69 3279 0 0,'1'1'1'0'0,"0"0"-1"0"0,0 0 0 0 0,0 0 1 0 0,0 0-1 0 0,0 0 0 0 0,1 0 1 0 0,-1 0-1 0 0,0 0 0 0 0,1-1 0 0 0,-1 1 1 0 0,0 0-1 0 0,1-1 0 0 0,-1 1 1 0 0,1-1-1 0 0,-1 0 0 0 0,1 1 1 0 0,-1-1-1 0 0,1 0 0 0 0,-1 0 0 0 0,1 0 1 0 0,-1 0-1 0 0,1 0 0 0 0,-1 0 1 0 0,1-1-1 0 0,-1 1 0 0 0,3-1 1 0 0,-3 1 39 0 0,0-1 1 0 0,0 1-1 0 0,0-1 1 0 0,0 1 0 0 0,0-1-1 0 0,0 1 1 0 0,0-1-1 0 0,-1 0 1 0 0,1 1 0 0 0,0-1-1 0 0,0 0 1 0 0,-1 0 0 0 0,1 0-1 0 0,0 1 1 0 0,-1-1-1 0 0,1 0 1 0 0,-1 0 0 0 0,1 0-1 0 0,-1 0 1 0 0,1 0-1 0 0,-1 0 1 0 0,0 0 0 0 0,0 0-1 0 0,1 0 1 0 0,-1 0-1 0 0,0 0 1 0 0,0 0 0 0 0,0-1-1 0 0,0 1 1 0 0,0 0 0 0 0,0 0-1 0 0,0 0 1 0 0,-1 0-1 0 0,1 0 1 0 0,0 0 0 0 0,-1 0-1 0 0,1 0 1 0 0,-1-1-1 0 0,0 1 94 0 0,1 0 0 0 0,-1 0 0 0 0,1 0 0 0 0,-1 0 0 0 0,1 1 0 0 0,-1-1 0 0 0,0 0 0 0 0,1 0-1 0 0,-1 1 1 0 0,0-1 0 0 0,0 1 0 0 0,0-1 0 0 0,1 0 0 0 0,-1 1 0 0 0,0 0 0 0 0,0-1 0 0 0,0 1-1 0 0,0-1 1 0 0,0 1 0 0 0,0 0 0 0 0,0 0 0 0 0,0 0 0 0 0,0-1 0 0 0,0 1 0 0 0,-1 0-1 0 0,-32 3 390 0 0,29-2-516 0 0,1 0 0 0 0,-1-1 1 0 0,1 0-1 0 0,-1 1 0 0 0,-8-2 0 0 0,-26-14 685 0 0,31 11-309 0 0,0 1 1 0 0,0 0-1 0 0,-11-3 0 0 0,2 4-242 0 0,0 0-1 0 0,0 1 1 0 0,1 1-1 0 0,-1 1 1 0 0,0 0-1 0 0,0 2 0 0 0,1-1 1 0 0,-24 8-1 0 0,-9 1 227 0 0,-30 8-3 0 0,55-13-217 0 0,0-1 0 0 0,-1 0 0 0 0,1-2 0 0 0,-1-1 0 0 0,-46-2 0 0 0,41 0 36 0 0,-62 7 225 0 0,-1 1-116 0 0,-50 2 175 0 0,92-5-383 0 0,-71-1 0 0 0,-174-6 33 0 0,146 8-53 0 0,-148 17 246 0 0,289-22-307 0 0,-67 3 168 0 0,-123-9 1 0 0,-112-26 20 0 0,106 22-192 0 0,95 5 0 0 0,34 1 551 0 0,0 3 0 0 0,-116 14 1 0 0,149-10-936 0 0,-1-2-1 0 0,1-1 1 0 0,-55-7 0 0 0,-31 0 646 0 0,-187-2 26 0 0,255 8-247 0 0,-227 11-29 0 0,59 11-12 0 0,192-22 16 0 0,0-1-1 0 0,-51-9 1 0 0,44 4 30 0 0,-49 0 0 0 0,-78 16 59 0 0,-1 1-93 0 0,18-13 26 0 0,-94 1-12 0 0,161 5-26 0 0,-87-3 54 0 0,58-8-44 0 0,34 0-10 0 0,-129 8 0 0 0,122 5 0 0 0,1-3 0 0 0,-1-4 0 0 0,-132-19 0 0 0,165 14 0 0 0,0 3 0 0 0,-95 6 0 0 0,31 7 0 0 0,-76 2 0 0 0,159-15 20 0 0,1 0 0 0 0,-69-17 0 0 0,73 12-3 0 0,-1 2 0 0 0,0 1 0 0 0,-63-1 0 0 0,-228 30-17 0 0,248-18 0 0 0,-38 1 0 0 0,-66 0 0 0 0,88-1 33 0 0,17 0 46 0 0,-114-5 1 0 0,99-9-58 0 0,-1 5-1 0 0,-165 15 0 0 0,166-2-21 0 0,-40 6 0 0 0,79-11 152 0 0,-1-1 0 0 0,0-3 0 0 0,0-3 0 0 0,1-1 0 0 0,-60-13 0 0 0,55 9-91 0 0,0 3 0 0 0,-1 1 0 0 0,1 4-1 0 0,-111 14 1 0 0,72 2 8 0 0,-68 10-74 0 0,95-18-8 0 0,-199 21 90 0 0,2-18 123 0 0,219-11-164 0 0,1-2 1 0 0,-1-2-1 0 0,1-2 0 0 0,-73-18 1 0 0,113 22-90 0 0,-1 0 1 0 0,0 0 0 0 0,0 0-1 0 0,0 1 1 0 0,0 0 0 0 0,0 0 0 0 0,0 1-1 0 0,0-1 1 0 0,0 1 0 0 0,0 1-1 0 0,1-1 1 0 0,-1 1 0 0 0,0 0-1 0 0,1 0 1 0 0,-1 0 0 0 0,1 1 0 0 0,0 0-1 0 0,0 0 1 0 0,0 1 0 0 0,0-1-1 0 0,0 1 1 0 0,-6 7 0 0 0,-16 15-1343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3:26.762"/>
    </inkml:context>
    <inkml:brush xml:id="br0">
      <inkml:brushProperty name="width" value="0.1" units="cm"/>
      <inkml:brushProperty name="height" value="0.1" units="cm"/>
      <inkml:brushProperty name="color" value="#66CC00"/>
    </inkml:brush>
  </inkml:definitions>
  <inkml:trace contextRef="#ctx0" brushRef="#br0">39 19 3023 0 0,'-7'-6'116'0'0,"-7"-7"971"0"0,14 13-1076 0 0,-1 0 0 0 0,1 0 0 0 0,-1 0 0 0 0,1 0 0 0 0,0 0 0 0 0,-1 0 0 0 0,1 0 0 0 0,-1 1 0 0 0,1-1 1 0 0,-1 0-1 0 0,1 0 0 0 0,0 0 0 0 0,-1 0 0 0 0,1 1 0 0 0,-1-1 0 0 0,1 0 0 0 0,0 0 0 0 0,-1 1 0 0 0,1-1 0 0 0,0 0 0 0 0,-1 1 0 0 0,1-1 0 0 0,0 0 0 0 0,0 1 0 0 0,-1-1 1 0 0,1 0-1 0 0,0 1 0 0 0,0-1 0 0 0,0 1 0 0 0,0-1 0 0 0,-1 1 0 0 0,1-1 0 0 0,0 0 0 0 0,0 1 0 0 0,0-1 0 0 0,0 1 0 0 0,0-1 0 0 0,0 1 0 0 0,0-1 0 0 0,0 1 0 0 0,-3 10-14 0 0,2-9 20 0 0,0 0 0 0 0,1 0 0 0 0,-1 0-1 0 0,1-1 1 0 0,0 1 0 0 0,-1 0 0 0 0,1 0 0 0 0,0 0-1 0 0,0 0 1 0 0,0 0 0 0 0,0 0 0 0 0,1-1 0 0 0,0 4-1 0 0,-1-2 20 0 0,1-1 0 0 0,0 0 0 0 0,0 0-1 0 0,0 0 1 0 0,0 0 0 0 0,1 0 0 0 0,-1 0-1 0 0,1 0 1 0 0,-1 0 0 0 0,1-1 0 0 0,-1 1-1 0 0,1-1 1 0 0,0 1 0 0 0,0-1 0 0 0,0 1-1 0 0,0-1 1 0 0,0 0 0 0 0,0 0 0 0 0,0 0 0 0 0,0 0-1 0 0,0 0 1 0 0,1-1 0 0 0,-1 1 0 0 0,0-1-1 0 0,3 1 1 0 0,8 1 69 0 0,1-1 0 0 0,-1 0 0 0 0,19-2 0 0 0,0 1 256 0 0,116-2 448 0 0,-99 8-766 0 0,-1 1 0 0 0,51 16-1 0 0,-36-6-42 0 0,42 10 0 0 0,-75-24 46 0 0,-1-1-1 0 0,1-1 1 0 0,0-2 0 0 0,0-1-1 0 0,35-7 1 0 0,50-3 80 0 0,-63 10-62 0 0,169-11 24 0 0,-141 4-71 0 0,211-15 233 0 0,-176 27-156 0 0,65-2 65 0 0,168-8 113 0 0,-266 11-208 0 0,91 15 0 0 0,-101-12-26 0 0,1-4 1 0 0,-1-3-1 0 0,76-10 0 0 0,-106 7-9 0 0,185 1-9 0 0,-114 4 34 0 0,97 7-54 0 0,-80-1 0 0 0,-98 2 82 0 0,-16-4-856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35:34.186"/>
    </inkml:context>
    <inkml:brush xml:id="br0">
      <inkml:brushProperty name="width" value="0.1" units="cm"/>
      <inkml:brushProperty name="height" value="0.1" units="cm"/>
      <inkml:brushProperty name="color" value="#66CC00"/>
    </inkml:brush>
  </inkml:definitions>
  <inkml:trace contextRef="#ctx0" brushRef="#br0">0 15 1087 0 0,'4'-4'0'0'0,"0"1"96"0"0,1-1-96 0 0,-1 2 0 0 0,-2 0 0 0 0,-1 4 0 0 0,1-2 0 0 0,-2 2 0 0 0,2 2 0 0 0,-2-1 0 0 0,2 3 0 0 0,0 1 0 0 0,1 2 0 0 0,-3-2 0 0 0,-1 3-96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35:46.156"/>
    </inkml:context>
    <inkml:brush xml:id="br0">
      <inkml:brushProperty name="width" value="0.1" units="cm"/>
      <inkml:brushProperty name="height" value="0.1" units="cm"/>
      <inkml:brushProperty name="color" value="#66CC00"/>
    </inkml:brush>
  </inkml:definitions>
  <inkml:trace contextRef="#ctx0" brushRef="#br0">0 40 455 0 0,'2'-11'0'0'0,"2"-1"0"0"0,-3 1 0 0 0,1 5 0 0 0,0 6 152 0 0,0 2-16 0 0,2 0 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35:59.437"/>
    </inkml:context>
    <inkml:brush xml:id="br0">
      <inkml:brushProperty name="width" value="0.1" units="cm"/>
      <inkml:brushProperty name="height" value="0.1" units="cm"/>
      <inkml:brushProperty name="color" value="#66CC00"/>
    </inkml:brush>
  </inkml:definitions>
  <inkml:trace contextRef="#ctx0" brushRef="#br0">4 6 455 0 0,'-3'-6'2918'0'0,"6"12"-2532"0"0,7 8-368 0 0,-9-13 18 0 0,0 1 1 0 0,0-1-1 0 0,0 0 1 0 0,0 1 0 0 0,0-1-1 0 0,0 0 1 0 0,0 0-1 0 0,0 0 1 0 0,0 0-1 0 0,1 0 1 0 0,-1 0 0 0 0,0 0-1 0 0,1 0 1 0 0,-1 0-1 0 0,1 0 1 0 0,-1-1-1 0 0,1 1 1 0 0,-1-1 0 0 0,1 1-1 0 0,2-1 1 0 0,49 5 718 0 0,0-3 0 0 0,58-4 0 0 0,32-7-366 0 0,122-3 270 0 0,214 25-267 0 0,-306-7-305 0 0,101 7 19 0 0,-158 1-76 0 0,205 54 0 0 0,-243-51 100 0 0,0-2 0 0 0,1-4 0 0 0,123 1 0 0 0,-185-12-76 0 0,3 0 13 0 0,0-1-1 0 0,20-2 1 0 0,-38 2-57 0 0,-1 1-1 0 0,1-1 1 0 0,-1 1 0 0 0,0-1 0 0 0,1 0 0 0 0,-1 1 0 0 0,0-1 0 0 0,1 0 0 0 0,-1 0 0 0 0,0 0-1 0 0,0 0 1 0 0,0 0 0 0 0,0 0 0 0 0,0 0 0 0 0,0-1 0 0 0,0 1 0 0 0,0 0 0 0 0,0 0 0 0 0,1-3 0 0 0,1 0 80 0 0,0-1-4 0 0,-3 5-80 0 0,1-1 0 0 0,-1 1 0 0 0,0-1 0 0 0,1 1-1 0 0,-1-1 1 0 0,0 0 0 0 0,0 1 0 0 0,1-1 0 0 0,-1 1-1 0 0,0-1 1 0 0,0 1 0 0 0,0-1 0 0 0,0 0 0 0 0,0 1-1 0 0,0-1 1 0 0,0 1 0 0 0,0-1 0 0 0,0 1 0 0 0,0-2-1 0 0,2-21 326 0 0,-1 22-325 0 0,-2 12-404 0 0,0-1-1927 0 0,1 4-841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3:34.777"/>
    </inkml:context>
    <inkml:brush xml:id="br0">
      <inkml:brushProperty name="width" value="0.1" units="cm"/>
      <inkml:brushProperty name="height" value="0.1" units="cm"/>
      <inkml:brushProperty name="color" value="#66CC00"/>
    </inkml:brush>
  </inkml:definitions>
  <inkml:trace contextRef="#ctx0" brushRef="#br0">0 114 919 0 0,'11'4'187'0'0,"-1"-1"0"0"0,1 0 0 0 0,0-1-1 0 0,0 0 1 0 0,0-1 0 0 0,15 0-1 0 0,7 2 205 0 0,-2-2 114 0 0,0-1-1 0 0,0-1 1 0 0,0-1 0 0 0,-1-2 0 0 0,41-10-1 0 0,-21 4-158 0 0,162-15 465 0 0,-115 10-259 0 0,-65 13-220 0 0,63 3 1 0 0,-61 1-206 0 0,52-5 1 0 0,81-20 693 0 0,-144 19-791 0 0,30-8 0 0 0,-33 6 4 0 0,43-5 0 0 0,-33 10-34 0 0,-1 2 0 0 0,1 1 0 0 0,30 6 0 0 0,8 0 0 0 0,-52-6 0 0 0,23 0 0 0 0,64-3 173 0 0,-8 1-90 0 0,56-3 70 0 0,-141 3-159 0 0,67-5 64 0 0,-51 3-59 0 0,1 0-1 0 0,29 3 0 0 0,-18 1 2 0 0,50-4-1 0 0,-13-1 13 0 0,25-3 87 0 0,-63 3-31 0 0,55 1 0 0 0,8 2 8 0 0,2 0-14 0 0,-52 1-46 0 0,-27 0 0 0 0,1 0 0 0 0,32 7 0 0 0,-15 2-14 0 0,-26-6 8 0 0,0 0 1 0 0,0-1-1 0 0,1-1 0 0 0,18 1 1 0 0,1-4 7 0 0,120 5 105 0 0,-40-2-110 0 0,-84 0 22 0 0,0 0 1 0 0,1-2-1 0 0,-1-2 0 0 0,0-1 0 0 0,51-11 0 0 0,-50 8 48 0 0,0 0 0 0 0,51-1-1 0 0,-80 7-85 0 0,143 2 114 0 0,-45 3-30 0 0,10 6-81 0 0,67-21 118 0 0,-120 8-107 0 0,-30 0-11 0 0,30 2-1 0 0,-23 3 1 0 0,188 20 0 0 0,-170-17 0 0 0,14 3 0 0 0,12 12 0 0 0,-46-11 0 0 0,-1-1 0 0 0,2-2 0 0 0,36 2 0 0 0,137 14 68 0 0,5-1-72 0 0,17-15 68 0 0,-103-5 50 0 0,-93-2-100 0 0,-32 0-9 0 0,0 0 0 0 0,0-1-1 0 0,0 1 1 0 0,0 1 0 0 0,0-1 0 0 0,0 0-1 0 0,0 0 1 0 0,0 0 0 0 0,0 0-1 0 0,0 1 1 0 0,0-1 0 0 0,-1 0-1 0 0,1 1 1 0 0,0-1 0 0 0,0 1 0 0 0,0-1-1 0 0,0 1 1 0 0,0-1 0 0 0,-1 1-1 0 0,2 1 1 0 0,-2-2 0 0 0,0 1 0 0 0,1 0 0 0 0,-1-1 1 0 0,0 1-1 0 0,0 0 0 0 0,0 0 0 0 0,1-1 0 0 0,-1 1 0 0 0,0 0 0 0 0,0 0 0 0 0,0-1 0 0 0,0 1 0 0 0,0 0 0 0 0,-1 0 1 0 0,1-1-1 0 0,0 1 0 0 0,0 0 0 0 0,0 0 0 0 0,-1 1 0 0 0,-2 3-164 0 0,1 0 0 0 0,-1-1-1 0 0,0 1 1 0 0,-1 0 0 0 0,-5 6 0 0 0,-2-2-3647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6:41.047"/>
    </inkml:context>
    <inkml:brush xml:id="br0">
      <inkml:brushProperty name="width" value="0.1" units="cm"/>
      <inkml:brushProperty name="height" value="0.1" units="cm"/>
      <inkml:brushProperty name="color" value="#66CC00"/>
    </inkml:brush>
  </inkml:definitions>
  <inkml:trace contextRef="#ctx0" brushRef="#br0">4535 41 7711 0 0,'-17'-12'821'0'0,"17"12"-778"0"0,0-1-1 0 0,-1 1 0 0 0,1-1 1 0 0,0 1-1 0 0,-1-1 1 0 0,1 1-1 0 0,0 0 0 0 0,0-1 1 0 0,0 1-1 0 0,0-1 0 0 0,-1 1 1 0 0,1-1-1 0 0,0 1 0 0 0,0-1 1 0 0,0 1-1 0 0,0-1 1 0 0,0 1-1 0 0,0-1 0 0 0,0 1 1 0 0,0-1-1 0 0,0 1 0 0 0,1-1 1 0 0,0-1 0 0 0,0 1 0 0 0,0 0-1 0 0,0-1 1 0 0,0 1 0 0 0,0 0 0 0 0,1 0 0 0 0,-1 0 0 0 0,1 0 0 0 0,-1 0 0 0 0,1 0 0 0 0,-1 0 0 0 0,1 1 0 0 0,-1-1-1 0 0,1 0 1 0 0,-1 1 0 0 0,1-1 0 0 0,0 1 0 0 0,1 0 0 0 0,-39 31 5085 0 0,32-28-4947 0 0,1 1 1 0 0,0-1-1 0 0,-1 0 0 0 0,0 0 0 0 0,0 0 1 0 0,0 0-1 0 0,0 0 0 0 0,0-1 1 0 0,0 0-1 0 0,-1 0 0 0 0,1 0 1 0 0,-1-1-1 0 0,1 1 0 0 0,-1-1 1 0 0,-9 1-1 0 0,2-1 70 0 0,0 0-1 0 0,0-1 1 0 0,-1-1 0 0 0,1 0-1 0 0,-14-3 1 0 0,2 1 25 0 0,0 1 0 0 0,-45 3 1 0 0,-7-1 141 0 0,-135-3 247 0 0,104 16-571 0 0,2 1 20 0 0,-3-3 128 0 0,-40 2-169 0 0,14-3-16 0 0,38-1 63 0 0,-161 17 260 0 0,207-20-310 0 0,-93-1-1 0 0,18-3 215 0 0,-64 9-76 0 0,-314-22 1 0 0,334-6-160 0 0,-111-10 140 0 0,-1 22 48 0 0,-217 50 423 0 0,160-10-312 0 0,241-26-710 0 0,12 0-866 0 0,-89-4 0 0 0,119-8-141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6:42.567"/>
    </inkml:context>
    <inkml:brush xml:id="br0">
      <inkml:brushProperty name="width" value="0.1" units="cm"/>
      <inkml:brushProperty name="height" value="0.1" units="cm"/>
      <inkml:brushProperty name="color" value="#66CC00"/>
    </inkml:brush>
  </inkml:definitions>
  <inkml:trace contextRef="#ctx0" brushRef="#br0">1899 11 3223 0 0,'-1'-1'148'0'0,"0"1"-1"0"0,0 0 1 0 0,0 0-1 0 0,0 0 1 0 0,0 0-1 0 0,0 0 1 0 0,0 0-1 0 0,0 0 1 0 0,0 0-1 0 0,0 0 0 0 0,0 0 1 0 0,0 1-1 0 0,1-1 1 0 0,-1 0-1 0 0,0 1 1 0 0,0-1-1 0 0,0 1 1 0 0,0-1-1 0 0,0 1 1 0 0,1-1-1 0 0,-1 1 1 0 0,0-1-1 0 0,0 1 0 0 0,0 1 1 0 0,0-1-90 0 0,-1 0 1 0 0,1 0-1 0 0,0 0 1 0 0,0 0-1 0 0,-1 0 1 0 0,1-1-1 0 0,-1 1 0 0 0,1 0 1 0 0,0-1-1 0 0,-1 1 1 0 0,1-1-1 0 0,-1 1 1 0 0,0-1-1 0 0,1 0 1 0 0,-1 0-1 0 0,-2 1 0 0 0,-6-2 467 0 0,-1 0-1 0 0,0 1 1 0 0,1 0-1 0 0,-1 1 0 0 0,0 0 1 0 0,-19 6-1 0 0,-63 24 2899 0 0,50-15-2750 0 0,27-10-536 0 0,-30 10 575 0 0,-76 18-1 0 0,105-31-485 0 0,1-1 0 0 0,0-1 0 0 0,-1 0 0 0 0,1-1 0 0 0,-1-1 0 0 0,1 0-1 0 0,0-1 1 0 0,-28-7 0 0 0,-93-38 1032 0 0,83 26-599 0 0,-91-20 0 0 0,82 30-193 0 0,0 3 1 0 0,-1 4-1 0 0,-110 4 0 0 0,-189 39 250 0 0,275-27-769 0 0,36-6-483 0 0,17-6-5942 0 0,13-2-988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6:51.338"/>
    </inkml:context>
    <inkml:brush xml:id="br0">
      <inkml:brushProperty name="width" value="0.1" units="cm"/>
      <inkml:brushProperty name="height" value="0.1" units="cm"/>
      <inkml:brushProperty name="color" value="#66CC00"/>
    </inkml:brush>
  </inkml:definitions>
  <inkml:trace contextRef="#ctx0" brushRef="#br0">1146 19 4231 0 0,'-3'-6'4440'0'0,"3"5"-4407"0"0,0 1-1 0 0,1 0 0 0 0,-1 0 1 0 0,0-1-1 0 0,0 1 0 0 0,0 0 0 0 0,0-1 1 0 0,0 1-1 0 0,0 0 0 0 0,1-1 1 0 0,-1 1-1 0 0,0 0 0 0 0,0 0 1 0 0,0-1-1 0 0,0 1 0 0 0,0 0 0 0 0,0-1 1 0 0,0 1-1 0 0,0 0 0 0 0,0-1 1 0 0,-1 1-1 0 0,1 0 0 0 0,0-1 1 0 0,0 1-1 0 0,0 0 0 0 0,0-1 0 0 0,0 1 1 0 0,0 0-1 0 0,-1 0 0 0 0,1-1 1 0 0,0 1-1 0 0,0 0 0 0 0,-1 0 1 0 0,1-1-1 0 0,0 1 0 0 0,0 0 0 0 0,-1 0 1 0 0,1 0-1 0 0,0-1 0 0 0,0 1 1 0 0,-1 0-1 0 0,1 0 0 0 0,0 0 1 0 0,-1 0-1 0 0,1 0 0 0 0,0 0 0 0 0,-1 0 1 0 0,1-1-1 0 0,-21 7 2513 0 0,12-2-2298 0 0,-3 0 368 0 0,7-2-315 0 0,0 0-1 0 0,-1-1 0 0 0,1 1 1 0 0,-1-1-1 0 0,1 0 1 0 0,-1 0-1 0 0,0-1 0 0 0,1 0 1 0 0,-10 0-1 0 0,-13-1 316 0 0,-1 1 0 0 0,1 1 0 0 0,-38 7 0 0 0,2-1 117 0 0,-234-3 2551 0 0,160-6-2294 0 0,40-3-1952 0 0,-135-23-1 0 0,184 20-341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6:52.466"/>
    </inkml:context>
    <inkml:brush xml:id="br0">
      <inkml:brushProperty name="width" value="0.1" units="cm"/>
      <inkml:brushProperty name="height" value="0.1" units="cm"/>
      <inkml:brushProperty name="color" value="#66CC00"/>
    </inkml:brush>
  </inkml:definitions>
  <inkml:trace contextRef="#ctx0" brushRef="#br0">2181 53 5063 0 0,'-6'2'521'0'0,"-1"-1"0"0"0,0 0-1 0 0,-13 1 3614 0 0,5-6-2126 0 0,12 2-2011 0 0,0-1-1 0 0,-1 1 0 0 0,1 0 0 0 0,-1 0 0 0 0,1 0 1 0 0,-1 1-1 0 0,0-1 0 0 0,1 1 0 0 0,-1 0 1 0 0,-8-1-1 0 0,3 0 586 0 0,-1 1 1 0 0,1 1-1 0 0,-15 0 0 0 0,-74 10 1579 0 0,-21 2-1916 0 0,-12-2 1200 0 0,-175 36 0 0 0,247-34-1121 0 0,0-3-1 0 0,-89 3 1 0 0,-243-19 2002 0 0,332 4-1953 0 0,1-2 0 0 0,-70-15 0 0 0,-165-40-1052 0 0,168 28-6911 0 0,73 16 475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6:53.267"/>
    </inkml:context>
    <inkml:brush xml:id="br0">
      <inkml:brushProperty name="width" value="0.1" units="cm"/>
      <inkml:brushProperty name="height" value="0.1" units="cm"/>
      <inkml:brushProperty name="color" value="#66CC00"/>
    </inkml:brush>
  </inkml:definitions>
  <inkml:trace contextRef="#ctx0" brushRef="#br0">2106 131 11087 0 0,'-12'-8'492'0'0,"0"1"-1"0"0,0 1 0 0 0,0 1 1 0 0,-16-6-1 0 0,9 4-360 0 0,1 1 92 0 0,-1 0 1 0 0,1 2-1 0 0,-1 0 0 0 0,1 1 0 0 0,-1 1 0 0 0,0 1 1 0 0,0 1-1 0 0,-23 2 0 0 0,-151 28 3345 0 0,171-25-3437 0 0,-74 9 914 0 0,0-4 0 0 0,-110-2 0 0 0,177-7-596 0 0,-79 0 215 0 0,-1-5 0 0 0,-204-34 0 0 0,68-3-378 0 0,71 13-767 0 0,105 17-1150 0 0,-34 2-6659 0 0,46 9 2934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6:54.312"/>
    </inkml:context>
    <inkml:brush xml:id="br0">
      <inkml:brushProperty name="width" value="0.1" units="cm"/>
      <inkml:brushProperty name="height" value="0.1" units="cm"/>
      <inkml:brushProperty name="color" value="#66CC00"/>
    </inkml:brush>
  </inkml:definitions>
  <inkml:trace contextRef="#ctx0" brushRef="#br0">1023 14 6967 0 0,'-11'-4'382'0'0,"-1"1"0"0"0,0 1 0 0 0,0 0-1 0 0,0 0 1 0 0,0 1 0 0 0,0 1 0 0 0,0 0-1 0 0,0 1 1 0 0,-1 0 0 0 0,-11 3 0 0 0,-5 4 894 0 0,0 0 0 0 0,-53 24 0 0 0,50-20-565 0 0,0-1 0 0 0,-1-1 0 0 0,0-2 1 0 0,-1-1-1 0 0,0-2 0 0 0,0-1 0 0 0,-46-1 0 0 0,26-4 0 0 0,1-3 0 0 0,0-2 0 0 0,0-3 0 0 0,-52-15 0 0 0,17-5-4700 0 0,68 24 2490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6:54.719"/>
    </inkml:context>
    <inkml:brush xml:id="br0">
      <inkml:brushProperty name="width" value="0.1" units="cm"/>
      <inkml:brushProperty name="height" value="0.1" units="cm"/>
      <inkml:brushProperty name="color" value="#66CC00"/>
    </inkml:brush>
  </inkml:definitions>
  <inkml:trace contextRef="#ctx0" brushRef="#br0">2408 140 6447 0 0,'-5'-1'548'0'0,"-1"0"0"0"0,0 0-1 0 0,0 1 1 0 0,0 0-1 0 0,-9 2 1 0 0,-25-2 574 0 0,-22-9 36 0 0,-1 4 0 0 0,0 1 0 0 0,0 4 0 0 0,-69 8 0 0 0,-215 52 2303 0 0,199-32-2682 0 0,-185 12 0 0 0,262-37-584 0 0,0-3 0 0 0,1-2 0 0 0,-1-4 0 0 0,-129-29 0 0 0,-237-110-870 0 0,324 103-1463 0 0,34 13-5081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7:09.638"/>
    </inkml:context>
    <inkml:brush xml:id="br0">
      <inkml:brushProperty name="width" value="0.1" units="cm"/>
      <inkml:brushProperty name="height" value="0.1" units="cm"/>
      <inkml:brushProperty name="color" value="#66CC00"/>
    </inkml:brush>
  </inkml:definitions>
  <inkml:trace contextRef="#ctx0" brushRef="#br0">2037 22 455 0 0,'-7'-9'3091'0'0,"-7"13"-1678"0"0,8-3-1276 0 0,0 0-1 0 0,0 1 1 0 0,1-1-1 0 0,-1 2 0 0 0,0-1 1 0 0,1 0-1 0 0,-7 5 1 0 0,-14 5 707 0 0,1-1-96 0 0,19-8-566 0 0,-1 0 0 0 0,0 0-1 0 0,0-1 1 0 0,-12 3-1 0 0,-48 8 644 0 0,39-7-340 0 0,-1 0 0 0 0,0-2-1 0 0,0-2 1 0 0,-31 0-1 0 0,-111-9-2 0 0,-176-15 588 0 0,132-13-733 0 0,-13-2 350 0 0,185 33-593 0 0,-1 2 0 0 0,0 1 0 0 0,-57 8 0 0 0,31 4-170 0 0,1 4-1 0 0,0 3 0 0 0,-70 29 1 0 0,55-17-146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36:46.530"/>
    </inkml:context>
    <inkml:brush xml:id="br0">
      <inkml:brushProperty name="width" value="0.1" units="cm"/>
      <inkml:brushProperty name="height" value="0.1" units="cm"/>
      <inkml:brushProperty name="color" value="#E71224"/>
    </inkml:brush>
  </inkml:definitions>
  <inkml:trace contextRef="#ctx0" brushRef="#br0">21 21 5983 0 0,'-6'-4'536'0'0,"-1"0"-432"0"0,1 1-104 0 0,5-1 0 0 0,1 2-232 0 0,0 0-72 0 0,0 0-16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7:11.401"/>
    </inkml:context>
    <inkml:brush xml:id="br0">
      <inkml:brushProperty name="width" value="0.1" units="cm"/>
      <inkml:brushProperty name="height" value="0.1" units="cm"/>
      <inkml:brushProperty name="color" value="#66CC00"/>
    </inkml:brush>
  </inkml:definitions>
  <inkml:trace contextRef="#ctx0" brushRef="#br0">2690 416 455 0 0,'-18'-10'-16'0'0,"10"6"322"0"0,0 0 0 0 0,0 0 0 0 0,0 1 0 0 0,-12-4 0 0 0,-14-3 602 0 0,-61-29-1 0 0,12 4 548 0 0,11 11-629 0 0,-1 3 0 0 0,0 4-1 0 0,-2 2 1 0 0,-112-6-1 0 0,94 13-256 0 0,0-4 0 0 0,1-4-1 0 0,-167-51 1 0 0,174 41-121 0 0,-1 5-1 0 0,0 3 1 0 0,-1 4-1 0 0,-1 3 1 0 0,-162 3-1 0 0,-76 24-291 0 0,245-6-291 0 0,-157 38 0 0 0,175-29-39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7:12.749"/>
    </inkml:context>
    <inkml:brush xml:id="br0">
      <inkml:brushProperty name="width" value="0.1" units="cm"/>
      <inkml:brushProperty name="height" value="0.1" units="cm"/>
      <inkml:brushProperty name="color" value="#66CC00"/>
    </inkml:brush>
  </inkml:definitions>
  <inkml:trace contextRef="#ctx0" brushRef="#br0">1953 262 3511 0 0,'-6'-6'143'0'0,"1"1"0"0"0,-1-1 0 0 0,-1 1 1 0 0,1 1-1 0 0,-1-1 0 0 0,1 1 0 0 0,-1 0 0 0 0,-1 0 0 0 0,-10-3 0 0 0,7 2-102 0 0,-140-66 2423 0 0,139 66-2241 0 0,0 0-1 0 0,0 1 1 0 0,-1 0-1 0 0,0 1 1 0 0,1 0-1 0 0,-23-1 1 0 0,-82 3 555 0 0,59 2-610 0 0,-103 0 1156 0 0,-260-34 0 0 0,100-15-228 0 0,86 22-469 0 0,186 24-2047 0 0,0 3-1 0 0,-89 12 1 0 0,82-3-2906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7:13.904"/>
    </inkml:context>
    <inkml:brush xml:id="br0">
      <inkml:brushProperty name="width" value="0.1" units="cm"/>
      <inkml:brushProperty name="height" value="0.1" units="cm"/>
      <inkml:brushProperty name="color" value="#66CC00"/>
    </inkml:brush>
  </inkml:definitions>
  <inkml:trace contextRef="#ctx0" brushRef="#br0">1489 67 1151 0 0,'1'-1'22'0'0,"-1"1"0"0"0,0-1-1 0 0,1 0 1 0 0,-1 1 0 0 0,0-1-1 0 0,0 0 1 0 0,0 1 0 0 0,1-1-1 0 0,-1 0 1 0 0,0 1 0 0 0,0-1-1 0 0,0 0 1 0 0,0 1-1 0 0,0-1 1 0 0,0 0 0 0 0,-1 1-1 0 0,1-1 1 0 0,0 0 0 0 0,0 1-1 0 0,0-1 1 0 0,0 0 0 0 0,-1 1-1 0 0,1-1 1 0 0,0 1-1 0 0,-1-1 1 0 0,0 0 0 0 0,0 0 96 0 0,0-1 0 0 0,0 1 1 0 0,-1 0-1 0 0,1 0 0 0 0,0 0 1 0 0,-1 1-1 0 0,1-1 0 0 0,-1 0 1 0 0,1 0-1 0 0,-3 0 0 0 0,-2 0 224 0 0,1-1 0 0 0,0 1-1 0 0,0 0 1 0 0,-1 1 0 0 0,-10-1-1 0 0,-201 11 4143 0 0,66-4-2415 0 0,-266-23 0 0 0,395 14-1974 0 0,-263-24 867 0 0,239 26-1173 0 0,0 2 0 0 0,0 2-1 0 0,0 1 1 0 0,-52 13 0 0 0,44-3-876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7:14.816"/>
    </inkml:context>
    <inkml:brush xml:id="br0">
      <inkml:brushProperty name="width" value="0.1" units="cm"/>
      <inkml:brushProperty name="height" value="0.1" units="cm"/>
      <inkml:brushProperty name="color" value="#66CC00"/>
    </inkml:brush>
  </inkml:definitions>
  <inkml:trace contextRef="#ctx0" brushRef="#br0">2074 77 919 0 0,'-32'-18'1138'0'0,"2"6"-406"0"0,-1 1 1 0 0,-1 2-1 0 0,1 1 1 0 0,-1 2-1 0 0,-55-5 0 0 0,35 10 609 0 0,-103 9 0 0 0,-53 23-222 0 0,73-10-578 0 0,10-2-71 0 0,-183 21 354 0 0,225-33-600 0 0,-144-7 0 0 0,-194-7-625 0 0,337 10-374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7:15.783"/>
    </inkml:context>
    <inkml:brush xml:id="br0">
      <inkml:brushProperty name="width" value="0.1" units="cm"/>
      <inkml:brushProperty name="height" value="0.1" units="cm"/>
      <inkml:brushProperty name="color" value="#66CC00"/>
    </inkml:brush>
  </inkml:definitions>
  <inkml:trace contextRef="#ctx0" brushRef="#br0">1724 96 1839 0 0,'-9'-11'589'0'0,"0"0"0"0"0,-1 0 0 0 0,-1 1 0 0 0,-13-10 0 0 0,18 16-542 0 0,1 0-1 0 0,-1 1 1 0 0,0-1-1 0 0,0 2 1 0 0,0-1-1 0 0,-1 1 1 0 0,1-1-1 0 0,-1 2 1 0 0,1-1-1 0 0,-1 1 1 0 0,-9-1-1 0 0,-74 0 1536 0 0,-168 19-1 0 0,-89 36 625 0 0,304-45-2088 0 0,-539 69 527 0 0,395-55-3749 0 0,118-8-491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7:17.358"/>
    </inkml:context>
    <inkml:brush xml:id="br0">
      <inkml:brushProperty name="width" value="0.1" units="cm"/>
      <inkml:brushProperty name="height" value="0.1" units="cm"/>
      <inkml:brushProperty name="color" value="#66CC00"/>
    </inkml:brush>
  </inkml:definitions>
  <inkml:trace contextRef="#ctx0" brushRef="#br0">2371 64 1839 0 0,'-2'-3'130'0'0,"-1"0"-1"0"0,1 0 0 0 0,-1 0 0 0 0,0 0 0 0 0,0 0 1 0 0,0 1-1 0 0,-1 0 0 0 0,1-1 0 0 0,-1 1 0 0 0,1 0 0 0 0,-1 1 1 0 0,1-1-1 0 0,-1 1 0 0 0,0-1 0 0 0,0 1 0 0 0,0 0 1 0 0,-7 0-1 0 0,-29-6 1 0 0,1 2 0 0 0,-43 1 0 0 0,28 1 428 0 0,-104-4 1912 0 0,-260 22 1 0 0,257 1-2117 0 0,-376 33 465 0 0,-1-45-465 0 0,353-16-3516 0 0,93 6-442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7:18.205"/>
    </inkml:context>
    <inkml:brush xml:id="br0">
      <inkml:brushProperty name="width" value="0.1" units="cm"/>
      <inkml:brushProperty name="height" value="0.1" units="cm"/>
      <inkml:brushProperty name="color" value="#66CC00"/>
    </inkml:brush>
  </inkml:definitions>
  <inkml:trace contextRef="#ctx0" brushRef="#br0">1649 96 3711 0 0,'-3'-3'119'0'0,"0"0"-1"0"0,0 1 0 0 0,0-1 1 0 0,0 1-1 0 0,0 0 0 0 0,-1 0 0 0 0,1 0 1 0 0,-1 1-1 0 0,0-1 0 0 0,1 1 1 0 0,-1 0-1 0 0,0 0 0 0 0,-6-1 0 0 0,-12-3 246 0 0,-55-14 739 0 0,-2 3 0 0 0,0 4 0 0 0,0 3 0 0 0,-81 1 0 0 0,-489 29 334 0 0,506-16-1304 0 0,-8 1-327 0 0,51 5-3145 0 0,45-2-649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7:19.176"/>
    </inkml:context>
    <inkml:brush xml:id="br0">
      <inkml:brushProperty name="width" value="0.1" units="cm"/>
      <inkml:brushProperty name="height" value="0.1" units="cm"/>
      <inkml:brushProperty name="color" value="#66CC00"/>
    </inkml:brush>
  </inkml:definitions>
  <inkml:trace contextRef="#ctx0" brushRef="#br0">1308 154 2303 0 0,'-34'-23'1620'0'0,"-52"-24"-1"0"0,-34-13 188 0 0,106 55-1432 0 0,0 1 0 0 0,0 0-1 0 0,-1 0 1 0 0,1 2 0 0 0,-1 0 0 0 0,-24-1 0 0 0,-92 11 618 0 0,1 0-482 0 0,-49-15-213 0 0,68 0-553 0 0,-218 16 0 0 0,266-2-707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7:20.197"/>
    </inkml:context>
    <inkml:brush xml:id="br0">
      <inkml:brushProperty name="width" value="0.1" units="cm"/>
      <inkml:brushProperty name="height" value="0.1" units="cm"/>
      <inkml:brushProperty name="color" value="#66CC00"/>
    </inkml:brush>
  </inkml:definitions>
  <inkml:trace contextRef="#ctx0" brushRef="#br0">912 25 2759 0 0,'-3'-2'-37'0'0,"-1"0"348"0"0,0-1 0 0 0,0 1-1 0 0,-1 0 1 0 0,1 0 0 0 0,0 0-1 0 0,-1 0 1 0 0,0 1-1 0 0,1 0 1 0 0,-1 0 0 0 0,0 0-1 0 0,-8 0 1 0 0,-58-1 1152 0 0,-39 1-529 0 0,-35 4-214 0 0,-95 7-30 0 0,207-6-797 0 0,1 1-1 0 0,0 2 1 0 0,0 1-1 0 0,1 2 1 0 0,-42 18 0 0 0,26-5-3347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7:20.696"/>
    </inkml:context>
    <inkml:brush xml:id="br0">
      <inkml:brushProperty name="width" value="0.1" units="cm"/>
      <inkml:brushProperty name="height" value="0.1" units="cm"/>
      <inkml:brushProperty name="color" value="#66CC00"/>
    </inkml:brush>
  </inkml:definitions>
  <inkml:trace contextRef="#ctx0" brushRef="#br0">1581 274 1375 0 0,'-1'-8'457'0'0,"1"-1"0"0"0,-2 1 0 0 0,1-1 0 0 0,-1 1-1 0 0,0 0 1 0 0,-1 0 0 0 0,0 0 0 0 0,0 0 0 0 0,-1 0-1 0 0,0 0 1 0 0,0 1 0 0 0,-1 0 0 0 0,0 0-1 0 0,-9-11 1 0 0,5 9-274 0 0,0 0-1 0 0,0 1 1 0 0,-1 0-1 0 0,0 0 1 0 0,0 1 0 0 0,-1 0-1 0 0,0 1 1 0 0,0 1-1 0 0,-17-7 1 0 0,-19-4 157 0 0,-2 3 0 0 0,0 1 0 0 0,0 3 0 0 0,-84-5 0 0 0,60 12-116 0 0,-1 4-1 0 0,-112 16 0 0 0,58 3-259 0 0,-217 64 0 0 0,150-13-3648 0 0,113-36-48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36:50.693"/>
    </inkml:context>
    <inkml:brush xml:id="br0">
      <inkml:brushProperty name="width" value="0.1" units="cm"/>
      <inkml:brushProperty name="height" value="0.1" units="cm"/>
      <inkml:brushProperty name="color" value="#E71224"/>
    </inkml:brush>
  </inkml:definitions>
  <inkml:trace contextRef="#ctx0" brushRef="#br0">11245 1357 5983 0 0,'-8'3'1000'0'0,"0"0"0"0"0,0 1 0 0 0,0 1 1 0 0,-8 5-1 0 0,-3 3-613 0 0,18-13-371 0 0,1 0-1 0 0,0 0 1 0 0,0 0-1 0 0,-1 0 0 0 0,1 0 1 0 0,0 0-1 0 0,0 0 1 0 0,-1 1-1 0 0,1-1 0 0 0,0 0 1 0 0,-1 0-1 0 0,1 0 1 0 0,0 0-1 0 0,0 0 1 0 0,-1 0-1 0 0,1-1 0 0 0,0 1 1 0 0,0 0-1 0 0,-1 0 1 0 0,1 0-1 0 0,0 0 0 0 0,0 0 1 0 0,-1 0-1 0 0,1 0 1 0 0,0 0-1 0 0,0-1 0 0 0,-1 1 1 0 0,1 0-1 0 0,0 0 1 0 0,0 0-1 0 0,0-1 1 0 0,-1 1-1 0 0,1 0 0 0 0,0 0 1 0 0,0 0-1 0 0,0-1 1 0 0,0 1-1 0 0,-1 0 0 0 0,-4-17 667 0 0,1-16 398 0 0,3 17-149 0 0,0 13-599 0 0,1 0 0 0 0,-1 0-1 0 0,1-1 1 0 0,0 1 0 0 0,0 0 0 0 0,0 0 0 0 0,1 0 0 0 0,-1 0-1 0 0,2-6 1 0 0,1 5-98 0 0,0-1 0 0 0,0 1-1 0 0,0 0 1 0 0,0 0 0 0 0,1 1 0 0 0,0-1-1 0 0,4-2 1 0 0,-4 2-118 0 0,0 1 0 0 0,0-1 0 0 0,0 1 0 0 0,-1-1 0 0 0,0 0 0 0 0,1-1 0 0 0,-1 1 0 0 0,3-6 0 0 0,-1-1 457 0 0,1 0 0 0 0,0 0 0 0 0,1 1 0 0 0,0 0 0 0 0,1 0 1 0 0,0 1-1 0 0,0 0 0 0 0,19-15 0 0 0,-26 23-503 0 0,0-1 1 0 0,0 1-1 0 0,0 0 0 0 0,0-1 0 0 0,0 1 0 0 0,0-1 1 0 0,0 1-1 0 0,-1-1 0 0 0,1 0 0 0 0,0 1 1 0 0,-1-1-1 0 0,1 0 0 0 0,-1 0 0 0 0,0 1 0 0 0,0-1 1 0 0,0 0-1 0 0,0-2 0 0 0,-3-37-112 0 0,1 16 119 0 0,1 2-1014 0 0,1 6 1013 0 0,0 0 1 0 0,4-24 0 0 0,1 7 5 0 0,-1-1 0 0 0,-2 0 0 0 0,-2-37 0 0 0,-1 62-55 0 0,-1 0 1 0 0,0 0-1 0 0,-1 1 0 0 0,0-1 0 0 0,-1 1 0 0 0,-7-15 1 0 0,-7-20 573 0 0,18 40-582 0 0,-1 1 0 0 0,0-1 0 0 0,1 0 1 0 0,0 0-1 0 0,0 1 0 0 0,0-1 0 0 0,2-6 0 0 0,-2 8-14 0 0,1 0 0 0 0,-1-1 0 0 0,1 1 0 0 0,-1 0 0 0 0,0 0 0 0 0,0 0 0 0 0,0-1 0 0 0,0 1 0 0 0,0 0 0 0 0,0 0 0 0 0,-1 0 0 0 0,1-1-1 0 0,-1 1 1 0 0,0 0 0 0 0,1 0 0 0 0,-1 0 0 0 0,0 0 0 0 0,0 0 0 0 0,0 0 0 0 0,0 0 0 0 0,-1 0 0 0 0,1 1 0 0 0,-2-3 0 0 0,-11-6 22 0 0,6 5 9 0 0,0-1 0 0 0,0 0-1 0 0,0-1 1 0 0,0 0 0 0 0,1 0-1 0 0,1-1 1 0 0,-1 1 0 0 0,1-2-1 0 0,-8-12 1 0 0,11 14-16 0 0,0 0-1 0 0,0 1 0 0 0,-1-1 1 0 0,0 1-1 0 0,-1 0 1 0 0,1 0-1 0 0,-1 1 1 0 0,0-1-1 0 0,0 1 1 0 0,-1 0-1 0 0,0 0 0 0 0,0 1 1 0 0,0 0-1 0 0,0 0 1 0 0,0 0-1 0 0,-14-5 1 0 0,-5-1 9 0 0,-30-17 0 0 0,36 17-1 0 0,0 0 0 0 0,0 2 0 0 0,-26-9 0 0 0,-39 0 63 0 0,59 13-43 0 0,-1-1 0 0 0,-46-16 0 0 0,59 16-47 0 0,0 2 0 0 0,0-1 1 0 0,0 2-1 0 0,0-1 0 0 0,0 2 0 0 0,0 0 0 0 0,-1 0 1 0 0,1 2-1 0 0,-17 1 0 0 0,-79 11 197 0 0,-13 0 27 0 0,-70-12-161 0 0,93-2 189 0 0,49 3-170 0 0,-59 11 0 0 0,75-7-50 0 0,-1-2 1 0 0,0-1-1 0 0,-1-2 1 0 0,-49-4-1 0 0,-6-13-22 0 0,57 9-11 0 0,-1 1 0 0 0,1 2 0 0 0,-1 1 0 0 0,0 1 0 0 0,-41 5 0 0 0,46 2 120 0 0,-41 13-1 0 0,46-11-95 0 0,0-1 1 0 0,-46 6-1 0 0,28-10-24 0 0,-134 16 0 0 0,154-14 0 0 0,0 0 0 0 0,-1-2 0 0 0,1-1 0 0 0,-46-3 0 0 0,27-2 0 0 0,0 2 0 0 0,0 2 0 0 0,1 1 0 0 0,-65 11 0 0 0,84-9 0 0 0,-1-2 0 0 0,0 0 0 0 0,0-1 0 0 0,0-1 0 0 0,-42-8 0 0 0,19 0 11 0 0,-1 2-1 0 0,0 3 1 0 0,0 1 0 0 0,-1 2-1 0 0,-64 8 1 0 0,-47 2-18 0 0,27-3 90 0 0,99-5-39 0 0,0 0 1 0 0,-39-6-1 0 0,30 2-45 0 0,-134-15 1 0 0,147 17 0 0 0,-20-1 0 0 0,1-1 0 0 0,-1-2 0 0 0,-52-13 0 0 0,77 13 245 0 0,0 1 0 0 0,-1 1 0 0 0,-39 0-1 0 0,-69 9 644 0 0,27 0-1294 0 0,-114 13-686 0 0,19 16 867 0 0,179-31 220 0 0,-204 32 3 0 0,170-30 68 0 0,-1-3 1 0 0,-58-3-1 0 0,85 0-9 0 0,-48 5 0 0 0,48-2-50 0 0,-53-1 0 0 0,-43-6-3 0 0,-59-6 56 0 0,112 2-60 0 0,-1 3 0 0 0,-75 6 0 0 0,146-1 0 0 0,-41 3 0 0 0,-1-2 0 0 0,1-2 0 0 0,-81-11 0 0 0,-76-21 0 0 0,-69 5 0 0 0,111 15 0 0 0,128 9 0 0 0,0-3 0 0 0,-42-13 0 0 0,27 6 0 0 0,27 10 0 0 0,0 1 0 0 0,-29-2 0 0 0,-24-3 0 0 0,-54-14 0 0 0,78 15 0 0 0,0-2 0 0 0,1-2 0 0 0,-88-32 0 0 0,120 38 3 0 0,0-1-1 0 0,0 2 1 0 0,-1 0 0 0 0,1 1 0 0 0,-1 1-1 0 0,0 0 1 0 0,0 1 0 0 0,-20 1 0 0 0,-14 4 20 0 0,-63 12 1 0 0,-11 2-32 0 0,27-12 8 0 0,0-5 0 0 0,-140-15 0 0 0,174 6 0 0 0,-104-8 0 0 0,-71-1 0 0 0,219 15 0 0 0,0-2 0 0 0,-23-7 0 0 0,-23-4 0 0 0,29 12 16 0 0,0 1-1 0 0,0 2 0 0 0,-64 9 1 0 0,43-4-14 0 0,-62 11-2 0 0,53-7 0 0 0,36-6 0 0 0,-50-2 0 0 0,55-2 0 0 0,0 1 0 0 0,1 1 0 0 0,-35 6 0 0 0,-57 20 0 0 0,69-16 0 0 0,42-9 0 0 0,-3-1 0 0 0,-19-1 0 0 0,-131 0 0 0 0,137-2 0 0 0,-1 0 0 0 0,1-1 0 0 0,-38-11 0 0 0,34 7 0 0 0,0 1 0 0 0,-30-2 0 0 0,-103-2 64 0 0,119 13-64 0 0,27-2 0 0 0,4 2 0 0 0,-2 3 0 0 0,1 2 0 0 0,1 3 0 0 0,1 5 0 0 0,-2 1 0 0 0,-2 2 0 0 0,-2-2 0 0 0,-2-1 0 0 0,-20 10 0 0 0,9-8 0 0 0,8-3 0 0 0,3 4 0 0 0,2 1-11 0 0,1 4-31 0 0,1 8 31 0 0,2-4 11 0 0,2-3 0 0 0,0 0 0 0 0,3 7 0 0 0,-1 7-11 0 0,3-7-31 0 0,2 8 31 0 0,2 1 11 0 0,3 0 0 0 0,-1 3 0 0 0,0-1 0 0 0,1 2 0 0 0,0-2 0 0 0,1 1 0 0 0,-3 5 0 0 0,-1 2 0 0 0,-2-4 0 0 0,-1-10 0 0 0,-1-4 0 0 0,0 2 0 0 0,0 6 0 0 0,2-5 0 0 0,3 3 0 0 0,4 8 0 0 0,5 2 0 0 0,3 0 0 0 0,-2-9-11 0 0,-12-38 8 0 0,-1-1-1 0 0,1 0 1 0 0,-1 1-1 0 0,1-1 1 0 0,0 0-1 0 0,-1 0 0 0 0,1 1 1 0 0,0-1-1 0 0,0 0 1 0 0,0 0-1 0 0,2 1 1 0 0,34 38-8 0 0,-23-28 11 0 0,26 18 0 0 0,27 9 0 0 0,-46-28 0 0 0,29 8 0 0 0,36 7 0 0 0,-7-9 0 0 0,1-5 0 0 0,5 0 0 0 0,-4-6 0 0 0,-5-6 0 0 0,-6-2-15 0 0,1-1-65 0 0,-5-1-145 0 0,-41 5-1094 0 0,0 0 0 0 0,25 5 0 0 0,-11-1-528 0 0,54 7-4609 0 0,-16 2-324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7:23.834"/>
    </inkml:context>
    <inkml:brush xml:id="br0">
      <inkml:brushProperty name="width" value="0.1" units="cm"/>
      <inkml:brushProperty name="height" value="0.1" units="cm"/>
      <inkml:brushProperty name="color" value="#66CC00"/>
    </inkml:brush>
  </inkml:definitions>
  <inkml:trace contextRef="#ctx0" brushRef="#br0">2462 110 1375 0 0,'-1'-2'73'0'0,"0"0"0"0"0,0 1 0 0 0,0-1 0 0 0,0 0 0 0 0,-1 1 0 0 0,1-1 0 0 0,-1 1 0 0 0,1-1 0 0 0,-1 1 0 0 0,1 0 0 0 0,-1 0 0 0 0,0 0 0 0 0,0 0 0 0 0,0 0-1 0 0,1 0 1 0 0,-1 0 0 0 0,0 1 0 0 0,0-1 0 0 0,0 0 0 0 0,0 1 0 0 0,0 0 0 0 0,-4-1 0 0 0,-4 1 387 0 0,1 0-1 0 0,-1 1 1 0 0,-16 3 0 0 0,-4 0-897 0 0,7-4 789 0 0,0-2 1 0 0,1 0-1 0 0,-36-9 0 0 0,-15-1 871 0 0,-211-27 1249 0 0,191 31-1796 0 0,-95 3 0 0 0,-479-1 1085 0 0,165-1-1026 0 0,422 8-1225 0 0,-158 24-1 0 0,153-10-704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7:43.972"/>
    </inkml:context>
    <inkml:brush xml:id="br0">
      <inkml:brushProperty name="width" value="0.1" units="cm"/>
      <inkml:brushProperty name="height" value="0.1" units="cm"/>
      <inkml:brushProperty name="color" value="#66CC00"/>
    </inkml:brush>
  </inkml:definitions>
  <inkml:trace contextRef="#ctx0" brushRef="#br0">1125 1415 455 0 0,'-22'24'17477'0'0,"22"-24"-17434"0"0,0 0 0 0 0,0 0 0 0 0,-1 0-1 0 0,1 0 1 0 0,0 0 0 0 0,0-1 0 0 0,0 1 0 0 0,0 0 0 0 0,-1 0-1 0 0,1 0 1 0 0,0 0 0 0 0,0 0 0 0 0,0 0 0 0 0,0 0 0 0 0,0-1-1 0 0,-1 1 1 0 0,1 0 0 0 0,0 0 0 0 0,0 0 0 0 0,0 0 0 0 0,0 0-1 0 0,0-1 1 0 0,0 1 0 0 0,0 0 0 0 0,0 0 0 0 0,0 0 0 0 0,0 0-1 0 0,0-1 1 0 0,0 1 0 0 0,0 0 0 0 0,0 0 0 0 0,0 0 0 0 0,0-1-1 0 0,0 1 1 0 0,0 0 0 0 0,0 0 0 0 0,0 0 0 0 0,0 0-1 0 0,0-1 1 0 0,0 1 0 0 0,0 0 0 0 0,0 0 0 0 0,0 0 0 0 0,0 0-1 0 0,0-1 1 0 0,0 1 0 0 0,0 0 0 0 0,0 0 0 0 0,1 0 0 0 0,-1 0-1 0 0,0-1 193 0 0,9-11 3357 0 0,-7 11-3532 0 0,0 1-1 0 0,-1 0 1 0 0,1-1-1 0 0,0 1 1 0 0,-1 0 0 0 0,1 0-1 0 0,0 0 1 0 0,0 0-1 0 0,-1 0 1 0 0,1 0-1 0 0,0 1 1 0 0,-1-1-1 0 0,3 1 1 0 0,38 9 190 0 0,-18-4 183 0 0,-10-2-291 0 0,-11-3-126 0 0,-1 0 1 0 0,1 0 0 0 0,0-1-1 0 0,0 1 1 0 0,0-1 0 0 0,0 1 0 0 0,0-1-1 0 0,-1 0 1 0 0,1 0 0 0 0,0 0 0 0 0,0 0-1 0 0,0-1 1 0 0,0 1 0 0 0,3-2-1 0 0,7-3 305 0 0,-11 5-311 0 0,-1 0 0 0 0,0 0 0 0 0,0-1 0 0 0,0 1 1 0 0,0 0-1 0 0,0-1 0 0 0,0 1 0 0 0,1-1 0 0 0,-1 1 0 0 0,0-1 0 0 0,0 1 0 0 0,0-1 1 0 0,0 0-1 0 0,-1 1 0 0 0,1-1 0 0 0,0 0 0 0 0,0 0 0 0 0,0 0 0 0 0,-1 0 0 0 0,1 0 1 0 0,0 0-1 0 0,-1 0 0 0 0,1 0 0 0 0,-1 0 0 0 0,1 0 0 0 0,-1 0 0 0 0,1 0 0 0 0,-1 0 1 0 0,0 0-1 0 0,0 0 0 0 0,1-1 0 0 0,-1-1 0 0 0,0 2 4 0 0,0 0-1 0 0,0 1 1 0 0,1-1-1 0 0,-1 0 1 0 0,0 0 0 0 0,1 0-1 0 0,-1 0 1 0 0,0 0-1 0 0,1 0 1 0 0,-1 0 0 0 0,1 0-1 0 0,0 1 1 0 0,-1-1-1 0 0,1 0 1 0 0,0 0 0 0 0,-1 1-1 0 0,1-1 1 0 0,0 1-1 0 0,0-1 1 0 0,0 0 0 0 0,-1 1-1 0 0,2-1 1 0 0,5-4-11 0 0,-6 3 10 0 0,1 0-1 0 0,0 1 1 0 0,0-1-1 0 0,1 1 1 0 0,-1 0-1 0 0,0 0 0 0 0,0 0 1 0 0,1 0-1 0 0,-1 0 1 0 0,0 0-1 0 0,1 0 1 0 0,-1 1-1 0 0,1-1 1 0 0,4 1-1 0 0,2-2 57 0 0,-5 1-45 0 0,-1 0 0 0 0,0 0 1 0 0,0 0-1 0 0,0 0 0 0 0,0 0 0 0 0,0 0 0 0 0,0-1 1 0 0,0 0-1 0 0,-1 1 0 0 0,1-1 0 0 0,-1 0 0 0 0,1 0 0 0 0,-1-1 1 0 0,1 1-1 0 0,-1 0 0 0 0,0-1 0 0 0,0 0 0 0 0,0 1 1 0 0,-1-1-1 0 0,1 0 0 0 0,1-5 0 0 0,0-1 59 0 0,-1-1 0 0 0,0 0-1 0 0,0-15 1 0 0,-2 13 22 0 0,1 0-1 0 0,6-23 0 0 0,-1 8-37 0 0,-2-1 0 0 0,0 0 1 0 0,-2 0-1 0 0,-2-39 0 0 0,0 59-62 0 0,-2-28 153 0 0,1 25-114 0 0,1 0 1 0 0,0-1-1 0 0,2-19 0 0 0,5-8 60 0 0,-2-1 1 0 0,-2 0-1 0 0,-4-75 0 0 0,-24-82 430 0 0,23 138-432 0 0,2 32-30 0 0,-5-26-1 0 0,-3 4-22 0 0,4 28-1 0 0,0-1 0 0 0,0-31-1 0 0,3 42-47 0 0,-1 1 0 0 0,0-1 0 0 0,0 1 0 0 0,-1 0 0 0 0,-1 0 0 0 0,1 0 0 0 0,-2 0 0 0 0,-6-10 0 0 0,8 15 7 0 0,-1 0-1 0 0,0 0 1 0 0,0 0-1 0 0,0 1 1 0 0,-1 0-1 0 0,1 0 1 0 0,-1 0-1 0 0,0 0 1 0 0,0 1-1 0 0,-1 0 1 0 0,1 0-1 0 0,-1 0 1 0 0,0 1-1 0 0,1 0 1 0 0,-12-3 0 0 0,-8 0 3 0 0,0 1 1 0 0,-41-2-1 0 0,24 3-18 0 0,14 2 8 0 0,1 1 0 0 0,0 1 0 0 0,-31 6 0 0 0,30-3 0 0 0,0-2 0 0 0,-49-1 0 0 0,35-5 0 0 0,-57-3 0 0 0,83 7 1 0 0,-112 4 9 0 0,-4 0 123 0 0,101-2-133 0 0,1 1 0 0 0,-35 7 0 0 0,8 0 0 0 0,55-10 0 0 0,-44 4 0 0 0,42-5 0 0 0,1 1 0 0 0,0-1 0 0 0,-1 1 0 0 0,1-1 0 0 0,0 0 0 0 0,0 0 0 0 0,-1-1 0 0 0,1 1 0 0 0,0-1 0 0 0,0 1 0 0 0,-4-4 0 0 0,-26-15 0 0 0,27 16 0 0 0,0 0 0 0 0,0 1 0 0 0,0 0 0 0 0,-1 0 0 0 0,1 1 0 0 0,-1 0 0 0 0,1 0 0 0 0,-1 0 0 0 0,0 1 0 0 0,-10-1 0 0 0,15 1 0 0 0,1 1 0 0 0,1 1 0 0 0,-1-1 0 0 0,1 0 0 0 0,-1 1 0 0 0,1-1 0 0 0,0 0 0 0 0,-1 1 0 0 0,1-1 0 0 0,0 0 0 0 0,-1 1 0 0 0,1-1 0 0 0,0 1 0 0 0,-1-1 0 0 0,1 1 0 0 0,0-1 0 0 0,0 1 0 0 0,0-1 0 0 0,-1 1 0 0 0,1-1 0 0 0,0 1 0 0 0,0-1 0 0 0,0 1 0 0 0,0-1 0 0 0,0 1 0 0 0,0-1 0 0 0,0 1 0 0 0,0-1 0 0 0,0 2 0 0 0,0 2 0 0 0,-1 0 0 0 0,1 1 0 0 0,-1-1 0 0 0,0 0 0 0 0,0 1 0 0 0,-1-1 0 0 0,-3 7 0 0 0,-4 15 0 0 0,5 13 0 0 0,3-31 0 0 0,1 0 0 0 0,-1 0 0 0 0,0 0 0 0 0,-3 9 0 0 0,3-14 0 0 0,-5 14 0 0 0,-7 35 1 0 0,13-47-2 0 0,-1 0 0 0 0,0 1 0 0 0,1-1 0 0 0,0 1 0 0 0,1-1 0 0 0,-1 1 0 0 0,1-1 0 0 0,0 1-1 0 0,0-1 1 0 0,4 10 0 0 0,3 9-11 0 0,-1 0-1 0 0,-1 0 0 0 0,5 34 0 0 0,-3-8 11 0 0,-3-22 2 0 0,-2 0 0 0 0,-1 0 0 0 0,-1 1 0 0 0,-4 34 0 0 0,1-18 0 0 0,1-20 0 0 0,-5 34 0 0 0,3-38 0 0 0,2 0 0 0 0,0 0 0 0 0,2 0 0 0 0,0 0 0 0 0,8 41 0 0 0,-8-56 0 0 0,1 11 0 0 0,-2 0 0 0 0,-1 25 0 0 0,1 22 0 0 0,15 78 0 0 0,-15-102 0 0 0,0-36 0 0 0,-1 0 0 0 0,1 0 0 0 0,0 1 0 0 0,0-1 0 0 0,0 0 0 0 0,1 0 0 0 0,-1 0 0 0 0,1 0 0 0 0,0 0 0 0 0,0 0 0 0 0,1 0 0 0 0,-1 0 0 0 0,1 0 0 0 0,3 6 0 0 0,5 14 0 0 0,-10-22 0 0 0,0-1 0 0 0,0 1 0 0 0,0-1 0 0 0,1 1 0 0 0,-1-1 0 0 0,0 0 0 0 0,1 1 0 0 0,-1-1 0 0 0,1 0 0 0 0,0 0 0 0 0,-1 1 0 0 0,1-1 0 0 0,0 0 0 0 0,0 0 0 0 0,0 0 0 0 0,0 0 0 0 0,0 0 0 0 0,0 0 0 0 0,0 0 0 0 0,0 0 0 0 0,0 0 0 0 0,0 0 0 0 0,1-1 0 0 0,-1 1 0 0 0,0 0 0 0 0,1-1 0 0 0,-1 1 0 0 0,0-1 0 0 0,3 1 0 0 0,28 3 0 0 0,-22-3 0 0 0,-1 0 0 0 0,0 1 0 0 0,17 4 0 0 0,-21-4 0 0 0,5 2 0 0 0,0 0 0 0 0,0 0 0 0 0,14 2 0 0 0,31 6 0 0 0,12 3 0 0 0,-53-12 0 0 0,1-1 0 0 0,0-1 0 0 0,23 0 0 0 0,-27-2 0 0 0,-1 0 0 0 0,1-1 0 0 0,0-1 0 0 0,18-6 0 0 0,41-24 0 0 0,-43 20 0 0 0,-19 9-58 0 0,1-2 177 0 0,-23 7-893 0 0,9-1 598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8:16.837"/>
    </inkml:context>
    <inkml:brush xml:id="br0">
      <inkml:brushProperty name="width" value="0.1" units="cm"/>
      <inkml:brushProperty name="height" value="0.1" units="cm"/>
      <inkml:brushProperty name="color" value="#E71224"/>
    </inkml:brush>
  </inkml:definitions>
  <inkml:trace contextRef="#ctx0" brushRef="#br0">5752 1861 6911 0 0,'-9'0'410'0'0,"0"1"-1"0"0,-1 0 1 0 0,-13 3-1 0 0,1 3 4320 0 0,13-3-3063 0 0,8-3-1569 0 0,-1 0 0 0 0,1 0 0 0 0,-1 0 0 0 0,1-1 0 0 0,-1 1 0 0 0,1-1 0 0 0,-1 1 0 0 0,0-1 0 0 0,1 1 0 0 0,-2-1 0 0 0,-12-13 1811 0 0,12 12-1639 0 0,0 1-1 0 0,0-1 1 0 0,0 1 0 0 0,0-1-1 0 0,0 1 1 0 0,1 0-1 0 0,-1 0 1 0 0,0 0 0 0 0,0 0-1 0 0,0 1 1 0 0,-5 1-1 0 0,-35 13 1083 0 0,11-4-469 0 0,19-9-606 0 0,0 0 1 0 0,1-1-1 0 0,-1-1 0 0 0,0 0 1 0 0,-22-3-1 0 0,16 1-5 0 0,-34 1 0 0 0,-127 23 465 0 0,-135 20 456 0 0,44-45-660 0 0,192-3-496 0 0,-49-1 192 0 0,71 3-159 0 0,38 3-35 0 0,-1 0 1 0 0,-31 2-1 0 0,-158 13 227 0 0,207-14-261 0 0,-199 7 214 0 0,125-5-119 0 0,32-2 1 0 0,0 2 1 0 0,-49 9-1 0 0,-128 18 85 0 0,199-29-181 0 0,0 0 0 0 0,-32-7 0 0 0,-7 0 0 0 0,-183-4 128 0 0,170 0-78 0 0,50 7-24 0 0,-1 0 0 0 0,-26 1 0 0 0,22 1-26 0 0,0-1 0 0 0,0-2 0 0 0,0 0 0 0 0,-32-12 0 0 0,15 5 0 0 0,-9 2 0 0 0,0 3 0 0 0,0 2 0 0 0,-95 3 0 0 0,98 2 0 0 0,-22 5 0 0 0,54-3 0 0 0,0-1 0 0 0,0 0 0 0 0,0-1 0 0 0,-39-6 0 0 0,17-1 0 0 0,0 2 0 0 0,-45 1 0 0 0,19 1 0 0 0,29-2 0 0 0,-1-1 0 0 0,-46-15 0 0 0,1 1 0 0 0,-43 6 0 0 0,59 9 0 0 0,-3 0 0 0 0,-85 7 0 0 0,42 1 0 0 0,40 2 0 0 0,52-3 0 0 0,-1 0 0 0 0,-36-3 0 0 0,44 0 0 0 0,-1 1 0 0 0,1 1 0 0 0,0 0 0 0 0,0 0 0 0 0,0 2 0 0 0,0 0 0 0 0,-16 6 0 0 0,29-9 0 0 0,0 0 0 0 0,0 0 0 0 0,0 1 0 0 0,1-2 0 0 0,-1 1 0 0 0,0 0 0 0 0,0-1 0 0 0,0 1 0 0 0,0-1 0 0 0,0 0 0 0 0,0 0 0 0 0,0 0 0 0 0,-2-2 0 0 0,-15-4 0 0 0,-60-20-64 0 0,76 26 64 0 0,-213-66 0 0 0,216 66-3 0 0,-1 1 0 0 0,1-1-1 0 0,-1 0 1 0 0,1 0 0 0 0,-1 0-1 0 0,1 0 1 0 0,-1 0 0 0 0,1-1 0 0 0,0 1-1 0 0,0 0 1 0 0,0-1 0 0 0,0 1 0 0 0,0 0-1 0 0,0-1 1 0 0,0 0 0 0 0,0 1 0 0 0,0-1-1 0 0,1 1 1 0 0,-1-1 0 0 0,0-2-1 0 0,-4-41 12 0 0,2 13-11 0 0,-4 9 3 0 0,-1 0 0 0 0,-16-33 0 0 0,-8-25-27 0 0,29 71 22 0 0,0 1-1 0 0,1-1 1 0 0,0 0 0 0 0,1 0 0 0 0,0 0-1 0 0,1-17 1 0 0,6-34 5 0 0,1-86 0 0 0,-8 129 0 0 0,0 1 0 0 0,-1-1 0 0 0,-1 0 0 0 0,-1 1 0 0 0,-1 0 0 0 0,-8-22 0 0 0,-13-21-5 0 0,-30-84 16 0 0,49 124-22 0 0,2-1 0 0 0,0 0 0 0 0,1 0 0 0 0,2 0 0 0 0,-1-25 0 0 0,8-107-65 0 0,-5 150 73 0 0,0 1 0 0 0,1-1-1 0 0,-1 1 1 0 0,0-1 0 0 0,1 1 0 0 0,0-1 0 0 0,0 1 0 0 0,0-1-1 0 0,0 1 1 0 0,0 0 0 0 0,0 0 0 0 0,0-1 0 0 0,1 1-1 0 0,-1 0 1 0 0,1 0 0 0 0,-1 0 0 0 0,1 0 0 0 0,0 1-1 0 0,0-1 1 0 0,0 0 0 0 0,0 1 0 0 0,0-1 0 0 0,3 0-1 0 0,5-3-17 0 0,0 0 0 0 0,0 1 0 0 0,0 1 0 0 0,13-3 0 0 0,-4 0 11 0 0,92-19 10 0 0,-98 21-1 0 0,17-3-11 0 0,0-1-1 0 0,-1-2 0 0 0,-1-1 1 0 0,47-24-1 0 0,-56 24 8 0 0,1 1 0 0 0,0 1 0 0 0,0 1-1 0 0,36-9 1 0 0,89-12-30 0 0,-103 21 32 0 0,-4 4 3 0 0,-1 1 0 0 0,52 2 0 0 0,-44 2 0 0 0,-12 0 0 0 0,49 4 0 0 0,19 3 0 0 0,-4 5 0 0 0,51 11 0 0 0,1-5 0 0 0,-109-15 0 0 0,36 4-11 0 0,-45-6-31 0 0,35-1 31 0 0,12-1 11 0 0,1-1 0 0 0,15-2 0 0 0,8 2 0 0 0,-11-2 0 0 0,-44 0 0 0 0,19-3 0 0 0,-20 1 0 0 0,25-2 0 0 0,7-3 0 0 0,4 0 0 0 0,3 0 0 0 0,-5 3 0 0 0,62-7 0 0 0,43-7 0 0 0,-124 14 0 0 0,-18 1 0 0 0,27-4 0 0 0,5-2 0 0 0,-2 1 0 0 0,6 0 0 0 0,54 0 0 0 0,-1 3 0 0 0,-50 5 0 0 0,-43 0 0 0 0,42-4 0 0 0,-2-3 0 0 0,-33 3 0 0 0,25-5 0 0 0,15 0 0 0 0,53 0 0 0 0,119-9 0 0 0,-219 18 0 0 0,32-3 0 0 0,0 1 0 0 0,-1 0 0 0 0,11 1 0 0 0,38 3 0 0 0,-74 0 0 0 0,93 5 0 0 0,-36 3 0 0 0,-39-5 0 0 0,18 0 0 0 0,-56-3 0 0 0,-1 1 0 0 0,1 2 0 0 0,0 0 0 0 0,0 2 0 0 0,-1 0 0 0 0,26 9 0 0 0,-44-11-3 0 0,1 0 0 0 0,-1 1 1 0 0,0-1-1 0 0,0 1 0 0 0,-1 1 0 0 0,1-1 1 0 0,-1 1-1 0 0,0 0 0 0 0,0 0 0 0 0,0 1 0 0 0,0-1 1 0 0,-1 1-1 0 0,1 0 0 0 0,-1 0 0 0 0,-1 1 1 0 0,1-1-1 0 0,-1 1 0 0 0,0 0 0 0 0,0 0 0 0 0,0 0 1 0 0,-1 0-1 0 0,3 12 0 0 0,14 46-50 0 0,-2-9 31 0 0,0 7-20 0 0,-4-7 31 0 0,-7-12 11 0 0,1 53 0 0 0,-5-56 0 0 0,1 100 0 0 0,-3-83 0 0 0,2 1 0 0 0,14 82 0 0 0,-11-112 0 0 0,4 19 0 0 0,-7-38 0 0 0,29 165 0 0 0,-27-136 0 0 0,0 0 0 0 0,-4 61 0 0 0,-2-77-34 0 0,-1 0 1 0 0,-1 0-1 0 0,-1 0 1 0 0,-1 0-1 0 0,-1-1 0 0 0,0 0 1 0 0,-2-1-1 0 0,-1 0 1 0 0,-19 31-1 0 0,2-19-2413 0 0,18-25 1158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8:32.243"/>
    </inkml:context>
    <inkml:brush xml:id="br0">
      <inkml:brushProperty name="width" value="0.1" units="cm"/>
      <inkml:brushProperty name="height" value="0.1" units="cm"/>
      <inkml:brushProperty name="color" value="#E71224"/>
    </inkml:brush>
  </inkml:definitions>
  <inkml:trace contextRef="#ctx0" brushRef="#br0">1998 280 2303 0 0,'-13'-7'459'0'0,"-15"-10"6336"0"0,18 9-7105 0 0,0 1 607 0 0,0 0 0 0 0,0 1-1 0 0,0 0 1 0 0,-1 0 0 0 0,0 1-1 0 0,0 1 1 0 0,-1 0 0 0 0,1 1-1 0 0,-1 0 1 0 0,0 0-1 0 0,0 2 1 0 0,-23-2 0 0 0,-8 3 424 0 0,1 2-1 0 0,-53 9 1 0 0,90-10-676 0 0,-96 12 1639 0 0,-118 2 0 0 0,149-16-1293 0 0,-247 6 1138 0 0,192-5-1316 0 0,51-1-98 0 0,23-1-50 0 0,30 1-39 0 0,0 1-1 0 0,1 0 0 0 0,-1 2 1 0 0,-34 6-1 0 0,39-5 84 0 0,0 0 0 0 0,-1-1 0 0 0,-27-1 0 0 0,44-1-33 0 0,0 1-73 0 0,0 0 0 0 0,1-1 0 0 0,-1 1 0 0 0,0 0 0 0 0,1-1 0 0 0,-1 1-1 0 0,1 0 1 0 0,-1-1 0 0 0,1 1 0 0 0,-1-1 0 0 0,1 1 0 0 0,0-1 0 0 0,-1 1 0 0 0,1-1 0 0 0,0 0-1 0 0,-1 1 1 0 0,1-1 0 0 0,0 0 0 0 0,-1 1 0 0 0,1-1 0 0 0,0 0 0 0 0,0 0 0 0 0,-1 0 0 0 0,1 0-1 0 0,0 1 1 0 0,0-1 0 0 0,1-1 0 0 0,24 3 51 0 0,-24-2-53 0 0,26-2 11 0 0,1-1 0 0 0,47-11 0 0 0,-43 7 2 0 0,47-4 0 0 0,100-11 52 0 0,-62 6-68 0 0,-94 13 6 0 0,328-33 56 0 0,-190 22-20 0 0,116-8 48 0 0,-271 21-87 0 0,40-1 68 0 0,60-11 0 0 0,-94 14-16 0 0,-35-9-6 0 0,11 3 8 0 0,-1 1-1 0 0,0 1 0 0 0,-20-4 0 0 0,-157-7-13 0 0,76 8-10 0 0,-67-17-31 0 0,-53-2 11 0 0,-198 21 106 0 0,197 15 26 0 0,-53-1-78 0 0,258-11-71 0 0,-75 0 19 0 0,93 2-24 0 0,0 0 0 0 0,0 1-1 0 0,0 0 1 0 0,0 0 0 0 0,0 1-1 0 0,-20 10 1 0 0,31-13 10 0 0,0-1 0 0 0,0 1 0 0 0,0 0 0 0 0,0 0 0 0 0,0 0 0 0 0,1 0 0 0 0,-1 0-1 0 0,0 0 1 0 0,0 0 0 0 0,0 1 0 0 0,0-1 0 0 0,1 0 0 0 0,-1 0 0 0 0,0 0 0 0 0,0 0 0 0 0,0 0 0 0 0,0 0-1 0 0,0 0 1 0 0,0 0 0 0 0,1 0 0 0 0,-1 0 0 0 0,0 0 0 0 0,0 0 0 0 0,0 1 0 0 0,0-1 0 0 0,0 0 0 0 0,0 0 0 0 0,0 0-1 0 0,0 0 1 0 0,1 0 0 0 0,-1 0 0 0 0,0 1 0 0 0,0-1 0 0 0,0 0 0 0 0,0 0 0 0 0,0 0 0 0 0,0 0 0 0 0,0 0 0 0 0,0 1-1 0 0,0-1 1 0 0,0 0 0 0 0,0 0 0 0 0,0 0 0 0 0,0 0 0 0 0,0 0 0 0 0,0 1 0 0 0,0-1 0 0 0,0 0 0 0 0,0 0-1 0 0,0 0 1 0 0,0 0 0 0 0,0 0 0 0 0,-1 1 0 0 0,1-1 0 0 0,0 0 0 0 0,0 0 0 0 0,0 0 0 0 0,0 0 0 0 0,0 0 0 0 0,0 0-1 0 0,0 0 1 0 0,0 1 0 0 0,-1-1 0 0 0,1 0 0 0 0,0 0 0 0 0,0 0 0 0 0,0 0 0 0 0,11 2-56 0 0,20-3 7 0 0,0 1-1 0 0,49 5 1 0 0,1 1 52 0 0,195-13-2 0 0,-168 2 0 0 0,75 6 0 0 0,-10 1 0 0 0,253 7-109 0 0,-258 0 31 0 0,400 18 317 0 0,-445-33-97 0 0,-83 3-289 0 0,68 2 0 0 0,-90 4-2257 0 0,-14-1 972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8:48.725"/>
    </inkml:context>
    <inkml:brush xml:id="br0">
      <inkml:brushProperty name="width" value="0.1" units="cm"/>
      <inkml:brushProperty name="height" value="0.1" units="cm"/>
      <inkml:brushProperty name="color" value="#E71224"/>
    </inkml:brush>
  </inkml:definitions>
  <inkml:trace contextRef="#ctx0" brushRef="#br0">5007 120 4375 0 0,'-4'-5'802'0'0,"3"3"-802"0"0,0 1 0 0 0,0-1 0 0 0,0 1-1 0 0,0 0 1 0 0,-1 0 0 0 0,1-1-1 0 0,0 1 1 0 0,0 0 0 0 0,-1 0 0 0 0,1 0-1 0 0,-2-1 1 0 0,-1 1 231 0 0,0 0-1 0 0,0 0 1 0 0,0 1 0 0 0,0-1-1 0 0,0 1 1 0 0,0 0-1 0 0,0 0 1 0 0,0 0 0 0 0,0 0-1 0 0,0 1 1 0 0,0 0-1 0 0,0-1 1 0 0,-5 3 0 0 0,-2 1 575 0 0,0 1 0 0 0,0 1 0 0 0,-10 7 0 0 0,13-8-444 0 0,0-1-1 0 0,0 1 1 0 0,0-1 0 0 0,0-1 0 0 0,-1 1-1 0 0,-13 3 1 0 0,-209 26 3081 0 0,194-24-2801 0 0,27-6-475 0 0,-1-1-1 0 0,1 0 1 0 0,-1 0-1 0 0,-12 0 1 0 0,-4-2-60 0 0,16 1-9 0 0,0 0 0 0 0,1-2-1 0 0,-1 1 1 0 0,1-1 0 0 0,-1-1 0 0 0,-14-3 0 0 0,8 0 19 0 0,-1 2 1 0 0,0 0-1 0 0,0 1 1 0 0,-34 0-1 0 0,-20-2-18 0 0,-169-7 712 0 0,15 2-287 0 0,170 6-335 0 0,1 2 0 0 0,-81 9 1 0 0,77-4-104 0 0,0-3 0 0 0,-79-8 0 0 0,12-9 258 0 0,-75-7 163 0 0,-12 2-399 0 0,120 10-88 0 0,-15 6-15 0 0,-14-1 129 0 0,110 4-130 0 0,-240-27 237 0 0,99 20-156 0 0,-29-2 41 0 0,133 8-54 0 0,-67 6 0 0 0,-21-1 29 0 0,-33-3 94 0 0,77 2-118 0 0,37-3 236 0 0,-83-15 0 0 0,92 10-107 0 0,33 6 127 0 0,0 0-1 0 0,-1 2 0 0 0,-14 1 1 0 0,-15 0-1272 0 0,-333-9 708 0 0,268 3 306 0 0,-50 1 79 0 0,96 10 135 0 0,-31 0-864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8:51.187"/>
    </inkml:context>
    <inkml:brush xml:id="br0">
      <inkml:brushProperty name="width" value="0.1" units="cm"/>
      <inkml:brushProperty name="height" value="0.1" units="cm"/>
      <inkml:brushProperty name="color" value="#E71224"/>
    </inkml:brush>
  </inkml:definitions>
  <inkml:trace contextRef="#ctx0" brushRef="#br0">3407 115 3679 0 0,'3'-6'1252'0'0,"0"1"0"0"0,0 0 0 0 0,1-1-1 0 0,7-7 1 0 0,-8 9-1176 0 0,2-1-27 0 0,-1 0 0 0 0,0 0 0 0 0,0 0 0 0 0,0-1 0 0 0,0 0 0 0 0,-1 0 0 0 0,0 0 0 0 0,3-8 0 0 0,-6 13-11 0 0,0 1-1 0 0,0-1 1 0 0,0 0-1 0 0,0 0 1 0 0,0 1-1 0 0,0-1 1 0 0,-1 0-1 0 0,1 1 1 0 0,0-1 0 0 0,0 0-1 0 0,-1 1 1 0 0,1-1-1 0 0,0 1 1 0 0,-1-1-1 0 0,1 0 1 0 0,-1 1-1 0 0,1-1 1 0 0,0 1-1 0 0,-1-1 1 0 0,1 1-1 0 0,-1-1 1 0 0,0 1-1 0 0,1-1 1 0 0,-1 1-1 0 0,1 0 1 0 0,-1-1-1 0 0,0 1 1 0 0,1 0-1 0 0,-1 0 1 0 0,0-1-1 0 0,1 1 1 0 0,-1 0-1 0 0,0 0 1 0 0,1 0-1 0 0,-1 0 1 0 0,0 0-1 0 0,1 0 1 0 0,-1 0-1 0 0,0 0 1 0 0,0 0 0 0 0,1 0-1 0 0,-1 0 1 0 0,0 0-1 0 0,-33 6 1224 0 0,-20 14-15 0 0,21-6-889 0 0,0-2-1 0 0,-1-2 1 0 0,-59 11-1 0 0,62-17-126 0 0,-15 2 924 0 0,-49 0 0 0 0,-107 3-1547 0 0,-2 0 808 0 0,168-9-358 0 0,-52 1 112 0 0,-123-16 0 0 0,134 6 34 0 0,-102-1-1 0 0,14 16 80 0 0,83-2 4 0 0,-137-10 0 0 0,132 1-142 0 0,0 4 0 0 0,-96 10 0 0 0,113-5 90 0 0,23-2-67 0 0,0-3 0 0 0,0-2-1 0 0,0-2 1 0 0,-73-17 0 0 0,22 3 35 0 0,0 3 0 0 0,-144-4 0 0 0,208 19-224 0 0,-39-2-353 0 0,-120 11 0 0 0,152 3-2507 0 0,22-4-3976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7:18.027"/>
    </inkml:context>
    <inkml:brush xml:id="br0">
      <inkml:brushProperty name="width" value="0.1" units="cm"/>
      <inkml:brushProperty name="height" value="0.1" units="cm"/>
      <inkml:brushProperty name="color" value="#E71224"/>
    </inkml:brush>
  </inkml:definitions>
  <inkml:trace contextRef="#ctx0" brushRef="#br0">1231 77 2271 0 0,'1'-2'83'0'0,"-1"0"-1"0"0,1 0 0 0 0,-1-1 0 0 0,0 1 0 0 0,0 0 1 0 0,0 0-1 0 0,0 0 0 0 0,0 0 0 0 0,0 0 0 0 0,0 0 1 0 0,-1 0-1 0 0,1 0 0 0 0,-1 0 0 0 0,1 0 0 0 0,-1 0 1 0 0,0 0-1 0 0,0 0 0 0 0,0 0 0 0 0,-2-3 0 0 0,0 3 36 0 0,1-1 0 0 0,-1 1-1 0 0,1 0 1 0 0,-1 0-1 0 0,0 0 1 0 0,0 0 0 0 0,0 0-1 0 0,0 1 1 0 0,0-1-1 0 0,0 1 1 0 0,-4-2 0 0 0,-4 1 202 0 0,1-1 1 0 0,0 2-1 0 0,-1-1 0 0 0,1 1 1 0 0,-1 1-1 0 0,1 0 1 0 0,-13 2-1 0 0,-209 44 2059 0 0,34-4 527 0 0,134-33-2164 0 0,-1-2 0 0 0,0-3 0 0 0,-124-9 0 0 0,144 1-464 0 0,-85 5-1 0 0,56 7-4972 0 0,46-5-469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7:19.072"/>
    </inkml:context>
    <inkml:brush xml:id="br0">
      <inkml:brushProperty name="width" value="0.1" units="cm"/>
      <inkml:brushProperty name="height" value="0.1" units="cm"/>
      <inkml:brushProperty name="color" value="#E71224"/>
    </inkml:brush>
  </inkml:definitions>
  <inkml:trace contextRef="#ctx0" brushRef="#br0">3034 13 6247 0 0,'-1'-1'34'0'0,"0"0"33"0"0,1 0-1 0 0,-1 0 1 0 0,0 1-1 0 0,1-1 1 0 0,-1 0-1 0 0,0 0 1 0 0,0 1-1 0 0,1-1 0 0 0,-1 0 1 0 0,0 1-1 0 0,0-1 1 0 0,0 1-1 0 0,0-1 1 0 0,0 1-1 0 0,0 0 1 0 0,0-1-1 0 0,0 1 1 0 0,0 0-1 0 0,0 0 0 0 0,0 0 1 0 0,0 0-1 0 0,0-1 1 0 0,0 1-1 0 0,0 0 1 0 0,0 1-1 0 0,0-1 1 0 0,0 0-1 0 0,0 0 1 0 0,0 0-1 0 0,0 1 1 0 0,0-1-1 0 0,0 0 0 0 0,0 1 1 0 0,-1 0-1 0 0,-77 23 1122 0 0,-102 16 0 0 0,103-23-664 0 0,-52 7-365 0 0,-5-14 862 0 0,-160-8-1 0 0,242-3-893 0 0,-33 0 38 0 0,-1-4-1 0 0,-98-19 0 0 0,119 14 69 0 0,0 3-1 0 0,-97 2 1 0 0,2 1 165 0 0,-101-14 282 0 0,224 16-540 0 0,-1 1-1 0 0,-65 8 1 0 0,-76 21 79 0 0,26-4-134 0 0,124-20-117 0 0,-79 10-784 0 0,-147 36 0 0 0,194-32-107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7:22.283"/>
    </inkml:context>
    <inkml:brush xml:id="br0">
      <inkml:brushProperty name="width" value="0.1" units="cm"/>
      <inkml:brushProperty name="height" value="0.1" units="cm"/>
      <inkml:brushProperty name="color" value="#E71224"/>
    </inkml:brush>
  </inkml:definitions>
  <inkml:trace contextRef="#ctx0" brushRef="#br0">1650 53 455 0 0,'-13'-8'807'0'0,"0"1"-1"0"0,-1 1 0 0 0,1 0 0 0 0,-2 1 0 0 0,1 0 0 0 0,0 1 0 0 0,-1 1 0 0 0,0 0 0 0 0,-23-1 0 0 0,-4 3-162 0 0,0 1 1 0 0,-50 7 0 0 0,-76 17 610 0 0,-31 3-153 0 0,35-17-374 0 0,-115 13 180 0 0,188-13-1074 0 0,1-4-1 0 0,-118-8 0 0 0,150-2-3203 0 0,5 1-1172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7:23.493"/>
    </inkml:context>
    <inkml:brush xml:id="br0">
      <inkml:brushProperty name="width" value="0.1" units="cm"/>
      <inkml:brushProperty name="height" value="0.1" units="cm"/>
      <inkml:brushProperty name="color" value="#E71224"/>
    </inkml:brush>
  </inkml:definitions>
  <inkml:trace contextRef="#ctx0" brushRef="#br0">2518 33 655 0 0,'0'-1'25'0'0,"0"0"0"0"0,0 0 0 0 0,-1 0 0 0 0,1 0-1 0 0,0 0 1 0 0,-1 0 0 0 0,1 0 0 0 0,0 0 0 0 0,-1 0-1 0 0,1 0 1 0 0,-1 1 0 0 0,0-1 0 0 0,1 0-1 0 0,-1 0 1 0 0,1 1 0 0 0,-1-1 0 0 0,0 0 0 0 0,0 0-1 0 0,1 1 1 0 0,-1-1 0 0 0,0 1 0 0 0,0-1-1 0 0,0 1 1 0 0,-1-1 0 0 0,-25-8 1082 0 0,18 7-751 0 0,5 1-99 0 0,1 1 0 0 0,-1-1 0 0 0,1 1-1 0 0,-1 0 1 0 0,1 0 0 0 0,-1 1 0 0 0,1-1 0 0 0,0 1 0 0 0,-1-1-1 0 0,1 1 1 0 0,-1 0 0 0 0,1 0 0 0 0,0 1 0 0 0,0-1-1 0 0,-5 4 1 0 0,-8 4 211 0 0,-23 18-1 0 0,36-24-338 0 0,-27 20 226 0 0,19-14-305 0 0,0 1-1 0 0,-1-2 0 0 0,0 0 0 0 0,0 0 1 0 0,-1-1-1 0 0,0 0 0 0 0,0-2 1 0 0,-1 1-1 0 0,-13 3 0 0 0,-128 27 1157 0 0,-52 12-449 0 0,164-41-609 0 0,1-2 1 0 0,-84 0-1 0 0,-70-5 1046 0 0,116 1-653 0 0,-122-4 394 0 0,-36-26 124 0 0,-86-3-5 0 0,-76 41-1641 0 0,317-3-3150 0 0,-2 5-1266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36:53.239"/>
    </inkml:context>
    <inkml:brush xml:id="br0">
      <inkml:brushProperty name="width" value="0.1" units="cm"/>
      <inkml:brushProperty name="height" value="0.1" units="cm"/>
      <inkml:brushProperty name="color" value="#E71224"/>
    </inkml:brush>
  </inkml:definitions>
  <inkml:trace contextRef="#ctx0" brushRef="#br0">15 34 455 0 0,'0'0'0'0'0,"-15"0"4112"0"0,30-33-5328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7:25.493"/>
    </inkml:context>
    <inkml:brush xml:id="br0">
      <inkml:brushProperty name="width" value="0.1" units="cm"/>
      <inkml:brushProperty name="height" value="0.1" units="cm"/>
      <inkml:brushProperty name="color" value="#E71224"/>
    </inkml:brush>
  </inkml:definitions>
  <inkml:trace contextRef="#ctx0" brushRef="#br0">1950 0 4431 0 0,'-7'1'87'0'0,"-1"1"0"0"0,1 0 0 0 0,-1 0-1 0 0,1 0 1 0 0,0 1 0 0 0,-11 5-1 0 0,-8 3 251 0 0,0-1-88 0 0,-11 5 229 0 0,0-2 1 0 0,-1-2 0 0 0,0-2 0 0 0,-78 10 0 0 0,-17-14 1474 0 0,-144 12 1506 0 0,212-11-2814 0 0,-131-5 0 0 0,-64-30 242 0 0,214 24-662 0 0,0 2 0 0 0,0 1 0 0 0,-71 8 0 0 0,-135 31-2150 0 0,178-25-839 0 0,16-2-2311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7:27.160"/>
    </inkml:context>
    <inkml:brush xml:id="br0">
      <inkml:brushProperty name="width" value="0.1" units="cm"/>
      <inkml:brushProperty name="height" value="0.1" units="cm"/>
      <inkml:brushProperty name="color" value="#E71224"/>
    </inkml:brush>
  </inkml:definitions>
  <inkml:trace contextRef="#ctx0" brushRef="#br0">1576 65 919 0 0,'-60'-12'2236'0'0,"-3"-4"-681"0"0,35 7-713 0 0,0 1 1 0 0,0 2-1 0 0,-1 1 1 0 0,0 1-1 0 0,-54 0 1 0 0,-13 11 162 0 0,-97 4 367 0 0,70-13-775 0 0,-214 24-1 0 0,138-2-46 0 0,-24 3-4508 0 0,167-13-298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7:28.039"/>
    </inkml:context>
    <inkml:brush xml:id="br0">
      <inkml:brushProperty name="width" value="0.1" units="cm"/>
      <inkml:brushProperty name="height" value="0.1" units="cm"/>
      <inkml:brushProperty name="color" value="#E71224"/>
    </inkml:brush>
  </inkml:definitions>
  <inkml:trace contextRef="#ctx0" brushRef="#br0">1594 72 919 0 0,'-21'2'683'0'0,"1"-1"0"0"0,-1 0 0 0 0,0-2 0 0 0,-37-5 0 0 0,-81-25 1744 0 0,102 21-1715 0 0,0 1-1 0 0,0 2 0 0 0,-1 2 1 0 0,-47-1-1 0 0,-146 26 1009 0 0,33-2-881 0 0,123-14-623 0 0,0 3 0 0 0,0 4 0 0 0,-111 29 0 0 0,12 12-1428 0 0,109-38-3294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7:28.610"/>
    </inkml:context>
    <inkml:brush xml:id="br0">
      <inkml:brushProperty name="width" value="0.1" units="cm"/>
      <inkml:brushProperty name="height" value="0.1" units="cm"/>
      <inkml:brushProperty name="color" value="#E71224"/>
    </inkml:brush>
  </inkml:definitions>
  <inkml:trace contextRef="#ctx0" brushRef="#br0">2340 19 3223 0 0,'-13'-3'843'0'0,"-1"1"0"0"0,0 0 0 0 0,0 1 0 0 0,-25 1 0 0 0,8 0-792 0 0,-91-5 407 0 0,44 1-143 0 0,-1 3 0 0 0,-91 10 1 0 0,61 6 598 0 0,1-6 1 0 0,-192-6 0 0 0,111-10 146 0 0,-195 18 0 0 0,319-8-946 0 0,-139 11 78 0 0,148-7-224 0 0,-90 21 0 0 0,48 0-533 0 0,-8-2-230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7:30.762"/>
    </inkml:context>
    <inkml:brush xml:id="br0">
      <inkml:brushProperty name="width" value="0.1" units="cm"/>
      <inkml:brushProperty name="height" value="0.1" units="cm"/>
      <inkml:brushProperty name="color" value="#E71224"/>
    </inkml:brush>
  </inkml:definitions>
  <inkml:trace contextRef="#ctx0" brushRef="#br0">2262 134 4631 0 0,'-19'4'330'0'0,"18"-4"-394"0"0,-1 1 0 0 0,1-1 0 0 0,0 0 1 0 0,-1 1-1 0 0,1-1 0 0 0,-1 0 0 0 0,1 0 1 0 0,0 0-1 0 0,-1 0 0 0 0,1 0 0 0 0,0 0 1 0 0,-1 0-1 0 0,1-1 0 0 0,-1 1 0 0 0,1 0 0 0 0,0-1 1 0 0,-1 1-1 0 0,1-1 0 0 0,0 1 0 0 0,0-1 1 0 0,-1 0-1 0 0,-1-1 0 0 0,1 0 59 0 0,-12-8 1321 0 0,-27-15 0 0 0,35 23-1138 0 0,1-1 1 0 0,-1 1-1 0 0,0 0 0 0 0,0 1 0 0 0,0-1 0 0 0,0 1 0 0 0,0 0 1 0 0,-11 0-1 0 0,-157-8 849 0 0,30 0 139 0 0,-170-24 27 0 0,198 17-681 0 0,18 8 202 0 0,-153 7 0 0 0,27 2-6 0 0,198-2-634 0 0,-50-3 147 0 0,0 3 0 0 0,-135 17-1 0 0,-90 38-1129 0 0,224-43-118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7:32.551"/>
    </inkml:context>
    <inkml:brush xml:id="br0">
      <inkml:brushProperty name="width" value="0.1" units="cm"/>
      <inkml:brushProperty name="height" value="0.1" units="cm"/>
      <inkml:brushProperty name="color" value="#E71224"/>
    </inkml:brush>
  </inkml:definitions>
  <inkml:trace contextRef="#ctx0" brushRef="#br0">1732 82 3279 0 0,'0'-2'22'0'0,"0"1"-1"0"0,0 0 0 0 0,0 0 0 0 0,0-1 0 0 0,0 1 0 0 0,-1 0 0 0 0,1 0 0 0 0,0 0 1 0 0,-1-1-1 0 0,1 1 0 0 0,-1 0 0 0 0,1 0 0 0 0,-1 0 0 0 0,0 0 0 0 0,0 0 0 0 0,1 0 1 0 0,-1 0-1 0 0,0 0 0 0 0,0 0 0 0 0,0 0 0 0 0,0 1 0 0 0,0-1 0 0 0,-1-1 0 0 0,-31-9 335 0 0,16 6-251 0 0,-7-3 497 0 0,-59-17 2977 0 0,73 23-3259 0 0,-1 1 0 0 0,0 0 0 0 0,0 0 1 0 0,1 1-1 0 0,-1 0 0 0 0,-12 2 0 0 0,-77 8 283 0 0,0-4 0 0 0,-184-13 0 0 0,132 4 272 0 0,-177 19 1 0 0,136-3-563 0 0,141-10-487 0 0,1 2-1 0 0,0 3 1 0 0,-67 18 0 0 0,74-12-272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7:33.723"/>
    </inkml:context>
    <inkml:brush xml:id="br0">
      <inkml:brushProperty name="width" value="0.1" units="cm"/>
      <inkml:brushProperty name="height" value="0.1" units="cm"/>
      <inkml:brushProperty name="color" value="#E71224"/>
    </inkml:brush>
  </inkml:definitions>
  <inkml:trace contextRef="#ctx0" brushRef="#br0">1360 147 4143 0 0,'0'-3'116'0'0,"-1"1"0"0"0,0-1 0 0 0,1 1 0 0 0,-1-1 0 0 0,0 1 0 0 0,0-1 0 0 0,0 1 0 0 0,0 0 0 0 0,-1 0-1 0 0,1 0 1 0 0,-1-1 0 0 0,1 1 0 0 0,-1 1 0 0 0,0-1 0 0 0,0 0 0 0 0,0 0 0 0 0,0 1 0 0 0,0-1 0 0 0,0 1 0 0 0,0-1-1 0 0,0 1 1 0 0,-1 0 0 0 0,1 0 0 0 0,0 0 0 0 0,-1 0 0 0 0,1 0 0 0 0,-1 1 0 0 0,-3-1 0 0 0,-156-19 904 0 0,33 7 225 0 0,-10-13 213 0 0,-45-4 286 0 0,150 26-1563 0 0,0 2-1 0 0,-1 1 1 0 0,-47 6-1 0 0,-60 11-171 0 0,-171 44-1 0 0,260-44-168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7:34.808"/>
    </inkml:context>
    <inkml:brush xml:id="br0">
      <inkml:brushProperty name="width" value="0.1" units="cm"/>
      <inkml:brushProperty name="height" value="0.1" units="cm"/>
      <inkml:brushProperty name="color" value="#E71224"/>
    </inkml:brush>
  </inkml:definitions>
  <inkml:trace contextRef="#ctx0" brushRef="#br0">2534 42 1375 0 0,'-2'-2'205'0'0,"0"0"0"0"0,-1 1-1 0 0,1 0 1 0 0,0 0-1 0 0,-1 0 1 0 0,1 0-1 0 0,-1 0 1 0 0,1 0-1 0 0,-1 0 1 0 0,-5 0-1 0 0,-34-3 655 0 0,21 2-773 0 0,-40-2 1570 0 0,-1 3 0 0 0,-90 9 0 0 0,112-6-1395 0 0,-188 0 1121 0 0,46-3-572 0 0,15 12-405 0 0,87-4-301 0 0,-140-5 1 0 0,47-19-24 0 0,-142-7 158 0 0,137 20-167 0 0,-124 1 44 0 0,250 5-613 0 0,-77 15 0 0 0,32 1-3847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9:41.572"/>
    </inkml:context>
    <inkml:brush xml:id="br0">
      <inkml:brushProperty name="width" value="0.1" units="cm"/>
      <inkml:brushProperty name="height" value="0.1" units="cm"/>
      <inkml:brushProperty name="color" value="#E71224"/>
    </inkml:brush>
  </inkml:definitions>
  <inkml:trace contextRef="#ctx0" brushRef="#br0">1751 1 1839 0 0,'-46'9'4175'0'0,"28"0"-3745"0"0,-1 0 5 0 0,0-1 0 0 0,-1 0 0 0 0,0-1-1 0 0,-36 7 1 0 0,-10-6 1037 0 0,0-4-1 0 0,-93-5 1 0 0,106 0-696 0 0,0 2 0 0 0,-98 14 0 0 0,17 9-141 0 0,31-4-158 0 0,-105 5 1 0 0,162-21-458 0 0,0 2-1 0 0,0 2 0 0 0,1 2 1 0 0,0 1-1 0 0,1 3 0 0 0,0 2 1 0 0,-68 34-1 0 0,23-2-2078 0 0,46-25 795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9:42.332"/>
    </inkml:context>
    <inkml:brush xml:id="br0">
      <inkml:brushProperty name="width" value="0.1" units="cm"/>
      <inkml:brushProperty name="height" value="0.1" units="cm"/>
      <inkml:brushProperty name="color" value="#E71224"/>
    </inkml:brush>
  </inkml:definitions>
  <inkml:trace contextRef="#ctx0" brushRef="#br0">1831 167 1375 0 0,'1'-1'95'0'0,"-1"0"0"0"0,1 0 0 0 0,-1 0-1 0 0,0 0 1 0 0,1 0 0 0 0,-1 0-1 0 0,0 0 1 0 0,0 0 0 0 0,0 0-1 0 0,0 0 1 0 0,0 0 0 0 0,0 0-1 0 0,0 0 1 0 0,0 0 0 0 0,0 0-1 0 0,-1 0 1 0 0,1 0 0 0 0,0 0-1 0 0,-1 0 1 0 0,1 0 0 0 0,-1 0-1 0 0,1 0 1 0 0,-1 0 0 0 0,1 0-1 0 0,-1 0 1 0 0,1 1 0 0 0,-1-1-1 0 0,-1-1 1 0 0,0 1 157 0 0,-1 0 0 0 0,0 0 0 0 0,0 0 0 0 0,0 1 0 0 0,0-1-1 0 0,0 1 1 0 0,1-1 0 0 0,-6 1 0 0 0,1 0-771 0 0,-123-12 1810 0 0,-111-5 806 0 0,1 30-552 0 0,-3-1-114 0 0,198-12-1191 0 0,0-3-1 0 0,0-1 1 0 0,-61-14-1 0 0,-340-66 631 0 0,253 68-4806 0 0,138 13-414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35:53.828"/>
    </inkml:context>
    <inkml:brush xml:id="br0">
      <inkml:brushProperty name="width" value="0.1" units="cm"/>
      <inkml:brushProperty name="height" value="0.1" units="cm"/>
      <inkml:brushProperty name="color" value="#E71224"/>
    </inkml:brush>
  </inkml:definitions>
  <inkml:trace contextRef="#ctx0" brushRef="#br0">15 4 1839 0 0,'-4'0'160'0'0,"1"-2"-160"0"0,1 4 0 0 0,-4-6 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9:43.522"/>
    </inkml:context>
    <inkml:brush xml:id="br0">
      <inkml:brushProperty name="width" value="0.1" units="cm"/>
      <inkml:brushProperty name="height" value="0.1" units="cm"/>
      <inkml:brushProperty name="color" value="#E71224"/>
    </inkml:brush>
  </inkml:definitions>
  <inkml:trace contextRef="#ctx0" brushRef="#br0">1874 53 3967 0 0,'-3'-3'89'0'0,"-1"0"-1"0"0,1 0 0 0 0,-1 0 0 0 0,0 1 0 0 0,1-1 1 0 0,-1 1-1 0 0,0 0 0 0 0,-1 0 0 0 0,1 0 0 0 0,0 0 1 0 0,-1 1-1 0 0,-5-2 0 0 0,-13-3 250 0 0,0 1-1 0 0,0 1 1 0 0,0 0 0 0 0,-1 2-1 0 0,1 1 1 0 0,-1 1 0 0 0,1 1-1 0 0,-1 1 1 0 0,1 1 0 0 0,0 1-1 0 0,-39 12 1 0 0,-212 57 989 0 0,219-65-726 0 0,-77 4 0 0 0,13-3 501 0 0,-46 10-405 0 0,-202-5 0 0 0,325-14-490 0 0,0 1 0 0 0,-53 9 0 0 0,73-6-941 0 0,0 1 0 0 0,0 1 0 0 0,0 1 0 0 0,1 1 1 0 0,-39 19-1 0 0,22-1-3740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9:44.016"/>
    </inkml:context>
    <inkml:brush xml:id="br0">
      <inkml:brushProperty name="width" value="0.1" units="cm"/>
      <inkml:brushProperty name="height" value="0.1" units="cm"/>
      <inkml:brushProperty name="color" value="#E71224"/>
    </inkml:brush>
  </inkml:definitions>
  <inkml:trace contextRef="#ctx0" brushRef="#br0">1605 179 1839 0 0,'-1'-3'196'0'0,"1"1"0"0"0,-1-1 0 0 0,0 1 0 0 0,0-1 0 0 0,0 1-1 0 0,0 0 1 0 0,0-1 0 0 0,-1 1 0 0 0,1 0 0 0 0,-1 0 0 0 0,1 0-1 0 0,-1 0 1 0 0,0 0 0 0 0,0 0 0 0 0,0 0 0 0 0,0 1 0 0 0,0-1-1 0 0,-4-1 1 0 0,-42-24 1246 0 0,21 16-1025 0 0,-1 2-1 0 0,1 1 1 0 0,-1 1 0 0 0,-1 2-1 0 0,-55-4 1 0 0,-16-3 274 0 0,-190-29 1167 0 0,223 36-1539 0 0,0 3-1 0 0,-94 8 0 0 0,-4 8-115 0 0,-93 10-115 0 0,233-20-312 0 0,1 1 1 0 0,0 1-1 0 0,0 1 1 0 0,-27 12-1 0 0,4 2-4148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9:44.481"/>
    </inkml:context>
    <inkml:brush xml:id="br0">
      <inkml:brushProperty name="width" value="0.1" units="cm"/>
      <inkml:brushProperty name="height" value="0.1" units="cm"/>
      <inkml:brushProperty name="color" value="#E71224"/>
    </inkml:brush>
  </inkml:definitions>
  <inkml:trace contextRef="#ctx0" brushRef="#br0">2503 40 3223 0 0,'-1'-6'325'0'0,"-8"-17"-580"0"0,8 22 344 0 0,1 0 1 0 0,0 1-1 0 0,-1-1 1 0 0,1 1 0 0 0,-1-1-1 0 0,1 0 1 0 0,-1 1-1 0 0,1-1 1 0 0,-1 1-1 0 0,1-1 1 0 0,-1 1 0 0 0,1 0-1 0 0,-1-1 1 0 0,0 1-1 0 0,1 0 1 0 0,-1-1-1 0 0,0 1 1 0 0,1 0 0 0 0,-1-1-1 0 0,0 1 1 0 0,1 0-1 0 0,-1 0 1 0 0,0 0-1 0 0,0 0 1 0 0,1 0 0 0 0,-1 0-1 0 0,-1 0 1 0 0,-42 8 805 0 0,-67 21 0 0 0,56-15-767 0 0,-2-2 0 0 0,1-2-1 0 0,-91 4 1 0 0,98-11-63 0 0,-45 9 782 0 0,-114 30-1 0 0,114-20-309 0 0,-110 9 0 0 0,145-25-362 0 0,-415 44 739 0 0,257-22-821 0 0,-165 28 38 0 0,234-29-321 0 0,73-14-60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0:24.617"/>
    </inkml:context>
    <inkml:brush xml:id="br0">
      <inkml:brushProperty name="width" value="0.1" units="cm"/>
      <inkml:brushProperty name="height" value="0.1" units="cm"/>
      <inkml:brushProperty name="color" value="#E71224"/>
    </inkml:brush>
  </inkml:definitions>
  <inkml:trace contextRef="#ctx0" brushRef="#br0">246 102 455 0 0,'-1'-1'133'0'0,"0"0"-1"0"0,0 0 1 0 0,0 0-1 0 0,0 0 1 0 0,0 0-1 0 0,0 0 0 0 0,0 0 1 0 0,1 0-1 0 0,-1 0 1 0 0,0 0-1 0 0,1-1 0 0 0,-1 1 1 0 0,1 0-1 0 0,0 0 1 0 0,-1-1-1 0 0,1 1 0 0 0,-1-3 1 0 0,2 3-88 0 0,-1 0-1 0 0,0 1 1 0 0,0-1 0 0 0,1 0-1 0 0,-1 0 1 0 0,1 0 0 0 0,-1 1-1 0 0,0-1 1 0 0,1 0 0 0 0,0 1-1 0 0,-1-1 1 0 0,1 1 0 0 0,-1-1-1 0 0,1 0 1 0 0,0 1 0 0 0,-1-1 0 0 0,1 1-1 0 0,0 0 1 0 0,-1-1 0 0 0,1 1-1 0 0,1-1 1 0 0,6-2-37 0 0,1 1 0 0 0,-1 0-1 0 0,1 0 1 0 0,13-1 0 0 0,-3 1 98 0 0,11-2-106 0 0,1 2 0 0 0,50 2 0 0 0,-36 0 0 0 0,170-10 335 0 0,-177 8-296 0 0,-35 1-38 0 0,-1 1 1 0 0,1 0 0 0 0,0 0 0 0 0,0 0-1 0 0,0 0 1 0 0,-1 0 0 0 0,1 1-1 0 0,0-1 1 0 0,0 1 0 0 0,0 0 0 0 0,-1 0-1 0 0,1 0 1 0 0,3 2 0 0 0,-35-12 534 0 0,-18-1-384 0 0,0 3 0 0 0,-1 1 0 0 0,-67 2 0 0 0,16 0-22 0 0,57 4-104 0 0,0 2-1 0 0,0 2 0 0 0,-70 15 0 0 0,-6 1 10 0 0,99-17-35 0 0,14-2 0 0 0,0 0 0 0 0,-1 0 0 0 0,1-1 0 0 0,-1 1 0 0 0,-9-2 0 0 0,99-15 64 0 0,-40 14-32 0 0,-1 2 0 0 0,71 10 0 0 0,-15-2 0 0 0,21 0-7 0 0,206 6 86 0 0,-90-3 161 0 0,-271-10 230 0 0,-115 1 235 0 0,-405-9-88 0 0,550 7-664 0 0,1 1 0 0 0,0 0-1 0 0,-1 0 1 0 0,1 0-1 0 0,0 1 1 0 0,0-1-1 0 0,-4 3 1 0 0,7-4 11 0 0,0 1 0 0 0,1-1 0 0 0,-1 0 0 0 0,0 0 0 0 0,1 1 1 0 0,-1-1-1 0 0,1 0 0 0 0,-1 1 0 0 0,1-1 0 0 0,-1 1 0 0 0,1-1 0 0 0,-1 1 0 0 0,1-1 0 0 0,0 1 0 0 0,-1-1 0 0 0,1 1 0 0 0,0 0 1 0 0,-1-1-1 0 0,1 1 0 0 0,0-1 0 0 0,-1 1 0 0 0,1 0 0 0 0,0-1 0 0 0,0 1 0 0 0,0 0 0 0 0,0-1 0 0 0,0 1 0 0 0,0 0 0 0 0,0-1 1 0 0,0 1-1 0 0,0 0 0 0 0,0-1 0 0 0,0 1 0 0 0,0 0 0 0 0,0-1 0 0 0,1 1 0 0 0,-1-1 0 0 0,0 1 0 0 0,0 0 0 0 0,1-1 0 0 0,-1 1 0 0 0,1-1 1 0 0,-1 1-1 0 0,0-1 0 0 0,1 1 0 0 0,-1-1 0 0 0,1 1 0 0 0,-1-1 0 0 0,1 1 0 0 0,-1-1 0 0 0,1 1 0 0 0,-1-1 0 0 0,1 0 0 0 0,0 1 1 0 0,-1-1-1 0 0,1 0 0 0 0,8 6-179 0 0,0-1 1 0 0,1 0 0 0 0,-1 0 0 0 0,1-1-1 0 0,-1 0 1 0 0,1-1 0 0 0,18 3-1 0 0,74 8-675 0 0,-92-13 793 0 0,185 11-2083 0 0,-153-11 688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7:01.525"/>
    </inkml:context>
    <inkml:brush xml:id="br0">
      <inkml:brushProperty name="width" value="0.1" units="cm"/>
      <inkml:brushProperty name="height" value="0.1" units="cm"/>
      <inkml:brushProperty name="color" value="#E71224"/>
    </inkml:brush>
  </inkml:definitions>
  <inkml:trace contextRef="#ctx0" brushRef="#br0">1543 16 1839 0 0,'0'0'27'0'0,"0"0"-1"0"0,0 0 0 0 0,-1 0 0 0 0,1 0 0 0 0,0 0 0 0 0,0 0 0 0 0,0 0 0 0 0,0 0 0 0 0,0 0 0 0 0,-1 0 0 0 0,1 0 0 0 0,0 0 0 0 0,0 0 1 0 0,0 0-1 0 0,0 0 0 0 0,0 0 0 0 0,-1 0 0 0 0,1-1 0 0 0,0 1 0 0 0,0 0 0 0 0,0 0 0 0 0,0 0 0 0 0,0 0 0 0 0,0 0 0 0 0,0 0 0 0 0,0 0 0 0 0,-1-1 1 0 0,1 1-1 0 0,0 0 0 0 0,0 0 0 0 0,0 0 0 0 0,0 0 0 0 0,0 0 0 0 0,0-1 0 0 0,0 1 0 0 0,0 0 0 0 0,0 0 0 0 0,0 0 0 0 0,0 0 0 0 0,0 0 1 0 0,0-1-1 0 0,0 1 0 0 0,0 0 0 0 0,0 0 0 0 0,0 0 0 0 0,0 0 0 0 0,0 0 0 0 0,0-1 0 0 0,0 1 0 0 0,1 0 0 0 0,-1 0 0 0 0,0 0 0 0 0,0 0 0 0 0,0 0 1 0 0,0 0-1 0 0,0-1 0 0 0,0 1 0 0 0,0 0 0 0 0,0 0 0 0 0,0 0 0 0 0,1 0 0 0 0,-1 0 0 0 0,0 0 0 0 0,0 0 0 0 0,0 0 0 0 0,0 0 0 0 0,1-1 1 0 0,-13 3 2263 0 0,-13 3-1706 0 0,1-1-1 0 0,0-1 1 0 0,-44-1-1 0 0,-77-10 727 0 0,34 0-498 0 0,-318 0 208 0 0,0 34-168 0 0,366-16-1349 0 0,-95 27 0 0 0,105-22-605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7:02.444"/>
    </inkml:context>
    <inkml:brush xml:id="br0">
      <inkml:brushProperty name="width" value="0.1" units="cm"/>
      <inkml:brushProperty name="height" value="0.1" units="cm"/>
      <inkml:brushProperty name="color" value="#E71224"/>
    </inkml:brush>
  </inkml:definitions>
  <inkml:trace contextRef="#ctx0" brushRef="#br0">1700 73 919 0 0,'-17'-4'560'0'0,"-1"0"-1"0"0,1 2 1 0 0,-1 0-1 0 0,1 1 1 0 0,-19 1-1 0 0,-26-2-100 0 0,-105-15 1280 0 0,85 6-581 0 0,-1 4 0 0 0,-143 6-1 0 0,-73 8-585 0 0,0-23-458 0 0,156 7-84 0 0,7 6-2991 0 0,57 7-358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9:45.731"/>
    </inkml:context>
    <inkml:brush xml:id="br0">
      <inkml:brushProperty name="width" value="0.1" units="cm"/>
      <inkml:brushProperty name="height" value="0.1" units="cm"/>
      <inkml:brushProperty name="color" value="#E71224"/>
    </inkml:brush>
  </inkml:definitions>
  <inkml:trace contextRef="#ctx0" brushRef="#br0">2715 1 2071 0 0,'-4'3'58'0'0,"0"0"0"0"0,0 0 0 0 0,-1 0 1 0 0,1-1-1 0 0,-1 0 0 0 0,1 1 0 0 0,-1-2 0 0 0,0 1 0 0 0,-6 1 0 0 0,-46 8 1315 0 0,18-8 681 0 0,-75-2 0 0 0,20-2-1136 0 0,-274 5 726 0 0,149-3-756 0 0,-678 3 918 0 0,688 5-1833 0 0,-375 67 0 0 0,501-61-165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9:47.401"/>
    </inkml:context>
    <inkml:brush xml:id="br0">
      <inkml:brushProperty name="width" value="0.1" units="cm"/>
      <inkml:brushProperty name="height" value="0.1" units="cm"/>
      <inkml:brushProperty name="color" value="#E71224"/>
    </inkml:brush>
  </inkml:definitions>
  <inkml:trace contextRef="#ctx0" brushRef="#br0">1512 93 919 0 0,'-57'-32'3952'0'0,"42"22"-3368"0"0,0 1-1 0 0,-1 1 1 0 0,0 0-1 0 0,0 1 1 0 0,-27-8 0 0 0,34 14-390 0 0,-1-1 0 0 0,1 2 0 0 0,0-1 1 0 0,-1 1-1 0 0,1 1 0 0 0,-18 2 0 0 0,-55 19 325 0 0,14-4-51 0 0,-33 2 299 0 0,0-4 1 0 0,-130 3-1 0 0,-328 23-473 0 0,505-35-1230 0 0,-1-1-324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9:48.686"/>
    </inkml:context>
    <inkml:brush xml:id="br0">
      <inkml:brushProperty name="width" value="0.1" units="cm"/>
      <inkml:brushProperty name="height" value="0.1" units="cm"/>
      <inkml:brushProperty name="color" value="#E71224"/>
    </inkml:brush>
  </inkml:definitions>
  <inkml:trace contextRef="#ctx0" brushRef="#br0">2796 39 1839 0 0,'-11'-4'345'0'0,"-1"0"-1"0"0,1 1 0 0 0,-1 0 1 0 0,0 1-1 0 0,0 0 0 0 0,0 1 1 0 0,-19 0-1 0 0,-208-5 851 0 0,-187 7 2807 0 0,-112 8-2257 0 0,367-9-1332 0 0,-141-11 143 0 0,-4 0-166 0 0,120 12-394 0 0,-199 27-1 0 0,306-15-322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0:04.214"/>
    </inkml:context>
    <inkml:brush xml:id="br0">
      <inkml:brushProperty name="width" value="0.1" units="cm"/>
      <inkml:brushProperty name="height" value="0.1" units="cm"/>
      <inkml:brushProperty name="color" value="#E71224"/>
    </inkml:brush>
  </inkml:definitions>
  <inkml:trace contextRef="#ctx0" brushRef="#br0">2772 23 455 0 0,'-6'-3'175'0'0,"1"0"-233"0"0,0 0 0 0 0,0 0 1 0 0,0 1-1 0 0,-1-1 1 0 0,-5-1-1 0 0,9 4 271 0 0,0-1 0 0 0,0 1 0 0 0,0 0 0 0 0,0 0 0 0 0,0 0 0 0 0,0 0 0 0 0,0 0 1 0 0,-1 0-1 0 0,1 1 0 0 0,0-1 0 0 0,-3 2 0 0 0,-33 10 152 0 0,0-2 0 0 0,-57 9-1 0 0,53-15-122 0 0,1-2-1 0 0,-80-6 1 0 0,79 1 473 0 0,-1 2 1 0 0,-74 7-1 0 0,46 5-538 0 0,1 1 2 0 0,0-3 0 0 0,-127-1-1 0 0,-7-30 438 0 0,105 10 217 0 0,-177 0-1 0 0,-46-4 437 0 0,244 7-1093 0 0,1 3 0 0 0,-1 3 0 0 0,-82 8 0 0 0,85 1-151 0 0,-16 1-154 0 0,-113 23 1 0 0,152-16-126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35:55.026"/>
    </inkml:context>
    <inkml:brush xml:id="br0">
      <inkml:brushProperty name="width" value="0.1" units="cm"/>
      <inkml:brushProperty name="height" value="0.1" units="cm"/>
      <inkml:brushProperty name="color" value="#E71224"/>
    </inkml:brush>
  </inkml:definitions>
  <inkml:trace contextRef="#ctx0" brushRef="#br0">1833 176 5527 0 0,'-9'3'1642'0'0,"9"-3"-1600"0"0,9-5 209 0 0,6-8 399 0 0,-12 4 434 0 0,-4 9-967 0 0,1-1 1 0 0,-1 1-1 0 0,1-1 0 0 0,-1 1 0 0 0,0 0 0 0 0,1-1 1 0 0,-1 1-1 0 0,0 0 0 0 0,1 0 0 0 0,-1-1 1 0 0,0 1-1 0 0,1 0 0 0 0,-1 0 0 0 0,0 0 1 0 0,1 0-1 0 0,-1 0 0 0 0,0 0 0 0 0,1 0 0 0 0,-2 0 1 0 0,-1 6 1777 0 0,0 3-2080 0 0,2-9 184 0 0,1 0 0 0 0,-1 0 1 0 0,1 0-1 0 0,0 0 0 0 0,-1 0 1 0 0,1 0-1 0 0,-1 0 1 0 0,1 0-1 0 0,-1 0 0 0 0,1 0 1 0 0,0 0-1 0 0,-1 0 0 0 0,1 0 1 0 0,-1-1-1 0 0,1 1 1 0 0,0 0-1 0 0,-1 0 0 0 0,1 0 1 0 0,-1-1-1 0 0,1 1 1 0 0,0 0-1 0 0,-1 0 0 0 0,1-1 1 0 0,0 1-1 0 0,0 0 0 0 0,-1-1 1 0 0,1 1-1 0 0,0 0 1 0 0,0-1-1 0 0,-1 1 0 0 0,1-1 40 0 0,-1 1 0 0 0,1 0 0 0 0,0 0 0 0 0,-1-1 0 0 0,1 1 0 0 0,0 0 1 0 0,-1 0-1 0 0,1-1 0 0 0,0 1 0 0 0,-1-1 0 0 0,1 1 0 0 0,0 0 0 0 0,0-1 0 0 0,-1 1 0 0 0,1 0 0 0 0,0-1 0 0 0,0 1 0 0 0,0-1 0 0 0,0 1 0 0 0,-1-1 0 0 0,1 1 0 0 0,0 0 0 0 0,0-1 0 0 0,0 1 0 0 0,0-1 0 0 0,0 1 0 0 0,0-1 0 0 0,0 1 0 0 0,0-1 0 0 0,0 1 0 0 0,1 0 0 0 0,-1-1 0 0 0,0 1 0 0 0,0-1 0 0 0,0 1 0 0 0,0 0 0 0 0,1-1 0 0 0,-1 1 0 0 0,0-1 1 0 0,0 1-1 0 0,1 0 0 0 0,-1-1 0 0 0,0 1 0 0 0,1 0 0 0 0,-1-1 0 0 0,0 1 0 0 0,1 0 0 0 0,-1 0 0 0 0,0-1 0 0 0,1 1 0 0 0,-1 0 0 0 0,1 0 0 0 0,-1 0 0 0 0,0 0 0 0 0,1-1 0 0 0,-1 1 0 0 0,1 0 0 0 0,-1 0 0 0 0,1 0 0 0 0,-1 0 0 0 0,0 0 0 0 0,1 0 0 0 0,-1 0 0 0 0,1 0 0 0 0,0 0 0 0 0,-27-21 665 0 0,18 16-452 0 0,0-1 0 0 0,0 2-1 0 0,-1-1 1 0 0,0 1 0 0 0,0 0-1 0 0,-17-4 1 0 0,-2 2 246 0 0,-28-3 0 0 0,33 6-465 0 0,1 0 0 0 0,-42-13-1 0 0,40 9 21 0 0,-1 2 0 0 0,1 1 0 0 0,-1 0 0 0 0,1 2 0 0 0,-27 1 0 0 0,-12-1-43 0 0,30 1-38 0 0,0 2 0 0 0,-41 6-1 0 0,-37 2-30 0 0,92-8 70 0 0,0 1 0 0 0,-29 6-1 0 0,29-4 1 0 0,1-1 0 0 0,-31 2-1 0 0,-19-3 85 0 0,28-1 37 0 0,-55-4 1 0 0,-55-22-133 0 0,-79 0 451 0 0,222 24-427 0 0,-39-3 128 0 0,-1 2 0 0 0,1 1 1 0 0,-76 11-1 0 0,101-5-468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0:05.338"/>
    </inkml:context>
    <inkml:brush xml:id="br0">
      <inkml:brushProperty name="width" value="0.1" units="cm"/>
      <inkml:brushProperty name="height" value="0.1" units="cm"/>
      <inkml:brushProperty name="color" value="#E71224"/>
    </inkml:brush>
  </inkml:definitions>
  <inkml:trace contextRef="#ctx0" brushRef="#br0">1773 2 3167 0 0,'0'0'18'0'0,"-1"0"0"0"0,0 0 0 0 0,1-1 0 0 0,-1 1-1 0 0,0 0 1 0 0,0 0 0 0 0,0 0 0 0 0,1 0-1 0 0,-1 0 1 0 0,0 0 0 0 0,0 0 0 0 0,1 0-1 0 0,-1 0 1 0 0,0 0 0 0 0,0 0 0 0 0,0 0-1 0 0,1 0 1 0 0,-1 1 0 0 0,-1 0 0 0 0,-20 8 46 0 0,14-5-20 0 0,-30 10 220 0 0,-1-2 0 0 0,0-1 0 0 0,0-3 0 0 0,0 0 0 0 0,-1-3 0 0 0,-1-1 0 0 0,1-2 0 0 0,0-2 0 0 0,0-1 0 0 0,-55-10 0 0 0,11 1 603 0 0,-2 4 0 0 0,-94 6-1 0 0,-43-3-464 0 0,136-2-185 0 0,-200-5 132 0 0,60 25-3103 0 0,165-8-396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0:06.785"/>
    </inkml:context>
    <inkml:brush xml:id="br0">
      <inkml:brushProperty name="width" value="0.1" units="cm"/>
      <inkml:brushProperty name="height" value="0.1" units="cm"/>
      <inkml:brushProperty name="color" value="#E71224"/>
    </inkml:brush>
  </inkml:definitions>
  <inkml:trace contextRef="#ctx0" brushRef="#br0">1941 186 919 0 0,'-27'-7'898'0'0,"-35"-13"-1"0"0,-12-3 2740 0 0,-29-3-2966 0 0,-2 6-1 0 0,0 4 1 0 0,-1 4-1 0 0,-125 4 0 0 0,135 5-272 0 0,-155-25-1 0 0,120 10-113 0 0,91 15-187 0 0,0 1 1 0 0,-79 8-1 0 0,-78 22-6 0 0,122-15-71 0 0,-48 10-954 0 0,67-10-2750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0:07.876"/>
    </inkml:context>
    <inkml:brush xml:id="br0">
      <inkml:brushProperty name="width" value="0.1" units="cm"/>
      <inkml:brushProperty name="height" value="0.1" units="cm"/>
      <inkml:brushProperty name="color" value="#E71224"/>
    </inkml:brush>
  </inkml:definitions>
  <inkml:trace contextRef="#ctx0" brushRef="#br0">1411 137 2991 0 0,'-71'-35'902'0'0,"50"23"-504"0"0,-1 1 1 0 0,0 1 0 0 0,-31-9-1 0 0,-3 7 165 0 0,-1 3 0 0 0,1 3 0 0 0,-66 0 0 0 0,-9-1 284 0 0,37 0-610 0 0,1 5 1 0 0,-1 3-1 0 0,-98 14 0 0 0,108-3-1554 0 0,-105 29 0 0 0,135-23-1649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0:08.642"/>
    </inkml:context>
    <inkml:brush xml:id="br0">
      <inkml:brushProperty name="width" value="0.1" units="cm"/>
      <inkml:brushProperty name="height" value="0.1" units="cm"/>
      <inkml:brushProperty name="color" value="#E71224"/>
    </inkml:brush>
  </inkml:definitions>
  <inkml:trace contextRef="#ctx0" brushRef="#br0">2893 70 3967 0 0,'-9'-5'140'0'0,"0"1"0"0"0,-1 0 0 0 0,1 0 0 0 0,-1 1 0 0 0,1 0 0 0 0,-14-2 0 0 0,-64-4 236 0 0,57 7-290 0 0,-34-7 0 0 0,18 1 274 0 0,0 2 0 0 0,0 1 0 0 0,0 3 0 0 0,0 1 0 0 0,-1 3 0 0 0,-68 11 0 0 0,-232 24 786 0 0,256-30-948 0 0,-226 28 284 0 0,-80 5-289 0 0,51-23 15 0 0,253-17-115 0 0,-156-21 1 0 0,171 9-407 0 0,-156-3 0 0 0,145 19-91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0:10.079"/>
    </inkml:context>
    <inkml:brush xml:id="br0">
      <inkml:brushProperty name="width" value="0.1" units="cm"/>
      <inkml:brushProperty name="height" value="0.1" units="cm"/>
      <inkml:brushProperty name="color" value="#E71224"/>
    </inkml:brush>
  </inkml:definitions>
  <inkml:trace contextRef="#ctx0" brushRef="#br0">1115 184 919 0 0,'-5'-10'393'0'0,"0"1"0"0"0,-1-1 0 0 0,1 2 0 0 0,-2-1 0 0 0,1 1 0 0 0,-1 0 0 0 0,-1 0 0 0 0,1 0 0 0 0,-1 1 0 0 0,-1 1 0 0 0,1-1 0 0 0,-1 1 0 0 0,-18-9 0 0 0,7 5-88 0 0,-1 1-1 0 0,0 1 0 0 0,0 1 1 0 0,-1 0-1 0 0,-35-4 0 0 0,10 5-171 0 0,0 2 0 0 0,0 2 0 0 0,-1 2 0 0 0,1 2 0 0 0,0 3 1 0 0,0 1-1 0 0,1 2 0 0 0,0 3 0 0 0,0 1 0 0 0,1 3 0 0 0,1 1 0 0 0,-69 36 0 0 0,2 4-929 0 0,57-29-2498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0:11.331"/>
    </inkml:context>
    <inkml:brush xml:id="br0">
      <inkml:brushProperty name="width" value="0.1" units="cm"/>
      <inkml:brushProperty name="height" value="0.1" units="cm"/>
      <inkml:brushProperty name="color" value="#E71224"/>
    </inkml:brush>
  </inkml:definitions>
  <inkml:trace contextRef="#ctx0" brushRef="#br0">3932 84 1839 0 0,'27'-19'141'0'0,"-23"17"-111"0"0,-1 0 0 0 0,1 0 0 0 0,-1-1 0 0 0,1 1 0 0 0,-1-1 0 0 0,0 0 0 0 0,0 0 0 0 0,0 0 0 0 0,3-5-1 0 0,-5 8 20 0 0,-1-1-1 0 0,1 1 1 0 0,-1-1-1 0 0,0 0 1 0 0,0 1-1 0 0,1-1 1 0 0,-1 1-1 0 0,0-1 1 0 0,0 0-1 0 0,0 1 1 0 0,1-1-1 0 0,-1 0 1 0 0,0 1-1 0 0,0-1 1 0 0,0 0-1 0 0,0 1 1 0 0,0-1-1 0 0,0 0 0 0 0,-1 1 1 0 0,1-1-1 0 0,0 1 1 0 0,0-1-1 0 0,0 0 1 0 0,-1 1-1 0 0,1-1 1 0 0,0 0-1 0 0,0 1 1 0 0,-1-2-1 0 0,-1 1 76 0 0,1 0 0 0 0,0 0 0 0 0,-1 0 0 0 0,1 0 0 0 0,-1 0 0 0 0,1 0-1 0 0,-1 1 1 0 0,1-1 0 0 0,-1 0 0 0 0,1 1 0 0 0,-3-1 0 0 0,-3-1 182 0 0,0 1 0 0 0,0 0 0 0 0,0 0 0 0 0,-12 1 0 0 0,-32 6-76 0 0,0 3-1 0 0,1 2 1 0 0,-55 19-1 0 0,-85 18-154 0 0,-219-5 94 0 0,261-31 77 0 0,-409 21 266 0 0,282-32-218 0 0,-272-35 0 0 0,-83-20 294 0 0,435 48-511 0 0,-242 24-1 0 0,248 12-2808 0 0,94-7-368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6:53.362"/>
    </inkml:context>
    <inkml:brush xml:id="br0">
      <inkml:brushProperty name="width" value="0.1" units="cm"/>
      <inkml:brushProperty name="height" value="0.1" units="cm"/>
      <inkml:brushProperty name="color" value="#E71224"/>
    </inkml:brush>
  </inkml:definitions>
  <inkml:trace contextRef="#ctx0" brushRef="#br0">1590 34 3223 0 0,'4'-26'552'0'0,"-4"26"-514"0"0,0-1 0 0 0,0 1 0 0 0,0 0 0 0 0,0 0 0 0 0,0-1 0 0 0,0 1 0 0 0,1 0 0 0 0,-1-1 1 0 0,0 1-1 0 0,0 0 0 0 0,0-1 0 0 0,0 1 0 0 0,0 0 0 0 0,1 0 0 0 0,-1-1 0 0 0,0 1 0 0 0,0 0 0 0 0,0 0 1 0 0,1 0-1 0 0,-1-1 0 0 0,0 1 0 0 0,1 0 0 0 0,-1 0 0 0 0,0 0 0 0 0,0-1 0 0 0,1 1 0 0 0,-1 0 1 0 0,0 0-1 0 0,1 0 0 0 0,-1 0 0 0 0,0 0 0 0 0,1 0 0 0 0,-1 0 0 0 0,0 0 0 0 0,0 0 0 0 0,1 0 0 0 0,-1 0 1 0 0,0 0-1 0 0,1 0 0 0 0,-1 0 0 0 0,0 0 0 0 0,1 0 0 0 0,-1 0 0 0 0,0 0 0 0 0,1 1 0 0 0,-1-1 1 0 0,0 0-1 0 0,0 0 0 0 0,1 0 0 0 0,-1 0 0 0 0,0 1 0 0 0,0-1 0 0 0,1 0 0 0 0,-1 0 0 0 0,0 1 0 0 0,0-1 1 0 0,0 0-1 0 0,1 0 0 0 0,-1 1 0 0 0,0-1 0 0 0,0 0 0 0 0,0 0 0 0 0,0 1 0 0 0,1-1 0 0 0,-2 0-46 0 0,1 0 0 0 0,0 0 0 0 0,0 0 0 0 0,-1 0 0 0 0,1 0 0 0 0,0 0 0 0 0,0 0 0 0 0,-1 0 0 0 0,1 0-1 0 0,0 0 1 0 0,0 0 0 0 0,-1 0 0 0 0,1 0 0 0 0,0 0 0 0 0,0 0 0 0 0,-1 0 0 0 0,1 0 0 0 0,0 0 0 0 0,0 0-1 0 0,-1 0 1 0 0,1 0 0 0 0,0 1 0 0 0,0-1 0 0 0,-1 0 0 0 0,1 0 0 0 0,0 0 0 0 0,0 0 0 0 0,0 0 0 0 0,-1 1-1 0 0,1-1 1 0 0,0 0 0 0 0,0 0 0 0 0,0 0 0 0 0,0 1 0 0 0,0-1 0 0 0,0 0 0 0 0,-1 0 0 0 0,1 1 0 0 0,0-1-1 0 0,0 0 1 0 0,0 0 0 0 0,0 1 0 0 0,0-1 0 0 0,0 0 0 0 0,0 0 0 0 0,0 1 0 0 0,0-1 0 0 0,0 0 0 0 0,0 0 0 0 0,0 1-1 0 0,0-1 1 0 0,0 0 0 0 0,0 0 0 0 0,0 1 0 0 0,0-1 0 0 0,1 0 0 0 0,-1 0 0 0 0,0 1 0 0 0,0-1 0 0 0,0 0-1 0 0,0 0 1 0 0,0 0 0 0 0,1 1 0 0 0,-1-1 0 0 0,0 0 0 0 0,0 0 0 0 0,0 0 0 0 0,1 1 0 0 0,-33-7 1335 0 0,9 2 435 0 0,16 5-1611 0 0,0 0 0 0 0,1 0 0 0 0,-1 0 0 0 0,0 1 0 0 0,1 0 0 0 0,-13 6 0 0 0,-23 6-135 0 0,-92 17 337 0 0,-32 5 382 0 0,72-22-147 0 0,0-4 0 0 0,0-4 0 0 0,-133-10 0 0 0,164-1-588 0 0,-204-10 1331 0 0,214 15-2392 0 0,0 2 1 0 0,0 3-1 0 0,-53 11 0 0 0,63-5-3395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6:54.218"/>
    </inkml:context>
    <inkml:brush xml:id="br0">
      <inkml:brushProperty name="width" value="0.1" units="cm"/>
      <inkml:brushProperty name="height" value="0.1" units="cm"/>
      <inkml:brushProperty name="color" value="#E71224"/>
    </inkml:brush>
  </inkml:definitions>
  <inkml:trace contextRef="#ctx0" brushRef="#br0">1689 0 2615 0 0,'-78'4'1104'0'0,"24"0"952"0"0,-97 20-1 0 0,-459 62-331 0 0,439-69-665 0 0,-253 44-427 0 0,275-21-928 0 0,98-23 106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6:55.416"/>
    </inkml:context>
    <inkml:brush xml:id="br0">
      <inkml:brushProperty name="width" value="0.1" units="cm"/>
      <inkml:brushProperty name="height" value="0.1" units="cm"/>
      <inkml:brushProperty name="color" value="#E71224"/>
    </inkml:brush>
  </inkml:definitions>
  <inkml:trace contextRef="#ctx0" brushRef="#br0">3255 3 4895 0 0,'-4'-1'77'0'0,"-1"0"-1"0"0,0 1 1 0 0,0-1-1 0 0,0 1 1 0 0,0 0-1 0 0,0 0 1 0 0,0 1-1 0 0,0 0 0 0 0,0-1 1 0 0,1 2-1 0 0,-10 2 1 0 0,-15 2 272 0 0,-12 0-242 0 0,21-3 137 0 0,0-1 0 0 0,-31 0 0 0 0,3-2 446 0 0,0 3 1 0 0,-92 16 0 0 0,35-3-253 0 0,-66 19-137 0 0,13-2-90 0 0,67-24 218 0 0,-129-4 0 0 0,-16 0 191 0 0,90-1-250 0 0,-242-22 1 0 0,305 16-350 0 0,-149 14-1 0 0,145-4 82 0 0,-127-5 0 0 0,98-12 125 0 0,49 2-19 0 0,-1 3 1 0 0,-111 7-1 0 0,10 19-1086 0 0,109-13-3576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6:56.963"/>
    </inkml:context>
    <inkml:brush xml:id="br0">
      <inkml:brushProperty name="width" value="0.1" units="cm"/>
      <inkml:brushProperty name="height" value="0.1" units="cm"/>
      <inkml:brushProperty name="color" value="#E71224"/>
    </inkml:brush>
  </inkml:definitions>
  <inkml:trace contextRef="#ctx0" brushRef="#br0">1415 29 1375 0 0,'-1'-1'117'0'0,"1"1"-1"0"0,-1-1 1 0 0,0 0-1 0 0,0 1 1 0 0,1-1-1 0 0,-1 1 1 0 0,0-1-1 0 0,0 1 0 0 0,0 0 1 0 0,0-1-1 0 0,0 1 1 0 0,0 0-1 0 0,0 0 1 0 0,0 0-1 0 0,0-1 0 0 0,0 1 1 0 0,0 0-1 0 0,0 0 1 0 0,0 0-1 0 0,0 0 1 0 0,1 1-1 0 0,-1-1 1 0 0,0 0-1 0 0,-2 1 0 0 0,-32 6 962 0 0,26-5-1304 0 0,-15 3 331 0 0,0 0-1 0 0,-1-2 1 0 0,1 0 0 0 0,-1-2-1 0 0,-34-2 1 0 0,-19-8 1779 0 0,-100-6 957 0 0,-102 2-1375 0 0,-32 1-776 0 0,260 14-706 0 0,0 3-1 0 0,-88 19 1 0 0,67-6-111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35:57.580"/>
    </inkml:context>
    <inkml:brush xml:id="br0">
      <inkml:brushProperty name="width" value="0.1" units="cm"/>
      <inkml:brushProperty name="height" value="0.1" units="cm"/>
      <inkml:brushProperty name="color" value="#E71224"/>
    </inkml:brush>
  </inkml:definitions>
  <inkml:trace contextRef="#ctx0" brushRef="#br0">2832 103 6071 0 0,'0'0'134'0'0,"-11"-7"1028"0"0,10 4-1196 0 0,0 1-1 0 0,0-1 1 0 0,0 0-1 0 0,1 0 1 0 0,-1 0-1 0 0,1 0 1 0 0,-1 0-1 0 0,1 1 1 0 0,0-1-1 0 0,0 0 1 0 0,1 0-1 0 0,0-5 1 0 0,0 5-31 0 0,-1 0-182 0 0,3-13-1 0 0,-5 7 248 0 0,-1 0 0 0 0,2 8 142 0 0,0 0-1 0 0,1 0 1 0 0,-1 0-1 0 0,0 0 1 0 0,1 0-1 0 0,-1 1 1 0 0,0-1-1 0 0,0 0 1 0 0,0 0-1 0 0,0 1 1 0 0,0-1 0 0 0,0 1-1 0 0,0-1 1 0 0,0 1-1 0 0,0-1 1 0 0,0 1-1 0 0,0 0 1 0 0,0-1-1 0 0,0 1 1 0 0,0 0-1 0 0,-1 0 1 0 0,1 0-1 0 0,0 0 1 0 0,0 0-1 0 0,0 0 1 0 0,0 0-1 0 0,0 0 1 0 0,0 0-1 0 0,-2 1 1 0 0,-1-1-96 0 0,-58 10 2969 0 0,47-7-2819 0 0,0 0 1 0 0,0 2-1 0 0,0 0 1 0 0,1 0-1 0 0,-20 11 1 0 0,19-8-18 0 0,-1-1 1 0 0,0-1 0 0 0,0 0 0 0 0,-20 4-1 0 0,-29-2 391 0 0,-129-1 0 0 0,190-7-568 0 0,-110-1 234 0 0,-120 2 105 0 0,-252 43 492 0 0,399-31-371 0 0,48-6-649 0 0,-77 4 0 0 0,-246 1 383 0 0,338-13-108 0 0,-28-5-1 0 0,7 1-18 0 0,-73-13-388 0 0,53 7 190 0 0,26 5 299 0 0,-15-3 425 0 0,-94-4 0 0 0,-25 13 64 0 0,99 0-6479 0 0,56 0-443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6:58.253"/>
    </inkml:context>
    <inkml:brush xml:id="br0">
      <inkml:brushProperty name="width" value="0.1" units="cm"/>
      <inkml:brushProperty name="height" value="0.1" units="cm"/>
      <inkml:brushProperty name="color" value="#E71224"/>
    </inkml:brush>
  </inkml:definitions>
  <inkml:trace contextRef="#ctx0" brushRef="#br0">2390 119 4031 0 0,'-2'-2'71'0'0,"1"0"-1"0"0,0-1 1 0 0,-1 1-1 0 0,0 0 1 0 0,1 0-1 0 0,-1 0 1 0 0,0 0 0 0 0,0 0-1 0 0,0 0 1 0 0,0 1-1 0 0,0-1 1 0 0,-1 1-1 0 0,1-1 1 0 0,0 1-1 0 0,-1 0 1 0 0,-3-2-1 0 0,-49-14 1743 0 0,37 12-1618 0 0,-25-7 334 0 0,0 3 1 0 0,0 1-1 0 0,0 2 1 0 0,-49 0-1 0 0,-178 12 1041 0 0,97 1-896 0 0,-365-22 1260 0 0,71-6-595 0 0,234 31-1896 0 0,0 22-3375 0 0,131-12-774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6:59.344"/>
    </inkml:context>
    <inkml:brush xml:id="br0">
      <inkml:brushProperty name="width" value="0.1" units="cm"/>
      <inkml:brushProperty name="height" value="0.1" units="cm"/>
      <inkml:brushProperty name="color" value="#E71224"/>
    </inkml:brush>
  </inkml:definitions>
  <inkml:trace contextRef="#ctx0" brushRef="#br0">2695 81 3223 0 0,'-31'-1'936'0'0,"0"-3"0"0"0,-48-10 0 0 0,-4-1 411 0 0,69 13-1138 0 0,-216-24 2483 0 0,195 24-2406 0 0,-365-14 1988 0 0,-271 34-764 0 0,539-11-1474 0 0,-228 13 118 0 0,2 24-62 0 0,181 0-4157 0 0,83-14-486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3:07:27.142"/>
    </inkml:context>
    <inkml:brush xml:id="br0">
      <inkml:brushProperty name="width" value="0.1" units="cm"/>
      <inkml:brushProperty name="height" value="0.1" units="cm"/>
      <inkml:brushProperty name="color" value="#E71224"/>
    </inkml:brush>
  </inkml:definitions>
  <inkml:trace contextRef="#ctx0" brushRef="#br0">2590 1475 3623 0 0,'-10'-17'3324'0'0,"-1"25"-2494"0"0,-8 6 855 0 0,0-1 1 0 0,-30 15-1 0 0,42-25-1407 0 0,0 0 0 0 0,0 0 0 0 0,0 0 0 0 0,-1-1-1 0 0,1 0 1 0 0,-1 0 0 0 0,0-1 0 0 0,1 0 0 0 0,-1-1 0 0 0,0 0-1 0 0,-8 0 1 0 0,-5-1 191 0 0,1 1-1 0 0,-1 0 1 0 0,1 2-1 0 0,-1 0 1 0 0,-21 6 0 0 0,16-2-99 0 0,-1-3 0 0 0,-32 2 0 0 0,-72 7 1079 0 0,32-2-1049 0 0,-68 14 402 0 0,130-16-661 0 0,0-1-1 0 0,0-3 1 0 0,0-1-1 0 0,-1-1 1 0 0,-37-4-1 0 0,-301-24 863 0 0,102 28-579 0 0,108-13-171 0 0,108 7-90 0 0,-81 3 0 0 0,58 2-81 0 0,54-1-67 0 0,-5 1 45 0 0,0-2 0 0 0,0-1 1 0 0,-35-7-1 0 0,63 8-61 0 0,0 1 14 0 0,0 0 1 0 0,0-1 0 0 0,1 0-1 0 0,-1 0 1 0 0,1 0 0 0 0,-1-1 0 0 0,1 1-1 0 0,-1-1 1 0 0,1 1 0 0 0,0-1-1 0 0,0 0 1 0 0,-1-1 0 0 0,2 1 0 0 0,-1 0-1 0 0,0-1 1 0 0,0 0 0 0 0,-2-3-1 0 0,-18-18 186 0 0,20 21-174 0 0,-1 0 1 0 0,1 0 0 0 0,-1-1 0 0 0,1 0 0 0 0,0 1 0 0 0,1-1 0 0 0,-1 0-1 0 0,0 0 1 0 0,1 0 0 0 0,0-1 0 0 0,0 1 0 0 0,0 0 0 0 0,-2-10-1 0 0,3-10 33 0 0,1 1-1 0 0,1-1 0 0 0,5-32 0 0 0,0 4 34 0 0,-4-48 2 0 0,0-5 6 0 0,-1 96-86 0 0,1 0 0 0 0,0 0-1 0 0,1 0 1 0 0,4-11-1 0 0,-4 14-4 0 0,0-1 0 0 0,-1 0-1 0 0,0 1 1 0 0,0-1-1 0 0,-1 0 1 0 0,0 0-1 0 0,0-1 1 0 0,-1 1 0 0 0,0-8-1 0 0,-9-35 17 0 0,6 36-14 0 0,0 1 0 0 0,1-1 0 0 0,-1-16 0 0 0,6-29 11 0 0,-1 30 1 0 0,-3-38-1 0 0,-23-72 34 0 0,15 97-46 0 0,-18-57 26 0 0,3 11-6 0 0,23 81-29 0 0,0 0 0 0 0,1 0 0 0 0,0 0 0 0 0,1 0 0 0 0,-1 0 0 0 0,1 0 0 0 0,0 0 0 0 0,1 0 0 0 0,0 0 0 0 0,0 0 0 0 0,0 1 0 0 0,1-1 0 0 0,6-10 0 0 0,-1-1 0 0 0,-5 11 0 0 0,0 0 0 0 0,0 0 0 0 0,1 1 0 0 0,7-10 0 0 0,-9 13 0 0 0,1 0 0 0 0,0 0 0 0 0,0 1 0 0 0,0-1 0 0 0,0 1 0 0 0,0 0 0 0 0,0 0 0 0 0,1 0 0 0 0,-1 1 0 0 0,1-1 0 0 0,4-1 0 0 0,17-3-5 0 0,0 1-1 0 0,0 1 1 0 0,1 1-1 0 0,-1 2 1 0 0,1 0-1 0 0,34 4 1 0 0,-26-1-4 0 0,0-2 1 0 0,63-7-1 0 0,-16-5 9 0 0,50-10 0 0 0,-101 17 0 0 0,1 0 0 0 0,44 1 0 0 0,-57 3 0 0 0,243-10 0 0 0,-249 10 0 0 0,70-5 0 0 0,0 3 0 0 0,110 11 0 0 0,-142-5 0 0 0,0-2 0 0 0,72-7 0 0 0,-36 0 0 0 0,102-1 0 0 0,112 2 0 0 0,-253 4 0 0 0,-18 0 0 0 0,1 1 0 0 0,-1 2 0 0 0,31 5 0 0 0,-39-4 0 0 0,42 1 0 0 0,-26-3 0 0 0,23 5 0 0 0,25 0 0 0 0,-78-6 0 0 0,0-1 0 0 0,0 0 0 0 0,-1 0 0 0 0,8-3 0 0 0,-7 2 0 0 0,-1 0 0 0 0,1 1 0 0 0,-1 0 0 0 0,7 0 0 0 0,-10 1-1 0 0,0 1 0 0 0,-1-1-1 0 0,1 1 1 0 0,0 0 0 0 0,-1 0-1 0 0,1 0 1 0 0,-1 0 0 0 0,1 0 0 0 0,-1 0-1 0 0,0 1 1 0 0,1-1 0 0 0,-1 1-1 0 0,0 0 1 0 0,0-1 0 0 0,0 1 0 0 0,0 0-1 0 0,-1 0 1 0 0,1 1 0 0 0,0-1-1 0 0,-1 0 1 0 0,1 0 0 0 0,-1 1 0 0 0,0-1-1 0 0,1 4 1 0 0,3 5-5 0 0,-1-1-1 0 0,-1 1 1 0 0,0 0-1 0 0,2 18 1 0 0,-1 8-12 0 0,-3 72-1 0 0,0 9-8 0 0,12 117 27 0 0,-8-115-85 0 0,-5-72 27 0 0,8 49 1 0 0,-5-71 27 0 0,0 0-1 0 0,-2 0 1 0 0,-1 0-1 0 0,-1 0 1 0 0,-1 0-1 0 0,-8 37 1 0 0,3-29-57 0 0,-20 55 0 0 0,21-73 69 0 0,-1-1 0 0 0,-1-1 0 0 0,0 1-1 0 0,-1-1 1 0 0,-18 22 0 0 0,-5 5 18 0 0,25-31 0 0 0,0 0 0 0 0,0 0 0 0 0,-1-1 0 0 0,-1-1 0 0 0,1 1 0 0 0,-1-1 0 0 0,-1 0 0 0 0,1-1 0 0 0,-22 12 0 0 0,-73 25-107 0 0,54-25 156 0 0,-63 36-1 0 0,99-47-457 0 0,0 1 1 0 0,1 0-1 0 0,0 1 1 0 0,0 0-1 0 0,1 1 1 0 0,1 0 0 0 0,0 1-1 0 0,-18 25 1 0 0,9-3-2271 0 0,0 0-4892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49:48.238"/>
    </inkml:context>
    <inkml:brush xml:id="br0">
      <inkml:brushProperty name="width" value="0.1" units="cm"/>
      <inkml:brushProperty name="height" value="0.1" units="cm"/>
      <inkml:brushProperty name="color" value="#E71224"/>
    </inkml:brush>
  </inkml:definitions>
  <inkml:trace contextRef="#ctx0" brushRef="#br0">54 66 919 0 0,'20'-54'3240'0'0,"-15"42"-1531"0"0,-5 13-1634 0 0,1-1-1 0 0,-1 1 1 0 0,1-1-1 0 0,-1 0 0 0 0,0 1 1 0 0,1-1-1 0 0,-1 0 0 0 0,1 1 1 0 0,-1-1-1 0 0,1 0 0 0 0,-1 1 1 0 0,1-1-1 0 0,-1 0 0 0 0,1 0 1 0 0,-1 1-1 0 0,1-1 1 0 0,-1 0-1 0 0,1 0 0 0 0,0 0 1 0 0,-1 0-1 0 0,1 0 0 0 0,-1 0 1 0 0,1 0-1 0 0,0 0 0 0 0,3 2 292 0 0,0-1 0 0 0,-1 1 0 0 0,0 0 0 0 0,1 1 0 0 0,-1-1 0 0 0,0 1 0 0 0,0-1 0 0 0,3 5 0 0 0,9 6-190 0 0,78 53 426 0 0,-81-58-514 0 0,-1 1 0 0 0,-1 1 0 0 0,0 0 0 0 0,0 0-1 0 0,9 13 1 0 0,17 18 20 0 0,-25-28-41 0 0,-2 0 0 0 0,0 0 0 0 0,0 1 1 0 0,-1 0-1 0 0,-1 1 0 0 0,0 0 0 0 0,6 19 0 0 0,14 31 229 0 0,21 14-27 0 0,-12-19-70 0 0,-28-42-143 0 0,-1 0 0 0 0,0 0 0 0 0,-2 1 1 0 0,0-1-1 0 0,4 38 0 0 0,5 20 63 0 0,6 45-119 0 0,-14-77 0 0 0,1 40 0 0 0,-6-72 0 0 0,0 0-1 0 0,-3 24 1 0 0,1-5 12 0 0,2 70 12 0 0,-2 98 5 0 0,1-182-29 0 0,0 0 0 0 0,5 26 0 0 0,1 20 0 0 0,5 35 0 0 0,-6 56 0 0 0,-6-123 16 0 0,-1 0 0 0 0,-1-1 0 0 0,-9 33 0 0 0,1-13-10 0 0,-6 74-1 0 0,15-110 11 0 0,0 0-1 0 0,-1 0 1 0 0,-1 0-1 0 0,-1 0 1 0 0,-10 24 0 0 0,7-18 129 0 0,-9 29 0 0 0,12-24-79 0 0,-2 30 0 0 0,-1 6 7 0 0,5-39-73 0 0,0 40 0 0 0,-1 3 0 0 0,0-34 15 0 0,-2-1 0 0 0,-2 1 0 0 0,0-1 0 0 0,-17 36 0 0 0,9-21 88 0 0,2 0 0 0 0,-9 55 0 0 0,18-63-103 0 0,2 1 0 0 0,2 0 0 0 0,5 69 0 0 0,-1-72 0 0 0,-1-18 0 0 0,0 0 0 0 0,-1-1 0 0 0,-1 1 0 0 0,-1 0 0 0 0,0 0 0 0 0,-7 31 0 0 0,3-28 12 0 0,1 1 0 0 0,-2 37 1 0 0,4-34 0 0 0,-6 34 1 0 0,2-32-14 0 0,-2-1 0 0 0,-19 47 0 0 0,21-58 16 0 0,-1 0 0 0 0,0-1 0 0 0,-13 18 0 0 0,-5 6-20 0 0,18-26 23 0 0,1-1 0 0 0,-1 0 0 0 0,-1-1-1 0 0,1 0 1 0 0,-2 0 0 0 0,-12 11 0 0 0,11-12-9 0 0,0 1 0 0 0,1 0-1 0 0,0 0 1 0 0,0 1 0 0 0,-10 16-1 0 0,-31 60 60 0 0,44-75-68 0 0,-4 10-1 0 0,2 0 0 0 0,1 0 0 0 0,1 1 0 0 0,-5 30 0 0 0,5-26 0 0 0,3-7 0 0 0,1 0 0 0 0,0-1 0 0 0,2 24 0 0 0,0-34 0 0 0,-2 124 0 0 0,7 36 0 0 0,-4-138 0 0 0,0-19 0 0 0,-1 1 0 0 0,0-1 0 0 0,-3 20 0 0 0,-16 62 0 0 0,16-68 0 0 0,1-1 0 0 0,2 0 0 0 0,0 1 0 0 0,1-1 0 0 0,9 45 0 0 0,-10-68 0 0 0,1 1 0 0 0,-1 0-1 0 0,0 0 1 0 0,1 0 0 0 0,0 0-1 0 0,-1-1 1 0 0,1 1 0 0 0,0 0-1 0 0,0-1 1 0 0,0 1-1 0 0,0-1 1 0 0,0 1 0 0 0,0-1-1 0 0,0 1 1 0 0,1-1 0 0 0,-1 0-1 0 0,1 0 1 0 0,-1 1 0 0 0,1-1-1 0 0,-1 0 1 0 0,1 0 0 0 0,2 1-1 0 0,-1 0 1 0 0,39 19 0 0 0,-34-18 0 0 0,-1 0 0 0 0,1 1 0 0 0,-1-1 0 0 0,0 2 0 0 0,0-1 0 0 0,9 9 0 0 0,-12-8 4 0 0,0 0 0 0 0,-1 0 0 0 0,0 1-1 0 0,0-1 1 0 0,0 1 0 0 0,-1-1 0 0 0,0 1-1 0 0,0 0 1 0 0,-1 0 0 0 0,1 0 0 0 0,-1 0-1 0 0,0 1 1 0 0,-1-1 0 0 0,0 0 0 0 0,0 0-1 0 0,-1 10 1 0 0,-2 11 39 0 0,-1 0 0 0 0,-13 47-1 0 0,-18 70-42 0 0,1 46 0 0 0,21-96 0 0 0,11-73 0 0 0,1 1 0 0 0,1-1 0 0 0,0 0 0 0 0,6 31 0 0 0,2 38 0 0 0,-8-49-5 0 0,-3 95 325 0 0,0-105-226 0 0,-15 56-1 0 0,11-55-16 0 0,-6 47 0 0 0,14-59-4663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0:14.619"/>
    </inkml:context>
    <inkml:brush xml:id="br0">
      <inkml:brushProperty name="width" value="0.1" units="cm"/>
      <inkml:brushProperty name="height" value="0.1" units="cm"/>
      <inkml:brushProperty name="color" value="#E71224"/>
    </inkml:brush>
  </inkml:definitions>
  <inkml:trace contextRef="#ctx0" brushRef="#br0">35 95 2271 0 0,'-2'-11'496'0'0,"0"0"0"0"0,-1 0-1 0 0,0 0 1 0 0,-1 0 0 0 0,-1 1-1 0 0,-10-20 1 0 0,86 56 794 0 0,-62-22-1228 0 0,8 4-5 0 0,0 0 0 0 0,0-2 0 0 0,1 1-1 0 0,0-2 1 0 0,34 6 0 0 0,46 6 374 0 0,-26-3 191 0 0,-13-6-80 0 0,95 2-1 0 0,45 4-257 0 0,0 0-232 0 0,-38-19 6 0 0,-71 1-4 0 0,108 9-1 0 0,-142 1-53 0 0,-6 0 0 0 0,0-2 0 0 0,0-2 0 0 0,85-8 0 0 0,-100 1 49 0 0,128-15 809 0 0,62 4 33 0 0,-202 15-1126 0 0,-1 1 1 0 0,0 2 0 0 0,1 0 0 0 0,-1 1-1 0 0,27 8 1 0 0,50 6 277 0 0,-81-18 76 0 0,-15 0-17 0 0,-1 1 0 0 0,1 0 0 0 0,0-1 0 0 0,-1 1 1 0 0,1 0-1 0 0,0 0 0 0 0,-1 1 0 0 0,1-1 0 0 0,0 0 0 0 0,4 2 1 0 0,-6 0-117 0 0,-1 0 0 0 0,1-1 0 0 0,-1 1 0 0 0,1-1 0 0 0,-1 1 0 0 0,0 0 1 0 0,0-1-1 0 0,0 1 0 0 0,0 0 0 0 0,0-1 0 0 0,-1 1 0 0 0,1 0 0 0 0,0-1 1 0 0,-2 4-1 0 0,-1 2-400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0:27.123"/>
    </inkml:context>
    <inkml:brush xml:id="br0">
      <inkml:brushProperty name="width" value="0.1" units="cm"/>
      <inkml:brushProperty name="height" value="0.1" units="cm"/>
      <inkml:brushProperty name="color" value="#E71224"/>
    </inkml:brush>
  </inkml:definitions>
  <inkml:trace contextRef="#ctx0" brushRef="#br0">1 1 3223 0 0,'0'1'146'0'0,"1"0"0"0"0,0 1 0 0 0,-1-1 0 0 0,1 0 0 0 0,0 0 0 0 0,0 0 0 0 0,-1 0 0 0 0,1 1 0 0 0,0-1 0 0 0,0-1 0 0 0,0 1 0 0 0,0 0 0 0 0,0 0 0 0 0,1 0 0 0 0,-1 0 0 0 0,2 0 0 0 0,28 17-87 0 0,-17-10 156 0 0,13 6-167 0 0,1-2 0 0 0,41 14 0 0 0,-54-20-44 0 0,0-1 60 0 0,1-1-1 0 0,-1-1 1 0 0,0 0-1 0 0,1-1 1 0 0,26 0-1 0 0,79-9 637 0 0,-7 0-343 0 0,141-5-344 0 0,-154 4-14 0 0,1 5 0 0 0,111 10 0 0 0,-35 20 1 0 0,-144-19 0 0 0,-1 1 0 0 0,0 1 0 0 0,39 19 0 0 0,253 132 144 0 0,-228-113-144 0 0,-56-29 0 0 0,-1 2 0 0 0,48 33 0 0 0,-79-47 10 0 0,-1 1-1 0 0,-1-1 0 0 0,1 1 1 0 0,-1 0-1 0 0,-1 1 0 0 0,1 0 1 0 0,-2 0-1 0 0,1 0 0 0 0,-1 1 1 0 0,-1 0-1 0 0,7 18 0 0 0,0 10 27 0 0,12 74-1 0 0,-17-78-26 0 0,9 57 7 0 0,-5 1 0 0 0,-3 0 0 0 0,-6 102 0 0 0,17 977 1435 0 0,-6-958-1419 0 0,28 362 61 0 0,31 205 230 0 0,-61-139-236 0 0,-10-252-22 0 0,22-3-36 0 0,66 358-109 0 0,-52-404-101 0 0,-28-246 138 0 0,11 178-42 0 0,-4-52 90 0 0,5 339-114 0 0,-28 13-254 0 0,10-400-133 0 0,44 325 0 0 0,-22-351 485 0 0,13 109-82 0 0,-16 191-1174 0 0,-44-1 1198 0 0,-14-12 427 0 0,-2 3 288 0 0,21-283-631 0 0,-48 365 910 0 0,57-457-902 0 0,-57 502 338 0 0,55-406-148 0 0,3-78 40 0 0,4 0-1 0 0,8 100 0 0 0,35 258 429 0 0,-28-271-439 0 0,-11-135-216 0 0,-2 1-1 0 0,-1-1 1 0 0,-9 38-1 0 0,9-55-114 0 0,-2 0-1 0 0,-10 24 1 0 0,4-15-102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1:29.225"/>
    </inkml:context>
    <inkml:brush xml:id="br0">
      <inkml:brushProperty name="width" value="0.1" units="cm"/>
      <inkml:brushProperty name="height" value="0.1" units="cm"/>
      <inkml:brushProperty name="color" value="#E71224"/>
    </inkml:brush>
  </inkml:definitions>
  <inkml:trace contextRef="#ctx0" brushRef="#br0">1429 8 2759 0 0,'-15'6'5288'0'0,"11"-4"-4981"0"0,0 0 0 0 0,-1-1 0 0 0,1 1-1 0 0,0 0 1 0 0,-1-1 0 0 0,1 0-1 0 0,-5 0 1 0 0,-10 4 327 0 0,-32 8 558 0 0,12-2-236 0 0,-49 8 0 0 0,-57-11 907 0 0,71-6-1303 0 0,2-2 193 0 0,0-3 1 0 0,-104-18-1 0 0,174 20-740 0 0,-145-15 849 0 0,-189 2 0 0 0,317 14-1240 0 0,1-1-1 0 0,0-1 1 0 0,0-1 0 0 0,-35-9-1 0 0,25 1-6373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1:30.080"/>
    </inkml:context>
    <inkml:brush xml:id="br0">
      <inkml:brushProperty name="width" value="0.1" units="cm"/>
      <inkml:brushProperty name="height" value="0.1" units="cm"/>
      <inkml:brushProperty name="color" value="#E71224"/>
    </inkml:brush>
  </inkml:definitions>
  <inkml:trace contextRef="#ctx0" brushRef="#br0">1688 57 5983 0 0,'-6'-4'585'0'0,"1"0"0"0"0,-1 1-1 0 0,0-1 1 0 0,1 1-1 0 0,-2 1 1 0 0,-8-4 0 0 0,-5-2-520 0 0,10 3-92 0 0,-2 1 0 0 0,1 1-1 0 0,0 0 1 0 0,-1 0 0 0 0,1 1 0 0 0,-1 1 0 0 0,-14-1 0 0 0,-86 7 346 0 0,49 0 975 0 0,-258 30 3160 0 0,75-5-2830 0 0,-30-15-642 0 0,31-2-636 0 0,189-9-4050 0 0,-74-5 0 0 0,67-4-464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1:31.210"/>
    </inkml:context>
    <inkml:brush xml:id="br0">
      <inkml:brushProperty name="width" value="0.1" units="cm"/>
      <inkml:brushProperty name="height" value="0.1" units="cm"/>
      <inkml:brushProperty name="color" value="#E71224"/>
    </inkml:brush>
  </inkml:definitions>
  <inkml:trace contextRef="#ctx0" brushRef="#br0">1569 11 4951 0 0,'0'0'224'0'0,"-1"-1"-12"0"0,-2-3 800 0 0,-18-2-52 0 0,-45 8 1880 0 0,-111 16 0 0 0,-236 17 1774 0 0,334-31-3720 0 0,-130 14 735 0 0,111-7-1233 0 0,-128-2-1 0 0,186-11-631 0 0,0-2 0 0 0,-42-9 0 0 0,15-5-5309 0 0,21 4-778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1:32.785"/>
    </inkml:context>
    <inkml:brush xml:id="br0">
      <inkml:brushProperty name="width" value="0.1" units="cm"/>
      <inkml:brushProperty name="height" value="0.1" units="cm"/>
      <inkml:brushProperty name="color" value="#E71224"/>
    </inkml:brush>
  </inkml:definitions>
  <inkml:trace contextRef="#ctx0" brushRef="#br0">1623 6 6823 0 0,'-3'-1'98'0'0,"-1"0"-1"0"0,1 0 0 0 0,-1 0 0 0 0,1 1 0 0 0,-1-1 0 0 0,0 1 0 0 0,1 0 0 0 0,-1 0 0 0 0,1 0 0 0 0,-1 1 1 0 0,0-1-1 0 0,1 1 0 0 0,-1 0 0 0 0,1 0 0 0 0,-1 0 0 0 0,1 0 0 0 0,-5 3 0 0 0,-12 3 186 0 0,0-1 0 0 0,-1-1 0 0 0,0 0 0 0 0,0-2 0 0 0,0-1 0 0 0,0 0 0 0 0,0-1 0 0 0,-30-4 0 0 0,-216 5 4719 0 0,39 2-4115 0 0,76-9-262 0 0,-191-1 1545 0 0,288 7-2357 0 0,-98 3 1207 0 0,50 2-7056 0 0,67-3-236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35:59.040"/>
    </inkml:context>
    <inkml:brush xml:id="br0">
      <inkml:brushProperty name="width" value="0.1" units="cm"/>
      <inkml:brushProperty name="height" value="0.1" units="cm"/>
      <inkml:brushProperty name="color" value="#E71224"/>
    </inkml:brush>
  </inkml:definitions>
  <inkml:trace contextRef="#ctx0" brushRef="#br0">954 110 919 0 0,'-3'-1'67'0'0,"-19"-5"7580"0"0,3 0-4031 0 0,-33-13-3858 0 0,42 15 337 0 0,-30-13-702 0 0,14 6 2511 0 0,-50-12-1 0 0,53 17-1742 0 0,5 2 250 0 0,0 0 0 0 0,0 1 0 0 0,-1 1 0 0 0,1 0 0 0 0,-20 2 0 0 0,-11 2 490 0 0,-318 8 2418 0 0,257-19-4730 0 0,82 4 32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1:38.346"/>
    </inkml:context>
    <inkml:brush xml:id="br0">
      <inkml:brushProperty name="width" value="0.1" units="cm"/>
      <inkml:brushProperty name="height" value="0.1" units="cm"/>
      <inkml:brushProperty name="color" value="#E71224"/>
    </inkml:brush>
  </inkml:definitions>
  <inkml:trace contextRef="#ctx0" brushRef="#br0">1676 63 3223 0 0,'-4'-4'453'0'0,"-1"1"-1"0"0,-1 0 1 0 0,1 0-1 0 0,0 0 1 0 0,-1 0-1 0 0,1 1 0 0 0,-12-3 1 0 0,-14-8-25 0 0,22 10-242 0 0,0 0 0 0 0,0 0-1 0 0,0 0 1 0 0,-1 1 0 0 0,1 0-1 0 0,-1 1 1 0 0,1 0-1 0 0,-18 1 1 0 0,-83 12 2677 0 0,72-7-2551 0 0,-223 17 1493 0 0,61-6-585 0 0,96-10-431 0 0,-1-5 1 0 0,-108-13-1 0 0,100 6-431 0 0,-79-9 735 0 0,155 10-3745 0 0,-53-15 1 0 0,63 11-3224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1:43.826"/>
    </inkml:context>
    <inkml:brush xml:id="br0">
      <inkml:brushProperty name="width" value="0.1" units="cm"/>
      <inkml:brushProperty name="height" value="0.1" units="cm"/>
      <inkml:brushProperty name="color" value="#E71224"/>
    </inkml:brush>
  </inkml:definitions>
  <inkml:trace contextRef="#ctx0" brushRef="#br0">1162 31 11887 0 0,'-12'-6'256'0'0,"0"1"0"0"0,-1 1 0 0 0,0 0 0 0 0,0 0 0 0 0,0 2 0 0 0,0-1 0 0 0,-1 2-1 0 0,1 0 1 0 0,-18 1 0 0 0,-11 3-664 0 0,-67 13-1 0 0,-17 2-129 0 0,-321 19 5936 0 0,393-32-4802 0 0,25-3-708 0 0,1-1 1 0 0,-1-2 0 0 0,0 0 0 0 0,-54-11 0 0 0,45 3-1131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1:44.744"/>
    </inkml:context>
    <inkml:brush xml:id="br0">
      <inkml:brushProperty name="width" value="0.1" units="cm"/>
      <inkml:brushProperty name="height" value="0.1" units="cm"/>
      <inkml:brushProperty name="color" value="#E71224"/>
    </inkml:brush>
  </inkml:definitions>
  <inkml:trace contextRef="#ctx0" brushRef="#br0">1866 30 8319 0 0,'-8'-22'1279'0'0,"6"21"-1158"0"0,0 0 0 0 0,0 0 0 0 0,0 0 0 0 0,0 0 0 0 0,0 1 0 0 0,-1-1 0 0 0,1 1 1 0 0,0-1-1 0 0,-1 1 0 0 0,1 0 0 0 0,0 0 0 0 0,-1 0 0 0 0,1 0 0 0 0,-4 1 0 0 0,-37 8 1357 0 0,27-5-1123 0 0,-131 39 1687 0 0,28-7-1630 0 0,37-16 242 0 0,-150 17 1 0 0,77-21 622 0 0,-156 8 491 0 0,187-27-849 0 0,-156-22 0 0 0,16-28-2849 0 0,216 39 942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1:45.971"/>
    </inkml:context>
    <inkml:brush xml:id="br0">
      <inkml:brushProperty name="width" value="0.1" units="cm"/>
      <inkml:brushProperty name="height" value="0.1" units="cm"/>
      <inkml:brushProperty name="color" value="#E71224"/>
    </inkml:brush>
  </inkml:definitions>
  <inkml:trace contextRef="#ctx0" brushRef="#br0">1679 140 4143 0 0,'-3'-2'293'0'0,"1"0"0"0"0,-1 1 0 0 0,0-1 0 0 0,1 1 0 0 0,-1 0 0 0 0,0-1 0 0 0,0 1 0 0 0,0 1 0 0 0,0-1 0 0 0,0 0 0 0 0,-4 0 0 0 0,-14-4 1646 0 0,-6-4-1397 0 0,-1 2 1 0 0,1 1-1 0 0,-47-5 0 0 0,-88 3 2740 0 0,128 7-2677 0 0,-194 2 1444 0 0,24-11-1257 0 0,-49-1-150 0 0,115 7-1038 0 0,-264-42 1 0 0,360 39-6192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1:46.859"/>
    </inkml:context>
    <inkml:brush xml:id="br0">
      <inkml:brushProperty name="width" value="0.1" units="cm"/>
      <inkml:brushProperty name="height" value="0.1" units="cm"/>
      <inkml:brushProperty name="color" value="#E71224"/>
    </inkml:brush>
  </inkml:definitions>
  <inkml:trace contextRef="#ctx0" brushRef="#br0">2521 215 3223 0 0,'-15'1'1517'0'0,"-1"1"0"0"0,0 1 0 0 0,1 0 0 0 0,-26 10 0 0 0,-9 2-890 0 0,19-9-550 0 0,-1-2 0 0 0,0 0 0 0 0,0-2-1 0 0,0-2 1 0 0,-38-3 0 0 0,-160-31 1085 0 0,149 19 107 0 0,-419-58 4314 0 0,-4 22-4459 0 0,-5 3-511 0 0,291 19-6883 0 0,121 15-340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1:50.834"/>
    </inkml:context>
    <inkml:brush xml:id="br0">
      <inkml:brushProperty name="width" value="0.1" units="cm"/>
      <inkml:brushProperty name="height" value="0.1" units="cm"/>
      <inkml:brushProperty name="color" value="#E71224"/>
    </inkml:brush>
  </inkml:definitions>
  <inkml:trace contextRef="#ctx0" brushRef="#br0">1319 219 8551 0 0,'-15'0'912'0'0,"5"0"415"0"0,16-7-1246 0 0,28-24-33 0 0,17-6-214 0 0,-15 9 98 0 0,0 2 44 0 0,-24 15-19 0 0,12-13 22 0 0,-24 23 20 0 0,0 1 0 0 0,1 0 0 0 0,-1 0 0 0 0,0 0 0 0 0,0-1 0 0 0,1 1 0 0 0,-1 0 0 0 0,0 0 0 0 0,1-1 0 0 0,-1 1 0 0 0,0 0 0 0 0,0 0 0 0 0,0-1 0 0 0,1 1 1 0 0,-1 0-1 0 0,0-1 0 0 0,0 1 0 0 0,0 0 0 0 0,0-1 0 0 0,0 1 0 0 0,1 0 0 0 0,-1-1 0 0 0,0 1 0 0 0,0-1 0 0 0,0 1 0 0 0,0 0 0 0 0,0-1 0 0 0,0 1 0 0 0,0 0 0 0 0,0-1 0 0 0,0 1 1 0 0,-1 0-1 0 0,1-1 0 0 0,-5-17 47 0 0,5 17-42 0 0,0 1-1 0 0,0 0 0 0 0,0 0 1 0 0,0-1-1 0 0,0 1 1 0 0,0 0-1 0 0,0-1 0 0 0,0 1 1 0 0,0 0-1 0 0,0 0 0 0 0,0 0 1 0 0,-1-1-1 0 0,1 1 1 0 0,0 0-1 0 0,0 0 0 0 0,0-1 1 0 0,0 1-1 0 0,-1 0 0 0 0,1 0 1 0 0,0 0-1 0 0,0 0 1 0 0,0-1-1 0 0,-1 1 0 0 0,1 0 1 0 0,0 0-1 0 0,0 0 0 0 0,-1 0 1 0 0,1 0-1 0 0,0 0 1 0 0,0 0-1 0 0,-1-1 0 0 0,-6-1 156 0 0,0 1-1 0 0,0-1 1 0 0,-1 1-1 0 0,1 0 1 0 0,0 0-1 0 0,-1 1 1 0 0,-7 1-1 0 0,-58 7 1200 0 0,38-4-664 0 0,-186 2 1821 0 0,189-6-2472 0 0,-48-5 583 0 0,-97-12 942 0 0,49 11-714 0 0,0 5 1 0 0,-146 17-1 0 0,213-12-1726 0 0,-100-8 0 0 0,110 1-147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1:51.439"/>
    </inkml:context>
    <inkml:brush xml:id="br0">
      <inkml:brushProperty name="width" value="0.1" units="cm"/>
      <inkml:brushProperty name="height" value="0.1" units="cm"/>
      <inkml:brushProperty name="color" value="#E71224"/>
    </inkml:brush>
  </inkml:definitions>
  <inkml:trace contextRef="#ctx0" brushRef="#br0">1449 90 11375 0 0,'0'0'522'0'0,"-3"-1"-13"0"0,-9-5-341 0 0,9 4-221 0 0,0-1-189 0 0,-4-4 169 0 0,0 0 0 0 0,0 0 1 0 0,-6-11-1 0 0,12 17 61 0 0,-1-1 0 0 0,1 0 0 0 0,0 0 1 0 0,0 0-1 0 0,-1 1 0 0 0,1-1 0 0 0,-1 1 1 0 0,1-1-1 0 0,-1 1 0 0 0,0-1 0 0 0,1 1 1 0 0,-1 0-1 0 0,0 0 0 0 0,0 0 0 0 0,0 0 1 0 0,0 0-1 0 0,0 1 0 0 0,0-1 0 0 0,-4 0 1 0 0,-42-3 1142 0 0,-1 3 0 0 0,0 2 0 0 0,-65 9 0 0 0,19-1-42 0 0,-63 6 307 0 0,81-5-600 0 0,0-4 0 0 0,-127-6 0 0 0,-2-26-140 0 0,68 6-2874 0 0,45 11-4787 0 0,44 6 2469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2:11.289"/>
    </inkml:context>
    <inkml:brush xml:id="br0">
      <inkml:brushProperty name="width" value="0.1" units="cm"/>
      <inkml:brushProperty name="height" value="0.1" units="cm"/>
      <inkml:brushProperty name="color" value="#E71224"/>
    </inkml:brush>
  </inkml:definitions>
  <inkml:trace contextRef="#ctx0" brushRef="#br0">1959 4 1839 0 0,'-36'-2'6215'0'0,"-7"0"-4590"0"0,-44 9 705 0 0,28-12-1372 0 0,21 7-504 0 0,-1 2 0 0 0,2 2 0 0 0,-1 2 0 0 0,1 1 0 0 0,-39 14 0 0 0,6-2-19 0 0,43-13-254 0 0,4 0-30 0 0,-1-2 0 0 0,-26 3-1 0 0,-173 8 1614 0 0,127-12-1268 0 0,47-3-217 0 0,-1-2 0 0 0,1-2 0 0 0,-75-13 0 0 0,-156-26 1412 0 0,218 35-2161 0 0,-120-10 1494 0 0,121 16-3802 0 0,0 3-3507 0 0,23 1 1479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2:13.273"/>
    </inkml:context>
    <inkml:brush xml:id="br0">
      <inkml:brushProperty name="width" value="0.1" units="cm"/>
      <inkml:brushProperty name="height" value="0.1" units="cm"/>
      <inkml:brushProperty name="color" value="#E71224"/>
    </inkml:brush>
  </inkml:definitions>
  <inkml:trace contextRef="#ctx0" brushRef="#br0">1151 175 1839 0 0,'-11'-4'635'0'0,"1"1"0"0"0,-18-10 0 0 0,24 11 163 0 0,3 0-792 0 0,0 0-1 0 0,0 0 1 0 0,0 0-1 0 0,1 0 1 0 0,-1 0 0 0 0,0 0-1 0 0,1 0 1 0 0,-1 0-1 0 0,1 0 1 0 0,0 0-1 0 0,-1 0 1 0 0,1 0 0 0 0,0 0-1 0 0,0 0 1 0 0,1-1-1 0 0,-1 1 1 0 0,1-2 0 0 0,-1-9 12 0 0,0 8 134 0 0,-1-1 1 0 0,0 1-1 0 0,0-1 0 0 0,0 1 1 0 0,-1-1-1 0 0,0 1 0 0 0,0 0 1 0 0,0 0-1 0 0,-1 0 1 0 0,1 0-1 0 0,-7-8 0 0 0,7 10 52 0 0,-1 1-1 0 0,1-1 1 0 0,-1 1-1 0 0,0 0 1 0 0,0 0-1 0 0,0 0 1 0 0,0 0-1 0 0,0 0 1 0 0,-1 0-1 0 0,1 1 1 0 0,0 0-1 0 0,-1 0 0 0 0,1 0 1 0 0,-1 0-1 0 0,1 0 1 0 0,-1 1-1 0 0,0-1 1 0 0,-6 1-1 0 0,-28 3 588 0 0,1 1 0 0 0,-1 2 0 0 0,-48 14 0 0 0,43-9-141 0 0,38-10-553 0 0,-37 10 503 0 0,0-2 0 0 0,-1-3 1 0 0,-60 3-1 0 0,9-9-157 0 0,-140 2 1094 0 0,162-1-798 0 0,-31 2 378 0 0,87-3-1234 0 0,14-1-540 0 0,10 0-851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22:52:15.977"/>
    </inkml:context>
    <inkml:brush xml:id="br0">
      <inkml:brushProperty name="width" value="0.1" units="cm"/>
      <inkml:brushProperty name="height" value="0.1" units="cm"/>
      <inkml:brushProperty name="color" value="#E71224"/>
    </inkml:brush>
  </inkml:definitions>
  <inkml:trace contextRef="#ctx0" brushRef="#br0">5633 162 4607 0 0,'-16'-9'759'0'0,"1"1"0"0"0,-2 1-1 0 0,1 1 1 0 0,-1 0 0 0 0,-18-3-1 0 0,7 1-875 0 0,17 6 59 0 0,0 0 0 0 0,1 1 0 0 0,-1 0-1 0 0,0 1 1 0 0,0 1 0 0 0,1-1 0 0 0,-1 2 0 0 0,-18 3 0 0 0,14-2 144 0 0,0 0 1 0 0,-1-2 0 0 0,-19 1 0 0 0,10-3 288 0 0,13 1 45 0 0,0-1 1 0 0,1 0-1 0 0,-18-4 0 0 0,-70-16 1459 0 0,-197-16-1 0 0,143 25-784 0 0,-202 11-1 0 0,261 6-1071 0 0,-104 11 9 0 0,35-3 260 0 0,-29 4 342 0 0,22-1 1140 0 0,91-10-2576 0 0,-82-7-229 0 0,66-2 1218 0 0,-117 7 70 0 0,-145 1-96 0 0,351-5-150 0 0,-360 15 455 0 0,295-6-398 0 0,-8 2 5 0 0,-146 1 0 0 0,-190-20 825 0 0,314 9-609 0 0,-40 0 89 0 0,-168-20-1 0 0,-33-52 98 0 0,116 29-51 0 0,164 32-432 0 0,-127-7-3144 0 0,141 17-3686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961592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72373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450682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850045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547558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384069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360158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598276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13167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60709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6172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02665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59600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3/15/2023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3/15/2023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3/15/2023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3/15/2023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3/15/2023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3/15/2023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3/15/2023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3/15/2023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3/15/2023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3/15/2023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3/15/2023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3/15/2023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112.xml"/><Relationship Id="rId3" Type="http://schemas.openxmlformats.org/officeDocument/2006/relationships/image" Target="../media/image1.png"/><Relationship Id="rId7" Type="http://schemas.openxmlformats.org/officeDocument/2006/relationships/image" Target="../media/image1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11.xml"/><Relationship Id="rId11" Type="http://schemas.openxmlformats.org/officeDocument/2006/relationships/image" Target="../media/image118.png"/><Relationship Id="rId5" Type="http://schemas.openxmlformats.org/officeDocument/2006/relationships/image" Target="../media/image115.png"/><Relationship Id="rId10" Type="http://schemas.openxmlformats.org/officeDocument/2006/relationships/customXml" Target="../ink/ink113.xml"/><Relationship Id="rId4" Type="http://schemas.openxmlformats.org/officeDocument/2006/relationships/customXml" Target="../ink/ink110.xml"/><Relationship Id="rId9" Type="http://schemas.openxmlformats.org/officeDocument/2006/relationships/image" Target="../media/image117.png"/></Relationships>
</file>

<file path=ppt/slides/_rels/slide11.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png"/><Relationship Id="rId7" Type="http://schemas.openxmlformats.org/officeDocument/2006/relationships/customXml" Target="../ink/ink11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0.png"/><Relationship Id="rId5" Type="http://schemas.openxmlformats.org/officeDocument/2006/relationships/customXml" Target="../ink/ink114.xml"/><Relationship Id="rId10" Type="http://schemas.openxmlformats.org/officeDocument/2006/relationships/image" Target="../media/image122.png"/><Relationship Id="rId4" Type="http://schemas.openxmlformats.org/officeDocument/2006/relationships/image" Target="../media/image119.png"/><Relationship Id="rId9" Type="http://schemas.openxmlformats.org/officeDocument/2006/relationships/customXml" Target="../ink/ink116.xml"/></Relationships>
</file>

<file path=ppt/slides/_rels/slide12.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png"/><Relationship Id="rId7" Type="http://schemas.openxmlformats.org/officeDocument/2006/relationships/customXml" Target="../ink/ink118.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4.png"/><Relationship Id="rId5" Type="http://schemas.openxmlformats.org/officeDocument/2006/relationships/customXml" Target="../ink/ink117.xml"/><Relationship Id="rId4" Type="http://schemas.openxmlformats.org/officeDocument/2006/relationships/image" Target="../media/image12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6" Type="http://schemas.openxmlformats.org/officeDocument/2006/relationships/customXml" Target="../ink/ink130.xml"/><Relationship Id="rId21" Type="http://schemas.openxmlformats.org/officeDocument/2006/relationships/image" Target="../media/image134.png"/><Relationship Id="rId42" Type="http://schemas.openxmlformats.org/officeDocument/2006/relationships/customXml" Target="../ink/ink138.xml"/><Relationship Id="rId47" Type="http://schemas.openxmlformats.org/officeDocument/2006/relationships/image" Target="../media/image147.png"/><Relationship Id="rId63" Type="http://schemas.openxmlformats.org/officeDocument/2006/relationships/image" Target="../media/image155.png"/><Relationship Id="rId68" Type="http://schemas.openxmlformats.org/officeDocument/2006/relationships/customXml" Target="../ink/ink151.xml"/><Relationship Id="rId84" Type="http://schemas.openxmlformats.org/officeDocument/2006/relationships/customXml" Target="../ink/ink159.xml"/><Relationship Id="rId89" Type="http://schemas.openxmlformats.org/officeDocument/2006/relationships/image" Target="../media/image168.png"/><Relationship Id="rId16" Type="http://schemas.openxmlformats.org/officeDocument/2006/relationships/customXml" Target="../ink/ink125.xml"/><Relationship Id="rId11" Type="http://schemas.openxmlformats.org/officeDocument/2006/relationships/image" Target="../media/image129.png"/><Relationship Id="rId32" Type="http://schemas.openxmlformats.org/officeDocument/2006/relationships/customXml" Target="../ink/ink133.xml"/><Relationship Id="rId37" Type="http://schemas.openxmlformats.org/officeDocument/2006/relationships/image" Target="../media/image142.png"/><Relationship Id="rId53" Type="http://schemas.openxmlformats.org/officeDocument/2006/relationships/image" Target="../media/image150.png"/><Relationship Id="rId58" Type="http://schemas.openxmlformats.org/officeDocument/2006/relationships/customXml" Target="../ink/ink146.xml"/><Relationship Id="rId74" Type="http://schemas.openxmlformats.org/officeDocument/2006/relationships/customXml" Target="../ink/ink154.xml"/><Relationship Id="rId79" Type="http://schemas.openxmlformats.org/officeDocument/2006/relationships/image" Target="../media/image163.png"/><Relationship Id="rId102" Type="http://schemas.openxmlformats.org/officeDocument/2006/relationships/customXml" Target="../ink/ink168.xml"/><Relationship Id="rId5" Type="http://schemas.openxmlformats.org/officeDocument/2006/relationships/image" Target="../media/image126.png"/><Relationship Id="rId90" Type="http://schemas.openxmlformats.org/officeDocument/2006/relationships/customXml" Target="../ink/ink162.xml"/><Relationship Id="rId95" Type="http://schemas.openxmlformats.org/officeDocument/2006/relationships/image" Target="../media/image171.png"/><Relationship Id="rId22" Type="http://schemas.openxmlformats.org/officeDocument/2006/relationships/customXml" Target="../ink/ink128.xml"/><Relationship Id="rId27" Type="http://schemas.openxmlformats.org/officeDocument/2006/relationships/image" Target="../media/image137.png"/><Relationship Id="rId43" Type="http://schemas.openxmlformats.org/officeDocument/2006/relationships/image" Target="../media/image145.png"/><Relationship Id="rId48" Type="http://schemas.openxmlformats.org/officeDocument/2006/relationships/customXml" Target="../ink/ink141.xml"/><Relationship Id="rId64" Type="http://schemas.openxmlformats.org/officeDocument/2006/relationships/customXml" Target="../ink/ink149.xml"/><Relationship Id="rId69" Type="http://schemas.openxmlformats.org/officeDocument/2006/relationships/image" Target="../media/image158.png"/><Relationship Id="rId80" Type="http://schemas.openxmlformats.org/officeDocument/2006/relationships/customXml" Target="../ink/ink157.xml"/><Relationship Id="rId85" Type="http://schemas.openxmlformats.org/officeDocument/2006/relationships/image" Target="../media/image166.png"/><Relationship Id="rId12" Type="http://schemas.openxmlformats.org/officeDocument/2006/relationships/customXml" Target="../ink/ink123.xml"/><Relationship Id="rId17" Type="http://schemas.openxmlformats.org/officeDocument/2006/relationships/image" Target="../media/image132.png"/><Relationship Id="rId33" Type="http://schemas.openxmlformats.org/officeDocument/2006/relationships/image" Target="../media/image140.png"/><Relationship Id="rId38" Type="http://schemas.openxmlformats.org/officeDocument/2006/relationships/customXml" Target="../ink/ink136.xml"/><Relationship Id="rId59" Type="http://schemas.openxmlformats.org/officeDocument/2006/relationships/image" Target="../media/image153.png"/><Relationship Id="rId103" Type="http://schemas.openxmlformats.org/officeDocument/2006/relationships/image" Target="../media/image175.png"/><Relationship Id="rId20" Type="http://schemas.openxmlformats.org/officeDocument/2006/relationships/customXml" Target="../ink/ink127.xml"/><Relationship Id="rId41" Type="http://schemas.openxmlformats.org/officeDocument/2006/relationships/image" Target="../media/image144.png"/><Relationship Id="rId54" Type="http://schemas.openxmlformats.org/officeDocument/2006/relationships/customXml" Target="../ink/ink144.xml"/><Relationship Id="rId62" Type="http://schemas.openxmlformats.org/officeDocument/2006/relationships/customXml" Target="../ink/ink148.xml"/><Relationship Id="rId70" Type="http://schemas.openxmlformats.org/officeDocument/2006/relationships/customXml" Target="../ink/ink152.xml"/><Relationship Id="rId75" Type="http://schemas.openxmlformats.org/officeDocument/2006/relationships/image" Target="../media/image161.png"/><Relationship Id="rId83" Type="http://schemas.openxmlformats.org/officeDocument/2006/relationships/image" Target="../media/image165.png"/><Relationship Id="rId88" Type="http://schemas.openxmlformats.org/officeDocument/2006/relationships/customXml" Target="../ink/ink161.xml"/><Relationship Id="rId91" Type="http://schemas.openxmlformats.org/officeDocument/2006/relationships/image" Target="../media/image169.png"/><Relationship Id="rId96" Type="http://schemas.openxmlformats.org/officeDocument/2006/relationships/customXml" Target="../ink/ink165.xml"/><Relationship Id="rId1" Type="http://schemas.openxmlformats.org/officeDocument/2006/relationships/slideLayout" Target="../slideLayouts/slideLayout1.xml"/><Relationship Id="rId6" Type="http://schemas.openxmlformats.org/officeDocument/2006/relationships/customXml" Target="../ink/ink120.xml"/><Relationship Id="rId15" Type="http://schemas.openxmlformats.org/officeDocument/2006/relationships/image" Target="../media/image131.png"/><Relationship Id="rId23" Type="http://schemas.openxmlformats.org/officeDocument/2006/relationships/image" Target="../media/image135.png"/><Relationship Id="rId28" Type="http://schemas.openxmlformats.org/officeDocument/2006/relationships/customXml" Target="../ink/ink131.xml"/><Relationship Id="rId36" Type="http://schemas.openxmlformats.org/officeDocument/2006/relationships/customXml" Target="../ink/ink135.xml"/><Relationship Id="rId49" Type="http://schemas.openxmlformats.org/officeDocument/2006/relationships/image" Target="../media/image148.png"/><Relationship Id="rId57" Type="http://schemas.openxmlformats.org/officeDocument/2006/relationships/image" Target="../media/image152.png"/><Relationship Id="rId10" Type="http://schemas.openxmlformats.org/officeDocument/2006/relationships/customXml" Target="../ink/ink122.xml"/><Relationship Id="rId31" Type="http://schemas.openxmlformats.org/officeDocument/2006/relationships/image" Target="../media/image139.png"/><Relationship Id="rId44" Type="http://schemas.openxmlformats.org/officeDocument/2006/relationships/customXml" Target="../ink/ink139.xml"/><Relationship Id="rId52" Type="http://schemas.openxmlformats.org/officeDocument/2006/relationships/customXml" Target="../ink/ink143.xml"/><Relationship Id="rId60" Type="http://schemas.openxmlformats.org/officeDocument/2006/relationships/customXml" Target="../ink/ink147.xml"/><Relationship Id="rId65" Type="http://schemas.openxmlformats.org/officeDocument/2006/relationships/image" Target="../media/image156.png"/><Relationship Id="rId73" Type="http://schemas.openxmlformats.org/officeDocument/2006/relationships/image" Target="../media/image160.png"/><Relationship Id="rId78" Type="http://schemas.openxmlformats.org/officeDocument/2006/relationships/customXml" Target="../ink/ink156.xml"/><Relationship Id="rId81" Type="http://schemas.openxmlformats.org/officeDocument/2006/relationships/image" Target="../media/image164.png"/><Relationship Id="rId86" Type="http://schemas.openxmlformats.org/officeDocument/2006/relationships/customXml" Target="../ink/ink160.xml"/><Relationship Id="rId94" Type="http://schemas.openxmlformats.org/officeDocument/2006/relationships/customXml" Target="../ink/ink164.xml"/><Relationship Id="rId99" Type="http://schemas.openxmlformats.org/officeDocument/2006/relationships/image" Target="../media/image173.png"/><Relationship Id="rId101" Type="http://schemas.openxmlformats.org/officeDocument/2006/relationships/image" Target="../media/image174.png"/><Relationship Id="rId4" Type="http://schemas.openxmlformats.org/officeDocument/2006/relationships/customXml" Target="../ink/ink119.xml"/><Relationship Id="rId9" Type="http://schemas.openxmlformats.org/officeDocument/2006/relationships/image" Target="../media/image128.png"/><Relationship Id="rId13" Type="http://schemas.openxmlformats.org/officeDocument/2006/relationships/image" Target="../media/image130.png"/><Relationship Id="rId18" Type="http://schemas.openxmlformats.org/officeDocument/2006/relationships/customXml" Target="../ink/ink126.xml"/><Relationship Id="rId39" Type="http://schemas.openxmlformats.org/officeDocument/2006/relationships/image" Target="../media/image143.png"/><Relationship Id="rId34" Type="http://schemas.openxmlformats.org/officeDocument/2006/relationships/customXml" Target="../ink/ink134.xml"/><Relationship Id="rId50" Type="http://schemas.openxmlformats.org/officeDocument/2006/relationships/customXml" Target="../ink/ink142.xml"/><Relationship Id="rId55" Type="http://schemas.openxmlformats.org/officeDocument/2006/relationships/image" Target="../media/image151.png"/><Relationship Id="rId76" Type="http://schemas.openxmlformats.org/officeDocument/2006/relationships/customXml" Target="../ink/ink155.xml"/><Relationship Id="rId97" Type="http://schemas.openxmlformats.org/officeDocument/2006/relationships/image" Target="../media/image172.png"/><Relationship Id="rId104" Type="http://schemas.openxmlformats.org/officeDocument/2006/relationships/customXml" Target="../ink/ink169.xml"/><Relationship Id="rId7" Type="http://schemas.openxmlformats.org/officeDocument/2006/relationships/image" Target="../media/image127.png"/><Relationship Id="rId71" Type="http://schemas.openxmlformats.org/officeDocument/2006/relationships/image" Target="../media/image159.png"/><Relationship Id="rId92" Type="http://schemas.openxmlformats.org/officeDocument/2006/relationships/customXml" Target="../ink/ink163.xml"/><Relationship Id="rId2" Type="http://schemas.openxmlformats.org/officeDocument/2006/relationships/notesSlide" Target="../notesSlides/notesSlide15.xml"/><Relationship Id="rId29" Type="http://schemas.openxmlformats.org/officeDocument/2006/relationships/image" Target="../media/image138.png"/><Relationship Id="rId24" Type="http://schemas.openxmlformats.org/officeDocument/2006/relationships/customXml" Target="../ink/ink129.xml"/><Relationship Id="rId40" Type="http://schemas.openxmlformats.org/officeDocument/2006/relationships/customXml" Target="../ink/ink137.xml"/><Relationship Id="rId45" Type="http://schemas.openxmlformats.org/officeDocument/2006/relationships/image" Target="../media/image146.png"/><Relationship Id="rId66" Type="http://schemas.openxmlformats.org/officeDocument/2006/relationships/customXml" Target="../ink/ink150.xml"/><Relationship Id="rId87" Type="http://schemas.openxmlformats.org/officeDocument/2006/relationships/image" Target="../media/image167.png"/><Relationship Id="rId61" Type="http://schemas.openxmlformats.org/officeDocument/2006/relationships/image" Target="../media/image154.png"/><Relationship Id="rId82" Type="http://schemas.openxmlformats.org/officeDocument/2006/relationships/customXml" Target="../ink/ink158.xml"/><Relationship Id="rId19" Type="http://schemas.openxmlformats.org/officeDocument/2006/relationships/image" Target="../media/image133.png"/><Relationship Id="rId14" Type="http://schemas.openxmlformats.org/officeDocument/2006/relationships/customXml" Target="../ink/ink124.xml"/><Relationship Id="rId30" Type="http://schemas.openxmlformats.org/officeDocument/2006/relationships/customXml" Target="../ink/ink132.xml"/><Relationship Id="rId35" Type="http://schemas.openxmlformats.org/officeDocument/2006/relationships/image" Target="../media/image141.png"/><Relationship Id="rId56" Type="http://schemas.openxmlformats.org/officeDocument/2006/relationships/customXml" Target="../ink/ink145.xml"/><Relationship Id="rId77" Type="http://schemas.openxmlformats.org/officeDocument/2006/relationships/image" Target="../media/image162.png"/><Relationship Id="rId100" Type="http://schemas.openxmlformats.org/officeDocument/2006/relationships/customXml" Target="../ink/ink167.xml"/><Relationship Id="rId105" Type="http://schemas.openxmlformats.org/officeDocument/2006/relationships/image" Target="../media/image176.png"/><Relationship Id="rId8" Type="http://schemas.openxmlformats.org/officeDocument/2006/relationships/customXml" Target="../ink/ink121.xml"/><Relationship Id="rId51" Type="http://schemas.openxmlformats.org/officeDocument/2006/relationships/image" Target="../media/image149.png"/><Relationship Id="rId72" Type="http://schemas.openxmlformats.org/officeDocument/2006/relationships/customXml" Target="../ink/ink153.xml"/><Relationship Id="rId93" Type="http://schemas.openxmlformats.org/officeDocument/2006/relationships/image" Target="../media/image170.png"/><Relationship Id="rId98" Type="http://schemas.openxmlformats.org/officeDocument/2006/relationships/customXml" Target="../ink/ink166.xml"/><Relationship Id="rId3" Type="http://schemas.openxmlformats.org/officeDocument/2006/relationships/image" Target="../media/image1.png"/><Relationship Id="rId25" Type="http://schemas.openxmlformats.org/officeDocument/2006/relationships/image" Target="../media/image136.png"/><Relationship Id="rId46" Type="http://schemas.openxmlformats.org/officeDocument/2006/relationships/customXml" Target="../ink/ink140.xml"/><Relationship Id="rId67" Type="http://schemas.openxmlformats.org/officeDocument/2006/relationships/image" Target="../media/image157.png"/></Relationships>
</file>

<file path=ppt/slides/_rels/slide16.xml.rels><?xml version="1.0" encoding="UTF-8" standalone="yes"?>
<Relationships xmlns="http://schemas.openxmlformats.org/package/2006/relationships"><Relationship Id="rId8" Type="http://schemas.openxmlformats.org/officeDocument/2006/relationships/customXml" Target="../ink/ink172.xml"/><Relationship Id="rId13" Type="http://schemas.openxmlformats.org/officeDocument/2006/relationships/image" Target="../media/image181.png"/><Relationship Id="rId18" Type="http://schemas.openxmlformats.org/officeDocument/2006/relationships/customXml" Target="../ink/ink177.xml"/><Relationship Id="rId3" Type="http://schemas.openxmlformats.org/officeDocument/2006/relationships/image" Target="../media/image1.png"/><Relationship Id="rId7" Type="http://schemas.openxmlformats.org/officeDocument/2006/relationships/image" Target="../media/image178.png"/><Relationship Id="rId12" Type="http://schemas.openxmlformats.org/officeDocument/2006/relationships/customXml" Target="../ink/ink174.xml"/><Relationship Id="rId17" Type="http://schemas.openxmlformats.org/officeDocument/2006/relationships/image" Target="../media/image183.png"/><Relationship Id="rId2" Type="http://schemas.openxmlformats.org/officeDocument/2006/relationships/notesSlide" Target="../notesSlides/notesSlide16.xml"/><Relationship Id="rId16" Type="http://schemas.openxmlformats.org/officeDocument/2006/relationships/customXml" Target="../ink/ink176.xml"/><Relationship Id="rId1" Type="http://schemas.openxmlformats.org/officeDocument/2006/relationships/slideLayout" Target="../slideLayouts/slideLayout1.xml"/><Relationship Id="rId6" Type="http://schemas.openxmlformats.org/officeDocument/2006/relationships/customXml" Target="../ink/ink171.xml"/><Relationship Id="rId11" Type="http://schemas.openxmlformats.org/officeDocument/2006/relationships/image" Target="../media/image180.png"/><Relationship Id="rId5" Type="http://schemas.openxmlformats.org/officeDocument/2006/relationships/image" Target="../media/image177.png"/><Relationship Id="rId15" Type="http://schemas.openxmlformats.org/officeDocument/2006/relationships/image" Target="../media/image182.png"/><Relationship Id="rId10" Type="http://schemas.openxmlformats.org/officeDocument/2006/relationships/customXml" Target="../ink/ink173.xml"/><Relationship Id="rId19" Type="http://schemas.openxmlformats.org/officeDocument/2006/relationships/image" Target="../media/image184.png"/><Relationship Id="rId4" Type="http://schemas.openxmlformats.org/officeDocument/2006/relationships/customXml" Target="../ink/ink170.xml"/><Relationship Id="rId9" Type="http://schemas.openxmlformats.org/officeDocument/2006/relationships/image" Target="../media/image179.png"/><Relationship Id="rId14" Type="http://schemas.openxmlformats.org/officeDocument/2006/relationships/customXml" Target="../ink/ink175.xml"/></Relationships>
</file>

<file path=ppt/slides/_rels/slide17.xml.rels><?xml version="1.0" encoding="UTF-8" standalone="yes"?>
<Relationships xmlns="http://schemas.openxmlformats.org/package/2006/relationships"><Relationship Id="rId13" Type="http://schemas.openxmlformats.org/officeDocument/2006/relationships/image" Target="../media/image189.png"/><Relationship Id="rId18" Type="http://schemas.openxmlformats.org/officeDocument/2006/relationships/customXml" Target="../ink/ink185.xml"/><Relationship Id="rId26" Type="http://schemas.openxmlformats.org/officeDocument/2006/relationships/customXml" Target="../ink/ink189.xml"/><Relationship Id="rId39" Type="http://schemas.openxmlformats.org/officeDocument/2006/relationships/image" Target="../media/image202.png"/><Relationship Id="rId21" Type="http://schemas.openxmlformats.org/officeDocument/2006/relationships/image" Target="../media/image193.png"/><Relationship Id="rId34" Type="http://schemas.openxmlformats.org/officeDocument/2006/relationships/customXml" Target="../ink/ink193.xml"/><Relationship Id="rId7" Type="http://schemas.openxmlformats.org/officeDocument/2006/relationships/image" Target="../media/image186.png"/><Relationship Id="rId12" Type="http://schemas.openxmlformats.org/officeDocument/2006/relationships/customXml" Target="../ink/ink182.xml"/><Relationship Id="rId17" Type="http://schemas.openxmlformats.org/officeDocument/2006/relationships/image" Target="../media/image191.png"/><Relationship Id="rId25" Type="http://schemas.openxmlformats.org/officeDocument/2006/relationships/image" Target="../media/image195.png"/><Relationship Id="rId33" Type="http://schemas.openxmlformats.org/officeDocument/2006/relationships/image" Target="../media/image199.png"/><Relationship Id="rId38" Type="http://schemas.openxmlformats.org/officeDocument/2006/relationships/customXml" Target="../ink/ink195.xml"/><Relationship Id="rId2" Type="http://schemas.openxmlformats.org/officeDocument/2006/relationships/notesSlide" Target="../notesSlides/notesSlide17.xml"/><Relationship Id="rId16" Type="http://schemas.openxmlformats.org/officeDocument/2006/relationships/customXml" Target="../ink/ink184.xml"/><Relationship Id="rId20" Type="http://schemas.openxmlformats.org/officeDocument/2006/relationships/customXml" Target="../ink/ink186.xml"/><Relationship Id="rId29" Type="http://schemas.openxmlformats.org/officeDocument/2006/relationships/image" Target="../media/image197.png"/><Relationship Id="rId1" Type="http://schemas.openxmlformats.org/officeDocument/2006/relationships/slideLayout" Target="../slideLayouts/slideLayout1.xml"/><Relationship Id="rId6" Type="http://schemas.openxmlformats.org/officeDocument/2006/relationships/customXml" Target="../ink/ink179.xml"/><Relationship Id="rId11" Type="http://schemas.openxmlformats.org/officeDocument/2006/relationships/image" Target="../media/image188.png"/><Relationship Id="rId24" Type="http://schemas.openxmlformats.org/officeDocument/2006/relationships/customXml" Target="../ink/ink188.xml"/><Relationship Id="rId32" Type="http://schemas.openxmlformats.org/officeDocument/2006/relationships/customXml" Target="../ink/ink192.xml"/><Relationship Id="rId37" Type="http://schemas.openxmlformats.org/officeDocument/2006/relationships/image" Target="../media/image201.png"/><Relationship Id="rId5" Type="http://schemas.openxmlformats.org/officeDocument/2006/relationships/image" Target="../media/image185.png"/><Relationship Id="rId15" Type="http://schemas.openxmlformats.org/officeDocument/2006/relationships/image" Target="../media/image190.png"/><Relationship Id="rId23" Type="http://schemas.openxmlformats.org/officeDocument/2006/relationships/image" Target="../media/image194.png"/><Relationship Id="rId28" Type="http://schemas.openxmlformats.org/officeDocument/2006/relationships/customXml" Target="../ink/ink190.xml"/><Relationship Id="rId36" Type="http://schemas.openxmlformats.org/officeDocument/2006/relationships/customXml" Target="../ink/ink194.xml"/><Relationship Id="rId10" Type="http://schemas.openxmlformats.org/officeDocument/2006/relationships/customXml" Target="../ink/ink181.xml"/><Relationship Id="rId19" Type="http://schemas.openxmlformats.org/officeDocument/2006/relationships/image" Target="../media/image192.png"/><Relationship Id="rId31" Type="http://schemas.openxmlformats.org/officeDocument/2006/relationships/image" Target="../media/image198.png"/><Relationship Id="rId4" Type="http://schemas.openxmlformats.org/officeDocument/2006/relationships/customXml" Target="../ink/ink178.xml"/><Relationship Id="rId9" Type="http://schemas.openxmlformats.org/officeDocument/2006/relationships/image" Target="../media/image187.png"/><Relationship Id="rId14" Type="http://schemas.openxmlformats.org/officeDocument/2006/relationships/customXml" Target="../ink/ink183.xml"/><Relationship Id="rId22" Type="http://schemas.openxmlformats.org/officeDocument/2006/relationships/customXml" Target="../ink/ink187.xml"/><Relationship Id="rId27" Type="http://schemas.openxmlformats.org/officeDocument/2006/relationships/image" Target="../media/image196.png"/><Relationship Id="rId30" Type="http://schemas.openxmlformats.org/officeDocument/2006/relationships/customXml" Target="../ink/ink191.xml"/><Relationship Id="rId35" Type="http://schemas.openxmlformats.org/officeDocument/2006/relationships/image" Target="../media/image200.png"/><Relationship Id="rId8" Type="http://schemas.openxmlformats.org/officeDocument/2006/relationships/customXml" Target="../ink/ink180.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customXml" Target="../ink/ink198.xml"/><Relationship Id="rId3" Type="http://schemas.openxmlformats.org/officeDocument/2006/relationships/image" Target="../media/image1.png"/><Relationship Id="rId7" Type="http://schemas.openxmlformats.org/officeDocument/2006/relationships/image" Target="../media/image20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197.xml"/><Relationship Id="rId11" Type="http://schemas.openxmlformats.org/officeDocument/2006/relationships/image" Target="../media/image206.png"/><Relationship Id="rId5" Type="http://schemas.openxmlformats.org/officeDocument/2006/relationships/image" Target="../media/image203.png"/><Relationship Id="rId10" Type="http://schemas.openxmlformats.org/officeDocument/2006/relationships/customXml" Target="../ink/ink199.xml"/><Relationship Id="rId4" Type="http://schemas.openxmlformats.org/officeDocument/2006/relationships/customXml" Target="../ink/ink196.xml"/><Relationship Id="rId9" Type="http://schemas.openxmlformats.org/officeDocument/2006/relationships/image" Target="../media/image205.png"/></Relationships>
</file>

<file path=ppt/slides/_rels/slide19.xml.rels><?xml version="1.0" encoding="UTF-8" standalone="yes"?>
<Relationships xmlns="http://schemas.openxmlformats.org/package/2006/relationships"><Relationship Id="rId8" Type="http://schemas.openxmlformats.org/officeDocument/2006/relationships/customXml" Target="../ink/ink202.xml"/><Relationship Id="rId3" Type="http://schemas.openxmlformats.org/officeDocument/2006/relationships/image" Target="../media/image1.png"/><Relationship Id="rId7" Type="http://schemas.openxmlformats.org/officeDocument/2006/relationships/image" Target="../media/image20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01.xml"/><Relationship Id="rId5" Type="http://schemas.openxmlformats.org/officeDocument/2006/relationships/image" Target="../media/image207.png"/><Relationship Id="rId4" Type="http://schemas.openxmlformats.org/officeDocument/2006/relationships/customXml" Target="../ink/ink200.xml"/><Relationship Id="rId9" Type="http://schemas.openxmlformats.org/officeDocument/2006/relationships/image" Target="../media/image20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1.png"/><Relationship Id="rId21" Type="http://schemas.openxmlformats.org/officeDocument/2006/relationships/image" Target="../media/image13.png"/><Relationship Id="rId34" Type="http://schemas.openxmlformats.org/officeDocument/2006/relationships/customXml" Target="../ink/ink16.xml"/><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2.png"/><Relationship Id="rId31" Type="http://schemas.openxmlformats.org/officeDocument/2006/relationships/image" Target="../media/image18.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 Id="rId35" Type="http://schemas.openxmlformats.org/officeDocument/2006/relationships/image" Target="../media/image20.png"/><Relationship Id="rId8" Type="http://schemas.openxmlformats.org/officeDocument/2006/relationships/customXml" Target="../ink/ink3.xml"/></Relationships>
</file>

<file path=ppt/slides/_rels/slide5.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customXml" Target="../ink/ink2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18.xm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customXml" Target="../ink/ink20.xml"/><Relationship Id="rId4" Type="http://schemas.openxmlformats.org/officeDocument/2006/relationships/customXml" Target="../ink/ink17.xml"/><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6" Type="http://schemas.openxmlformats.org/officeDocument/2006/relationships/customXml" Target="../ink/ink33.xml"/><Relationship Id="rId117" Type="http://schemas.openxmlformats.org/officeDocument/2006/relationships/image" Target="../media/image82.png"/><Relationship Id="rId21" Type="http://schemas.openxmlformats.org/officeDocument/2006/relationships/image" Target="../media/image34.png"/><Relationship Id="rId42" Type="http://schemas.openxmlformats.org/officeDocument/2006/relationships/customXml" Target="../ink/ink41.xml"/><Relationship Id="rId47" Type="http://schemas.openxmlformats.org/officeDocument/2006/relationships/image" Target="../media/image47.png"/><Relationship Id="rId63" Type="http://schemas.openxmlformats.org/officeDocument/2006/relationships/image" Target="../media/image55.png"/><Relationship Id="rId68" Type="http://schemas.openxmlformats.org/officeDocument/2006/relationships/customXml" Target="../ink/ink54.xml"/><Relationship Id="rId84" Type="http://schemas.openxmlformats.org/officeDocument/2006/relationships/customXml" Target="../ink/ink62.xml"/><Relationship Id="rId89" Type="http://schemas.openxmlformats.org/officeDocument/2006/relationships/image" Target="../media/image68.png"/><Relationship Id="rId112" Type="http://schemas.openxmlformats.org/officeDocument/2006/relationships/customXml" Target="../ink/ink76.xml"/><Relationship Id="rId16" Type="http://schemas.openxmlformats.org/officeDocument/2006/relationships/customXml" Target="../ink/ink28.xml"/><Relationship Id="rId107" Type="http://schemas.openxmlformats.org/officeDocument/2006/relationships/image" Target="../media/image77.png"/><Relationship Id="rId11" Type="http://schemas.openxmlformats.org/officeDocument/2006/relationships/image" Target="../media/image29.png"/><Relationship Id="rId32" Type="http://schemas.openxmlformats.org/officeDocument/2006/relationships/customXml" Target="../ink/ink36.xml"/><Relationship Id="rId37" Type="http://schemas.openxmlformats.org/officeDocument/2006/relationships/image" Target="../media/image42.png"/><Relationship Id="rId53" Type="http://schemas.openxmlformats.org/officeDocument/2006/relationships/image" Target="../media/image50.png"/><Relationship Id="rId58" Type="http://schemas.openxmlformats.org/officeDocument/2006/relationships/customXml" Target="../ink/ink49.xml"/><Relationship Id="rId74" Type="http://schemas.openxmlformats.org/officeDocument/2006/relationships/customXml" Target="../ink/ink57.xml"/><Relationship Id="rId79" Type="http://schemas.openxmlformats.org/officeDocument/2006/relationships/image" Target="../media/image63.png"/><Relationship Id="rId102" Type="http://schemas.openxmlformats.org/officeDocument/2006/relationships/customXml" Target="../ink/ink71.xml"/><Relationship Id="rId123" Type="http://schemas.openxmlformats.org/officeDocument/2006/relationships/image" Target="../media/image85.png"/><Relationship Id="rId5" Type="http://schemas.openxmlformats.org/officeDocument/2006/relationships/image" Target="../media/image26.png"/><Relationship Id="rId90" Type="http://schemas.openxmlformats.org/officeDocument/2006/relationships/customXml" Target="../ink/ink65.xml"/><Relationship Id="rId95" Type="http://schemas.openxmlformats.org/officeDocument/2006/relationships/image" Target="../media/image71.png"/><Relationship Id="rId22" Type="http://schemas.openxmlformats.org/officeDocument/2006/relationships/customXml" Target="../ink/ink31.xml"/><Relationship Id="rId27"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customXml" Target="../ink/ink44.xml"/><Relationship Id="rId64" Type="http://schemas.openxmlformats.org/officeDocument/2006/relationships/customXml" Target="../ink/ink52.xml"/><Relationship Id="rId69" Type="http://schemas.openxmlformats.org/officeDocument/2006/relationships/image" Target="../media/image58.png"/><Relationship Id="rId113" Type="http://schemas.openxmlformats.org/officeDocument/2006/relationships/image" Target="../media/image80.png"/><Relationship Id="rId118" Type="http://schemas.openxmlformats.org/officeDocument/2006/relationships/customXml" Target="../ink/ink79.xml"/><Relationship Id="rId80" Type="http://schemas.openxmlformats.org/officeDocument/2006/relationships/customXml" Target="../ink/ink60.xml"/><Relationship Id="rId85" Type="http://schemas.openxmlformats.org/officeDocument/2006/relationships/image" Target="../media/image66.png"/><Relationship Id="rId12" Type="http://schemas.openxmlformats.org/officeDocument/2006/relationships/customXml" Target="../ink/ink26.xml"/><Relationship Id="rId17"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customXml" Target="../ink/ink39.xml"/><Relationship Id="rId59" Type="http://schemas.openxmlformats.org/officeDocument/2006/relationships/image" Target="../media/image53.png"/><Relationship Id="rId103" Type="http://schemas.openxmlformats.org/officeDocument/2006/relationships/image" Target="../media/image75.png"/><Relationship Id="rId108" Type="http://schemas.openxmlformats.org/officeDocument/2006/relationships/customXml" Target="../ink/ink74.xml"/><Relationship Id="rId124" Type="http://schemas.openxmlformats.org/officeDocument/2006/relationships/customXml" Target="../ink/ink82.xml"/><Relationship Id="rId54" Type="http://schemas.openxmlformats.org/officeDocument/2006/relationships/customXml" Target="../ink/ink47.xml"/><Relationship Id="rId70" Type="http://schemas.openxmlformats.org/officeDocument/2006/relationships/customXml" Target="../ink/ink55.xml"/><Relationship Id="rId75" Type="http://schemas.openxmlformats.org/officeDocument/2006/relationships/image" Target="../media/image61.png"/><Relationship Id="rId91" Type="http://schemas.openxmlformats.org/officeDocument/2006/relationships/image" Target="../media/image69.png"/><Relationship Id="rId96" Type="http://schemas.openxmlformats.org/officeDocument/2006/relationships/customXml" Target="../ink/ink68.xml"/><Relationship Id="rId1" Type="http://schemas.openxmlformats.org/officeDocument/2006/relationships/slideLayout" Target="../slideLayouts/slideLayout1.xml"/><Relationship Id="rId6" Type="http://schemas.openxmlformats.org/officeDocument/2006/relationships/customXml" Target="../ink/ink23.xml"/><Relationship Id="rId23" Type="http://schemas.openxmlformats.org/officeDocument/2006/relationships/image" Target="../media/image35.png"/><Relationship Id="rId28" Type="http://schemas.openxmlformats.org/officeDocument/2006/relationships/customXml" Target="../ink/ink34.xml"/><Relationship Id="rId49" Type="http://schemas.openxmlformats.org/officeDocument/2006/relationships/image" Target="../media/image48.png"/><Relationship Id="rId114" Type="http://schemas.openxmlformats.org/officeDocument/2006/relationships/customXml" Target="../ink/ink77.xml"/><Relationship Id="rId119" Type="http://schemas.openxmlformats.org/officeDocument/2006/relationships/image" Target="../media/image83.png"/><Relationship Id="rId44" Type="http://schemas.openxmlformats.org/officeDocument/2006/relationships/customXml" Target="../ink/ink42.xml"/><Relationship Id="rId60" Type="http://schemas.openxmlformats.org/officeDocument/2006/relationships/customXml" Target="../ink/ink50.xml"/><Relationship Id="rId65" Type="http://schemas.openxmlformats.org/officeDocument/2006/relationships/image" Target="../media/image56.png"/><Relationship Id="rId81" Type="http://schemas.openxmlformats.org/officeDocument/2006/relationships/image" Target="../media/image64.png"/><Relationship Id="rId86" Type="http://schemas.openxmlformats.org/officeDocument/2006/relationships/customXml" Target="../ink/ink63.xml"/><Relationship Id="rId13" Type="http://schemas.openxmlformats.org/officeDocument/2006/relationships/image" Target="../media/image30.png"/><Relationship Id="rId18" Type="http://schemas.openxmlformats.org/officeDocument/2006/relationships/customXml" Target="../ink/ink29.xml"/><Relationship Id="rId39" Type="http://schemas.openxmlformats.org/officeDocument/2006/relationships/image" Target="../media/image43.png"/><Relationship Id="rId109" Type="http://schemas.openxmlformats.org/officeDocument/2006/relationships/image" Target="../media/image78.png"/><Relationship Id="rId34" Type="http://schemas.openxmlformats.org/officeDocument/2006/relationships/customXml" Target="../ink/ink37.xml"/><Relationship Id="rId50" Type="http://schemas.openxmlformats.org/officeDocument/2006/relationships/customXml" Target="../ink/ink45.xml"/><Relationship Id="rId55" Type="http://schemas.openxmlformats.org/officeDocument/2006/relationships/image" Target="../media/image51.png"/><Relationship Id="rId76" Type="http://schemas.openxmlformats.org/officeDocument/2006/relationships/customXml" Target="../ink/ink58.xml"/><Relationship Id="rId97" Type="http://schemas.openxmlformats.org/officeDocument/2006/relationships/image" Target="../media/image72.png"/><Relationship Id="rId104" Type="http://schemas.openxmlformats.org/officeDocument/2006/relationships/customXml" Target="../ink/ink72.xml"/><Relationship Id="rId120" Type="http://schemas.openxmlformats.org/officeDocument/2006/relationships/customXml" Target="../ink/ink80.xml"/><Relationship Id="rId125" Type="http://schemas.openxmlformats.org/officeDocument/2006/relationships/image" Target="../media/image86.png"/><Relationship Id="rId7" Type="http://schemas.openxmlformats.org/officeDocument/2006/relationships/image" Target="../media/image27.png"/><Relationship Id="rId71" Type="http://schemas.openxmlformats.org/officeDocument/2006/relationships/image" Target="../media/image59.png"/><Relationship Id="rId92" Type="http://schemas.openxmlformats.org/officeDocument/2006/relationships/customXml" Target="../ink/ink66.xml"/><Relationship Id="rId2" Type="http://schemas.openxmlformats.org/officeDocument/2006/relationships/notesSlide" Target="../notesSlides/notesSlide7.xml"/><Relationship Id="rId29" Type="http://schemas.openxmlformats.org/officeDocument/2006/relationships/image" Target="../media/image38.png"/><Relationship Id="rId24" Type="http://schemas.openxmlformats.org/officeDocument/2006/relationships/customXml" Target="../ink/ink32.xml"/><Relationship Id="rId40" Type="http://schemas.openxmlformats.org/officeDocument/2006/relationships/customXml" Target="../ink/ink40.xml"/><Relationship Id="rId45" Type="http://schemas.openxmlformats.org/officeDocument/2006/relationships/image" Target="../media/image46.png"/><Relationship Id="rId66" Type="http://schemas.openxmlformats.org/officeDocument/2006/relationships/customXml" Target="../ink/ink53.xml"/><Relationship Id="rId87" Type="http://schemas.openxmlformats.org/officeDocument/2006/relationships/image" Target="../media/image67.png"/><Relationship Id="rId110" Type="http://schemas.openxmlformats.org/officeDocument/2006/relationships/customXml" Target="../ink/ink75.xml"/><Relationship Id="rId115" Type="http://schemas.openxmlformats.org/officeDocument/2006/relationships/image" Target="../media/image81.png"/><Relationship Id="rId61" Type="http://schemas.openxmlformats.org/officeDocument/2006/relationships/image" Target="../media/image54.png"/><Relationship Id="rId82" Type="http://schemas.openxmlformats.org/officeDocument/2006/relationships/customXml" Target="../ink/ink61.xml"/><Relationship Id="rId19" Type="http://schemas.openxmlformats.org/officeDocument/2006/relationships/image" Target="../media/image33.png"/><Relationship Id="rId14" Type="http://schemas.openxmlformats.org/officeDocument/2006/relationships/customXml" Target="../ink/ink27.xml"/><Relationship Id="rId30" Type="http://schemas.openxmlformats.org/officeDocument/2006/relationships/customXml" Target="../ink/ink35.xml"/><Relationship Id="rId35" Type="http://schemas.openxmlformats.org/officeDocument/2006/relationships/image" Target="../media/image41.png"/><Relationship Id="rId56" Type="http://schemas.openxmlformats.org/officeDocument/2006/relationships/customXml" Target="../ink/ink48.xml"/><Relationship Id="rId77" Type="http://schemas.openxmlformats.org/officeDocument/2006/relationships/image" Target="../media/image62.png"/><Relationship Id="rId100" Type="http://schemas.openxmlformats.org/officeDocument/2006/relationships/customXml" Target="../ink/ink70.xml"/><Relationship Id="rId105" Type="http://schemas.openxmlformats.org/officeDocument/2006/relationships/image" Target="../media/image76.png"/><Relationship Id="rId8" Type="http://schemas.openxmlformats.org/officeDocument/2006/relationships/customXml" Target="../ink/ink24.xml"/><Relationship Id="rId51" Type="http://schemas.openxmlformats.org/officeDocument/2006/relationships/image" Target="../media/image49.png"/><Relationship Id="rId72" Type="http://schemas.openxmlformats.org/officeDocument/2006/relationships/customXml" Target="../ink/ink56.xml"/><Relationship Id="rId93" Type="http://schemas.openxmlformats.org/officeDocument/2006/relationships/image" Target="../media/image70.png"/><Relationship Id="rId98" Type="http://schemas.openxmlformats.org/officeDocument/2006/relationships/customXml" Target="../ink/ink69.xml"/><Relationship Id="rId121" Type="http://schemas.openxmlformats.org/officeDocument/2006/relationships/image" Target="../media/image84.png"/><Relationship Id="rId3" Type="http://schemas.openxmlformats.org/officeDocument/2006/relationships/image" Target="../media/image1.png"/><Relationship Id="rId25" Type="http://schemas.openxmlformats.org/officeDocument/2006/relationships/image" Target="../media/image36.png"/><Relationship Id="rId46" Type="http://schemas.openxmlformats.org/officeDocument/2006/relationships/customXml" Target="../ink/ink43.xml"/><Relationship Id="rId67" Type="http://schemas.openxmlformats.org/officeDocument/2006/relationships/image" Target="../media/image57.png"/><Relationship Id="rId116" Type="http://schemas.openxmlformats.org/officeDocument/2006/relationships/customXml" Target="../ink/ink78.xml"/><Relationship Id="rId20" Type="http://schemas.openxmlformats.org/officeDocument/2006/relationships/customXml" Target="../ink/ink30.xml"/><Relationship Id="rId41" Type="http://schemas.openxmlformats.org/officeDocument/2006/relationships/image" Target="../media/image44.png"/><Relationship Id="rId62" Type="http://schemas.openxmlformats.org/officeDocument/2006/relationships/customXml" Target="../ink/ink51.xml"/><Relationship Id="rId83" Type="http://schemas.openxmlformats.org/officeDocument/2006/relationships/image" Target="../media/image65.png"/><Relationship Id="rId88" Type="http://schemas.openxmlformats.org/officeDocument/2006/relationships/customXml" Target="../ink/ink64.xml"/><Relationship Id="rId111" Type="http://schemas.openxmlformats.org/officeDocument/2006/relationships/image" Target="../media/image79.png"/><Relationship Id="rId15" Type="http://schemas.openxmlformats.org/officeDocument/2006/relationships/image" Target="../media/image31.png"/><Relationship Id="rId36" Type="http://schemas.openxmlformats.org/officeDocument/2006/relationships/customXml" Target="../ink/ink38.xml"/><Relationship Id="rId57" Type="http://schemas.openxmlformats.org/officeDocument/2006/relationships/image" Target="../media/image52.png"/><Relationship Id="rId106" Type="http://schemas.openxmlformats.org/officeDocument/2006/relationships/customXml" Target="../ink/ink73.xml"/><Relationship Id="rId10" Type="http://schemas.openxmlformats.org/officeDocument/2006/relationships/customXml" Target="../ink/ink25.xml"/><Relationship Id="rId31" Type="http://schemas.openxmlformats.org/officeDocument/2006/relationships/image" Target="../media/image39.png"/><Relationship Id="rId52" Type="http://schemas.openxmlformats.org/officeDocument/2006/relationships/customXml" Target="../ink/ink46.xml"/><Relationship Id="rId73" Type="http://schemas.openxmlformats.org/officeDocument/2006/relationships/image" Target="../media/image60.png"/><Relationship Id="rId78" Type="http://schemas.openxmlformats.org/officeDocument/2006/relationships/customXml" Target="../ink/ink59.xml"/><Relationship Id="rId94" Type="http://schemas.openxmlformats.org/officeDocument/2006/relationships/customXml" Target="../ink/ink67.xml"/><Relationship Id="rId99" Type="http://schemas.openxmlformats.org/officeDocument/2006/relationships/image" Target="../media/image73.png"/><Relationship Id="rId101" Type="http://schemas.openxmlformats.org/officeDocument/2006/relationships/image" Target="../media/image74.png"/><Relationship Id="rId122" Type="http://schemas.openxmlformats.org/officeDocument/2006/relationships/customXml" Target="../ink/ink81.xml"/><Relationship Id="rId4" Type="http://schemas.openxmlformats.org/officeDocument/2006/relationships/customXml" Target="../ink/ink22.xml"/><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png"/><Relationship Id="rId7" Type="http://schemas.openxmlformats.org/officeDocument/2006/relationships/customXml" Target="../ink/ink8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customXml" Target="../ink/ink83.xml"/><Relationship Id="rId10" Type="http://schemas.openxmlformats.org/officeDocument/2006/relationships/image" Target="../media/image90.png"/><Relationship Id="rId4" Type="http://schemas.openxmlformats.org/officeDocument/2006/relationships/image" Target="../media/image87.png"/><Relationship Id="rId9" Type="http://schemas.openxmlformats.org/officeDocument/2006/relationships/customXml" Target="../ink/ink85.xml"/></Relationships>
</file>

<file path=ppt/slides/_rels/slide9.xml.rels><?xml version="1.0" encoding="UTF-8" standalone="yes"?>
<Relationships xmlns="http://schemas.openxmlformats.org/package/2006/relationships"><Relationship Id="rId13" Type="http://schemas.openxmlformats.org/officeDocument/2006/relationships/image" Target="../media/image95.png"/><Relationship Id="rId18" Type="http://schemas.openxmlformats.org/officeDocument/2006/relationships/customXml" Target="../ink/ink93.xml"/><Relationship Id="rId26" Type="http://schemas.openxmlformats.org/officeDocument/2006/relationships/customXml" Target="../ink/ink97.xml"/><Relationship Id="rId39" Type="http://schemas.openxmlformats.org/officeDocument/2006/relationships/image" Target="../media/image108.png"/><Relationship Id="rId21" Type="http://schemas.openxmlformats.org/officeDocument/2006/relationships/image" Target="../media/image99.png"/><Relationship Id="rId34" Type="http://schemas.openxmlformats.org/officeDocument/2006/relationships/customXml" Target="../ink/ink101.xml"/><Relationship Id="rId42" Type="http://schemas.openxmlformats.org/officeDocument/2006/relationships/customXml" Target="../ink/ink105.xml"/><Relationship Id="rId47" Type="http://schemas.openxmlformats.org/officeDocument/2006/relationships/image" Target="../media/image112.png"/><Relationship Id="rId50" Type="http://schemas.openxmlformats.org/officeDocument/2006/relationships/customXml" Target="../ink/ink109.xml"/><Relationship Id="rId7" Type="http://schemas.openxmlformats.org/officeDocument/2006/relationships/image" Target="../media/image92.png"/><Relationship Id="rId2" Type="http://schemas.openxmlformats.org/officeDocument/2006/relationships/notesSlide" Target="../notesSlides/notesSlide9.xml"/><Relationship Id="rId16" Type="http://schemas.openxmlformats.org/officeDocument/2006/relationships/customXml" Target="../ink/ink92.xml"/><Relationship Id="rId29" Type="http://schemas.openxmlformats.org/officeDocument/2006/relationships/image" Target="../media/image103.png"/><Relationship Id="rId11" Type="http://schemas.openxmlformats.org/officeDocument/2006/relationships/image" Target="../media/image94.png"/><Relationship Id="rId24" Type="http://schemas.openxmlformats.org/officeDocument/2006/relationships/customXml" Target="../ink/ink96.xml"/><Relationship Id="rId32" Type="http://schemas.openxmlformats.org/officeDocument/2006/relationships/customXml" Target="../ink/ink100.xml"/><Relationship Id="rId37" Type="http://schemas.openxmlformats.org/officeDocument/2006/relationships/image" Target="../media/image107.png"/><Relationship Id="rId40" Type="http://schemas.openxmlformats.org/officeDocument/2006/relationships/customXml" Target="../ink/ink104.xml"/><Relationship Id="rId45" Type="http://schemas.openxmlformats.org/officeDocument/2006/relationships/image" Target="../media/image111.png"/><Relationship Id="rId5" Type="http://schemas.openxmlformats.org/officeDocument/2006/relationships/image" Target="../media/image91.png"/><Relationship Id="rId15" Type="http://schemas.openxmlformats.org/officeDocument/2006/relationships/image" Target="../media/image96.png"/><Relationship Id="rId23" Type="http://schemas.openxmlformats.org/officeDocument/2006/relationships/image" Target="../media/image100.png"/><Relationship Id="rId28" Type="http://schemas.openxmlformats.org/officeDocument/2006/relationships/customXml" Target="../ink/ink98.xml"/><Relationship Id="rId36" Type="http://schemas.openxmlformats.org/officeDocument/2006/relationships/customXml" Target="../ink/ink102.xml"/><Relationship Id="rId49" Type="http://schemas.openxmlformats.org/officeDocument/2006/relationships/image" Target="../media/image113.png"/><Relationship Id="rId10" Type="http://schemas.openxmlformats.org/officeDocument/2006/relationships/customXml" Target="../ink/ink89.xml"/><Relationship Id="rId19" Type="http://schemas.openxmlformats.org/officeDocument/2006/relationships/image" Target="../media/image98.png"/><Relationship Id="rId31" Type="http://schemas.openxmlformats.org/officeDocument/2006/relationships/image" Target="../media/image104.png"/><Relationship Id="rId44" Type="http://schemas.openxmlformats.org/officeDocument/2006/relationships/customXml" Target="../ink/ink106.xml"/><Relationship Id="rId4" Type="http://schemas.openxmlformats.org/officeDocument/2006/relationships/customXml" Target="../ink/ink86.xml"/><Relationship Id="rId9" Type="http://schemas.openxmlformats.org/officeDocument/2006/relationships/image" Target="../media/image93.png"/><Relationship Id="rId14" Type="http://schemas.openxmlformats.org/officeDocument/2006/relationships/customXml" Target="../ink/ink91.xml"/><Relationship Id="rId22" Type="http://schemas.openxmlformats.org/officeDocument/2006/relationships/customXml" Target="../ink/ink95.xml"/><Relationship Id="rId27" Type="http://schemas.openxmlformats.org/officeDocument/2006/relationships/image" Target="../media/image102.png"/><Relationship Id="rId30" Type="http://schemas.openxmlformats.org/officeDocument/2006/relationships/customXml" Target="../ink/ink99.xml"/><Relationship Id="rId35" Type="http://schemas.openxmlformats.org/officeDocument/2006/relationships/image" Target="../media/image106.png"/><Relationship Id="rId43" Type="http://schemas.openxmlformats.org/officeDocument/2006/relationships/image" Target="../media/image110.png"/><Relationship Id="rId48" Type="http://schemas.openxmlformats.org/officeDocument/2006/relationships/customXml" Target="../ink/ink108.xml"/><Relationship Id="rId8" Type="http://schemas.openxmlformats.org/officeDocument/2006/relationships/customXml" Target="../ink/ink88.xml"/><Relationship Id="rId51" Type="http://schemas.openxmlformats.org/officeDocument/2006/relationships/image" Target="../media/image114.png"/><Relationship Id="rId3" Type="http://schemas.openxmlformats.org/officeDocument/2006/relationships/image" Target="../media/image1.png"/><Relationship Id="rId12" Type="http://schemas.openxmlformats.org/officeDocument/2006/relationships/customXml" Target="../ink/ink90.xml"/><Relationship Id="rId17" Type="http://schemas.openxmlformats.org/officeDocument/2006/relationships/image" Target="../media/image97.png"/><Relationship Id="rId25" Type="http://schemas.openxmlformats.org/officeDocument/2006/relationships/image" Target="../media/image101.png"/><Relationship Id="rId33" Type="http://schemas.openxmlformats.org/officeDocument/2006/relationships/image" Target="../media/image105.png"/><Relationship Id="rId38" Type="http://schemas.openxmlformats.org/officeDocument/2006/relationships/customXml" Target="../ink/ink103.xml"/><Relationship Id="rId46" Type="http://schemas.openxmlformats.org/officeDocument/2006/relationships/customXml" Target="../ink/ink107.xml"/><Relationship Id="rId20" Type="http://schemas.openxmlformats.org/officeDocument/2006/relationships/customXml" Target="../ink/ink94.xml"/><Relationship Id="rId41" Type="http://schemas.openxmlformats.org/officeDocument/2006/relationships/image" Target="../media/image109.png"/><Relationship Id="rId1" Type="http://schemas.openxmlformats.org/officeDocument/2006/relationships/slideLayout" Target="../slideLayouts/slideLayout1.xml"/><Relationship Id="rId6" Type="http://schemas.openxmlformats.org/officeDocument/2006/relationships/customXml" Target="../ink/ink8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388082" y="5133728"/>
            <a:ext cx="2985180" cy="16250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לג:ז-יב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33:7-12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
        <p:nvSpPr>
          <p:cNvPr id="32" name="Rectangle 31">
            <a:extLst>
              <a:ext uri="{FF2B5EF4-FFF2-40B4-BE49-F238E27FC236}">
                <a16:creationId xmlns:a16="http://schemas.microsoft.com/office/drawing/2014/main" id="{2D8E8B84-78BB-D2BC-5F5A-FBFEBABC11F8}"/>
              </a:ext>
            </a:extLst>
          </p:cNvPr>
          <p:cNvSpPr/>
          <p:nvPr/>
        </p:nvSpPr>
        <p:spPr>
          <a:xfrm>
            <a:off x="2178604" y="4543000"/>
            <a:ext cx="7867522" cy="5232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0EBD9D-2683-C22A-6707-47063D6C6498}"/>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200416" y="923314"/>
            <a:ext cx="10109842" cy="216435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13698" y="1525708"/>
            <a:ext cx="9483278" cy="707886"/>
          </a:xfrm>
          <a:prstGeom prst="rect">
            <a:avLst/>
          </a:prstGeom>
          <a:noFill/>
        </p:spPr>
        <p:txBody>
          <a:bodyPr wrap="square" rtlCol="0">
            <a:spAutoFit/>
          </a:bodyPr>
          <a:lstStyle/>
          <a:p>
            <a:pPr algn="ctr" rtl="1">
              <a:spcBef>
                <a:spcPts val="0"/>
              </a:spcBef>
              <a:spcAft>
                <a:spcPts val="0"/>
              </a:spcAft>
            </a:pPr>
            <a:r>
              <a:rPr lang="he-IL" sz="4000" b="1" i="0" u="none" strike="noStrike">
                <a:solidFill>
                  <a:srgbClr val="00B0F0"/>
                </a:solidFill>
                <a:effectLst/>
                <a:latin typeface="Arial" panose="020B0604020202020204" pitchFamily="34" charset="0"/>
                <a:cs typeface="+mj-cs"/>
              </a:rPr>
              <a:t>עַתָּה</a:t>
            </a:r>
            <a:r>
              <a:rPr lang="he-IL" sz="4000" b="1" i="0" u="none" strike="noStrike">
                <a:solidFill>
                  <a:srgbClr val="FFFF00"/>
                </a:solidFill>
                <a:effectLst/>
                <a:latin typeface="Arial" panose="020B0604020202020204" pitchFamily="34" charset="0"/>
                <a:cs typeface="+mj-cs"/>
              </a:rPr>
              <a:t> </a:t>
            </a:r>
            <a:r>
              <a:rPr lang="he-IL" sz="4000" b="0" i="0" u="none" strike="noStrike">
                <a:solidFill>
                  <a:srgbClr val="FFFF00"/>
                </a:solidFill>
                <a:effectLst/>
                <a:latin typeface="Arial" panose="020B0604020202020204" pitchFamily="34" charset="0"/>
                <a:cs typeface="+mj-cs"/>
              </a:rPr>
              <a:t>אָקוּם יֹאמַר </a:t>
            </a:r>
            <a:r>
              <a:rPr lang="he-IL" sz="4000" b="1" i="0" u="none" strike="noStrike">
                <a:solidFill>
                  <a:srgbClr val="FFFF00"/>
                </a:solidFill>
                <a:effectLst/>
                <a:latin typeface="Arial" panose="020B0604020202020204" pitchFamily="34" charset="0"/>
                <a:cs typeface="+mj-cs"/>
              </a:rPr>
              <a:t>ַ</a:t>
            </a:r>
            <a:r>
              <a:rPr lang="he-IL" sz="4000">
                <a:solidFill>
                  <a:srgbClr val="FFFF00"/>
                </a:solidFill>
                <a:latin typeface="Arial" panose="020B0604020202020204" pitchFamily="34" charset="0"/>
                <a:cs typeface="+mj-cs"/>
              </a:rPr>
              <a:t>יְהֹוָה </a:t>
            </a:r>
            <a:r>
              <a:rPr lang="he-IL" sz="4000" b="1">
                <a:solidFill>
                  <a:srgbClr val="00B0F0"/>
                </a:solidFill>
                <a:latin typeface="Arial" panose="020B0604020202020204" pitchFamily="34" charset="0"/>
                <a:cs typeface="+mj-cs"/>
              </a:rPr>
              <a:t>עתָּה</a:t>
            </a:r>
            <a:r>
              <a:rPr lang="he-IL" sz="4000" b="1" i="0" u="none" strike="noStrike">
                <a:solidFill>
                  <a:srgbClr val="FFFF00"/>
                </a:solidFill>
                <a:effectLst/>
                <a:latin typeface="Arial" panose="020B0604020202020204" pitchFamily="34" charset="0"/>
                <a:cs typeface="+mj-cs"/>
              </a:rPr>
              <a:t> </a:t>
            </a:r>
            <a:r>
              <a:rPr lang="he-IL" sz="4000" b="0" i="0" u="none" strike="noStrike">
                <a:solidFill>
                  <a:srgbClr val="FFFF00"/>
                </a:solidFill>
                <a:effectLst/>
                <a:latin typeface="Arial" panose="020B0604020202020204" pitchFamily="34" charset="0"/>
                <a:cs typeface="+mj-cs"/>
              </a:rPr>
              <a:t>אֵרוֹמָם</a:t>
            </a:r>
            <a:r>
              <a:rPr lang="he-IL" sz="4000" b="0" i="0" u="none" strike="noStrike">
                <a:solidFill>
                  <a:srgbClr val="00B0F0"/>
                </a:solidFill>
                <a:effectLst/>
                <a:latin typeface="Arial" panose="020B0604020202020204" pitchFamily="34" charset="0"/>
                <a:cs typeface="+mj-cs"/>
              </a:rPr>
              <a:t> </a:t>
            </a:r>
            <a:r>
              <a:rPr lang="he-IL" sz="4000" b="1" i="0" u="none" strike="noStrike">
                <a:solidFill>
                  <a:srgbClr val="00B0F0"/>
                </a:solidFill>
                <a:effectLst/>
                <a:latin typeface="Arial" panose="020B0604020202020204" pitchFamily="34" charset="0"/>
                <a:cs typeface="+mj-cs"/>
              </a:rPr>
              <a:t>עַתָּה</a:t>
            </a:r>
            <a:r>
              <a:rPr lang="he-IL" sz="4000" b="1" i="0" u="none" strike="noStrike">
                <a:solidFill>
                  <a:srgbClr val="FFFF00"/>
                </a:solidFill>
                <a:effectLst/>
                <a:latin typeface="Arial" panose="020B0604020202020204" pitchFamily="34" charset="0"/>
                <a:cs typeface="+mj-cs"/>
              </a:rPr>
              <a:t> </a:t>
            </a:r>
            <a:r>
              <a:rPr lang="he-IL" sz="4000" b="0" i="0" u="none" strike="noStrike">
                <a:solidFill>
                  <a:srgbClr val="FFFF00"/>
                </a:solidFill>
                <a:effectLst/>
                <a:latin typeface="Arial" panose="020B0604020202020204" pitchFamily="34" charset="0"/>
                <a:cs typeface="+mj-cs"/>
              </a:rPr>
              <a:t>אֶנָּשֵֹא:</a:t>
            </a:r>
            <a:endParaRPr lang="he-IL" sz="6000" b="0">
              <a:solidFill>
                <a:srgbClr val="FFFF00"/>
              </a:solidFill>
              <a:effectLst/>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CE8C3D6-8CA8-D2DB-EB4A-1F0A64E22A11}"/>
                  </a:ext>
                </a:extLst>
              </p14:cNvPr>
              <p14:cNvContentPartPr/>
              <p14:nvPr/>
            </p14:nvContentPartPr>
            <p14:xfrm>
              <a:off x="8567541" y="2245044"/>
              <a:ext cx="676440" cy="63360"/>
            </p14:xfrm>
          </p:contentPart>
        </mc:Choice>
        <mc:Fallback>
          <p:pic>
            <p:nvPicPr>
              <p:cNvPr id="2" name="Ink 1">
                <a:extLst>
                  <a:ext uri="{FF2B5EF4-FFF2-40B4-BE49-F238E27FC236}">
                    <a16:creationId xmlns:a16="http://schemas.microsoft.com/office/drawing/2014/main" id="{9CE8C3D6-8CA8-D2DB-EB4A-1F0A64E22A11}"/>
                  </a:ext>
                </a:extLst>
              </p:cNvPr>
              <p:cNvPicPr/>
              <p:nvPr/>
            </p:nvPicPr>
            <p:blipFill>
              <a:blip r:embed="rId5"/>
              <a:stretch>
                <a:fillRect/>
              </a:stretch>
            </p:blipFill>
            <p:spPr>
              <a:xfrm>
                <a:off x="8549901" y="2227044"/>
                <a:ext cx="712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6ADB652-F7F9-7DDA-744E-C2F01AAE0BC7}"/>
                  </a:ext>
                </a:extLst>
              </p14:cNvPr>
              <p14:cNvContentPartPr/>
              <p14:nvPr/>
            </p14:nvContentPartPr>
            <p14:xfrm>
              <a:off x="7463421" y="2234244"/>
              <a:ext cx="965880" cy="54360"/>
            </p14:xfrm>
          </p:contentPart>
        </mc:Choice>
        <mc:Fallback>
          <p:pic>
            <p:nvPicPr>
              <p:cNvPr id="4" name="Ink 3">
                <a:extLst>
                  <a:ext uri="{FF2B5EF4-FFF2-40B4-BE49-F238E27FC236}">
                    <a16:creationId xmlns:a16="http://schemas.microsoft.com/office/drawing/2014/main" id="{C6ADB652-F7F9-7DDA-744E-C2F01AAE0BC7}"/>
                  </a:ext>
                </a:extLst>
              </p:cNvPr>
              <p:cNvPicPr/>
              <p:nvPr/>
            </p:nvPicPr>
            <p:blipFill>
              <a:blip r:embed="rId7"/>
              <a:stretch>
                <a:fillRect/>
              </a:stretch>
            </p:blipFill>
            <p:spPr>
              <a:xfrm>
                <a:off x="7445781" y="2216244"/>
                <a:ext cx="1001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9199AAE-3BE8-DC6C-5CDC-4A94F2D43CAD}"/>
                  </a:ext>
                </a:extLst>
              </p14:cNvPr>
              <p14:cNvContentPartPr/>
              <p14:nvPr/>
            </p14:nvContentPartPr>
            <p14:xfrm>
              <a:off x="3487221" y="2219844"/>
              <a:ext cx="1829880" cy="56160"/>
            </p14:xfrm>
          </p:contentPart>
        </mc:Choice>
        <mc:Fallback>
          <p:pic>
            <p:nvPicPr>
              <p:cNvPr id="5" name="Ink 4">
                <a:extLst>
                  <a:ext uri="{FF2B5EF4-FFF2-40B4-BE49-F238E27FC236}">
                    <a16:creationId xmlns:a16="http://schemas.microsoft.com/office/drawing/2014/main" id="{29199AAE-3BE8-DC6C-5CDC-4A94F2D43CAD}"/>
                  </a:ext>
                </a:extLst>
              </p:cNvPr>
              <p:cNvPicPr/>
              <p:nvPr/>
            </p:nvPicPr>
            <p:blipFill>
              <a:blip r:embed="rId9"/>
              <a:stretch>
                <a:fillRect/>
              </a:stretch>
            </p:blipFill>
            <p:spPr>
              <a:xfrm>
                <a:off x="3469221" y="2202204"/>
                <a:ext cx="1865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4974646-789F-FEA6-B545-9D893C1B273E}"/>
                  </a:ext>
                </a:extLst>
              </p14:cNvPr>
              <p14:cNvContentPartPr/>
              <p14:nvPr/>
            </p14:nvContentPartPr>
            <p14:xfrm>
              <a:off x="1320381" y="2198604"/>
              <a:ext cx="1861200" cy="124920"/>
            </p14:xfrm>
          </p:contentPart>
        </mc:Choice>
        <mc:Fallback>
          <p:pic>
            <p:nvPicPr>
              <p:cNvPr id="7" name="Ink 6">
                <a:extLst>
                  <a:ext uri="{FF2B5EF4-FFF2-40B4-BE49-F238E27FC236}">
                    <a16:creationId xmlns:a16="http://schemas.microsoft.com/office/drawing/2014/main" id="{24974646-789F-FEA6-B545-9D893C1B273E}"/>
                  </a:ext>
                </a:extLst>
              </p:cNvPr>
              <p:cNvPicPr/>
              <p:nvPr/>
            </p:nvPicPr>
            <p:blipFill>
              <a:blip r:embed="rId11"/>
              <a:stretch>
                <a:fillRect/>
              </a:stretch>
            </p:blipFill>
            <p:spPr>
              <a:xfrm>
                <a:off x="1302741" y="2180964"/>
                <a:ext cx="1896840" cy="160560"/>
              </a:xfrm>
              <a:prstGeom prst="rect">
                <a:avLst/>
              </a:prstGeom>
            </p:spPr>
          </p:pic>
        </mc:Fallback>
      </mc:AlternateContent>
    </p:spTree>
    <p:extLst>
      <p:ext uri="{BB962C8B-B14F-4D97-AF65-F5344CB8AC3E}">
        <p14:creationId xmlns:p14="http://schemas.microsoft.com/office/powerpoint/2010/main" val="386025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9970718" cy="634367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60D2A99-3B57-1C23-D377-F4FF9D6CC5ED}"/>
              </a:ext>
            </a:extLst>
          </p:cNvPr>
          <p:cNvPicPr>
            <a:picLocks noChangeAspect="1"/>
          </p:cNvPicPr>
          <p:nvPr/>
        </p:nvPicPr>
        <p:blipFill>
          <a:blip r:embed="rId4"/>
          <a:stretch>
            <a:fillRect/>
          </a:stretch>
        </p:blipFill>
        <p:spPr>
          <a:xfrm>
            <a:off x="442286" y="291400"/>
            <a:ext cx="9202529" cy="6054997"/>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DEAB77D1-1B36-AC96-3B85-5FE43CAF5D63}"/>
              </a:ext>
            </a:extLst>
          </p:cNvPr>
          <p:cNvSpPr txBox="1"/>
          <p:nvPr/>
        </p:nvSpPr>
        <p:spPr>
          <a:xfrm>
            <a:off x="2931559" y="4917283"/>
            <a:ext cx="2733441" cy="584775"/>
          </a:xfrm>
          <a:prstGeom prst="rect">
            <a:avLst/>
          </a:prstGeom>
          <a:noFill/>
        </p:spPr>
        <p:txBody>
          <a:bodyPr wrap="none" rtlCol="0">
            <a:spAutoFit/>
          </a:bodyPr>
          <a:lstStyle/>
          <a:p>
            <a:r>
              <a:rPr lang="en-US" sz="3200">
                <a:solidFill>
                  <a:srgbClr val="FFFF00"/>
                </a:solidFill>
              </a:rPr>
              <a:t>Isaiah 33:10-11</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C1699FAE-0FB8-5CC9-5266-0142AB70C868}"/>
                  </a:ext>
                </a:extLst>
              </p14:cNvPr>
              <p14:cNvContentPartPr/>
              <p14:nvPr/>
            </p14:nvContentPartPr>
            <p14:xfrm>
              <a:off x="4652541" y="847164"/>
              <a:ext cx="344880" cy="1232640"/>
            </p14:xfrm>
          </p:contentPart>
        </mc:Choice>
        <mc:Fallback>
          <p:pic>
            <p:nvPicPr>
              <p:cNvPr id="2" name="Ink 1">
                <a:extLst>
                  <a:ext uri="{FF2B5EF4-FFF2-40B4-BE49-F238E27FC236}">
                    <a16:creationId xmlns:a16="http://schemas.microsoft.com/office/drawing/2014/main" id="{C1699FAE-0FB8-5CC9-5266-0142AB70C868}"/>
                  </a:ext>
                </a:extLst>
              </p:cNvPr>
              <p:cNvPicPr/>
              <p:nvPr/>
            </p:nvPicPr>
            <p:blipFill>
              <a:blip r:embed="rId6"/>
              <a:stretch>
                <a:fillRect/>
              </a:stretch>
            </p:blipFill>
            <p:spPr>
              <a:xfrm>
                <a:off x="4634901" y="829524"/>
                <a:ext cx="380520" cy="1268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CAB693DC-B6EC-CF74-ADA0-253D2B874694}"/>
                  </a:ext>
                </a:extLst>
              </p14:cNvPr>
              <p14:cNvContentPartPr/>
              <p14:nvPr/>
            </p14:nvContentPartPr>
            <p14:xfrm>
              <a:off x="4614741" y="2549964"/>
              <a:ext cx="419040" cy="1819800"/>
            </p14:xfrm>
          </p:contentPart>
        </mc:Choice>
        <mc:Fallback>
          <p:pic>
            <p:nvPicPr>
              <p:cNvPr id="4" name="Ink 3">
                <a:extLst>
                  <a:ext uri="{FF2B5EF4-FFF2-40B4-BE49-F238E27FC236}">
                    <a16:creationId xmlns:a16="http://schemas.microsoft.com/office/drawing/2014/main" id="{CAB693DC-B6EC-CF74-ADA0-253D2B874694}"/>
                  </a:ext>
                </a:extLst>
              </p:cNvPr>
              <p:cNvPicPr/>
              <p:nvPr/>
            </p:nvPicPr>
            <p:blipFill>
              <a:blip r:embed="rId8"/>
              <a:stretch>
                <a:fillRect/>
              </a:stretch>
            </p:blipFill>
            <p:spPr>
              <a:xfrm>
                <a:off x="4596741" y="2531964"/>
                <a:ext cx="454680" cy="1855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EFEEFFBA-F6B5-B53E-D23A-8A12FE26233A}"/>
                  </a:ext>
                </a:extLst>
              </p14:cNvPr>
              <p14:cNvContentPartPr/>
              <p14:nvPr/>
            </p14:nvContentPartPr>
            <p14:xfrm>
              <a:off x="7389621" y="744924"/>
              <a:ext cx="599760" cy="5441400"/>
            </p14:xfrm>
          </p:contentPart>
        </mc:Choice>
        <mc:Fallback>
          <p:pic>
            <p:nvPicPr>
              <p:cNvPr id="5" name="Ink 4">
                <a:extLst>
                  <a:ext uri="{FF2B5EF4-FFF2-40B4-BE49-F238E27FC236}">
                    <a16:creationId xmlns:a16="http://schemas.microsoft.com/office/drawing/2014/main" id="{EFEEFFBA-F6B5-B53E-D23A-8A12FE26233A}"/>
                  </a:ext>
                </a:extLst>
              </p:cNvPr>
              <p:cNvPicPr/>
              <p:nvPr/>
            </p:nvPicPr>
            <p:blipFill>
              <a:blip r:embed="rId10"/>
              <a:stretch>
                <a:fillRect/>
              </a:stretch>
            </p:blipFill>
            <p:spPr>
              <a:xfrm>
                <a:off x="7371981" y="726924"/>
                <a:ext cx="635400" cy="5477040"/>
              </a:xfrm>
              <a:prstGeom prst="rect">
                <a:avLst/>
              </a:prstGeom>
            </p:spPr>
          </p:pic>
        </mc:Fallback>
      </mc:AlternateContent>
    </p:spTree>
    <p:extLst>
      <p:ext uri="{BB962C8B-B14F-4D97-AF65-F5344CB8AC3E}">
        <p14:creationId xmlns:p14="http://schemas.microsoft.com/office/powerpoint/2010/main" val="1860442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9970718" cy="3611108"/>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DEAB77D1-1B36-AC96-3B85-5FE43CAF5D63}"/>
              </a:ext>
            </a:extLst>
          </p:cNvPr>
          <p:cNvSpPr txBox="1"/>
          <p:nvPr/>
        </p:nvSpPr>
        <p:spPr>
          <a:xfrm>
            <a:off x="2621360" y="2964957"/>
            <a:ext cx="2191626" cy="584775"/>
          </a:xfrm>
          <a:prstGeom prst="rect">
            <a:avLst/>
          </a:prstGeom>
          <a:noFill/>
        </p:spPr>
        <p:txBody>
          <a:bodyPr wrap="none" rtlCol="0">
            <a:spAutoFit/>
          </a:bodyPr>
          <a:lstStyle/>
          <a:p>
            <a:r>
              <a:rPr lang="en-US" sz="3200">
                <a:solidFill>
                  <a:srgbClr val="FFFF00"/>
                </a:solidFill>
              </a:rPr>
              <a:t>Isaiah 33:12</a:t>
            </a:r>
          </a:p>
        </p:txBody>
      </p:sp>
      <p:pic>
        <p:nvPicPr>
          <p:cNvPr id="9" name="Picture 8">
            <a:extLst>
              <a:ext uri="{FF2B5EF4-FFF2-40B4-BE49-F238E27FC236}">
                <a16:creationId xmlns:a16="http://schemas.microsoft.com/office/drawing/2014/main" id="{4E434B88-A306-248E-2E0C-ED4D7687B5E6}"/>
              </a:ext>
            </a:extLst>
          </p:cNvPr>
          <p:cNvPicPr>
            <a:picLocks noChangeAspect="1"/>
          </p:cNvPicPr>
          <p:nvPr/>
        </p:nvPicPr>
        <p:blipFill>
          <a:blip r:embed="rId4"/>
          <a:stretch>
            <a:fillRect/>
          </a:stretch>
        </p:blipFill>
        <p:spPr>
          <a:xfrm>
            <a:off x="349250" y="371641"/>
            <a:ext cx="9221390" cy="3057359"/>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40B6D477-8F04-A504-5A61-40471D4FD655}"/>
                  </a:ext>
                </a:extLst>
              </p14:cNvPr>
              <p14:cNvContentPartPr/>
              <p14:nvPr/>
            </p14:nvContentPartPr>
            <p14:xfrm>
              <a:off x="4622661" y="995124"/>
              <a:ext cx="311760" cy="1577520"/>
            </p14:xfrm>
          </p:contentPart>
        </mc:Choice>
        <mc:Fallback>
          <p:pic>
            <p:nvPicPr>
              <p:cNvPr id="2" name="Ink 1">
                <a:extLst>
                  <a:ext uri="{FF2B5EF4-FFF2-40B4-BE49-F238E27FC236}">
                    <a16:creationId xmlns:a16="http://schemas.microsoft.com/office/drawing/2014/main" id="{40B6D477-8F04-A504-5A61-40471D4FD655}"/>
                  </a:ext>
                </a:extLst>
              </p:cNvPr>
              <p:cNvPicPr/>
              <p:nvPr/>
            </p:nvPicPr>
            <p:blipFill>
              <a:blip r:embed="rId6"/>
              <a:stretch>
                <a:fillRect/>
              </a:stretch>
            </p:blipFill>
            <p:spPr>
              <a:xfrm>
                <a:off x="4604661" y="977484"/>
                <a:ext cx="347400" cy="1613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8A1A4C2B-7762-48DF-CBC2-979A37A82E9E}"/>
                  </a:ext>
                </a:extLst>
              </p14:cNvPr>
              <p14:cNvContentPartPr/>
              <p14:nvPr/>
            </p14:nvContentPartPr>
            <p14:xfrm>
              <a:off x="9464301" y="1058844"/>
              <a:ext cx="207720" cy="2267640"/>
            </p14:xfrm>
          </p:contentPart>
        </mc:Choice>
        <mc:Fallback>
          <p:pic>
            <p:nvPicPr>
              <p:cNvPr id="3" name="Ink 2">
                <a:extLst>
                  <a:ext uri="{FF2B5EF4-FFF2-40B4-BE49-F238E27FC236}">
                    <a16:creationId xmlns:a16="http://schemas.microsoft.com/office/drawing/2014/main" id="{8A1A4C2B-7762-48DF-CBC2-979A37A82E9E}"/>
                  </a:ext>
                </a:extLst>
              </p:cNvPr>
              <p:cNvPicPr/>
              <p:nvPr/>
            </p:nvPicPr>
            <p:blipFill>
              <a:blip r:embed="rId8"/>
              <a:stretch>
                <a:fillRect/>
              </a:stretch>
            </p:blipFill>
            <p:spPr>
              <a:xfrm>
                <a:off x="9446661" y="1040844"/>
                <a:ext cx="243360" cy="2303280"/>
              </a:xfrm>
              <a:prstGeom prst="rect">
                <a:avLst/>
              </a:prstGeom>
            </p:spPr>
          </p:pic>
        </mc:Fallback>
      </mc:AlternateContent>
    </p:spTree>
    <p:extLst>
      <p:ext uri="{BB962C8B-B14F-4D97-AF65-F5344CB8AC3E}">
        <p14:creationId xmlns:p14="http://schemas.microsoft.com/office/powerpoint/2010/main" val="3840722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66626"/>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483278" cy="5755422"/>
          </a:xfrm>
          <a:prstGeom prst="rect">
            <a:avLst/>
          </a:prstGeom>
          <a:noFill/>
        </p:spPr>
        <p:txBody>
          <a:bodyPr wrap="square" rtlCol="0">
            <a:spAutoFit/>
          </a:bodyPr>
          <a:lstStyle/>
          <a:p>
            <a:r>
              <a:rPr lang="en-US" sz="3200" b="1">
                <a:solidFill>
                  <a:srgbClr val="FFC000"/>
                </a:solidFill>
                <a:cs typeface="+mj-cs"/>
              </a:rPr>
              <a:t>Targum Jonathan son of Uziel Isaiah 33:7-12</a:t>
            </a:r>
          </a:p>
          <a:p>
            <a:r>
              <a:rPr lang="en-US" sz="2400">
                <a:solidFill>
                  <a:srgbClr val="FFC000"/>
                </a:solidFill>
                <a:cs typeface="+mj-cs"/>
              </a:rPr>
              <a:t>33:7 When Thou shalt reveal Thyself to them, the messengers of the nations shall cry bitterly in the street; those who had gone forth to proclaim peace, shall return to weep in the bitterness of soul. </a:t>
            </a:r>
            <a:r>
              <a:rPr lang="en-US" sz="2400">
                <a:solidFill>
                  <a:srgbClr val="92D050"/>
                </a:solidFill>
                <a:cs typeface="+mj-cs"/>
              </a:rPr>
              <a:t>33:8 The highways lie desolate, the wayfaring man ceaseth: because they have forgotten the covenant: they shall be removed far from their cities; they have not considered the sons of men, evil shall come upon them. 33:9 The land mourneth, it is laid desolate; Lebanon is withered, it shakes off its leaves: Sharon has become like a desert; Bashan is laid desolate, and Carmel. 33:10 Now I will reveal myself, saith the Lord; now will I lift myself up on high; now will I be exalted. 33:11 Ye, O people! have purposed for yourselves purposes of iniquity; ye have worked for yourselves evil works, because your works are evil; my WORD shall consume you, as a whirlwind consumes chaff. </a:t>
            </a:r>
            <a:r>
              <a:rPr lang="en-US" sz="2400">
                <a:solidFill>
                  <a:srgbClr val="00B0F0"/>
                </a:solidFill>
                <a:cs typeface="+mj-cs"/>
              </a:rPr>
              <a:t>33:12 And the people shall be as the burning of fire, as thorns are cut up and burnt in the fire. (TgJ)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420394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6662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483278" cy="5924699"/>
          </a:xfrm>
          <a:prstGeom prst="rect">
            <a:avLst/>
          </a:prstGeom>
          <a:noFill/>
        </p:spPr>
        <p:txBody>
          <a:bodyPr wrap="square" rtlCol="0">
            <a:spAutoFit/>
          </a:bodyPr>
          <a:lstStyle/>
          <a:p>
            <a:pPr algn="r"/>
            <a:r>
              <a:rPr lang="he-IL" sz="2500" b="1">
                <a:solidFill>
                  <a:srgbClr val="FFFF00"/>
                </a:solidFill>
                <a:cs typeface="+mj-cs"/>
              </a:rPr>
              <a:t>ספר ירמיה פרק יא</a:t>
            </a:r>
          </a:p>
          <a:p>
            <a:pPr algn="r"/>
            <a:r>
              <a:rPr lang="he-IL" sz="2500">
                <a:solidFill>
                  <a:srgbClr val="FFFF00"/>
                </a:solidFill>
                <a:cs typeface="+mj-cs"/>
              </a:rPr>
              <a:t>א   הַדָּבָר אֲשֶׁר הָיָה אֶל-יִרְמְיָהוּ מֵאֵת יְהֹוָה לֵאמֹר: ב   שִׁמְעוּ אֶת-דִּבְרֵי הַבְּרִית הַזֹּאת וְדִבַּרְתֶּם אֶל-אִישׁ יְהוּדָה וְעַל-יֹשְׁבֵי יְרוּשָׁלָם: ג   וְאָמַרְתָּ אֲלֵיהֶם </a:t>
            </a:r>
            <a:r>
              <a:rPr lang="he-IL" sz="2500">
                <a:solidFill>
                  <a:srgbClr val="FFC000"/>
                </a:solidFill>
                <a:cs typeface="+mj-cs"/>
              </a:rPr>
              <a:t>כֹּה-אָמַר יְהֹוָה אֱלֹהֵי יִשְֹרָאֵל </a:t>
            </a:r>
            <a:r>
              <a:rPr lang="he-IL" sz="2500">
                <a:solidFill>
                  <a:srgbClr val="00B0F0"/>
                </a:solidFill>
                <a:cs typeface="+mj-cs"/>
              </a:rPr>
              <a:t>אָרוּר הָאִישׁ אֲשֶׁר לֹא יִשְׁמַע אֶת-דִּבְרֵי הַבְּרִית הַזֹּאת</a:t>
            </a:r>
            <a:r>
              <a:rPr lang="he-IL" sz="2500">
                <a:solidFill>
                  <a:srgbClr val="FFFF00"/>
                </a:solidFill>
                <a:cs typeface="+mj-cs"/>
              </a:rPr>
              <a:t>: ד   </a:t>
            </a:r>
            <a:r>
              <a:rPr lang="he-IL" sz="2500">
                <a:solidFill>
                  <a:srgbClr val="92D050"/>
                </a:solidFill>
                <a:cs typeface="+mj-cs"/>
              </a:rPr>
              <a:t>אֲשֶׁר צִוִּיתִי אֶת-אֲבוֹתֵיכֶם בְּיוֹם הוֹצִיאִי-אוֹתָם מֵאֶרֶץ-מִצְרַיִם מִכּוּר הַבַּרְזֶל לֵאמֹר שִׁמְעוּ בְקוֹלִי וַעֲשִֹיתֶם אוֹתָם כְּכֹל אֲשֶׁר-אֲצַוֶּה אֶתְכֶם וִהְיִיתֶם לִי לְעָם וְאָנֹכִי אֶהְיֶה לָכֶם לֵאלֹהִים: </a:t>
            </a:r>
            <a:r>
              <a:rPr lang="he-IL" sz="2500">
                <a:solidFill>
                  <a:srgbClr val="FFFF00"/>
                </a:solidFill>
                <a:cs typeface="+mj-cs"/>
              </a:rPr>
              <a:t>ה   לְמַעַן הָקִים אֶת-הַשְּׁבוּעָה אֲשֶׁר-נִשְׁבַּעְתִּי לַאֲבוֹתֵיכֶם לָתֵת לָהֶם אֶרֶץ זָבַת חָלָב וּדְבַשׁ כַּיּוֹם הַזֶּה וָאַעַן וָאֹמַר אָמֵן | יְהֹוָה: </a:t>
            </a:r>
          </a:p>
          <a:p>
            <a:r>
              <a:rPr lang="en-US" sz="2400" b="1">
                <a:solidFill>
                  <a:srgbClr val="FFC000"/>
                </a:solidFill>
                <a:cs typeface="+mj-cs"/>
              </a:rPr>
              <a:t>Jeremiah 11:1–5  </a:t>
            </a:r>
          </a:p>
          <a:p>
            <a:r>
              <a:rPr lang="en-US" sz="2000">
                <a:solidFill>
                  <a:srgbClr val="FFC000"/>
                </a:solidFill>
                <a:cs typeface="+mj-cs"/>
              </a:rPr>
              <a:t>11:1 The word that came to Jeremiah from the LORD, saying, 11:2 Hear ye the words of this covenant, and speak unto the men of Judah, and to the inhabitants of Jerusalem; 11:3 And say thou unto them, Thus saith the LORD God of Israel; Cursed be the man that obeyeth not the words of this covenant, 11:4 Which I commanded your fathers in the day that I brought them forth out of the land of Egypt, from the iron furnace, saying, Obey my voice, and do them, according to all which I command you: so shall ye be my people, and I will be your God: 11:5 That I may perform the oath which I have sworn unto your fathers, to give them a land flowing with milk and honey, as it is this day. Then answered I, and said, So be it, O LORD.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8CD4CCC-FEE8-106C-0DB4-7C9345CDAF86}"/>
                  </a:ext>
                </a:extLst>
              </p14:cNvPr>
              <p14:cNvContentPartPr/>
              <p14:nvPr/>
            </p14:nvContentPartPr>
            <p14:xfrm>
              <a:off x="8415981" y="1041564"/>
              <a:ext cx="968400" cy="82800"/>
            </p14:xfrm>
          </p:contentPart>
        </mc:Choice>
        <mc:Fallback>
          <p:pic>
            <p:nvPicPr>
              <p:cNvPr id="2" name="Ink 1">
                <a:extLst>
                  <a:ext uri="{FF2B5EF4-FFF2-40B4-BE49-F238E27FC236}">
                    <a16:creationId xmlns:a16="http://schemas.microsoft.com/office/drawing/2014/main" id="{E8CD4CCC-FEE8-106C-0DB4-7C9345CDAF86}"/>
                  </a:ext>
                </a:extLst>
              </p:cNvPr>
              <p:cNvPicPr/>
              <p:nvPr/>
            </p:nvPicPr>
            <p:blipFill>
              <a:blip r:embed="rId5"/>
              <a:stretch>
                <a:fillRect/>
              </a:stretch>
            </p:blipFill>
            <p:spPr>
              <a:xfrm>
                <a:off x="8397981" y="1023564"/>
                <a:ext cx="1004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ACAC85C-B2B8-33B2-2FDC-659CAE6BFB04}"/>
                  </a:ext>
                </a:extLst>
              </p14:cNvPr>
              <p14:cNvContentPartPr/>
              <p14:nvPr/>
            </p14:nvContentPartPr>
            <p14:xfrm>
              <a:off x="10190061" y="6236004"/>
              <a:ext cx="18000" cy="5040"/>
            </p14:xfrm>
          </p:contentPart>
        </mc:Choice>
        <mc:Fallback>
          <p:pic>
            <p:nvPicPr>
              <p:cNvPr id="4" name="Ink 3">
                <a:extLst>
                  <a:ext uri="{FF2B5EF4-FFF2-40B4-BE49-F238E27FC236}">
                    <a16:creationId xmlns:a16="http://schemas.microsoft.com/office/drawing/2014/main" id="{4ACAC85C-B2B8-33B2-2FDC-659CAE6BFB04}"/>
                  </a:ext>
                </a:extLst>
              </p:cNvPr>
              <p:cNvPicPr/>
              <p:nvPr/>
            </p:nvPicPr>
            <p:blipFill>
              <a:blip r:embed="rId7"/>
              <a:stretch>
                <a:fillRect/>
              </a:stretch>
            </p:blipFill>
            <p:spPr>
              <a:xfrm>
                <a:off x="10172061" y="6218004"/>
                <a:ext cx="53640" cy="40680"/>
              </a:xfrm>
              <a:prstGeom prst="rect">
                <a:avLst/>
              </a:prstGeom>
            </p:spPr>
          </p:pic>
        </mc:Fallback>
      </mc:AlternateContent>
      <p:grpSp>
        <p:nvGrpSpPr>
          <p:cNvPr id="17" name="Group 16">
            <a:extLst>
              <a:ext uri="{FF2B5EF4-FFF2-40B4-BE49-F238E27FC236}">
                <a16:creationId xmlns:a16="http://schemas.microsoft.com/office/drawing/2014/main" id="{4AD95C9E-7433-8CEE-F82A-39699B829F33}"/>
              </a:ext>
            </a:extLst>
          </p:cNvPr>
          <p:cNvGrpSpPr/>
          <p:nvPr/>
        </p:nvGrpSpPr>
        <p:grpSpPr>
          <a:xfrm>
            <a:off x="4738581" y="1089804"/>
            <a:ext cx="4570560" cy="93240"/>
            <a:chOff x="4738581" y="1089804"/>
            <a:chExt cx="4570560" cy="93240"/>
          </a:xfrm>
        </p:grpSpPr>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F1B96976-2320-915D-90EF-55C0BF0F09A0}"/>
                    </a:ext>
                  </a:extLst>
                </p14:cNvPr>
                <p14:cNvContentPartPr/>
                <p14:nvPr/>
              </p14:nvContentPartPr>
              <p14:xfrm>
                <a:off x="6546141" y="1090524"/>
                <a:ext cx="2763000" cy="92520"/>
              </p14:xfrm>
            </p:contentPart>
          </mc:Choice>
          <mc:Fallback>
            <p:pic>
              <p:nvPicPr>
                <p:cNvPr id="9" name="Ink 8">
                  <a:extLst>
                    <a:ext uri="{FF2B5EF4-FFF2-40B4-BE49-F238E27FC236}">
                      <a16:creationId xmlns:a16="http://schemas.microsoft.com/office/drawing/2014/main" id="{F1B96976-2320-915D-90EF-55C0BF0F09A0}"/>
                    </a:ext>
                  </a:extLst>
                </p:cNvPr>
                <p:cNvPicPr/>
                <p:nvPr/>
              </p:nvPicPr>
              <p:blipFill>
                <a:blip r:embed="rId9"/>
                <a:stretch>
                  <a:fillRect/>
                </a:stretch>
              </p:blipFill>
              <p:spPr>
                <a:xfrm>
                  <a:off x="6528141" y="1072884"/>
                  <a:ext cx="27986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11329E5B-E9A5-C49F-A909-F8C8866103E2}"/>
                    </a:ext>
                  </a:extLst>
                </p14:cNvPr>
                <p14:cNvContentPartPr/>
                <p14:nvPr/>
              </p14:nvContentPartPr>
              <p14:xfrm>
                <a:off x="6033861" y="1135884"/>
                <a:ext cx="475200" cy="25200"/>
              </p14:xfrm>
            </p:contentPart>
          </mc:Choice>
          <mc:Fallback>
            <p:pic>
              <p:nvPicPr>
                <p:cNvPr id="11" name="Ink 10">
                  <a:extLst>
                    <a:ext uri="{FF2B5EF4-FFF2-40B4-BE49-F238E27FC236}">
                      <a16:creationId xmlns:a16="http://schemas.microsoft.com/office/drawing/2014/main" id="{11329E5B-E9A5-C49F-A909-F8C8866103E2}"/>
                    </a:ext>
                  </a:extLst>
                </p:cNvPr>
                <p:cNvPicPr/>
                <p:nvPr/>
              </p:nvPicPr>
              <p:blipFill>
                <a:blip r:embed="rId11"/>
                <a:stretch>
                  <a:fillRect/>
                </a:stretch>
              </p:blipFill>
              <p:spPr>
                <a:xfrm>
                  <a:off x="6015861" y="1118244"/>
                  <a:ext cx="5108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1C243AA6-77F9-47D6-B75C-9154E46BC03A}"/>
                    </a:ext>
                  </a:extLst>
                </p14:cNvPr>
                <p14:cNvContentPartPr/>
                <p14:nvPr/>
              </p14:nvContentPartPr>
              <p14:xfrm>
                <a:off x="4738581" y="1089804"/>
                <a:ext cx="1106640" cy="47880"/>
              </p14:xfrm>
            </p:contentPart>
          </mc:Choice>
          <mc:Fallback>
            <p:pic>
              <p:nvPicPr>
                <p:cNvPr id="16" name="Ink 15">
                  <a:extLst>
                    <a:ext uri="{FF2B5EF4-FFF2-40B4-BE49-F238E27FC236}">
                      <a16:creationId xmlns:a16="http://schemas.microsoft.com/office/drawing/2014/main" id="{1C243AA6-77F9-47D6-B75C-9154E46BC03A}"/>
                    </a:ext>
                  </a:extLst>
                </p:cNvPr>
                <p:cNvPicPr/>
                <p:nvPr/>
              </p:nvPicPr>
              <p:blipFill>
                <a:blip r:embed="rId13"/>
                <a:stretch>
                  <a:fillRect/>
                </a:stretch>
              </p:blipFill>
              <p:spPr>
                <a:xfrm>
                  <a:off x="4720941" y="1071804"/>
                  <a:ext cx="1142280" cy="83520"/>
                </a:xfrm>
                <a:prstGeom prst="rect">
                  <a:avLst/>
                </a:prstGeom>
              </p:spPr>
            </p:pic>
          </mc:Fallback>
        </mc:AlternateContent>
      </p:grpSp>
      <p:grpSp>
        <p:nvGrpSpPr>
          <p:cNvPr id="21" name="Group 20">
            <a:extLst>
              <a:ext uri="{FF2B5EF4-FFF2-40B4-BE49-F238E27FC236}">
                <a16:creationId xmlns:a16="http://schemas.microsoft.com/office/drawing/2014/main" id="{A6C93388-0946-685C-37AD-FBABFC0CDA3F}"/>
              </a:ext>
            </a:extLst>
          </p:cNvPr>
          <p:cNvGrpSpPr/>
          <p:nvPr/>
        </p:nvGrpSpPr>
        <p:grpSpPr>
          <a:xfrm>
            <a:off x="7339221" y="1459164"/>
            <a:ext cx="2300040" cy="117720"/>
            <a:chOff x="7339221" y="1459164"/>
            <a:chExt cx="2300040" cy="117720"/>
          </a:xfrm>
        </p:grpSpPr>
        <mc:AlternateContent xmlns:mc="http://schemas.openxmlformats.org/markup-compatibility/2006">
          <mc:Choice xmlns:p14="http://schemas.microsoft.com/office/powerpoint/2010/main" Requires="p14">
            <p:contentPart p14:bwMode="auto" r:id="rId14">
              <p14:nvContentPartPr>
                <p14:cNvPr id="18" name="Ink 17">
                  <a:extLst>
                    <a:ext uri="{FF2B5EF4-FFF2-40B4-BE49-F238E27FC236}">
                      <a16:creationId xmlns:a16="http://schemas.microsoft.com/office/drawing/2014/main" id="{4B6B169B-18B1-252A-6A8F-7D40654AF40C}"/>
                    </a:ext>
                  </a:extLst>
                </p14:cNvPr>
                <p14:cNvContentPartPr/>
                <p14:nvPr/>
              </p14:nvContentPartPr>
              <p14:xfrm>
                <a:off x="8979741" y="1519284"/>
                <a:ext cx="659520" cy="57600"/>
              </p14:xfrm>
            </p:contentPart>
          </mc:Choice>
          <mc:Fallback>
            <p:pic>
              <p:nvPicPr>
                <p:cNvPr id="18" name="Ink 17">
                  <a:extLst>
                    <a:ext uri="{FF2B5EF4-FFF2-40B4-BE49-F238E27FC236}">
                      <a16:creationId xmlns:a16="http://schemas.microsoft.com/office/drawing/2014/main" id="{4B6B169B-18B1-252A-6A8F-7D40654AF40C}"/>
                    </a:ext>
                  </a:extLst>
                </p:cNvPr>
                <p:cNvPicPr/>
                <p:nvPr/>
              </p:nvPicPr>
              <p:blipFill>
                <a:blip r:embed="rId15"/>
                <a:stretch>
                  <a:fillRect/>
                </a:stretch>
              </p:blipFill>
              <p:spPr>
                <a:xfrm>
                  <a:off x="8961741" y="1501644"/>
                  <a:ext cx="695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Ink 18">
                  <a:extLst>
                    <a:ext uri="{FF2B5EF4-FFF2-40B4-BE49-F238E27FC236}">
                      <a16:creationId xmlns:a16="http://schemas.microsoft.com/office/drawing/2014/main" id="{FEAC6ED3-A118-B631-3974-8C29C09AD56D}"/>
                    </a:ext>
                  </a:extLst>
                </p14:cNvPr>
                <p14:cNvContentPartPr/>
                <p14:nvPr/>
              </p14:nvContentPartPr>
              <p14:xfrm>
                <a:off x="8045181" y="1459164"/>
                <a:ext cx="792000" cy="39960"/>
              </p14:xfrm>
            </p:contentPart>
          </mc:Choice>
          <mc:Fallback>
            <p:pic>
              <p:nvPicPr>
                <p:cNvPr id="19" name="Ink 18">
                  <a:extLst>
                    <a:ext uri="{FF2B5EF4-FFF2-40B4-BE49-F238E27FC236}">
                      <a16:creationId xmlns:a16="http://schemas.microsoft.com/office/drawing/2014/main" id="{FEAC6ED3-A118-B631-3974-8C29C09AD56D}"/>
                    </a:ext>
                  </a:extLst>
                </p:cNvPr>
                <p:cNvPicPr/>
                <p:nvPr/>
              </p:nvPicPr>
              <p:blipFill>
                <a:blip r:embed="rId17"/>
                <a:stretch>
                  <a:fillRect/>
                </a:stretch>
              </p:blipFill>
              <p:spPr>
                <a:xfrm>
                  <a:off x="8027181" y="1441524"/>
                  <a:ext cx="827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Ink 19">
                  <a:extLst>
                    <a:ext uri="{FF2B5EF4-FFF2-40B4-BE49-F238E27FC236}">
                      <a16:creationId xmlns:a16="http://schemas.microsoft.com/office/drawing/2014/main" id="{65C7CC75-B9C7-37F2-6680-0D74F036875D}"/>
                    </a:ext>
                  </a:extLst>
                </p14:cNvPr>
                <p14:cNvContentPartPr/>
                <p14:nvPr/>
              </p14:nvContentPartPr>
              <p14:xfrm>
                <a:off x="7339221" y="1462404"/>
                <a:ext cx="595440" cy="53640"/>
              </p14:xfrm>
            </p:contentPart>
          </mc:Choice>
          <mc:Fallback>
            <p:pic>
              <p:nvPicPr>
                <p:cNvPr id="20" name="Ink 19">
                  <a:extLst>
                    <a:ext uri="{FF2B5EF4-FFF2-40B4-BE49-F238E27FC236}">
                      <a16:creationId xmlns:a16="http://schemas.microsoft.com/office/drawing/2014/main" id="{65C7CC75-B9C7-37F2-6680-0D74F036875D}"/>
                    </a:ext>
                  </a:extLst>
                </p:cNvPr>
                <p:cNvPicPr/>
                <p:nvPr/>
              </p:nvPicPr>
              <p:blipFill>
                <a:blip r:embed="rId19"/>
                <a:stretch>
                  <a:fillRect/>
                </a:stretch>
              </p:blipFill>
              <p:spPr>
                <a:xfrm>
                  <a:off x="7321221" y="1444764"/>
                  <a:ext cx="631080" cy="8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22" name="Ink 21">
                <a:extLst>
                  <a:ext uri="{FF2B5EF4-FFF2-40B4-BE49-F238E27FC236}">
                    <a16:creationId xmlns:a16="http://schemas.microsoft.com/office/drawing/2014/main" id="{BF17EBD8-4FA1-EF23-3707-3EB25EB880AB}"/>
                  </a:ext>
                </a:extLst>
              </p14:cNvPr>
              <p14:cNvContentPartPr/>
              <p14:nvPr/>
            </p14:nvContentPartPr>
            <p14:xfrm>
              <a:off x="3310101" y="1471764"/>
              <a:ext cx="1476720" cy="51120"/>
            </p14:xfrm>
          </p:contentPart>
        </mc:Choice>
        <mc:Fallback>
          <p:pic>
            <p:nvPicPr>
              <p:cNvPr id="22" name="Ink 21">
                <a:extLst>
                  <a:ext uri="{FF2B5EF4-FFF2-40B4-BE49-F238E27FC236}">
                    <a16:creationId xmlns:a16="http://schemas.microsoft.com/office/drawing/2014/main" id="{BF17EBD8-4FA1-EF23-3707-3EB25EB880AB}"/>
                  </a:ext>
                </a:extLst>
              </p:cNvPr>
              <p:cNvPicPr/>
              <p:nvPr/>
            </p:nvPicPr>
            <p:blipFill>
              <a:blip r:embed="rId21"/>
              <a:stretch>
                <a:fillRect/>
              </a:stretch>
            </p:blipFill>
            <p:spPr>
              <a:xfrm>
                <a:off x="3292101" y="1454124"/>
                <a:ext cx="1512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 name="Ink 22">
                <a:extLst>
                  <a:ext uri="{FF2B5EF4-FFF2-40B4-BE49-F238E27FC236}">
                    <a16:creationId xmlns:a16="http://schemas.microsoft.com/office/drawing/2014/main" id="{C92ACD08-6B76-FD21-8659-462F6F74773A}"/>
                  </a:ext>
                </a:extLst>
              </p14:cNvPr>
              <p14:cNvContentPartPr/>
              <p14:nvPr/>
            </p14:nvContentPartPr>
            <p14:xfrm>
              <a:off x="2602701" y="2338284"/>
              <a:ext cx="37080" cy="155880"/>
            </p14:xfrm>
          </p:contentPart>
        </mc:Choice>
        <mc:Fallback>
          <p:pic>
            <p:nvPicPr>
              <p:cNvPr id="23" name="Ink 22">
                <a:extLst>
                  <a:ext uri="{FF2B5EF4-FFF2-40B4-BE49-F238E27FC236}">
                    <a16:creationId xmlns:a16="http://schemas.microsoft.com/office/drawing/2014/main" id="{C92ACD08-6B76-FD21-8659-462F6F74773A}"/>
                  </a:ext>
                </a:extLst>
              </p:cNvPr>
              <p:cNvPicPr/>
              <p:nvPr/>
            </p:nvPicPr>
            <p:blipFill>
              <a:blip r:embed="rId23"/>
              <a:stretch>
                <a:fillRect/>
              </a:stretch>
            </p:blipFill>
            <p:spPr>
              <a:xfrm>
                <a:off x="2584701" y="2320644"/>
                <a:ext cx="727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4" name="Ink 23">
                <a:extLst>
                  <a:ext uri="{FF2B5EF4-FFF2-40B4-BE49-F238E27FC236}">
                    <a16:creationId xmlns:a16="http://schemas.microsoft.com/office/drawing/2014/main" id="{484D820B-E4AB-71FF-23DF-9E1F86A2E3DC}"/>
                  </a:ext>
                </a:extLst>
              </p14:cNvPr>
              <p14:cNvContentPartPr/>
              <p14:nvPr/>
            </p14:nvContentPartPr>
            <p14:xfrm>
              <a:off x="582381" y="1507404"/>
              <a:ext cx="2703240" cy="72720"/>
            </p14:xfrm>
          </p:contentPart>
        </mc:Choice>
        <mc:Fallback>
          <p:pic>
            <p:nvPicPr>
              <p:cNvPr id="24" name="Ink 23">
                <a:extLst>
                  <a:ext uri="{FF2B5EF4-FFF2-40B4-BE49-F238E27FC236}">
                    <a16:creationId xmlns:a16="http://schemas.microsoft.com/office/drawing/2014/main" id="{484D820B-E4AB-71FF-23DF-9E1F86A2E3DC}"/>
                  </a:ext>
                </a:extLst>
              </p:cNvPr>
              <p:cNvPicPr/>
              <p:nvPr/>
            </p:nvPicPr>
            <p:blipFill>
              <a:blip r:embed="rId25"/>
              <a:stretch>
                <a:fillRect/>
              </a:stretch>
            </p:blipFill>
            <p:spPr>
              <a:xfrm>
                <a:off x="564381" y="1489404"/>
                <a:ext cx="2738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Ink 24">
                <a:extLst>
                  <a:ext uri="{FF2B5EF4-FFF2-40B4-BE49-F238E27FC236}">
                    <a16:creationId xmlns:a16="http://schemas.microsoft.com/office/drawing/2014/main" id="{E491F9EF-B5E6-8F34-C1CC-561DB22DCC95}"/>
                  </a:ext>
                </a:extLst>
              </p14:cNvPr>
              <p14:cNvContentPartPr/>
              <p14:nvPr/>
            </p14:nvContentPartPr>
            <p14:xfrm>
              <a:off x="8532261" y="1878924"/>
              <a:ext cx="1160640" cy="71280"/>
            </p14:xfrm>
          </p:contentPart>
        </mc:Choice>
        <mc:Fallback>
          <p:pic>
            <p:nvPicPr>
              <p:cNvPr id="25" name="Ink 24">
                <a:extLst>
                  <a:ext uri="{FF2B5EF4-FFF2-40B4-BE49-F238E27FC236}">
                    <a16:creationId xmlns:a16="http://schemas.microsoft.com/office/drawing/2014/main" id="{E491F9EF-B5E6-8F34-C1CC-561DB22DCC95}"/>
                  </a:ext>
                </a:extLst>
              </p:cNvPr>
              <p:cNvPicPr/>
              <p:nvPr/>
            </p:nvPicPr>
            <p:blipFill>
              <a:blip r:embed="rId27"/>
              <a:stretch>
                <a:fillRect/>
              </a:stretch>
            </p:blipFill>
            <p:spPr>
              <a:xfrm>
                <a:off x="8514621" y="1860924"/>
                <a:ext cx="1196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 name="Ink 25">
                <a:extLst>
                  <a:ext uri="{FF2B5EF4-FFF2-40B4-BE49-F238E27FC236}">
                    <a16:creationId xmlns:a16="http://schemas.microsoft.com/office/drawing/2014/main" id="{C10DAD1C-39D0-7C7A-CF10-D3897DE11FEE}"/>
                  </a:ext>
                </a:extLst>
              </p14:cNvPr>
              <p14:cNvContentPartPr/>
              <p14:nvPr/>
            </p14:nvContentPartPr>
            <p14:xfrm>
              <a:off x="4532301" y="1860924"/>
              <a:ext cx="3821400" cy="73080"/>
            </p14:xfrm>
          </p:contentPart>
        </mc:Choice>
        <mc:Fallback>
          <p:pic>
            <p:nvPicPr>
              <p:cNvPr id="26" name="Ink 25">
                <a:extLst>
                  <a:ext uri="{FF2B5EF4-FFF2-40B4-BE49-F238E27FC236}">
                    <a16:creationId xmlns:a16="http://schemas.microsoft.com/office/drawing/2014/main" id="{C10DAD1C-39D0-7C7A-CF10-D3897DE11FEE}"/>
                  </a:ext>
                </a:extLst>
              </p:cNvPr>
              <p:cNvPicPr/>
              <p:nvPr/>
            </p:nvPicPr>
            <p:blipFill>
              <a:blip r:embed="rId29"/>
              <a:stretch>
                <a:fillRect/>
              </a:stretch>
            </p:blipFill>
            <p:spPr>
              <a:xfrm>
                <a:off x="4514661" y="1842924"/>
                <a:ext cx="3857040" cy="108720"/>
              </a:xfrm>
              <a:prstGeom prst="rect">
                <a:avLst/>
              </a:prstGeom>
            </p:spPr>
          </p:pic>
        </mc:Fallback>
      </mc:AlternateContent>
      <p:grpSp>
        <p:nvGrpSpPr>
          <p:cNvPr id="30" name="Group 29">
            <a:extLst>
              <a:ext uri="{FF2B5EF4-FFF2-40B4-BE49-F238E27FC236}">
                <a16:creationId xmlns:a16="http://schemas.microsoft.com/office/drawing/2014/main" id="{B1D18E1D-F962-8A7B-7E98-B33AE930F540}"/>
              </a:ext>
            </a:extLst>
          </p:cNvPr>
          <p:cNvGrpSpPr/>
          <p:nvPr/>
        </p:nvGrpSpPr>
        <p:grpSpPr>
          <a:xfrm>
            <a:off x="896301" y="1851564"/>
            <a:ext cx="3012840" cy="122040"/>
            <a:chOff x="896301" y="1851564"/>
            <a:chExt cx="3012840" cy="122040"/>
          </a:xfrm>
        </p:grpSpPr>
        <mc:AlternateContent xmlns:mc="http://schemas.openxmlformats.org/markup-compatibility/2006">
          <mc:Choice xmlns:p14="http://schemas.microsoft.com/office/powerpoint/2010/main" Requires="p14">
            <p:contentPart p14:bwMode="auto" r:id="rId30">
              <p14:nvContentPartPr>
                <p14:cNvPr id="27" name="Ink 26">
                  <a:extLst>
                    <a:ext uri="{FF2B5EF4-FFF2-40B4-BE49-F238E27FC236}">
                      <a16:creationId xmlns:a16="http://schemas.microsoft.com/office/drawing/2014/main" id="{05CC3CDA-4B3A-1563-9F11-9214F638F352}"/>
                    </a:ext>
                  </a:extLst>
                </p14:cNvPr>
                <p14:cNvContentPartPr/>
                <p14:nvPr/>
              </p14:nvContentPartPr>
              <p14:xfrm>
                <a:off x="3885381" y="1851564"/>
                <a:ext cx="1080" cy="10080"/>
              </p14:xfrm>
            </p:contentPart>
          </mc:Choice>
          <mc:Fallback>
            <p:pic>
              <p:nvPicPr>
                <p:cNvPr id="27" name="Ink 26">
                  <a:extLst>
                    <a:ext uri="{FF2B5EF4-FFF2-40B4-BE49-F238E27FC236}">
                      <a16:creationId xmlns:a16="http://schemas.microsoft.com/office/drawing/2014/main" id="{05CC3CDA-4B3A-1563-9F11-9214F638F352}"/>
                    </a:ext>
                  </a:extLst>
                </p:cNvPr>
                <p:cNvPicPr/>
                <p:nvPr/>
              </p:nvPicPr>
              <p:blipFill>
                <a:blip r:embed="rId31"/>
                <a:stretch>
                  <a:fillRect/>
                </a:stretch>
              </p:blipFill>
              <p:spPr>
                <a:xfrm>
                  <a:off x="3867741" y="1833924"/>
                  <a:ext cx="367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Ink 27">
                  <a:extLst>
                    <a:ext uri="{FF2B5EF4-FFF2-40B4-BE49-F238E27FC236}">
                      <a16:creationId xmlns:a16="http://schemas.microsoft.com/office/drawing/2014/main" id="{5AB91308-FBCD-8BE2-5EA8-5F3F9FCF7789}"/>
                    </a:ext>
                  </a:extLst>
                </p14:cNvPr>
                <p14:cNvContentPartPr/>
                <p14:nvPr/>
              </p14:nvContentPartPr>
              <p14:xfrm>
                <a:off x="2781261" y="1872444"/>
                <a:ext cx="1127880" cy="100080"/>
              </p14:xfrm>
            </p:contentPart>
          </mc:Choice>
          <mc:Fallback>
            <p:pic>
              <p:nvPicPr>
                <p:cNvPr id="28" name="Ink 27">
                  <a:extLst>
                    <a:ext uri="{FF2B5EF4-FFF2-40B4-BE49-F238E27FC236}">
                      <a16:creationId xmlns:a16="http://schemas.microsoft.com/office/drawing/2014/main" id="{5AB91308-FBCD-8BE2-5EA8-5F3F9FCF7789}"/>
                    </a:ext>
                  </a:extLst>
                </p:cNvPr>
                <p:cNvPicPr/>
                <p:nvPr/>
              </p:nvPicPr>
              <p:blipFill>
                <a:blip r:embed="rId33"/>
                <a:stretch>
                  <a:fillRect/>
                </a:stretch>
              </p:blipFill>
              <p:spPr>
                <a:xfrm>
                  <a:off x="2763261" y="1854804"/>
                  <a:ext cx="1163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Ink 28">
                  <a:extLst>
                    <a:ext uri="{FF2B5EF4-FFF2-40B4-BE49-F238E27FC236}">
                      <a16:creationId xmlns:a16="http://schemas.microsoft.com/office/drawing/2014/main" id="{0DAE835B-E4F2-5732-636C-9E6588E6DF44}"/>
                    </a:ext>
                  </a:extLst>
                </p14:cNvPr>
                <p14:cNvContentPartPr/>
                <p14:nvPr/>
              </p14:nvContentPartPr>
              <p14:xfrm>
                <a:off x="896301" y="1905564"/>
                <a:ext cx="1733040" cy="68040"/>
              </p14:xfrm>
            </p:contentPart>
          </mc:Choice>
          <mc:Fallback>
            <p:pic>
              <p:nvPicPr>
                <p:cNvPr id="29" name="Ink 28">
                  <a:extLst>
                    <a:ext uri="{FF2B5EF4-FFF2-40B4-BE49-F238E27FC236}">
                      <a16:creationId xmlns:a16="http://schemas.microsoft.com/office/drawing/2014/main" id="{0DAE835B-E4F2-5732-636C-9E6588E6DF44}"/>
                    </a:ext>
                  </a:extLst>
                </p:cNvPr>
                <p:cNvPicPr/>
                <p:nvPr/>
              </p:nvPicPr>
              <p:blipFill>
                <a:blip r:embed="rId35"/>
                <a:stretch>
                  <a:fillRect/>
                </a:stretch>
              </p:blipFill>
              <p:spPr>
                <a:xfrm>
                  <a:off x="878661" y="1887924"/>
                  <a:ext cx="1768680" cy="103680"/>
                </a:xfrm>
                <a:prstGeom prst="rect">
                  <a:avLst/>
                </a:prstGeom>
              </p:spPr>
            </p:pic>
          </mc:Fallback>
        </mc:AlternateContent>
      </p:grpSp>
      <p:grpSp>
        <p:nvGrpSpPr>
          <p:cNvPr id="33" name="Group 32">
            <a:extLst>
              <a:ext uri="{FF2B5EF4-FFF2-40B4-BE49-F238E27FC236}">
                <a16:creationId xmlns:a16="http://schemas.microsoft.com/office/drawing/2014/main" id="{4E70A0EA-CC50-651E-1667-3BCE77067DE2}"/>
              </a:ext>
            </a:extLst>
          </p:cNvPr>
          <p:cNvGrpSpPr/>
          <p:nvPr/>
        </p:nvGrpSpPr>
        <p:grpSpPr>
          <a:xfrm>
            <a:off x="6903621" y="2227764"/>
            <a:ext cx="2784240" cy="111240"/>
            <a:chOff x="6903621" y="2227764"/>
            <a:chExt cx="2784240" cy="111240"/>
          </a:xfrm>
        </p:grpSpPr>
        <mc:AlternateContent xmlns:mc="http://schemas.openxmlformats.org/markup-compatibility/2006">
          <mc:Choice xmlns:p14="http://schemas.microsoft.com/office/powerpoint/2010/main" Requires="p14">
            <p:contentPart p14:bwMode="auto" r:id="rId36">
              <p14:nvContentPartPr>
                <p14:cNvPr id="31" name="Ink 30">
                  <a:extLst>
                    <a:ext uri="{FF2B5EF4-FFF2-40B4-BE49-F238E27FC236}">
                      <a16:creationId xmlns:a16="http://schemas.microsoft.com/office/drawing/2014/main" id="{FB49F139-EEF9-ABD0-E3E4-520821267D5B}"/>
                    </a:ext>
                  </a:extLst>
                </p14:cNvPr>
                <p14:cNvContentPartPr/>
                <p14:nvPr/>
              </p14:nvContentPartPr>
              <p14:xfrm>
                <a:off x="8361261" y="2227764"/>
                <a:ext cx="1326600" cy="79920"/>
              </p14:xfrm>
            </p:contentPart>
          </mc:Choice>
          <mc:Fallback>
            <p:pic>
              <p:nvPicPr>
                <p:cNvPr id="31" name="Ink 30">
                  <a:extLst>
                    <a:ext uri="{FF2B5EF4-FFF2-40B4-BE49-F238E27FC236}">
                      <a16:creationId xmlns:a16="http://schemas.microsoft.com/office/drawing/2014/main" id="{FB49F139-EEF9-ABD0-E3E4-520821267D5B}"/>
                    </a:ext>
                  </a:extLst>
                </p:cNvPr>
                <p:cNvPicPr/>
                <p:nvPr/>
              </p:nvPicPr>
              <p:blipFill>
                <a:blip r:embed="rId37"/>
                <a:stretch>
                  <a:fillRect/>
                </a:stretch>
              </p:blipFill>
              <p:spPr>
                <a:xfrm>
                  <a:off x="8343621" y="2210124"/>
                  <a:ext cx="13622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Ink 31">
                  <a:extLst>
                    <a:ext uri="{FF2B5EF4-FFF2-40B4-BE49-F238E27FC236}">
                      <a16:creationId xmlns:a16="http://schemas.microsoft.com/office/drawing/2014/main" id="{92B4939C-341F-8D36-C74A-7A0822E86770}"/>
                    </a:ext>
                  </a:extLst>
                </p14:cNvPr>
                <p14:cNvContentPartPr/>
                <p14:nvPr/>
              </p14:nvContentPartPr>
              <p14:xfrm>
                <a:off x="6903621" y="2292204"/>
                <a:ext cx="1330560" cy="46800"/>
              </p14:xfrm>
            </p:contentPart>
          </mc:Choice>
          <mc:Fallback>
            <p:pic>
              <p:nvPicPr>
                <p:cNvPr id="32" name="Ink 31">
                  <a:extLst>
                    <a:ext uri="{FF2B5EF4-FFF2-40B4-BE49-F238E27FC236}">
                      <a16:creationId xmlns:a16="http://schemas.microsoft.com/office/drawing/2014/main" id="{92B4939C-341F-8D36-C74A-7A0822E86770}"/>
                    </a:ext>
                  </a:extLst>
                </p:cNvPr>
                <p:cNvPicPr/>
                <p:nvPr/>
              </p:nvPicPr>
              <p:blipFill>
                <a:blip r:embed="rId39"/>
                <a:stretch>
                  <a:fillRect/>
                </a:stretch>
              </p:blipFill>
              <p:spPr>
                <a:xfrm>
                  <a:off x="6885981" y="2274564"/>
                  <a:ext cx="1366200" cy="8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34" name="Ink 33">
                <a:extLst>
                  <a:ext uri="{FF2B5EF4-FFF2-40B4-BE49-F238E27FC236}">
                    <a16:creationId xmlns:a16="http://schemas.microsoft.com/office/drawing/2014/main" id="{C604EDA3-6515-BC11-A373-9ADD1CDE1747}"/>
                  </a:ext>
                </a:extLst>
              </p14:cNvPr>
              <p14:cNvContentPartPr/>
              <p14:nvPr/>
            </p14:nvContentPartPr>
            <p14:xfrm>
              <a:off x="6332661" y="2255124"/>
              <a:ext cx="409320" cy="39960"/>
            </p14:xfrm>
          </p:contentPart>
        </mc:Choice>
        <mc:Fallback>
          <p:pic>
            <p:nvPicPr>
              <p:cNvPr id="34" name="Ink 33">
                <a:extLst>
                  <a:ext uri="{FF2B5EF4-FFF2-40B4-BE49-F238E27FC236}">
                    <a16:creationId xmlns:a16="http://schemas.microsoft.com/office/drawing/2014/main" id="{C604EDA3-6515-BC11-A373-9ADD1CDE1747}"/>
                  </a:ext>
                </a:extLst>
              </p:cNvPr>
              <p:cNvPicPr/>
              <p:nvPr/>
            </p:nvPicPr>
            <p:blipFill>
              <a:blip r:embed="rId41"/>
              <a:stretch>
                <a:fillRect/>
              </a:stretch>
            </p:blipFill>
            <p:spPr>
              <a:xfrm>
                <a:off x="6315021" y="2237124"/>
                <a:ext cx="4449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 name="Ink 34">
                <a:extLst>
                  <a:ext uri="{FF2B5EF4-FFF2-40B4-BE49-F238E27FC236}">
                    <a16:creationId xmlns:a16="http://schemas.microsoft.com/office/drawing/2014/main" id="{86BCD005-6346-69C6-F95A-C2EA35230DB2}"/>
                  </a:ext>
                </a:extLst>
              </p14:cNvPr>
              <p14:cNvContentPartPr/>
              <p14:nvPr/>
            </p14:nvContentPartPr>
            <p14:xfrm>
              <a:off x="5566221" y="2250084"/>
              <a:ext cx="630720" cy="26640"/>
            </p14:xfrm>
          </p:contentPart>
        </mc:Choice>
        <mc:Fallback>
          <p:pic>
            <p:nvPicPr>
              <p:cNvPr id="35" name="Ink 34">
                <a:extLst>
                  <a:ext uri="{FF2B5EF4-FFF2-40B4-BE49-F238E27FC236}">
                    <a16:creationId xmlns:a16="http://schemas.microsoft.com/office/drawing/2014/main" id="{86BCD005-6346-69C6-F95A-C2EA35230DB2}"/>
                  </a:ext>
                </a:extLst>
              </p:cNvPr>
              <p:cNvPicPr/>
              <p:nvPr/>
            </p:nvPicPr>
            <p:blipFill>
              <a:blip r:embed="rId43"/>
              <a:stretch>
                <a:fillRect/>
              </a:stretch>
            </p:blipFill>
            <p:spPr>
              <a:xfrm>
                <a:off x="5548581" y="2232444"/>
                <a:ext cx="666360" cy="62280"/>
              </a:xfrm>
              <a:prstGeom prst="rect">
                <a:avLst/>
              </a:prstGeom>
            </p:spPr>
          </p:pic>
        </mc:Fallback>
      </mc:AlternateContent>
      <p:grpSp>
        <p:nvGrpSpPr>
          <p:cNvPr id="58" name="Group 57">
            <a:extLst>
              <a:ext uri="{FF2B5EF4-FFF2-40B4-BE49-F238E27FC236}">
                <a16:creationId xmlns:a16="http://schemas.microsoft.com/office/drawing/2014/main" id="{F9DD7101-C64D-2307-640C-0EE0FF47A7B2}"/>
              </a:ext>
            </a:extLst>
          </p:cNvPr>
          <p:cNvGrpSpPr/>
          <p:nvPr/>
        </p:nvGrpSpPr>
        <p:grpSpPr>
          <a:xfrm>
            <a:off x="4222701" y="2601804"/>
            <a:ext cx="5492880" cy="136800"/>
            <a:chOff x="4222701" y="2601804"/>
            <a:chExt cx="5492880" cy="136800"/>
          </a:xfrm>
        </p:grpSpPr>
        <mc:AlternateContent xmlns:mc="http://schemas.openxmlformats.org/markup-compatibility/2006">
          <mc:Choice xmlns:p14="http://schemas.microsoft.com/office/powerpoint/2010/main" Requires="p14">
            <p:contentPart p14:bwMode="auto" r:id="rId44">
              <p14:nvContentPartPr>
                <p14:cNvPr id="45" name="Ink 44">
                  <a:extLst>
                    <a:ext uri="{FF2B5EF4-FFF2-40B4-BE49-F238E27FC236}">
                      <a16:creationId xmlns:a16="http://schemas.microsoft.com/office/drawing/2014/main" id="{0A72FEB7-B0C2-5848-E422-7762C0CC1147}"/>
                    </a:ext>
                  </a:extLst>
                </p14:cNvPr>
                <p14:cNvContentPartPr/>
                <p14:nvPr/>
              </p14:nvContentPartPr>
              <p14:xfrm>
                <a:off x="9665901" y="2708004"/>
                <a:ext cx="20520" cy="30600"/>
              </p14:xfrm>
            </p:contentPart>
          </mc:Choice>
          <mc:Fallback>
            <p:pic>
              <p:nvPicPr>
                <p:cNvPr id="45" name="Ink 44">
                  <a:extLst>
                    <a:ext uri="{FF2B5EF4-FFF2-40B4-BE49-F238E27FC236}">
                      <a16:creationId xmlns:a16="http://schemas.microsoft.com/office/drawing/2014/main" id="{0A72FEB7-B0C2-5848-E422-7762C0CC1147}"/>
                    </a:ext>
                  </a:extLst>
                </p:cNvPr>
                <p:cNvPicPr/>
                <p:nvPr/>
              </p:nvPicPr>
              <p:blipFill>
                <a:blip r:embed="rId45"/>
                <a:stretch>
                  <a:fillRect/>
                </a:stretch>
              </p:blipFill>
              <p:spPr>
                <a:xfrm>
                  <a:off x="9648261" y="2690004"/>
                  <a:ext cx="561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6" name="Ink 45">
                  <a:extLst>
                    <a:ext uri="{FF2B5EF4-FFF2-40B4-BE49-F238E27FC236}">
                      <a16:creationId xmlns:a16="http://schemas.microsoft.com/office/drawing/2014/main" id="{D270D846-21A3-50B8-3AFA-4C167E710754}"/>
                    </a:ext>
                  </a:extLst>
                </p14:cNvPr>
                <p14:cNvContentPartPr/>
                <p14:nvPr/>
              </p14:nvContentPartPr>
              <p14:xfrm>
                <a:off x="9245061" y="2678484"/>
                <a:ext cx="470520" cy="36000"/>
              </p14:xfrm>
            </p:contentPart>
          </mc:Choice>
          <mc:Fallback>
            <p:pic>
              <p:nvPicPr>
                <p:cNvPr id="46" name="Ink 45">
                  <a:extLst>
                    <a:ext uri="{FF2B5EF4-FFF2-40B4-BE49-F238E27FC236}">
                      <a16:creationId xmlns:a16="http://schemas.microsoft.com/office/drawing/2014/main" id="{D270D846-21A3-50B8-3AFA-4C167E710754}"/>
                    </a:ext>
                  </a:extLst>
                </p:cNvPr>
                <p:cNvPicPr/>
                <p:nvPr/>
              </p:nvPicPr>
              <p:blipFill>
                <a:blip r:embed="rId47"/>
                <a:stretch>
                  <a:fillRect/>
                </a:stretch>
              </p:blipFill>
              <p:spPr>
                <a:xfrm>
                  <a:off x="9227061" y="2660484"/>
                  <a:ext cx="5061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8" name="Ink 47">
                  <a:extLst>
                    <a:ext uri="{FF2B5EF4-FFF2-40B4-BE49-F238E27FC236}">
                      <a16:creationId xmlns:a16="http://schemas.microsoft.com/office/drawing/2014/main" id="{9EC01446-058D-5F92-C0BE-6C3A037B46DC}"/>
                    </a:ext>
                  </a:extLst>
                </p14:cNvPr>
                <p14:cNvContentPartPr/>
                <p14:nvPr/>
              </p14:nvContentPartPr>
              <p14:xfrm>
                <a:off x="7703181" y="2645364"/>
                <a:ext cx="1370880" cy="54000"/>
              </p14:xfrm>
            </p:contentPart>
          </mc:Choice>
          <mc:Fallback>
            <p:pic>
              <p:nvPicPr>
                <p:cNvPr id="48" name="Ink 47">
                  <a:extLst>
                    <a:ext uri="{FF2B5EF4-FFF2-40B4-BE49-F238E27FC236}">
                      <a16:creationId xmlns:a16="http://schemas.microsoft.com/office/drawing/2014/main" id="{9EC01446-058D-5F92-C0BE-6C3A037B46DC}"/>
                    </a:ext>
                  </a:extLst>
                </p:cNvPr>
                <p:cNvPicPr/>
                <p:nvPr/>
              </p:nvPicPr>
              <p:blipFill>
                <a:blip r:embed="rId49"/>
                <a:stretch>
                  <a:fillRect/>
                </a:stretch>
              </p:blipFill>
              <p:spPr>
                <a:xfrm>
                  <a:off x="7685541" y="2627724"/>
                  <a:ext cx="1406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9" name="Ink 48">
                  <a:extLst>
                    <a:ext uri="{FF2B5EF4-FFF2-40B4-BE49-F238E27FC236}">
                      <a16:creationId xmlns:a16="http://schemas.microsoft.com/office/drawing/2014/main" id="{E5F6D22A-C61E-9DB7-87CF-829D417755DB}"/>
                    </a:ext>
                  </a:extLst>
                </p14:cNvPr>
                <p14:cNvContentPartPr/>
                <p14:nvPr/>
              </p14:nvContentPartPr>
              <p14:xfrm>
                <a:off x="7370181" y="2602884"/>
                <a:ext cx="315720" cy="70560"/>
              </p14:xfrm>
            </p:contentPart>
          </mc:Choice>
          <mc:Fallback>
            <p:pic>
              <p:nvPicPr>
                <p:cNvPr id="49" name="Ink 48">
                  <a:extLst>
                    <a:ext uri="{FF2B5EF4-FFF2-40B4-BE49-F238E27FC236}">
                      <a16:creationId xmlns:a16="http://schemas.microsoft.com/office/drawing/2014/main" id="{E5F6D22A-C61E-9DB7-87CF-829D417755DB}"/>
                    </a:ext>
                  </a:extLst>
                </p:cNvPr>
                <p:cNvPicPr/>
                <p:nvPr/>
              </p:nvPicPr>
              <p:blipFill>
                <a:blip r:embed="rId51"/>
                <a:stretch>
                  <a:fillRect/>
                </a:stretch>
              </p:blipFill>
              <p:spPr>
                <a:xfrm>
                  <a:off x="7352181" y="2584884"/>
                  <a:ext cx="351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0" name="Ink 49">
                  <a:extLst>
                    <a:ext uri="{FF2B5EF4-FFF2-40B4-BE49-F238E27FC236}">
                      <a16:creationId xmlns:a16="http://schemas.microsoft.com/office/drawing/2014/main" id="{D335B8C8-2782-891C-6D8A-50592A747912}"/>
                    </a:ext>
                  </a:extLst>
                </p14:cNvPr>
                <p14:cNvContentPartPr/>
                <p14:nvPr/>
              </p14:nvContentPartPr>
              <p14:xfrm>
                <a:off x="6973461" y="2625204"/>
                <a:ext cx="411840" cy="29160"/>
              </p14:xfrm>
            </p:contentPart>
          </mc:Choice>
          <mc:Fallback>
            <p:pic>
              <p:nvPicPr>
                <p:cNvPr id="50" name="Ink 49">
                  <a:extLst>
                    <a:ext uri="{FF2B5EF4-FFF2-40B4-BE49-F238E27FC236}">
                      <a16:creationId xmlns:a16="http://schemas.microsoft.com/office/drawing/2014/main" id="{D335B8C8-2782-891C-6D8A-50592A747912}"/>
                    </a:ext>
                  </a:extLst>
                </p:cNvPr>
                <p:cNvPicPr/>
                <p:nvPr/>
              </p:nvPicPr>
              <p:blipFill>
                <a:blip r:embed="rId53"/>
                <a:stretch>
                  <a:fillRect/>
                </a:stretch>
              </p:blipFill>
              <p:spPr>
                <a:xfrm>
                  <a:off x="6955821" y="2607204"/>
                  <a:ext cx="4474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2" name="Ink 51">
                  <a:extLst>
                    <a:ext uri="{FF2B5EF4-FFF2-40B4-BE49-F238E27FC236}">
                      <a16:creationId xmlns:a16="http://schemas.microsoft.com/office/drawing/2014/main" id="{AA1A7E96-8A57-740B-22E6-5DD3EC6FF9D7}"/>
                    </a:ext>
                  </a:extLst>
                </p14:cNvPr>
                <p14:cNvContentPartPr/>
                <p14:nvPr/>
              </p14:nvContentPartPr>
              <p14:xfrm>
                <a:off x="6301341" y="2646444"/>
                <a:ext cx="420480" cy="69120"/>
              </p14:xfrm>
            </p:contentPart>
          </mc:Choice>
          <mc:Fallback>
            <p:pic>
              <p:nvPicPr>
                <p:cNvPr id="52" name="Ink 51">
                  <a:extLst>
                    <a:ext uri="{FF2B5EF4-FFF2-40B4-BE49-F238E27FC236}">
                      <a16:creationId xmlns:a16="http://schemas.microsoft.com/office/drawing/2014/main" id="{AA1A7E96-8A57-740B-22E6-5DD3EC6FF9D7}"/>
                    </a:ext>
                  </a:extLst>
                </p:cNvPr>
                <p:cNvPicPr/>
                <p:nvPr/>
              </p:nvPicPr>
              <p:blipFill>
                <a:blip r:embed="rId55"/>
                <a:stretch>
                  <a:fillRect/>
                </a:stretch>
              </p:blipFill>
              <p:spPr>
                <a:xfrm>
                  <a:off x="6283341" y="2628444"/>
                  <a:ext cx="456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3" name="Ink 52">
                  <a:extLst>
                    <a:ext uri="{FF2B5EF4-FFF2-40B4-BE49-F238E27FC236}">
                      <a16:creationId xmlns:a16="http://schemas.microsoft.com/office/drawing/2014/main" id="{956EB0CE-B863-6831-3772-9AB3F08AD290}"/>
                    </a:ext>
                  </a:extLst>
                </p14:cNvPr>
                <p14:cNvContentPartPr/>
                <p14:nvPr/>
              </p14:nvContentPartPr>
              <p14:xfrm>
                <a:off x="5477301" y="2625564"/>
                <a:ext cx="736920" cy="61560"/>
              </p14:xfrm>
            </p:contentPart>
          </mc:Choice>
          <mc:Fallback>
            <p:pic>
              <p:nvPicPr>
                <p:cNvPr id="53" name="Ink 52">
                  <a:extLst>
                    <a:ext uri="{FF2B5EF4-FFF2-40B4-BE49-F238E27FC236}">
                      <a16:creationId xmlns:a16="http://schemas.microsoft.com/office/drawing/2014/main" id="{956EB0CE-B863-6831-3772-9AB3F08AD290}"/>
                    </a:ext>
                  </a:extLst>
                </p:cNvPr>
                <p:cNvPicPr/>
                <p:nvPr/>
              </p:nvPicPr>
              <p:blipFill>
                <a:blip r:embed="rId57"/>
                <a:stretch>
                  <a:fillRect/>
                </a:stretch>
              </p:blipFill>
              <p:spPr>
                <a:xfrm>
                  <a:off x="5459661" y="2607564"/>
                  <a:ext cx="772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5" name="Ink 54">
                  <a:extLst>
                    <a:ext uri="{FF2B5EF4-FFF2-40B4-BE49-F238E27FC236}">
                      <a16:creationId xmlns:a16="http://schemas.microsoft.com/office/drawing/2014/main" id="{2AAD6389-15AB-26EF-E09F-243488EDF373}"/>
                    </a:ext>
                  </a:extLst>
                </p14:cNvPr>
                <p14:cNvContentPartPr/>
                <p14:nvPr/>
              </p14:nvContentPartPr>
              <p14:xfrm>
                <a:off x="5199381" y="2601804"/>
                <a:ext cx="471240" cy="41040"/>
              </p14:xfrm>
            </p:contentPart>
          </mc:Choice>
          <mc:Fallback>
            <p:pic>
              <p:nvPicPr>
                <p:cNvPr id="55" name="Ink 54">
                  <a:extLst>
                    <a:ext uri="{FF2B5EF4-FFF2-40B4-BE49-F238E27FC236}">
                      <a16:creationId xmlns:a16="http://schemas.microsoft.com/office/drawing/2014/main" id="{2AAD6389-15AB-26EF-E09F-243488EDF373}"/>
                    </a:ext>
                  </a:extLst>
                </p:cNvPr>
                <p:cNvPicPr/>
                <p:nvPr/>
              </p:nvPicPr>
              <p:blipFill>
                <a:blip r:embed="rId59"/>
                <a:stretch>
                  <a:fillRect/>
                </a:stretch>
              </p:blipFill>
              <p:spPr>
                <a:xfrm>
                  <a:off x="5181741" y="2584164"/>
                  <a:ext cx="506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7" name="Ink 56">
                  <a:extLst>
                    <a:ext uri="{FF2B5EF4-FFF2-40B4-BE49-F238E27FC236}">
                      <a16:creationId xmlns:a16="http://schemas.microsoft.com/office/drawing/2014/main" id="{9508A224-F7FD-00EB-3CB4-6586031D6760}"/>
                    </a:ext>
                  </a:extLst>
                </p14:cNvPr>
                <p14:cNvContentPartPr/>
                <p14:nvPr/>
              </p14:nvContentPartPr>
              <p14:xfrm>
                <a:off x="4222701" y="2650044"/>
                <a:ext cx="853920" cy="36360"/>
              </p14:xfrm>
            </p:contentPart>
          </mc:Choice>
          <mc:Fallback>
            <p:pic>
              <p:nvPicPr>
                <p:cNvPr id="57" name="Ink 56">
                  <a:extLst>
                    <a:ext uri="{FF2B5EF4-FFF2-40B4-BE49-F238E27FC236}">
                      <a16:creationId xmlns:a16="http://schemas.microsoft.com/office/drawing/2014/main" id="{9508A224-F7FD-00EB-3CB4-6586031D6760}"/>
                    </a:ext>
                  </a:extLst>
                </p:cNvPr>
                <p:cNvPicPr/>
                <p:nvPr/>
              </p:nvPicPr>
              <p:blipFill>
                <a:blip r:embed="rId61"/>
                <a:stretch>
                  <a:fillRect/>
                </a:stretch>
              </p:blipFill>
              <p:spPr>
                <a:xfrm>
                  <a:off x="4205061" y="2632404"/>
                  <a:ext cx="889560" cy="72000"/>
                </a:xfrm>
                <a:prstGeom prst="rect">
                  <a:avLst/>
                </a:prstGeom>
              </p:spPr>
            </p:pic>
          </mc:Fallback>
        </mc:AlternateContent>
      </p:grpSp>
      <p:grpSp>
        <p:nvGrpSpPr>
          <p:cNvPr id="60" name="Group 59">
            <a:extLst>
              <a:ext uri="{FF2B5EF4-FFF2-40B4-BE49-F238E27FC236}">
                <a16:creationId xmlns:a16="http://schemas.microsoft.com/office/drawing/2014/main" id="{7809931B-5DC7-F50F-BFE7-EF8CD0B274A1}"/>
              </a:ext>
            </a:extLst>
          </p:cNvPr>
          <p:cNvGrpSpPr/>
          <p:nvPr/>
        </p:nvGrpSpPr>
        <p:grpSpPr>
          <a:xfrm>
            <a:off x="816741" y="2141724"/>
            <a:ext cx="4629240" cy="191880"/>
            <a:chOff x="816741" y="2141724"/>
            <a:chExt cx="4629240" cy="191880"/>
          </a:xfrm>
        </p:grpSpPr>
        <mc:AlternateContent xmlns:mc="http://schemas.openxmlformats.org/markup-compatibility/2006">
          <mc:Choice xmlns:p14="http://schemas.microsoft.com/office/powerpoint/2010/main" Requires="p14">
            <p:contentPart p14:bwMode="auto" r:id="rId62">
              <p14:nvContentPartPr>
                <p14:cNvPr id="37" name="Ink 36">
                  <a:extLst>
                    <a:ext uri="{FF2B5EF4-FFF2-40B4-BE49-F238E27FC236}">
                      <a16:creationId xmlns:a16="http://schemas.microsoft.com/office/drawing/2014/main" id="{EF979A0B-5EA8-A3A7-6F34-719E8F370FC9}"/>
                    </a:ext>
                  </a:extLst>
                </p14:cNvPr>
                <p14:cNvContentPartPr/>
                <p14:nvPr/>
              </p14:nvContentPartPr>
              <p14:xfrm>
                <a:off x="4220181" y="2141724"/>
                <a:ext cx="1225800" cy="174600"/>
              </p14:xfrm>
            </p:contentPart>
          </mc:Choice>
          <mc:Fallback>
            <p:pic>
              <p:nvPicPr>
                <p:cNvPr id="37" name="Ink 36">
                  <a:extLst>
                    <a:ext uri="{FF2B5EF4-FFF2-40B4-BE49-F238E27FC236}">
                      <a16:creationId xmlns:a16="http://schemas.microsoft.com/office/drawing/2014/main" id="{EF979A0B-5EA8-A3A7-6F34-719E8F370FC9}"/>
                    </a:ext>
                  </a:extLst>
                </p:cNvPr>
                <p:cNvPicPr/>
                <p:nvPr/>
              </p:nvPicPr>
              <p:blipFill>
                <a:blip r:embed="rId63"/>
                <a:stretch>
                  <a:fillRect/>
                </a:stretch>
              </p:blipFill>
              <p:spPr>
                <a:xfrm>
                  <a:off x="4202181" y="2123724"/>
                  <a:ext cx="12614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Ink 37">
                  <a:extLst>
                    <a:ext uri="{FF2B5EF4-FFF2-40B4-BE49-F238E27FC236}">
                      <a16:creationId xmlns:a16="http://schemas.microsoft.com/office/drawing/2014/main" id="{C29BD381-698D-A78C-F11E-9CF2F7628C0D}"/>
                    </a:ext>
                  </a:extLst>
                </p14:cNvPr>
                <p14:cNvContentPartPr/>
                <p14:nvPr/>
              </p14:nvContentPartPr>
              <p14:xfrm>
                <a:off x="3543741" y="2177364"/>
                <a:ext cx="639000" cy="47880"/>
              </p14:xfrm>
            </p:contentPart>
          </mc:Choice>
          <mc:Fallback>
            <p:pic>
              <p:nvPicPr>
                <p:cNvPr id="38" name="Ink 37">
                  <a:extLst>
                    <a:ext uri="{FF2B5EF4-FFF2-40B4-BE49-F238E27FC236}">
                      <a16:creationId xmlns:a16="http://schemas.microsoft.com/office/drawing/2014/main" id="{C29BD381-698D-A78C-F11E-9CF2F7628C0D}"/>
                    </a:ext>
                  </a:extLst>
                </p:cNvPr>
                <p:cNvPicPr/>
                <p:nvPr/>
              </p:nvPicPr>
              <p:blipFill>
                <a:blip r:embed="rId65"/>
                <a:stretch>
                  <a:fillRect/>
                </a:stretch>
              </p:blipFill>
              <p:spPr>
                <a:xfrm>
                  <a:off x="3526101" y="2159724"/>
                  <a:ext cx="674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Ink 39">
                  <a:extLst>
                    <a:ext uri="{FF2B5EF4-FFF2-40B4-BE49-F238E27FC236}">
                      <a16:creationId xmlns:a16="http://schemas.microsoft.com/office/drawing/2014/main" id="{0490598B-B38D-11BD-63C8-29DB685B101E}"/>
                    </a:ext>
                  </a:extLst>
                </p14:cNvPr>
                <p14:cNvContentPartPr/>
                <p14:nvPr/>
              </p14:nvContentPartPr>
              <p14:xfrm>
                <a:off x="2670021" y="2163324"/>
                <a:ext cx="800640" cy="76320"/>
              </p14:xfrm>
            </p:contentPart>
          </mc:Choice>
          <mc:Fallback>
            <p:pic>
              <p:nvPicPr>
                <p:cNvPr id="40" name="Ink 39">
                  <a:extLst>
                    <a:ext uri="{FF2B5EF4-FFF2-40B4-BE49-F238E27FC236}">
                      <a16:creationId xmlns:a16="http://schemas.microsoft.com/office/drawing/2014/main" id="{0490598B-B38D-11BD-63C8-29DB685B101E}"/>
                    </a:ext>
                  </a:extLst>
                </p:cNvPr>
                <p:cNvPicPr/>
                <p:nvPr/>
              </p:nvPicPr>
              <p:blipFill>
                <a:blip r:embed="rId67"/>
                <a:stretch>
                  <a:fillRect/>
                </a:stretch>
              </p:blipFill>
              <p:spPr>
                <a:xfrm>
                  <a:off x="2652021" y="2145324"/>
                  <a:ext cx="836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Ink 40">
                  <a:extLst>
                    <a:ext uri="{FF2B5EF4-FFF2-40B4-BE49-F238E27FC236}">
                      <a16:creationId xmlns:a16="http://schemas.microsoft.com/office/drawing/2014/main" id="{7751EBE8-6BF2-B35D-25D9-2F423C968695}"/>
                    </a:ext>
                  </a:extLst>
                </p14:cNvPr>
                <p14:cNvContentPartPr/>
                <p14:nvPr/>
              </p14:nvContentPartPr>
              <p14:xfrm>
                <a:off x="2088261" y="2227764"/>
                <a:ext cx="461880" cy="36000"/>
              </p14:xfrm>
            </p:contentPart>
          </mc:Choice>
          <mc:Fallback>
            <p:pic>
              <p:nvPicPr>
                <p:cNvPr id="41" name="Ink 40">
                  <a:extLst>
                    <a:ext uri="{FF2B5EF4-FFF2-40B4-BE49-F238E27FC236}">
                      <a16:creationId xmlns:a16="http://schemas.microsoft.com/office/drawing/2014/main" id="{7751EBE8-6BF2-B35D-25D9-2F423C968695}"/>
                    </a:ext>
                  </a:extLst>
                </p:cNvPr>
                <p:cNvPicPr/>
                <p:nvPr/>
              </p:nvPicPr>
              <p:blipFill>
                <a:blip r:embed="rId69"/>
                <a:stretch>
                  <a:fillRect/>
                </a:stretch>
              </p:blipFill>
              <p:spPr>
                <a:xfrm>
                  <a:off x="2070621" y="2210124"/>
                  <a:ext cx="4975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Ink 41">
                  <a:extLst>
                    <a:ext uri="{FF2B5EF4-FFF2-40B4-BE49-F238E27FC236}">
                      <a16:creationId xmlns:a16="http://schemas.microsoft.com/office/drawing/2014/main" id="{5854E1F8-B286-9D40-0C94-AD6BEF584707}"/>
                    </a:ext>
                  </a:extLst>
                </p14:cNvPr>
                <p14:cNvContentPartPr/>
                <p14:nvPr/>
              </p14:nvContentPartPr>
              <p14:xfrm>
                <a:off x="1222461" y="2201484"/>
                <a:ext cx="703800" cy="87840"/>
              </p14:xfrm>
            </p:contentPart>
          </mc:Choice>
          <mc:Fallback>
            <p:pic>
              <p:nvPicPr>
                <p:cNvPr id="42" name="Ink 41">
                  <a:extLst>
                    <a:ext uri="{FF2B5EF4-FFF2-40B4-BE49-F238E27FC236}">
                      <a16:creationId xmlns:a16="http://schemas.microsoft.com/office/drawing/2014/main" id="{5854E1F8-B286-9D40-0C94-AD6BEF584707}"/>
                    </a:ext>
                  </a:extLst>
                </p:cNvPr>
                <p:cNvPicPr/>
                <p:nvPr/>
              </p:nvPicPr>
              <p:blipFill>
                <a:blip r:embed="rId71"/>
                <a:stretch>
                  <a:fillRect/>
                </a:stretch>
              </p:blipFill>
              <p:spPr>
                <a:xfrm>
                  <a:off x="1204461" y="2183484"/>
                  <a:ext cx="739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Ink 42">
                  <a:extLst>
                    <a:ext uri="{FF2B5EF4-FFF2-40B4-BE49-F238E27FC236}">
                      <a16:creationId xmlns:a16="http://schemas.microsoft.com/office/drawing/2014/main" id="{CD31664B-3BB2-B62A-0B7C-5B131C6CD1AB}"/>
                    </a:ext>
                  </a:extLst>
                </p14:cNvPr>
                <p14:cNvContentPartPr/>
                <p14:nvPr/>
              </p14:nvContentPartPr>
              <p14:xfrm>
                <a:off x="816741" y="2287524"/>
                <a:ext cx="486360" cy="46080"/>
              </p14:xfrm>
            </p:contentPart>
          </mc:Choice>
          <mc:Fallback>
            <p:pic>
              <p:nvPicPr>
                <p:cNvPr id="43" name="Ink 42">
                  <a:extLst>
                    <a:ext uri="{FF2B5EF4-FFF2-40B4-BE49-F238E27FC236}">
                      <a16:creationId xmlns:a16="http://schemas.microsoft.com/office/drawing/2014/main" id="{CD31664B-3BB2-B62A-0B7C-5B131C6CD1AB}"/>
                    </a:ext>
                  </a:extLst>
                </p:cNvPr>
                <p:cNvPicPr/>
                <p:nvPr/>
              </p:nvPicPr>
              <p:blipFill>
                <a:blip r:embed="rId73"/>
                <a:stretch>
                  <a:fillRect/>
                </a:stretch>
              </p:blipFill>
              <p:spPr>
                <a:xfrm>
                  <a:off x="798741" y="2269524"/>
                  <a:ext cx="522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9" name="Ink 58">
                  <a:extLst>
                    <a:ext uri="{FF2B5EF4-FFF2-40B4-BE49-F238E27FC236}">
                      <a16:creationId xmlns:a16="http://schemas.microsoft.com/office/drawing/2014/main" id="{139C3EA0-D489-F1D2-542E-F2FEE731972C}"/>
                    </a:ext>
                  </a:extLst>
                </p14:cNvPr>
                <p14:cNvContentPartPr/>
                <p14:nvPr/>
              </p14:nvContentPartPr>
              <p14:xfrm>
                <a:off x="3492261" y="2215164"/>
                <a:ext cx="1350360" cy="75600"/>
              </p14:xfrm>
            </p:contentPart>
          </mc:Choice>
          <mc:Fallback>
            <p:pic>
              <p:nvPicPr>
                <p:cNvPr id="59" name="Ink 58">
                  <a:extLst>
                    <a:ext uri="{FF2B5EF4-FFF2-40B4-BE49-F238E27FC236}">
                      <a16:creationId xmlns:a16="http://schemas.microsoft.com/office/drawing/2014/main" id="{139C3EA0-D489-F1D2-542E-F2FEE731972C}"/>
                    </a:ext>
                  </a:extLst>
                </p:cNvPr>
                <p:cNvPicPr/>
                <p:nvPr/>
              </p:nvPicPr>
              <p:blipFill>
                <a:blip r:embed="rId75"/>
                <a:stretch>
                  <a:fillRect/>
                </a:stretch>
              </p:blipFill>
              <p:spPr>
                <a:xfrm>
                  <a:off x="3474621" y="2197524"/>
                  <a:ext cx="1386000" cy="111240"/>
                </a:xfrm>
                <a:prstGeom prst="rect">
                  <a:avLst/>
                </a:prstGeom>
              </p:spPr>
            </p:pic>
          </mc:Fallback>
        </mc:AlternateContent>
      </p:grpSp>
      <p:grpSp>
        <p:nvGrpSpPr>
          <p:cNvPr id="63" name="Group 62">
            <a:extLst>
              <a:ext uri="{FF2B5EF4-FFF2-40B4-BE49-F238E27FC236}">
                <a16:creationId xmlns:a16="http://schemas.microsoft.com/office/drawing/2014/main" id="{D4C6B382-0C3D-97CE-A613-7EE914CB7013}"/>
              </a:ext>
            </a:extLst>
          </p:cNvPr>
          <p:cNvGrpSpPr/>
          <p:nvPr/>
        </p:nvGrpSpPr>
        <p:grpSpPr>
          <a:xfrm>
            <a:off x="473661" y="2577684"/>
            <a:ext cx="3217320" cy="156240"/>
            <a:chOff x="473661" y="2577684"/>
            <a:chExt cx="3217320" cy="156240"/>
          </a:xfrm>
        </p:grpSpPr>
        <mc:AlternateContent xmlns:mc="http://schemas.openxmlformats.org/markup-compatibility/2006">
          <mc:Choice xmlns:p14="http://schemas.microsoft.com/office/powerpoint/2010/main" Requires="p14">
            <p:contentPart p14:bwMode="auto" r:id="rId76">
              <p14:nvContentPartPr>
                <p14:cNvPr id="61" name="Ink 60">
                  <a:extLst>
                    <a:ext uri="{FF2B5EF4-FFF2-40B4-BE49-F238E27FC236}">
                      <a16:creationId xmlns:a16="http://schemas.microsoft.com/office/drawing/2014/main" id="{D166A188-08C0-8B10-D8B3-AAE529FB033D}"/>
                    </a:ext>
                  </a:extLst>
                </p14:cNvPr>
                <p14:cNvContentPartPr/>
                <p14:nvPr/>
              </p14:nvContentPartPr>
              <p14:xfrm>
                <a:off x="2411541" y="2577684"/>
                <a:ext cx="1279440" cy="126360"/>
              </p14:xfrm>
            </p:contentPart>
          </mc:Choice>
          <mc:Fallback>
            <p:pic>
              <p:nvPicPr>
                <p:cNvPr id="61" name="Ink 60">
                  <a:extLst>
                    <a:ext uri="{FF2B5EF4-FFF2-40B4-BE49-F238E27FC236}">
                      <a16:creationId xmlns:a16="http://schemas.microsoft.com/office/drawing/2014/main" id="{D166A188-08C0-8B10-D8B3-AAE529FB033D}"/>
                    </a:ext>
                  </a:extLst>
                </p:cNvPr>
                <p:cNvPicPr/>
                <p:nvPr/>
              </p:nvPicPr>
              <p:blipFill>
                <a:blip r:embed="rId77"/>
                <a:stretch>
                  <a:fillRect/>
                </a:stretch>
              </p:blipFill>
              <p:spPr>
                <a:xfrm>
                  <a:off x="2393901" y="2560044"/>
                  <a:ext cx="1315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2" name="Ink 61">
                  <a:extLst>
                    <a:ext uri="{FF2B5EF4-FFF2-40B4-BE49-F238E27FC236}">
                      <a16:creationId xmlns:a16="http://schemas.microsoft.com/office/drawing/2014/main" id="{2C424CB2-00E6-A776-F16B-105FB21A1FE4}"/>
                    </a:ext>
                  </a:extLst>
                </p14:cNvPr>
                <p14:cNvContentPartPr/>
                <p14:nvPr/>
              </p14:nvContentPartPr>
              <p14:xfrm>
                <a:off x="473661" y="2621964"/>
                <a:ext cx="1926000" cy="111960"/>
              </p14:xfrm>
            </p:contentPart>
          </mc:Choice>
          <mc:Fallback>
            <p:pic>
              <p:nvPicPr>
                <p:cNvPr id="62" name="Ink 61">
                  <a:extLst>
                    <a:ext uri="{FF2B5EF4-FFF2-40B4-BE49-F238E27FC236}">
                      <a16:creationId xmlns:a16="http://schemas.microsoft.com/office/drawing/2014/main" id="{2C424CB2-00E6-A776-F16B-105FB21A1FE4}"/>
                    </a:ext>
                  </a:extLst>
                </p:cNvPr>
                <p:cNvPicPr/>
                <p:nvPr/>
              </p:nvPicPr>
              <p:blipFill>
                <a:blip r:embed="rId79"/>
                <a:stretch>
                  <a:fillRect/>
                </a:stretch>
              </p:blipFill>
              <p:spPr>
                <a:xfrm>
                  <a:off x="455661" y="2604324"/>
                  <a:ext cx="1961640" cy="147600"/>
                </a:xfrm>
                <a:prstGeom prst="rect">
                  <a:avLst/>
                </a:prstGeom>
              </p:spPr>
            </p:pic>
          </mc:Fallback>
        </mc:AlternateContent>
      </p:grpSp>
      <p:grpSp>
        <p:nvGrpSpPr>
          <p:cNvPr id="84" name="Group 83">
            <a:extLst>
              <a:ext uri="{FF2B5EF4-FFF2-40B4-BE49-F238E27FC236}">
                <a16:creationId xmlns:a16="http://schemas.microsoft.com/office/drawing/2014/main" id="{E406E498-F82F-9F1D-2C58-38E6D3DC8647}"/>
              </a:ext>
            </a:extLst>
          </p:cNvPr>
          <p:cNvGrpSpPr/>
          <p:nvPr/>
        </p:nvGrpSpPr>
        <p:grpSpPr>
          <a:xfrm>
            <a:off x="1091781" y="2982324"/>
            <a:ext cx="8709840" cy="184320"/>
            <a:chOff x="1091781" y="2982324"/>
            <a:chExt cx="8709840" cy="184320"/>
          </a:xfrm>
        </p:grpSpPr>
        <mc:AlternateContent xmlns:mc="http://schemas.openxmlformats.org/markup-compatibility/2006">
          <mc:Choice xmlns:p14="http://schemas.microsoft.com/office/powerpoint/2010/main" Requires="p14">
            <p:contentPart p14:bwMode="auto" r:id="rId80">
              <p14:nvContentPartPr>
                <p14:cNvPr id="64" name="Ink 63">
                  <a:extLst>
                    <a:ext uri="{FF2B5EF4-FFF2-40B4-BE49-F238E27FC236}">
                      <a16:creationId xmlns:a16="http://schemas.microsoft.com/office/drawing/2014/main" id="{33961D5A-F84A-E9A3-95E8-2A61300FF040}"/>
                    </a:ext>
                  </a:extLst>
                </p14:cNvPr>
                <p14:cNvContentPartPr/>
                <p14:nvPr/>
              </p14:nvContentPartPr>
              <p14:xfrm>
                <a:off x="9011781" y="3067644"/>
                <a:ext cx="789840" cy="25200"/>
              </p14:xfrm>
            </p:contentPart>
          </mc:Choice>
          <mc:Fallback>
            <p:pic>
              <p:nvPicPr>
                <p:cNvPr id="64" name="Ink 63">
                  <a:extLst>
                    <a:ext uri="{FF2B5EF4-FFF2-40B4-BE49-F238E27FC236}">
                      <a16:creationId xmlns:a16="http://schemas.microsoft.com/office/drawing/2014/main" id="{33961D5A-F84A-E9A3-95E8-2A61300FF040}"/>
                    </a:ext>
                  </a:extLst>
                </p:cNvPr>
                <p:cNvPicPr/>
                <p:nvPr/>
              </p:nvPicPr>
              <p:blipFill>
                <a:blip r:embed="rId81"/>
                <a:stretch>
                  <a:fillRect/>
                </a:stretch>
              </p:blipFill>
              <p:spPr>
                <a:xfrm>
                  <a:off x="8994141" y="3050004"/>
                  <a:ext cx="8254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5" name="Ink 64">
                  <a:extLst>
                    <a:ext uri="{FF2B5EF4-FFF2-40B4-BE49-F238E27FC236}">
                      <a16:creationId xmlns:a16="http://schemas.microsoft.com/office/drawing/2014/main" id="{47A27F74-9690-55C0-670A-E1A2B76E5F15}"/>
                    </a:ext>
                  </a:extLst>
                </p14:cNvPr>
                <p14:cNvContentPartPr/>
                <p14:nvPr/>
              </p14:nvContentPartPr>
              <p14:xfrm>
                <a:off x="7854741" y="3061524"/>
                <a:ext cx="1012680" cy="105120"/>
              </p14:xfrm>
            </p:contentPart>
          </mc:Choice>
          <mc:Fallback>
            <p:pic>
              <p:nvPicPr>
                <p:cNvPr id="65" name="Ink 64">
                  <a:extLst>
                    <a:ext uri="{FF2B5EF4-FFF2-40B4-BE49-F238E27FC236}">
                      <a16:creationId xmlns:a16="http://schemas.microsoft.com/office/drawing/2014/main" id="{47A27F74-9690-55C0-670A-E1A2B76E5F15}"/>
                    </a:ext>
                  </a:extLst>
                </p:cNvPr>
                <p:cNvPicPr/>
                <p:nvPr/>
              </p:nvPicPr>
              <p:blipFill>
                <a:blip r:embed="rId83"/>
                <a:stretch>
                  <a:fillRect/>
                </a:stretch>
              </p:blipFill>
              <p:spPr>
                <a:xfrm>
                  <a:off x="7837101" y="3043884"/>
                  <a:ext cx="1048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6" name="Ink 65">
                  <a:extLst>
                    <a:ext uri="{FF2B5EF4-FFF2-40B4-BE49-F238E27FC236}">
                      <a16:creationId xmlns:a16="http://schemas.microsoft.com/office/drawing/2014/main" id="{412BA1DC-E5AA-2659-F939-FAC2905A15E5}"/>
                    </a:ext>
                  </a:extLst>
                </p14:cNvPr>
                <p14:cNvContentPartPr/>
                <p14:nvPr/>
              </p14:nvContentPartPr>
              <p14:xfrm>
                <a:off x="7303581" y="3030564"/>
                <a:ext cx="331560" cy="33120"/>
              </p14:xfrm>
            </p:contentPart>
          </mc:Choice>
          <mc:Fallback>
            <p:pic>
              <p:nvPicPr>
                <p:cNvPr id="66" name="Ink 65">
                  <a:extLst>
                    <a:ext uri="{FF2B5EF4-FFF2-40B4-BE49-F238E27FC236}">
                      <a16:creationId xmlns:a16="http://schemas.microsoft.com/office/drawing/2014/main" id="{412BA1DC-E5AA-2659-F939-FAC2905A15E5}"/>
                    </a:ext>
                  </a:extLst>
                </p:cNvPr>
                <p:cNvPicPr/>
                <p:nvPr/>
              </p:nvPicPr>
              <p:blipFill>
                <a:blip r:embed="rId85"/>
                <a:stretch>
                  <a:fillRect/>
                </a:stretch>
              </p:blipFill>
              <p:spPr>
                <a:xfrm>
                  <a:off x="7285581" y="3012924"/>
                  <a:ext cx="367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7" name="Ink 66">
                  <a:extLst>
                    <a:ext uri="{FF2B5EF4-FFF2-40B4-BE49-F238E27FC236}">
                      <a16:creationId xmlns:a16="http://schemas.microsoft.com/office/drawing/2014/main" id="{AC7AEF6B-D1CA-B973-5B1A-ED4C0697AF3E}"/>
                    </a:ext>
                  </a:extLst>
                </p14:cNvPr>
                <p14:cNvContentPartPr/>
                <p14:nvPr/>
              </p14:nvContentPartPr>
              <p14:xfrm>
                <a:off x="6206301" y="3052884"/>
                <a:ext cx="913680" cy="56520"/>
              </p14:xfrm>
            </p:contentPart>
          </mc:Choice>
          <mc:Fallback>
            <p:pic>
              <p:nvPicPr>
                <p:cNvPr id="67" name="Ink 66">
                  <a:extLst>
                    <a:ext uri="{FF2B5EF4-FFF2-40B4-BE49-F238E27FC236}">
                      <a16:creationId xmlns:a16="http://schemas.microsoft.com/office/drawing/2014/main" id="{AC7AEF6B-D1CA-B973-5B1A-ED4C0697AF3E}"/>
                    </a:ext>
                  </a:extLst>
                </p:cNvPr>
                <p:cNvPicPr/>
                <p:nvPr/>
              </p:nvPicPr>
              <p:blipFill>
                <a:blip r:embed="rId87"/>
                <a:stretch>
                  <a:fillRect/>
                </a:stretch>
              </p:blipFill>
              <p:spPr>
                <a:xfrm>
                  <a:off x="6188661" y="3034884"/>
                  <a:ext cx="949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9" name="Ink 68">
                  <a:extLst>
                    <a:ext uri="{FF2B5EF4-FFF2-40B4-BE49-F238E27FC236}">
                      <a16:creationId xmlns:a16="http://schemas.microsoft.com/office/drawing/2014/main" id="{5348BBE5-F3B3-C16D-A680-DA44AD9DC64E}"/>
                    </a:ext>
                  </a:extLst>
                </p14:cNvPr>
                <p14:cNvContentPartPr/>
                <p14:nvPr/>
              </p14:nvContentPartPr>
              <p14:xfrm>
                <a:off x="5664501" y="3080604"/>
                <a:ext cx="398160" cy="38520"/>
              </p14:xfrm>
            </p:contentPart>
          </mc:Choice>
          <mc:Fallback>
            <p:pic>
              <p:nvPicPr>
                <p:cNvPr id="69" name="Ink 68">
                  <a:extLst>
                    <a:ext uri="{FF2B5EF4-FFF2-40B4-BE49-F238E27FC236}">
                      <a16:creationId xmlns:a16="http://schemas.microsoft.com/office/drawing/2014/main" id="{5348BBE5-F3B3-C16D-A680-DA44AD9DC64E}"/>
                    </a:ext>
                  </a:extLst>
                </p:cNvPr>
                <p:cNvPicPr/>
                <p:nvPr/>
              </p:nvPicPr>
              <p:blipFill>
                <a:blip r:embed="rId89"/>
                <a:stretch>
                  <a:fillRect/>
                </a:stretch>
              </p:blipFill>
              <p:spPr>
                <a:xfrm>
                  <a:off x="5646501" y="3062964"/>
                  <a:ext cx="4338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0" name="Ink 69">
                  <a:extLst>
                    <a:ext uri="{FF2B5EF4-FFF2-40B4-BE49-F238E27FC236}">
                      <a16:creationId xmlns:a16="http://schemas.microsoft.com/office/drawing/2014/main" id="{2917B3F9-F79E-129A-1756-D1743628755B}"/>
                    </a:ext>
                  </a:extLst>
                </p14:cNvPr>
                <p14:cNvContentPartPr/>
                <p14:nvPr/>
              </p14:nvContentPartPr>
              <p14:xfrm>
                <a:off x="5255541" y="3015084"/>
                <a:ext cx="303480" cy="57240"/>
              </p14:xfrm>
            </p:contentPart>
          </mc:Choice>
          <mc:Fallback>
            <p:pic>
              <p:nvPicPr>
                <p:cNvPr id="70" name="Ink 69">
                  <a:extLst>
                    <a:ext uri="{FF2B5EF4-FFF2-40B4-BE49-F238E27FC236}">
                      <a16:creationId xmlns:a16="http://schemas.microsoft.com/office/drawing/2014/main" id="{2917B3F9-F79E-129A-1756-D1743628755B}"/>
                    </a:ext>
                  </a:extLst>
                </p:cNvPr>
                <p:cNvPicPr/>
                <p:nvPr/>
              </p:nvPicPr>
              <p:blipFill>
                <a:blip r:embed="rId91"/>
                <a:stretch>
                  <a:fillRect/>
                </a:stretch>
              </p:blipFill>
              <p:spPr>
                <a:xfrm>
                  <a:off x="5237541" y="2997444"/>
                  <a:ext cx="339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2" name="Ink 71">
                  <a:extLst>
                    <a:ext uri="{FF2B5EF4-FFF2-40B4-BE49-F238E27FC236}">
                      <a16:creationId xmlns:a16="http://schemas.microsoft.com/office/drawing/2014/main" id="{2E609511-8F3B-7AAE-07FC-C4416C7BDA43}"/>
                    </a:ext>
                  </a:extLst>
                </p14:cNvPr>
                <p14:cNvContentPartPr/>
                <p14:nvPr/>
              </p14:nvContentPartPr>
              <p14:xfrm>
                <a:off x="4634181" y="3034524"/>
                <a:ext cx="394920" cy="27360"/>
              </p14:xfrm>
            </p:contentPart>
          </mc:Choice>
          <mc:Fallback>
            <p:pic>
              <p:nvPicPr>
                <p:cNvPr id="72" name="Ink 71">
                  <a:extLst>
                    <a:ext uri="{FF2B5EF4-FFF2-40B4-BE49-F238E27FC236}">
                      <a16:creationId xmlns:a16="http://schemas.microsoft.com/office/drawing/2014/main" id="{2E609511-8F3B-7AAE-07FC-C4416C7BDA43}"/>
                    </a:ext>
                  </a:extLst>
                </p:cNvPr>
                <p:cNvPicPr/>
                <p:nvPr/>
              </p:nvPicPr>
              <p:blipFill>
                <a:blip r:embed="rId93"/>
                <a:stretch>
                  <a:fillRect/>
                </a:stretch>
              </p:blipFill>
              <p:spPr>
                <a:xfrm>
                  <a:off x="4616541" y="3016524"/>
                  <a:ext cx="430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4" name="Ink 73">
                  <a:extLst>
                    <a:ext uri="{FF2B5EF4-FFF2-40B4-BE49-F238E27FC236}">
                      <a16:creationId xmlns:a16="http://schemas.microsoft.com/office/drawing/2014/main" id="{FBDCEA57-4696-4AD0-A950-7BDE3F6B084B}"/>
                    </a:ext>
                  </a:extLst>
                </p14:cNvPr>
                <p14:cNvContentPartPr/>
                <p14:nvPr/>
              </p14:nvContentPartPr>
              <p14:xfrm>
                <a:off x="3439701" y="3048924"/>
                <a:ext cx="928800" cy="61920"/>
              </p14:xfrm>
            </p:contentPart>
          </mc:Choice>
          <mc:Fallback>
            <p:pic>
              <p:nvPicPr>
                <p:cNvPr id="74" name="Ink 73">
                  <a:extLst>
                    <a:ext uri="{FF2B5EF4-FFF2-40B4-BE49-F238E27FC236}">
                      <a16:creationId xmlns:a16="http://schemas.microsoft.com/office/drawing/2014/main" id="{FBDCEA57-4696-4AD0-A950-7BDE3F6B084B}"/>
                    </a:ext>
                  </a:extLst>
                </p:cNvPr>
                <p:cNvPicPr/>
                <p:nvPr/>
              </p:nvPicPr>
              <p:blipFill>
                <a:blip r:embed="rId95"/>
                <a:stretch>
                  <a:fillRect/>
                </a:stretch>
              </p:blipFill>
              <p:spPr>
                <a:xfrm>
                  <a:off x="3422061" y="3030924"/>
                  <a:ext cx="964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6" name="Ink 75">
                  <a:extLst>
                    <a:ext uri="{FF2B5EF4-FFF2-40B4-BE49-F238E27FC236}">
                      <a16:creationId xmlns:a16="http://schemas.microsoft.com/office/drawing/2014/main" id="{05098B34-E912-CF43-18D4-922FDDD2B2A9}"/>
                    </a:ext>
                  </a:extLst>
                </p14:cNvPr>
                <p14:cNvContentPartPr/>
                <p14:nvPr/>
              </p14:nvContentPartPr>
              <p14:xfrm>
                <a:off x="2967021" y="3092124"/>
                <a:ext cx="410760" cy="23760"/>
              </p14:xfrm>
            </p:contentPart>
          </mc:Choice>
          <mc:Fallback>
            <p:pic>
              <p:nvPicPr>
                <p:cNvPr id="76" name="Ink 75">
                  <a:extLst>
                    <a:ext uri="{FF2B5EF4-FFF2-40B4-BE49-F238E27FC236}">
                      <a16:creationId xmlns:a16="http://schemas.microsoft.com/office/drawing/2014/main" id="{05098B34-E912-CF43-18D4-922FDDD2B2A9}"/>
                    </a:ext>
                  </a:extLst>
                </p:cNvPr>
                <p:cNvPicPr/>
                <p:nvPr/>
              </p:nvPicPr>
              <p:blipFill>
                <a:blip r:embed="rId97"/>
                <a:stretch>
                  <a:fillRect/>
                </a:stretch>
              </p:blipFill>
              <p:spPr>
                <a:xfrm>
                  <a:off x="2949021" y="3074484"/>
                  <a:ext cx="446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8" name="Ink 77">
                  <a:extLst>
                    <a:ext uri="{FF2B5EF4-FFF2-40B4-BE49-F238E27FC236}">
                      <a16:creationId xmlns:a16="http://schemas.microsoft.com/office/drawing/2014/main" id="{757E7559-B1B8-1FFB-8775-11570DEF4C93}"/>
                    </a:ext>
                  </a:extLst>
                </p14:cNvPr>
                <p14:cNvContentPartPr/>
                <p14:nvPr/>
              </p14:nvContentPartPr>
              <p14:xfrm>
                <a:off x="2411181" y="3015084"/>
                <a:ext cx="452880" cy="80280"/>
              </p14:xfrm>
            </p:contentPart>
          </mc:Choice>
          <mc:Fallback>
            <p:pic>
              <p:nvPicPr>
                <p:cNvPr id="78" name="Ink 77">
                  <a:extLst>
                    <a:ext uri="{FF2B5EF4-FFF2-40B4-BE49-F238E27FC236}">
                      <a16:creationId xmlns:a16="http://schemas.microsoft.com/office/drawing/2014/main" id="{757E7559-B1B8-1FFB-8775-11570DEF4C93}"/>
                    </a:ext>
                  </a:extLst>
                </p:cNvPr>
                <p:cNvPicPr/>
                <p:nvPr/>
              </p:nvPicPr>
              <p:blipFill>
                <a:blip r:embed="rId99"/>
                <a:stretch>
                  <a:fillRect/>
                </a:stretch>
              </p:blipFill>
              <p:spPr>
                <a:xfrm>
                  <a:off x="2393181" y="2997444"/>
                  <a:ext cx="4885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9" name="Ink 78">
                  <a:extLst>
                    <a:ext uri="{FF2B5EF4-FFF2-40B4-BE49-F238E27FC236}">
                      <a16:creationId xmlns:a16="http://schemas.microsoft.com/office/drawing/2014/main" id="{5D355F75-2D08-3D97-AD2E-A98C16D19941}"/>
                    </a:ext>
                  </a:extLst>
                </p14:cNvPr>
                <p14:cNvContentPartPr/>
                <p14:nvPr/>
              </p14:nvContentPartPr>
              <p14:xfrm>
                <a:off x="1889541" y="2982324"/>
                <a:ext cx="453600" cy="62640"/>
              </p14:xfrm>
            </p:contentPart>
          </mc:Choice>
          <mc:Fallback>
            <p:pic>
              <p:nvPicPr>
                <p:cNvPr id="79" name="Ink 78">
                  <a:extLst>
                    <a:ext uri="{FF2B5EF4-FFF2-40B4-BE49-F238E27FC236}">
                      <a16:creationId xmlns:a16="http://schemas.microsoft.com/office/drawing/2014/main" id="{5D355F75-2D08-3D97-AD2E-A98C16D19941}"/>
                    </a:ext>
                  </a:extLst>
                </p:cNvPr>
                <p:cNvPicPr/>
                <p:nvPr/>
              </p:nvPicPr>
              <p:blipFill>
                <a:blip r:embed="rId101"/>
                <a:stretch>
                  <a:fillRect/>
                </a:stretch>
              </p:blipFill>
              <p:spPr>
                <a:xfrm>
                  <a:off x="1871541" y="2964324"/>
                  <a:ext cx="489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1" name="Ink 80">
                  <a:extLst>
                    <a:ext uri="{FF2B5EF4-FFF2-40B4-BE49-F238E27FC236}">
                      <a16:creationId xmlns:a16="http://schemas.microsoft.com/office/drawing/2014/main" id="{005F40F6-776F-1D50-E36F-6063BEB654B3}"/>
                    </a:ext>
                  </a:extLst>
                </p14:cNvPr>
                <p14:cNvContentPartPr/>
                <p14:nvPr/>
              </p14:nvContentPartPr>
              <p14:xfrm>
                <a:off x="1091781" y="3003564"/>
                <a:ext cx="603720" cy="31320"/>
              </p14:xfrm>
            </p:contentPart>
          </mc:Choice>
          <mc:Fallback>
            <p:pic>
              <p:nvPicPr>
                <p:cNvPr id="81" name="Ink 80">
                  <a:extLst>
                    <a:ext uri="{FF2B5EF4-FFF2-40B4-BE49-F238E27FC236}">
                      <a16:creationId xmlns:a16="http://schemas.microsoft.com/office/drawing/2014/main" id="{005F40F6-776F-1D50-E36F-6063BEB654B3}"/>
                    </a:ext>
                  </a:extLst>
                </p:cNvPr>
                <p:cNvPicPr/>
                <p:nvPr/>
              </p:nvPicPr>
              <p:blipFill>
                <a:blip r:embed="rId103"/>
                <a:stretch>
                  <a:fillRect/>
                </a:stretch>
              </p:blipFill>
              <p:spPr>
                <a:xfrm>
                  <a:off x="1074141" y="2985924"/>
                  <a:ext cx="639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3" name="Ink 82">
                  <a:extLst>
                    <a:ext uri="{FF2B5EF4-FFF2-40B4-BE49-F238E27FC236}">
                      <a16:creationId xmlns:a16="http://schemas.microsoft.com/office/drawing/2014/main" id="{FCC16ACB-3893-357F-48EC-1D94B040B5AA}"/>
                    </a:ext>
                  </a:extLst>
                </p14:cNvPr>
                <p14:cNvContentPartPr/>
                <p14:nvPr/>
              </p14:nvContentPartPr>
              <p14:xfrm>
                <a:off x="4663341" y="2985204"/>
                <a:ext cx="869040" cy="109800"/>
              </p14:xfrm>
            </p:contentPart>
          </mc:Choice>
          <mc:Fallback>
            <p:pic>
              <p:nvPicPr>
                <p:cNvPr id="83" name="Ink 82">
                  <a:extLst>
                    <a:ext uri="{FF2B5EF4-FFF2-40B4-BE49-F238E27FC236}">
                      <a16:creationId xmlns:a16="http://schemas.microsoft.com/office/drawing/2014/main" id="{FCC16ACB-3893-357F-48EC-1D94B040B5AA}"/>
                    </a:ext>
                  </a:extLst>
                </p:cNvPr>
                <p:cNvPicPr/>
                <p:nvPr/>
              </p:nvPicPr>
              <p:blipFill>
                <a:blip r:embed="rId105"/>
                <a:stretch>
                  <a:fillRect/>
                </a:stretch>
              </p:blipFill>
              <p:spPr>
                <a:xfrm>
                  <a:off x="4645341" y="2967204"/>
                  <a:ext cx="904680" cy="145440"/>
                </a:xfrm>
                <a:prstGeom prst="rect">
                  <a:avLst/>
                </a:prstGeom>
              </p:spPr>
            </p:pic>
          </mc:Fallback>
        </mc:AlternateContent>
      </p:grpSp>
    </p:spTree>
    <p:extLst>
      <p:ext uri="{BB962C8B-B14F-4D97-AF65-F5344CB8AC3E}">
        <p14:creationId xmlns:p14="http://schemas.microsoft.com/office/powerpoint/2010/main" val="630290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66626"/>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0290"/>
            <a:ext cx="9483278" cy="5724644"/>
          </a:xfrm>
          <a:prstGeom prst="rect">
            <a:avLst/>
          </a:prstGeom>
          <a:noFill/>
        </p:spPr>
        <p:txBody>
          <a:bodyPr wrap="square" rtlCol="0">
            <a:spAutoFit/>
          </a:bodyPr>
          <a:lstStyle/>
          <a:p>
            <a:r>
              <a:rPr lang="en-US" sz="2400" b="1">
                <a:solidFill>
                  <a:srgbClr val="FFC000"/>
                </a:solidFill>
                <a:cs typeface="+mj-cs"/>
              </a:rPr>
              <a:t>Akeidat Yitzchak 24:1:9</a:t>
            </a:r>
          </a:p>
          <a:p>
            <a:r>
              <a:rPr lang="en-US" sz="1900">
                <a:solidFill>
                  <a:srgbClr val="FFC000"/>
                </a:solidFill>
                <a:cs typeface="+mj-cs"/>
              </a:rPr>
              <a:t>To come back to the Midrash quoted at the beginning, when man's eyesight is perfect, he makes few errors in perception. Denial of physical health does not originate in heaven. On the contrary, heaven helps in the attainment of perfect health. Therefore, since failing health is usually the result of some moral failure, the deterioration in Isaac's eyesight seems doubly baffling. When someone looks into the king's bedchamber accidentally, observing the most intimate aspects of the king's private life, such a person may become a source of major embarrassment to the king. If the person in question happens to be an average citizen, the king might have him executed to save himself future embarrassment. If he is the king's son, however, the king may prefer to shutter the son's windows rather than to execute him. At the time of the akeydah, Isaac had become privy to some of G-d’s secrets while he was lying bound on the altar. Afraid that what Isaac had seen might become a source of future embarrassment, and to help Isaac avoid making fatal mistakes in the use of his eyes, G-d decided to shutter his </a:t>
            </a:r>
            <a:r>
              <a:rPr lang="en-US" sz="1900">
                <a:solidFill>
                  <a:srgbClr val="00B0F0"/>
                </a:solidFill>
                <a:cs typeface="+mj-cs"/>
              </a:rPr>
              <a:t>"windows," </a:t>
            </a:r>
            <a:r>
              <a:rPr lang="en-US" sz="1900">
                <a:solidFill>
                  <a:srgbClr val="FFC000"/>
                </a:solidFill>
                <a:cs typeface="+mj-cs"/>
              </a:rPr>
              <a:t>as it were. When Moses complained about his speech defect, using it as an excuse to decline the role of leader of the Jewish people, G-d countered by saying, </a:t>
            </a:r>
            <a:r>
              <a:rPr lang="en-US" sz="1900">
                <a:solidFill>
                  <a:srgbClr val="00B0F0"/>
                </a:solidFill>
                <a:cs typeface="+mj-cs"/>
              </a:rPr>
              <a:t>"Who gave man a mouth?"</a:t>
            </a:r>
            <a:r>
              <a:rPr lang="en-US" sz="1900">
                <a:solidFill>
                  <a:srgbClr val="FFC000"/>
                </a:solidFill>
                <a:cs typeface="+mj-cs"/>
              </a:rPr>
              <a:t> (</a:t>
            </a:r>
            <a:r>
              <a:rPr lang="en-US" sz="1900">
                <a:solidFill>
                  <a:srgbClr val="00B0F0"/>
                </a:solidFill>
                <a:cs typeface="+mj-cs"/>
              </a:rPr>
              <a:t>Exodus 4,11</a:t>
            </a:r>
            <a:r>
              <a:rPr lang="en-US" sz="1900">
                <a:solidFill>
                  <a:srgbClr val="FFC000"/>
                </a:solidFill>
                <a:cs typeface="+mj-cs"/>
              </a:rPr>
              <a:t>). This means that imperfections in man's physical attributes do not occur through oversight on the part of G-d, but on the contrary; since they are the results of G-d’s actions, they serve a constructive purpose, even though that purpose may not yet have been recognized by the person suffering the handicap.</a:t>
            </a:r>
            <a:endParaRPr lang="en-US" sz="19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F9121B2-4EA5-E945-CC7B-E1D711C4DDF5}"/>
                  </a:ext>
                </a:extLst>
              </p14:cNvPr>
              <p14:cNvContentPartPr/>
              <p14:nvPr/>
            </p14:nvContentPartPr>
            <p14:xfrm>
              <a:off x="1554741" y="1596324"/>
              <a:ext cx="4398120" cy="72720"/>
            </p14:xfrm>
          </p:contentPart>
        </mc:Choice>
        <mc:Fallback>
          <p:pic>
            <p:nvPicPr>
              <p:cNvPr id="2" name="Ink 1">
                <a:extLst>
                  <a:ext uri="{FF2B5EF4-FFF2-40B4-BE49-F238E27FC236}">
                    <a16:creationId xmlns:a16="http://schemas.microsoft.com/office/drawing/2014/main" id="{BF9121B2-4EA5-E945-CC7B-E1D711C4DDF5}"/>
                  </a:ext>
                </a:extLst>
              </p:cNvPr>
              <p:cNvPicPr/>
              <p:nvPr/>
            </p:nvPicPr>
            <p:blipFill>
              <a:blip r:embed="rId5"/>
              <a:stretch>
                <a:fillRect/>
              </a:stretch>
            </p:blipFill>
            <p:spPr>
              <a:xfrm>
                <a:off x="1537101" y="1578324"/>
                <a:ext cx="4433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5C093F1-3437-B7BC-3702-DC279F5A49C9}"/>
                  </a:ext>
                </a:extLst>
              </p14:cNvPr>
              <p14:cNvContentPartPr/>
              <p14:nvPr/>
            </p14:nvContentPartPr>
            <p14:xfrm>
              <a:off x="7952301" y="1622964"/>
              <a:ext cx="1300320" cy="106560"/>
            </p14:xfrm>
          </p:contentPart>
        </mc:Choice>
        <mc:Fallback>
          <p:pic>
            <p:nvPicPr>
              <p:cNvPr id="4" name="Ink 3">
                <a:extLst>
                  <a:ext uri="{FF2B5EF4-FFF2-40B4-BE49-F238E27FC236}">
                    <a16:creationId xmlns:a16="http://schemas.microsoft.com/office/drawing/2014/main" id="{55C093F1-3437-B7BC-3702-DC279F5A49C9}"/>
                  </a:ext>
                </a:extLst>
              </p:cNvPr>
              <p:cNvPicPr/>
              <p:nvPr/>
            </p:nvPicPr>
            <p:blipFill>
              <a:blip r:embed="rId7"/>
              <a:stretch>
                <a:fillRect/>
              </a:stretch>
            </p:blipFill>
            <p:spPr>
              <a:xfrm>
                <a:off x="7934301" y="1605324"/>
                <a:ext cx="1335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D36ACB3-AA9F-BD94-22F9-3F9C5EFBBF22}"/>
                  </a:ext>
                </a:extLst>
              </p14:cNvPr>
              <p14:cNvContentPartPr/>
              <p14:nvPr/>
            </p14:nvContentPartPr>
            <p14:xfrm>
              <a:off x="545301" y="1912044"/>
              <a:ext cx="3861360" cy="71280"/>
            </p14:xfrm>
          </p:contentPart>
        </mc:Choice>
        <mc:Fallback>
          <p:pic>
            <p:nvPicPr>
              <p:cNvPr id="5" name="Ink 4">
                <a:extLst>
                  <a:ext uri="{FF2B5EF4-FFF2-40B4-BE49-F238E27FC236}">
                    <a16:creationId xmlns:a16="http://schemas.microsoft.com/office/drawing/2014/main" id="{1D36ACB3-AA9F-BD94-22F9-3F9C5EFBBF22}"/>
                  </a:ext>
                </a:extLst>
              </p:cNvPr>
              <p:cNvPicPr/>
              <p:nvPr/>
            </p:nvPicPr>
            <p:blipFill>
              <a:blip r:embed="rId9"/>
              <a:stretch>
                <a:fillRect/>
              </a:stretch>
            </p:blipFill>
            <p:spPr>
              <a:xfrm>
                <a:off x="527661" y="1894044"/>
                <a:ext cx="3897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33AFD41-600A-1A75-63DD-37519F5E1533}"/>
                  </a:ext>
                </a:extLst>
              </p14:cNvPr>
              <p14:cNvContentPartPr/>
              <p14:nvPr/>
            </p14:nvContentPartPr>
            <p14:xfrm>
              <a:off x="1680741" y="3637164"/>
              <a:ext cx="658440" cy="45720"/>
            </p14:xfrm>
          </p:contentPart>
        </mc:Choice>
        <mc:Fallback>
          <p:pic>
            <p:nvPicPr>
              <p:cNvPr id="7" name="Ink 6">
                <a:extLst>
                  <a:ext uri="{FF2B5EF4-FFF2-40B4-BE49-F238E27FC236}">
                    <a16:creationId xmlns:a16="http://schemas.microsoft.com/office/drawing/2014/main" id="{533AFD41-600A-1A75-63DD-37519F5E1533}"/>
                  </a:ext>
                </a:extLst>
              </p:cNvPr>
              <p:cNvPicPr/>
              <p:nvPr/>
            </p:nvPicPr>
            <p:blipFill>
              <a:blip r:embed="rId11"/>
              <a:stretch>
                <a:fillRect/>
              </a:stretch>
            </p:blipFill>
            <p:spPr>
              <a:xfrm>
                <a:off x="1662741" y="3619524"/>
                <a:ext cx="694080" cy="81360"/>
              </a:xfrm>
              <a:prstGeom prst="rect">
                <a:avLst/>
              </a:prstGeom>
            </p:spPr>
          </p:pic>
        </mc:Fallback>
      </mc:AlternateContent>
      <p:grpSp>
        <p:nvGrpSpPr>
          <p:cNvPr id="12" name="Group 11">
            <a:extLst>
              <a:ext uri="{FF2B5EF4-FFF2-40B4-BE49-F238E27FC236}">
                <a16:creationId xmlns:a16="http://schemas.microsoft.com/office/drawing/2014/main" id="{DF66BBD0-0BA0-C8DC-843A-7DFE711E933E}"/>
              </a:ext>
            </a:extLst>
          </p:cNvPr>
          <p:cNvGrpSpPr/>
          <p:nvPr/>
        </p:nvGrpSpPr>
        <p:grpSpPr>
          <a:xfrm>
            <a:off x="1951461" y="5379564"/>
            <a:ext cx="4390920" cy="105840"/>
            <a:chOff x="1951461" y="5379564"/>
            <a:chExt cx="4390920" cy="10584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2F972AD-EE96-D7B6-CA70-CE51639C020F}"/>
                    </a:ext>
                  </a:extLst>
                </p14:cNvPr>
                <p14:cNvContentPartPr/>
                <p14:nvPr/>
              </p14:nvContentPartPr>
              <p14:xfrm>
                <a:off x="1951461" y="5379564"/>
                <a:ext cx="2609640" cy="105840"/>
              </p14:xfrm>
            </p:contentPart>
          </mc:Choice>
          <mc:Fallback>
            <p:pic>
              <p:nvPicPr>
                <p:cNvPr id="9" name="Ink 8">
                  <a:extLst>
                    <a:ext uri="{FF2B5EF4-FFF2-40B4-BE49-F238E27FC236}">
                      <a16:creationId xmlns:a16="http://schemas.microsoft.com/office/drawing/2014/main" id="{C2F972AD-EE96-D7B6-CA70-CE51639C020F}"/>
                    </a:ext>
                  </a:extLst>
                </p:cNvPr>
                <p:cNvPicPr/>
                <p:nvPr/>
              </p:nvPicPr>
              <p:blipFill>
                <a:blip r:embed="rId13"/>
                <a:stretch>
                  <a:fillRect/>
                </a:stretch>
              </p:blipFill>
              <p:spPr>
                <a:xfrm>
                  <a:off x="1933461" y="5361924"/>
                  <a:ext cx="2645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1B1377D-DE78-39F3-5A3B-774D8901D957}"/>
                    </a:ext>
                  </a:extLst>
                </p14:cNvPr>
                <p14:cNvContentPartPr/>
                <p14:nvPr/>
              </p14:nvContentPartPr>
              <p14:xfrm>
                <a:off x="5962581" y="5427084"/>
                <a:ext cx="379800" cy="28080"/>
              </p14:xfrm>
            </p:contentPart>
          </mc:Choice>
          <mc:Fallback>
            <p:pic>
              <p:nvPicPr>
                <p:cNvPr id="11" name="Ink 10">
                  <a:extLst>
                    <a:ext uri="{FF2B5EF4-FFF2-40B4-BE49-F238E27FC236}">
                      <a16:creationId xmlns:a16="http://schemas.microsoft.com/office/drawing/2014/main" id="{C1B1377D-DE78-39F3-5A3B-774D8901D957}"/>
                    </a:ext>
                  </a:extLst>
                </p:cNvPr>
                <p:cNvPicPr/>
                <p:nvPr/>
              </p:nvPicPr>
              <p:blipFill>
                <a:blip r:embed="rId15"/>
                <a:stretch>
                  <a:fillRect/>
                </a:stretch>
              </p:blipFill>
              <p:spPr>
                <a:xfrm>
                  <a:off x="5944941" y="5409444"/>
                  <a:ext cx="415440" cy="63720"/>
                </a:xfrm>
                <a:prstGeom prst="rect">
                  <a:avLst/>
                </a:prstGeom>
              </p:spPr>
            </p:pic>
          </mc:Fallback>
        </mc:AlternateContent>
      </p:grpSp>
      <p:grpSp>
        <p:nvGrpSpPr>
          <p:cNvPr id="15" name="Group 14">
            <a:extLst>
              <a:ext uri="{FF2B5EF4-FFF2-40B4-BE49-F238E27FC236}">
                <a16:creationId xmlns:a16="http://schemas.microsoft.com/office/drawing/2014/main" id="{C514DD15-3760-EC11-383B-4A9568C4465D}"/>
              </a:ext>
            </a:extLst>
          </p:cNvPr>
          <p:cNvGrpSpPr/>
          <p:nvPr/>
        </p:nvGrpSpPr>
        <p:grpSpPr>
          <a:xfrm>
            <a:off x="10909341" y="4528884"/>
            <a:ext cx="205560" cy="300240"/>
            <a:chOff x="10909341" y="4528884"/>
            <a:chExt cx="205560" cy="30024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088F228-99F4-9BDC-C241-7CD2ED9E7055}"/>
                    </a:ext>
                  </a:extLst>
                </p14:cNvPr>
                <p14:cNvContentPartPr/>
                <p14:nvPr/>
              </p14:nvContentPartPr>
              <p14:xfrm>
                <a:off x="10909341" y="4528884"/>
                <a:ext cx="10800" cy="1800"/>
              </p14:xfrm>
            </p:contentPart>
          </mc:Choice>
          <mc:Fallback>
            <p:pic>
              <p:nvPicPr>
                <p:cNvPr id="13" name="Ink 12">
                  <a:extLst>
                    <a:ext uri="{FF2B5EF4-FFF2-40B4-BE49-F238E27FC236}">
                      <a16:creationId xmlns:a16="http://schemas.microsoft.com/office/drawing/2014/main" id="{9088F228-99F4-9BDC-C241-7CD2ED9E7055}"/>
                    </a:ext>
                  </a:extLst>
                </p:cNvPr>
                <p:cNvPicPr/>
                <p:nvPr/>
              </p:nvPicPr>
              <p:blipFill>
                <a:blip r:embed="rId17"/>
                <a:stretch>
                  <a:fillRect/>
                </a:stretch>
              </p:blipFill>
              <p:spPr>
                <a:xfrm>
                  <a:off x="10891341" y="4510884"/>
                  <a:ext cx="46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8E08E11E-AF1B-F798-A37F-C84219CA5A09}"/>
                    </a:ext>
                  </a:extLst>
                </p14:cNvPr>
                <p14:cNvContentPartPr/>
                <p14:nvPr/>
              </p14:nvContentPartPr>
              <p14:xfrm>
                <a:off x="10941381" y="4540044"/>
                <a:ext cx="173520" cy="289080"/>
              </p14:xfrm>
            </p:contentPart>
          </mc:Choice>
          <mc:Fallback>
            <p:pic>
              <p:nvPicPr>
                <p:cNvPr id="14" name="Ink 13">
                  <a:extLst>
                    <a:ext uri="{FF2B5EF4-FFF2-40B4-BE49-F238E27FC236}">
                      <a16:creationId xmlns:a16="http://schemas.microsoft.com/office/drawing/2014/main" id="{8E08E11E-AF1B-F798-A37F-C84219CA5A09}"/>
                    </a:ext>
                  </a:extLst>
                </p:cNvPr>
                <p:cNvPicPr/>
                <p:nvPr/>
              </p:nvPicPr>
              <p:blipFill>
                <a:blip r:embed="rId19"/>
                <a:stretch>
                  <a:fillRect/>
                </a:stretch>
              </p:blipFill>
              <p:spPr>
                <a:xfrm>
                  <a:off x="10923741" y="4522044"/>
                  <a:ext cx="209160" cy="324720"/>
                </a:xfrm>
                <a:prstGeom prst="rect">
                  <a:avLst/>
                </a:prstGeom>
              </p:spPr>
            </p:pic>
          </mc:Fallback>
        </mc:AlternateContent>
      </p:grpSp>
    </p:spTree>
    <p:extLst>
      <p:ext uri="{BB962C8B-B14F-4D97-AF65-F5344CB8AC3E}">
        <p14:creationId xmlns:p14="http://schemas.microsoft.com/office/powerpoint/2010/main" val="91625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66626"/>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0290"/>
            <a:ext cx="9483278" cy="5724644"/>
          </a:xfrm>
          <a:prstGeom prst="rect">
            <a:avLst/>
          </a:prstGeom>
          <a:noFill/>
        </p:spPr>
        <p:txBody>
          <a:bodyPr wrap="square" rtlCol="0">
            <a:spAutoFit/>
          </a:bodyPr>
          <a:lstStyle/>
          <a:p>
            <a:r>
              <a:rPr lang="en-US" sz="2400" b="1">
                <a:solidFill>
                  <a:srgbClr val="FFC000"/>
                </a:solidFill>
                <a:cs typeface="+mj-cs"/>
              </a:rPr>
              <a:t>Otzar Midrashim, Midrash Temurah 1:33</a:t>
            </a:r>
          </a:p>
          <a:p>
            <a:r>
              <a:rPr lang="en-US" sz="2400">
                <a:solidFill>
                  <a:srgbClr val="FFC000"/>
                </a:solidFill>
                <a:cs typeface="+mj-cs"/>
              </a:rPr>
              <a:t>Once an unbeliever came to Rabbi Akiva and asked him: </a:t>
            </a:r>
            <a:r>
              <a:rPr lang="en-US" sz="2400">
                <a:solidFill>
                  <a:srgbClr val="00B0F0"/>
                </a:solidFill>
                <a:cs typeface="+mj-cs"/>
              </a:rPr>
              <a:t>"This world, who created it?"</a:t>
            </a:r>
            <a:r>
              <a:rPr lang="en-US" sz="2400">
                <a:solidFill>
                  <a:srgbClr val="FFC000"/>
                </a:solidFill>
                <a:cs typeface="+mj-cs"/>
              </a:rPr>
              <a:t> Rabbi Akiva said: </a:t>
            </a:r>
            <a:r>
              <a:rPr lang="en-US" sz="2400">
                <a:solidFill>
                  <a:srgbClr val="00B0F0"/>
                </a:solidFill>
                <a:cs typeface="+mj-cs"/>
              </a:rPr>
              <a:t>"The Holy Blessed One." </a:t>
            </a:r>
            <a:r>
              <a:rPr lang="en-US" sz="2400">
                <a:solidFill>
                  <a:srgbClr val="FFC000"/>
                </a:solidFill>
                <a:cs typeface="+mj-cs"/>
              </a:rPr>
              <a:t>The other said: </a:t>
            </a:r>
            <a:r>
              <a:rPr lang="en-US" sz="2400">
                <a:solidFill>
                  <a:srgbClr val="00B0F0"/>
                </a:solidFill>
                <a:cs typeface="+mj-cs"/>
              </a:rPr>
              <a:t>"Show me a clear indication." </a:t>
            </a:r>
            <a:r>
              <a:rPr lang="en-US" sz="2400">
                <a:solidFill>
                  <a:srgbClr val="FFC000"/>
                </a:solidFill>
                <a:cs typeface="+mj-cs"/>
              </a:rPr>
              <a:t>Rabbi Akiva said: </a:t>
            </a:r>
            <a:r>
              <a:rPr lang="en-US" sz="2400">
                <a:solidFill>
                  <a:srgbClr val="00B0F0"/>
                </a:solidFill>
                <a:cs typeface="+mj-cs"/>
              </a:rPr>
              <a:t>"Come to me again tomorrow."</a:t>
            </a:r>
            <a:r>
              <a:rPr lang="en-US" sz="2400">
                <a:solidFill>
                  <a:srgbClr val="FFC000"/>
                </a:solidFill>
                <a:cs typeface="+mj-cs"/>
              </a:rPr>
              <a:t> The unbeliever came again the next day. Rabbi Akiva said to him: </a:t>
            </a:r>
            <a:r>
              <a:rPr lang="en-US" sz="2400">
                <a:solidFill>
                  <a:srgbClr val="00B0F0"/>
                </a:solidFill>
                <a:cs typeface="+mj-cs"/>
              </a:rPr>
              <a:t>"What are you wearing?" </a:t>
            </a:r>
            <a:r>
              <a:rPr lang="en-US" sz="2400">
                <a:solidFill>
                  <a:srgbClr val="FFC000"/>
                </a:solidFill>
                <a:cs typeface="+mj-cs"/>
              </a:rPr>
              <a:t>The other replied: </a:t>
            </a:r>
            <a:r>
              <a:rPr lang="en-US" sz="2400">
                <a:solidFill>
                  <a:srgbClr val="00B0F0"/>
                </a:solidFill>
                <a:cs typeface="+mj-cs"/>
              </a:rPr>
              <a:t>"A garment." </a:t>
            </a:r>
            <a:r>
              <a:rPr lang="en-US" sz="2400">
                <a:solidFill>
                  <a:srgbClr val="FFC000"/>
                </a:solidFill>
                <a:cs typeface="+mj-cs"/>
              </a:rPr>
              <a:t>Rabbi Akiva asked: </a:t>
            </a:r>
            <a:r>
              <a:rPr lang="en-US" sz="2400">
                <a:solidFill>
                  <a:srgbClr val="00B0F0"/>
                </a:solidFill>
                <a:cs typeface="+mj-cs"/>
              </a:rPr>
              <a:t>"Who made it?" </a:t>
            </a:r>
            <a:r>
              <a:rPr lang="en-US" sz="2400">
                <a:solidFill>
                  <a:srgbClr val="FFC000"/>
                </a:solidFill>
                <a:cs typeface="+mj-cs"/>
              </a:rPr>
              <a:t>The other answered: </a:t>
            </a:r>
            <a:r>
              <a:rPr lang="en-US" sz="2400">
                <a:solidFill>
                  <a:srgbClr val="00B0F0"/>
                </a:solidFill>
                <a:cs typeface="+mj-cs"/>
              </a:rPr>
              <a:t>"The weaver." </a:t>
            </a:r>
            <a:r>
              <a:rPr lang="en-US" sz="2400">
                <a:solidFill>
                  <a:srgbClr val="FFC000"/>
                </a:solidFill>
                <a:cs typeface="+mj-cs"/>
              </a:rPr>
              <a:t>Rabbi Akiva said: </a:t>
            </a:r>
            <a:r>
              <a:rPr lang="en-US" sz="2400">
                <a:solidFill>
                  <a:srgbClr val="00B0F0"/>
                </a:solidFill>
                <a:cs typeface="+mj-cs"/>
              </a:rPr>
              <a:t>"I don't believe you. Show me a clear indication."</a:t>
            </a:r>
            <a:r>
              <a:rPr lang="en-US" sz="2400">
                <a:solidFill>
                  <a:srgbClr val="FFC000"/>
                </a:solidFill>
                <a:cs typeface="+mj-cs"/>
              </a:rPr>
              <a:t>  The other said: </a:t>
            </a:r>
            <a:r>
              <a:rPr lang="en-US" sz="2400">
                <a:solidFill>
                  <a:srgbClr val="00B0F0"/>
                </a:solidFill>
                <a:cs typeface="+mj-cs"/>
              </a:rPr>
              <a:t>"What can I show you? Don't you know that a weaver makes clothes?" </a:t>
            </a:r>
            <a:r>
              <a:rPr lang="en-US" sz="2400">
                <a:solidFill>
                  <a:srgbClr val="FFC000"/>
                </a:solidFill>
                <a:cs typeface="+mj-cs"/>
              </a:rPr>
              <a:t>Rabbi Akiva said: </a:t>
            </a:r>
            <a:r>
              <a:rPr lang="en-US" sz="2400">
                <a:solidFill>
                  <a:srgbClr val="00B0F0"/>
                </a:solidFill>
                <a:cs typeface="+mj-cs"/>
              </a:rPr>
              <a:t>"And don't you know that The Holy Blessed One created the world?"</a:t>
            </a:r>
            <a:r>
              <a:rPr lang="en-US" sz="2400">
                <a:solidFill>
                  <a:srgbClr val="FFC000"/>
                </a:solidFill>
                <a:cs typeface="+mj-cs"/>
              </a:rPr>
              <a:t> The unbeliever departed, and Rabbi Akiva's students asked him: </a:t>
            </a:r>
            <a:r>
              <a:rPr lang="en-US" sz="2400">
                <a:solidFill>
                  <a:srgbClr val="00B0F0"/>
                </a:solidFill>
                <a:cs typeface="+mj-cs"/>
              </a:rPr>
              <a:t>"Is the indication so clear?" </a:t>
            </a:r>
            <a:r>
              <a:rPr lang="en-US" sz="2400">
                <a:solidFill>
                  <a:srgbClr val="FFC000"/>
                </a:solidFill>
                <a:cs typeface="+mj-cs"/>
              </a:rPr>
              <a:t>He said to them: </a:t>
            </a:r>
            <a:r>
              <a:rPr lang="en-US" sz="2400">
                <a:solidFill>
                  <a:srgbClr val="00B0F0"/>
                </a:solidFill>
                <a:cs typeface="+mj-cs"/>
              </a:rPr>
              <a:t>"My children, just as the house makes known its builder, and the garment makes known its weaver, and the door makes known its carpenter, so to the world makes known God as the one who created it."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949F1CC-EC41-2D9C-8838-9F15EE34089E}"/>
                  </a:ext>
                </a:extLst>
              </p14:cNvPr>
              <p14:cNvContentPartPr/>
              <p14:nvPr/>
            </p14:nvContentPartPr>
            <p14:xfrm>
              <a:off x="6598701" y="2310204"/>
              <a:ext cx="13680" cy="23400"/>
            </p14:xfrm>
          </p:contentPart>
        </mc:Choice>
        <mc:Fallback>
          <p:pic>
            <p:nvPicPr>
              <p:cNvPr id="2" name="Ink 1">
                <a:extLst>
                  <a:ext uri="{FF2B5EF4-FFF2-40B4-BE49-F238E27FC236}">
                    <a16:creationId xmlns:a16="http://schemas.microsoft.com/office/drawing/2014/main" id="{C949F1CC-EC41-2D9C-8838-9F15EE34089E}"/>
                  </a:ext>
                </a:extLst>
              </p:cNvPr>
              <p:cNvPicPr/>
              <p:nvPr/>
            </p:nvPicPr>
            <p:blipFill>
              <a:blip r:embed="rId5"/>
              <a:stretch>
                <a:fillRect/>
              </a:stretch>
            </p:blipFill>
            <p:spPr>
              <a:xfrm>
                <a:off x="6581061" y="2292204"/>
                <a:ext cx="493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BC5AECB-0E4E-4FD1-2218-1C5263C656B6}"/>
                  </a:ext>
                </a:extLst>
              </p14:cNvPr>
              <p14:cNvContentPartPr/>
              <p14:nvPr/>
            </p14:nvContentPartPr>
            <p14:xfrm>
              <a:off x="7746021" y="2248284"/>
              <a:ext cx="911160" cy="37800"/>
            </p14:xfrm>
          </p:contentPart>
        </mc:Choice>
        <mc:Fallback>
          <p:pic>
            <p:nvPicPr>
              <p:cNvPr id="4" name="Ink 3">
                <a:extLst>
                  <a:ext uri="{FF2B5EF4-FFF2-40B4-BE49-F238E27FC236}">
                    <a16:creationId xmlns:a16="http://schemas.microsoft.com/office/drawing/2014/main" id="{DBC5AECB-0E4E-4FD1-2218-1C5263C656B6}"/>
                  </a:ext>
                </a:extLst>
              </p:cNvPr>
              <p:cNvPicPr/>
              <p:nvPr/>
            </p:nvPicPr>
            <p:blipFill>
              <a:blip r:embed="rId7"/>
              <a:stretch>
                <a:fillRect/>
              </a:stretch>
            </p:blipFill>
            <p:spPr>
              <a:xfrm>
                <a:off x="7728381" y="2230284"/>
                <a:ext cx="946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9D3CFA0-6E81-2EDE-080F-7410F04201CD}"/>
                  </a:ext>
                </a:extLst>
              </p14:cNvPr>
              <p14:cNvContentPartPr/>
              <p14:nvPr/>
            </p14:nvContentPartPr>
            <p14:xfrm>
              <a:off x="7761861" y="2689284"/>
              <a:ext cx="12960" cy="68040"/>
            </p14:xfrm>
          </p:contentPart>
        </mc:Choice>
        <mc:Fallback>
          <p:pic>
            <p:nvPicPr>
              <p:cNvPr id="5" name="Ink 4">
                <a:extLst>
                  <a:ext uri="{FF2B5EF4-FFF2-40B4-BE49-F238E27FC236}">
                    <a16:creationId xmlns:a16="http://schemas.microsoft.com/office/drawing/2014/main" id="{49D3CFA0-6E81-2EDE-080F-7410F04201CD}"/>
                  </a:ext>
                </a:extLst>
              </p:cNvPr>
              <p:cNvPicPr/>
              <p:nvPr/>
            </p:nvPicPr>
            <p:blipFill>
              <a:blip r:embed="rId9"/>
              <a:stretch>
                <a:fillRect/>
              </a:stretch>
            </p:blipFill>
            <p:spPr>
              <a:xfrm>
                <a:off x="7744221" y="2671644"/>
                <a:ext cx="48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BCB69F5-A2EE-4CDE-15C7-6711D01436A3}"/>
                  </a:ext>
                </a:extLst>
              </p14:cNvPr>
              <p14:cNvContentPartPr/>
              <p14:nvPr/>
            </p14:nvContentPartPr>
            <p14:xfrm>
              <a:off x="8560701" y="2654004"/>
              <a:ext cx="2160" cy="2880"/>
            </p14:xfrm>
          </p:contentPart>
        </mc:Choice>
        <mc:Fallback>
          <p:pic>
            <p:nvPicPr>
              <p:cNvPr id="7" name="Ink 6">
                <a:extLst>
                  <a:ext uri="{FF2B5EF4-FFF2-40B4-BE49-F238E27FC236}">
                    <a16:creationId xmlns:a16="http://schemas.microsoft.com/office/drawing/2014/main" id="{7BCB69F5-A2EE-4CDE-15C7-6711D01436A3}"/>
                  </a:ext>
                </a:extLst>
              </p:cNvPr>
              <p:cNvPicPr/>
              <p:nvPr/>
            </p:nvPicPr>
            <p:blipFill>
              <a:blip r:embed="rId11"/>
              <a:stretch>
                <a:fillRect/>
              </a:stretch>
            </p:blipFill>
            <p:spPr>
              <a:xfrm>
                <a:off x="8543061" y="2636004"/>
                <a:ext cx="37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31C60C1-F64D-C7E3-0E7C-17DB6C723087}"/>
                  </a:ext>
                </a:extLst>
              </p14:cNvPr>
              <p14:cNvContentPartPr/>
              <p14:nvPr/>
            </p14:nvContentPartPr>
            <p14:xfrm>
              <a:off x="9588861" y="2545284"/>
              <a:ext cx="25560" cy="33840"/>
            </p14:xfrm>
          </p:contentPart>
        </mc:Choice>
        <mc:Fallback>
          <p:pic>
            <p:nvPicPr>
              <p:cNvPr id="9" name="Ink 8">
                <a:extLst>
                  <a:ext uri="{FF2B5EF4-FFF2-40B4-BE49-F238E27FC236}">
                    <a16:creationId xmlns:a16="http://schemas.microsoft.com/office/drawing/2014/main" id="{631C60C1-F64D-C7E3-0E7C-17DB6C723087}"/>
                  </a:ext>
                </a:extLst>
              </p:cNvPr>
              <p:cNvPicPr/>
              <p:nvPr/>
            </p:nvPicPr>
            <p:blipFill>
              <a:blip r:embed="rId13"/>
              <a:stretch>
                <a:fillRect/>
              </a:stretch>
            </p:blipFill>
            <p:spPr>
              <a:xfrm>
                <a:off x="9570861" y="2527284"/>
                <a:ext cx="61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22ABFAA-9BF6-114F-9C3D-D4B7FD3C0AF8}"/>
                  </a:ext>
                </a:extLst>
              </p14:cNvPr>
              <p14:cNvContentPartPr/>
              <p14:nvPr/>
            </p14:nvContentPartPr>
            <p14:xfrm>
              <a:off x="5118381" y="3019404"/>
              <a:ext cx="17640" cy="42480"/>
            </p14:xfrm>
          </p:contentPart>
        </mc:Choice>
        <mc:Fallback>
          <p:pic>
            <p:nvPicPr>
              <p:cNvPr id="11" name="Ink 10">
                <a:extLst>
                  <a:ext uri="{FF2B5EF4-FFF2-40B4-BE49-F238E27FC236}">
                    <a16:creationId xmlns:a16="http://schemas.microsoft.com/office/drawing/2014/main" id="{722ABFAA-9BF6-114F-9C3D-D4B7FD3C0AF8}"/>
                  </a:ext>
                </a:extLst>
              </p:cNvPr>
              <p:cNvPicPr/>
              <p:nvPr/>
            </p:nvPicPr>
            <p:blipFill>
              <a:blip r:embed="rId15"/>
              <a:stretch>
                <a:fillRect/>
              </a:stretch>
            </p:blipFill>
            <p:spPr>
              <a:xfrm>
                <a:off x="5100741" y="3001404"/>
                <a:ext cx="53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2A3864A-8C51-9D27-440C-295A066E31B7}"/>
                  </a:ext>
                </a:extLst>
              </p14:cNvPr>
              <p14:cNvContentPartPr/>
              <p14:nvPr/>
            </p14:nvContentPartPr>
            <p14:xfrm>
              <a:off x="6419061" y="3391644"/>
              <a:ext cx="14040" cy="25920"/>
            </p14:xfrm>
          </p:contentPart>
        </mc:Choice>
        <mc:Fallback>
          <p:pic>
            <p:nvPicPr>
              <p:cNvPr id="12" name="Ink 11">
                <a:extLst>
                  <a:ext uri="{FF2B5EF4-FFF2-40B4-BE49-F238E27FC236}">
                    <a16:creationId xmlns:a16="http://schemas.microsoft.com/office/drawing/2014/main" id="{92A3864A-8C51-9D27-440C-295A066E31B7}"/>
                  </a:ext>
                </a:extLst>
              </p:cNvPr>
              <p:cNvPicPr/>
              <p:nvPr/>
            </p:nvPicPr>
            <p:blipFill>
              <a:blip r:embed="rId17"/>
              <a:stretch>
                <a:fillRect/>
              </a:stretch>
            </p:blipFill>
            <p:spPr>
              <a:xfrm>
                <a:off x="6401421" y="3373644"/>
                <a:ext cx="496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973D7664-572B-C090-773A-BC03C23103BC}"/>
                  </a:ext>
                </a:extLst>
              </p14:cNvPr>
              <p14:cNvContentPartPr/>
              <p14:nvPr/>
            </p14:nvContentPartPr>
            <p14:xfrm>
              <a:off x="756621" y="4131084"/>
              <a:ext cx="9720" cy="5040"/>
            </p14:xfrm>
          </p:contentPart>
        </mc:Choice>
        <mc:Fallback>
          <p:pic>
            <p:nvPicPr>
              <p:cNvPr id="13" name="Ink 12">
                <a:extLst>
                  <a:ext uri="{FF2B5EF4-FFF2-40B4-BE49-F238E27FC236}">
                    <a16:creationId xmlns:a16="http://schemas.microsoft.com/office/drawing/2014/main" id="{973D7664-572B-C090-773A-BC03C23103BC}"/>
                  </a:ext>
                </a:extLst>
              </p:cNvPr>
              <p:cNvPicPr/>
              <p:nvPr/>
            </p:nvPicPr>
            <p:blipFill>
              <a:blip r:embed="rId19"/>
              <a:stretch>
                <a:fillRect/>
              </a:stretch>
            </p:blipFill>
            <p:spPr>
              <a:xfrm>
                <a:off x="738981" y="4113084"/>
                <a:ext cx="453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6217F3E-8697-CF9E-64F8-1DF5EB77A984}"/>
                  </a:ext>
                </a:extLst>
              </p14:cNvPr>
              <p14:cNvContentPartPr/>
              <p14:nvPr/>
            </p14:nvContentPartPr>
            <p14:xfrm>
              <a:off x="1669581" y="4169964"/>
              <a:ext cx="7560" cy="17640"/>
            </p14:xfrm>
          </p:contentPart>
        </mc:Choice>
        <mc:Fallback>
          <p:pic>
            <p:nvPicPr>
              <p:cNvPr id="14" name="Ink 13">
                <a:extLst>
                  <a:ext uri="{FF2B5EF4-FFF2-40B4-BE49-F238E27FC236}">
                    <a16:creationId xmlns:a16="http://schemas.microsoft.com/office/drawing/2014/main" id="{96217F3E-8697-CF9E-64F8-1DF5EB77A984}"/>
                  </a:ext>
                </a:extLst>
              </p:cNvPr>
              <p:cNvPicPr/>
              <p:nvPr/>
            </p:nvPicPr>
            <p:blipFill>
              <a:blip r:embed="rId21"/>
              <a:stretch>
                <a:fillRect/>
              </a:stretch>
            </p:blipFill>
            <p:spPr>
              <a:xfrm>
                <a:off x="1651581" y="4151964"/>
                <a:ext cx="432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1B6494E5-A931-EBED-A06C-F1C110DA9095}"/>
                  </a:ext>
                </a:extLst>
              </p14:cNvPr>
              <p14:cNvContentPartPr/>
              <p14:nvPr/>
            </p14:nvContentPartPr>
            <p14:xfrm>
              <a:off x="6742341" y="4181124"/>
              <a:ext cx="33120" cy="5040"/>
            </p14:xfrm>
          </p:contentPart>
        </mc:Choice>
        <mc:Fallback>
          <p:pic>
            <p:nvPicPr>
              <p:cNvPr id="15" name="Ink 14">
                <a:extLst>
                  <a:ext uri="{FF2B5EF4-FFF2-40B4-BE49-F238E27FC236}">
                    <a16:creationId xmlns:a16="http://schemas.microsoft.com/office/drawing/2014/main" id="{1B6494E5-A931-EBED-A06C-F1C110DA9095}"/>
                  </a:ext>
                </a:extLst>
              </p:cNvPr>
              <p:cNvPicPr/>
              <p:nvPr/>
            </p:nvPicPr>
            <p:blipFill>
              <a:blip r:embed="rId23"/>
              <a:stretch>
                <a:fillRect/>
              </a:stretch>
            </p:blipFill>
            <p:spPr>
              <a:xfrm>
                <a:off x="6724701" y="4163124"/>
                <a:ext cx="68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F204A017-DE65-9171-2134-49C3F5225C9A}"/>
                  </a:ext>
                </a:extLst>
              </p14:cNvPr>
              <p14:cNvContentPartPr/>
              <p14:nvPr/>
            </p14:nvContentPartPr>
            <p14:xfrm>
              <a:off x="8723421" y="4479564"/>
              <a:ext cx="54360" cy="45720"/>
            </p14:xfrm>
          </p:contentPart>
        </mc:Choice>
        <mc:Fallback>
          <p:pic>
            <p:nvPicPr>
              <p:cNvPr id="16" name="Ink 15">
                <a:extLst>
                  <a:ext uri="{FF2B5EF4-FFF2-40B4-BE49-F238E27FC236}">
                    <a16:creationId xmlns:a16="http://schemas.microsoft.com/office/drawing/2014/main" id="{F204A017-DE65-9171-2134-49C3F5225C9A}"/>
                  </a:ext>
                </a:extLst>
              </p:cNvPr>
              <p:cNvPicPr/>
              <p:nvPr/>
            </p:nvPicPr>
            <p:blipFill>
              <a:blip r:embed="rId25"/>
              <a:stretch>
                <a:fillRect/>
              </a:stretch>
            </p:blipFill>
            <p:spPr>
              <a:xfrm>
                <a:off x="8705421" y="4461564"/>
                <a:ext cx="90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E1C689F1-6D38-C4C1-827E-B4A7F91AFFAA}"/>
                  </a:ext>
                </a:extLst>
              </p14:cNvPr>
              <p14:cNvContentPartPr/>
              <p14:nvPr/>
            </p14:nvContentPartPr>
            <p14:xfrm>
              <a:off x="9422181" y="4525644"/>
              <a:ext cx="8280" cy="10080"/>
            </p14:xfrm>
          </p:contentPart>
        </mc:Choice>
        <mc:Fallback>
          <p:pic>
            <p:nvPicPr>
              <p:cNvPr id="17" name="Ink 16">
                <a:extLst>
                  <a:ext uri="{FF2B5EF4-FFF2-40B4-BE49-F238E27FC236}">
                    <a16:creationId xmlns:a16="http://schemas.microsoft.com/office/drawing/2014/main" id="{E1C689F1-6D38-C4C1-827E-B4A7F91AFFAA}"/>
                  </a:ext>
                </a:extLst>
              </p:cNvPr>
              <p:cNvPicPr/>
              <p:nvPr/>
            </p:nvPicPr>
            <p:blipFill>
              <a:blip r:embed="rId27"/>
              <a:stretch>
                <a:fillRect/>
              </a:stretch>
            </p:blipFill>
            <p:spPr>
              <a:xfrm>
                <a:off x="9404181" y="4507644"/>
                <a:ext cx="439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3D3069F6-2E80-4924-9407-2D4CCE3F4B58}"/>
                  </a:ext>
                </a:extLst>
              </p14:cNvPr>
              <p14:cNvContentPartPr/>
              <p14:nvPr/>
            </p14:nvContentPartPr>
            <p14:xfrm>
              <a:off x="4116141" y="4816524"/>
              <a:ext cx="6120" cy="4320"/>
            </p14:xfrm>
          </p:contentPart>
        </mc:Choice>
        <mc:Fallback>
          <p:pic>
            <p:nvPicPr>
              <p:cNvPr id="18" name="Ink 17">
                <a:extLst>
                  <a:ext uri="{FF2B5EF4-FFF2-40B4-BE49-F238E27FC236}">
                    <a16:creationId xmlns:a16="http://schemas.microsoft.com/office/drawing/2014/main" id="{3D3069F6-2E80-4924-9407-2D4CCE3F4B58}"/>
                  </a:ext>
                </a:extLst>
              </p:cNvPr>
              <p:cNvPicPr/>
              <p:nvPr/>
            </p:nvPicPr>
            <p:blipFill>
              <a:blip r:embed="rId29"/>
              <a:stretch>
                <a:fillRect/>
              </a:stretch>
            </p:blipFill>
            <p:spPr>
              <a:xfrm>
                <a:off x="4098141" y="4798884"/>
                <a:ext cx="41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C0B536FA-0FCB-2197-CD9F-A2F4FDDE4869}"/>
                  </a:ext>
                </a:extLst>
              </p14:cNvPr>
              <p14:cNvContentPartPr/>
              <p14:nvPr/>
            </p14:nvContentPartPr>
            <p14:xfrm>
              <a:off x="1461501" y="5096604"/>
              <a:ext cx="5040" cy="6120"/>
            </p14:xfrm>
          </p:contentPart>
        </mc:Choice>
        <mc:Fallback>
          <p:pic>
            <p:nvPicPr>
              <p:cNvPr id="19" name="Ink 18">
                <a:extLst>
                  <a:ext uri="{FF2B5EF4-FFF2-40B4-BE49-F238E27FC236}">
                    <a16:creationId xmlns:a16="http://schemas.microsoft.com/office/drawing/2014/main" id="{C0B536FA-0FCB-2197-CD9F-A2F4FDDE4869}"/>
                  </a:ext>
                </a:extLst>
              </p:cNvPr>
              <p:cNvPicPr/>
              <p:nvPr/>
            </p:nvPicPr>
            <p:blipFill>
              <a:blip r:embed="rId31"/>
              <a:stretch>
                <a:fillRect/>
              </a:stretch>
            </p:blipFill>
            <p:spPr>
              <a:xfrm>
                <a:off x="1443501" y="5078604"/>
                <a:ext cx="40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4C4E53B6-F3DF-7850-56F3-1ECCB5D7B87E}"/>
                  </a:ext>
                </a:extLst>
              </p14:cNvPr>
              <p14:cNvContentPartPr/>
              <p14:nvPr/>
            </p14:nvContentPartPr>
            <p14:xfrm>
              <a:off x="8954541" y="5283084"/>
              <a:ext cx="11520" cy="20880"/>
            </p14:xfrm>
          </p:contentPart>
        </mc:Choice>
        <mc:Fallback>
          <p:pic>
            <p:nvPicPr>
              <p:cNvPr id="20" name="Ink 19">
                <a:extLst>
                  <a:ext uri="{FF2B5EF4-FFF2-40B4-BE49-F238E27FC236}">
                    <a16:creationId xmlns:a16="http://schemas.microsoft.com/office/drawing/2014/main" id="{4C4E53B6-F3DF-7850-56F3-1ECCB5D7B87E}"/>
                  </a:ext>
                </a:extLst>
              </p:cNvPr>
              <p:cNvPicPr/>
              <p:nvPr/>
            </p:nvPicPr>
            <p:blipFill>
              <a:blip r:embed="rId33"/>
              <a:stretch>
                <a:fillRect/>
              </a:stretch>
            </p:blipFill>
            <p:spPr>
              <a:xfrm>
                <a:off x="8936901" y="5265084"/>
                <a:ext cx="47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991D03E7-EE27-71F3-BCB7-7725B59EBC6A}"/>
                  </a:ext>
                </a:extLst>
              </p14:cNvPr>
              <p14:cNvContentPartPr/>
              <p14:nvPr/>
            </p14:nvContentPartPr>
            <p14:xfrm>
              <a:off x="4187781" y="5497644"/>
              <a:ext cx="39240" cy="20880"/>
            </p14:xfrm>
          </p:contentPart>
        </mc:Choice>
        <mc:Fallback>
          <p:pic>
            <p:nvPicPr>
              <p:cNvPr id="21" name="Ink 20">
                <a:extLst>
                  <a:ext uri="{FF2B5EF4-FFF2-40B4-BE49-F238E27FC236}">
                    <a16:creationId xmlns:a16="http://schemas.microsoft.com/office/drawing/2014/main" id="{991D03E7-EE27-71F3-BCB7-7725B59EBC6A}"/>
                  </a:ext>
                </a:extLst>
              </p:cNvPr>
              <p:cNvPicPr/>
              <p:nvPr/>
            </p:nvPicPr>
            <p:blipFill>
              <a:blip r:embed="rId35"/>
              <a:stretch>
                <a:fillRect/>
              </a:stretch>
            </p:blipFill>
            <p:spPr>
              <a:xfrm>
                <a:off x="4170141" y="5479644"/>
                <a:ext cx="748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E5B689FF-B1F5-C613-6D28-3296FD75585F}"/>
                  </a:ext>
                </a:extLst>
              </p14:cNvPr>
              <p14:cNvContentPartPr/>
              <p14:nvPr/>
            </p14:nvContentPartPr>
            <p14:xfrm>
              <a:off x="2235861" y="5904444"/>
              <a:ext cx="16200" cy="13680"/>
            </p14:xfrm>
          </p:contentPart>
        </mc:Choice>
        <mc:Fallback>
          <p:pic>
            <p:nvPicPr>
              <p:cNvPr id="22" name="Ink 21">
                <a:extLst>
                  <a:ext uri="{FF2B5EF4-FFF2-40B4-BE49-F238E27FC236}">
                    <a16:creationId xmlns:a16="http://schemas.microsoft.com/office/drawing/2014/main" id="{E5B689FF-B1F5-C613-6D28-3296FD75585F}"/>
                  </a:ext>
                </a:extLst>
              </p:cNvPr>
              <p:cNvPicPr/>
              <p:nvPr/>
            </p:nvPicPr>
            <p:blipFill>
              <a:blip r:embed="rId37"/>
              <a:stretch>
                <a:fillRect/>
              </a:stretch>
            </p:blipFill>
            <p:spPr>
              <a:xfrm>
                <a:off x="2217861" y="5886804"/>
                <a:ext cx="518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DBC7F544-674C-B5D8-A8F8-C4260560E053}"/>
                  </a:ext>
                </a:extLst>
              </p14:cNvPr>
              <p14:cNvContentPartPr/>
              <p14:nvPr/>
            </p14:nvContentPartPr>
            <p14:xfrm>
              <a:off x="3032541" y="5888244"/>
              <a:ext cx="6840" cy="19440"/>
            </p14:xfrm>
          </p:contentPart>
        </mc:Choice>
        <mc:Fallback>
          <p:pic>
            <p:nvPicPr>
              <p:cNvPr id="23" name="Ink 22">
                <a:extLst>
                  <a:ext uri="{FF2B5EF4-FFF2-40B4-BE49-F238E27FC236}">
                    <a16:creationId xmlns:a16="http://schemas.microsoft.com/office/drawing/2014/main" id="{DBC7F544-674C-B5D8-A8F8-C4260560E053}"/>
                  </a:ext>
                </a:extLst>
              </p:cNvPr>
              <p:cNvPicPr/>
              <p:nvPr/>
            </p:nvPicPr>
            <p:blipFill>
              <a:blip r:embed="rId39"/>
              <a:stretch>
                <a:fillRect/>
              </a:stretch>
            </p:blipFill>
            <p:spPr>
              <a:xfrm>
                <a:off x="3014901" y="5870244"/>
                <a:ext cx="42480" cy="55080"/>
              </a:xfrm>
              <a:prstGeom prst="rect">
                <a:avLst/>
              </a:prstGeom>
            </p:spPr>
          </p:pic>
        </mc:Fallback>
      </mc:AlternateContent>
    </p:spTree>
    <p:extLst>
      <p:ext uri="{BB962C8B-B14F-4D97-AF65-F5344CB8AC3E}">
        <p14:creationId xmlns:p14="http://schemas.microsoft.com/office/powerpoint/2010/main" val="945841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2192000" cy="6266626"/>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49" y="386553"/>
            <a:ext cx="11732103" cy="5770811"/>
          </a:xfrm>
          <a:prstGeom prst="rect">
            <a:avLst/>
          </a:prstGeom>
          <a:noFill/>
        </p:spPr>
        <p:txBody>
          <a:bodyPr wrap="square" rtlCol="0">
            <a:spAutoFit/>
          </a:bodyPr>
          <a:lstStyle/>
          <a:p>
            <a:r>
              <a:rPr lang="en-US" sz="2400" b="1">
                <a:solidFill>
                  <a:srgbClr val="FFC000"/>
                </a:solidFill>
                <a:cs typeface="+mj-cs"/>
              </a:rPr>
              <a:t>Duties of the Heart, Third Treatise on Service of God 6:3</a:t>
            </a:r>
          </a:p>
          <a:p>
            <a:r>
              <a:rPr lang="en-US" sz="2300">
                <a:solidFill>
                  <a:srgbClr val="FFC000"/>
                </a:solidFill>
                <a:cs typeface="+mj-cs"/>
              </a:rPr>
              <a:t>The first is the universal goodness of G-d which embraces all mankind, in having brought human creatures into existence when previously they were naught; in keeping them in life and bestowing on them bounties which we have cited in the second treatise of this work. They are accordingly under a universal obligation of service to the blessed Creator. This consists of obedience to all the rational laws observed by Adam, Enoch, Noah and his sons, Job and his companions, up to the days of our teacher Moses, peace be upon him. If one adheres to all these laws for the sake of G-d's service, the Almighty will bestow on him favors beyond those enjoyed by other men, and give him a higher degree in this existence and a great reward in the World to Come, as was the case with Abraham, to whom G-d said, </a:t>
            </a:r>
            <a:r>
              <a:rPr lang="en-US" sz="2300">
                <a:solidFill>
                  <a:srgbClr val="00B0F0"/>
                </a:solidFill>
                <a:cs typeface="+mj-cs"/>
              </a:rPr>
              <a:t>"Do not fear, Abraham; I am your shield; your reward is exceedingly great" </a:t>
            </a:r>
            <a:r>
              <a:rPr lang="en-US" sz="2300">
                <a:solidFill>
                  <a:srgbClr val="FFC000"/>
                </a:solidFill>
                <a:cs typeface="+mj-cs"/>
              </a:rPr>
              <a:t>(</a:t>
            </a:r>
            <a:r>
              <a:rPr lang="en-US" sz="2300">
                <a:solidFill>
                  <a:srgbClr val="00B0F0"/>
                </a:solidFill>
                <a:cs typeface="+mj-cs"/>
              </a:rPr>
              <a:t>Bereishis 15:1</a:t>
            </a:r>
            <a:r>
              <a:rPr lang="en-US" sz="2300">
                <a:solidFill>
                  <a:srgbClr val="FFC000"/>
                </a:solidFill>
                <a:cs typeface="+mj-cs"/>
              </a:rPr>
              <a:t>). But one who rebels against G-d, despite His beneficence, will fall from the degree of rational beings and their excellencies, sink to the low condition of irrational creatures and share the fate of the beasts of the earth, as it is said: </a:t>
            </a:r>
            <a:r>
              <a:rPr lang="en-US" sz="2300">
                <a:solidFill>
                  <a:srgbClr val="00B0F0"/>
                </a:solidFill>
                <a:cs typeface="+mj-cs"/>
              </a:rPr>
              <a:t>"And the enemies of the L-ord shall be as the fat lambs (they shall be consumed; into smoke shall they be consumed)" </a:t>
            </a:r>
            <a:r>
              <a:rPr lang="en-US" sz="2300">
                <a:solidFill>
                  <a:srgbClr val="FFC000"/>
                </a:solidFill>
                <a:cs typeface="+mj-cs"/>
              </a:rPr>
              <a:t>(</a:t>
            </a:r>
            <a:r>
              <a:rPr lang="en-US" sz="2300">
                <a:solidFill>
                  <a:srgbClr val="00B0F0"/>
                </a:solidFill>
                <a:cs typeface="+mj-cs"/>
              </a:rPr>
              <a:t>Tehilim 37:20</a:t>
            </a:r>
            <a:r>
              <a:rPr lang="en-US" sz="2300">
                <a:solidFill>
                  <a:srgbClr val="FFC000"/>
                </a:solidFill>
                <a:cs typeface="+mj-cs"/>
              </a:rPr>
              <a:t>). And in the next world they will be sentenced to an evil of which there is none greater, as it is said: </a:t>
            </a:r>
            <a:r>
              <a:rPr lang="en-US" sz="2300">
                <a:solidFill>
                  <a:srgbClr val="00B0F0"/>
                </a:solidFill>
                <a:cs typeface="+mj-cs"/>
              </a:rPr>
              <a:t>"As to your spirit - fire shall devour you" </a:t>
            </a:r>
            <a:r>
              <a:rPr lang="en-US" sz="2300">
                <a:solidFill>
                  <a:srgbClr val="FFC000"/>
                </a:solidFill>
                <a:cs typeface="+mj-cs"/>
              </a:rPr>
              <a:t>(</a:t>
            </a:r>
            <a:r>
              <a:rPr lang="en-US" sz="2300">
                <a:solidFill>
                  <a:srgbClr val="00B0F0"/>
                </a:solidFill>
                <a:cs typeface="+mj-cs"/>
              </a:rPr>
              <a:t>Yeshaya 33:11</a:t>
            </a:r>
            <a:r>
              <a:rPr lang="en-US" sz="23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D8F7087-DF02-92E8-4DE8-CB7866212D7A}"/>
                  </a:ext>
                </a:extLst>
              </p14:cNvPr>
              <p14:cNvContentPartPr/>
              <p14:nvPr/>
            </p14:nvContentPartPr>
            <p14:xfrm>
              <a:off x="11441781" y="2555724"/>
              <a:ext cx="14760" cy="15480"/>
            </p14:xfrm>
          </p:contentPart>
        </mc:Choice>
        <mc:Fallback>
          <p:pic>
            <p:nvPicPr>
              <p:cNvPr id="2" name="Ink 1">
                <a:extLst>
                  <a:ext uri="{FF2B5EF4-FFF2-40B4-BE49-F238E27FC236}">
                    <a16:creationId xmlns:a16="http://schemas.microsoft.com/office/drawing/2014/main" id="{CD8F7087-DF02-92E8-4DE8-CB7866212D7A}"/>
                  </a:ext>
                </a:extLst>
              </p:cNvPr>
              <p:cNvPicPr/>
              <p:nvPr/>
            </p:nvPicPr>
            <p:blipFill>
              <a:blip r:embed="rId5"/>
              <a:stretch>
                <a:fillRect/>
              </a:stretch>
            </p:blipFill>
            <p:spPr>
              <a:xfrm>
                <a:off x="11424141" y="2538084"/>
                <a:ext cx="504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F923C3C-42BF-0611-FBCC-8487794DAC34}"/>
                  </a:ext>
                </a:extLst>
              </p14:cNvPr>
              <p14:cNvContentPartPr/>
              <p14:nvPr/>
            </p14:nvContentPartPr>
            <p14:xfrm>
              <a:off x="2111301" y="4618524"/>
              <a:ext cx="754560" cy="62640"/>
            </p14:xfrm>
          </p:contentPart>
        </mc:Choice>
        <mc:Fallback>
          <p:pic>
            <p:nvPicPr>
              <p:cNvPr id="4" name="Ink 3">
                <a:extLst>
                  <a:ext uri="{FF2B5EF4-FFF2-40B4-BE49-F238E27FC236}">
                    <a16:creationId xmlns:a16="http://schemas.microsoft.com/office/drawing/2014/main" id="{EF923C3C-42BF-0611-FBCC-8487794DAC34}"/>
                  </a:ext>
                </a:extLst>
              </p:cNvPr>
              <p:cNvPicPr/>
              <p:nvPr/>
            </p:nvPicPr>
            <p:blipFill>
              <a:blip r:embed="rId7"/>
              <a:stretch>
                <a:fillRect/>
              </a:stretch>
            </p:blipFill>
            <p:spPr>
              <a:xfrm>
                <a:off x="2093661" y="4600524"/>
                <a:ext cx="790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B3C6054-6627-44FE-8F33-D0D1211C8097}"/>
                  </a:ext>
                </a:extLst>
              </p14:cNvPr>
              <p14:cNvContentPartPr/>
              <p14:nvPr/>
            </p14:nvContentPartPr>
            <p14:xfrm>
              <a:off x="2185101" y="5771604"/>
              <a:ext cx="38520" cy="12960"/>
            </p14:xfrm>
          </p:contentPart>
        </mc:Choice>
        <mc:Fallback>
          <p:pic>
            <p:nvPicPr>
              <p:cNvPr id="5" name="Ink 4">
                <a:extLst>
                  <a:ext uri="{FF2B5EF4-FFF2-40B4-BE49-F238E27FC236}">
                    <a16:creationId xmlns:a16="http://schemas.microsoft.com/office/drawing/2014/main" id="{DB3C6054-6627-44FE-8F33-D0D1211C8097}"/>
                  </a:ext>
                </a:extLst>
              </p:cNvPr>
              <p:cNvPicPr/>
              <p:nvPr/>
            </p:nvPicPr>
            <p:blipFill>
              <a:blip r:embed="rId9"/>
              <a:stretch>
                <a:fillRect/>
              </a:stretch>
            </p:blipFill>
            <p:spPr>
              <a:xfrm>
                <a:off x="2167461" y="5753604"/>
                <a:ext cx="74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8072C46-4EAB-D52F-269D-C25FFE211D50}"/>
                  </a:ext>
                </a:extLst>
              </p14:cNvPr>
              <p14:cNvContentPartPr/>
              <p14:nvPr/>
            </p14:nvContentPartPr>
            <p14:xfrm>
              <a:off x="7544061" y="6085884"/>
              <a:ext cx="2192040" cy="58320"/>
            </p14:xfrm>
          </p:contentPart>
        </mc:Choice>
        <mc:Fallback>
          <p:pic>
            <p:nvPicPr>
              <p:cNvPr id="7" name="Ink 6">
                <a:extLst>
                  <a:ext uri="{FF2B5EF4-FFF2-40B4-BE49-F238E27FC236}">
                    <a16:creationId xmlns:a16="http://schemas.microsoft.com/office/drawing/2014/main" id="{A8072C46-4EAB-D52F-269D-C25FFE211D50}"/>
                  </a:ext>
                </a:extLst>
              </p:cNvPr>
              <p:cNvPicPr/>
              <p:nvPr/>
            </p:nvPicPr>
            <p:blipFill>
              <a:blip r:embed="rId11"/>
              <a:stretch>
                <a:fillRect/>
              </a:stretch>
            </p:blipFill>
            <p:spPr>
              <a:xfrm>
                <a:off x="7526061" y="6067884"/>
                <a:ext cx="2227680" cy="93960"/>
              </a:xfrm>
              <a:prstGeom prst="rect">
                <a:avLst/>
              </a:prstGeom>
            </p:spPr>
          </p:pic>
        </mc:Fallback>
      </mc:AlternateContent>
    </p:spTree>
    <p:extLst>
      <p:ext uri="{BB962C8B-B14F-4D97-AF65-F5344CB8AC3E}">
        <p14:creationId xmlns:p14="http://schemas.microsoft.com/office/powerpoint/2010/main" val="3049014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46700"/>
            <a:ext cx="10240027" cy="6266626"/>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5408" y="241790"/>
            <a:ext cx="9665309" cy="6001643"/>
          </a:xfrm>
          <a:prstGeom prst="rect">
            <a:avLst/>
          </a:prstGeom>
          <a:noFill/>
        </p:spPr>
        <p:txBody>
          <a:bodyPr wrap="square" rtlCol="0">
            <a:spAutoFit/>
          </a:bodyPr>
          <a:lstStyle/>
          <a:p>
            <a:r>
              <a:rPr lang="en-US" sz="2400" b="1">
                <a:solidFill>
                  <a:srgbClr val="FFC000"/>
                </a:solidFill>
                <a:cs typeface="+mj-cs"/>
              </a:rPr>
              <a:t>Pirkei DeRabbi Eliezer 40:9</a:t>
            </a:r>
            <a:endParaRPr lang="en-US" sz="2400">
              <a:solidFill>
                <a:srgbClr val="FFC000"/>
              </a:solidFill>
              <a:cs typeface="+mj-cs"/>
            </a:endParaRPr>
          </a:p>
          <a:p>
            <a:pPr algn="r"/>
            <a:r>
              <a:rPr lang="he-IL" sz="2400">
                <a:solidFill>
                  <a:srgbClr val="FFFF00"/>
                </a:solidFill>
                <a:cs typeface="+mj-cs"/>
              </a:rPr>
              <a:t>למה הראה הקב"ה למשה מתוך הסנה? אלא האש אלו ישראל שנמשלו כאש, שנ' והיה בית יעקב אש ובית יוסף להבה, והסנה אלו אומות העולם שנמשלו כקוצים ודרדרים. א"ל, כך יהיו ישראל בתוך העמים, לא אש של ישראל אוכלת העמים שנמשלו כקוצים וכחרולים, ואין אומות העולם מכבין שלהבתן של ישראל שהן מדברי תורה, לעתיד לבא אשן של ישראל אוכלת העמים שנמשלו כקוצים, שנ' והיו העמים משרפות סיד.</a:t>
            </a:r>
          </a:p>
          <a:p>
            <a:r>
              <a:rPr lang="en-US" sz="2400">
                <a:solidFill>
                  <a:srgbClr val="FFC000"/>
                </a:solidFill>
                <a:cs typeface="+mj-cs"/>
              </a:rPr>
              <a:t>Why did He show unto Moses the fire in the midst of the thorn-bush? || But the fire refers to Israel, who are compared to fire, as it is said, </a:t>
            </a:r>
            <a:r>
              <a:rPr lang="en-US" sz="2400">
                <a:solidFill>
                  <a:srgbClr val="00B0F0"/>
                </a:solidFill>
                <a:cs typeface="+mj-cs"/>
              </a:rPr>
              <a:t>"And the house of Jacob shall be a fire" </a:t>
            </a:r>
            <a:r>
              <a:rPr lang="en-US" sz="2400">
                <a:solidFill>
                  <a:srgbClr val="FFC000"/>
                </a:solidFill>
                <a:cs typeface="+mj-cs"/>
              </a:rPr>
              <a:t>(</a:t>
            </a:r>
            <a:r>
              <a:rPr lang="en-US" sz="2400">
                <a:solidFill>
                  <a:srgbClr val="00B0F0"/>
                </a:solidFill>
                <a:cs typeface="+mj-cs"/>
              </a:rPr>
              <a:t>Obad. 18</a:t>
            </a:r>
            <a:r>
              <a:rPr lang="en-US" sz="2400">
                <a:solidFill>
                  <a:srgbClr val="FFC000"/>
                </a:solidFill>
                <a:cs typeface="+mj-cs"/>
              </a:rPr>
              <a:t>). The thorn-bush refers to the nations of the world, who are compared to thorns and thistles. He said to him: Likewise shall Israel be in the midst of the nations. The fire of Israel shall not consume the nations, who are compared to thorns and thistles; but the nations of the world shall extinguish the flames of Israel—(these flames) are the words of the Torah. But in the future that is to come the fire of Israel will consume all the nations, who are compared to thorns and thistles, as it is said, </a:t>
            </a:r>
            <a:r>
              <a:rPr lang="en-US" sz="2400">
                <a:solidFill>
                  <a:srgbClr val="00B0F0"/>
                </a:solidFill>
                <a:cs typeface="+mj-cs"/>
              </a:rPr>
              <a:t>"And the peoples shall be as the burnings of lime" </a:t>
            </a:r>
            <a:r>
              <a:rPr lang="en-US" sz="2400">
                <a:solidFill>
                  <a:srgbClr val="FFC000"/>
                </a:solidFill>
                <a:cs typeface="+mj-cs"/>
              </a:rPr>
              <a:t>(</a:t>
            </a:r>
            <a:r>
              <a:rPr lang="en-US" sz="2400">
                <a:solidFill>
                  <a:srgbClr val="00B0F0"/>
                </a:solidFill>
                <a:cs typeface="+mj-cs"/>
              </a:rPr>
              <a:t>Isa. 33:12</a:t>
            </a:r>
            <a:r>
              <a:rPr lang="en-US"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0501CB3-DC85-70C0-91BD-64A5C694986C}"/>
                  </a:ext>
                </a:extLst>
              </p14:cNvPr>
              <p14:cNvContentPartPr/>
              <p14:nvPr/>
            </p14:nvContentPartPr>
            <p14:xfrm>
              <a:off x="7508421" y="3892764"/>
              <a:ext cx="11520" cy="18000"/>
            </p14:xfrm>
          </p:contentPart>
        </mc:Choice>
        <mc:Fallback>
          <p:pic>
            <p:nvPicPr>
              <p:cNvPr id="2" name="Ink 1">
                <a:extLst>
                  <a:ext uri="{FF2B5EF4-FFF2-40B4-BE49-F238E27FC236}">
                    <a16:creationId xmlns:a16="http://schemas.microsoft.com/office/drawing/2014/main" id="{B0501CB3-DC85-70C0-91BD-64A5C694986C}"/>
                  </a:ext>
                </a:extLst>
              </p:cNvPr>
              <p:cNvPicPr/>
              <p:nvPr/>
            </p:nvPicPr>
            <p:blipFill>
              <a:blip r:embed="rId5"/>
              <a:stretch>
                <a:fillRect/>
              </a:stretch>
            </p:blipFill>
            <p:spPr>
              <a:xfrm>
                <a:off x="7490421" y="3874764"/>
                <a:ext cx="471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FBD1755-27EF-1F03-5043-EFFC6B468BE1}"/>
                  </a:ext>
                </a:extLst>
              </p14:cNvPr>
              <p14:cNvContentPartPr/>
              <p14:nvPr/>
            </p14:nvContentPartPr>
            <p14:xfrm>
              <a:off x="7254261" y="4931364"/>
              <a:ext cx="6120" cy="14760"/>
            </p14:xfrm>
          </p:contentPart>
        </mc:Choice>
        <mc:Fallback>
          <p:pic>
            <p:nvPicPr>
              <p:cNvPr id="4" name="Ink 3">
                <a:extLst>
                  <a:ext uri="{FF2B5EF4-FFF2-40B4-BE49-F238E27FC236}">
                    <a16:creationId xmlns:a16="http://schemas.microsoft.com/office/drawing/2014/main" id="{0FBD1755-27EF-1F03-5043-EFFC6B468BE1}"/>
                  </a:ext>
                </a:extLst>
              </p:cNvPr>
              <p:cNvPicPr/>
              <p:nvPr/>
            </p:nvPicPr>
            <p:blipFill>
              <a:blip r:embed="rId7"/>
              <a:stretch>
                <a:fillRect/>
              </a:stretch>
            </p:blipFill>
            <p:spPr>
              <a:xfrm>
                <a:off x="7236261" y="4913364"/>
                <a:ext cx="417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25022C1-6A1B-80FC-28E4-DCADF3F4ED69}"/>
                  </a:ext>
                </a:extLst>
              </p14:cNvPr>
              <p14:cNvContentPartPr/>
              <p14:nvPr/>
            </p14:nvContentPartPr>
            <p14:xfrm>
              <a:off x="7758621" y="6203604"/>
              <a:ext cx="937080" cy="69840"/>
            </p14:xfrm>
          </p:contentPart>
        </mc:Choice>
        <mc:Fallback>
          <p:pic>
            <p:nvPicPr>
              <p:cNvPr id="5" name="Ink 4">
                <a:extLst>
                  <a:ext uri="{FF2B5EF4-FFF2-40B4-BE49-F238E27FC236}">
                    <a16:creationId xmlns:a16="http://schemas.microsoft.com/office/drawing/2014/main" id="{E25022C1-6A1B-80FC-28E4-DCADF3F4ED69}"/>
                  </a:ext>
                </a:extLst>
              </p:cNvPr>
              <p:cNvPicPr/>
              <p:nvPr/>
            </p:nvPicPr>
            <p:blipFill>
              <a:blip r:embed="rId9"/>
              <a:stretch>
                <a:fillRect/>
              </a:stretch>
            </p:blipFill>
            <p:spPr>
              <a:xfrm>
                <a:off x="7740981" y="6185604"/>
                <a:ext cx="972720" cy="105480"/>
              </a:xfrm>
              <a:prstGeom prst="rect">
                <a:avLst/>
              </a:prstGeom>
            </p:spPr>
          </p:pic>
        </mc:Fallback>
      </mc:AlternateContent>
    </p:spTree>
    <p:extLst>
      <p:ext uri="{BB962C8B-B14F-4D97-AF65-F5344CB8AC3E}">
        <p14:creationId xmlns:p14="http://schemas.microsoft.com/office/powerpoint/2010/main" val="316958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33:</a:t>
            </a:r>
            <a:r>
              <a:rPr lang="he-IL" sz="8000" b="1">
                <a:ln w="15875">
                  <a:solidFill>
                    <a:schemeClr val="tx1"/>
                  </a:solidFill>
                  <a:prstDash val="solid"/>
                </a:ln>
                <a:solidFill>
                  <a:srgbClr val="FFFF00"/>
                </a:solidFill>
                <a:latin typeface="Arial Black" panose="020B0A04020102020204" pitchFamily="34" charset="0"/>
                <a:cs typeface="+mj-cs"/>
              </a:rPr>
              <a:t>7</a:t>
            </a:r>
            <a:r>
              <a:rPr lang="en-US" sz="8000" b="1">
                <a:ln w="15875">
                  <a:solidFill>
                    <a:schemeClr val="tx1"/>
                  </a:solidFill>
                  <a:prstDash val="solid"/>
                </a:ln>
                <a:solidFill>
                  <a:srgbClr val="FFFF00"/>
                </a:solidFill>
                <a:latin typeface="Arial Black" panose="020B0A04020102020204" pitchFamily="34" charset="0"/>
                <a:cs typeface="+mj-cs"/>
              </a:rPr>
              <a:t>-</a:t>
            </a:r>
            <a:r>
              <a:rPr lang="he-IL" sz="8000" b="1">
                <a:ln w="15875">
                  <a:solidFill>
                    <a:schemeClr val="tx1"/>
                  </a:solidFill>
                  <a:prstDash val="solid"/>
                </a:ln>
                <a:solidFill>
                  <a:srgbClr val="FFFF00"/>
                </a:solidFill>
                <a:latin typeface="Arial Black" panose="020B0A04020102020204" pitchFamily="34" charset="0"/>
                <a:cs typeface="+mj-cs"/>
              </a:rPr>
              <a:t>12</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לג:ז-יב</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34367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84108" y="367630"/>
            <a:ext cx="9483278" cy="5693866"/>
          </a:xfrm>
          <a:prstGeom prst="rect">
            <a:avLst/>
          </a:prstGeom>
          <a:noFill/>
        </p:spPr>
        <p:txBody>
          <a:bodyPr wrap="square" rtlCol="0">
            <a:spAutoFit/>
          </a:bodyPr>
          <a:lstStyle/>
          <a:p>
            <a:pPr algn="r"/>
            <a:r>
              <a:rPr lang="he-IL" sz="2800" b="1">
                <a:solidFill>
                  <a:srgbClr val="FFFF00"/>
                </a:solidFill>
                <a:cs typeface="+mj-cs"/>
              </a:rPr>
              <a:t>ספר תהילים פרק לז</a:t>
            </a:r>
          </a:p>
          <a:p>
            <a:pPr algn="r"/>
            <a:r>
              <a:rPr lang="he-IL" sz="2800">
                <a:solidFill>
                  <a:srgbClr val="FFFF00"/>
                </a:solidFill>
                <a:cs typeface="+mj-cs"/>
              </a:rPr>
              <a:t>כג   מֵיְהֹוָה מִצְעֲדֵי-גֶבֶר כּוֹנָנוּ וְדַרְכּוֹ יֶחְפָּץ: כד   כִּי-יִפֹּל לֹא-יוּטָל כִּי-יְהֹוָה סוֹמֵךְ יָדוֹ: כה   נַעַר | הָיִיתִי גַּם-זָקַנְתִּי וְלֹא-רָאִיתִי צַדִּיק נֶעֱזָב וְזַרְעוֹ מְבַקֶּשׁ-לָחֶם: כו   כָּל-הַיּוֹם חוֹנֵן וּמַלְוֶה וְזַרְעוֹ לִבְרָכָה: כז   סוּר מֵרָע וַעֲשֵֹה-טוֹב וּשְׁכֹן לְעוֹלָם: כח   כִּי יְהֹוָה | אֹהֵב מִשְׁפָּט וְלֹא-יַעֲזֹב אֶת-חֲסִידָיו לְעוֹלָם נִשְׁמָרוּ וְזֶרַע רְשָׁעִים נִכְרָת:</a:t>
            </a:r>
            <a:r>
              <a:rPr lang="he-IL" sz="2400">
                <a:solidFill>
                  <a:srgbClr val="FFFF00"/>
                </a:solidFill>
                <a:cs typeface="+mj-cs"/>
              </a:rPr>
              <a:t> </a:t>
            </a:r>
          </a:p>
          <a:p>
            <a:endParaRPr lang="en-US" sz="1000" b="1">
              <a:solidFill>
                <a:srgbClr val="FFC000"/>
              </a:solidFill>
              <a:cs typeface="+mj-cs"/>
            </a:endParaRPr>
          </a:p>
          <a:p>
            <a:r>
              <a:rPr lang="en-US" sz="2400" b="1">
                <a:solidFill>
                  <a:srgbClr val="FFC000"/>
                </a:solidFill>
                <a:cs typeface="+mj-cs"/>
              </a:rPr>
              <a:t>Tehillim / Psalm 37:23–28  </a:t>
            </a:r>
          </a:p>
          <a:p>
            <a:r>
              <a:rPr lang="en-US" sz="2400">
                <a:solidFill>
                  <a:srgbClr val="FFC000"/>
                </a:solidFill>
                <a:cs typeface="+mj-cs"/>
              </a:rPr>
              <a:t>37:23 The steps of a good man are ordered by the LORD: And he delighteth in his way. 37:24 Though he fall, he shall not be utterly cast down: For the LORD upholdeth him with his hand. 37:25 I have been young, and now am old; Yet have I not seen the righteous forsaken, Nor his seed begging bread. 37:26 He is ever merciful, and lendeth; And his seed is blessed. 37:27 Depart from evil, and do good; And dwell for evermore. 37:28 For the LORD loveth judgment, And forsaketh not his saints; They are preserved for ever: But the seed of the wicked shall be cut off. (KJV)</a:t>
            </a:r>
            <a:endParaRPr lang="en-US" sz="24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B9F852C-96E9-C858-6F6B-7D03E83B36A9}"/>
                  </a:ext>
                </a:extLst>
              </p14:cNvPr>
              <p14:cNvContentPartPr/>
              <p14:nvPr/>
            </p14:nvContentPartPr>
            <p14:xfrm>
              <a:off x="4862061" y="1252524"/>
              <a:ext cx="4169160" cy="119520"/>
            </p14:xfrm>
          </p:contentPart>
        </mc:Choice>
        <mc:Fallback>
          <p:pic>
            <p:nvPicPr>
              <p:cNvPr id="2" name="Ink 1">
                <a:extLst>
                  <a:ext uri="{FF2B5EF4-FFF2-40B4-BE49-F238E27FC236}">
                    <a16:creationId xmlns:a16="http://schemas.microsoft.com/office/drawing/2014/main" id="{4B9F852C-96E9-C858-6F6B-7D03E83B36A9}"/>
                  </a:ext>
                </a:extLst>
              </p:cNvPr>
              <p:cNvPicPr/>
              <p:nvPr/>
            </p:nvPicPr>
            <p:blipFill>
              <a:blip r:embed="rId5"/>
              <a:stretch>
                <a:fillRect/>
              </a:stretch>
            </p:blipFill>
            <p:spPr>
              <a:xfrm>
                <a:off x="4844421" y="1234524"/>
                <a:ext cx="42048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BB1E8F7-DC44-CB1A-D1AE-AF5C681D0C57}"/>
                  </a:ext>
                </a:extLst>
              </p14:cNvPr>
              <p14:cNvContentPartPr/>
              <p14:nvPr/>
            </p14:nvContentPartPr>
            <p14:xfrm>
              <a:off x="1025541" y="2113644"/>
              <a:ext cx="4101120" cy="93960"/>
            </p14:xfrm>
          </p:contentPart>
        </mc:Choice>
        <mc:Fallback>
          <p:pic>
            <p:nvPicPr>
              <p:cNvPr id="4" name="Ink 3">
                <a:extLst>
                  <a:ext uri="{FF2B5EF4-FFF2-40B4-BE49-F238E27FC236}">
                    <a16:creationId xmlns:a16="http://schemas.microsoft.com/office/drawing/2014/main" id="{0BB1E8F7-DC44-CB1A-D1AE-AF5C681D0C57}"/>
                  </a:ext>
                </a:extLst>
              </p:cNvPr>
              <p:cNvPicPr/>
              <p:nvPr/>
            </p:nvPicPr>
            <p:blipFill>
              <a:blip r:embed="rId7"/>
              <a:stretch>
                <a:fillRect/>
              </a:stretch>
            </p:blipFill>
            <p:spPr>
              <a:xfrm>
                <a:off x="1007541" y="2095644"/>
                <a:ext cx="4136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Ink 16">
                <a:extLst>
                  <a:ext uri="{FF2B5EF4-FFF2-40B4-BE49-F238E27FC236}">
                    <a16:creationId xmlns:a16="http://schemas.microsoft.com/office/drawing/2014/main" id="{0095CA12-24B7-1E79-B84D-861701D3C31B}"/>
                  </a:ext>
                </a:extLst>
              </p14:cNvPr>
              <p14:cNvContentPartPr/>
              <p14:nvPr/>
            </p14:nvContentPartPr>
            <p14:xfrm>
              <a:off x="5041341" y="2100684"/>
              <a:ext cx="7560" cy="7560"/>
            </p14:xfrm>
          </p:contentPart>
        </mc:Choice>
        <mc:Fallback>
          <p:pic>
            <p:nvPicPr>
              <p:cNvPr id="17" name="Ink 16">
                <a:extLst>
                  <a:ext uri="{FF2B5EF4-FFF2-40B4-BE49-F238E27FC236}">
                    <a16:creationId xmlns:a16="http://schemas.microsoft.com/office/drawing/2014/main" id="{0095CA12-24B7-1E79-B84D-861701D3C31B}"/>
                  </a:ext>
                </a:extLst>
              </p:cNvPr>
              <p:cNvPicPr/>
              <p:nvPr/>
            </p:nvPicPr>
            <p:blipFill>
              <a:blip r:embed="rId9"/>
              <a:stretch>
                <a:fillRect/>
              </a:stretch>
            </p:blipFill>
            <p:spPr>
              <a:xfrm>
                <a:off x="5023701" y="2082684"/>
                <a:ext cx="43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Ink 17">
                <a:extLst>
                  <a:ext uri="{FF2B5EF4-FFF2-40B4-BE49-F238E27FC236}">
                    <a16:creationId xmlns:a16="http://schemas.microsoft.com/office/drawing/2014/main" id="{51B6CCEF-B261-2A49-6DB2-650E2B1043A7}"/>
                  </a:ext>
                </a:extLst>
              </p14:cNvPr>
              <p14:cNvContentPartPr/>
              <p14:nvPr/>
            </p14:nvContentPartPr>
            <p14:xfrm>
              <a:off x="984141" y="1650684"/>
              <a:ext cx="4078080" cy="596160"/>
            </p14:xfrm>
          </p:contentPart>
        </mc:Choice>
        <mc:Fallback>
          <p:pic>
            <p:nvPicPr>
              <p:cNvPr id="18" name="Ink 17">
                <a:extLst>
                  <a:ext uri="{FF2B5EF4-FFF2-40B4-BE49-F238E27FC236}">
                    <a16:creationId xmlns:a16="http://schemas.microsoft.com/office/drawing/2014/main" id="{51B6CCEF-B261-2A49-6DB2-650E2B1043A7}"/>
                  </a:ext>
                </a:extLst>
              </p:cNvPr>
              <p:cNvPicPr/>
              <p:nvPr/>
            </p:nvPicPr>
            <p:blipFill>
              <a:blip r:embed="rId11"/>
              <a:stretch>
                <a:fillRect/>
              </a:stretch>
            </p:blipFill>
            <p:spPr>
              <a:xfrm>
                <a:off x="966141" y="1632684"/>
                <a:ext cx="4113720" cy="631800"/>
              </a:xfrm>
              <a:prstGeom prst="rect">
                <a:avLst/>
              </a:prstGeom>
            </p:spPr>
          </p:pic>
        </mc:Fallback>
      </mc:AlternateContent>
      <p:grpSp>
        <p:nvGrpSpPr>
          <p:cNvPr id="22" name="Group 21">
            <a:extLst>
              <a:ext uri="{FF2B5EF4-FFF2-40B4-BE49-F238E27FC236}">
                <a16:creationId xmlns:a16="http://schemas.microsoft.com/office/drawing/2014/main" id="{DE454E7A-BEF0-DD61-4F1B-251401142D0E}"/>
              </a:ext>
            </a:extLst>
          </p:cNvPr>
          <p:cNvGrpSpPr/>
          <p:nvPr/>
        </p:nvGrpSpPr>
        <p:grpSpPr>
          <a:xfrm>
            <a:off x="5040621" y="842844"/>
            <a:ext cx="4036320" cy="95040"/>
            <a:chOff x="5040621" y="842844"/>
            <a:chExt cx="4036320" cy="95040"/>
          </a:xfrm>
        </p:grpSpPr>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27EC045E-48F0-BC70-ABEA-0476224071D3}"/>
                    </a:ext>
                  </a:extLst>
                </p14:cNvPr>
                <p14:cNvContentPartPr/>
                <p14:nvPr/>
              </p14:nvContentPartPr>
              <p14:xfrm>
                <a:off x="9002061" y="925644"/>
                <a:ext cx="5760" cy="12240"/>
              </p14:xfrm>
            </p:contentPart>
          </mc:Choice>
          <mc:Fallback>
            <p:pic>
              <p:nvPicPr>
                <p:cNvPr id="19" name="Ink 18">
                  <a:extLst>
                    <a:ext uri="{FF2B5EF4-FFF2-40B4-BE49-F238E27FC236}">
                      <a16:creationId xmlns:a16="http://schemas.microsoft.com/office/drawing/2014/main" id="{27EC045E-48F0-BC70-ABEA-0476224071D3}"/>
                    </a:ext>
                  </a:extLst>
                </p:cNvPr>
                <p:cNvPicPr/>
                <p:nvPr/>
              </p:nvPicPr>
              <p:blipFill>
                <a:blip r:embed="rId13"/>
                <a:stretch>
                  <a:fillRect/>
                </a:stretch>
              </p:blipFill>
              <p:spPr>
                <a:xfrm>
                  <a:off x="8984061" y="908004"/>
                  <a:ext cx="414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Ink 4">
                  <a:extLst>
                    <a:ext uri="{FF2B5EF4-FFF2-40B4-BE49-F238E27FC236}">
                      <a16:creationId xmlns:a16="http://schemas.microsoft.com/office/drawing/2014/main" id="{781745EC-40CC-70C4-C39A-C3F03330FA08}"/>
                    </a:ext>
                  </a:extLst>
                </p14:cNvPr>
                <p14:cNvContentPartPr/>
                <p14:nvPr/>
              </p14:nvContentPartPr>
              <p14:xfrm>
                <a:off x="9071181" y="897564"/>
                <a:ext cx="5760" cy="1800"/>
              </p14:xfrm>
            </p:contentPart>
          </mc:Choice>
          <mc:Fallback>
            <p:pic>
              <p:nvPicPr>
                <p:cNvPr id="5" name="Ink 4">
                  <a:extLst>
                    <a:ext uri="{FF2B5EF4-FFF2-40B4-BE49-F238E27FC236}">
                      <a16:creationId xmlns:a16="http://schemas.microsoft.com/office/drawing/2014/main" id="{781745EC-40CC-70C4-C39A-C3F03330FA08}"/>
                    </a:ext>
                  </a:extLst>
                </p:cNvPr>
                <p:cNvPicPr/>
                <p:nvPr/>
              </p:nvPicPr>
              <p:blipFill>
                <a:blip r:embed="rId15"/>
                <a:stretch>
                  <a:fillRect/>
                </a:stretch>
              </p:blipFill>
              <p:spPr>
                <a:xfrm>
                  <a:off x="9053181" y="879564"/>
                  <a:ext cx="41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 name="Ink 6">
                  <a:extLst>
                    <a:ext uri="{FF2B5EF4-FFF2-40B4-BE49-F238E27FC236}">
                      <a16:creationId xmlns:a16="http://schemas.microsoft.com/office/drawing/2014/main" id="{83B45409-60FD-6CB8-4007-62B312EA9590}"/>
                    </a:ext>
                  </a:extLst>
                </p14:cNvPr>
                <p14:cNvContentPartPr/>
                <p14:nvPr/>
              </p14:nvContentPartPr>
              <p14:xfrm>
                <a:off x="8395461" y="856164"/>
                <a:ext cx="666360" cy="64800"/>
              </p14:xfrm>
            </p:contentPart>
          </mc:Choice>
          <mc:Fallback>
            <p:pic>
              <p:nvPicPr>
                <p:cNvPr id="7" name="Ink 6">
                  <a:extLst>
                    <a:ext uri="{FF2B5EF4-FFF2-40B4-BE49-F238E27FC236}">
                      <a16:creationId xmlns:a16="http://schemas.microsoft.com/office/drawing/2014/main" id="{83B45409-60FD-6CB8-4007-62B312EA9590}"/>
                    </a:ext>
                  </a:extLst>
                </p:cNvPr>
                <p:cNvPicPr/>
                <p:nvPr/>
              </p:nvPicPr>
              <p:blipFill>
                <a:blip r:embed="rId17"/>
                <a:stretch>
                  <a:fillRect/>
                </a:stretch>
              </p:blipFill>
              <p:spPr>
                <a:xfrm>
                  <a:off x="8377461" y="838164"/>
                  <a:ext cx="702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95689490-5218-B7D8-FCC0-550B9059FB74}"/>
                    </a:ext>
                  </a:extLst>
                </p14:cNvPr>
                <p14:cNvContentPartPr/>
                <p14:nvPr/>
              </p14:nvContentPartPr>
              <p14:xfrm>
                <a:off x="7005141" y="842844"/>
                <a:ext cx="1019880" cy="68040"/>
              </p14:xfrm>
            </p:contentPart>
          </mc:Choice>
          <mc:Fallback>
            <p:pic>
              <p:nvPicPr>
                <p:cNvPr id="11" name="Ink 10">
                  <a:extLst>
                    <a:ext uri="{FF2B5EF4-FFF2-40B4-BE49-F238E27FC236}">
                      <a16:creationId xmlns:a16="http://schemas.microsoft.com/office/drawing/2014/main" id="{95689490-5218-B7D8-FCC0-550B9059FB74}"/>
                    </a:ext>
                  </a:extLst>
                </p:cNvPr>
                <p:cNvPicPr/>
                <p:nvPr/>
              </p:nvPicPr>
              <p:blipFill>
                <a:blip r:embed="rId19"/>
                <a:stretch>
                  <a:fillRect/>
                </a:stretch>
              </p:blipFill>
              <p:spPr>
                <a:xfrm>
                  <a:off x="6987501" y="825204"/>
                  <a:ext cx="1055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B64E9AA1-C868-276E-6D66-CFC04FF72189}"/>
                    </a:ext>
                  </a:extLst>
                </p14:cNvPr>
                <p14:cNvContentPartPr/>
                <p14:nvPr/>
              </p14:nvContentPartPr>
              <p14:xfrm>
                <a:off x="6403941" y="878484"/>
                <a:ext cx="343440" cy="39960"/>
              </p14:xfrm>
            </p:contentPart>
          </mc:Choice>
          <mc:Fallback>
            <p:pic>
              <p:nvPicPr>
                <p:cNvPr id="13" name="Ink 12">
                  <a:extLst>
                    <a:ext uri="{FF2B5EF4-FFF2-40B4-BE49-F238E27FC236}">
                      <a16:creationId xmlns:a16="http://schemas.microsoft.com/office/drawing/2014/main" id="{B64E9AA1-C868-276E-6D66-CFC04FF72189}"/>
                    </a:ext>
                  </a:extLst>
                </p:cNvPr>
                <p:cNvPicPr/>
                <p:nvPr/>
              </p:nvPicPr>
              <p:blipFill>
                <a:blip r:embed="rId21"/>
                <a:stretch>
                  <a:fillRect/>
                </a:stretch>
              </p:blipFill>
              <p:spPr>
                <a:xfrm>
                  <a:off x="6385941" y="860484"/>
                  <a:ext cx="379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9A4D2D17-461D-B1EF-EC8D-88E34827D9FB}"/>
                    </a:ext>
                  </a:extLst>
                </p14:cNvPr>
                <p14:cNvContentPartPr/>
                <p14:nvPr/>
              </p14:nvContentPartPr>
              <p14:xfrm>
                <a:off x="5040621" y="855444"/>
                <a:ext cx="1055520" cy="55080"/>
              </p14:xfrm>
            </p:contentPart>
          </mc:Choice>
          <mc:Fallback>
            <p:pic>
              <p:nvPicPr>
                <p:cNvPr id="15" name="Ink 14">
                  <a:extLst>
                    <a:ext uri="{FF2B5EF4-FFF2-40B4-BE49-F238E27FC236}">
                      <a16:creationId xmlns:a16="http://schemas.microsoft.com/office/drawing/2014/main" id="{9A4D2D17-461D-B1EF-EC8D-88E34827D9FB}"/>
                    </a:ext>
                  </a:extLst>
                </p:cNvPr>
                <p:cNvPicPr/>
                <p:nvPr/>
              </p:nvPicPr>
              <p:blipFill>
                <a:blip r:embed="rId23"/>
                <a:stretch>
                  <a:fillRect/>
                </a:stretch>
              </p:blipFill>
              <p:spPr>
                <a:xfrm>
                  <a:off x="5022981" y="837444"/>
                  <a:ext cx="1091160" cy="9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A8134B7E-2C47-22B1-26B8-D3A935830AED}"/>
                  </a:ext>
                </a:extLst>
              </p14:cNvPr>
              <p14:cNvContentPartPr/>
              <p14:nvPr/>
            </p14:nvContentPartPr>
            <p14:xfrm>
              <a:off x="4708701" y="788124"/>
              <a:ext cx="4443840" cy="579240"/>
            </p14:xfrm>
          </p:contentPart>
        </mc:Choice>
        <mc:Fallback>
          <p:pic>
            <p:nvPicPr>
              <p:cNvPr id="20" name="Ink 19">
                <a:extLst>
                  <a:ext uri="{FF2B5EF4-FFF2-40B4-BE49-F238E27FC236}">
                    <a16:creationId xmlns:a16="http://schemas.microsoft.com/office/drawing/2014/main" id="{A8134B7E-2C47-22B1-26B8-D3A935830AED}"/>
                  </a:ext>
                </a:extLst>
              </p:cNvPr>
              <p:cNvPicPr/>
              <p:nvPr/>
            </p:nvPicPr>
            <p:blipFill>
              <a:blip r:embed="rId25"/>
              <a:stretch>
                <a:fillRect/>
              </a:stretch>
            </p:blipFill>
            <p:spPr>
              <a:xfrm>
                <a:off x="4691061" y="770484"/>
                <a:ext cx="4479480" cy="614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DC9E0C01-9A7B-6FC6-11DA-9AACE47DA5C4}"/>
                  </a:ext>
                </a:extLst>
              </p14:cNvPr>
              <p14:cNvContentPartPr/>
              <p14:nvPr/>
            </p14:nvContentPartPr>
            <p14:xfrm>
              <a:off x="8409141" y="1283484"/>
              <a:ext cx="710280" cy="55440"/>
            </p14:xfrm>
          </p:contentPart>
        </mc:Choice>
        <mc:Fallback>
          <p:pic>
            <p:nvPicPr>
              <p:cNvPr id="23" name="Ink 22">
                <a:extLst>
                  <a:ext uri="{FF2B5EF4-FFF2-40B4-BE49-F238E27FC236}">
                    <a16:creationId xmlns:a16="http://schemas.microsoft.com/office/drawing/2014/main" id="{DC9E0C01-9A7B-6FC6-11DA-9AACE47DA5C4}"/>
                  </a:ext>
                </a:extLst>
              </p:cNvPr>
              <p:cNvPicPr/>
              <p:nvPr/>
            </p:nvPicPr>
            <p:blipFill>
              <a:blip r:embed="rId27"/>
              <a:stretch>
                <a:fillRect/>
              </a:stretch>
            </p:blipFill>
            <p:spPr>
              <a:xfrm>
                <a:off x="8391141" y="1265844"/>
                <a:ext cx="745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65E0FEFD-6BDC-D0D5-3A55-B46F8A98643B}"/>
                  </a:ext>
                </a:extLst>
              </p14:cNvPr>
              <p14:cNvContentPartPr/>
              <p14:nvPr/>
            </p14:nvContentPartPr>
            <p14:xfrm>
              <a:off x="6209181" y="1289244"/>
              <a:ext cx="747720" cy="68040"/>
            </p14:xfrm>
          </p:contentPart>
        </mc:Choice>
        <mc:Fallback>
          <p:pic>
            <p:nvPicPr>
              <p:cNvPr id="24" name="Ink 23">
                <a:extLst>
                  <a:ext uri="{FF2B5EF4-FFF2-40B4-BE49-F238E27FC236}">
                    <a16:creationId xmlns:a16="http://schemas.microsoft.com/office/drawing/2014/main" id="{65E0FEFD-6BDC-D0D5-3A55-B46F8A98643B}"/>
                  </a:ext>
                </a:extLst>
              </p:cNvPr>
              <p:cNvPicPr/>
              <p:nvPr/>
            </p:nvPicPr>
            <p:blipFill>
              <a:blip r:embed="rId29"/>
              <a:stretch>
                <a:fillRect/>
              </a:stretch>
            </p:blipFill>
            <p:spPr>
              <a:xfrm>
                <a:off x="6191181" y="1271604"/>
                <a:ext cx="783360" cy="103680"/>
              </a:xfrm>
              <a:prstGeom prst="rect">
                <a:avLst/>
              </a:prstGeom>
            </p:spPr>
          </p:pic>
        </mc:Fallback>
      </mc:AlternateContent>
      <p:grpSp>
        <p:nvGrpSpPr>
          <p:cNvPr id="29" name="Group 28">
            <a:extLst>
              <a:ext uri="{FF2B5EF4-FFF2-40B4-BE49-F238E27FC236}">
                <a16:creationId xmlns:a16="http://schemas.microsoft.com/office/drawing/2014/main" id="{D82C7AF0-EF90-E98E-0F89-D19F817175BD}"/>
              </a:ext>
            </a:extLst>
          </p:cNvPr>
          <p:cNvGrpSpPr/>
          <p:nvPr/>
        </p:nvGrpSpPr>
        <p:grpSpPr>
          <a:xfrm>
            <a:off x="722421" y="2556444"/>
            <a:ext cx="2218680" cy="99000"/>
            <a:chOff x="722421" y="2556444"/>
            <a:chExt cx="2218680" cy="99000"/>
          </a:xfrm>
        </p:grpSpPr>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D3E84DB9-BE8C-40E1-92F7-DFC19DD6DA9E}"/>
                    </a:ext>
                  </a:extLst>
                </p14:cNvPr>
                <p14:cNvContentPartPr/>
                <p14:nvPr/>
              </p14:nvContentPartPr>
              <p14:xfrm>
                <a:off x="2487501" y="2556444"/>
                <a:ext cx="453600" cy="94320"/>
              </p14:xfrm>
            </p:contentPart>
          </mc:Choice>
          <mc:Fallback>
            <p:pic>
              <p:nvPicPr>
                <p:cNvPr id="25" name="Ink 24">
                  <a:extLst>
                    <a:ext uri="{FF2B5EF4-FFF2-40B4-BE49-F238E27FC236}">
                      <a16:creationId xmlns:a16="http://schemas.microsoft.com/office/drawing/2014/main" id="{D3E84DB9-BE8C-40E1-92F7-DFC19DD6DA9E}"/>
                    </a:ext>
                  </a:extLst>
                </p:cNvPr>
                <p:cNvPicPr/>
                <p:nvPr/>
              </p:nvPicPr>
              <p:blipFill>
                <a:blip r:embed="rId31"/>
                <a:stretch>
                  <a:fillRect/>
                </a:stretch>
              </p:blipFill>
              <p:spPr>
                <a:xfrm>
                  <a:off x="2469501" y="2538444"/>
                  <a:ext cx="489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56A30277-581B-E47D-D284-8D4156864C85}"/>
                    </a:ext>
                  </a:extLst>
                </p14:cNvPr>
                <p14:cNvContentPartPr/>
                <p14:nvPr/>
              </p14:nvContentPartPr>
              <p14:xfrm>
                <a:off x="1518021" y="2619084"/>
                <a:ext cx="797400" cy="36360"/>
              </p14:xfrm>
            </p:contentPart>
          </mc:Choice>
          <mc:Fallback>
            <p:pic>
              <p:nvPicPr>
                <p:cNvPr id="26" name="Ink 25">
                  <a:extLst>
                    <a:ext uri="{FF2B5EF4-FFF2-40B4-BE49-F238E27FC236}">
                      <a16:creationId xmlns:a16="http://schemas.microsoft.com/office/drawing/2014/main" id="{56A30277-581B-E47D-D284-8D4156864C85}"/>
                    </a:ext>
                  </a:extLst>
                </p:cNvPr>
                <p:cNvPicPr/>
                <p:nvPr/>
              </p:nvPicPr>
              <p:blipFill>
                <a:blip r:embed="rId33"/>
                <a:stretch>
                  <a:fillRect/>
                </a:stretch>
              </p:blipFill>
              <p:spPr>
                <a:xfrm>
                  <a:off x="1500021" y="2601084"/>
                  <a:ext cx="8330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Ink 27">
                  <a:extLst>
                    <a:ext uri="{FF2B5EF4-FFF2-40B4-BE49-F238E27FC236}">
                      <a16:creationId xmlns:a16="http://schemas.microsoft.com/office/drawing/2014/main" id="{A383DC5C-3811-3B06-885D-933447B25A85}"/>
                    </a:ext>
                  </a:extLst>
                </p14:cNvPr>
                <p14:cNvContentPartPr/>
                <p14:nvPr/>
              </p14:nvContentPartPr>
              <p14:xfrm>
                <a:off x="722421" y="2578764"/>
                <a:ext cx="645120" cy="51840"/>
              </p14:xfrm>
            </p:contentPart>
          </mc:Choice>
          <mc:Fallback>
            <p:pic>
              <p:nvPicPr>
                <p:cNvPr id="28" name="Ink 27">
                  <a:extLst>
                    <a:ext uri="{FF2B5EF4-FFF2-40B4-BE49-F238E27FC236}">
                      <a16:creationId xmlns:a16="http://schemas.microsoft.com/office/drawing/2014/main" id="{A383DC5C-3811-3B06-885D-933447B25A85}"/>
                    </a:ext>
                  </a:extLst>
                </p:cNvPr>
                <p:cNvPicPr/>
                <p:nvPr/>
              </p:nvPicPr>
              <p:blipFill>
                <a:blip r:embed="rId35"/>
                <a:stretch>
                  <a:fillRect/>
                </a:stretch>
              </p:blipFill>
              <p:spPr>
                <a:xfrm>
                  <a:off x="704781" y="2561124"/>
                  <a:ext cx="680760" cy="8748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34367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7302" y="276505"/>
            <a:ext cx="9235238" cy="5940088"/>
          </a:xfrm>
          <a:prstGeom prst="rect">
            <a:avLst/>
          </a:prstGeom>
          <a:noFill/>
        </p:spPr>
        <p:txBody>
          <a:bodyPr wrap="square" rtlCol="0">
            <a:spAutoFit/>
          </a:bodyPr>
          <a:lstStyle/>
          <a:p>
            <a:r>
              <a:rPr lang="en-US" sz="2400" b="1">
                <a:solidFill>
                  <a:srgbClr val="FFC000"/>
                </a:solidFill>
                <a:cs typeface="+mj-cs"/>
              </a:rPr>
              <a:t>Romans 16:25 </a:t>
            </a:r>
          </a:p>
          <a:p>
            <a:r>
              <a:rPr lang="en-US" sz="1900">
                <a:solidFill>
                  <a:srgbClr val="FFC000"/>
                </a:solidFill>
                <a:cs typeface="+mj-cs"/>
              </a:rPr>
              <a:t>25 Now to him that is of power to stablish you according to my gospel, and the preaching of Jesus Christ, according to the revelation of the mystery, which was kept secret since the world began (KJV </a:t>
            </a:r>
            <a:r>
              <a:rPr lang="en-US" sz="1900">
                <a:solidFill>
                  <a:srgbClr val="00B0F0"/>
                </a:solidFill>
                <a:cs typeface="+mj-cs"/>
              </a:rPr>
              <a:t>25 </a:t>
            </a:r>
            <a:r>
              <a:rPr lang="el-GR" sz="1900">
                <a:solidFill>
                  <a:srgbClr val="00B0F0"/>
                </a:solidFill>
                <a:cs typeface="+mj-cs"/>
              </a:rPr>
              <a:t>Τῷ δὲ δυναμένῳ ὑμᾶς στηρίξαι κατὰ τὸ εὐαγγέλιόν μου καὶ τὸ κήρυγμα Ἰησοῦ Χριστοῦ*, κατὰ ἀποκάλυψιν μυστηρίου χρόνοις αἰωνίοις σεσιγημένου*</a:t>
            </a:r>
            <a:r>
              <a:rPr lang="el-GR" sz="1900">
                <a:solidFill>
                  <a:srgbClr val="FFC000"/>
                </a:solidFill>
                <a:cs typeface="+mj-cs"/>
              </a:rPr>
              <a:t>)</a:t>
            </a:r>
          </a:p>
          <a:p>
            <a:endParaRPr lang="el-GR" sz="900">
              <a:solidFill>
                <a:srgbClr val="FFC000"/>
              </a:solidFill>
              <a:cs typeface="+mj-cs"/>
            </a:endParaRPr>
          </a:p>
          <a:p>
            <a:r>
              <a:rPr lang="el-GR" sz="2400" b="1">
                <a:solidFill>
                  <a:srgbClr val="FFC000"/>
                </a:solidFill>
                <a:cs typeface="+mj-cs"/>
              </a:rPr>
              <a:t>1 </a:t>
            </a:r>
            <a:r>
              <a:rPr lang="en-US" sz="2400" b="1">
                <a:solidFill>
                  <a:srgbClr val="FFC000"/>
                </a:solidFill>
                <a:cs typeface="+mj-cs"/>
              </a:rPr>
              <a:t>Corinthians 2:7 </a:t>
            </a:r>
          </a:p>
          <a:p>
            <a:r>
              <a:rPr lang="en-US" sz="1900">
                <a:solidFill>
                  <a:srgbClr val="FFC000"/>
                </a:solidFill>
                <a:cs typeface="+mj-cs"/>
              </a:rPr>
              <a:t>7 But we speak the wisdom of God in a mystery, even the hidden wisdom, which God ordained before the world unto our glory: (KJV </a:t>
            </a:r>
            <a:r>
              <a:rPr lang="en-US" sz="1900">
                <a:solidFill>
                  <a:srgbClr val="00B0F0"/>
                </a:solidFill>
                <a:cs typeface="+mj-cs"/>
              </a:rPr>
              <a:t>7 </a:t>
            </a:r>
            <a:r>
              <a:rPr lang="el-GR" sz="1900">
                <a:solidFill>
                  <a:srgbClr val="00B0F0"/>
                </a:solidFill>
                <a:cs typeface="+mj-cs"/>
              </a:rPr>
              <a:t>ἀλλὰ λαλοῦμεν θεοῦ σοφίαν ἐν μυστηρίῳ τὴν ἀποκεκρυμμένην, ἣν προώρισεν ὁ θεὸς πρὸ τῶν αἰώνων εἰς δόξαν ἡμῶν,*</a:t>
            </a:r>
            <a:r>
              <a:rPr lang="el-GR" sz="1900">
                <a:solidFill>
                  <a:srgbClr val="FFC000"/>
                </a:solidFill>
                <a:cs typeface="+mj-cs"/>
              </a:rPr>
              <a:t>)</a:t>
            </a:r>
          </a:p>
          <a:p>
            <a:endParaRPr lang="el-GR" sz="900">
              <a:solidFill>
                <a:srgbClr val="FFC000"/>
              </a:solidFill>
              <a:cs typeface="+mj-cs"/>
            </a:endParaRPr>
          </a:p>
          <a:p>
            <a:r>
              <a:rPr lang="el-GR" sz="2400" b="1">
                <a:solidFill>
                  <a:srgbClr val="FFC000"/>
                </a:solidFill>
                <a:cs typeface="+mj-cs"/>
              </a:rPr>
              <a:t>1 </a:t>
            </a:r>
            <a:r>
              <a:rPr lang="en-US" sz="2400" b="1">
                <a:solidFill>
                  <a:srgbClr val="FFC000"/>
                </a:solidFill>
                <a:cs typeface="+mj-cs"/>
              </a:rPr>
              <a:t>Corinthians 4:1 </a:t>
            </a:r>
          </a:p>
          <a:p>
            <a:r>
              <a:rPr lang="en-US" sz="1900">
                <a:solidFill>
                  <a:srgbClr val="FFC000"/>
                </a:solidFill>
                <a:cs typeface="+mj-cs"/>
              </a:rPr>
              <a:t>Let a man so account of us, as of the ministers of Christ, and stewards of the mysteries of God. (KJV </a:t>
            </a:r>
            <a:r>
              <a:rPr lang="en-US" sz="1900">
                <a:solidFill>
                  <a:srgbClr val="00B0F0"/>
                </a:solidFill>
                <a:cs typeface="+mj-cs"/>
              </a:rPr>
              <a:t>4 </a:t>
            </a:r>
            <a:r>
              <a:rPr lang="el-GR" sz="1900">
                <a:solidFill>
                  <a:srgbClr val="00B0F0"/>
                </a:solidFill>
                <a:cs typeface="+mj-cs"/>
              </a:rPr>
              <a:t>Οὕτως ἡμᾶς λογιζέσθω ἄνθρωπος ὡς ὑπηρέτας Χριστοῦ καὶ οἰκονόμους μυστηρίων θεοῦ.*</a:t>
            </a:r>
            <a:r>
              <a:rPr lang="el-GR" sz="1900">
                <a:solidFill>
                  <a:srgbClr val="FFC000"/>
                </a:solidFill>
                <a:cs typeface="+mj-cs"/>
              </a:rPr>
              <a:t>)</a:t>
            </a:r>
          </a:p>
          <a:p>
            <a:endParaRPr lang="el-GR" sz="900">
              <a:solidFill>
                <a:srgbClr val="FFC000"/>
              </a:solidFill>
              <a:cs typeface="+mj-cs"/>
            </a:endParaRPr>
          </a:p>
          <a:p>
            <a:r>
              <a:rPr lang="en-US" sz="2400" b="1">
                <a:solidFill>
                  <a:srgbClr val="FFC000"/>
                </a:solidFill>
                <a:cs typeface="+mj-cs"/>
              </a:rPr>
              <a:t>Ephesians 1:9 </a:t>
            </a:r>
          </a:p>
          <a:p>
            <a:r>
              <a:rPr lang="en-US" sz="1900">
                <a:solidFill>
                  <a:srgbClr val="FFC000"/>
                </a:solidFill>
                <a:cs typeface="+mj-cs"/>
              </a:rPr>
              <a:t>9 Having made known unto us the mystery of his will, according to his good pleasure which he hath purposed in himself: (KJV </a:t>
            </a:r>
            <a:r>
              <a:rPr lang="en-US" sz="1900">
                <a:solidFill>
                  <a:srgbClr val="00B0F0"/>
                </a:solidFill>
                <a:cs typeface="+mj-cs"/>
              </a:rPr>
              <a:t>9 ⸀</a:t>
            </a:r>
            <a:r>
              <a:rPr lang="el-GR" sz="1900">
                <a:solidFill>
                  <a:srgbClr val="00B0F0"/>
                </a:solidFill>
                <a:cs typeface="+mj-cs"/>
              </a:rPr>
              <a:t>γνωρίσας ἡμῖν τὸ μυστήριον τοῦ θελήματος αὐτοῦ,* κατὰ τὴν εὐδοκίαν °αὐτοῦ ἣν προέθετο ἐν ⸁αὐτῷ</a:t>
            </a:r>
            <a:r>
              <a:rPr lang="el-GR" sz="19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D41AE89-E34C-F6B5-D00F-5B750A2B60E9}"/>
                  </a:ext>
                </a:extLst>
              </p14:cNvPr>
              <p14:cNvContentPartPr/>
              <p14:nvPr/>
            </p14:nvContentPartPr>
            <p14:xfrm>
              <a:off x="4567941" y="1248924"/>
              <a:ext cx="1238400" cy="75600"/>
            </p14:xfrm>
          </p:contentPart>
        </mc:Choice>
        <mc:Fallback>
          <p:pic>
            <p:nvPicPr>
              <p:cNvPr id="2" name="Ink 1">
                <a:extLst>
                  <a:ext uri="{FF2B5EF4-FFF2-40B4-BE49-F238E27FC236}">
                    <a16:creationId xmlns:a16="http://schemas.microsoft.com/office/drawing/2014/main" id="{BD41AE89-E34C-F6B5-D00F-5B750A2B60E9}"/>
                  </a:ext>
                </a:extLst>
              </p:cNvPr>
              <p:cNvPicPr/>
              <p:nvPr/>
            </p:nvPicPr>
            <p:blipFill>
              <a:blip r:embed="rId5"/>
              <a:stretch>
                <a:fillRect/>
              </a:stretch>
            </p:blipFill>
            <p:spPr>
              <a:xfrm>
                <a:off x="4549941" y="1231284"/>
                <a:ext cx="1274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60BE174-6637-82D3-5594-64B906CCA07C}"/>
                  </a:ext>
                </a:extLst>
              </p14:cNvPr>
              <p14:cNvContentPartPr/>
              <p14:nvPr/>
            </p14:nvContentPartPr>
            <p14:xfrm>
              <a:off x="3990141" y="2624124"/>
              <a:ext cx="1112040" cy="56880"/>
            </p14:xfrm>
          </p:contentPart>
        </mc:Choice>
        <mc:Fallback>
          <p:pic>
            <p:nvPicPr>
              <p:cNvPr id="4" name="Ink 3">
                <a:extLst>
                  <a:ext uri="{FF2B5EF4-FFF2-40B4-BE49-F238E27FC236}">
                    <a16:creationId xmlns:a16="http://schemas.microsoft.com/office/drawing/2014/main" id="{B60BE174-6637-82D3-5594-64B906CCA07C}"/>
                  </a:ext>
                </a:extLst>
              </p:cNvPr>
              <p:cNvPicPr/>
              <p:nvPr/>
            </p:nvPicPr>
            <p:blipFill>
              <a:blip r:embed="rId7"/>
              <a:stretch>
                <a:fillRect/>
              </a:stretch>
            </p:blipFill>
            <p:spPr>
              <a:xfrm>
                <a:off x="3972501" y="2606484"/>
                <a:ext cx="1147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686BE54-F1C9-7D40-64AC-1511F2DD4150}"/>
                  </a:ext>
                </a:extLst>
              </p14:cNvPr>
              <p14:cNvContentPartPr/>
              <p14:nvPr/>
            </p14:nvContentPartPr>
            <p14:xfrm>
              <a:off x="6606621" y="2656524"/>
              <a:ext cx="819000" cy="27000"/>
            </p14:xfrm>
          </p:contentPart>
        </mc:Choice>
        <mc:Fallback>
          <p:pic>
            <p:nvPicPr>
              <p:cNvPr id="5" name="Ink 4">
                <a:extLst>
                  <a:ext uri="{FF2B5EF4-FFF2-40B4-BE49-F238E27FC236}">
                    <a16:creationId xmlns:a16="http://schemas.microsoft.com/office/drawing/2014/main" id="{1686BE54-F1C9-7D40-64AC-1511F2DD4150}"/>
                  </a:ext>
                </a:extLst>
              </p:cNvPr>
              <p:cNvPicPr/>
              <p:nvPr/>
            </p:nvPicPr>
            <p:blipFill>
              <a:blip r:embed="rId9"/>
              <a:stretch>
                <a:fillRect/>
              </a:stretch>
            </p:blipFill>
            <p:spPr>
              <a:xfrm>
                <a:off x="6588981" y="2638524"/>
                <a:ext cx="8546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5D1E152-C5B9-7E1F-A059-464A4CD77002}"/>
                  </a:ext>
                </a:extLst>
              </p14:cNvPr>
              <p14:cNvContentPartPr/>
              <p14:nvPr/>
            </p14:nvContentPartPr>
            <p14:xfrm>
              <a:off x="7501221" y="3977364"/>
              <a:ext cx="1321560" cy="64080"/>
            </p14:xfrm>
          </p:contentPart>
        </mc:Choice>
        <mc:Fallback>
          <p:pic>
            <p:nvPicPr>
              <p:cNvPr id="7" name="Ink 6">
                <a:extLst>
                  <a:ext uri="{FF2B5EF4-FFF2-40B4-BE49-F238E27FC236}">
                    <a16:creationId xmlns:a16="http://schemas.microsoft.com/office/drawing/2014/main" id="{E5D1E152-C5B9-7E1F-A059-464A4CD77002}"/>
                  </a:ext>
                </a:extLst>
              </p:cNvPr>
              <p:cNvPicPr/>
              <p:nvPr/>
            </p:nvPicPr>
            <p:blipFill>
              <a:blip r:embed="rId11"/>
              <a:stretch>
                <a:fillRect/>
              </a:stretch>
            </p:blipFill>
            <p:spPr>
              <a:xfrm>
                <a:off x="7483221" y="3959364"/>
                <a:ext cx="1357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4BE1009-F141-42DB-0171-B329FF7C1151}"/>
                  </a:ext>
                </a:extLst>
              </p14:cNvPr>
              <p14:cNvContentPartPr/>
              <p14:nvPr/>
            </p14:nvContentPartPr>
            <p14:xfrm>
              <a:off x="3491181" y="5329524"/>
              <a:ext cx="2104920" cy="83520"/>
            </p14:xfrm>
          </p:contentPart>
        </mc:Choice>
        <mc:Fallback>
          <p:pic>
            <p:nvPicPr>
              <p:cNvPr id="9" name="Ink 8">
                <a:extLst>
                  <a:ext uri="{FF2B5EF4-FFF2-40B4-BE49-F238E27FC236}">
                    <a16:creationId xmlns:a16="http://schemas.microsoft.com/office/drawing/2014/main" id="{24BE1009-F141-42DB-0171-B329FF7C1151}"/>
                  </a:ext>
                </a:extLst>
              </p:cNvPr>
              <p:cNvPicPr/>
              <p:nvPr/>
            </p:nvPicPr>
            <p:blipFill>
              <a:blip r:embed="rId13"/>
              <a:stretch>
                <a:fillRect/>
              </a:stretch>
            </p:blipFill>
            <p:spPr>
              <a:xfrm>
                <a:off x="3473181" y="5311884"/>
                <a:ext cx="2140560" cy="119160"/>
              </a:xfrm>
              <a:prstGeom prst="rect">
                <a:avLst/>
              </a:prstGeom>
            </p:spPr>
          </p:pic>
        </mc:Fallback>
      </mc:AlternateContent>
    </p:spTree>
    <p:extLst>
      <p:ext uri="{BB962C8B-B14F-4D97-AF65-F5344CB8AC3E}">
        <p14:creationId xmlns:p14="http://schemas.microsoft.com/office/powerpoint/2010/main" val="52490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532104"/>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84108" y="367630"/>
            <a:ext cx="9483278" cy="4847481"/>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לג</a:t>
            </a:r>
            <a:endParaRPr lang="he-IL" sz="4300" b="1" dirty="0">
              <a:solidFill>
                <a:srgbClr val="FFFF00"/>
              </a:solidFill>
              <a:cs typeface="+mj-cs"/>
            </a:endParaRPr>
          </a:p>
          <a:p>
            <a:pPr algn="r"/>
            <a:r>
              <a:rPr lang="he-IL" sz="3800">
                <a:solidFill>
                  <a:srgbClr val="FFFF00"/>
                </a:solidFill>
                <a:cs typeface="+mj-cs"/>
              </a:rPr>
              <a:t>﻿ז   הֵן אֶרְאֶלָּם צָעֲקוּ חֻצָה מַלְאֲכֵי שָׁלוֹם מַר יִבְכָּיוּן: ח   נָשַׁמּוּ מְסִלּוֹת שָׁבַת עֹבֵר אֹרַח הֵפֵר בְּרִית מָאַס עָרִים לֹא חָשַׁב אֱנוֹשׁ: </a:t>
            </a:r>
            <a:r>
              <a:rPr lang="he-IL" sz="3800">
                <a:solidFill>
                  <a:srgbClr val="FFC000"/>
                </a:solidFill>
                <a:cs typeface="+mj-cs"/>
              </a:rPr>
              <a:t>ט   אָבַל אֻמְלְלָה אָרֶץ הֶחְפִּיר לְבָנוֹן קָמַל הָיָה הַשָּׁרוֹן כָּעֲרָבָה וְנֹעֵר בָּשָׁן וְכַרְמֶל: </a:t>
            </a:r>
            <a:r>
              <a:rPr lang="he-IL" sz="3800">
                <a:solidFill>
                  <a:srgbClr val="92D050"/>
                </a:solidFill>
                <a:cs typeface="+mj-cs"/>
              </a:rPr>
              <a:t>י   עַתָּה אָקוּם יֹאמַר יְהֹוָה עַתָּה אֵרוֹמָם עַתָּה אֶנָּשֵֹא: יא   תַּהֲרוּ חֲשַׁשׁ תֵּלְדוּ קַשׁ רוּחֲכֶם אֵשׁ תֹּאכַלְכֶם:</a:t>
            </a:r>
            <a:r>
              <a:rPr lang="he-IL" sz="3800">
                <a:solidFill>
                  <a:schemeClr val="bg1"/>
                </a:solidFill>
                <a:cs typeface="+mj-cs"/>
              </a:rPr>
              <a:t> </a:t>
            </a:r>
            <a:r>
              <a:rPr lang="he-IL" sz="3800">
                <a:solidFill>
                  <a:srgbClr val="00B0F0"/>
                </a:solidFill>
                <a:cs typeface="+mj-cs"/>
              </a:rPr>
              <a:t>יב   וְהָיוּ עַמִּים מִשְֹרְפוֹת שִֹיד קוֹצִים כְּסוּחִים בָּאֵשׁ יִצַּתּוּ:</a:t>
            </a:r>
            <a:endParaRPr lang="he-IL" sz="3800" dirty="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8AF5FE1E-7837-8730-DCF5-C17CBDF11503}"/>
              </a:ext>
            </a:extLst>
          </p:cNvPr>
          <p:cNvGrpSpPr/>
          <p:nvPr/>
        </p:nvGrpSpPr>
        <p:grpSpPr>
          <a:xfrm>
            <a:off x="6668181" y="1693524"/>
            <a:ext cx="2415240" cy="100440"/>
            <a:chOff x="6668181" y="1693524"/>
            <a:chExt cx="2415240" cy="1004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74866DD-5D9F-4517-BEB8-77F1D10F48DC}"/>
                    </a:ext>
                  </a:extLst>
                </p14:cNvPr>
                <p14:cNvContentPartPr/>
                <p14:nvPr/>
              </p14:nvContentPartPr>
              <p14:xfrm>
                <a:off x="7447221" y="1693524"/>
                <a:ext cx="1636200" cy="80640"/>
              </p14:xfrm>
            </p:contentPart>
          </mc:Choice>
          <mc:Fallback>
            <p:pic>
              <p:nvPicPr>
                <p:cNvPr id="2" name="Ink 1">
                  <a:extLst>
                    <a:ext uri="{FF2B5EF4-FFF2-40B4-BE49-F238E27FC236}">
                      <a16:creationId xmlns:a16="http://schemas.microsoft.com/office/drawing/2014/main" id="{D74866DD-5D9F-4517-BEB8-77F1D10F48DC}"/>
                    </a:ext>
                  </a:extLst>
                </p:cNvPr>
                <p:cNvPicPr/>
                <p:nvPr/>
              </p:nvPicPr>
              <p:blipFill>
                <a:blip r:embed="rId5"/>
                <a:stretch>
                  <a:fillRect/>
                </a:stretch>
              </p:blipFill>
              <p:spPr>
                <a:xfrm>
                  <a:off x="7429221" y="1675884"/>
                  <a:ext cx="1671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43EC6AA-9FA6-056A-B260-D215CADFA8DE}"/>
                    </a:ext>
                  </a:extLst>
                </p14:cNvPr>
                <p14:cNvContentPartPr/>
                <p14:nvPr/>
              </p14:nvContentPartPr>
              <p14:xfrm>
                <a:off x="6668181" y="1741404"/>
                <a:ext cx="684000" cy="52560"/>
              </p14:xfrm>
            </p:contentPart>
          </mc:Choice>
          <mc:Fallback>
            <p:pic>
              <p:nvPicPr>
                <p:cNvPr id="4" name="Ink 3">
                  <a:extLst>
                    <a:ext uri="{FF2B5EF4-FFF2-40B4-BE49-F238E27FC236}">
                      <a16:creationId xmlns:a16="http://schemas.microsoft.com/office/drawing/2014/main" id="{843EC6AA-9FA6-056A-B260-D215CADFA8DE}"/>
                    </a:ext>
                  </a:extLst>
                </p:cNvPr>
                <p:cNvPicPr/>
                <p:nvPr/>
              </p:nvPicPr>
              <p:blipFill>
                <a:blip r:embed="rId7"/>
                <a:stretch>
                  <a:fillRect/>
                </a:stretch>
              </p:blipFill>
              <p:spPr>
                <a:xfrm>
                  <a:off x="6650181" y="1723764"/>
                  <a:ext cx="719640" cy="88200"/>
                </a:xfrm>
                <a:prstGeom prst="rect">
                  <a:avLst/>
                </a:prstGeom>
              </p:spPr>
            </p:pic>
          </mc:Fallback>
        </mc:AlternateContent>
      </p:grpSp>
      <p:grpSp>
        <p:nvGrpSpPr>
          <p:cNvPr id="15" name="Group 14">
            <a:extLst>
              <a:ext uri="{FF2B5EF4-FFF2-40B4-BE49-F238E27FC236}">
                <a16:creationId xmlns:a16="http://schemas.microsoft.com/office/drawing/2014/main" id="{7927588B-3503-9FB2-78F7-F2438D604F59}"/>
              </a:ext>
            </a:extLst>
          </p:cNvPr>
          <p:cNvGrpSpPr/>
          <p:nvPr/>
        </p:nvGrpSpPr>
        <p:grpSpPr>
          <a:xfrm>
            <a:off x="2087541" y="1647444"/>
            <a:ext cx="4294800" cy="150840"/>
            <a:chOff x="2087541" y="1647444"/>
            <a:chExt cx="4294800" cy="15084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A3E1FD5-3847-A0FE-E904-DB1772D05F83}"/>
                    </a:ext>
                  </a:extLst>
                </p14:cNvPr>
                <p14:cNvContentPartPr/>
                <p14:nvPr/>
              </p14:nvContentPartPr>
              <p14:xfrm>
                <a:off x="5969781" y="1733844"/>
                <a:ext cx="412560" cy="15480"/>
              </p14:xfrm>
            </p:contentPart>
          </mc:Choice>
          <mc:Fallback>
            <p:pic>
              <p:nvPicPr>
                <p:cNvPr id="7" name="Ink 6">
                  <a:extLst>
                    <a:ext uri="{FF2B5EF4-FFF2-40B4-BE49-F238E27FC236}">
                      <a16:creationId xmlns:a16="http://schemas.microsoft.com/office/drawing/2014/main" id="{3A3E1FD5-3847-A0FE-E904-DB1772D05F83}"/>
                    </a:ext>
                  </a:extLst>
                </p:cNvPr>
                <p:cNvPicPr/>
                <p:nvPr/>
              </p:nvPicPr>
              <p:blipFill>
                <a:blip r:embed="rId9"/>
                <a:stretch>
                  <a:fillRect/>
                </a:stretch>
              </p:blipFill>
              <p:spPr>
                <a:xfrm>
                  <a:off x="5952141" y="1715844"/>
                  <a:ext cx="4482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3FF88FAD-401E-524F-BFF0-D36189E814B7}"/>
                    </a:ext>
                  </a:extLst>
                </p14:cNvPr>
                <p14:cNvContentPartPr/>
                <p14:nvPr/>
              </p14:nvContentPartPr>
              <p14:xfrm>
                <a:off x="4848381" y="1746444"/>
                <a:ext cx="785520" cy="51840"/>
              </p14:xfrm>
            </p:contentPart>
          </mc:Choice>
          <mc:Fallback>
            <p:pic>
              <p:nvPicPr>
                <p:cNvPr id="9" name="Ink 8">
                  <a:extLst>
                    <a:ext uri="{FF2B5EF4-FFF2-40B4-BE49-F238E27FC236}">
                      <a16:creationId xmlns:a16="http://schemas.microsoft.com/office/drawing/2014/main" id="{3FF88FAD-401E-524F-BFF0-D36189E814B7}"/>
                    </a:ext>
                  </a:extLst>
                </p:cNvPr>
                <p:cNvPicPr/>
                <p:nvPr/>
              </p:nvPicPr>
              <p:blipFill>
                <a:blip r:embed="rId11"/>
                <a:stretch>
                  <a:fillRect/>
                </a:stretch>
              </p:blipFill>
              <p:spPr>
                <a:xfrm>
                  <a:off x="4830741" y="1728444"/>
                  <a:ext cx="821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F67E6896-512D-32E1-95C3-411A2482DC0B}"/>
                    </a:ext>
                  </a:extLst>
                </p14:cNvPr>
                <p14:cNvContentPartPr/>
                <p14:nvPr/>
              </p14:nvContentPartPr>
              <p14:xfrm>
                <a:off x="3738861" y="1683084"/>
                <a:ext cx="758520" cy="47520"/>
              </p14:xfrm>
            </p:contentPart>
          </mc:Choice>
          <mc:Fallback>
            <p:pic>
              <p:nvPicPr>
                <p:cNvPr id="11" name="Ink 10">
                  <a:extLst>
                    <a:ext uri="{FF2B5EF4-FFF2-40B4-BE49-F238E27FC236}">
                      <a16:creationId xmlns:a16="http://schemas.microsoft.com/office/drawing/2014/main" id="{F67E6896-512D-32E1-95C3-411A2482DC0B}"/>
                    </a:ext>
                  </a:extLst>
                </p:cNvPr>
                <p:cNvPicPr/>
                <p:nvPr/>
              </p:nvPicPr>
              <p:blipFill>
                <a:blip r:embed="rId13"/>
                <a:stretch>
                  <a:fillRect/>
                </a:stretch>
              </p:blipFill>
              <p:spPr>
                <a:xfrm>
                  <a:off x="3720861" y="1665444"/>
                  <a:ext cx="794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93625DEE-5B24-4F68-4066-02E0C53C9E57}"/>
                    </a:ext>
                  </a:extLst>
                </p14:cNvPr>
                <p14:cNvContentPartPr/>
                <p14:nvPr/>
              </p14:nvContentPartPr>
              <p14:xfrm>
                <a:off x="3111021" y="1647444"/>
                <a:ext cx="368640" cy="41400"/>
              </p14:xfrm>
            </p:contentPart>
          </mc:Choice>
          <mc:Fallback>
            <p:pic>
              <p:nvPicPr>
                <p:cNvPr id="13" name="Ink 12">
                  <a:extLst>
                    <a:ext uri="{FF2B5EF4-FFF2-40B4-BE49-F238E27FC236}">
                      <a16:creationId xmlns:a16="http://schemas.microsoft.com/office/drawing/2014/main" id="{93625DEE-5B24-4F68-4066-02E0C53C9E57}"/>
                    </a:ext>
                  </a:extLst>
                </p:cNvPr>
                <p:cNvPicPr/>
                <p:nvPr/>
              </p:nvPicPr>
              <p:blipFill>
                <a:blip r:embed="rId15"/>
                <a:stretch>
                  <a:fillRect/>
                </a:stretch>
              </p:blipFill>
              <p:spPr>
                <a:xfrm>
                  <a:off x="3093381" y="1629444"/>
                  <a:ext cx="404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D26A3C07-A9BD-9557-3D42-57B129DB50A6}"/>
                    </a:ext>
                  </a:extLst>
                </p14:cNvPr>
                <p14:cNvContentPartPr/>
                <p14:nvPr/>
              </p14:nvContentPartPr>
              <p14:xfrm>
                <a:off x="2087541" y="1683084"/>
                <a:ext cx="866880" cy="93960"/>
              </p14:xfrm>
            </p:contentPart>
          </mc:Choice>
          <mc:Fallback>
            <p:pic>
              <p:nvPicPr>
                <p:cNvPr id="14" name="Ink 13">
                  <a:extLst>
                    <a:ext uri="{FF2B5EF4-FFF2-40B4-BE49-F238E27FC236}">
                      <a16:creationId xmlns:a16="http://schemas.microsoft.com/office/drawing/2014/main" id="{D26A3C07-A9BD-9557-3D42-57B129DB50A6}"/>
                    </a:ext>
                  </a:extLst>
                </p:cNvPr>
                <p:cNvPicPr/>
                <p:nvPr/>
              </p:nvPicPr>
              <p:blipFill>
                <a:blip r:embed="rId17"/>
                <a:stretch>
                  <a:fillRect/>
                </a:stretch>
              </p:blipFill>
              <p:spPr>
                <a:xfrm>
                  <a:off x="2069901" y="1665444"/>
                  <a:ext cx="902520" cy="12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BB9574CF-C6A1-6954-7BB0-D08944DECF9A}"/>
                  </a:ext>
                </a:extLst>
              </p14:cNvPr>
              <p14:cNvContentPartPr/>
              <p14:nvPr/>
            </p14:nvContentPartPr>
            <p14:xfrm>
              <a:off x="382581" y="1634484"/>
              <a:ext cx="733320" cy="46440"/>
            </p14:xfrm>
          </p:contentPart>
        </mc:Choice>
        <mc:Fallback>
          <p:pic>
            <p:nvPicPr>
              <p:cNvPr id="16" name="Ink 15">
                <a:extLst>
                  <a:ext uri="{FF2B5EF4-FFF2-40B4-BE49-F238E27FC236}">
                    <a16:creationId xmlns:a16="http://schemas.microsoft.com/office/drawing/2014/main" id="{BB9574CF-C6A1-6954-7BB0-D08944DECF9A}"/>
                  </a:ext>
                </a:extLst>
              </p:cNvPr>
              <p:cNvPicPr/>
              <p:nvPr/>
            </p:nvPicPr>
            <p:blipFill>
              <a:blip r:embed="rId19"/>
              <a:stretch>
                <a:fillRect/>
              </a:stretch>
            </p:blipFill>
            <p:spPr>
              <a:xfrm>
                <a:off x="364941" y="1616484"/>
                <a:ext cx="768960" cy="82080"/>
              </a:xfrm>
              <a:prstGeom prst="rect">
                <a:avLst/>
              </a:prstGeom>
            </p:spPr>
          </p:pic>
        </mc:Fallback>
      </mc:AlternateContent>
      <p:grpSp>
        <p:nvGrpSpPr>
          <p:cNvPr id="29" name="Group 28">
            <a:extLst>
              <a:ext uri="{FF2B5EF4-FFF2-40B4-BE49-F238E27FC236}">
                <a16:creationId xmlns:a16="http://schemas.microsoft.com/office/drawing/2014/main" id="{E2BBD48A-FEE9-A28E-0CE2-70FDEDBCEC71}"/>
              </a:ext>
            </a:extLst>
          </p:cNvPr>
          <p:cNvGrpSpPr/>
          <p:nvPr/>
        </p:nvGrpSpPr>
        <p:grpSpPr>
          <a:xfrm>
            <a:off x="1229661" y="2166564"/>
            <a:ext cx="8371800" cy="159840"/>
            <a:chOff x="1229661" y="2166564"/>
            <a:chExt cx="8371800" cy="159840"/>
          </a:xfrm>
        </p:grpSpPr>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3E6F3385-5754-7A4B-C0CD-E123821C6328}"/>
                    </a:ext>
                  </a:extLst>
                </p14:cNvPr>
                <p14:cNvContentPartPr/>
                <p14:nvPr/>
              </p14:nvContentPartPr>
              <p14:xfrm>
                <a:off x="8633061" y="2166564"/>
                <a:ext cx="968400" cy="149760"/>
              </p14:xfrm>
            </p:contentPart>
          </mc:Choice>
          <mc:Fallback>
            <p:pic>
              <p:nvPicPr>
                <p:cNvPr id="17" name="Ink 16">
                  <a:extLst>
                    <a:ext uri="{FF2B5EF4-FFF2-40B4-BE49-F238E27FC236}">
                      <a16:creationId xmlns:a16="http://schemas.microsoft.com/office/drawing/2014/main" id="{3E6F3385-5754-7A4B-C0CD-E123821C6328}"/>
                    </a:ext>
                  </a:extLst>
                </p:cNvPr>
                <p:cNvPicPr/>
                <p:nvPr/>
              </p:nvPicPr>
              <p:blipFill>
                <a:blip r:embed="rId21"/>
                <a:stretch>
                  <a:fillRect/>
                </a:stretch>
              </p:blipFill>
              <p:spPr>
                <a:xfrm>
                  <a:off x="8615421" y="2148924"/>
                  <a:ext cx="1004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DE28A3D1-BBF6-BC0A-EA69-EBB5009A0BFA}"/>
                    </a:ext>
                  </a:extLst>
                </p14:cNvPr>
                <p14:cNvContentPartPr/>
                <p14:nvPr/>
              </p14:nvContentPartPr>
              <p14:xfrm>
                <a:off x="7660341" y="2231724"/>
                <a:ext cx="703080" cy="94680"/>
              </p14:xfrm>
            </p:contentPart>
          </mc:Choice>
          <mc:Fallback>
            <p:pic>
              <p:nvPicPr>
                <p:cNvPr id="18" name="Ink 17">
                  <a:extLst>
                    <a:ext uri="{FF2B5EF4-FFF2-40B4-BE49-F238E27FC236}">
                      <a16:creationId xmlns:a16="http://schemas.microsoft.com/office/drawing/2014/main" id="{DE28A3D1-BBF6-BC0A-EA69-EBB5009A0BFA}"/>
                    </a:ext>
                  </a:extLst>
                </p:cNvPr>
                <p:cNvPicPr/>
                <p:nvPr/>
              </p:nvPicPr>
              <p:blipFill>
                <a:blip r:embed="rId23"/>
                <a:stretch>
                  <a:fillRect/>
                </a:stretch>
              </p:blipFill>
              <p:spPr>
                <a:xfrm>
                  <a:off x="7642701" y="2213724"/>
                  <a:ext cx="738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844DA658-829C-53FF-C307-74A1C3EB39C4}"/>
                    </a:ext>
                  </a:extLst>
                </p14:cNvPr>
                <p14:cNvContentPartPr/>
                <p14:nvPr/>
              </p14:nvContentPartPr>
              <p14:xfrm>
                <a:off x="6983541" y="2256564"/>
                <a:ext cx="537120" cy="24480"/>
              </p14:xfrm>
            </p:contentPart>
          </mc:Choice>
          <mc:Fallback>
            <p:pic>
              <p:nvPicPr>
                <p:cNvPr id="19" name="Ink 18">
                  <a:extLst>
                    <a:ext uri="{FF2B5EF4-FFF2-40B4-BE49-F238E27FC236}">
                      <a16:creationId xmlns:a16="http://schemas.microsoft.com/office/drawing/2014/main" id="{844DA658-829C-53FF-C307-74A1C3EB39C4}"/>
                    </a:ext>
                  </a:extLst>
                </p:cNvPr>
                <p:cNvPicPr/>
                <p:nvPr/>
              </p:nvPicPr>
              <p:blipFill>
                <a:blip r:embed="rId25"/>
                <a:stretch>
                  <a:fillRect/>
                </a:stretch>
              </p:blipFill>
              <p:spPr>
                <a:xfrm>
                  <a:off x="6965541" y="2238564"/>
                  <a:ext cx="5727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818FA39C-86B9-323E-A08B-CEDB3DC7EA2E}"/>
                    </a:ext>
                  </a:extLst>
                </p14:cNvPr>
                <p14:cNvContentPartPr/>
                <p14:nvPr/>
              </p14:nvContentPartPr>
              <p14:xfrm>
                <a:off x="6007941" y="2246844"/>
                <a:ext cx="746640" cy="45720"/>
              </p14:xfrm>
            </p:contentPart>
          </mc:Choice>
          <mc:Fallback>
            <p:pic>
              <p:nvPicPr>
                <p:cNvPr id="20" name="Ink 19">
                  <a:extLst>
                    <a:ext uri="{FF2B5EF4-FFF2-40B4-BE49-F238E27FC236}">
                      <a16:creationId xmlns:a16="http://schemas.microsoft.com/office/drawing/2014/main" id="{818FA39C-86B9-323E-A08B-CEDB3DC7EA2E}"/>
                    </a:ext>
                  </a:extLst>
                </p:cNvPr>
                <p:cNvPicPr/>
                <p:nvPr/>
              </p:nvPicPr>
              <p:blipFill>
                <a:blip r:embed="rId27"/>
                <a:stretch>
                  <a:fillRect/>
                </a:stretch>
              </p:blipFill>
              <p:spPr>
                <a:xfrm>
                  <a:off x="5990301" y="2229204"/>
                  <a:ext cx="782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C46B41FC-130D-9027-4992-CD8C7114D0AF}"/>
                    </a:ext>
                  </a:extLst>
                </p14:cNvPr>
                <p14:cNvContentPartPr/>
                <p14:nvPr/>
              </p14:nvContentPartPr>
              <p14:xfrm>
                <a:off x="5279661" y="2223084"/>
                <a:ext cx="620640" cy="69120"/>
              </p14:xfrm>
            </p:contentPart>
          </mc:Choice>
          <mc:Fallback>
            <p:pic>
              <p:nvPicPr>
                <p:cNvPr id="21" name="Ink 20">
                  <a:extLst>
                    <a:ext uri="{FF2B5EF4-FFF2-40B4-BE49-F238E27FC236}">
                      <a16:creationId xmlns:a16="http://schemas.microsoft.com/office/drawing/2014/main" id="{C46B41FC-130D-9027-4992-CD8C7114D0AF}"/>
                    </a:ext>
                  </a:extLst>
                </p:cNvPr>
                <p:cNvPicPr/>
                <p:nvPr/>
              </p:nvPicPr>
              <p:blipFill>
                <a:blip r:embed="rId29"/>
                <a:stretch>
                  <a:fillRect/>
                </a:stretch>
              </p:blipFill>
              <p:spPr>
                <a:xfrm>
                  <a:off x="5262021" y="2205084"/>
                  <a:ext cx="656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DDA20375-14A9-E17C-C4F4-7E54ADA8F93D}"/>
                    </a:ext>
                  </a:extLst>
                </p14:cNvPr>
                <p14:cNvContentPartPr/>
                <p14:nvPr/>
              </p14:nvContentPartPr>
              <p14:xfrm>
                <a:off x="4254381" y="2245044"/>
                <a:ext cx="853920" cy="30600"/>
              </p14:xfrm>
            </p:contentPart>
          </mc:Choice>
          <mc:Fallback>
            <p:pic>
              <p:nvPicPr>
                <p:cNvPr id="23" name="Ink 22">
                  <a:extLst>
                    <a:ext uri="{FF2B5EF4-FFF2-40B4-BE49-F238E27FC236}">
                      <a16:creationId xmlns:a16="http://schemas.microsoft.com/office/drawing/2014/main" id="{DDA20375-14A9-E17C-C4F4-7E54ADA8F93D}"/>
                    </a:ext>
                  </a:extLst>
                </p:cNvPr>
                <p:cNvPicPr/>
                <p:nvPr/>
              </p:nvPicPr>
              <p:blipFill>
                <a:blip r:embed="rId31"/>
                <a:stretch>
                  <a:fillRect/>
                </a:stretch>
              </p:blipFill>
              <p:spPr>
                <a:xfrm>
                  <a:off x="4236381" y="2227044"/>
                  <a:ext cx="889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41345031-255D-40E8-FF1B-0A07D1C96D28}"/>
                    </a:ext>
                  </a:extLst>
                </p14:cNvPr>
                <p14:cNvContentPartPr/>
                <p14:nvPr/>
              </p14:nvContentPartPr>
              <p14:xfrm>
                <a:off x="3515301" y="2216604"/>
                <a:ext cx="593640" cy="34560"/>
              </p14:xfrm>
            </p:contentPart>
          </mc:Choice>
          <mc:Fallback>
            <p:pic>
              <p:nvPicPr>
                <p:cNvPr id="24" name="Ink 23">
                  <a:extLst>
                    <a:ext uri="{FF2B5EF4-FFF2-40B4-BE49-F238E27FC236}">
                      <a16:creationId xmlns:a16="http://schemas.microsoft.com/office/drawing/2014/main" id="{41345031-255D-40E8-FF1B-0A07D1C96D28}"/>
                    </a:ext>
                  </a:extLst>
                </p:cNvPr>
                <p:cNvPicPr/>
                <p:nvPr/>
              </p:nvPicPr>
              <p:blipFill>
                <a:blip r:embed="rId33"/>
                <a:stretch>
                  <a:fillRect/>
                </a:stretch>
              </p:blipFill>
              <p:spPr>
                <a:xfrm>
                  <a:off x="3497661" y="2198604"/>
                  <a:ext cx="629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0865E4BC-0565-67B8-4541-3C692DC4F343}"/>
                    </a:ext>
                  </a:extLst>
                </p14:cNvPr>
                <p14:cNvContentPartPr/>
                <p14:nvPr/>
              </p14:nvContentPartPr>
              <p14:xfrm>
                <a:off x="2870181" y="2206164"/>
                <a:ext cx="471240" cy="55440"/>
              </p14:xfrm>
            </p:contentPart>
          </mc:Choice>
          <mc:Fallback>
            <p:pic>
              <p:nvPicPr>
                <p:cNvPr id="26" name="Ink 25">
                  <a:extLst>
                    <a:ext uri="{FF2B5EF4-FFF2-40B4-BE49-F238E27FC236}">
                      <a16:creationId xmlns:a16="http://schemas.microsoft.com/office/drawing/2014/main" id="{0865E4BC-0565-67B8-4541-3C692DC4F343}"/>
                    </a:ext>
                  </a:extLst>
                </p:cNvPr>
                <p:cNvPicPr/>
                <p:nvPr/>
              </p:nvPicPr>
              <p:blipFill>
                <a:blip r:embed="rId35"/>
                <a:stretch>
                  <a:fillRect/>
                </a:stretch>
              </p:blipFill>
              <p:spPr>
                <a:xfrm>
                  <a:off x="2852181" y="2188164"/>
                  <a:ext cx="5068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369A1C97-5462-5A69-F503-09D14CFF0075}"/>
                    </a:ext>
                  </a:extLst>
                </p14:cNvPr>
                <p14:cNvContentPartPr/>
                <p14:nvPr/>
              </p14:nvContentPartPr>
              <p14:xfrm>
                <a:off x="2095461" y="2194644"/>
                <a:ext cx="328320" cy="35640"/>
              </p14:xfrm>
            </p:contentPart>
          </mc:Choice>
          <mc:Fallback>
            <p:pic>
              <p:nvPicPr>
                <p:cNvPr id="27" name="Ink 26">
                  <a:extLst>
                    <a:ext uri="{FF2B5EF4-FFF2-40B4-BE49-F238E27FC236}">
                      <a16:creationId xmlns:a16="http://schemas.microsoft.com/office/drawing/2014/main" id="{369A1C97-5462-5A69-F503-09D14CFF0075}"/>
                    </a:ext>
                  </a:extLst>
                </p:cNvPr>
                <p:cNvPicPr/>
                <p:nvPr/>
              </p:nvPicPr>
              <p:blipFill>
                <a:blip r:embed="rId37"/>
                <a:stretch>
                  <a:fillRect/>
                </a:stretch>
              </p:blipFill>
              <p:spPr>
                <a:xfrm>
                  <a:off x="2077821" y="2176644"/>
                  <a:ext cx="363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312939F6-A88C-FDDD-CBEC-2F408E54ABD8}"/>
                    </a:ext>
                  </a:extLst>
                </p14:cNvPr>
                <p14:cNvContentPartPr/>
                <p14:nvPr/>
              </p14:nvContentPartPr>
              <p14:xfrm>
                <a:off x="1229661" y="2218764"/>
                <a:ext cx="569520" cy="99000"/>
              </p14:xfrm>
            </p:contentPart>
          </mc:Choice>
          <mc:Fallback>
            <p:pic>
              <p:nvPicPr>
                <p:cNvPr id="28" name="Ink 27">
                  <a:extLst>
                    <a:ext uri="{FF2B5EF4-FFF2-40B4-BE49-F238E27FC236}">
                      <a16:creationId xmlns:a16="http://schemas.microsoft.com/office/drawing/2014/main" id="{312939F6-A88C-FDDD-CBEC-2F408E54ABD8}"/>
                    </a:ext>
                  </a:extLst>
                </p:cNvPr>
                <p:cNvPicPr/>
                <p:nvPr/>
              </p:nvPicPr>
              <p:blipFill>
                <a:blip r:embed="rId39"/>
                <a:stretch>
                  <a:fillRect/>
                </a:stretch>
              </p:blipFill>
              <p:spPr>
                <a:xfrm>
                  <a:off x="1211661" y="2200764"/>
                  <a:ext cx="605160" cy="13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0878A6F4-560F-2FD6-F85B-EED9A3997E49}"/>
                  </a:ext>
                </a:extLst>
              </p14:cNvPr>
              <p14:cNvContentPartPr/>
              <p14:nvPr/>
            </p14:nvContentPartPr>
            <p14:xfrm>
              <a:off x="8766981" y="2750844"/>
              <a:ext cx="886680" cy="39600"/>
            </p14:xfrm>
          </p:contentPart>
        </mc:Choice>
        <mc:Fallback>
          <p:pic>
            <p:nvPicPr>
              <p:cNvPr id="30" name="Ink 29">
                <a:extLst>
                  <a:ext uri="{FF2B5EF4-FFF2-40B4-BE49-F238E27FC236}">
                    <a16:creationId xmlns:a16="http://schemas.microsoft.com/office/drawing/2014/main" id="{0878A6F4-560F-2FD6-F85B-EED9A3997E49}"/>
                  </a:ext>
                </a:extLst>
              </p:cNvPr>
              <p:cNvPicPr/>
              <p:nvPr/>
            </p:nvPicPr>
            <p:blipFill>
              <a:blip r:embed="rId41"/>
              <a:stretch>
                <a:fillRect/>
              </a:stretch>
            </p:blipFill>
            <p:spPr>
              <a:xfrm>
                <a:off x="8748981" y="2733204"/>
                <a:ext cx="922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B43B6A48-5C92-99ED-225A-62AF63B8AAD6}"/>
                  </a:ext>
                </a:extLst>
              </p14:cNvPr>
              <p14:cNvContentPartPr/>
              <p14:nvPr/>
            </p14:nvContentPartPr>
            <p14:xfrm>
              <a:off x="8639901" y="1176564"/>
              <a:ext cx="529920" cy="533520"/>
            </p14:xfrm>
          </p:contentPart>
        </mc:Choice>
        <mc:Fallback>
          <p:pic>
            <p:nvPicPr>
              <p:cNvPr id="31" name="Ink 30">
                <a:extLst>
                  <a:ext uri="{FF2B5EF4-FFF2-40B4-BE49-F238E27FC236}">
                    <a16:creationId xmlns:a16="http://schemas.microsoft.com/office/drawing/2014/main" id="{B43B6A48-5C92-99ED-225A-62AF63B8AAD6}"/>
                  </a:ext>
                </a:extLst>
              </p:cNvPr>
              <p:cNvPicPr/>
              <p:nvPr/>
            </p:nvPicPr>
            <p:blipFill>
              <a:blip r:embed="rId43"/>
              <a:stretch>
                <a:fillRect/>
              </a:stretch>
            </p:blipFill>
            <p:spPr>
              <a:xfrm>
                <a:off x="8621901" y="1158564"/>
                <a:ext cx="565560" cy="569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AFE0F4F2-8B0E-E470-CBD9-176701A52BC9}"/>
                  </a:ext>
                </a:extLst>
              </p14:cNvPr>
              <p14:cNvContentPartPr/>
              <p14:nvPr/>
            </p14:nvContentPartPr>
            <p14:xfrm>
              <a:off x="6480261" y="1061364"/>
              <a:ext cx="2161440" cy="722160"/>
            </p14:xfrm>
          </p:contentPart>
        </mc:Choice>
        <mc:Fallback>
          <p:pic>
            <p:nvPicPr>
              <p:cNvPr id="32" name="Ink 31">
                <a:extLst>
                  <a:ext uri="{FF2B5EF4-FFF2-40B4-BE49-F238E27FC236}">
                    <a16:creationId xmlns:a16="http://schemas.microsoft.com/office/drawing/2014/main" id="{AFE0F4F2-8B0E-E470-CBD9-176701A52BC9}"/>
                  </a:ext>
                </a:extLst>
              </p:cNvPr>
              <p:cNvPicPr/>
              <p:nvPr/>
            </p:nvPicPr>
            <p:blipFill>
              <a:blip r:embed="rId45"/>
              <a:stretch>
                <a:fillRect/>
              </a:stretch>
            </p:blipFill>
            <p:spPr>
              <a:xfrm>
                <a:off x="6462621" y="1043364"/>
                <a:ext cx="2197080" cy="757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3E5EBE38-244E-BE50-6526-1AB4FEE7B9B5}"/>
                  </a:ext>
                </a:extLst>
              </p14:cNvPr>
              <p14:cNvContentPartPr/>
              <p14:nvPr/>
            </p14:nvContentPartPr>
            <p14:xfrm>
              <a:off x="5631381" y="1679844"/>
              <a:ext cx="875520" cy="101160"/>
            </p14:xfrm>
          </p:contentPart>
        </mc:Choice>
        <mc:Fallback>
          <p:pic>
            <p:nvPicPr>
              <p:cNvPr id="33" name="Ink 32">
                <a:extLst>
                  <a:ext uri="{FF2B5EF4-FFF2-40B4-BE49-F238E27FC236}">
                    <a16:creationId xmlns:a16="http://schemas.microsoft.com/office/drawing/2014/main" id="{3E5EBE38-244E-BE50-6526-1AB4FEE7B9B5}"/>
                  </a:ext>
                </a:extLst>
              </p:cNvPr>
              <p:cNvPicPr/>
              <p:nvPr/>
            </p:nvPicPr>
            <p:blipFill>
              <a:blip r:embed="rId47"/>
              <a:stretch>
                <a:fillRect/>
              </a:stretch>
            </p:blipFill>
            <p:spPr>
              <a:xfrm>
                <a:off x="5613741" y="1661844"/>
                <a:ext cx="911160" cy="136800"/>
              </a:xfrm>
              <a:prstGeom prst="rect">
                <a:avLst/>
              </a:prstGeom>
            </p:spPr>
          </p:pic>
        </mc:Fallback>
      </mc:AlternateContent>
      <p:grpSp>
        <p:nvGrpSpPr>
          <p:cNvPr id="36" name="Group 35">
            <a:extLst>
              <a:ext uri="{FF2B5EF4-FFF2-40B4-BE49-F238E27FC236}">
                <a16:creationId xmlns:a16="http://schemas.microsoft.com/office/drawing/2014/main" id="{0FA5D613-9457-C451-C2D2-3C073544212D}"/>
              </a:ext>
            </a:extLst>
          </p:cNvPr>
          <p:cNvGrpSpPr/>
          <p:nvPr/>
        </p:nvGrpSpPr>
        <p:grpSpPr>
          <a:xfrm>
            <a:off x="2164581" y="1634124"/>
            <a:ext cx="3302640" cy="145440"/>
            <a:chOff x="2164581" y="1634124"/>
            <a:chExt cx="3302640" cy="145440"/>
          </a:xfrm>
        </p:grpSpPr>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20D1F693-DC1D-8D3B-DF4B-17FA16F61A54}"/>
                    </a:ext>
                  </a:extLst>
                </p14:cNvPr>
                <p14:cNvContentPartPr/>
                <p14:nvPr/>
              </p14:nvContentPartPr>
              <p14:xfrm>
                <a:off x="3664341" y="1702164"/>
                <a:ext cx="1802880" cy="77400"/>
              </p14:xfrm>
            </p:contentPart>
          </mc:Choice>
          <mc:Fallback>
            <p:pic>
              <p:nvPicPr>
                <p:cNvPr id="34" name="Ink 33">
                  <a:extLst>
                    <a:ext uri="{FF2B5EF4-FFF2-40B4-BE49-F238E27FC236}">
                      <a16:creationId xmlns:a16="http://schemas.microsoft.com/office/drawing/2014/main" id="{20D1F693-DC1D-8D3B-DF4B-17FA16F61A54}"/>
                    </a:ext>
                  </a:extLst>
                </p:cNvPr>
                <p:cNvPicPr/>
                <p:nvPr/>
              </p:nvPicPr>
              <p:blipFill>
                <a:blip r:embed="rId49"/>
                <a:stretch>
                  <a:fillRect/>
                </a:stretch>
              </p:blipFill>
              <p:spPr>
                <a:xfrm>
                  <a:off x="3646341" y="1684524"/>
                  <a:ext cx="1838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Ink 34">
                  <a:extLst>
                    <a:ext uri="{FF2B5EF4-FFF2-40B4-BE49-F238E27FC236}">
                      <a16:creationId xmlns:a16="http://schemas.microsoft.com/office/drawing/2014/main" id="{3E1D5AA1-99A1-ADE0-4C84-458A47512884}"/>
                    </a:ext>
                  </a:extLst>
                </p14:cNvPr>
                <p14:cNvContentPartPr/>
                <p14:nvPr/>
              </p14:nvContentPartPr>
              <p14:xfrm>
                <a:off x="2164581" y="1634124"/>
                <a:ext cx="1249560" cy="42840"/>
              </p14:xfrm>
            </p:contentPart>
          </mc:Choice>
          <mc:Fallback>
            <p:pic>
              <p:nvPicPr>
                <p:cNvPr id="35" name="Ink 34">
                  <a:extLst>
                    <a:ext uri="{FF2B5EF4-FFF2-40B4-BE49-F238E27FC236}">
                      <a16:creationId xmlns:a16="http://schemas.microsoft.com/office/drawing/2014/main" id="{3E1D5AA1-99A1-ADE0-4C84-458A47512884}"/>
                    </a:ext>
                  </a:extLst>
                </p:cNvPr>
                <p:cNvPicPr/>
                <p:nvPr/>
              </p:nvPicPr>
              <p:blipFill>
                <a:blip r:embed="rId51"/>
                <a:stretch>
                  <a:fillRect/>
                </a:stretch>
              </p:blipFill>
              <p:spPr>
                <a:xfrm>
                  <a:off x="2146941" y="1616484"/>
                  <a:ext cx="1285200" cy="78480"/>
                </a:xfrm>
                <a:prstGeom prst="rect">
                  <a:avLst/>
                </a:prstGeom>
              </p:spPr>
            </p:pic>
          </mc:Fallback>
        </mc:AlternateContent>
      </p:grpSp>
      <p:grpSp>
        <p:nvGrpSpPr>
          <p:cNvPr id="39" name="Group 38">
            <a:extLst>
              <a:ext uri="{FF2B5EF4-FFF2-40B4-BE49-F238E27FC236}">
                <a16:creationId xmlns:a16="http://schemas.microsoft.com/office/drawing/2014/main" id="{26D059B6-6E00-4B52-0EE2-139E86E48288}"/>
              </a:ext>
            </a:extLst>
          </p:cNvPr>
          <p:cNvGrpSpPr/>
          <p:nvPr/>
        </p:nvGrpSpPr>
        <p:grpSpPr>
          <a:xfrm>
            <a:off x="6110181" y="2878644"/>
            <a:ext cx="1797120" cy="68040"/>
            <a:chOff x="6110181" y="2878644"/>
            <a:chExt cx="1797120" cy="68040"/>
          </a:xfrm>
        </p:grpSpPr>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9577031C-2E16-267C-F43A-38C2F0AC51D4}"/>
                    </a:ext>
                  </a:extLst>
                </p14:cNvPr>
                <p14:cNvContentPartPr/>
                <p14:nvPr/>
              </p14:nvContentPartPr>
              <p14:xfrm>
                <a:off x="7463061" y="2879364"/>
                <a:ext cx="444240" cy="41040"/>
              </p14:xfrm>
            </p:contentPart>
          </mc:Choice>
          <mc:Fallback>
            <p:pic>
              <p:nvPicPr>
                <p:cNvPr id="37" name="Ink 36">
                  <a:extLst>
                    <a:ext uri="{FF2B5EF4-FFF2-40B4-BE49-F238E27FC236}">
                      <a16:creationId xmlns:a16="http://schemas.microsoft.com/office/drawing/2014/main" id="{9577031C-2E16-267C-F43A-38C2F0AC51D4}"/>
                    </a:ext>
                  </a:extLst>
                </p:cNvPr>
                <p:cNvPicPr/>
                <p:nvPr/>
              </p:nvPicPr>
              <p:blipFill>
                <a:blip r:embed="rId53"/>
                <a:stretch>
                  <a:fillRect/>
                </a:stretch>
              </p:blipFill>
              <p:spPr>
                <a:xfrm>
                  <a:off x="7445061" y="2861364"/>
                  <a:ext cx="479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Ink 37">
                  <a:extLst>
                    <a:ext uri="{FF2B5EF4-FFF2-40B4-BE49-F238E27FC236}">
                      <a16:creationId xmlns:a16="http://schemas.microsoft.com/office/drawing/2014/main" id="{B80BB4B1-FE24-903C-7002-CF89F516318C}"/>
                    </a:ext>
                  </a:extLst>
                </p14:cNvPr>
                <p14:cNvContentPartPr/>
                <p14:nvPr/>
              </p14:nvContentPartPr>
              <p14:xfrm>
                <a:off x="6110181" y="2878644"/>
                <a:ext cx="1092240" cy="68040"/>
              </p14:xfrm>
            </p:contentPart>
          </mc:Choice>
          <mc:Fallback>
            <p:pic>
              <p:nvPicPr>
                <p:cNvPr id="38" name="Ink 37">
                  <a:extLst>
                    <a:ext uri="{FF2B5EF4-FFF2-40B4-BE49-F238E27FC236}">
                      <a16:creationId xmlns:a16="http://schemas.microsoft.com/office/drawing/2014/main" id="{B80BB4B1-FE24-903C-7002-CF89F516318C}"/>
                    </a:ext>
                  </a:extLst>
                </p:cNvPr>
                <p:cNvPicPr/>
                <p:nvPr/>
              </p:nvPicPr>
              <p:blipFill>
                <a:blip r:embed="rId55"/>
                <a:stretch>
                  <a:fillRect/>
                </a:stretch>
              </p:blipFill>
              <p:spPr>
                <a:xfrm>
                  <a:off x="6092541" y="2860644"/>
                  <a:ext cx="1127880" cy="103680"/>
                </a:xfrm>
                <a:prstGeom prst="rect">
                  <a:avLst/>
                </a:prstGeom>
              </p:spPr>
            </p:pic>
          </mc:Fallback>
        </mc:AlternateContent>
      </p:grpSp>
      <p:grpSp>
        <p:nvGrpSpPr>
          <p:cNvPr id="48" name="Group 47">
            <a:extLst>
              <a:ext uri="{FF2B5EF4-FFF2-40B4-BE49-F238E27FC236}">
                <a16:creationId xmlns:a16="http://schemas.microsoft.com/office/drawing/2014/main" id="{B0D9E69E-6A8C-6638-5279-737ADDCAB02D}"/>
              </a:ext>
            </a:extLst>
          </p:cNvPr>
          <p:cNvGrpSpPr/>
          <p:nvPr/>
        </p:nvGrpSpPr>
        <p:grpSpPr>
          <a:xfrm>
            <a:off x="656541" y="2805564"/>
            <a:ext cx="5350680" cy="112320"/>
            <a:chOff x="656541" y="2805564"/>
            <a:chExt cx="5350680" cy="112320"/>
          </a:xfrm>
        </p:grpSpPr>
        <mc:AlternateContent xmlns:mc="http://schemas.openxmlformats.org/markup-compatibility/2006">
          <mc:Choice xmlns:p14="http://schemas.microsoft.com/office/powerpoint/2010/main" Requires="p14">
            <p:contentPart p14:bwMode="auto" r:id="rId56">
              <p14:nvContentPartPr>
                <p14:cNvPr id="40" name="Ink 39">
                  <a:extLst>
                    <a:ext uri="{FF2B5EF4-FFF2-40B4-BE49-F238E27FC236}">
                      <a16:creationId xmlns:a16="http://schemas.microsoft.com/office/drawing/2014/main" id="{2FDE00ED-8C75-7995-C713-34B25EAC8A28}"/>
                    </a:ext>
                  </a:extLst>
                </p14:cNvPr>
                <p14:cNvContentPartPr/>
                <p14:nvPr/>
              </p14:nvContentPartPr>
              <p14:xfrm>
                <a:off x="5412861" y="2874684"/>
                <a:ext cx="594360" cy="38880"/>
              </p14:xfrm>
            </p:contentPart>
          </mc:Choice>
          <mc:Fallback>
            <p:pic>
              <p:nvPicPr>
                <p:cNvPr id="40" name="Ink 39">
                  <a:extLst>
                    <a:ext uri="{FF2B5EF4-FFF2-40B4-BE49-F238E27FC236}">
                      <a16:creationId xmlns:a16="http://schemas.microsoft.com/office/drawing/2014/main" id="{2FDE00ED-8C75-7995-C713-34B25EAC8A28}"/>
                    </a:ext>
                  </a:extLst>
                </p:cNvPr>
                <p:cNvPicPr/>
                <p:nvPr/>
              </p:nvPicPr>
              <p:blipFill>
                <a:blip r:embed="rId57"/>
                <a:stretch>
                  <a:fillRect/>
                </a:stretch>
              </p:blipFill>
              <p:spPr>
                <a:xfrm>
                  <a:off x="5394861" y="2857044"/>
                  <a:ext cx="630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Ink 40">
                  <a:extLst>
                    <a:ext uri="{FF2B5EF4-FFF2-40B4-BE49-F238E27FC236}">
                      <a16:creationId xmlns:a16="http://schemas.microsoft.com/office/drawing/2014/main" id="{AE1DB1C4-D856-084F-0ED4-E9E5EE665256}"/>
                    </a:ext>
                  </a:extLst>
                </p14:cNvPr>
                <p14:cNvContentPartPr/>
                <p14:nvPr/>
              </p14:nvContentPartPr>
              <p14:xfrm>
                <a:off x="4275981" y="2805564"/>
                <a:ext cx="906480" cy="91440"/>
              </p14:xfrm>
            </p:contentPart>
          </mc:Choice>
          <mc:Fallback>
            <p:pic>
              <p:nvPicPr>
                <p:cNvPr id="41" name="Ink 40">
                  <a:extLst>
                    <a:ext uri="{FF2B5EF4-FFF2-40B4-BE49-F238E27FC236}">
                      <a16:creationId xmlns:a16="http://schemas.microsoft.com/office/drawing/2014/main" id="{AE1DB1C4-D856-084F-0ED4-E9E5EE665256}"/>
                    </a:ext>
                  </a:extLst>
                </p:cNvPr>
                <p:cNvPicPr/>
                <p:nvPr/>
              </p:nvPicPr>
              <p:blipFill>
                <a:blip r:embed="rId59"/>
                <a:stretch>
                  <a:fillRect/>
                </a:stretch>
              </p:blipFill>
              <p:spPr>
                <a:xfrm>
                  <a:off x="4258341" y="2787564"/>
                  <a:ext cx="942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Ink 42">
                  <a:extLst>
                    <a:ext uri="{FF2B5EF4-FFF2-40B4-BE49-F238E27FC236}">
                      <a16:creationId xmlns:a16="http://schemas.microsoft.com/office/drawing/2014/main" id="{73D15127-C11F-B1E2-BE1F-E66CBD576A34}"/>
                    </a:ext>
                  </a:extLst>
                </p14:cNvPr>
                <p14:cNvContentPartPr/>
                <p14:nvPr/>
              </p14:nvContentPartPr>
              <p14:xfrm>
                <a:off x="3274461" y="2858844"/>
                <a:ext cx="702360" cy="59040"/>
              </p14:xfrm>
            </p:contentPart>
          </mc:Choice>
          <mc:Fallback>
            <p:pic>
              <p:nvPicPr>
                <p:cNvPr id="43" name="Ink 42">
                  <a:extLst>
                    <a:ext uri="{FF2B5EF4-FFF2-40B4-BE49-F238E27FC236}">
                      <a16:creationId xmlns:a16="http://schemas.microsoft.com/office/drawing/2014/main" id="{73D15127-C11F-B1E2-BE1F-E66CBD576A34}"/>
                    </a:ext>
                  </a:extLst>
                </p:cNvPr>
                <p:cNvPicPr/>
                <p:nvPr/>
              </p:nvPicPr>
              <p:blipFill>
                <a:blip r:embed="rId61"/>
                <a:stretch>
                  <a:fillRect/>
                </a:stretch>
              </p:blipFill>
              <p:spPr>
                <a:xfrm>
                  <a:off x="3256461" y="2840844"/>
                  <a:ext cx="738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Ink 44">
                  <a:extLst>
                    <a:ext uri="{FF2B5EF4-FFF2-40B4-BE49-F238E27FC236}">
                      <a16:creationId xmlns:a16="http://schemas.microsoft.com/office/drawing/2014/main" id="{0DBF9AEE-6BE0-F9CF-5475-4EFB0450010D}"/>
                    </a:ext>
                  </a:extLst>
                </p14:cNvPr>
                <p14:cNvContentPartPr/>
                <p14:nvPr/>
              </p14:nvContentPartPr>
              <p14:xfrm>
                <a:off x="2420181" y="2863884"/>
                <a:ext cx="567360" cy="33120"/>
              </p14:xfrm>
            </p:contentPart>
          </mc:Choice>
          <mc:Fallback>
            <p:pic>
              <p:nvPicPr>
                <p:cNvPr id="45" name="Ink 44">
                  <a:extLst>
                    <a:ext uri="{FF2B5EF4-FFF2-40B4-BE49-F238E27FC236}">
                      <a16:creationId xmlns:a16="http://schemas.microsoft.com/office/drawing/2014/main" id="{0DBF9AEE-6BE0-F9CF-5475-4EFB0450010D}"/>
                    </a:ext>
                  </a:extLst>
                </p:cNvPr>
                <p:cNvPicPr/>
                <p:nvPr/>
              </p:nvPicPr>
              <p:blipFill>
                <a:blip r:embed="rId63"/>
                <a:stretch>
                  <a:fillRect/>
                </a:stretch>
              </p:blipFill>
              <p:spPr>
                <a:xfrm>
                  <a:off x="2402541" y="2846244"/>
                  <a:ext cx="6030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Ink 45">
                  <a:extLst>
                    <a:ext uri="{FF2B5EF4-FFF2-40B4-BE49-F238E27FC236}">
                      <a16:creationId xmlns:a16="http://schemas.microsoft.com/office/drawing/2014/main" id="{5EBDF210-AF9E-BB45-3ABC-52DA469E2416}"/>
                    </a:ext>
                  </a:extLst>
                </p14:cNvPr>
                <p14:cNvContentPartPr/>
                <p14:nvPr/>
              </p14:nvContentPartPr>
              <p14:xfrm>
                <a:off x="1705581" y="2849484"/>
                <a:ext cx="573840" cy="60120"/>
              </p14:xfrm>
            </p:contentPart>
          </mc:Choice>
          <mc:Fallback>
            <p:pic>
              <p:nvPicPr>
                <p:cNvPr id="46" name="Ink 45">
                  <a:extLst>
                    <a:ext uri="{FF2B5EF4-FFF2-40B4-BE49-F238E27FC236}">
                      <a16:creationId xmlns:a16="http://schemas.microsoft.com/office/drawing/2014/main" id="{5EBDF210-AF9E-BB45-3ABC-52DA469E2416}"/>
                    </a:ext>
                  </a:extLst>
                </p:cNvPr>
                <p:cNvPicPr/>
                <p:nvPr/>
              </p:nvPicPr>
              <p:blipFill>
                <a:blip r:embed="rId65"/>
                <a:stretch>
                  <a:fillRect/>
                </a:stretch>
              </p:blipFill>
              <p:spPr>
                <a:xfrm>
                  <a:off x="1687941" y="2831844"/>
                  <a:ext cx="609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 name="Ink 46">
                  <a:extLst>
                    <a:ext uri="{FF2B5EF4-FFF2-40B4-BE49-F238E27FC236}">
                      <a16:creationId xmlns:a16="http://schemas.microsoft.com/office/drawing/2014/main" id="{018B4EDF-25D5-37B1-D4C8-00E2D71F9890}"/>
                    </a:ext>
                  </a:extLst>
                </p14:cNvPr>
                <p14:cNvContentPartPr/>
                <p14:nvPr/>
              </p14:nvContentPartPr>
              <p14:xfrm>
                <a:off x="656541" y="2855964"/>
                <a:ext cx="842760" cy="52920"/>
              </p14:xfrm>
            </p:contentPart>
          </mc:Choice>
          <mc:Fallback>
            <p:pic>
              <p:nvPicPr>
                <p:cNvPr id="47" name="Ink 46">
                  <a:extLst>
                    <a:ext uri="{FF2B5EF4-FFF2-40B4-BE49-F238E27FC236}">
                      <a16:creationId xmlns:a16="http://schemas.microsoft.com/office/drawing/2014/main" id="{018B4EDF-25D5-37B1-D4C8-00E2D71F9890}"/>
                    </a:ext>
                  </a:extLst>
                </p:cNvPr>
                <p:cNvPicPr/>
                <p:nvPr/>
              </p:nvPicPr>
              <p:blipFill>
                <a:blip r:embed="rId67"/>
                <a:stretch>
                  <a:fillRect/>
                </a:stretch>
              </p:blipFill>
              <p:spPr>
                <a:xfrm>
                  <a:off x="638901" y="2838324"/>
                  <a:ext cx="878400" cy="88560"/>
                </a:xfrm>
                <a:prstGeom prst="rect">
                  <a:avLst/>
                </a:prstGeom>
              </p:spPr>
            </p:pic>
          </mc:Fallback>
        </mc:AlternateContent>
      </p:grpSp>
      <p:grpSp>
        <p:nvGrpSpPr>
          <p:cNvPr id="54" name="Group 53">
            <a:extLst>
              <a:ext uri="{FF2B5EF4-FFF2-40B4-BE49-F238E27FC236}">
                <a16:creationId xmlns:a16="http://schemas.microsoft.com/office/drawing/2014/main" id="{4C4F316A-8A85-CAE7-79FF-C4AA371615C5}"/>
              </a:ext>
            </a:extLst>
          </p:cNvPr>
          <p:cNvGrpSpPr/>
          <p:nvPr/>
        </p:nvGrpSpPr>
        <p:grpSpPr>
          <a:xfrm>
            <a:off x="5805261" y="3401724"/>
            <a:ext cx="3658680" cy="81720"/>
            <a:chOff x="5805261" y="3401724"/>
            <a:chExt cx="3658680" cy="81720"/>
          </a:xfrm>
        </p:grpSpPr>
        <mc:AlternateContent xmlns:mc="http://schemas.openxmlformats.org/markup-compatibility/2006">
          <mc:Choice xmlns:p14="http://schemas.microsoft.com/office/powerpoint/2010/main" Requires="p14">
            <p:contentPart p14:bwMode="auto" r:id="rId68">
              <p14:nvContentPartPr>
                <p14:cNvPr id="49" name="Ink 48">
                  <a:extLst>
                    <a:ext uri="{FF2B5EF4-FFF2-40B4-BE49-F238E27FC236}">
                      <a16:creationId xmlns:a16="http://schemas.microsoft.com/office/drawing/2014/main" id="{FFC84400-EE38-504E-C887-3A944F392173}"/>
                    </a:ext>
                  </a:extLst>
                </p14:cNvPr>
                <p14:cNvContentPartPr/>
                <p14:nvPr/>
              </p14:nvContentPartPr>
              <p14:xfrm>
                <a:off x="8649621" y="3426924"/>
                <a:ext cx="814320" cy="50760"/>
              </p14:xfrm>
            </p:contentPart>
          </mc:Choice>
          <mc:Fallback>
            <p:pic>
              <p:nvPicPr>
                <p:cNvPr id="49" name="Ink 48">
                  <a:extLst>
                    <a:ext uri="{FF2B5EF4-FFF2-40B4-BE49-F238E27FC236}">
                      <a16:creationId xmlns:a16="http://schemas.microsoft.com/office/drawing/2014/main" id="{FFC84400-EE38-504E-C887-3A944F392173}"/>
                    </a:ext>
                  </a:extLst>
                </p:cNvPr>
                <p:cNvPicPr/>
                <p:nvPr/>
              </p:nvPicPr>
              <p:blipFill>
                <a:blip r:embed="rId69"/>
                <a:stretch>
                  <a:fillRect/>
                </a:stretch>
              </p:blipFill>
              <p:spPr>
                <a:xfrm>
                  <a:off x="8631981" y="3408924"/>
                  <a:ext cx="849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Ink 49">
                  <a:extLst>
                    <a:ext uri="{FF2B5EF4-FFF2-40B4-BE49-F238E27FC236}">
                      <a16:creationId xmlns:a16="http://schemas.microsoft.com/office/drawing/2014/main" id="{E61229E3-F274-F4DF-8CF9-443FF3909B1F}"/>
                    </a:ext>
                  </a:extLst>
                </p14:cNvPr>
                <p14:cNvContentPartPr/>
                <p14:nvPr/>
              </p14:nvContentPartPr>
              <p14:xfrm>
                <a:off x="7733061" y="3449244"/>
                <a:ext cx="623880" cy="34200"/>
              </p14:xfrm>
            </p:contentPart>
          </mc:Choice>
          <mc:Fallback>
            <p:pic>
              <p:nvPicPr>
                <p:cNvPr id="50" name="Ink 49">
                  <a:extLst>
                    <a:ext uri="{FF2B5EF4-FFF2-40B4-BE49-F238E27FC236}">
                      <a16:creationId xmlns:a16="http://schemas.microsoft.com/office/drawing/2014/main" id="{E61229E3-F274-F4DF-8CF9-443FF3909B1F}"/>
                    </a:ext>
                  </a:extLst>
                </p:cNvPr>
                <p:cNvPicPr/>
                <p:nvPr/>
              </p:nvPicPr>
              <p:blipFill>
                <a:blip r:embed="rId71"/>
                <a:stretch>
                  <a:fillRect/>
                </a:stretch>
              </p:blipFill>
              <p:spPr>
                <a:xfrm>
                  <a:off x="7715061" y="3431604"/>
                  <a:ext cx="6595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Ink 50">
                  <a:extLst>
                    <a:ext uri="{FF2B5EF4-FFF2-40B4-BE49-F238E27FC236}">
                      <a16:creationId xmlns:a16="http://schemas.microsoft.com/office/drawing/2014/main" id="{8A8FA917-BE64-1630-FD96-E730267BFD08}"/>
                    </a:ext>
                  </a:extLst>
                </p14:cNvPr>
                <p14:cNvContentPartPr/>
                <p14:nvPr/>
              </p14:nvContentPartPr>
              <p14:xfrm>
                <a:off x="6989301" y="3429084"/>
                <a:ext cx="489600" cy="53280"/>
              </p14:xfrm>
            </p:contentPart>
          </mc:Choice>
          <mc:Fallback>
            <p:pic>
              <p:nvPicPr>
                <p:cNvPr id="51" name="Ink 50">
                  <a:extLst>
                    <a:ext uri="{FF2B5EF4-FFF2-40B4-BE49-F238E27FC236}">
                      <a16:creationId xmlns:a16="http://schemas.microsoft.com/office/drawing/2014/main" id="{8A8FA917-BE64-1630-FD96-E730267BFD08}"/>
                    </a:ext>
                  </a:extLst>
                </p:cNvPr>
                <p:cNvPicPr/>
                <p:nvPr/>
              </p:nvPicPr>
              <p:blipFill>
                <a:blip r:embed="rId73"/>
                <a:stretch>
                  <a:fillRect/>
                </a:stretch>
              </p:blipFill>
              <p:spPr>
                <a:xfrm>
                  <a:off x="6971661" y="3411084"/>
                  <a:ext cx="525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3" name="Ink 52">
                  <a:extLst>
                    <a:ext uri="{FF2B5EF4-FFF2-40B4-BE49-F238E27FC236}">
                      <a16:creationId xmlns:a16="http://schemas.microsoft.com/office/drawing/2014/main" id="{E68D2AB9-D7BF-5155-BDF8-9EB7BF59B0AF}"/>
                    </a:ext>
                  </a:extLst>
                </p14:cNvPr>
                <p14:cNvContentPartPr/>
                <p14:nvPr/>
              </p14:nvContentPartPr>
              <p14:xfrm>
                <a:off x="5805261" y="3401724"/>
                <a:ext cx="912600" cy="17640"/>
              </p14:xfrm>
            </p:contentPart>
          </mc:Choice>
          <mc:Fallback>
            <p:pic>
              <p:nvPicPr>
                <p:cNvPr id="53" name="Ink 52">
                  <a:extLst>
                    <a:ext uri="{FF2B5EF4-FFF2-40B4-BE49-F238E27FC236}">
                      <a16:creationId xmlns:a16="http://schemas.microsoft.com/office/drawing/2014/main" id="{E68D2AB9-D7BF-5155-BDF8-9EB7BF59B0AF}"/>
                    </a:ext>
                  </a:extLst>
                </p:cNvPr>
                <p:cNvPicPr/>
                <p:nvPr/>
              </p:nvPicPr>
              <p:blipFill>
                <a:blip r:embed="rId75"/>
                <a:stretch>
                  <a:fillRect/>
                </a:stretch>
              </p:blipFill>
              <p:spPr>
                <a:xfrm>
                  <a:off x="5787621" y="3384084"/>
                  <a:ext cx="948240" cy="53280"/>
                </a:xfrm>
                <a:prstGeom prst="rect">
                  <a:avLst/>
                </a:prstGeom>
              </p:spPr>
            </p:pic>
          </mc:Fallback>
        </mc:AlternateContent>
      </p:grpSp>
      <p:grpSp>
        <p:nvGrpSpPr>
          <p:cNvPr id="61" name="Group 60">
            <a:extLst>
              <a:ext uri="{FF2B5EF4-FFF2-40B4-BE49-F238E27FC236}">
                <a16:creationId xmlns:a16="http://schemas.microsoft.com/office/drawing/2014/main" id="{1BA81591-F0D9-B735-7959-26BADCFD2DB8}"/>
              </a:ext>
            </a:extLst>
          </p:cNvPr>
          <p:cNvGrpSpPr/>
          <p:nvPr/>
        </p:nvGrpSpPr>
        <p:grpSpPr>
          <a:xfrm>
            <a:off x="659781" y="3328284"/>
            <a:ext cx="4395960" cy="179280"/>
            <a:chOff x="659781" y="3328284"/>
            <a:chExt cx="4395960" cy="179280"/>
          </a:xfrm>
        </p:grpSpPr>
        <mc:AlternateContent xmlns:mc="http://schemas.openxmlformats.org/markup-compatibility/2006">
          <mc:Choice xmlns:p14="http://schemas.microsoft.com/office/powerpoint/2010/main" Requires="p14">
            <p:contentPart p14:bwMode="auto" r:id="rId76">
              <p14:nvContentPartPr>
                <p14:cNvPr id="55" name="Ink 54">
                  <a:extLst>
                    <a:ext uri="{FF2B5EF4-FFF2-40B4-BE49-F238E27FC236}">
                      <a16:creationId xmlns:a16="http://schemas.microsoft.com/office/drawing/2014/main" id="{CD60F9A4-A1BF-118F-0E95-30F40691F547}"/>
                    </a:ext>
                  </a:extLst>
                </p14:cNvPr>
                <p14:cNvContentPartPr/>
                <p14:nvPr/>
              </p14:nvContentPartPr>
              <p14:xfrm>
                <a:off x="4425021" y="3372204"/>
                <a:ext cx="630720" cy="126000"/>
              </p14:xfrm>
            </p:contentPart>
          </mc:Choice>
          <mc:Fallback>
            <p:pic>
              <p:nvPicPr>
                <p:cNvPr id="55" name="Ink 54">
                  <a:extLst>
                    <a:ext uri="{FF2B5EF4-FFF2-40B4-BE49-F238E27FC236}">
                      <a16:creationId xmlns:a16="http://schemas.microsoft.com/office/drawing/2014/main" id="{CD60F9A4-A1BF-118F-0E95-30F40691F547}"/>
                    </a:ext>
                  </a:extLst>
                </p:cNvPr>
                <p:cNvPicPr/>
                <p:nvPr/>
              </p:nvPicPr>
              <p:blipFill>
                <a:blip r:embed="rId77"/>
                <a:stretch>
                  <a:fillRect/>
                </a:stretch>
              </p:blipFill>
              <p:spPr>
                <a:xfrm>
                  <a:off x="4407021" y="3354564"/>
                  <a:ext cx="6663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6" name="Ink 55">
                  <a:extLst>
                    <a:ext uri="{FF2B5EF4-FFF2-40B4-BE49-F238E27FC236}">
                      <a16:creationId xmlns:a16="http://schemas.microsoft.com/office/drawing/2014/main" id="{CDC2CACC-C04A-9EA3-C6A1-8C5608E9E790}"/>
                    </a:ext>
                  </a:extLst>
                </p14:cNvPr>
                <p14:cNvContentPartPr/>
                <p14:nvPr/>
              </p14:nvContentPartPr>
              <p14:xfrm>
                <a:off x="3537261" y="3417204"/>
                <a:ext cx="660600" cy="60120"/>
              </p14:xfrm>
            </p:contentPart>
          </mc:Choice>
          <mc:Fallback>
            <p:pic>
              <p:nvPicPr>
                <p:cNvPr id="56" name="Ink 55">
                  <a:extLst>
                    <a:ext uri="{FF2B5EF4-FFF2-40B4-BE49-F238E27FC236}">
                      <a16:creationId xmlns:a16="http://schemas.microsoft.com/office/drawing/2014/main" id="{CDC2CACC-C04A-9EA3-C6A1-8C5608E9E790}"/>
                    </a:ext>
                  </a:extLst>
                </p:cNvPr>
                <p:cNvPicPr/>
                <p:nvPr/>
              </p:nvPicPr>
              <p:blipFill>
                <a:blip r:embed="rId79"/>
                <a:stretch>
                  <a:fillRect/>
                </a:stretch>
              </p:blipFill>
              <p:spPr>
                <a:xfrm>
                  <a:off x="3519261" y="3399204"/>
                  <a:ext cx="696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Ink 57">
                  <a:extLst>
                    <a:ext uri="{FF2B5EF4-FFF2-40B4-BE49-F238E27FC236}">
                      <a16:creationId xmlns:a16="http://schemas.microsoft.com/office/drawing/2014/main" id="{B343495E-FD9C-45E1-CE78-153C4E35FA4E}"/>
                    </a:ext>
                  </a:extLst>
                </p14:cNvPr>
                <p14:cNvContentPartPr/>
                <p14:nvPr/>
              </p14:nvContentPartPr>
              <p14:xfrm>
                <a:off x="2582181" y="3328284"/>
                <a:ext cx="674640" cy="92160"/>
              </p14:xfrm>
            </p:contentPart>
          </mc:Choice>
          <mc:Fallback>
            <p:pic>
              <p:nvPicPr>
                <p:cNvPr id="58" name="Ink 57">
                  <a:extLst>
                    <a:ext uri="{FF2B5EF4-FFF2-40B4-BE49-F238E27FC236}">
                      <a16:creationId xmlns:a16="http://schemas.microsoft.com/office/drawing/2014/main" id="{B343495E-FD9C-45E1-CE78-153C4E35FA4E}"/>
                    </a:ext>
                  </a:extLst>
                </p:cNvPr>
                <p:cNvPicPr/>
                <p:nvPr/>
              </p:nvPicPr>
              <p:blipFill>
                <a:blip r:embed="rId81"/>
                <a:stretch>
                  <a:fillRect/>
                </a:stretch>
              </p:blipFill>
              <p:spPr>
                <a:xfrm>
                  <a:off x="2564541" y="3310284"/>
                  <a:ext cx="710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9" name="Ink 58">
                  <a:extLst>
                    <a:ext uri="{FF2B5EF4-FFF2-40B4-BE49-F238E27FC236}">
                      <a16:creationId xmlns:a16="http://schemas.microsoft.com/office/drawing/2014/main" id="{14B5D20E-F9B0-0217-CEDF-56C12AB8075F}"/>
                    </a:ext>
                  </a:extLst>
                </p14:cNvPr>
                <p14:cNvContentPartPr/>
                <p14:nvPr/>
              </p14:nvContentPartPr>
              <p14:xfrm>
                <a:off x="1819701" y="3374724"/>
                <a:ext cx="577800" cy="64440"/>
              </p14:xfrm>
            </p:contentPart>
          </mc:Choice>
          <mc:Fallback>
            <p:pic>
              <p:nvPicPr>
                <p:cNvPr id="59" name="Ink 58">
                  <a:extLst>
                    <a:ext uri="{FF2B5EF4-FFF2-40B4-BE49-F238E27FC236}">
                      <a16:creationId xmlns:a16="http://schemas.microsoft.com/office/drawing/2014/main" id="{14B5D20E-F9B0-0217-CEDF-56C12AB8075F}"/>
                    </a:ext>
                  </a:extLst>
                </p:cNvPr>
                <p:cNvPicPr/>
                <p:nvPr/>
              </p:nvPicPr>
              <p:blipFill>
                <a:blip r:embed="rId83"/>
                <a:stretch>
                  <a:fillRect/>
                </a:stretch>
              </p:blipFill>
              <p:spPr>
                <a:xfrm>
                  <a:off x="1801701" y="3357084"/>
                  <a:ext cx="613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0" name="Ink 59">
                  <a:extLst>
                    <a:ext uri="{FF2B5EF4-FFF2-40B4-BE49-F238E27FC236}">
                      <a16:creationId xmlns:a16="http://schemas.microsoft.com/office/drawing/2014/main" id="{F2FDEAA8-DC03-1077-5AD0-87D270446AEB}"/>
                    </a:ext>
                  </a:extLst>
                </p14:cNvPr>
                <p14:cNvContentPartPr/>
                <p14:nvPr/>
              </p14:nvContentPartPr>
              <p14:xfrm>
                <a:off x="659781" y="3371484"/>
                <a:ext cx="901440" cy="136080"/>
              </p14:xfrm>
            </p:contentPart>
          </mc:Choice>
          <mc:Fallback>
            <p:pic>
              <p:nvPicPr>
                <p:cNvPr id="60" name="Ink 59">
                  <a:extLst>
                    <a:ext uri="{FF2B5EF4-FFF2-40B4-BE49-F238E27FC236}">
                      <a16:creationId xmlns:a16="http://schemas.microsoft.com/office/drawing/2014/main" id="{F2FDEAA8-DC03-1077-5AD0-87D270446AEB}"/>
                    </a:ext>
                  </a:extLst>
                </p:cNvPr>
                <p:cNvPicPr/>
                <p:nvPr/>
              </p:nvPicPr>
              <p:blipFill>
                <a:blip r:embed="rId85"/>
                <a:stretch>
                  <a:fillRect/>
                </a:stretch>
              </p:blipFill>
              <p:spPr>
                <a:xfrm>
                  <a:off x="642141" y="3353844"/>
                  <a:ext cx="937080" cy="17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77" name="Ink 76">
                <a:extLst>
                  <a:ext uri="{FF2B5EF4-FFF2-40B4-BE49-F238E27FC236}">
                    <a16:creationId xmlns:a16="http://schemas.microsoft.com/office/drawing/2014/main" id="{37D6E2F1-A128-7D39-C057-640E64E480BC}"/>
                  </a:ext>
                </a:extLst>
              </p14:cNvPr>
              <p14:cNvContentPartPr/>
              <p14:nvPr/>
            </p14:nvContentPartPr>
            <p14:xfrm>
              <a:off x="8220861" y="4536444"/>
              <a:ext cx="384480" cy="67320"/>
            </p14:xfrm>
          </p:contentPart>
        </mc:Choice>
        <mc:Fallback>
          <p:pic>
            <p:nvPicPr>
              <p:cNvPr id="77" name="Ink 76">
                <a:extLst>
                  <a:ext uri="{FF2B5EF4-FFF2-40B4-BE49-F238E27FC236}">
                    <a16:creationId xmlns:a16="http://schemas.microsoft.com/office/drawing/2014/main" id="{37D6E2F1-A128-7D39-C057-640E64E480BC}"/>
                  </a:ext>
                </a:extLst>
              </p:cNvPr>
              <p:cNvPicPr/>
              <p:nvPr/>
            </p:nvPicPr>
            <p:blipFill>
              <a:blip r:embed="rId87"/>
              <a:stretch>
                <a:fillRect/>
              </a:stretch>
            </p:blipFill>
            <p:spPr>
              <a:xfrm>
                <a:off x="8203221" y="4518444"/>
                <a:ext cx="420120" cy="102960"/>
              </a:xfrm>
              <a:prstGeom prst="rect">
                <a:avLst/>
              </a:prstGeom>
            </p:spPr>
          </p:pic>
        </mc:Fallback>
      </mc:AlternateContent>
      <p:grpSp>
        <p:nvGrpSpPr>
          <p:cNvPr id="90" name="Group 89">
            <a:extLst>
              <a:ext uri="{FF2B5EF4-FFF2-40B4-BE49-F238E27FC236}">
                <a16:creationId xmlns:a16="http://schemas.microsoft.com/office/drawing/2014/main" id="{562416A3-5C3B-1446-0EBD-293637F8057D}"/>
              </a:ext>
            </a:extLst>
          </p:cNvPr>
          <p:cNvGrpSpPr/>
          <p:nvPr/>
        </p:nvGrpSpPr>
        <p:grpSpPr>
          <a:xfrm>
            <a:off x="8201781" y="5168604"/>
            <a:ext cx="1418760" cy="39960"/>
            <a:chOff x="8201781" y="5168604"/>
            <a:chExt cx="1418760" cy="39960"/>
          </a:xfrm>
        </p:grpSpPr>
        <mc:AlternateContent xmlns:mc="http://schemas.openxmlformats.org/markup-compatibility/2006">
          <mc:Choice xmlns:p14="http://schemas.microsoft.com/office/powerpoint/2010/main" Requires="p14">
            <p:contentPart p14:bwMode="auto" r:id="rId88">
              <p14:nvContentPartPr>
                <p14:cNvPr id="88" name="Ink 87">
                  <a:extLst>
                    <a:ext uri="{FF2B5EF4-FFF2-40B4-BE49-F238E27FC236}">
                      <a16:creationId xmlns:a16="http://schemas.microsoft.com/office/drawing/2014/main" id="{EBD6D6B2-CF77-B663-8EE6-710763E07069}"/>
                    </a:ext>
                  </a:extLst>
                </p14:cNvPr>
                <p14:cNvContentPartPr/>
                <p14:nvPr/>
              </p14:nvContentPartPr>
              <p14:xfrm>
                <a:off x="9065061" y="5176524"/>
                <a:ext cx="555480" cy="32040"/>
              </p14:xfrm>
            </p:contentPart>
          </mc:Choice>
          <mc:Fallback>
            <p:pic>
              <p:nvPicPr>
                <p:cNvPr id="88" name="Ink 87">
                  <a:extLst>
                    <a:ext uri="{FF2B5EF4-FFF2-40B4-BE49-F238E27FC236}">
                      <a16:creationId xmlns:a16="http://schemas.microsoft.com/office/drawing/2014/main" id="{EBD6D6B2-CF77-B663-8EE6-710763E07069}"/>
                    </a:ext>
                  </a:extLst>
                </p:cNvPr>
                <p:cNvPicPr/>
                <p:nvPr/>
              </p:nvPicPr>
              <p:blipFill>
                <a:blip r:embed="rId89"/>
                <a:stretch>
                  <a:fillRect/>
                </a:stretch>
              </p:blipFill>
              <p:spPr>
                <a:xfrm>
                  <a:off x="9047421" y="5158884"/>
                  <a:ext cx="591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9" name="Ink 88">
                  <a:extLst>
                    <a:ext uri="{FF2B5EF4-FFF2-40B4-BE49-F238E27FC236}">
                      <a16:creationId xmlns:a16="http://schemas.microsoft.com/office/drawing/2014/main" id="{727DAE9D-983A-E21F-ADCE-38F111F9CE67}"/>
                    </a:ext>
                  </a:extLst>
                </p14:cNvPr>
                <p14:cNvContentPartPr/>
                <p14:nvPr/>
              </p14:nvContentPartPr>
              <p14:xfrm>
                <a:off x="8201781" y="5168604"/>
                <a:ext cx="612000" cy="26280"/>
              </p14:xfrm>
            </p:contentPart>
          </mc:Choice>
          <mc:Fallback>
            <p:pic>
              <p:nvPicPr>
                <p:cNvPr id="89" name="Ink 88">
                  <a:extLst>
                    <a:ext uri="{FF2B5EF4-FFF2-40B4-BE49-F238E27FC236}">
                      <a16:creationId xmlns:a16="http://schemas.microsoft.com/office/drawing/2014/main" id="{727DAE9D-983A-E21F-ADCE-38F111F9CE67}"/>
                    </a:ext>
                  </a:extLst>
                </p:cNvPr>
                <p:cNvPicPr/>
                <p:nvPr/>
              </p:nvPicPr>
              <p:blipFill>
                <a:blip r:embed="rId91"/>
                <a:stretch>
                  <a:fillRect/>
                </a:stretch>
              </p:blipFill>
              <p:spPr>
                <a:xfrm>
                  <a:off x="8184141" y="5150964"/>
                  <a:ext cx="647640" cy="61920"/>
                </a:xfrm>
                <a:prstGeom prst="rect">
                  <a:avLst/>
                </a:prstGeom>
              </p:spPr>
            </p:pic>
          </mc:Fallback>
        </mc:AlternateContent>
      </p:grpSp>
      <p:grpSp>
        <p:nvGrpSpPr>
          <p:cNvPr id="92" name="Group 91">
            <a:extLst>
              <a:ext uri="{FF2B5EF4-FFF2-40B4-BE49-F238E27FC236}">
                <a16:creationId xmlns:a16="http://schemas.microsoft.com/office/drawing/2014/main" id="{E4262232-225C-9BF8-9386-5CFADD7F26AC}"/>
              </a:ext>
            </a:extLst>
          </p:cNvPr>
          <p:cNvGrpSpPr/>
          <p:nvPr/>
        </p:nvGrpSpPr>
        <p:grpSpPr>
          <a:xfrm>
            <a:off x="664461" y="3959724"/>
            <a:ext cx="9066600" cy="747360"/>
            <a:chOff x="664461" y="3959724"/>
            <a:chExt cx="9066600" cy="747360"/>
          </a:xfrm>
        </p:grpSpPr>
        <mc:AlternateContent xmlns:mc="http://schemas.openxmlformats.org/markup-compatibility/2006">
          <mc:Choice xmlns:p14="http://schemas.microsoft.com/office/powerpoint/2010/main" Requires="p14">
            <p:contentPart p14:bwMode="auto" r:id="rId92">
              <p14:nvContentPartPr>
                <p14:cNvPr id="62" name="Ink 61">
                  <a:extLst>
                    <a:ext uri="{FF2B5EF4-FFF2-40B4-BE49-F238E27FC236}">
                      <a16:creationId xmlns:a16="http://schemas.microsoft.com/office/drawing/2014/main" id="{951058C8-851A-CF7D-AB94-CC022C9FE829}"/>
                    </a:ext>
                  </a:extLst>
                </p14:cNvPr>
                <p14:cNvContentPartPr/>
                <p14:nvPr/>
              </p14:nvContentPartPr>
              <p14:xfrm>
                <a:off x="8615421" y="4017684"/>
                <a:ext cx="977760" cy="53640"/>
              </p14:xfrm>
            </p:contentPart>
          </mc:Choice>
          <mc:Fallback>
            <p:pic>
              <p:nvPicPr>
                <p:cNvPr id="62" name="Ink 61">
                  <a:extLst>
                    <a:ext uri="{FF2B5EF4-FFF2-40B4-BE49-F238E27FC236}">
                      <a16:creationId xmlns:a16="http://schemas.microsoft.com/office/drawing/2014/main" id="{951058C8-851A-CF7D-AB94-CC022C9FE829}"/>
                    </a:ext>
                  </a:extLst>
                </p:cNvPr>
                <p:cNvPicPr/>
                <p:nvPr/>
              </p:nvPicPr>
              <p:blipFill>
                <a:blip r:embed="rId93"/>
                <a:stretch>
                  <a:fillRect/>
                </a:stretch>
              </p:blipFill>
              <p:spPr>
                <a:xfrm>
                  <a:off x="8597421" y="4000044"/>
                  <a:ext cx="1013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Ink 62">
                  <a:extLst>
                    <a:ext uri="{FF2B5EF4-FFF2-40B4-BE49-F238E27FC236}">
                      <a16:creationId xmlns:a16="http://schemas.microsoft.com/office/drawing/2014/main" id="{13AA80DF-4834-C28F-A5ED-5047241D00BB}"/>
                    </a:ext>
                  </a:extLst>
                </p14:cNvPr>
                <p14:cNvContentPartPr/>
                <p14:nvPr/>
              </p14:nvContentPartPr>
              <p14:xfrm>
                <a:off x="7889661" y="3962604"/>
                <a:ext cx="544320" cy="55800"/>
              </p14:xfrm>
            </p:contentPart>
          </mc:Choice>
          <mc:Fallback>
            <p:pic>
              <p:nvPicPr>
                <p:cNvPr id="63" name="Ink 62">
                  <a:extLst>
                    <a:ext uri="{FF2B5EF4-FFF2-40B4-BE49-F238E27FC236}">
                      <a16:creationId xmlns:a16="http://schemas.microsoft.com/office/drawing/2014/main" id="{13AA80DF-4834-C28F-A5ED-5047241D00BB}"/>
                    </a:ext>
                  </a:extLst>
                </p:cNvPr>
                <p:cNvPicPr/>
                <p:nvPr/>
              </p:nvPicPr>
              <p:blipFill>
                <a:blip r:embed="rId95"/>
                <a:stretch>
                  <a:fillRect/>
                </a:stretch>
              </p:blipFill>
              <p:spPr>
                <a:xfrm>
                  <a:off x="7871661" y="3944604"/>
                  <a:ext cx="579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Ink 64">
                  <a:extLst>
                    <a:ext uri="{FF2B5EF4-FFF2-40B4-BE49-F238E27FC236}">
                      <a16:creationId xmlns:a16="http://schemas.microsoft.com/office/drawing/2014/main" id="{CC3E04DD-A62A-243B-DA32-1B507F2A5DA6}"/>
                    </a:ext>
                  </a:extLst>
                </p14:cNvPr>
                <p14:cNvContentPartPr/>
                <p14:nvPr/>
              </p14:nvContentPartPr>
              <p14:xfrm>
                <a:off x="6676461" y="3995364"/>
                <a:ext cx="1006560" cy="15480"/>
              </p14:xfrm>
            </p:contentPart>
          </mc:Choice>
          <mc:Fallback>
            <p:pic>
              <p:nvPicPr>
                <p:cNvPr id="65" name="Ink 64">
                  <a:extLst>
                    <a:ext uri="{FF2B5EF4-FFF2-40B4-BE49-F238E27FC236}">
                      <a16:creationId xmlns:a16="http://schemas.microsoft.com/office/drawing/2014/main" id="{CC3E04DD-A62A-243B-DA32-1B507F2A5DA6}"/>
                    </a:ext>
                  </a:extLst>
                </p:cNvPr>
                <p:cNvPicPr/>
                <p:nvPr/>
              </p:nvPicPr>
              <p:blipFill>
                <a:blip r:embed="rId97"/>
                <a:stretch>
                  <a:fillRect/>
                </a:stretch>
              </p:blipFill>
              <p:spPr>
                <a:xfrm>
                  <a:off x="6658821" y="3977724"/>
                  <a:ext cx="10422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7" name="Ink 66">
                  <a:extLst>
                    <a:ext uri="{FF2B5EF4-FFF2-40B4-BE49-F238E27FC236}">
                      <a16:creationId xmlns:a16="http://schemas.microsoft.com/office/drawing/2014/main" id="{88230082-9E5F-8D07-B30C-F3C672369261}"/>
                    </a:ext>
                  </a:extLst>
                </p14:cNvPr>
                <p14:cNvContentPartPr/>
                <p14:nvPr/>
              </p14:nvContentPartPr>
              <p14:xfrm>
                <a:off x="4841901" y="3960804"/>
                <a:ext cx="997920" cy="32400"/>
              </p14:xfrm>
            </p:contentPart>
          </mc:Choice>
          <mc:Fallback>
            <p:pic>
              <p:nvPicPr>
                <p:cNvPr id="67" name="Ink 66">
                  <a:extLst>
                    <a:ext uri="{FF2B5EF4-FFF2-40B4-BE49-F238E27FC236}">
                      <a16:creationId xmlns:a16="http://schemas.microsoft.com/office/drawing/2014/main" id="{88230082-9E5F-8D07-B30C-F3C672369261}"/>
                    </a:ext>
                  </a:extLst>
                </p:cNvPr>
                <p:cNvPicPr/>
                <p:nvPr/>
              </p:nvPicPr>
              <p:blipFill>
                <a:blip r:embed="rId99"/>
                <a:stretch>
                  <a:fillRect/>
                </a:stretch>
              </p:blipFill>
              <p:spPr>
                <a:xfrm>
                  <a:off x="4823901" y="3943164"/>
                  <a:ext cx="1033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8" name="Ink 67">
                  <a:extLst>
                    <a:ext uri="{FF2B5EF4-FFF2-40B4-BE49-F238E27FC236}">
                      <a16:creationId xmlns:a16="http://schemas.microsoft.com/office/drawing/2014/main" id="{B017B258-F52B-E954-1D45-D026B52D20EE}"/>
                    </a:ext>
                  </a:extLst>
                </p14:cNvPr>
                <p14:cNvContentPartPr/>
                <p14:nvPr/>
              </p14:nvContentPartPr>
              <p14:xfrm>
                <a:off x="4137021" y="3987444"/>
                <a:ext cx="638640" cy="29160"/>
              </p14:xfrm>
            </p:contentPart>
          </mc:Choice>
          <mc:Fallback>
            <p:pic>
              <p:nvPicPr>
                <p:cNvPr id="68" name="Ink 67">
                  <a:extLst>
                    <a:ext uri="{FF2B5EF4-FFF2-40B4-BE49-F238E27FC236}">
                      <a16:creationId xmlns:a16="http://schemas.microsoft.com/office/drawing/2014/main" id="{B017B258-F52B-E954-1D45-D026B52D20EE}"/>
                    </a:ext>
                  </a:extLst>
                </p:cNvPr>
                <p:cNvPicPr/>
                <p:nvPr/>
              </p:nvPicPr>
              <p:blipFill>
                <a:blip r:embed="rId101"/>
                <a:stretch>
                  <a:fillRect/>
                </a:stretch>
              </p:blipFill>
              <p:spPr>
                <a:xfrm>
                  <a:off x="4119381" y="3969804"/>
                  <a:ext cx="6742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0" name="Ink 69">
                  <a:extLst>
                    <a:ext uri="{FF2B5EF4-FFF2-40B4-BE49-F238E27FC236}">
                      <a16:creationId xmlns:a16="http://schemas.microsoft.com/office/drawing/2014/main" id="{CB062556-18ED-754A-5C8D-355FF178702E}"/>
                    </a:ext>
                  </a:extLst>
                </p14:cNvPr>
                <p14:cNvContentPartPr/>
                <p14:nvPr/>
              </p14:nvContentPartPr>
              <p14:xfrm>
                <a:off x="2977461" y="3959724"/>
                <a:ext cx="699120" cy="66960"/>
              </p14:xfrm>
            </p:contentPart>
          </mc:Choice>
          <mc:Fallback>
            <p:pic>
              <p:nvPicPr>
                <p:cNvPr id="70" name="Ink 69">
                  <a:extLst>
                    <a:ext uri="{FF2B5EF4-FFF2-40B4-BE49-F238E27FC236}">
                      <a16:creationId xmlns:a16="http://schemas.microsoft.com/office/drawing/2014/main" id="{CB062556-18ED-754A-5C8D-355FF178702E}"/>
                    </a:ext>
                  </a:extLst>
                </p:cNvPr>
                <p:cNvPicPr/>
                <p:nvPr/>
              </p:nvPicPr>
              <p:blipFill>
                <a:blip r:embed="rId103"/>
                <a:stretch>
                  <a:fillRect/>
                </a:stretch>
              </p:blipFill>
              <p:spPr>
                <a:xfrm>
                  <a:off x="2959461" y="3941724"/>
                  <a:ext cx="734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1" name="Ink 70">
                  <a:extLst>
                    <a:ext uri="{FF2B5EF4-FFF2-40B4-BE49-F238E27FC236}">
                      <a16:creationId xmlns:a16="http://schemas.microsoft.com/office/drawing/2014/main" id="{FEF15737-C66F-3CFC-E5CD-5672DD3ECBD0}"/>
                    </a:ext>
                  </a:extLst>
                </p14:cNvPr>
                <p14:cNvContentPartPr/>
                <p14:nvPr/>
              </p14:nvContentPartPr>
              <p14:xfrm>
                <a:off x="2436741" y="3987084"/>
                <a:ext cx="507960" cy="49320"/>
              </p14:xfrm>
            </p:contentPart>
          </mc:Choice>
          <mc:Fallback>
            <p:pic>
              <p:nvPicPr>
                <p:cNvPr id="71" name="Ink 70">
                  <a:extLst>
                    <a:ext uri="{FF2B5EF4-FFF2-40B4-BE49-F238E27FC236}">
                      <a16:creationId xmlns:a16="http://schemas.microsoft.com/office/drawing/2014/main" id="{FEF15737-C66F-3CFC-E5CD-5672DD3ECBD0}"/>
                    </a:ext>
                  </a:extLst>
                </p:cNvPr>
                <p:cNvPicPr/>
                <p:nvPr/>
              </p:nvPicPr>
              <p:blipFill>
                <a:blip r:embed="rId105"/>
                <a:stretch>
                  <a:fillRect/>
                </a:stretch>
              </p:blipFill>
              <p:spPr>
                <a:xfrm>
                  <a:off x="2418741" y="3969444"/>
                  <a:ext cx="543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2" name="Ink 71">
                  <a:extLst>
                    <a:ext uri="{FF2B5EF4-FFF2-40B4-BE49-F238E27FC236}">
                      <a16:creationId xmlns:a16="http://schemas.microsoft.com/office/drawing/2014/main" id="{41BCBCCF-5436-54E8-16A2-ACBA9B9496ED}"/>
                    </a:ext>
                  </a:extLst>
                </p14:cNvPr>
                <p14:cNvContentPartPr/>
                <p14:nvPr/>
              </p14:nvContentPartPr>
              <p14:xfrm>
                <a:off x="1244061" y="3973044"/>
                <a:ext cx="1041480" cy="54720"/>
              </p14:xfrm>
            </p:contentPart>
          </mc:Choice>
          <mc:Fallback>
            <p:pic>
              <p:nvPicPr>
                <p:cNvPr id="72" name="Ink 71">
                  <a:extLst>
                    <a:ext uri="{FF2B5EF4-FFF2-40B4-BE49-F238E27FC236}">
                      <a16:creationId xmlns:a16="http://schemas.microsoft.com/office/drawing/2014/main" id="{41BCBCCF-5436-54E8-16A2-ACBA9B9496ED}"/>
                    </a:ext>
                  </a:extLst>
                </p:cNvPr>
                <p:cNvPicPr/>
                <p:nvPr/>
              </p:nvPicPr>
              <p:blipFill>
                <a:blip r:embed="rId107"/>
                <a:stretch>
                  <a:fillRect/>
                </a:stretch>
              </p:blipFill>
              <p:spPr>
                <a:xfrm>
                  <a:off x="1226061" y="3955044"/>
                  <a:ext cx="1077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4" name="Ink 73">
                  <a:extLst>
                    <a:ext uri="{FF2B5EF4-FFF2-40B4-BE49-F238E27FC236}">
                      <a16:creationId xmlns:a16="http://schemas.microsoft.com/office/drawing/2014/main" id="{85764B26-410C-C38E-BB3F-8DDA80AF6A10}"/>
                    </a:ext>
                  </a:extLst>
                </p14:cNvPr>
                <p14:cNvContentPartPr/>
                <p14:nvPr/>
              </p14:nvContentPartPr>
              <p14:xfrm>
                <a:off x="664461" y="3964404"/>
                <a:ext cx="401400" cy="75960"/>
              </p14:xfrm>
            </p:contentPart>
          </mc:Choice>
          <mc:Fallback>
            <p:pic>
              <p:nvPicPr>
                <p:cNvPr id="74" name="Ink 73">
                  <a:extLst>
                    <a:ext uri="{FF2B5EF4-FFF2-40B4-BE49-F238E27FC236}">
                      <a16:creationId xmlns:a16="http://schemas.microsoft.com/office/drawing/2014/main" id="{85764B26-410C-C38E-BB3F-8DDA80AF6A10}"/>
                    </a:ext>
                  </a:extLst>
                </p:cNvPr>
                <p:cNvPicPr/>
                <p:nvPr/>
              </p:nvPicPr>
              <p:blipFill>
                <a:blip r:embed="rId109"/>
                <a:stretch>
                  <a:fillRect/>
                </a:stretch>
              </p:blipFill>
              <p:spPr>
                <a:xfrm>
                  <a:off x="646821" y="3946764"/>
                  <a:ext cx="437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5" name="Ink 74">
                  <a:extLst>
                    <a:ext uri="{FF2B5EF4-FFF2-40B4-BE49-F238E27FC236}">
                      <a16:creationId xmlns:a16="http://schemas.microsoft.com/office/drawing/2014/main" id="{A1E3BB15-619B-4F19-E361-9B500339B53F}"/>
                    </a:ext>
                  </a:extLst>
                </p14:cNvPr>
                <p14:cNvContentPartPr/>
                <p14:nvPr/>
              </p14:nvContentPartPr>
              <p14:xfrm>
                <a:off x="8291421" y="4519884"/>
                <a:ext cx="1439640" cy="69840"/>
              </p14:xfrm>
            </p:contentPart>
          </mc:Choice>
          <mc:Fallback>
            <p:pic>
              <p:nvPicPr>
                <p:cNvPr id="75" name="Ink 74">
                  <a:extLst>
                    <a:ext uri="{FF2B5EF4-FFF2-40B4-BE49-F238E27FC236}">
                      <a16:creationId xmlns:a16="http://schemas.microsoft.com/office/drawing/2014/main" id="{A1E3BB15-619B-4F19-E361-9B500339B53F}"/>
                    </a:ext>
                  </a:extLst>
                </p:cNvPr>
                <p:cNvPicPr/>
                <p:nvPr/>
              </p:nvPicPr>
              <p:blipFill>
                <a:blip r:embed="rId111"/>
                <a:stretch>
                  <a:fillRect/>
                </a:stretch>
              </p:blipFill>
              <p:spPr>
                <a:xfrm>
                  <a:off x="8273421" y="4501884"/>
                  <a:ext cx="1475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8" name="Ink 77">
                  <a:extLst>
                    <a:ext uri="{FF2B5EF4-FFF2-40B4-BE49-F238E27FC236}">
                      <a16:creationId xmlns:a16="http://schemas.microsoft.com/office/drawing/2014/main" id="{2F039359-E326-97D3-B993-39F34A44DF4B}"/>
                    </a:ext>
                  </a:extLst>
                </p14:cNvPr>
                <p14:cNvContentPartPr/>
                <p14:nvPr/>
              </p14:nvContentPartPr>
              <p14:xfrm>
                <a:off x="6690501" y="4553724"/>
                <a:ext cx="579240" cy="51840"/>
              </p14:xfrm>
            </p:contentPart>
          </mc:Choice>
          <mc:Fallback>
            <p:pic>
              <p:nvPicPr>
                <p:cNvPr id="78" name="Ink 77">
                  <a:extLst>
                    <a:ext uri="{FF2B5EF4-FFF2-40B4-BE49-F238E27FC236}">
                      <a16:creationId xmlns:a16="http://schemas.microsoft.com/office/drawing/2014/main" id="{2F039359-E326-97D3-B993-39F34A44DF4B}"/>
                    </a:ext>
                  </a:extLst>
                </p:cNvPr>
                <p:cNvPicPr/>
                <p:nvPr/>
              </p:nvPicPr>
              <p:blipFill>
                <a:blip r:embed="rId113"/>
                <a:stretch>
                  <a:fillRect/>
                </a:stretch>
              </p:blipFill>
              <p:spPr>
                <a:xfrm>
                  <a:off x="6672501" y="4536084"/>
                  <a:ext cx="614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9" name="Ink 78">
                  <a:extLst>
                    <a:ext uri="{FF2B5EF4-FFF2-40B4-BE49-F238E27FC236}">
                      <a16:creationId xmlns:a16="http://schemas.microsoft.com/office/drawing/2014/main" id="{D005C7AF-5608-1869-FCCC-C20EA1BF22A3}"/>
                    </a:ext>
                  </a:extLst>
                </p14:cNvPr>
                <p14:cNvContentPartPr/>
                <p14:nvPr/>
              </p14:nvContentPartPr>
              <p14:xfrm>
                <a:off x="5857821" y="4578924"/>
                <a:ext cx="608040" cy="91080"/>
              </p14:xfrm>
            </p:contentPart>
          </mc:Choice>
          <mc:Fallback>
            <p:pic>
              <p:nvPicPr>
                <p:cNvPr id="79" name="Ink 78">
                  <a:extLst>
                    <a:ext uri="{FF2B5EF4-FFF2-40B4-BE49-F238E27FC236}">
                      <a16:creationId xmlns:a16="http://schemas.microsoft.com/office/drawing/2014/main" id="{D005C7AF-5608-1869-FCCC-C20EA1BF22A3}"/>
                    </a:ext>
                  </a:extLst>
                </p:cNvPr>
                <p:cNvPicPr/>
                <p:nvPr/>
              </p:nvPicPr>
              <p:blipFill>
                <a:blip r:embed="rId115"/>
                <a:stretch>
                  <a:fillRect/>
                </a:stretch>
              </p:blipFill>
              <p:spPr>
                <a:xfrm>
                  <a:off x="5840181" y="4560924"/>
                  <a:ext cx="643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1" name="Ink 80">
                  <a:extLst>
                    <a:ext uri="{FF2B5EF4-FFF2-40B4-BE49-F238E27FC236}">
                      <a16:creationId xmlns:a16="http://schemas.microsoft.com/office/drawing/2014/main" id="{B7B346DE-D9BD-2251-734D-009BB9F935A1}"/>
                    </a:ext>
                  </a:extLst>
                </p14:cNvPr>
                <p14:cNvContentPartPr/>
                <p14:nvPr/>
              </p14:nvContentPartPr>
              <p14:xfrm>
                <a:off x="4368141" y="4644444"/>
                <a:ext cx="1171800" cy="62640"/>
              </p14:xfrm>
            </p:contentPart>
          </mc:Choice>
          <mc:Fallback>
            <p:pic>
              <p:nvPicPr>
                <p:cNvPr id="81" name="Ink 80">
                  <a:extLst>
                    <a:ext uri="{FF2B5EF4-FFF2-40B4-BE49-F238E27FC236}">
                      <a16:creationId xmlns:a16="http://schemas.microsoft.com/office/drawing/2014/main" id="{B7B346DE-D9BD-2251-734D-009BB9F935A1}"/>
                    </a:ext>
                  </a:extLst>
                </p:cNvPr>
                <p:cNvPicPr/>
                <p:nvPr/>
              </p:nvPicPr>
              <p:blipFill>
                <a:blip r:embed="rId117"/>
                <a:stretch>
                  <a:fillRect/>
                </a:stretch>
              </p:blipFill>
              <p:spPr>
                <a:xfrm>
                  <a:off x="4350501" y="4626444"/>
                  <a:ext cx="1207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3" name="Ink 82">
                  <a:extLst>
                    <a:ext uri="{FF2B5EF4-FFF2-40B4-BE49-F238E27FC236}">
                      <a16:creationId xmlns:a16="http://schemas.microsoft.com/office/drawing/2014/main" id="{274CC06E-55DD-E79B-010A-F70BDC22AB18}"/>
                    </a:ext>
                  </a:extLst>
                </p14:cNvPr>
                <p14:cNvContentPartPr/>
                <p14:nvPr/>
              </p14:nvContentPartPr>
              <p14:xfrm>
                <a:off x="3638421" y="4562724"/>
                <a:ext cx="509400" cy="18360"/>
              </p14:xfrm>
            </p:contentPart>
          </mc:Choice>
          <mc:Fallback>
            <p:pic>
              <p:nvPicPr>
                <p:cNvPr id="83" name="Ink 82">
                  <a:extLst>
                    <a:ext uri="{FF2B5EF4-FFF2-40B4-BE49-F238E27FC236}">
                      <a16:creationId xmlns:a16="http://schemas.microsoft.com/office/drawing/2014/main" id="{274CC06E-55DD-E79B-010A-F70BDC22AB18}"/>
                    </a:ext>
                  </a:extLst>
                </p:cNvPr>
                <p:cNvPicPr/>
                <p:nvPr/>
              </p:nvPicPr>
              <p:blipFill>
                <a:blip r:embed="rId119"/>
                <a:stretch>
                  <a:fillRect/>
                </a:stretch>
              </p:blipFill>
              <p:spPr>
                <a:xfrm>
                  <a:off x="3620781" y="4544724"/>
                  <a:ext cx="545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5" name="Ink 84">
                  <a:extLst>
                    <a:ext uri="{FF2B5EF4-FFF2-40B4-BE49-F238E27FC236}">
                      <a16:creationId xmlns:a16="http://schemas.microsoft.com/office/drawing/2014/main" id="{4064967F-A70B-0152-7C8B-0F7139676B53}"/>
                    </a:ext>
                  </a:extLst>
                </p14:cNvPr>
                <p14:cNvContentPartPr/>
                <p14:nvPr/>
              </p14:nvContentPartPr>
              <p14:xfrm>
                <a:off x="2509821" y="4571004"/>
                <a:ext cx="860400" cy="42840"/>
              </p14:xfrm>
            </p:contentPart>
          </mc:Choice>
          <mc:Fallback>
            <p:pic>
              <p:nvPicPr>
                <p:cNvPr id="85" name="Ink 84">
                  <a:extLst>
                    <a:ext uri="{FF2B5EF4-FFF2-40B4-BE49-F238E27FC236}">
                      <a16:creationId xmlns:a16="http://schemas.microsoft.com/office/drawing/2014/main" id="{4064967F-A70B-0152-7C8B-0F7139676B53}"/>
                    </a:ext>
                  </a:extLst>
                </p:cNvPr>
                <p:cNvPicPr/>
                <p:nvPr/>
              </p:nvPicPr>
              <p:blipFill>
                <a:blip r:embed="rId121"/>
                <a:stretch>
                  <a:fillRect/>
                </a:stretch>
              </p:blipFill>
              <p:spPr>
                <a:xfrm>
                  <a:off x="2491821" y="4553364"/>
                  <a:ext cx="896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6" name="Ink 85">
                  <a:extLst>
                    <a:ext uri="{FF2B5EF4-FFF2-40B4-BE49-F238E27FC236}">
                      <a16:creationId xmlns:a16="http://schemas.microsoft.com/office/drawing/2014/main" id="{25DB42FD-5670-FDE0-46FE-1FAB2F3435BA}"/>
                    </a:ext>
                  </a:extLst>
                </p14:cNvPr>
                <p14:cNvContentPartPr/>
                <p14:nvPr/>
              </p14:nvContentPartPr>
              <p14:xfrm>
                <a:off x="1222461" y="4611684"/>
                <a:ext cx="970560" cy="59040"/>
              </p14:xfrm>
            </p:contentPart>
          </mc:Choice>
          <mc:Fallback>
            <p:pic>
              <p:nvPicPr>
                <p:cNvPr id="86" name="Ink 85">
                  <a:extLst>
                    <a:ext uri="{FF2B5EF4-FFF2-40B4-BE49-F238E27FC236}">
                      <a16:creationId xmlns:a16="http://schemas.microsoft.com/office/drawing/2014/main" id="{25DB42FD-5670-FDE0-46FE-1FAB2F3435BA}"/>
                    </a:ext>
                  </a:extLst>
                </p:cNvPr>
                <p:cNvPicPr/>
                <p:nvPr/>
              </p:nvPicPr>
              <p:blipFill>
                <a:blip r:embed="rId123"/>
                <a:stretch>
                  <a:fillRect/>
                </a:stretch>
              </p:blipFill>
              <p:spPr>
                <a:xfrm>
                  <a:off x="1204461" y="4594044"/>
                  <a:ext cx="1006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1" name="Ink 90">
                  <a:extLst>
                    <a:ext uri="{FF2B5EF4-FFF2-40B4-BE49-F238E27FC236}">
                      <a16:creationId xmlns:a16="http://schemas.microsoft.com/office/drawing/2014/main" id="{B98D918D-E214-F913-F83A-CE10EF42F70A}"/>
                    </a:ext>
                  </a:extLst>
                </p14:cNvPr>
                <p14:cNvContentPartPr/>
                <p14:nvPr/>
              </p14:nvContentPartPr>
              <p14:xfrm>
                <a:off x="5552541" y="4043604"/>
                <a:ext cx="1050840" cy="643680"/>
              </p14:xfrm>
            </p:contentPart>
          </mc:Choice>
          <mc:Fallback>
            <p:pic>
              <p:nvPicPr>
                <p:cNvPr id="91" name="Ink 90">
                  <a:extLst>
                    <a:ext uri="{FF2B5EF4-FFF2-40B4-BE49-F238E27FC236}">
                      <a16:creationId xmlns:a16="http://schemas.microsoft.com/office/drawing/2014/main" id="{B98D918D-E214-F913-F83A-CE10EF42F70A}"/>
                    </a:ext>
                  </a:extLst>
                </p:cNvPr>
                <p:cNvPicPr/>
                <p:nvPr/>
              </p:nvPicPr>
              <p:blipFill>
                <a:blip r:embed="rId125"/>
                <a:stretch>
                  <a:fillRect/>
                </a:stretch>
              </p:blipFill>
              <p:spPr>
                <a:xfrm>
                  <a:off x="5534541" y="4025604"/>
                  <a:ext cx="1086480" cy="679320"/>
                </a:xfrm>
                <a:prstGeom prst="rect">
                  <a:avLst/>
                </a:prstGeom>
              </p:spPr>
            </p:pic>
          </mc:Fallback>
        </mc:AlternateContent>
      </p:grpSp>
    </p:spTree>
    <p:extLst>
      <p:ext uri="{BB962C8B-B14F-4D97-AF65-F5344CB8AC3E}">
        <p14:creationId xmlns:p14="http://schemas.microsoft.com/office/powerpoint/2010/main" val="33269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8899742" cy="634367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5" name="Picture 4">
            <a:extLst>
              <a:ext uri="{FF2B5EF4-FFF2-40B4-BE49-F238E27FC236}">
                <a16:creationId xmlns:a16="http://schemas.microsoft.com/office/drawing/2014/main" id="{C529072A-91F7-B36F-F252-E65DDFBE418F}"/>
              </a:ext>
            </a:extLst>
          </p:cNvPr>
          <p:cNvPicPr>
            <a:picLocks noChangeAspect="1"/>
          </p:cNvPicPr>
          <p:nvPr/>
        </p:nvPicPr>
        <p:blipFill>
          <a:blip r:embed="rId4"/>
          <a:stretch>
            <a:fillRect/>
          </a:stretch>
        </p:blipFill>
        <p:spPr>
          <a:xfrm>
            <a:off x="420559" y="291401"/>
            <a:ext cx="8003194" cy="6188428"/>
          </a:xfrm>
          <a:prstGeom prst="rect">
            <a:avLst/>
          </a:prstGeom>
        </p:spPr>
      </p:pic>
      <p:sp>
        <p:nvSpPr>
          <p:cNvPr id="7" name="TextBox 6">
            <a:extLst>
              <a:ext uri="{FF2B5EF4-FFF2-40B4-BE49-F238E27FC236}">
                <a16:creationId xmlns:a16="http://schemas.microsoft.com/office/drawing/2014/main" id="{DEAB77D1-1B36-AC96-3B85-5FE43CAF5D63}"/>
              </a:ext>
            </a:extLst>
          </p:cNvPr>
          <p:cNvSpPr txBox="1"/>
          <p:nvPr/>
        </p:nvSpPr>
        <p:spPr>
          <a:xfrm>
            <a:off x="4422156" y="2844225"/>
            <a:ext cx="2316660" cy="584775"/>
          </a:xfrm>
          <a:prstGeom prst="rect">
            <a:avLst/>
          </a:prstGeom>
          <a:noFill/>
        </p:spPr>
        <p:txBody>
          <a:bodyPr wrap="none" rtlCol="0">
            <a:spAutoFit/>
          </a:bodyPr>
          <a:lstStyle/>
          <a:p>
            <a:r>
              <a:rPr lang="en-US" sz="3200">
                <a:solidFill>
                  <a:srgbClr val="FFFF00"/>
                </a:solidFill>
              </a:rPr>
              <a:t>Isaiah 33:7-8</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AE5E9E8C-90EC-8213-0B3C-2A53AB2E6089}"/>
                  </a:ext>
                </a:extLst>
              </p14:cNvPr>
              <p14:cNvContentPartPr/>
              <p14:nvPr/>
            </p14:nvContentPartPr>
            <p14:xfrm>
              <a:off x="4179861" y="773004"/>
              <a:ext cx="230040" cy="2306160"/>
            </p14:xfrm>
          </p:contentPart>
        </mc:Choice>
        <mc:Fallback>
          <p:pic>
            <p:nvPicPr>
              <p:cNvPr id="2" name="Ink 1">
                <a:extLst>
                  <a:ext uri="{FF2B5EF4-FFF2-40B4-BE49-F238E27FC236}">
                    <a16:creationId xmlns:a16="http://schemas.microsoft.com/office/drawing/2014/main" id="{AE5E9E8C-90EC-8213-0B3C-2A53AB2E6089}"/>
                  </a:ext>
                </a:extLst>
              </p:cNvPr>
              <p:cNvPicPr/>
              <p:nvPr/>
            </p:nvPicPr>
            <p:blipFill>
              <a:blip r:embed="rId6"/>
              <a:stretch>
                <a:fillRect/>
              </a:stretch>
            </p:blipFill>
            <p:spPr>
              <a:xfrm>
                <a:off x="4162221" y="755004"/>
                <a:ext cx="265680" cy="2341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00C95797-CD07-087B-4347-9454665A5259}"/>
                  </a:ext>
                </a:extLst>
              </p14:cNvPr>
              <p14:cNvContentPartPr/>
              <p14:nvPr/>
            </p14:nvContentPartPr>
            <p14:xfrm>
              <a:off x="2729061" y="3057204"/>
              <a:ext cx="910440" cy="68040"/>
            </p14:xfrm>
          </p:contentPart>
        </mc:Choice>
        <mc:Fallback>
          <p:pic>
            <p:nvPicPr>
              <p:cNvPr id="3" name="Ink 2">
                <a:extLst>
                  <a:ext uri="{FF2B5EF4-FFF2-40B4-BE49-F238E27FC236}">
                    <a16:creationId xmlns:a16="http://schemas.microsoft.com/office/drawing/2014/main" id="{00C95797-CD07-087B-4347-9454665A5259}"/>
                  </a:ext>
                </a:extLst>
              </p:cNvPr>
              <p:cNvPicPr/>
              <p:nvPr/>
            </p:nvPicPr>
            <p:blipFill>
              <a:blip r:embed="rId8"/>
              <a:stretch>
                <a:fillRect/>
              </a:stretch>
            </p:blipFill>
            <p:spPr>
              <a:xfrm>
                <a:off x="2711421" y="3039204"/>
                <a:ext cx="946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724C9882-8BB6-6839-BDC1-2950053E94AA}"/>
                  </a:ext>
                </a:extLst>
              </p14:cNvPr>
              <p14:cNvContentPartPr/>
              <p14:nvPr/>
            </p14:nvContentPartPr>
            <p14:xfrm>
              <a:off x="7640541" y="647724"/>
              <a:ext cx="1009800" cy="4925880"/>
            </p14:xfrm>
          </p:contentPart>
        </mc:Choice>
        <mc:Fallback>
          <p:pic>
            <p:nvPicPr>
              <p:cNvPr id="4" name="Ink 3">
                <a:extLst>
                  <a:ext uri="{FF2B5EF4-FFF2-40B4-BE49-F238E27FC236}">
                    <a16:creationId xmlns:a16="http://schemas.microsoft.com/office/drawing/2014/main" id="{724C9882-8BB6-6839-BDC1-2950053E94AA}"/>
                  </a:ext>
                </a:extLst>
              </p:cNvPr>
              <p:cNvPicPr/>
              <p:nvPr/>
            </p:nvPicPr>
            <p:blipFill>
              <a:blip r:embed="rId10"/>
              <a:stretch>
                <a:fillRect/>
              </a:stretch>
            </p:blipFill>
            <p:spPr>
              <a:xfrm>
                <a:off x="7622901" y="630084"/>
                <a:ext cx="1045440" cy="4961520"/>
              </a:xfrm>
              <a:prstGeom prst="rect">
                <a:avLst/>
              </a:prstGeom>
            </p:spPr>
          </p:pic>
        </mc:Fallback>
      </mc:AlternateContent>
    </p:spTree>
    <p:extLst>
      <p:ext uri="{BB962C8B-B14F-4D97-AF65-F5344CB8AC3E}">
        <p14:creationId xmlns:p14="http://schemas.microsoft.com/office/powerpoint/2010/main" val="120461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66626"/>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3001" y="241790"/>
            <a:ext cx="9483278" cy="6001643"/>
          </a:xfrm>
          <a:prstGeom prst="rect">
            <a:avLst/>
          </a:prstGeom>
          <a:noFill/>
        </p:spPr>
        <p:txBody>
          <a:bodyPr wrap="square" rtlCol="0">
            <a:spAutoFit/>
          </a:bodyPr>
          <a:lstStyle/>
          <a:p>
            <a:pPr algn="r"/>
            <a:r>
              <a:rPr lang="he-IL" sz="3200" b="1">
                <a:solidFill>
                  <a:srgbClr val="FFFF00"/>
                </a:solidFill>
                <a:cs typeface="+mj-cs"/>
              </a:rPr>
              <a:t>ספר בראשית פרק יז</a:t>
            </a:r>
          </a:p>
          <a:p>
            <a:pPr algn="r"/>
            <a:r>
              <a:rPr lang="he-IL" sz="3200">
                <a:solidFill>
                  <a:srgbClr val="FFFF00"/>
                </a:solidFill>
                <a:cs typeface="+mj-cs"/>
              </a:rPr>
              <a:t>יג   הִמּוֹל | יִמּוֹל יְלִיד בֵּיתְךָ וּמִקְנַת כַּסְפֶּךָ וְהָיְתָה בְרִיתִי בִּבְשַֹרְכֶם לִבְרִית עוֹלָם: יד   וְעָרֵל | זָכָר אֲשֶׁר לֹא-יִמּוֹל אֶת-בְּשַֹר עָרְלָתוֹ וְנִכְרְתָה הַנֶּפֶשׁ הַהִוא מֵעַמֶּיהָ אֶת-בְּרִיתִי הֵפַר: </a:t>
            </a:r>
          </a:p>
          <a:p>
            <a:r>
              <a:rPr lang="en-US" sz="3200" b="1">
                <a:solidFill>
                  <a:srgbClr val="FFC000"/>
                </a:solidFill>
                <a:cs typeface="+mj-cs"/>
              </a:rPr>
              <a:t>Bereshit / Genesis 17:13–14  </a:t>
            </a:r>
          </a:p>
          <a:p>
            <a:r>
              <a:rPr lang="en-US" sz="3200">
                <a:solidFill>
                  <a:srgbClr val="FFC000"/>
                </a:solidFill>
                <a:cs typeface="+mj-cs"/>
              </a:rPr>
              <a:t>17:13 He that is born in thy house, and he that is bought with thy money, must needs be circumcised: and my covenant shall be in your flesh for an everlasting covenant. 17:14 And the uncircumcised man child whose flesh of his foreskin is not circumcised, that soul shall be cut off from his people; he hath broken my covenant. (KJV)</a:t>
            </a:r>
            <a:endParaRPr lang="en-US" sz="32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2" name="Group 11">
            <a:extLst>
              <a:ext uri="{FF2B5EF4-FFF2-40B4-BE49-F238E27FC236}">
                <a16:creationId xmlns:a16="http://schemas.microsoft.com/office/drawing/2014/main" id="{01C5339B-302E-E248-4BF8-65C7D8D08598}"/>
              </a:ext>
            </a:extLst>
          </p:cNvPr>
          <p:cNvGrpSpPr/>
          <p:nvPr/>
        </p:nvGrpSpPr>
        <p:grpSpPr>
          <a:xfrm>
            <a:off x="6209541" y="1243884"/>
            <a:ext cx="2858760" cy="174960"/>
            <a:chOff x="6209541" y="1243884"/>
            <a:chExt cx="2858760" cy="1749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008EAD6-8AB4-3B00-61CE-8402072FDCF7}"/>
                    </a:ext>
                  </a:extLst>
                </p14:cNvPr>
                <p14:cNvContentPartPr/>
                <p14:nvPr/>
              </p14:nvContentPartPr>
              <p14:xfrm>
                <a:off x="8553501" y="1243884"/>
                <a:ext cx="514800" cy="30600"/>
              </p14:xfrm>
            </p:contentPart>
          </mc:Choice>
          <mc:Fallback>
            <p:pic>
              <p:nvPicPr>
                <p:cNvPr id="2" name="Ink 1">
                  <a:extLst>
                    <a:ext uri="{FF2B5EF4-FFF2-40B4-BE49-F238E27FC236}">
                      <a16:creationId xmlns:a16="http://schemas.microsoft.com/office/drawing/2014/main" id="{5008EAD6-8AB4-3B00-61CE-8402072FDCF7}"/>
                    </a:ext>
                  </a:extLst>
                </p:cNvPr>
                <p:cNvPicPr/>
                <p:nvPr/>
              </p:nvPicPr>
              <p:blipFill>
                <a:blip r:embed="rId5"/>
                <a:stretch>
                  <a:fillRect/>
                </a:stretch>
              </p:blipFill>
              <p:spPr>
                <a:xfrm>
                  <a:off x="8535501" y="1225884"/>
                  <a:ext cx="5504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9FEF8A2-6310-A32E-20BD-DB59648800E1}"/>
                    </a:ext>
                  </a:extLst>
                </p14:cNvPr>
                <p14:cNvContentPartPr/>
                <p14:nvPr/>
              </p14:nvContentPartPr>
              <p14:xfrm>
                <a:off x="7613541" y="1320924"/>
                <a:ext cx="607680" cy="38520"/>
              </p14:xfrm>
            </p:contentPart>
          </mc:Choice>
          <mc:Fallback>
            <p:pic>
              <p:nvPicPr>
                <p:cNvPr id="4" name="Ink 3">
                  <a:extLst>
                    <a:ext uri="{FF2B5EF4-FFF2-40B4-BE49-F238E27FC236}">
                      <a16:creationId xmlns:a16="http://schemas.microsoft.com/office/drawing/2014/main" id="{C9FEF8A2-6310-A32E-20BD-DB59648800E1}"/>
                    </a:ext>
                  </a:extLst>
                </p:cNvPr>
                <p:cNvPicPr/>
                <p:nvPr/>
              </p:nvPicPr>
              <p:blipFill>
                <a:blip r:embed="rId7"/>
                <a:stretch>
                  <a:fillRect/>
                </a:stretch>
              </p:blipFill>
              <p:spPr>
                <a:xfrm>
                  <a:off x="7595901" y="1302924"/>
                  <a:ext cx="643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888E4FD-82F4-D4C7-638E-536E83383C91}"/>
                    </a:ext>
                  </a:extLst>
                </p14:cNvPr>
                <p14:cNvContentPartPr/>
                <p14:nvPr/>
              </p14:nvContentPartPr>
              <p14:xfrm>
                <a:off x="6950421" y="1383564"/>
                <a:ext cx="564840" cy="35280"/>
              </p14:xfrm>
            </p:contentPart>
          </mc:Choice>
          <mc:Fallback>
            <p:pic>
              <p:nvPicPr>
                <p:cNvPr id="7" name="Ink 6">
                  <a:extLst>
                    <a:ext uri="{FF2B5EF4-FFF2-40B4-BE49-F238E27FC236}">
                      <a16:creationId xmlns:a16="http://schemas.microsoft.com/office/drawing/2014/main" id="{3888E4FD-82F4-D4C7-638E-536E83383C91}"/>
                    </a:ext>
                  </a:extLst>
                </p:cNvPr>
                <p:cNvPicPr/>
                <p:nvPr/>
              </p:nvPicPr>
              <p:blipFill>
                <a:blip r:embed="rId9"/>
                <a:stretch>
                  <a:fillRect/>
                </a:stretch>
              </p:blipFill>
              <p:spPr>
                <a:xfrm>
                  <a:off x="6932781" y="1365564"/>
                  <a:ext cx="6004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11E55F8A-04A1-4C42-A338-2186896FCC84}"/>
                    </a:ext>
                  </a:extLst>
                </p14:cNvPr>
                <p14:cNvContentPartPr/>
                <p14:nvPr/>
              </p14:nvContentPartPr>
              <p14:xfrm>
                <a:off x="6209541" y="1328844"/>
                <a:ext cx="584640" cy="17280"/>
              </p14:xfrm>
            </p:contentPart>
          </mc:Choice>
          <mc:Fallback>
            <p:pic>
              <p:nvPicPr>
                <p:cNvPr id="11" name="Ink 10">
                  <a:extLst>
                    <a:ext uri="{FF2B5EF4-FFF2-40B4-BE49-F238E27FC236}">
                      <a16:creationId xmlns:a16="http://schemas.microsoft.com/office/drawing/2014/main" id="{11E55F8A-04A1-4C42-A338-2186896FCC84}"/>
                    </a:ext>
                  </a:extLst>
                </p:cNvPr>
                <p:cNvPicPr/>
                <p:nvPr/>
              </p:nvPicPr>
              <p:blipFill>
                <a:blip r:embed="rId11"/>
                <a:stretch>
                  <a:fillRect/>
                </a:stretch>
              </p:blipFill>
              <p:spPr>
                <a:xfrm>
                  <a:off x="6191901" y="1311204"/>
                  <a:ext cx="620280" cy="5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CEEECA66-7CDB-E121-EDD9-D5FDCB45D37D}"/>
                  </a:ext>
                </a:extLst>
              </p14:cNvPr>
              <p14:cNvContentPartPr/>
              <p14:nvPr/>
            </p14:nvContentPartPr>
            <p14:xfrm>
              <a:off x="5299461" y="1335324"/>
              <a:ext cx="603720" cy="24480"/>
            </p14:xfrm>
          </p:contentPart>
        </mc:Choice>
        <mc:Fallback>
          <p:pic>
            <p:nvPicPr>
              <p:cNvPr id="13" name="Ink 12">
                <a:extLst>
                  <a:ext uri="{FF2B5EF4-FFF2-40B4-BE49-F238E27FC236}">
                    <a16:creationId xmlns:a16="http://schemas.microsoft.com/office/drawing/2014/main" id="{CEEECA66-7CDB-E121-EDD9-D5FDCB45D37D}"/>
                  </a:ext>
                </a:extLst>
              </p:cNvPr>
              <p:cNvPicPr/>
              <p:nvPr/>
            </p:nvPicPr>
            <p:blipFill>
              <a:blip r:embed="rId13"/>
              <a:stretch>
                <a:fillRect/>
              </a:stretch>
            </p:blipFill>
            <p:spPr>
              <a:xfrm>
                <a:off x="5281821" y="1317684"/>
                <a:ext cx="639360" cy="60120"/>
              </a:xfrm>
              <a:prstGeom prst="rect">
                <a:avLst/>
              </a:prstGeom>
            </p:spPr>
          </p:pic>
        </mc:Fallback>
      </mc:AlternateContent>
      <p:grpSp>
        <p:nvGrpSpPr>
          <p:cNvPr id="18" name="Group 17">
            <a:extLst>
              <a:ext uri="{FF2B5EF4-FFF2-40B4-BE49-F238E27FC236}">
                <a16:creationId xmlns:a16="http://schemas.microsoft.com/office/drawing/2014/main" id="{E6AA0139-54A9-1279-71C0-AECA62E03AC0}"/>
              </a:ext>
            </a:extLst>
          </p:cNvPr>
          <p:cNvGrpSpPr/>
          <p:nvPr/>
        </p:nvGrpSpPr>
        <p:grpSpPr>
          <a:xfrm>
            <a:off x="1471941" y="1294284"/>
            <a:ext cx="3582360" cy="103680"/>
            <a:chOff x="1471941" y="1294284"/>
            <a:chExt cx="3582360" cy="103680"/>
          </a:xfrm>
        </p:grpSpPr>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4ECAB34E-3241-368A-1158-365F1E32ED01}"/>
                    </a:ext>
                  </a:extLst>
                </p14:cNvPr>
                <p14:cNvContentPartPr/>
                <p14:nvPr/>
              </p14:nvContentPartPr>
              <p14:xfrm>
                <a:off x="4635621" y="1294284"/>
                <a:ext cx="418680" cy="29880"/>
              </p14:xfrm>
            </p:contentPart>
          </mc:Choice>
          <mc:Fallback>
            <p:pic>
              <p:nvPicPr>
                <p:cNvPr id="14" name="Ink 13">
                  <a:extLst>
                    <a:ext uri="{FF2B5EF4-FFF2-40B4-BE49-F238E27FC236}">
                      <a16:creationId xmlns:a16="http://schemas.microsoft.com/office/drawing/2014/main" id="{4ECAB34E-3241-368A-1158-365F1E32ED01}"/>
                    </a:ext>
                  </a:extLst>
                </p:cNvPr>
                <p:cNvPicPr/>
                <p:nvPr/>
              </p:nvPicPr>
              <p:blipFill>
                <a:blip r:embed="rId15"/>
                <a:stretch>
                  <a:fillRect/>
                </a:stretch>
              </p:blipFill>
              <p:spPr>
                <a:xfrm>
                  <a:off x="4617981" y="1276644"/>
                  <a:ext cx="4543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C88367E3-52AD-AE6A-6729-E6A8D598C230}"/>
                    </a:ext>
                  </a:extLst>
                </p14:cNvPr>
                <p14:cNvContentPartPr/>
                <p14:nvPr/>
              </p14:nvContentPartPr>
              <p14:xfrm>
                <a:off x="3587301" y="1297164"/>
                <a:ext cx="672120" cy="68760"/>
              </p14:xfrm>
            </p:contentPart>
          </mc:Choice>
          <mc:Fallback>
            <p:pic>
              <p:nvPicPr>
                <p:cNvPr id="15" name="Ink 14">
                  <a:extLst>
                    <a:ext uri="{FF2B5EF4-FFF2-40B4-BE49-F238E27FC236}">
                      <a16:creationId xmlns:a16="http://schemas.microsoft.com/office/drawing/2014/main" id="{C88367E3-52AD-AE6A-6729-E6A8D598C230}"/>
                    </a:ext>
                  </a:extLst>
                </p:cNvPr>
                <p:cNvPicPr/>
                <p:nvPr/>
              </p:nvPicPr>
              <p:blipFill>
                <a:blip r:embed="rId17"/>
                <a:stretch>
                  <a:fillRect/>
                </a:stretch>
              </p:blipFill>
              <p:spPr>
                <a:xfrm>
                  <a:off x="3569301" y="1279524"/>
                  <a:ext cx="707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B1F8A2BF-E6A0-45D5-F4F4-654271B32E1B}"/>
                    </a:ext>
                  </a:extLst>
                </p14:cNvPr>
                <p14:cNvContentPartPr/>
                <p14:nvPr/>
              </p14:nvContentPartPr>
              <p14:xfrm>
                <a:off x="2646621" y="1318764"/>
                <a:ext cx="604440" cy="50400"/>
              </p14:xfrm>
            </p:contentPart>
          </mc:Choice>
          <mc:Fallback>
            <p:pic>
              <p:nvPicPr>
                <p:cNvPr id="16" name="Ink 15">
                  <a:extLst>
                    <a:ext uri="{FF2B5EF4-FFF2-40B4-BE49-F238E27FC236}">
                      <a16:creationId xmlns:a16="http://schemas.microsoft.com/office/drawing/2014/main" id="{B1F8A2BF-E6A0-45D5-F4F4-654271B32E1B}"/>
                    </a:ext>
                  </a:extLst>
                </p:cNvPr>
                <p:cNvPicPr/>
                <p:nvPr/>
              </p:nvPicPr>
              <p:blipFill>
                <a:blip r:embed="rId19"/>
                <a:stretch>
                  <a:fillRect/>
                </a:stretch>
              </p:blipFill>
              <p:spPr>
                <a:xfrm>
                  <a:off x="2628981" y="1301124"/>
                  <a:ext cx="640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68C50574-8B76-8A0F-118C-89CBF50FC617}"/>
                    </a:ext>
                  </a:extLst>
                </p14:cNvPr>
                <p14:cNvContentPartPr/>
                <p14:nvPr/>
              </p14:nvContentPartPr>
              <p14:xfrm>
                <a:off x="1471941" y="1301124"/>
                <a:ext cx="907920" cy="96840"/>
              </p14:xfrm>
            </p:contentPart>
          </mc:Choice>
          <mc:Fallback>
            <p:pic>
              <p:nvPicPr>
                <p:cNvPr id="17" name="Ink 16">
                  <a:extLst>
                    <a:ext uri="{FF2B5EF4-FFF2-40B4-BE49-F238E27FC236}">
                      <a16:creationId xmlns:a16="http://schemas.microsoft.com/office/drawing/2014/main" id="{68C50574-8B76-8A0F-118C-89CBF50FC617}"/>
                    </a:ext>
                  </a:extLst>
                </p:cNvPr>
                <p:cNvPicPr/>
                <p:nvPr/>
              </p:nvPicPr>
              <p:blipFill>
                <a:blip r:embed="rId21"/>
                <a:stretch>
                  <a:fillRect/>
                </a:stretch>
              </p:blipFill>
              <p:spPr>
                <a:xfrm>
                  <a:off x="1453941" y="1283484"/>
                  <a:ext cx="943560" cy="132480"/>
                </a:xfrm>
                <a:prstGeom prst="rect">
                  <a:avLst/>
                </a:prstGeom>
              </p:spPr>
            </p:pic>
          </mc:Fallback>
        </mc:AlternateContent>
      </p:grpSp>
      <p:grpSp>
        <p:nvGrpSpPr>
          <p:cNvPr id="21" name="Group 20">
            <a:extLst>
              <a:ext uri="{FF2B5EF4-FFF2-40B4-BE49-F238E27FC236}">
                <a16:creationId xmlns:a16="http://schemas.microsoft.com/office/drawing/2014/main" id="{38627EA1-3316-D1EC-E426-3061B099C85D}"/>
              </a:ext>
            </a:extLst>
          </p:cNvPr>
          <p:cNvGrpSpPr/>
          <p:nvPr/>
        </p:nvGrpSpPr>
        <p:grpSpPr>
          <a:xfrm>
            <a:off x="8079381" y="1782444"/>
            <a:ext cx="1501200" cy="78840"/>
            <a:chOff x="8079381" y="1782444"/>
            <a:chExt cx="1501200" cy="78840"/>
          </a:xfrm>
        </p:grpSpPr>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DBC76E3E-8186-D44A-2385-0C6DEA88DBD3}"/>
                    </a:ext>
                  </a:extLst>
                </p14:cNvPr>
                <p14:cNvContentPartPr/>
                <p14:nvPr/>
              </p14:nvContentPartPr>
              <p14:xfrm>
                <a:off x="9040941" y="1782444"/>
                <a:ext cx="539640" cy="78840"/>
              </p14:xfrm>
            </p:contentPart>
          </mc:Choice>
          <mc:Fallback>
            <p:pic>
              <p:nvPicPr>
                <p:cNvPr id="19" name="Ink 18">
                  <a:extLst>
                    <a:ext uri="{FF2B5EF4-FFF2-40B4-BE49-F238E27FC236}">
                      <a16:creationId xmlns:a16="http://schemas.microsoft.com/office/drawing/2014/main" id="{DBC76E3E-8186-D44A-2385-0C6DEA88DBD3}"/>
                    </a:ext>
                  </a:extLst>
                </p:cNvPr>
                <p:cNvPicPr/>
                <p:nvPr/>
              </p:nvPicPr>
              <p:blipFill>
                <a:blip r:embed="rId23"/>
                <a:stretch>
                  <a:fillRect/>
                </a:stretch>
              </p:blipFill>
              <p:spPr>
                <a:xfrm>
                  <a:off x="9022941" y="1764804"/>
                  <a:ext cx="575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FADA901A-0260-E8A5-0379-CF87AAAA2C3C}"/>
                    </a:ext>
                  </a:extLst>
                </p14:cNvPr>
                <p14:cNvContentPartPr/>
                <p14:nvPr/>
              </p14:nvContentPartPr>
              <p14:xfrm>
                <a:off x="8079381" y="1783884"/>
                <a:ext cx="522000" cy="32760"/>
              </p14:xfrm>
            </p:contentPart>
          </mc:Choice>
          <mc:Fallback>
            <p:pic>
              <p:nvPicPr>
                <p:cNvPr id="20" name="Ink 19">
                  <a:extLst>
                    <a:ext uri="{FF2B5EF4-FFF2-40B4-BE49-F238E27FC236}">
                      <a16:creationId xmlns:a16="http://schemas.microsoft.com/office/drawing/2014/main" id="{FADA901A-0260-E8A5-0379-CF87AAAA2C3C}"/>
                    </a:ext>
                  </a:extLst>
                </p:cNvPr>
                <p:cNvPicPr/>
                <p:nvPr/>
              </p:nvPicPr>
              <p:blipFill>
                <a:blip r:embed="rId25"/>
                <a:stretch>
                  <a:fillRect/>
                </a:stretch>
              </p:blipFill>
              <p:spPr>
                <a:xfrm>
                  <a:off x="8061381" y="1766244"/>
                  <a:ext cx="557640" cy="68400"/>
                </a:xfrm>
                <a:prstGeom prst="rect">
                  <a:avLst/>
                </a:prstGeom>
              </p:spPr>
            </p:pic>
          </mc:Fallback>
        </mc:AlternateContent>
      </p:grpSp>
      <p:grpSp>
        <p:nvGrpSpPr>
          <p:cNvPr id="30" name="Group 29">
            <a:extLst>
              <a:ext uri="{FF2B5EF4-FFF2-40B4-BE49-F238E27FC236}">
                <a16:creationId xmlns:a16="http://schemas.microsoft.com/office/drawing/2014/main" id="{8C938C02-874E-B4C7-A29C-2FAC7011882D}"/>
              </a:ext>
            </a:extLst>
          </p:cNvPr>
          <p:cNvGrpSpPr/>
          <p:nvPr/>
        </p:nvGrpSpPr>
        <p:grpSpPr>
          <a:xfrm>
            <a:off x="1655541" y="1764804"/>
            <a:ext cx="5498280" cy="114840"/>
            <a:chOff x="1655541" y="1764804"/>
            <a:chExt cx="5498280" cy="114840"/>
          </a:xfrm>
        </p:grpSpPr>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1E856F01-E499-0F2B-7DBA-C4652B58CB62}"/>
                    </a:ext>
                  </a:extLst>
                </p14:cNvPr>
                <p14:cNvContentPartPr/>
                <p14:nvPr/>
              </p14:nvContentPartPr>
              <p14:xfrm>
                <a:off x="6448221" y="1766244"/>
                <a:ext cx="705600" cy="47160"/>
              </p14:xfrm>
            </p:contentPart>
          </mc:Choice>
          <mc:Fallback>
            <p:pic>
              <p:nvPicPr>
                <p:cNvPr id="22" name="Ink 21">
                  <a:extLst>
                    <a:ext uri="{FF2B5EF4-FFF2-40B4-BE49-F238E27FC236}">
                      <a16:creationId xmlns:a16="http://schemas.microsoft.com/office/drawing/2014/main" id="{1E856F01-E499-0F2B-7DBA-C4652B58CB62}"/>
                    </a:ext>
                  </a:extLst>
                </p:cNvPr>
                <p:cNvPicPr/>
                <p:nvPr/>
              </p:nvPicPr>
              <p:blipFill>
                <a:blip r:embed="rId27"/>
                <a:stretch>
                  <a:fillRect/>
                </a:stretch>
              </p:blipFill>
              <p:spPr>
                <a:xfrm>
                  <a:off x="6430221" y="1748244"/>
                  <a:ext cx="741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CE42882C-2538-2957-F6AF-9D26C3CA5D02}"/>
                    </a:ext>
                  </a:extLst>
                </p14:cNvPr>
                <p14:cNvContentPartPr/>
                <p14:nvPr/>
              </p14:nvContentPartPr>
              <p14:xfrm>
                <a:off x="5802741" y="1816644"/>
                <a:ext cx="414360" cy="63000"/>
              </p14:xfrm>
            </p:contentPart>
          </mc:Choice>
          <mc:Fallback>
            <p:pic>
              <p:nvPicPr>
                <p:cNvPr id="23" name="Ink 22">
                  <a:extLst>
                    <a:ext uri="{FF2B5EF4-FFF2-40B4-BE49-F238E27FC236}">
                      <a16:creationId xmlns:a16="http://schemas.microsoft.com/office/drawing/2014/main" id="{CE42882C-2538-2957-F6AF-9D26C3CA5D02}"/>
                    </a:ext>
                  </a:extLst>
                </p:cNvPr>
                <p:cNvPicPr/>
                <p:nvPr/>
              </p:nvPicPr>
              <p:blipFill>
                <a:blip r:embed="rId29"/>
                <a:stretch>
                  <a:fillRect/>
                </a:stretch>
              </p:blipFill>
              <p:spPr>
                <a:xfrm>
                  <a:off x="5785101" y="1799004"/>
                  <a:ext cx="450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BA3BADB9-4748-7061-E0EC-78E2F1EDBEFD}"/>
                    </a:ext>
                  </a:extLst>
                </p14:cNvPr>
                <p14:cNvContentPartPr/>
                <p14:nvPr/>
              </p14:nvContentPartPr>
              <p14:xfrm>
                <a:off x="3707181" y="1783884"/>
                <a:ext cx="2028240" cy="60120"/>
              </p14:xfrm>
            </p:contentPart>
          </mc:Choice>
          <mc:Fallback>
            <p:pic>
              <p:nvPicPr>
                <p:cNvPr id="25" name="Ink 24">
                  <a:extLst>
                    <a:ext uri="{FF2B5EF4-FFF2-40B4-BE49-F238E27FC236}">
                      <a16:creationId xmlns:a16="http://schemas.microsoft.com/office/drawing/2014/main" id="{BA3BADB9-4748-7061-E0EC-78E2F1EDBEFD}"/>
                    </a:ext>
                  </a:extLst>
                </p:cNvPr>
                <p:cNvPicPr/>
                <p:nvPr/>
              </p:nvPicPr>
              <p:blipFill>
                <a:blip r:embed="rId31"/>
                <a:stretch>
                  <a:fillRect/>
                </a:stretch>
              </p:blipFill>
              <p:spPr>
                <a:xfrm>
                  <a:off x="3689181" y="1766244"/>
                  <a:ext cx="2063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18439FE9-FDD2-1098-2894-F071F6A64AC1}"/>
                    </a:ext>
                  </a:extLst>
                </p14:cNvPr>
                <p14:cNvContentPartPr/>
                <p14:nvPr/>
              </p14:nvContentPartPr>
              <p14:xfrm>
                <a:off x="3206421" y="1850124"/>
                <a:ext cx="403920" cy="9000"/>
              </p14:xfrm>
            </p:contentPart>
          </mc:Choice>
          <mc:Fallback>
            <p:pic>
              <p:nvPicPr>
                <p:cNvPr id="26" name="Ink 25">
                  <a:extLst>
                    <a:ext uri="{FF2B5EF4-FFF2-40B4-BE49-F238E27FC236}">
                      <a16:creationId xmlns:a16="http://schemas.microsoft.com/office/drawing/2014/main" id="{18439FE9-FDD2-1098-2894-F071F6A64AC1}"/>
                    </a:ext>
                  </a:extLst>
                </p:cNvPr>
                <p:cNvPicPr/>
                <p:nvPr/>
              </p:nvPicPr>
              <p:blipFill>
                <a:blip r:embed="rId33"/>
                <a:stretch>
                  <a:fillRect/>
                </a:stretch>
              </p:blipFill>
              <p:spPr>
                <a:xfrm>
                  <a:off x="3188781" y="1832484"/>
                  <a:ext cx="4395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F13D4BAB-8071-DF09-44AD-0D19B5C1A34B}"/>
                    </a:ext>
                  </a:extLst>
                </p14:cNvPr>
                <p14:cNvContentPartPr/>
                <p14:nvPr/>
              </p14:nvContentPartPr>
              <p14:xfrm>
                <a:off x="2625741" y="1823484"/>
                <a:ext cx="376920" cy="20880"/>
              </p14:xfrm>
            </p:contentPart>
          </mc:Choice>
          <mc:Fallback>
            <p:pic>
              <p:nvPicPr>
                <p:cNvPr id="27" name="Ink 26">
                  <a:extLst>
                    <a:ext uri="{FF2B5EF4-FFF2-40B4-BE49-F238E27FC236}">
                      <a16:creationId xmlns:a16="http://schemas.microsoft.com/office/drawing/2014/main" id="{F13D4BAB-8071-DF09-44AD-0D19B5C1A34B}"/>
                    </a:ext>
                  </a:extLst>
                </p:cNvPr>
                <p:cNvPicPr/>
                <p:nvPr/>
              </p:nvPicPr>
              <p:blipFill>
                <a:blip r:embed="rId35"/>
                <a:stretch>
                  <a:fillRect/>
                </a:stretch>
              </p:blipFill>
              <p:spPr>
                <a:xfrm>
                  <a:off x="2607741" y="1805484"/>
                  <a:ext cx="4125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D971617F-96B4-27FB-620E-D2B1E13B8DFC}"/>
                    </a:ext>
                  </a:extLst>
                </p14:cNvPr>
                <p14:cNvContentPartPr/>
                <p14:nvPr/>
              </p14:nvContentPartPr>
              <p14:xfrm>
                <a:off x="1655541" y="1764804"/>
                <a:ext cx="734760" cy="25920"/>
              </p14:xfrm>
            </p:contentPart>
          </mc:Choice>
          <mc:Fallback>
            <p:pic>
              <p:nvPicPr>
                <p:cNvPr id="29" name="Ink 28">
                  <a:extLst>
                    <a:ext uri="{FF2B5EF4-FFF2-40B4-BE49-F238E27FC236}">
                      <a16:creationId xmlns:a16="http://schemas.microsoft.com/office/drawing/2014/main" id="{D971617F-96B4-27FB-620E-D2B1E13B8DFC}"/>
                    </a:ext>
                  </a:extLst>
                </p:cNvPr>
                <p:cNvPicPr/>
                <p:nvPr/>
              </p:nvPicPr>
              <p:blipFill>
                <a:blip r:embed="rId37"/>
                <a:stretch>
                  <a:fillRect/>
                </a:stretch>
              </p:blipFill>
              <p:spPr>
                <a:xfrm>
                  <a:off x="1637901" y="1746804"/>
                  <a:ext cx="770400" cy="6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31" name="Ink 30">
                <a:extLst>
                  <a:ext uri="{FF2B5EF4-FFF2-40B4-BE49-F238E27FC236}">
                    <a16:creationId xmlns:a16="http://schemas.microsoft.com/office/drawing/2014/main" id="{E89127D0-CCD9-0A81-E84B-B37BD074F568}"/>
                  </a:ext>
                </a:extLst>
              </p14:cNvPr>
              <p14:cNvContentPartPr/>
              <p14:nvPr/>
            </p14:nvContentPartPr>
            <p14:xfrm>
              <a:off x="547821" y="1839324"/>
              <a:ext cx="1003320" cy="86040"/>
            </p14:xfrm>
          </p:contentPart>
        </mc:Choice>
        <mc:Fallback>
          <p:pic>
            <p:nvPicPr>
              <p:cNvPr id="31" name="Ink 30">
                <a:extLst>
                  <a:ext uri="{FF2B5EF4-FFF2-40B4-BE49-F238E27FC236}">
                    <a16:creationId xmlns:a16="http://schemas.microsoft.com/office/drawing/2014/main" id="{E89127D0-CCD9-0A81-E84B-B37BD074F568}"/>
                  </a:ext>
                </a:extLst>
              </p:cNvPr>
              <p:cNvPicPr/>
              <p:nvPr/>
            </p:nvPicPr>
            <p:blipFill>
              <a:blip r:embed="rId39"/>
              <a:stretch>
                <a:fillRect/>
              </a:stretch>
            </p:blipFill>
            <p:spPr>
              <a:xfrm>
                <a:off x="530181" y="1821324"/>
                <a:ext cx="10389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 name="Ink 32">
                <a:extLst>
                  <a:ext uri="{FF2B5EF4-FFF2-40B4-BE49-F238E27FC236}">
                    <a16:creationId xmlns:a16="http://schemas.microsoft.com/office/drawing/2014/main" id="{40501A6A-ABB0-1546-5A4E-39119EB7E8B9}"/>
                  </a:ext>
                </a:extLst>
              </p14:cNvPr>
              <p14:cNvContentPartPr/>
              <p14:nvPr/>
            </p14:nvContentPartPr>
            <p14:xfrm>
              <a:off x="602541" y="1812684"/>
              <a:ext cx="720720" cy="107280"/>
            </p14:xfrm>
          </p:contentPart>
        </mc:Choice>
        <mc:Fallback>
          <p:pic>
            <p:nvPicPr>
              <p:cNvPr id="33" name="Ink 32">
                <a:extLst>
                  <a:ext uri="{FF2B5EF4-FFF2-40B4-BE49-F238E27FC236}">
                    <a16:creationId xmlns:a16="http://schemas.microsoft.com/office/drawing/2014/main" id="{40501A6A-ABB0-1546-5A4E-39119EB7E8B9}"/>
                  </a:ext>
                </a:extLst>
              </p:cNvPr>
              <p:cNvPicPr/>
              <p:nvPr/>
            </p:nvPicPr>
            <p:blipFill>
              <a:blip r:embed="rId41"/>
              <a:stretch>
                <a:fillRect/>
              </a:stretch>
            </p:blipFill>
            <p:spPr>
              <a:xfrm>
                <a:off x="584901" y="1795044"/>
                <a:ext cx="756360" cy="142920"/>
              </a:xfrm>
              <a:prstGeom prst="rect">
                <a:avLst/>
              </a:prstGeom>
            </p:spPr>
          </p:pic>
        </mc:Fallback>
      </mc:AlternateContent>
      <p:grpSp>
        <p:nvGrpSpPr>
          <p:cNvPr id="37" name="Group 36">
            <a:extLst>
              <a:ext uri="{FF2B5EF4-FFF2-40B4-BE49-F238E27FC236}">
                <a16:creationId xmlns:a16="http://schemas.microsoft.com/office/drawing/2014/main" id="{06959AA9-5C67-1709-8A4F-E1F41E6C675E}"/>
              </a:ext>
            </a:extLst>
          </p:cNvPr>
          <p:cNvGrpSpPr/>
          <p:nvPr/>
        </p:nvGrpSpPr>
        <p:grpSpPr>
          <a:xfrm>
            <a:off x="5056461" y="2238204"/>
            <a:ext cx="4650840" cy="178920"/>
            <a:chOff x="5056461" y="2238204"/>
            <a:chExt cx="4650840" cy="178920"/>
          </a:xfrm>
        </p:grpSpPr>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6D4A03F5-7A12-BF73-6D0B-D57C771ACBAE}"/>
                    </a:ext>
                  </a:extLst>
                </p14:cNvPr>
                <p14:cNvContentPartPr/>
                <p14:nvPr/>
              </p14:nvContentPartPr>
              <p14:xfrm>
                <a:off x="8970741" y="2270604"/>
                <a:ext cx="727920" cy="69480"/>
              </p14:xfrm>
            </p:contentPart>
          </mc:Choice>
          <mc:Fallback>
            <p:pic>
              <p:nvPicPr>
                <p:cNvPr id="32" name="Ink 31">
                  <a:extLst>
                    <a:ext uri="{FF2B5EF4-FFF2-40B4-BE49-F238E27FC236}">
                      <a16:creationId xmlns:a16="http://schemas.microsoft.com/office/drawing/2014/main" id="{6D4A03F5-7A12-BF73-6D0B-D57C771ACBAE}"/>
                    </a:ext>
                  </a:extLst>
                </p:cNvPr>
                <p:cNvPicPr/>
                <p:nvPr/>
              </p:nvPicPr>
              <p:blipFill>
                <a:blip r:embed="rId43"/>
                <a:stretch>
                  <a:fillRect/>
                </a:stretch>
              </p:blipFill>
              <p:spPr>
                <a:xfrm>
                  <a:off x="8952741" y="2252604"/>
                  <a:ext cx="763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3B513C9C-9C1F-83E3-FFC1-E252D5DA544A}"/>
                    </a:ext>
                  </a:extLst>
                </p14:cNvPr>
                <p14:cNvContentPartPr/>
                <p14:nvPr/>
              </p14:nvContentPartPr>
              <p14:xfrm>
                <a:off x="9093861" y="2238204"/>
                <a:ext cx="613440" cy="87480"/>
              </p14:xfrm>
            </p:contentPart>
          </mc:Choice>
          <mc:Fallback>
            <p:pic>
              <p:nvPicPr>
                <p:cNvPr id="34" name="Ink 33">
                  <a:extLst>
                    <a:ext uri="{FF2B5EF4-FFF2-40B4-BE49-F238E27FC236}">
                      <a16:creationId xmlns:a16="http://schemas.microsoft.com/office/drawing/2014/main" id="{3B513C9C-9C1F-83E3-FFC1-E252D5DA544A}"/>
                    </a:ext>
                  </a:extLst>
                </p:cNvPr>
                <p:cNvPicPr/>
                <p:nvPr/>
              </p:nvPicPr>
              <p:blipFill>
                <a:blip r:embed="rId45"/>
                <a:stretch>
                  <a:fillRect/>
                </a:stretch>
              </p:blipFill>
              <p:spPr>
                <a:xfrm>
                  <a:off x="9075861" y="2220564"/>
                  <a:ext cx="649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Ink 35">
                  <a:extLst>
                    <a:ext uri="{FF2B5EF4-FFF2-40B4-BE49-F238E27FC236}">
                      <a16:creationId xmlns:a16="http://schemas.microsoft.com/office/drawing/2014/main" id="{7B1CBCE0-437F-7847-E973-A9092FBDC326}"/>
                    </a:ext>
                  </a:extLst>
                </p14:cNvPr>
                <p14:cNvContentPartPr/>
                <p14:nvPr/>
              </p14:nvContentPartPr>
              <p14:xfrm>
                <a:off x="5056461" y="2339364"/>
                <a:ext cx="3440880" cy="77760"/>
              </p14:xfrm>
            </p:contentPart>
          </mc:Choice>
          <mc:Fallback>
            <p:pic>
              <p:nvPicPr>
                <p:cNvPr id="36" name="Ink 35">
                  <a:extLst>
                    <a:ext uri="{FF2B5EF4-FFF2-40B4-BE49-F238E27FC236}">
                      <a16:creationId xmlns:a16="http://schemas.microsoft.com/office/drawing/2014/main" id="{7B1CBCE0-437F-7847-E973-A9092FBDC326}"/>
                    </a:ext>
                  </a:extLst>
                </p:cNvPr>
                <p:cNvPicPr/>
                <p:nvPr/>
              </p:nvPicPr>
              <p:blipFill>
                <a:blip r:embed="rId47"/>
                <a:stretch>
                  <a:fillRect/>
                </a:stretch>
              </p:blipFill>
              <p:spPr>
                <a:xfrm>
                  <a:off x="5038821" y="2321364"/>
                  <a:ext cx="3476520" cy="11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8" name="Ink 37">
                <a:extLst>
                  <a:ext uri="{FF2B5EF4-FFF2-40B4-BE49-F238E27FC236}">
                    <a16:creationId xmlns:a16="http://schemas.microsoft.com/office/drawing/2014/main" id="{856708EA-EA09-F478-DC70-3E7A8A376D81}"/>
                  </a:ext>
                </a:extLst>
              </p14:cNvPr>
              <p14:cNvContentPartPr/>
              <p14:nvPr/>
            </p14:nvContentPartPr>
            <p14:xfrm>
              <a:off x="9330741" y="1267644"/>
              <a:ext cx="215640" cy="75600"/>
            </p14:xfrm>
          </p:contentPart>
        </mc:Choice>
        <mc:Fallback>
          <p:pic>
            <p:nvPicPr>
              <p:cNvPr id="38" name="Ink 37">
                <a:extLst>
                  <a:ext uri="{FF2B5EF4-FFF2-40B4-BE49-F238E27FC236}">
                    <a16:creationId xmlns:a16="http://schemas.microsoft.com/office/drawing/2014/main" id="{856708EA-EA09-F478-DC70-3E7A8A376D81}"/>
                  </a:ext>
                </a:extLst>
              </p:cNvPr>
              <p:cNvPicPr/>
              <p:nvPr/>
            </p:nvPicPr>
            <p:blipFill>
              <a:blip r:embed="rId49"/>
              <a:stretch>
                <a:fillRect/>
              </a:stretch>
            </p:blipFill>
            <p:spPr>
              <a:xfrm>
                <a:off x="9312741" y="1249644"/>
                <a:ext cx="251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 name="Ink 38">
                <a:extLst>
                  <a:ext uri="{FF2B5EF4-FFF2-40B4-BE49-F238E27FC236}">
                    <a16:creationId xmlns:a16="http://schemas.microsoft.com/office/drawing/2014/main" id="{4B90F466-88DB-FA99-CC75-28FC78F60F45}"/>
                  </a:ext>
                </a:extLst>
              </p14:cNvPr>
              <p14:cNvContentPartPr/>
              <p14:nvPr/>
            </p14:nvContentPartPr>
            <p14:xfrm>
              <a:off x="7502301" y="1689564"/>
              <a:ext cx="281160" cy="45000"/>
            </p14:xfrm>
          </p:contentPart>
        </mc:Choice>
        <mc:Fallback>
          <p:pic>
            <p:nvPicPr>
              <p:cNvPr id="39" name="Ink 38">
                <a:extLst>
                  <a:ext uri="{FF2B5EF4-FFF2-40B4-BE49-F238E27FC236}">
                    <a16:creationId xmlns:a16="http://schemas.microsoft.com/office/drawing/2014/main" id="{4B90F466-88DB-FA99-CC75-28FC78F60F45}"/>
                  </a:ext>
                </a:extLst>
              </p:cNvPr>
              <p:cNvPicPr/>
              <p:nvPr/>
            </p:nvPicPr>
            <p:blipFill>
              <a:blip r:embed="rId51"/>
              <a:stretch>
                <a:fillRect/>
              </a:stretch>
            </p:blipFill>
            <p:spPr>
              <a:xfrm>
                <a:off x="7484301" y="1671924"/>
                <a:ext cx="316800" cy="80640"/>
              </a:xfrm>
              <a:prstGeom prst="rect">
                <a:avLst/>
              </a:prstGeom>
            </p:spPr>
          </p:pic>
        </mc:Fallback>
      </mc:AlternateContent>
    </p:spTree>
    <p:extLst>
      <p:ext uri="{BB962C8B-B14F-4D97-AF65-F5344CB8AC3E}">
        <p14:creationId xmlns:p14="http://schemas.microsoft.com/office/powerpoint/2010/main" val="2620190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18900</TotalTime>
  <Words>2527</Words>
  <Application>Microsoft Office PowerPoint</Application>
  <PresentationFormat>Widescreen</PresentationFormat>
  <Paragraphs>128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91</cp:revision>
  <dcterms:created xsi:type="dcterms:W3CDTF">2021-02-18T19:11:41Z</dcterms:created>
  <dcterms:modified xsi:type="dcterms:W3CDTF">2023-03-16T00:29:43Z</dcterms:modified>
</cp:coreProperties>
</file>