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notesSlides/notesSlide5.xml" ContentType="application/vnd.openxmlformats-officedocument.presentationml.notesSlide+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6.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notesSlides/notesSlide9.xml" ContentType="application/vnd.openxmlformats-officedocument.presentationml.notesSlide+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notesSlides/notesSlide10.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notesSlides/notesSlide11.xml" ContentType="application/vnd.openxmlformats-officedocument.presentationml.notesSlide+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notesSlides/notesSlide12.xml" ContentType="application/vnd.openxmlformats-officedocument.presentationml.notesSlide+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notesSlides/notesSlide13.xml" ContentType="application/vnd.openxmlformats-officedocument.presentationml.notesSlide+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notesSlides/notesSlide16.xml" ContentType="application/vnd.openxmlformats-officedocument.presentationml.notesSlide+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notesSlides/notesSlide17.xml" ContentType="application/vnd.openxmlformats-officedocument.presentationml.notesSlide+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notesSlides/notesSlide18.xml" ContentType="application/vnd.openxmlformats-officedocument.presentationml.notesSlide+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notesSlides/notesSlide19.xml" ContentType="application/vnd.openxmlformats-officedocument.presentationml.notesSlide+xml"/>
  <Override PartName="/ppt/ink/ink257.xml" ContentType="application/inkml+xml"/>
  <Override PartName="/ppt/ink/ink258.xml" ContentType="application/inkml+xml"/>
  <Override PartName="/ppt/notesSlides/notesSlide20.xml" ContentType="application/vnd.openxmlformats-officedocument.presentationml.notesSlide+xml"/>
  <Override PartName="/ppt/ink/ink259.xml" ContentType="application/inkml+xml"/>
  <Override PartName="/ppt/notesSlides/notesSlide21.xml" ContentType="application/vnd.openxmlformats-officedocument.presentationml.notesSlide+xml"/>
  <Override PartName="/ppt/ink/ink260.xml" ContentType="application/inkml+xml"/>
  <Override PartName="/ppt/ink/ink261.xml" ContentType="application/inkml+xml"/>
  <Override PartName="/ppt/ink/ink262.xml" ContentType="application/inkml+xml"/>
  <Override PartName="/ppt/notesSlides/notesSlide22.xml" ContentType="application/vnd.openxmlformats-officedocument.presentationml.notesSlide+xml"/>
  <Override PartName="/ppt/ink/ink263.xml" ContentType="application/inkml+xml"/>
  <Override PartName="/ppt/ink/ink264.xml" ContentType="application/inkml+xml"/>
  <Override PartName="/ppt/ink/ink265.xml" ContentType="application/inkml+xml"/>
  <Override PartName="/ppt/notesSlides/notesSlide23.xml" ContentType="application/vnd.openxmlformats-officedocument.presentationml.notesSlide+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9" r:id="rId2"/>
    <p:sldId id="265" r:id="rId3"/>
    <p:sldId id="268" r:id="rId4"/>
    <p:sldId id="273" r:id="rId5"/>
    <p:sldId id="275" r:id="rId6"/>
    <p:sldId id="276" r:id="rId7"/>
    <p:sldId id="272" r:id="rId8"/>
    <p:sldId id="274" r:id="rId9"/>
    <p:sldId id="277" r:id="rId10"/>
    <p:sldId id="278" r:id="rId11"/>
    <p:sldId id="279" r:id="rId12"/>
    <p:sldId id="280" r:id="rId13"/>
    <p:sldId id="281" r:id="rId14"/>
    <p:sldId id="271" r:id="rId15"/>
    <p:sldId id="282" r:id="rId16"/>
    <p:sldId id="283" r:id="rId17"/>
    <p:sldId id="284" r:id="rId18"/>
    <p:sldId id="285" r:id="rId19"/>
    <p:sldId id="286" r:id="rId20"/>
    <p:sldId id="287" r:id="rId21"/>
    <p:sldId id="288" r:id="rId22"/>
    <p:sldId id="289" r:id="rId23"/>
    <p:sldId id="29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03" autoAdjust="0"/>
    <p:restoredTop sz="75115" autoAdjust="0"/>
  </p:normalViewPr>
  <p:slideViewPr>
    <p:cSldViewPr snapToGrid="0">
      <p:cViewPr varScale="1">
        <p:scale>
          <a:sx n="102" d="100"/>
          <a:sy n="102" d="100"/>
        </p:scale>
        <p:origin x="768" y="4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677EC1D5-CF81-4F76-9435-E621A893536B}"/>
    <pc:docChg chg="modSld">
      <pc:chgData name="Duane Miller" userId="086b8d4e5ca37aec" providerId="LiveId" clId="{677EC1D5-CF81-4F76-9435-E621A893536B}" dt="2023-03-30T00:31:20.410" v="1" actId="20577"/>
      <pc:docMkLst>
        <pc:docMk/>
      </pc:docMkLst>
      <pc:sldChg chg="modNotesTx">
        <pc:chgData name="Duane Miller" userId="086b8d4e5ca37aec" providerId="LiveId" clId="{677EC1D5-CF81-4F76-9435-E621A893536B}" dt="2023-03-30T00:31:10.599" v="0" actId="20577"/>
        <pc:sldMkLst>
          <pc:docMk/>
          <pc:sldMk cId="1548467027" sldId="273"/>
        </pc:sldMkLst>
      </pc:sldChg>
      <pc:sldChg chg="modNotesTx">
        <pc:chgData name="Duane Miller" userId="086b8d4e5ca37aec" providerId="LiveId" clId="{677EC1D5-CF81-4F76-9435-E621A893536B}" dt="2023-03-30T00:31:20.410" v="1" actId="20577"/>
        <pc:sldMkLst>
          <pc:docMk/>
          <pc:sldMk cId="2851549295" sldId="274"/>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02.973"/>
    </inkml:context>
    <inkml:brush xml:id="br0">
      <inkml:brushProperty name="width" value="0.1" units="cm"/>
      <inkml:brushProperty name="height" value="0.1" units="cm"/>
      <inkml:brushProperty name="color" value="#E71224"/>
    </inkml:brush>
  </inkml:definitions>
  <inkml:trace contextRef="#ctx0" brushRef="#br0">1 2 2415 0 0,'2'-1'104'0'0,"0"1"24"0"0,1 1-128 0 0,-1 1 0 0 0,2 0 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43.292"/>
    </inkml:context>
    <inkml:brush xml:id="br0">
      <inkml:brushProperty name="width" value="0.1" units="cm"/>
      <inkml:brushProperty name="height" value="0.1" units="cm"/>
      <inkml:brushProperty name="color" value="#E71224"/>
    </inkml:brush>
  </inkml:definitions>
  <inkml:trace contextRef="#ctx0" brushRef="#br0">1371 108 10567 0 0,'-22'-12'133'0'0,"-1"1"0"0"0,0 1 0 0 0,0 0 0 0 0,-1 2-1 0 0,0 1 1 0 0,0 1 0 0 0,-1 1 0 0 0,0 1 0 0 0,-31-2-1 0 0,-46-7 989 0 0,25 1 526 0 0,41 9-802 0 0,0 2 0 0 0,-70 7 0 0 0,-70 24 559 0 0,-27-1-58 0 0,102-17-775 0 0,87-10-833 0 0,-146 16 1029 0 0,91-18-6680 0 0,47-1-583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6.295"/>
    </inkml:context>
    <inkml:brush xml:id="br0">
      <inkml:brushProperty name="width" value="0.1" units="cm"/>
      <inkml:brushProperty name="height" value="0.1" units="cm"/>
      <inkml:brushProperty name="color" value="#66CC00"/>
    </inkml:brush>
  </inkml:definitions>
  <inkml:trace contextRef="#ctx0" brushRef="#br0">2052 110 4175 0 0,'-1'-2'58'0'0,"0"0"-1"0"0,1 0 1 0 0,-1 0-1 0 0,1-1 1 0 0,0 1-1 0 0,-1 0 1 0 0,1-1-1 0 0,0 1 1 0 0,1-5 0 0 0,0 5-52 0 0,-1-1 0 0 0,0 1 0 0 0,0 0 0 0 0,0-1 0 0 0,0 1 1 0 0,0-1-1 0 0,-1 1 0 0 0,1-1 0 0 0,-1 1 0 0 0,1 0 1 0 0,-1-1-1 0 0,0 1 0 0 0,0 0 0 0 0,-2-4 0 0 0,1 3 171 0 0,-1 1-1 0 0,0-1 1 0 0,0 0-1 0 0,0 1 1 0 0,0-1-1 0 0,0 1 0 0 0,-1 0 1 0 0,1 0-1 0 0,-1 1 1 0 0,1-1-1 0 0,-1 1 0 0 0,0-1 1 0 0,0 1-1 0 0,1 0 1 0 0,-1 0-1 0 0,0 1 1 0 0,0-1-1 0 0,0 1 0 0 0,-5 0 1 0 0,-10 1 394 0 0,0 0 0 0 0,-32 6 0 0 0,33-4-449 0 0,-114 20 708 0 0,-55 8-217 0 0,97-19-314 0 0,-193 21 323 0 0,218-29-517 0 0,-1-3 1 0 0,-87-9-1 0 0,-113-37 100 0 0,19 2-42 0 0,-54 14-445 0 0,231 27 76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42.869"/>
    </inkml:context>
    <inkml:brush xml:id="br0">
      <inkml:brushProperty name="width" value="0.1" units="cm"/>
      <inkml:brushProperty name="height" value="0.1" units="cm"/>
      <inkml:brushProperty name="color" value="#66CC00"/>
    </inkml:brush>
  </inkml:definitions>
  <inkml:trace contextRef="#ctx0" brushRef="#br0">1697 103 919 0 0,'-67'0'3259'0'0,"49"1"-2934"0"0,1 0 0 0 0,-1-2 0 0 0,0 0 0 0 0,-27-6 0 0 0,-70-22 1167 0 0,81 19-992 0 0,-1 1 0 0 0,0 2 0 0 0,-41-4 0 0 0,-127 14 639 0 0,128 0-832 0 0,-91-7-1 0 0,52-8 63 0 0,45 2-47 0 0,-1 4 0 0 0,0 3 0 0 0,-85 7-1 0 0,-95 41-1074 0 0,204-37-278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43.387"/>
    </inkml:context>
    <inkml:brush xml:id="br0">
      <inkml:brushProperty name="width" value="0.1" units="cm"/>
      <inkml:brushProperty name="height" value="0.1" units="cm"/>
      <inkml:brushProperty name="color" value="#66CC00"/>
    </inkml:brush>
  </inkml:definitions>
  <inkml:trace contextRef="#ctx0" brushRef="#br0">948 77 7199 0 0,'-2'-2'60'0'0,"0"1"0"0"0,0-1-1 0 0,-1 1 1 0 0,1-1 0 0 0,-1 1-1 0 0,1 0 1 0 0,-1 0-1 0 0,1 0 1 0 0,-1 1 0 0 0,0-1-1 0 0,1 0 1 0 0,-1 1 0 0 0,-3-1-1 0 0,-45 1-18 0 0,12 0-21 0 0,-186-28 1397 0 0,-72-5 920 0 0,264 33-2300 0 0,0 1-1 0 0,0 1 1 0 0,-52 12 0 0 0,8 3-3487 0 0,41-8-225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43.770"/>
    </inkml:context>
    <inkml:brush xml:id="br0">
      <inkml:brushProperty name="width" value="0.1" units="cm"/>
      <inkml:brushProperty name="height" value="0.1" units="cm"/>
      <inkml:brushProperty name="color" value="#66CC00"/>
    </inkml:brush>
  </inkml:definitions>
  <inkml:trace contextRef="#ctx0" brushRef="#br0">1730 67 2303 0 0,'-1'-3'150'0'0,"1"1"-1"0"0,-1-1 1 0 0,1 1-1 0 0,-1-1 0 0 0,0 1 1 0 0,0 0-1 0 0,0-1 1 0 0,0 1-1 0 0,0 0 0 0 0,-1-1 1 0 0,1 1-1 0 0,-1 0 0 0 0,0 0 1 0 0,1 0-1 0 0,-1 0 1 0 0,0 1-1 0 0,0-1 0 0 0,0 0 1 0 0,0 1-1 0 0,0-1 0 0 0,-1 1 1 0 0,1 0-1 0 0,0 0 1 0 0,-1 0-1 0 0,-4-1 0 0 0,-11-2 219 0 0,0 1 0 0 0,-1 2 0 0 0,1 0 0 0 0,-1 0 0 0 0,-18 3 0 0 0,-96 18 409 0 0,34-5-311 0 0,41-9-130 0 0,-104-5 1 0 0,-58-19 358 0 0,-60-2 2 0 0,-81 10-297 0 0,326 8-427 0 0,-1 3 0 0 0,1 1-1 0 0,-41 8 1 0 0,16 2-88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35.198"/>
    </inkml:context>
    <inkml:brush xml:id="br0">
      <inkml:brushProperty name="width" value="0.1" units="cm"/>
      <inkml:brushProperty name="height" value="0.1" units="cm"/>
      <inkml:brushProperty name="color" value="#66CC00"/>
    </inkml:brush>
  </inkml:definitions>
  <inkml:trace contextRef="#ctx0" brushRef="#br0">3279 118 4143 0 0,'-13'-11'-689'0'0,"12"11"833"0"0,0-1 0 0 0,1 1 0 0 0,-1-1-1 0 0,0 1 1 0 0,0-1 0 0 0,0 1 0 0 0,0-1 0 0 0,0 0 0 0 0,1 1-1 0 0,-1-1 1 0 0,0 0 0 0 0,1 0 0 0 0,-1 0 0 0 0,1 0-1 0 0,-1 1 1 0 0,1-1 0 0 0,-1 0 0 0 0,1 0 0 0 0,-1 0-1 0 0,1 0 1 0 0,0 0 0 0 0,0 0 0 0 0,-1 0 0 0 0,1 0-1 0 0,0 0 1 0 0,0 0 0 0 0,0 0 0 0 0,0-1 0 0 0,0 1 0 0 0,0 0-1 0 0,1 0 1 0 0,-1 0 0 0 0,0 0 0 0 0,0 0 0 0 0,1 0-1 0 0,-1 0 1 0 0,1 0 0 0 0,-1 1 0 0 0,1-1 0 0 0,-1 0-1 0 0,1 0 1 0 0,0-1 0 0 0,3-4-335 0 0,0 1-1 0 0,-1-1 1 0 0,0 0 0 0 0,-1 0-1 0 0,1 0 1 0 0,-1 0 0 0 0,0 0-1 0 0,0-1 1 0 0,0-7 0 0 0,-9 26 3931 0 0,-2 11-2122 0 0,7-15-1542 0 0,0 0-1 0 0,0-1 0 0 0,-1 0 0 0 0,0 1 1 0 0,0-1-1 0 0,-1 0 0 0 0,0-1 0 0 0,0 1 1 0 0,-1-1-1 0 0,-5 7 0 0 0,5-11-26 0 0,1-1 0 0 0,-1 1-1 0 0,0-1 1 0 0,0 0 0 0 0,0 0-1 0 0,0-1 1 0 0,0 0 0 0 0,0 0-1 0 0,-7 0 1 0 0,5-1 122 0 0,-17 1 936 0 0,-266 4 2968 0 0,212 3-4145 0 0,-80 16 0 0 0,107-15 126 0 0,0-1-1 0 0,-58-1 1 0 0,-51 4 682 0 0,112-5-688 0 0,-1-1 0 0 0,0-3 0 0 0,-50-6 1 0 0,0-9 141 0 0,53 5-75 0 0,-1 3 1 0 0,0 2-1 0 0,1 2 0 0 0,-63 4 0 0 0,-79 8 247 0 0,24-2-321 0 0,131-5-67 0 0,-1 2 1 0 0,-59 17-1 0 0,-35 14 216 0 0,-2-5 1 0 0,-1-6-1 0 0,-1-5 0 0 0,-254 3 0 0 0,278-18-469 0 0,62 1-6016 0 0,17-1-682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36.409"/>
    </inkml:context>
    <inkml:brush xml:id="br0">
      <inkml:brushProperty name="width" value="0.1" units="cm"/>
      <inkml:brushProperty name="height" value="0.1" units="cm"/>
      <inkml:brushProperty name="color" value="#66CC00"/>
    </inkml:brush>
  </inkml:definitions>
  <inkml:trace contextRef="#ctx0" brushRef="#br0">1958 255 5527 0 0,'-93'-26'3626'0'0,"37"10"-1877"0"0,-174-43 2550 0 0,194 52-4049 0 0,-1 2 0 0 0,0 1 1 0 0,-54 2-1 0 0,67 2-61 0 0,-1-1 0 0 0,1 0-1 0 0,0-2 1 0 0,-27-7 0 0 0,-92-32 1296 0 0,71 18-589 0 0,-85-16 0 0 0,117 34-714 0 0,-1 1 0 0 0,-1 3 0 0 0,1 1-1 0 0,0 2 1 0 0,-71 10 0 0 0,-372 79-790 0 0,455-83-641 0 0,1 2-353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37.269"/>
    </inkml:context>
    <inkml:brush xml:id="br0">
      <inkml:brushProperty name="width" value="0.1" units="cm"/>
      <inkml:brushProperty name="height" value="0.1" units="cm"/>
      <inkml:brushProperty name="color" value="#66CC00"/>
    </inkml:brush>
  </inkml:definitions>
  <inkml:trace contextRef="#ctx0" brushRef="#br0">2603 68 9703 0 0,'-5'-1'123'0'0,"0"1"-1"0"0,0-1 1 0 0,0 1-1 0 0,0 0 1 0 0,0 0-1 0 0,-9 2 1 0 0,11-3-135 0 0,0 1 1 0 0,0-1 0 0 0,0 0-1 0 0,0 0 1 0 0,0 0 0 0 0,0 0-1 0 0,0-1 1 0 0,0 1 0 0 0,0-1-1 0 0,0 1 1 0 0,1-1-1 0 0,-1 0 1 0 0,1 0 0 0 0,-1 0-1 0 0,1-1 1 0 0,-3-2 0 0 0,-21-16-104 0 0,18 18 258 0 0,-1-1 1 0 0,1 2 0 0 0,-1-1 0 0 0,1 1-1 0 0,-1 1 1 0 0,0-1 0 0 0,0 1-1 0 0,1 1 1 0 0,-1 0 0 0 0,0 0-1 0 0,-11 2 1 0 0,-4 2 259 0 0,-1 1-1 0 0,-40 14 1 0 0,46-14-217 0 0,0 0 1 0 0,0-1-1 0 0,-1-1 0 0 0,1-1 1 0 0,-24-1-1 0 0,-101-9 470 0 0,14 0-8 0 0,-92 26-279 0 0,74-3-196 0 0,-231-2 901 0 0,233-7-265 0 0,0-7-1 0 0,-165-22 1 0 0,230 15-825 0 0,-1 4 0 0 0,1 3 1 0 0,-117 14-1 0 0,151-8-747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39.001"/>
    </inkml:context>
    <inkml:brush xml:id="br0">
      <inkml:brushProperty name="width" value="0.1" units="cm"/>
      <inkml:brushProperty name="height" value="0.1" units="cm"/>
      <inkml:brushProperty name="color" value="#66CC00"/>
    </inkml:brush>
  </inkml:definitions>
  <inkml:trace contextRef="#ctx0" brushRef="#br0">2163 210 5063 0 0,'-8'-4'-231'0'0,"0"0"842"0"0,1 0 1 0 0,-1 0-1 0 0,0 1 0 0 0,0 0 0 0 0,-1 0 1 0 0,1 1-1 0 0,-16-2 0 0 0,14 2-662 0 0,0 0 0 0 0,0 0 0 0 0,0-1 0 0 0,0-1-1 0 0,0 0 1 0 0,1 0 0 0 0,-14-9 0 0 0,10 6 35 0 0,0 1 0 0 0,-1 0 0 0 0,-15-5 0 0 0,-6 4 449 0 0,1 1 0 0 0,-1 2 0 0 0,-63 1 1 0 0,55 3 746 0 0,-79-11 1 0 0,70 2-552 0 0,-1 3-1 0 0,1 2 0 0 0,-53 2 1 0 0,13 4 175 0 0,-1-5 0 0 0,2-3 0 0 0,-131-26 0 0 0,155 22-231 0 0,0 3 1 0 0,-118 3 0 0 0,63 3-201 0 0,56-1 17 0 0,-98 11-1 0 0,67 9-2685 0 0,79-13-4795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39.894"/>
    </inkml:context>
    <inkml:brush xml:id="br0">
      <inkml:brushProperty name="width" value="0.1" units="cm"/>
      <inkml:brushProperty name="height" value="0.1" units="cm"/>
      <inkml:brushProperty name="color" value="#66CC00"/>
    </inkml:brush>
  </inkml:definitions>
  <inkml:trace contextRef="#ctx0" brushRef="#br0">3303 144 11311 0 0,'1'-20'1020'0'0,"-1"14"-984"0"0,1-1-1 0 0,-1 0 1 0 0,0 1 0 0 0,-1-1 0 0 0,0-7-1 0 0,0 13-31 0 0,1-1 0 0 0,0 1 1 0 0,-1 0-1 0 0,1-1 0 0 0,-1 1 0 0 0,0 0 0 0 0,1 0 0 0 0,-1 0 0 0 0,0-1 0 0 0,0 1 0 0 0,0 0 1 0 0,0 0-1 0 0,1 0 0 0 0,-2 0 0 0 0,1 0 0 0 0,0 0 0 0 0,0 1 0 0 0,0-1 0 0 0,0 0 1 0 0,0 1-1 0 0,-1-1 0 0 0,1 0 0 0 0,0 1 0 0 0,-1 0 0 0 0,1-1 0 0 0,0 1 0 0 0,-1 0 0 0 0,1-1 1 0 0,-2 1-1 0 0,-206 0 3451 0 0,184 1-3113 0 0,-145 8 1085 0 0,9 0-898 0 0,-214-15 0 0 0,-44-17-529 0 0,384 21 0 0 0,-222-15 302 0 0,-106-2 548 0 0,257 19-554 0 0,-4-2 532 0 0,-204 23-1 0 0,155-1-461 0 0,-1-6-1 0 0,-217-10 1 0 0,346-4-366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14.045"/>
    </inkml:context>
    <inkml:brush xml:id="br0">
      <inkml:brushProperty name="width" value="0.1" units="cm"/>
      <inkml:brushProperty name="height" value="0.1" units="cm"/>
      <inkml:brushProperty name="color" value="#66CC00"/>
    </inkml:brush>
  </inkml:definitions>
  <inkml:trace contextRef="#ctx0" brushRef="#br0">2026 1579 2615 0 0,'-11'2'504'0'0,"0"1"0"0"0,1 0 0 0 0,-1 1 0 0 0,1 0 0 0 0,0 0 0 0 0,0 1 0 0 0,-13 8 0 0 0,16-8-326 0 0,-1 1 1 0 0,0 0-1 0 0,1 0 0 0 0,0 1 0 0 0,1 0 0 0 0,0 0 0 0 0,0 0 0 0 0,-6 10 0 0 0,12-17-155 0 0,0 0 0 0 0,0 0 0 0 0,0 1 1 0 0,0-1-1 0 0,-1 0 0 0 0,1 0 0 0 0,0 1 0 0 0,0-1 0 0 0,0 0 0 0 0,-1 0 1 0 0,1 0-1 0 0,0 1 0 0 0,0-1 0 0 0,-1 0 0 0 0,1 0 0 0 0,0 0 0 0 0,-1 0 0 0 0,1 0 1 0 0,0 0-1 0 0,0 0 0 0 0,-1 1 0 0 0,1-1 0 0 0,0 0 0 0 0,-1 0 0 0 0,1 0 1 0 0,0 0-1 0 0,-1 0 0 0 0,1 0 0 0 0,0 0 0 0 0,-1-1 0 0 0,1 1 0 0 0,0 0 0 0 0,0 0 1 0 0,-1 0-1 0 0,1 0 0 0 0,0 0 0 0 0,-1 0 0 0 0,1 0 0 0 0,0-1 0 0 0,0 1 1 0 0,-1 0-1 0 0,1 0 0 0 0,0 0 0 0 0,0-1 0 0 0,0 1 0 0 0,-1 0 0 0 0,1 0 0 0 0,0-1 1 0 0,0 1-1 0 0,0 0 0 0 0,0 0 0 0 0,-1-1 0 0 0,1 1 0 0 0,0 0 0 0 0,0-1 1 0 0,0 1-1 0 0,0 0 0 0 0,0 0 0 0 0,0-1 0 0 0,0 1 0 0 0,0 0 0 0 0,0-1 0 0 0,0 1 1 0 0,0 0-1 0 0,0-1 0 0 0,0 1 0 0 0,0-1 25 0 0,0 1 1 0 0,0-1-1 0 0,-1 0 0 0 0,1 1 0 0 0,0-1 1 0 0,0 1-1 0 0,0-1 0 0 0,0 1 0 0 0,0-1 1 0 0,0 1-1 0 0,0-1 0 0 0,0 0 1 0 0,0 1-1 0 0,0-1 0 0 0,1 1 0 0 0,-1-1 1 0 0,0 1-1 0 0,0-1 0 0 0,0 1 0 0 0,1-1 1 0 0,-1 1-1 0 0,0-1 0 0 0,0 1 0 0 0,1-1 1 0 0,-1 1-1 0 0,0-1 0 0 0,1 1 1 0 0,-1-1-1 0 0,1 1 0 0 0,-1 0 0 0 0,1-1 1 0 0,-1 1-1 0 0,1 0 0 0 0,-1 0 0 0 0,1-1 1 0 0,-1 1-1 0 0,1 0 0 0 0,-1 0 1 0 0,1 0-1 0 0,-1-1 0 0 0,2 1 0 0 0,15-1 158 0 0,1 0-1 0 0,-1-2 1 0 0,0 0-1 0 0,0-1 1 0 0,-1 0-1 0 0,1-2 0 0 0,-1 0 1 0 0,0 0-1 0 0,0-2 1 0 0,18-11-1 0 0,67-28 779 0 0,-26 8-136 0 0,-72 38-809 0 0,1 0 1 0 0,0 0-1 0 0,-1 1 0 0 0,1 0 0 0 0,0 0 1 0 0,0 0-1 0 0,-1 0 0 0 0,1 0 0 0 0,0 1 0 0 0,-1-1 1 0 0,1 1-1 0 0,6 2 0 0 0,-5-1-38 0 0,0-1 0 0 0,0 0-1 0 0,0 0 1 0 0,0-1 0 0 0,9 1 0 0 0,47-10 390 0 0,-47 5-236 0 0,0 2-1 0 0,-1 0 1 0 0,1 1-1 0 0,0 0 0 0 0,0 1 1 0 0,0 0-1 0 0,0 1 1 0 0,16 4-1 0 0,-2 0-100 0 0,1-2-1 0 0,0-1 1 0 0,0-1-1 0 0,-1-1 0 0 0,53-8 1 0 0,-48 5-20 0 0,-8 0 354 0 0,27-8 1 0 0,-33 6-288 0 0,-1 2 0 0 0,1 0 0 0 0,24-1 0 0 0,-25 4-85 0 0,-1 1 0 0 0,0 1 0 0 0,0 0 0 0 0,0 1 0 0 0,-1 1 0 0 0,1 1 0 0 0,31 13 0 0 0,-28-9-16 0 0,-5-2 0 0 0,0 0 0 0 0,1-1 0 0 0,22 5 0 0 0,-5-4 57 0 0,-21-3-3 0 0,0-1-1 0 0,0-1 0 0 0,0 0 1 0 0,0-1-1 0 0,0 0 0 0 0,1-1 1 0 0,15-2-1 0 0,5-1 211 0 0,-24 2-210 0 0,-1 1 0 0 0,1-1 0 0 0,-1-1 0 0 0,0 0 0 0 0,11-3 0 0 0,13-7 143 0 0,-21 9-106 0 0,0-1-1 0 0,0 0 1 0 0,13-8 0 0 0,-16 8-68 0 0,0 1 1 0 0,0 0-1 0 0,0 0 0 0 0,1 1 1 0 0,-1 0-1 0 0,1 0 0 0 0,-1 1 0 0 0,1 1 1 0 0,0-1-1 0 0,13 2 0 0 0,1-3-6 0 0,-17 2-9 0 0,-1-1 0 0 0,1 1 0 0 0,-1 0 0 0 0,1 0-1 0 0,9 2 1 0 0,-1 2-8 0 0,-10-4 0 0 0,0 1 0 0 0,0 0 0 0 0,0 0 0 0 0,-1 0 0 0 0,1 1 0 0 0,-1-1 0 0 0,1 1 0 0 0,3 2 0 0 0,-1 0 7 0 0,0 0 1 0 0,0 0-1 0 0,0-1 0 0 0,0 0 1 0 0,1 0-1 0 0,-1-1 0 0 0,1 1 0 0 0,0-1 1 0 0,0-1-1 0 0,0 1 0 0 0,0-1 0 0 0,0-1 1 0 0,0 1-1 0 0,0-1 0 0 0,0 0 0 0 0,0-1 1 0 0,0 0-1 0 0,-1 0 0 0 0,13-3 1 0 0,10-8 561 0 0,-14 5-417 0 0,-11 5-94 0 0,0 0 0 0 0,1 1 0 0 0,-1-1 0 0 0,0 1 0 0 0,0 0 0 0 0,1 0-1 0 0,-1 1 1 0 0,1-1 0 0 0,-1 1 0 0 0,8 1 0 0 0,12 4-58 0 0,9 2 0 0 0,-31-7 0 0 0,-1 0 0 0 0,0 1 0 0 0,1-1 0 0 0,-1 0 0 0 0,1-1 0 0 0,-1 1 0 0 0,0 0 0 0 0,1 0 0 0 0,-1 0 0 0 0,0-1 0 0 0,1 1 0 0 0,-1-1 0 0 0,0 1 0 0 0,1-1 0 0 0,-1 1 0 0 0,0-1 0 0 0,0 0 0 0 0,2-1 0 0 0,40-26 128 0 0,-24 12-124 0 0,-15 12 4 0 0,0 1 1 0 0,0 0-1 0 0,0-1 0 0 0,-1 0 0 0 0,1 0 0 0 0,-1 0 0 0 0,0 0 0 0 0,0 0 0 0 0,-1-1 0 0 0,1 1 0 0 0,-1-1 0 0 0,0 0 0 0 0,3-8 0 0 0,15-49 389 0 0,-9 31-196 0 0,-9 22-179 0 0,-1 0 1 0 0,0 0 0 0 0,-1 0-1 0 0,0 1 1 0 0,0-1 0 0 0,-1 0-1 0 0,0 0 1 0 0,0 0-1 0 0,-4-12 1 0 0,2 7 25 0 0,0-1 0 0 0,0-19 0 0 0,4-3-41 0 0,0 23 17 0 0,-1 1 1 0 0,0-1-1 0 0,-1 0 0 0 0,-3-19 0 0 0,-16-41 30 0 0,9 35-11 0 0,-6-43-1 0 0,16 74-37 0 0,1 0 1 0 0,-2 0-1 0 0,1 1 0 0 0,-1-1 1 0 0,0 1-1 0 0,-1-1 0 0 0,0 1 1 0 0,0 0-1 0 0,0 0 0 0 0,-1 0 1 0 0,-9-13-1 0 0,9 16-5 0 0,0-1 0 0 0,0-1 0 0 0,0 1 0 0 0,1 0 0 0 0,0-1 0 0 0,0 0 0 0 0,0 0 0 0 0,1 0 0 0 0,-1 0 0 0 0,2 0 0 0 0,-1 0 0 0 0,1 0 0 0 0,0-1 0 0 0,0 1 0 0 0,0-11 0 0 0,0-8 577 0 0,-2 1-1 0 0,-7-33 1 0 0,7 46-508 0 0,3 10-159 0 0,-7-34-744 0 0,-17-52-1 0 0,21 79 835 0 0,-1-3 0 0 0,0 0 0 0 0,0 0 0 0 0,1 0 0 0 0,1 0 0 0 0,-2-12 0 0 0,2 7 0 0 0,-1 0 0 0 0,-6-20 0 0 0,-4-23 0 0 0,12 55 0 0 0,0-1 0 0 0,0 0 0 0 0,0 0 0 0 0,0 0 0 0 0,-4-6 0 0 0,4 9 0 0 0,1 0 0 0 0,-1 1 0 0 0,0 0 0 0 0,0-1 0 0 0,0 1 0 0 0,0-1 0 0 0,0 1 0 0 0,-1 0 0 0 0,1 0 0 0 0,0 0 0 0 0,0 0 0 0 0,-1 0 0 0 0,1 0 0 0 0,-1 0 0 0 0,1 0 0 0 0,-1 0 0 0 0,1 0 0 0 0,-1 1 0 0 0,-2-1 0 0 0,-40-15 0 0 0,10 2 0 0 0,26 12 0 0 0,0 1 0 0 0,0 0 0 0 0,-1 0 0 0 0,1 0 0 0 0,0 1 0 0 0,0 1 0 0 0,0-1 0 0 0,-14 4 0 0 0,-6-1 0 0 0,15-2 0 0 0,1-2 0 0 0,-1 1 0 0 0,1-2 0 0 0,0 0 0 0 0,-18-4 0 0 0,-6-2 0 0 0,-26 1 0 0 0,39 6 0 0 0,-39-9 0 0 0,47 7 0 0 0,0 1 0 0 0,0 1 0 0 0,-25 1 0 0 0,-10-1 0 0 0,-32-5 0 0 0,-149 8 0 0 0,187 2 0 0 0,-1-2 0 0 0,-76-6 0 0 0,7-14 1203 0 0,87 16-2397 0 0,22 2 1204 0 0,1 0-1 0 0,-1 0 1 0 0,1 0 0 0 0,-1-1-1 0 0,0 0 1 0 0,1 0 0 0 0,0 0-1 0 0,-6-2 1 0 0,4 1-10 0 0,-1 0 0 0 0,1 0 0 0 0,-1 1 0 0 0,1 0 0 0 0,-1 0 0 0 0,0 1 0 0 0,-10 0 0 0 0,-11-1 0 0 0,-6 1 0 0 0,25 0 0 0 0,0 0 0 0 0,0-1 0 0 0,-13-1 0 0 0,6-1-14 0 0,0 2 0 0 0,0 0 0 0 0,-1 0 0 0 0,-30 5 0 0 0,-12-1 1657 0 0,12-2-2146 0 0,0 2 0 0 0,-64 12 0 0 0,91-12 503 0 0,1 2 0 0 0,1 0 0 0 0,-1 1 0 0 0,1 1 0 0 0,-26 14 0 0 0,40-20 0 0 0,0-1 0 0 0,-1 1 0 0 0,1-1 0 0 0,0 0 0 0 0,-1 0 0 0 0,1 0 0 0 0,0-1 0 0 0,-1 0 0 0 0,1 0 0 0 0,0 0 0 0 0,-7-2 0 0 0,3 1 0 0 0,-2-1 0 0 0,-2 1 0 0 0,1 0 0 0 0,-19 0 0 0 0,-19-2 0 0 0,38 3 0 0 0,0 0 0 0 0,0 0 0 0 0,1 1 0 0 0,-1 0 0 0 0,0 1 0 0 0,-13 3 0 0 0,-14 5 0 0 0,34-8 0 0 0,-4 1 0 0 0,-1 0 0 0 0,1 0 0 0 0,-1-1 0 0 0,0 1 0 0 0,1-2 0 0 0,-1 0 0 0 0,-11 0 0 0 0,7-1 0 0 0,1 1 0 0 0,-1 0 0 0 0,1 2 0 0 0,0-1 0 0 0,-18 5 0 0 0,-14 2 0 0 0,30-6 0 0 0,-1-1 0 0 0,0-1 0 0 0,0 0 0 0 0,-22-3 0 0 0,24 2-1 0 0,0 1 0 0 0,0 1 0 0 0,0 0 0 0 0,0 0 0 0 0,0 1 0 0 0,-21 7 0 0 0,18-5 20 0 0,0 0 0 0 0,0-2 0 0 0,-24 2 0 0 0,-176-13-56 0 0,191 6 37 0 0,12 2 0 0 0,-1 0 0 0 0,1 0 0 0 0,-23 3 0 0 0,-42 3 0 0 0,56-4 0 0 0,0 0 0 0 0,0 1 0 0 0,-27 7 0 0 0,9 0 436 0 0,-50 5 0 0 0,79-13-701 0 0,-72 5-342 0 0,69-4 607 0 0,-1-1 0 0 0,0-1 0 0 0,1 0 0 0 0,-1-1 0 0 0,-23-4 0 0 0,-34-1 0 0 0,-36 1 0 0 0,34-5 1827 0 0,71 10-1841 0 0,1-1 0 0 0,0 1 1 0 0,-1 0-1 0 0,1 1 1 0 0,0-1-1 0 0,-1 0 0 0 0,1 1 1 0 0,-3 0-1 0 0,3 0-141 0 0,1-1 0 0 0,-1 1 0 0 0,0-1 0 0 0,1 0 0 0 0,-1 0 1 0 0,1 1-1 0 0,-1-1 0 0 0,1 0 0 0 0,-1 0 0 0 0,-2-1 0 0 0,3 1 185 0 0,1 0-1 0 0,-1 0 1 0 0,1 0 0 0 0,-1 1-1 0 0,1-1 1 0 0,0 0 0 0 0,-1 0-1 0 0,1 0 1 0 0,-1 1 0 0 0,1-1-1 0 0,-1 0 1 0 0,1 0 0 0 0,0 1-1 0 0,-1-1 1 0 0,1 0 0 0 0,-1 1-1 0 0,1-1 1 0 0,0 1 0 0 0,0-1-1 0 0,-1 0 1 0 0,1 1 0 0 0,0-1-1 0 0,0 1 1 0 0,-1-1 0 0 0,1 1-1 0 0,0-1 1 0 0,0 1 0 0 0,0-1-1 0 0,0 1 1 0 0,0-1 0 0 0,0 1-1 0 0,-1-1 1 0 0,2 1 0 0 0,-4 18-1135 0 0,4 6 2058 0 0,10 49 0 0 0,-5-38-867 0 0,16 58-1440 0 0,-11-52 684 0 0,-6-16 670 0 0,-4-19 0 0 0,0-1 0 0 0,0 0 0 0 0,1 0 0 0 0,-1 0 0 0 0,2 0 0 0 0,3 10 0 0 0,52 104 0 0 0,-27-16 0 0 0,-19-64 0 0 0,-2-1 0 0 0,-2 2 0 0 0,4 49 0 0 0,-6-35 0 0 0,-3-19 0 0 0,-1 48 0 0 0,-1 11 0 0 0,17 22 0 0 0,1 5 0 0 0,-17-96 0 0 0,2 0 0 0 0,1 0 0 0 0,1 0 0 0 0,2-1 0 0 0,0 0 0 0 0,15 31 0 0 0,-8-25 0 0 0,19 28 0 0 0,-30-52 3 0 0,-1-1 0 0 0,1 0 0 0 0,1 0 0 0 0,-1 0 0 0 0,1-1 0 0 0,0 0 0 0 0,0 0 0 0 0,1 0 0 0 0,-1 0 0 0 0,1-1 0 0 0,0 0 0 0 0,0 0 0 0 0,0 0 0 0 0,1-1 0 0 0,0 0 0 0 0,-1-1-1 0 0,14 5 1 0 0,193 51 8 0 0,-23-20-11 0 0,-160-33 16 0 0,0-1-1 0 0,0-2 0 0 0,0-1 1 0 0,0-1-1 0 0,55-7 1 0 0,-40-1 28 0 0,0-2 1 0 0,0-2-1 0 0,47-20 1 0 0,-69 23 0 0 0,-12 4-6 0 0,1 1 1 0 0,0 0-1 0 0,0 0 1 0 0,0 1-1 0 0,0 0 1 0 0,22-1-1 0 0,-33 4-45 0 0,0 0 1 0 0,-1 0-1 0 0,1 0 0 0 0,0 0 0 0 0,0 1 1 0 0,-1-1-1 0 0,1 0 0 0 0,0 0 0 0 0,-1 1 1 0 0,1-1-1 0 0,-1 1 0 0 0,1-1 0 0 0,0 0 1 0 0,-1 1-1 0 0,1-1 0 0 0,-1 1 0 0 0,1-1 0 0 0,-1 1 1 0 0,1-1-1 0 0,-1 1 0 0 0,0 0 0 0 0,1-1 1 0 0,-1 1-1 0 0,0 0 0 0 0,1-1 0 0 0,-1 1 1 0 0,0 0-1 0 0,0-1 0 0 0,0 1 0 0 0,1 0 1 0 0,-1-1-1 0 0,0 1 0 0 0,0 0 0 0 0,0-1 1 0 0,0 1-1 0 0,0 1 0 0 0,-4 30-356 0 0,3-25 289 0 0,-17 96-2983 0 0,9-48 1504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44.614"/>
    </inkml:context>
    <inkml:brush xml:id="br0">
      <inkml:brushProperty name="width" value="0.1" units="cm"/>
      <inkml:brushProperty name="height" value="0.1" units="cm"/>
      <inkml:brushProperty name="color" value="#E71224"/>
    </inkml:brush>
  </inkml:definitions>
  <inkml:trace contextRef="#ctx0" brushRef="#br0">5236 62 4607 0 0,'-2'-5'269'0'0,"-2"1"0"0"0,1 0 0 0 0,0 0 0 0 0,-1 0 0 0 0,0 0 0 0 0,0 0-1 0 0,0 1 1 0 0,0 0 0 0 0,-1 0 0 0 0,1 0 0 0 0,-1 0 0 0 0,0 1 0 0 0,1-1-1 0 0,-1 1 1 0 0,0 0 0 0 0,-1 1 0 0 0,1 0 0 0 0,-9-2 0 0 0,-6 1-107 0 0,-1 1 1 0 0,0 0 0 0 0,-33 5-1 0 0,-5-1 1153 0 0,44-3-1031 0 0,-173 6 3516 0 0,101 3-2954 0 0,-95 5 1262 0 0,-143-3-641 0 0,217-11-1157 0 0,-269 11-503 0 0,368-10 193 0 0,-454 33 128 0 0,85-14 252 0 0,1 0 0 0 0,310-18-380 0 0,33 0 0 0 0,-63-6 0 0 0,20-1 0 0 0,1 3 0 0 0,-81 9 0 0 0,118-5 0 0 0,-87 5 0 0 0,-188-14 0 0 0,212 2 0 0 0,-145 11 0 0 0,117 0 0 0 0,-171-16 191 0 0,289 9-190 0 0,-103 2-1 0 0,23 0 0 0 0,59-2 0 0 0,-167 1 0 0 0,157 5-11 0 0,-72 19-1 0 0,60-11-275 0 0,26-6-555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2:15.408"/>
    </inkml:context>
    <inkml:brush xml:id="br0">
      <inkml:brushProperty name="width" value="0.1" units="cm"/>
      <inkml:brushProperty name="height" value="0.1" units="cm"/>
      <inkml:brushProperty name="color" value="#66CC00"/>
    </inkml:brush>
  </inkml:definitions>
  <inkml:trace contextRef="#ctx0" brushRef="#br0">50 0 3279 0 0,'-7'0'144'0'0,"-2"0"32"0"0,2 0-176 0 0,-1 0 0 0 0,-1 2 0 0 0,0-2-1640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2:18.787"/>
    </inkml:context>
    <inkml:brush xml:id="br0">
      <inkml:brushProperty name="width" value="0.1" units="cm"/>
      <inkml:brushProperty name="height" value="0.1" units="cm"/>
      <inkml:brushProperty name="color" value="#66CC00"/>
    </inkml:brush>
  </inkml:definitions>
  <inkml:trace contextRef="#ctx0" brushRef="#br0">16696 194 5295 0 0,'0'0'7704'0'0,"8"7"-7225"0"0,35 25 8426 0 0,-48-27-8631 0 0,5-5-261 0 0,0 0 0 0 0,0 0 0 0 0,0 1 1 0 0,-1-1-1 0 0,1 0 0 0 0,0 1 0 0 0,0-1 0 0 0,0 0 1 0 0,0 0-1 0 0,0 1 0 0 0,-1-1 0 0 0,1 0 0 0 0,0 0 1 0 0,0 1-1 0 0,0-1 0 0 0,-1 0 0 0 0,1 0 1 0 0,0 0-1 0 0,0 0 0 0 0,-1 1 0 0 0,1-1 0 0 0,0 0 1 0 0,-1 0-1 0 0,1 0 0 0 0,0 0 0 0 0,0 0 0 0 0,-1 0 1 0 0,1 0-1 0 0,0 0 0 0 0,-1 0 0 0 0,1 0 1 0 0,0 0-1 0 0,-1 0 0 0 0,1 0 0 0 0,-21-1 651 0 0,1 0 0 0 0,0 1 0 0 0,-28 4 0 0 0,39-3-574 0 0,0-1-1 0 0,-1 0 1 0 0,1-1-1 0 0,0 0 1 0 0,0-1-1 0 0,-12-2 1 0 0,11 1 28 0 0,0 1-1 0 0,-1 0 1 0 0,-15 0-1 0 0,-140 9 826 0 0,4 3-216 0 0,93-3-414 0 0,43-9-180 0 0,-47-5 67 0 0,-34-3-126 0 0,-270-17 479 0 0,75 0 215 0 0,286 26-768 0 0,-45-4 0 0 0,10 3 224 0 0,-37-5-117 0 0,-43-2-86 0 0,-146 18 531 0 0,246-9-499 0 0,-145-19 41 0 0,104 10-39 0 0,-76-1-1 0 0,-113 10-54 0 0,117-13 0 0 0,32 2 0 0 0,-19-4 0 0 0,26 2 0 0 0,47 8 4 0 0,-434-17 131 0 0,363 27-79 0 0,-166-1 5 0 0,196-9-15 0 0,1 4 0 0 0,-167 20 1 0 0,-131 14 37 0 0,156-17 13 0 0,12-12 3 0 0,130-5-72 0 0,67 3-28 0 0,0 1 0 0 0,-1 2 0 0 0,-35 10 0 0 0,-35 5 0 0 0,-151 4 0 0 0,-86 14 0 0 0,156-15 0 0 0,50-8 0 0 0,-2 5 0 0 0,-171 2 0 0 0,-228-47 0 0 0,317 13 0 0 0,148 10 0 0 0,-274-22 0 0 0,70 11 0 0 0,141 11 0 0 0,-45-14 0 0 0,107 7 0 0 0,-102 1 0 0 0,-157 6 0 0 0,107-3 22 0 0,-120-5 20 0 0,-107-9-42 0 0,127 29 0 0 0,132-1 0 0 0,-79-15 0 0 0,4-1 0 0 0,131 6 0 0 0,-203-28 0 0 0,147 16 0 0 0,86 9 0 0 0,-32-11 0 0 0,-30-1 0 0 0,-169 22 0 0 0,-69-5 0 0 0,166-19 0 0 0,-184-10 0 0 0,352 26 0 0 0,-201-3 0 0 0,-112-3 0 0 0,369 7 0 0 0,-383-8 0 0 0,229-3 0 0 0,51 2 0 0 0,-86 7 0 0 0,141 10 0 0 0,1 4 0 0 0,0 2 0 0 0,-67 23 0 0 0,120-34 0 0 0,-11 4 0 0 0,0 1 0 0 0,-25 14 0 0 0,10-5 0 0 0,17-9 0 0 0,16-6 0 0 0,0-1 0 0 0,0 1 0 0 0,0-1 0 0 0,0 1 0 0 0,0-1 0 0 0,0 1 0 0 0,0 0 0 0 0,0-1 0 0 0,0 1 0 0 0,0 0 0 0 0,0 0 0 0 0,0 0 0 0 0,1 0 0 0 0,-1-1 0 0 0,-1 3 0 0 0,-14 17 0 0 0,-2 1 0 0 0,-1 2 0 0 0,-2 2 0 0 0,-1-1 0 0 0,2-2 0 0 0,1 3 0 0 0,0-1 0 0 0,2 2 0 0 0,4 3 0 0 0,2-1 0 0 0,0 3 0 0 0,-1-1 0 0 0,-1 1 0 0 0,2 3 0 0 0,1 3 0 0 0,-2 2 0 0 0,1-2 0 0 0,1-2 0 0 0,1 3 0 0 0,2 7 0 0 0,3 7 0 0 0,0 8-53 0 0,2-19 42 0 0,-1 8 0 0 0,-2-4-31 0 0,-3-3 31 0 0,-3-7 11 0 0,-4-7 0 0 0,0-5 0 0 0,1-3 0 0 0,0 0 0 0 0,0-4 0 0 0,2 0 0 0 0,-28 37-76 0 0,40-53-319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54.333"/>
    </inkml:context>
    <inkml:brush xml:id="br0">
      <inkml:brushProperty name="width" value="0.1" units="cm"/>
      <inkml:brushProperty name="height" value="0.1" units="cm"/>
      <inkml:brushProperty name="color" value="#66CC00"/>
    </inkml:brush>
  </inkml:definitions>
  <inkml:trace contextRef="#ctx0" brushRef="#br0">2615 29 919 0 0,'-4'-1'3528'0'0,"2"-2"-3373"0"0,0 1 0 0 0,-1-1 0 0 0,1 1-1 0 0,-1 0 1 0 0,1 0 0 0 0,-1 0 0 0 0,0 1-1 0 0,0-1 1 0 0,0 1 0 0 0,1-1-1 0 0,-2 1 1 0 0,1 0 0 0 0,0 0 0 0 0,0 0-1 0 0,0 1 1 0 0,0-1 0 0 0,0 1-1 0 0,-1-1 1 0 0,-4 1 0 0 0,-9 1 240 0 0,0-1-1 0 0,-25 6 1 0 0,28-4-314 0 0,6-1-33 0 0,-45 7 357 0 0,-1-3 1 0 0,-77-1-1 0 0,-21-16 62 0 0,-112-1 186 0 0,-143 14-23 0 0,-45 24-621 0 0,384-19-8 0 0,-137 8-1 0 0,95-9 0 0 0,-187 34 0 0 0,104 6-3270 0 0,128-32-412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1.350"/>
    </inkml:context>
    <inkml:brush xml:id="br0">
      <inkml:brushProperty name="width" value="0.1" units="cm"/>
      <inkml:brushProperty name="height" value="0.1" units="cm"/>
      <inkml:brushProperty name="color" value="#66CC00"/>
    </inkml:brush>
  </inkml:definitions>
  <inkml:trace contextRef="#ctx0" brushRef="#br0">2809 24 8863 0 0,'-5'-2'118'0'0,"0"0"-1"0"0,1 0 1 0 0,-1 1-1 0 0,0 0 1 0 0,0 0-1 0 0,0 0 0 0 0,0 1 1 0 0,0-1-1 0 0,0 1 1 0 0,-10 2-1 0 0,-5 1 286 0 0,-29 8-1 0 0,-1 0 77 0 0,23-9-380 0 0,0-1-1 0 0,-1-1 0 0 0,1-1 0 0 0,0-2 1 0 0,-51-11-1 0 0,39 7 200 0 0,-17-1 148 0 0,0 2 0 0 0,-66 2 0 0 0,-114 15 367 0 0,227-11-777 0 0,-184 25 1458 0 0,14-1-393 0 0,-144 6 179 0 0,-259 16 865 0 0,454-39-2328 0 0,-90 3 850 0 0,164-10-2908 0 0,1-3 0 0 0,-57-10 0 0 0,57 4-3911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3.774"/>
    </inkml:context>
    <inkml:brush xml:id="br0">
      <inkml:brushProperty name="width" value="0.1" units="cm"/>
      <inkml:brushProperty name="height" value="0.1" units="cm"/>
      <inkml:brushProperty name="color" value="#66CC00"/>
    </inkml:brush>
  </inkml:definitions>
  <inkml:trace contextRef="#ctx0" brushRef="#br0">1359 169 2303 0 0,'0'-2'321'0'0,"0"0"-1"0"0,0 0 1 0 0,0 1-1 0 0,-1-1 0 0 0,1 0 1 0 0,0 1-1 0 0,-1-1 1 0 0,0 0-1 0 0,1 1 0 0 0,-1-1 1 0 0,0 0-1 0 0,0 1 1 0 0,0-1-1 0 0,0 1 0 0 0,0 0 1 0 0,0-1-1 0 0,-1 1 1 0 0,0-2-1 0 0,-2 1-110 0 0,1-1 0 0 0,-1 1-1 0 0,0-1 1 0 0,0 1 0 0 0,0 1 0 0 0,0-1 0 0 0,-5-1-1 0 0,-6-1-204 0 0,-1 0-1 0 0,1 2 1 0 0,-18-2-1 0 0,20 2 14 0 0,0 0 0 0 0,1-1 0 0 0,0 0 0 0 0,-17-8 0 0 0,-20-5 500 0 0,-109-15 1874 0 0,-15 14-379 0 0,125 14-1474 0 0,-389-10 2988 0 0,243 11-3407 0 0,148 1-1505 0 0,0 0-5037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4.924"/>
    </inkml:context>
    <inkml:brush xml:id="br0">
      <inkml:brushProperty name="width" value="0.1" units="cm"/>
      <inkml:brushProperty name="height" value="0.1" units="cm"/>
      <inkml:brushProperty name="color" value="#66CC00"/>
    </inkml:brush>
  </inkml:definitions>
  <inkml:trace contextRef="#ctx0" brushRef="#br0">1994 44 9671 0 0,'-11'-6'372'0'0,"0"0"0"0"0,0 0 0 0 0,-1 1-1 0 0,1 1 1 0 0,-1 0 0 0 0,0 1 0 0 0,0 0 0 0 0,-1 0-1 0 0,1 2 1 0 0,-1-1 0 0 0,1 2 0 0 0,-22 0-1 0 0,-11 5 120 0 0,0 1-1 0 0,-54 15 0 0 0,-24 3 625 0 0,-341 1 1317 0 0,148-15-740 0 0,-80 33-547 0 0,134 2-3222 0 0,194-32-5214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6.420"/>
    </inkml:context>
    <inkml:brush xml:id="br0">
      <inkml:brushProperty name="width" value="0.1" units="cm"/>
      <inkml:brushProperty name="height" value="0.1" units="cm"/>
      <inkml:brushProperty name="color" value="#66CC00"/>
    </inkml:brush>
  </inkml:definitions>
  <inkml:trace contextRef="#ctx0" brushRef="#br0">1281 86 6911 0 0,'-32'-5'887'0'0,"0"2"0"0"0,-1 0-1 0 0,-42 3 1 0 0,-6 0-874 0 0,13-2 233 0 0,-108-8 1166 0 0,13-16 1517 0 0,-28-4-335 0 0,147 26-2247 0 0,0 2 1 0 0,-61 4-1 0 0,-73 14-7634 0 0,119-9 3167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6.987"/>
    </inkml:context>
    <inkml:brush xml:id="br0">
      <inkml:brushProperty name="width" value="0.1" units="cm"/>
      <inkml:brushProperty name="height" value="0.1" units="cm"/>
      <inkml:brushProperty name="color" value="#66CC00"/>
    </inkml:brush>
  </inkml:definitions>
  <inkml:trace contextRef="#ctx0" brushRef="#br0">889 97 10103 0 0,'-16'-10'358'0'0,"0"0"0"0"0,-1 1 0 0 0,-1 1 0 0 0,0 1-1 0 0,0 0 1 0 0,0 1 0 0 0,0 1 0 0 0,-1 1 0 0 0,0 1-1 0 0,-36-3 1 0 0,-45 8 233 0 0,-99-4 1332 0 0,74-6-309 0 0,-15-2-4468 0 0,91 8-1050 0 0,5 1-210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8.099"/>
    </inkml:context>
    <inkml:brush xml:id="br0">
      <inkml:brushProperty name="width" value="0.1" units="cm"/>
      <inkml:brushProperty name="height" value="0.1" units="cm"/>
      <inkml:brushProperty name="color" value="#66CC00"/>
    </inkml:brush>
  </inkml:definitions>
  <inkml:trace contextRef="#ctx0" brushRef="#br0">1699 80 11255 0 0,'-33'-14'1129'0'0,"-69"-20"0"0"0,61 22-545 0 0,20 6-289 0 0,-1 2-1 0 0,0 0 1 0 0,0 1 0 0 0,-44 0 0 0 0,-92 14 84 0 0,81-4-191 0 0,-181 22 913 0 0,5-6 309 0 0,-1-20-289 0 0,200-3-964 0 0,-4-1-807 0 0,-1-1-1 0 0,-99-19 0 0 0,118 12-477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8.870"/>
    </inkml:context>
    <inkml:brush xml:id="br0">
      <inkml:brushProperty name="width" value="0.1" units="cm"/>
      <inkml:brushProperty name="height" value="0.1" units="cm"/>
      <inkml:brushProperty name="color" value="#66CC00"/>
    </inkml:brush>
  </inkml:definitions>
  <inkml:trace contextRef="#ctx0" brushRef="#br0">952 56 11199 0 0,'0'-1'45'0'0,"-1"0"0"0"0,1 0-1 0 0,-1 0 1 0 0,1 0 0 0 0,-1 1-1 0 0,0-1 1 0 0,1 0 0 0 0,-1 0-1 0 0,0 1 1 0 0,1-1-1 0 0,-1 0 1 0 0,0 1 0 0 0,0-1-1 0 0,0 1 1 0 0,0-1 0 0 0,1 1-1 0 0,-1-1 1 0 0,0 1 0 0 0,0 0-1 0 0,0-1 1 0 0,0 1 0 0 0,0 0-1 0 0,-2 0 1 0 0,1 0-32 0 0,0 0 0 0 0,-1 0-1 0 0,1 1 1 0 0,0-1 0 0 0,0 1 0 0 0,-1-1 0 0 0,1 1 0 0 0,0 0-1 0 0,-4 2 1 0 0,-3 2-118 0 0,0 1 0 0 0,0 0 0 0 0,-10 10-1 0 0,16-14 143 0 0,1 0-32 0 0,0 0 0 0 0,-1-1-1 0 0,1 1 1 0 0,-1-1 0 0 0,1 0-1 0 0,-1 0 1 0 0,0 0 0 0 0,0 0-1 0 0,1 0 1 0 0,-1-1 0 0 0,0 1-1 0 0,0-1 1 0 0,0 0 0 0 0,1 0-1 0 0,-1 0 1 0 0,0 0 0 0 0,0 0 0 0 0,-3-1-1 0 0,-6-1 474 0 0,-1-2-1 0 0,-22-8 0 0 0,2 1 249 0 0,-55-10 926 0 0,-2 4 0 0 0,-137-10 0 0 0,146 24-2405 0 0,-111 10 1 0 0,161-4-234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48.011"/>
    </inkml:context>
    <inkml:brush xml:id="br0">
      <inkml:brushProperty name="width" value="0.1" units="cm"/>
      <inkml:brushProperty name="height" value="0.1" units="cm"/>
      <inkml:brushProperty name="color" value="#E71224"/>
    </inkml:brush>
  </inkml:definitions>
  <inkml:trace contextRef="#ctx0" brushRef="#br0">1241 15 13615 0 0,'0'-1'36'0'0,"-1"0"0"0"0,0 0 0 0 0,1 1 0 0 0,-1-1 0 0 0,1 0 0 0 0,-1 0 0 0 0,0 0 0 0 0,0 1 0 0 0,1-1 0 0 0,-1 0 0 0 0,0 1 0 0 0,0-1 0 0 0,0 1 0 0 0,0-1-1 0 0,0 1 1 0 0,0-1 0 0 0,0 1 0 0 0,0 0 0 0 0,0 0 0 0 0,0-1 0 0 0,0 1 0 0 0,0 0 0 0 0,0 0 0 0 0,0 0 0 0 0,0 0 0 0 0,-2 0 0 0 0,-34-2 465 0 0,33 2-490 0 0,-10 1 153 0 0,0 1 0 0 0,1 0-1 0 0,-1 1 1 0 0,0 1 0 0 0,1 0 0 0 0,-1 0 0 0 0,1 1-1 0 0,-18 10 1 0 0,-28 11 26 0 0,28-16 19 0 0,-1-2-1 0 0,0 0 1 0 0,-57 5-1 0 0,-99-8 1474 0 0,64-15-1233 0 0,1-2-1374 0 0,-117 6-6139 0 0,124 10 2829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49.389"/>
    </inkml:context>
    <inkml:brush xml:id="br0">
      <inkml:brushProperty name="width" value="0.1" units="cm"/>
      <inkml:brushProperty name="height" value="0.1" units="cm"/>
      <inkml:brushProperty name="color" value="#66CC00"/>
    </inkml:brush>
  </inkml:definitions>
  <inkml:trace contextRef="#ctx0" brushRef="#br0">1243 108 2615 0 0,'0'1'107'0'0,"-1"-1"0"0"0,1 1 0 0 0,0 0-1 0 0,0-1 1 0 0,-1 1 0 0 0,1-1 0 0 0,0 1-1 0 0,-1-1 1 0 0,1 1 0 0 0,-1-1 0 0 0,1 1-1 0 0,-1-1 1 0 0,1 1 0 0 0,-1-1 0 0 0,1 1-1 0 0,-1-1 1 0 0,1 0 0 0 0,-1 1-1 0 0,0-1 1 0 0,1 0 0 0 0,-1 0 0 0 0,0 1-1 0 0,1-1 1 0 0,-1 0 0 0 0,1 0 0 0 0,-1 0-1 0 0,0 0 1 0 0,1 0 0 0 0,-1 0 0 0 0,0 0-1 0 0,1 0 1 0 0,-1 0 0 0 0,0 0 0 0 0,1 0-1 0 0,-1 0 1 0 0,0 0 0 0 0,0-1-1 0 0,-36-7 5981 0 0,27 6-5126 0 0,5 1-739 0 0,-108-21 2756 0 0,42 10-2414 0 0,-123-6 0 0 0,-169-5 967 0 0,101 4-1126 0 0,151 11-3154 0 0,56 3-3582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51.588"/>
    </inkml:context>
    <inkml:brush xml:id="br0">
      <inkml:brushProperty name="width" value="0.1" units="cm"/>
      <inkml:brushProperty name="height" value="0.1" units="cm"/>
      <inkml:brushProperty name="color" value="#66CC00"/>
    </inkml:brush>
  </inkml:definitions>
  <inkml:trace contextRef="#ctx0" brushRef="#br0">2833 203 5527 0 0,'-31'-6'1618'0'0,"-37"-3"0"0"0,40 7-117 0 0,-52-13 1 0 0,71 12-1448 0 0,0 0 1 0 0,0 0-1 0 0,1-1 1 0 0,-1 0 0 0 0,1 0-1 0 0,0-1 1 0 0,1 0-1 0 0,-1 0 1 0 0,-13-13-1 0 0,11 8-102 0 0,-6-7 302 0 0,-2 0-1 0 0,-20-14 0 0 0,31 26-60 0 0,-1 0 0 0 0,0 1 0 0 0,0 0 0 0 0,0 0 0 0 0,0 1 0 0 0,-1 0 0 0 0,1 0 0 0 0,-1 1 0 0 0,-9-1 0 0 0,-32-1 484 0 0,0 2 1 0 0,0 3 0 0 0,-72 10 0 0 0,65-6-479 0 0,-265 43 646 0 0,193-25-382 0 0,-139 6 1 0 0,-387-12 1436 0 0,73-22-3284 0 0,511 1-5864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54.126"/>
    </inkml:context>
    <inkml:brush xml:id="br0">
      <inkml:brushProperty name="width" value="0.1" units="cm"/>
      <inkml:brushProperty name="height" value="0.1" units="cm"/>
      <inkml:brushProperty name="color" value="#66CC00"/>
    </inkml:brush>
  </inkml:definitions>
  <inkml:trace contextRef="#ctx0" brushRef="#br0">2798 287 1927 0 0,'19'-24'260'0'0,"-12"17"-268"0"0,-1 0 0 0 0,0-1 0 0 0,6-12 0 0 0,-10 17 148 0 0,-1-1 1 0 0,1 1-1 0 0,-1-1 0 0 0,0 0 0 0 0,0 1 0 0 0,-1-1 0 0 0,1 0 0 0 0,-1 0 0 0 0,1 0 0 0 0,-1 0 1 0 0,0 1-1 0 0,-1-6 0 0 0,1 5 103 0 0,0-1 0 0 0,1 0 0 0 0,-1 1 0 0 0,1-1 0 0 0,0 1 0 0 0,0-1 0 0 0,1 1 0 0 0,-1 0 0 0 0,3-5 0 0 0,-2 6-167 0 0,-1 0 0 0 0,1 0 0 0 0,-1 0 0 0 0,0-1 0 0 0,0 1 1 0 0,0 0-1 0 0,-1-1 0 0 0,1 1 0 0 0,-1-1 0 0 0,1 1 0 0 0,-1 0 0 0 0,0-1 0 0 0,-1 1 0 0 0,1-1 1 0 0,-2-4-1 0 0,1 6 5 0 0,0 0 0 0 0,0 0 1 0 0,-1 1-1 0 0,1-1 0 0 0,-1 1 1 0 0,1-1-1 0 0,-1 1 0 0 0,1 0 1 0 0,-1-1-1 0 0,0 1 0 0 0,0 0 1 0 0,0 0-1 0 0,0 0 0 0 0,0 0 1 0 0,0 1-1 0 0,0-1 0 0 0,0 0 1 0 0,0 1-1 0 0,-2-1 0 0 0,-46-4 811 0 0,38 4-745 0 0,-8-1 270 0 0,0-1 0 0 0,0-1 0 0 0,-19-7 0 0 0,35 10-357 0 0,-7-2 155 0 0,-1 1 0 0 0,0 0 0 0 0,0 1-1 0 0,1 0 1 0 0,-1 1 0 0 0,0 0 0 0 0,0 1 0 0 0,0 0 0 0 0,-15 4 0 0 0,-11 5 232 0 0,-54 22 0 0 0,12-3-166 0 0,-5-3-69 0 0,-136 38 39 0 0,147-48-237 0 0,-179 38 217 0 0,170-40 44 0 0,-90 3-1 0 0,-662-3 2111 0 0,828-14-2363 0 0,-62 1 124 0 0,0 2 1 0 0,1 4-1 0 0,-117 27 0 0 0,137-20-1198 0 0,-63 26 0 0 0,61-19-116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56.369"/>
    </inkml:context>
    <inkml:brush xml:id="br0">
      <inkml:brushProperty name="width" value="0.1" units="cm"/>
      <inkml:brushProperty name="height" value="0.1" units="cm"/>
      <inkml:brushProperty name="color" value="#66CC00"/>
    </inkml:brush>
  </inkml:definitions>
  <inkml:trace contextRef="#ctx0" brushRef="#br0">1975 186 2759 0 0,'-5'-2'418'0'0,"0"1"-1"0"0,0-1 1 0 0,0 1-1 0 0,1 0 1 0 0,-11 0-1 0 0,12 1-197 0 0,0 0-1 0 0,-1 0 0 0 0,1-1 0 0 0,0 1 0 0 0,-1-1 1 0 0,1 0-1 0 0,0 0 0 0 0,-1 0 0 0 0,1 0 0 0 0,0-1 0 0 0,0 1 1 0 0,0-1-1 0 0,0 0 0 0 0,0 0 0 0 0,-3-3 0 0 0,5 3-196 0 0,0 1 0 0 0,0-1 0 0 0,0 0 0 0 0,0 0 0 0 0,0 0 0 0 0,1 0 0 0 0,-1 1 0 0 0,1-1 0 0 0,-1 0 0 0 0,1 0 0 0 0,0 0 0 0 0,0 0 0 0 0,0 0 0 0 0,0-3 0 0 0,5-32 40 0 0,-1 12-8 0 0,-4 22-27 0 0,0 1-1 0 0,1-1 1 0 0,-1 0 0 0 0,0 0 0 0 0,-1 1-1 0 0,1-1 1 0 0,0 0 0 0 0,-1 0-1 0 0,0 1 1 0 0,1-1 0 0 0,-1 0 0 0 0,0 1-1 0 0,-1-1 1 0 0,1 1 0 0 0,0 0-1 0 0,-1-1 1 0 0,-1-1 0 0 0,1 2 31 0 0,0 0-1 0 0,-1 1 1 0 0,1-1 0 0 0,0 1-1 0 0,-1 0 1 0 0,1 0 0 0 0,-1 0 0 0 0,1 0-1 0 0,-1 0 1 0 0,0 0 0 0 0,1 1 0 0 0,-1-1-1 0 0,0 1 1 0 0,0 0 0 0 0,1 0 0 0 0,-1 0-1 0 0,-4 1 1 0 0,-16 1 227 0 0,-1 1 0 0 0,1 1 0 0 0,-1 1 1 0 0,-35 13-1 0 0,-90 43 662 0 0,70-27-510 0 0,19-11-141 0 0,-1-3 0 0 0,-1-2-1 0 0,-110 16 1 0 0,-195-9 232 0 0,242-24-528 0 0,-396 11-1515 0 0,451-11 143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2:25.069"/>
    </inkml:context>
    <inkml:brush xml:id="br0">
      <inkml:brushProperty name="width" value="0.1" units="cm"/>
      <inkml:brushProperty name="height" value="0.1" units="cm"/>
      <inkml:brushProperty name="color" value="#66CC00"/>
    </inkml:brush>
  </inkml:definitions>
  <inkml:trace contextRef="#ctx0" brushRef="#br0">4475 3083 1375 0 0,'0'-2'69'0'0,"1"0"0"0"0,-1 0 0 0 0,0 1 0 0 0,0-1-1 0 0,1 0 1 0 0,-1 0 0 0 0,1 1 0 0 0,0-1 0 0 0,-1 1-1 0 0,3-4 1 0 0,21-21 5812 0 0,1-2-1075 0 0,-24 27-4921 0 0,-1-1-1 0 0,1 1 1 0 0,0-1 0 0 0,0 0 0 0 0,-1 1-1 0 0,1-1 1 0 0,-1 0 0 0 0,0 0 0 0 0,1 0 0 0 0,-1-2-1 0 0,0 2 173 0 0,-1 0-1 0 0,1 1 0 0 0,-1-1 1 0 0,1 1-1 0 0,-1-1 0 0 0,0 1 1 0 0,0 0-1 0 0,0-1 0 0 0,1 1 1 0 0,-1 0-1 0 0,0 0 0 0 0,-1-1 1 0 0,1 1-1 0 0,0 0 0 0 0,0 0 1 0 0,0 0-1 0 0,-1 0 0 0 0,1 0 1 0 0,0 1-1 0 0,-1-1 0 0 0,1 0 1 0 0,-1 1-1 0 0,1-1 0 0 0,-1 1 1 0 0,1-1-1 0 0,-1 1 0 0 0,-1-1 1 0 0,-2 0 424 0 0,1 0 0 0 0,-1 0 0 0 0,0 1 0 0 0,1-1 0 0 0,-1 1 0 0 0,0 0 0 0 0,1 0 0 0 0,-7 1 0 0 0,9 0-442 0 0,-1 1 0 0 0,1-1 0 0 0,0 1 0 0 0,-1 0-1 0 0,1-1 1 0 0,0 1 0 0 0,-3 4 0 0 0,-11 8-209 0 0,15-13 144 0 0,-1 0 175 0 0,0-1 1 0 0,0 1 0 0 0,0 1-1 0 0,1-1 1 0 0,-1 0 0 0 0,0 0-1 0 0,1 1 1 0 0,0-1-1 0 0,-1 0 1 0 0,1 1 0 0 0,0 0-1 0 0,-3 2 1 0 0,2 0-6 0 0,-1-1 0 0 0,1 1 1 0 0,-1-1-1 0 0,0 0 0 0 0,-1 0 0 0 0,1 0 1 0 0,-6 4-1 0 0,5-4 100 0 0,-1 0 1 0 0,1 1 0 0 0,0-1-1 0 0,0 1 1 0 0,-5 8-1 0 0,-9 19 775 0 0,-14 36 0 0 0,6-12-242 0 0,17-31-407 0 0,0 1-1 0 0,1 0 1 0 0,2 0 0 0 0,-6 46 0 0 0,-4 14-6 0 0,2-30-56 0 0,-21 105 402 0 0,31-130-599 0 0,1-1 1 0 0,1 1-1 0 0,3 46 1 0 0,33 130 234 0 0,-20-137-231 0 0,-8-43-64 0 0,2-2-1 0 0,0 1 0 0 0,2-1 0 0 0,15 27 0 0 0,-14-29-25 0 0,2 1 0 0 0,1-2 0 0 0,1 1 0 0 0,0-2-1 0 0,27 27 1 0 0,-28-34-9 0 0,0 0 0 0 0,1-1-1 0 0,0-1 1 0 0,1 0 0 0 0,1-1-1 0 0,0-1 1 0 0,33 14 0 0 0,26 3 42 0 0,116 22 1 0 0,-151-39-43 0 0,203 38 112 0 0,-165-35-104 0 0,87 2 0 0 0,125-12 123 0 0,-170-6-94 0 0,193-29 102 0 0,-118 8-65 0 0,-90 12-79 0 0,-63 7-11 0 0,90-17 11 0 0,15-3 45 0 0,-48 10-25 0 0,137-41-1 0 0,-199 45-37 0 0,4 0 25 0 0,-1-3-1 0 0,0-1 1 0 0,47-26 0 0 0,-7-1-18 0 0,28-18 0 0 0,-92 50 11 0 0,-1-1-1 0 0,0-1 1 0 0,0 0 0 0 0,-2-1-1 0 0,16-17 1 0 0,45-50 64 0 0,-49 55-16 0 0,46-59-1 0 0,-47 44-4 0 0,26-54 1 0 0,12-23 48 0 0,-46 91-75 0 0,-2-1-1 0 0,-1-1 1 0 0,-1 0-1 0 0,10-36 1 0 0,-7 7 1 0 0,10-75 0 0 0,-13 73 33 0 0,24-73-1 0 0,-10 44-56 0 0,0-24 32 0 0,16-140 1 0 0,-33 175 1 0 0,-3 0 0 0 0,-4-86 0 0 0,-12 45 78 0 0,10 97-107 0 0,0 1 0 0 0,1 0-1 0 0,1 0 1 0 0,1 0-1 0 0,13-38 1 0 0,6-34 7 0 0,-15 37 15 0 0,2-102 0 0 0,-8 129-32 0 0,-2 21 0 0 0,1 0 0 0 0,-1 0 0 0 0,0 0 0 0 0,-1 0 0 0 0,0 0 0 0 0,-3-13 0 0 0,0 11 0 0 0,3 9 0 0 0,0 0 0 0 0,1-1 0 0 0,-1 1 0 0 0,0 0 0 0 0,1-1 0 0 0,-1 1 0 0 0,1-1 0 0 0,0 1 0 0 0,-1-1 0 0 0,1 1 0 0 0,0-1 0 0 0,0 1 0 0 0,0-1 0 0 0,0 0 0 0 0,0 1 0 0 0,0-1 0 0 0,1 1 0 0 0,-1-1 0 0 0,1-1 0 0 0,-1 1 0 0 0,1 0 0 0 0,-1 1 0 0 0,0-1 0 0 0,0 1 0 0 0,-1-1 0 0 0,1 1 0 0 0,0-1 0 0 0,0 0 0 0 0,-1 1 0 0 0,1-1 0 0 0,-1 1 0 0 0,-1-3 0 0 0,-1-6 0 0 0,3 7 0 0 0,0 1 0 0 0,-1 0 0 0 0,1-1 0 0 0,-1 1 0 0 0,0 0 0 0 0,0-1 0 0 0,0 1 0 0 0,0 0 0 0 0,-2-3 0 0 0,0-2 0 0 0,-3-9 0 0 0,6 14 0 0 0,-1 0 0 0 0,1 0 0 0 0,0 0 0 0 0,-1 0 0 0 0,0 1 0 0 0,1-1 0 0 0,-1 0 0 0 0,0 0 0 0 0,0 1 0 0 0,0-1 0 0 0,0 1 0 0 0,0-1 0 0 0,0 1 0 0 0,-1-1 0 0 0,1 1 0 0 0,0-1 0 0 0,-1 1 0 0 0,1 0 0 0 0,-1 0 0 0 0,1 0 0 0 0,-4-2 0 0 0,3 3 0 0 0,1-1 0 0 0,0 0 0 0 0,0 0 0 0 0,0 0 0 0 0,0 1 0 0 0,0-1 0 0 0,0 0 0 0 0,0 0 0 0 0,0-1 0 0 0,0 1 0 0 0,0 0 0 0 0,1 0 0 0 0,-1 0 0 0 0,0 0 0 0 0,1-1 0 0 0,-1 1 0 0 0,1 0 0 0 0,-1-1 0 0 0,1-1 0 0 0,-1 1 0 0 0,1 0 0 0 0,-1 1 0 0 0,0-1 0 0 0,0 0 0 0 0,1 0 0 0 0,-1 1 0 0 0,0-1 0 0 0,-1 0 0 0 0,1 1 0 0 0,0-1 0 0 0,-2-1 0 0 0,-49-30 0 0 0,35 23 0 0 0,-27-21 0 0 0,27 18-11 0 0,0 0 1 0 0,-1 1-1 0 0,0 1 0 0 0,0 1 1 0 0,-40-16-1 0 0,4 1 11 0 0,42 18 0 0 0,-1 1 0 0 0,0 0 0 0 0,-25-7 0 0 0,9 9 0 0 0,0 1 0 0 0,1 1 0 0 0,-1 1 0 0 0,0 2 0 0 0,-45 6 0 0 0,11-2 0 0 0,32-4 0 0 0,-1-2 0 0 0,-36-6 0 0 0,-11 0 0 0 0,-230 12 0 0 0,185 0 0 0 0,-119 11 0 0 0,-110 0 0 0 0,61-16 0 0 0,124 2 0 0 0,-82-6 0 0 0,-182 4 0 0 0,269 6 0 0 0,-115 8 0 0 0,106-7 0 0 0,-24 3 0 0 0,10 2 0 0 0,-48 5 0 0 0,-96 23 0 0 0,247-29 0 0 0,-59 6 0 0 0,-1 2 0 0 0,77-9 0 0 0,-58 0 0 0 0,18-2 0 0 0,74-6 0 0 0,0-2 0 0 0,-1-1 0 0 0,-39-7 0 0 0,-15 0 0 0 0,13 8 0 0 0,-112 13 0 0 0,181-12 0 0 0,-58 4 0 0 0,-99-5 0 0 0,-3 2 0 0 0,55 1 0 0 0,-6-6 0 0 0,-55 1 0 0 0,34 1 0 0 0,49-2 0 0 0,-386 0 0 0 0,197 18-44 0 0,115-3 24 0 0,42-12 20 0 0,46-2 0 0 0,63 2-9 0 0,0-2 0 0 0,-1 1 0 0 0,1-1 0 0 0,0-1 0 0 0,0 0 0 0 0,1-1 0 0 0,-18-8 0 0 0,26 11 9 0 0,1 0 0 0 0,0 0 0 0 0,-1 0 0 0 0,1 0 0 0 0,0-1 0 0 0,0 1 0 0 0,0 0 0 0 0,0-1 0 0 0,0 1 0 0 0,0-1 0 0 0,0 1 0 0 0,1-1 0 0 0,-1 1 0 0 0,0-1 0 0 0,1 0 0 0 0,-1-2 0 0 0,-5-33 0 0 0,4 23 0 0 0,-13-143 0 0 0,1 10 0 0 0,-8 36 0 0 0,11 60 0 0 0,-7-64 0 0 0,18 91 12 0 0,0 1-1 0 0,1 0 1 0 0,1 0 0 0 0,2-1-1 0 0,5-22 1 0 0,40-112-23 0 0,-28 94 16 0 0,15-43-5 0 0,32-110 0 0 0,-67 211 3 0 0,0-1 1 0 0,0 0-1 0 0,-1 0 0 0 0,0 0 1 0 0,0 1-1 0 0,-1-1 1 0 0,0 0-1 0 0,0 0 0 0 0,0 1 1 0 0,-1-1-1 0 0,0 0 0 0 0,-1 1 1 0 0,1 0-1 0 0,-1 0 1 0 0,0 0-1 0 0,-1 0 0 0 0,1 0 1 0 0,-7-7-1 0 0,5 4-230 0 0,12 16-490 0 0,13 14-2418 0 0,-9-2-3759 0 0,2 6-2061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3.310"/>
    </inkml:context>
    <inkml:brush xml:id="br0">
      <inkml:brushProperty name="width" value="0.1" units="cm"/>
      <inkml:brushProperty name="height" value="0.1" units="cm"/>
      <inkml:brushProperty name="color" value="#66CC00"/>
    </inkml:brush>
  </inkml:definitions>
  <inkml:trace contextRef="#ctx0" brushRef="#br0">2156 163 919 0 0,'-15'6'229'0'0,"-1"0"-1"0"0,0-2 0 0 0,-22 4 1 0 0,25-8 102 0 0,0 0 0 0 0,0-1 1 0 0,0-1-1 0 0,0 0 0 0 0,0-1 0 0 0,0-1 1 0 0,1 1-1 0 0,-1-2 0 0 0,1 0 0 0 0,-20-12 1 0 0,-21-16 1002 0 0,42 25-1130 0 0,-1 0 0 0 0,0 1 0 0 0,0 0 0 0 0,-1 1 0 0 0,0 0 0 0 0,0 1 0 0 0,-17-4 0 0 0,-2 5-85 0 0,1 1 0 0 0,-1 2-1 0 0,0 1 1 0 0,-55 7 0 0 0,-15 0-82 0 0,14-8 512 0 0,-116-19 0 0 0,-39-1 590 0 0,101 22-753 0 0,-108-7-161 0 0,213 3-211 0 0,-145-9 103 0 0,156 13-144 0 0,1 0 1 0 0,-1 2-1 0 0,0 0 1 0 0,1 2-1 0 0,-26 8 1 0 0,2 4-223 0 0,-2 1-21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4.266"/>
    </inkml:context>
    <inkml:brush xml:id="br0">
      <inkml:brushProperty name="width" value="0.1" units="cm"/>
      <inkml:brushProperty name="height" value="0.1" units="cm"/>
      <inkml:brushProperty name="color" value="#66CC00"/>
    </inkml:brush>
  </inkml:definitions>
  <inkml:trace contextRef="#ctx0" brushRef="#br0">2664 35 1375 0 0,'-25'-1'1811'0'0,"-1"-2"-1"0"0,-43-10 0 0 0,45 8-1352 0 0,0 0 0 0 0,0 2 0 0 0,-38-1 0 0 0,-78 14 404 0 0,-47 2-115 0 0,16-7 30 0 0,90-1-442 0 0,-160 17 481 0 0,-81 1-24 0 0,38-31-486 0 0,-222 3 284 0 0,429 11-922 0 0,-1 3 0 0 0,2 4-1 0 0,-85 24 1 0 0,76-14-4187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5.477"/>
    </inkml:context>
    <inkml:brush xml:id="br0">
      <inkml:brushProperty name="width" value="0.1" units="cm"/>
      <inkml:brushProperty name="height" value="0.1" units="cm"/>
      <inkml:brushProperty name="color" value="#66CC00"/>
    </inkml:brush>
  </inkml:definitions>
  <inkml:trace contextRef="#ctx0" brushRef="#br0">2558 2 1375 0 0,'-6'0'-23'0'0,"2"0"331"0"0,0 0-1 0 0,0 0 0 0 0,0 0 0 0 0,0 1 1 0 0,1-1-1 0 0,-7 3 0 0 0,2-1-281 0 0,-1 0-1 0 0,1-1 0 0 0,-1 0 0 0 0,1 0 1 0 0,-17-1-1 0 0,3 0 87 0 0,-8 0 781 0 0,-44-6-1 0 0,-13-1 443 0 0,-34 12-453 0 0,0 5 0 0 0,1 5-1 0 0,-125 32 1 0 0,176-32-670 0 0,-1-4 1 0 0,-1-2-1 0 0,-136-2 0 0 0,-257-35 679 0 0,273 6-832 0 0,99 10-430 0 0,-180-2 0 0 0,177 20-2429 0 0,-6 6-936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6.648"/>
    </inkml:context>
    <inkml:brush xml:id="br0">
      <inkml:brushProperty name="width" value="0.1" units="cm"/>
      <inkml:brushProperty name="height" value="0.1" units="cm"/>
      <inkml:brushProperty name="color" value="#66CC00"/>
    </inkml:brush>
  </inkml:definitions>
  <inkml:trace contextRef="#ctx0" brushRef="#br0">2375 16 3679 0 0,'-4'-3'121'0'0,"0"1"0"0"0,-1 0 1 0 0,1 0-1 0 0,-1 1 0 0 0,1-1 0 0 0,-1 1 0 0 0,1 0 0 0 0,-1 0 0 0 0,0 1 0 0 0,-8-1 0 0 0,-52 6 913 0 0,27-2-1196 0 0,-341 3 1478 0 0,351-6-1078 0 0,-79 2 606 0 0,-90-2-64 0 0,47-3-143 0 0,-250 27 0 0 0,83-6-218 0 0,-25 1-320 0 0,149-3-3070 0 0,93-15-416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7.837"/>
    </inkml:context>
    <inkml:brush xml:id="br0">
      <inkml:brushProperty name="width" value="0.1" units="cm"/>
      <inkml:brushProperty name="height" value="0.1" units="cm"/>
      <inkml:brushProperty name="color" value="#66CC00"/>
    </inkml:brush>
  </inkml:definitions>
  <inkml:trace contextRef="#ctx0" brushRef="#br0">1182 190 1839 0 0,'-3'1'92'0'0,"0"-1"0"0"0,0 1-1 0 0,0-1 1 0 0,0 0 0 0 0,0 0-1 0 0,0 0 1 0 0,1 0 0 0 0,-1 0-1 0 0,0-1 1 0 0,0 1-1 0 0,0-1 1 0 0,0 0 0 0 0,0 0-1 0 0,0 0 1 0 0,1 0 0 0 0,-5-3-1 0 0,-5-3 244 0 0,0-1 0 0 0,-15-12 0 0 0,-3-3 732 0 0,9 11-480 0 0,0 1 0 0 0,-1 1 0 0 0,0 1 1 0 0,-1 1-1 0 0,-30-8 0 0 0,-122-15 887 0 0,124 24-1142 0 0,-23-3-6 0 0,0 3-1 0 0,-85 4 1 0 0,106 5-345 0 0,0 3 1 0 0,1 2-1 0 0,-95 25 1 0 0,99-16-228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48.847"/>
    </inkml:context>
    <inkml:brush xml:id="br0">
      <inkml:brushProperty name="width" value="0.1" units="cm"/>
      <inkml:brushProperty name="height" value="0.1" units="cm"/>
      <inkml:brushProperty name="color" value="#E71224"/>
    </inkml:brush>
  </inkml:definitions>
  <inkml:trace contextRef="#ctx0" brushRef="#br0">4019 161 919 0 0,'0'0'82'0'0,"0"1"0"0"0,-1-1 0 0 0,1 0 0 0 0,0 0 0 0 0,0 0 0 0 0,-1 0 0 0 0,1 0 0 0 0,0 0 0 0 0,-1 0 0 0 0,1 0 0 0 0,0 0 0 0 0,-1 0 0 0 0,1 0 0 0 0,0 0 0 0 0,-1 0 0 0 0,1 0 0 0 0,0 0 0 0 0,-1 0 0 0 0,1 0 0 0 0,0 0 0 0 0,0 0 0 0 0,-1 0 0 0 0,1 0 0 0 0,0-1 0 0 0,-1 1 0 0 0,1 0 0 0 0,0 0 0 0 0,0 0-1 0 0,-1-1 1 0 0,1 1 0 0 0,0 0 0 0 0,0 0 0 0 0,0 0 0 0 0,-1-1 0 0 0,1 1 0 0 0,0 0 0 0 0,0-1 0 0 0,0 1 0 0 0,0 0 0 0 0,-1 0 0 0 0,1-1 0 0 0,0 1 0 0 0,0 0 0 0 0,0-1 0 0 0,0 1 0 0 0,0 0 0 0 0,0-1 0 0 0,-6-18 5050 0 0,5 17-4835 0 0,0-3-198 0 0,-1 0 0 0 0,0 0-1 0 0,-1 0 1 0 0,1 1-1 0 0,-1-1 1 0 0,0 1-1 0 0,0 0 1 0 0,0 0 0 0 0,-1 0-1 0 0,0 0 1 0 0,1 0-1 0 0,-1 1 1 0 0,0 0 0 0 0,-1-1-1 0 0,1 2 1 0 0,-8-5-1 0 0,-3 0 608 0 0,0 1 0 0 0,-1 0-1 0 0,-32-7 1 0 0,22 8-317 0 0,-1 1 1 0 0,0 1-1 0 0,0 1 0 0 0,-29 2 0 0 0,-111 15 299 0 0,91-7-17 0 0,-320 47 2021 0 0,243-22-2601 0 0,98-19-90 0 0,-1-2 1 0 0,-76 5-1 0 0,-166-16 572 0 0,135-3-349 0 0,107 2-135 0 0,1-2 1 0 0,-1-2-1 0 0,0-2 0 0 0,1-3 1 0 0,-58-18-1 0 0,57 11 89 0 0,-87-14-1 0 0,-60 5-182 0 0,104 14 15 0 0,-533-15 3269 0 0,229 19-2249 0 0,213 2-3618 0 0,121 4 179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8.784"/>
    </inkml:context>
    <inkml:brush xml:id="br0">
      <inkml:brushProperty name="width" value="0.1" units="cm"/>
      <inkml:brushProperty name="height" value="0.1" units="cm"/>
      <inkml:brushProperty name="color" value="#66CC00"/>
    </inkml:brush>
  </inkml:definitions>
  <inkml:trace contextRef="#ctx0" brushRef="#br0">1544 133 4607 0 0,'-4'-4'60'0'0,"1"0"0"0"0,-1 0-1 0 0,0 1 1 0 0,0-1-1 0 0,-1 1 1 0 0,1 0 0 0 0,-1 0-1 0 0,0 1 1 0 0,1-1-1 0 0,-10-2 1 0 0,3 2 337 0 0,0 1 0 0 0,0 1 0 0 0,-1-1 1 0 0,-13 2-1 0 0,-388-17 1170 0 0,1-27-520 0 0,198 19-309 0 0,177 24-829 0 0,0 1 1 0 0,0 2 0 0 0,-69 13-1 0 0,27 3-2370 0 0,-4 5-878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9.386"/>
    </inkml:context>
    <inkml:brush xml:id="br0">
      <inkml:brushProperty name="width" value="0.1" units="cm"/>
      <inkml:brushProperty name="height" value="0.1" units="cm"/>
      <inkml:brushProperty name="color" value="#66CC00"/>
    </inkml:brush>
  </inkml:definitions>
  <inkml:trace contextRef="#ctx0" brushRef="#br0">1115 7 2759 0 0,'-19'0'340'0'0,"0"1"-1"0"0,-35 7 0 0 0,38-6 562 0 0,-1 0 1 0 0,-23 0-1 0 0,4-1-524 0 0,-86 2 625 0 0,-131-15 1 0 0,-50-1-627 0 0,128 30-951 0 0,173-16 532 0 0,-57 7-3051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50.178"/>
    </inkml:context>
    <inkml:brush xml:id="br0">
      <inkml:brushProperty name="width" value="0.1" units="cm"/>
      <inkml:brushProperty name="height" value="0.1" units="cm"/>
      <inkml:brushProperty name="color" value="#66CC00"/>
    </inkml:brush>
  </inkml:definitions>
  <inkml:trace contextRef="#ctx0" brushRef="#br0">1525 39 1839 0 0,'-1'0'7'0'0,"-11"-28"335"0"0,12 28-200 0 0,0-1 0 0 0,-1 0 0 0 0,1 0 1 0 0,-1 1-1 0 0,1-1 0 0 0,-1 0 0 0 0,1 1 0 0 0,-1-1 0 0 0,0 1 0 0 0,1-1 1 0 0,-1 1-1 0 0,0-1 0 0 0,1 1 0 0 0,-1-1 0 0 0,0 1 0 0 0,0-1 0 0 0,0 1 0 0 0,1 0 1 0 0,-1 0-1 0 0,0-1 0 0 0,0 1 0 0 0,0 0 0 0 0,0 0 0 0 0,1 0 0 0 0,-1 0 0 0 0,0 0 1 0 0,0 0-1 0 0,0 0 0 0 0,0 0 0 0 0,-1 1 0 0 0,-36 12 52 0 0,-7 3-131 0 0,-1-1 0 0 0,-1-3 0 0 0,1-1 0 0 0,-57 4 0 0 0,9-13 764 0 0,0-5-1 0 0,0-3 0 0 0,-114-23 1 0 0,148 20-603 0 0,0 4 0 0 0,0 2 0 0 0,0 3 0 0 0,0 2 0 0 0,-72 13 0 0 0,-49 21-3503 0 0,121-19-364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50.806"/>
    </inkml:context>
    <inkml:brush xml:id="br0">
      <inkml:brushProperty name="width" value="0.1" units="cm"/>
      <inkml:brushProperty name="height" value="0.1" units="cm"/>
      <inkml:brushProperty name="color" value="#66CC00"/>
    </inkml:brush>
  </inkml:definitions>
  <inkml:trace contextRef="#ctx0" brushRef="#br0">1795 101 1839 0 0,'-6'-5'433'0'0,"0"0"-1"0"0,0 1 1 0 0,0 0-1 0 0,0 0 0 0 0,-1 0 1 0 0,1 1-1 0 0,-11-4 0 0 0,-53-14 1516 0 0,54 17-1767 0 0,-43-8 849 0 0,-2 3-1 0 0,-113-3 1 0 0,101 9-563 0 0,-455-1 1109 0 0,268 28-1185 0 0,206-14-381 0 0,0 2 0 0 0,-91 33-1 0 0,-9 16-3645 0 0,67-28-380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51.629"/>
    </inkml:context>
    <inkml:brush xml:id="br0">
      <inkml:brushProperty name="width" value="0.1" units="cm"/>
      <inkml:brushProperty name="height" value="0.1" units="cm"/>
      <inkml:brushProperty name="color" value="#66CC00"/>
    </inkml:brush>
  </inkml:definitions>
  <inkml:trace contextRef="#ctx0" brushRef="#br0">1184 90 4487 0 0,'-6'-19'198'0'0,"6"19"-188"0"0,0-1 0 0 0,0 1 0 0 0,0 0 0 0 0,-1-1 0 0 0,1 1 0 0 0,0 0 1 0 0,0-1-1 0 0,-1 1 0 0 0,1 0 0 0 0,0 0 0 0 0,0-1 0 0 0,-1 1 0 0 0,1 0 0 0 0,0 0 0 0 0,-1 0 1 0 0,1-1-1 0 0,0 1 0 0 0,-1 0 0 0 0,1 0 0 0 0,0 0 0 0 0,-1 0 0 0 0,1 0 0 0 0,0 0 0 0 0,-1 0 0 0 0,1-1 1 0 0,-3 2 23 0 0,1 1 0 0 0,-1-1 0 0 0,1 0 1 0 0,0 0-1 0 0,0 1 0 0 0,-1-1 1 0 0,1 1-1 0 0,0 0 0 0 0,0 0 1 0 0,-1 2-1 0 0,2-3-32 0 0,-6 5 27 0 0,0-1 0 0 0,-1 1 0 0 0,1-1 0 0 0,-1-1 0 0 0,0 1 0 0 0,-1-1 0 0 0,1-1 0 0 0,-1 0 0 0 0,1 0 0 0 0,-1 0 0 0 0,0-1 0 0 0,0-1 0 0 0,0 1 0 0 0,0-1 0 0 0,0-1 0 0 0,0 0 0 0 0,-13-1 0 0 0,-12-4 642 0 0,1-1 1 0 0,0-1-1 0 0,-45-17 0 0 0,15 4 474 0 0,-5 0-417 0 0,-1 3 0 0 0,0 3 0 0 0,-100-7 0 0 0,125 19-691 0 0,0 2-1 0 0,-81 12 1 0 0,97-7-1747 0 0,-34 11 1 0 0,1 5-2278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52.469"/>
    </inkml:context>
    <inkml:brush xml:id="br0">
      <inkml:brushProperty name="width" value="0.1" units="cm"/>
      <inkml:brushProperty name="height" value="0.1" units="cm"/>
      <inkml:brushProperty name="color" value="#66CC00"/>
    </inkml:brush>
  </inkml:definitions>
  <inkml:trace contextRef="#ctx0" brushRef="#br0">1724 26 5295 0 0,'-548'-13'1954'0'0,"127"1"995"0"0,308 15-2552 0 0,-145 23-1 0 0,110-8-413 0 0,-12 1-232 0 0,84-7 75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53.077"/>
    </inkml:context>
    <inkml:brush xml:id="br0">
      <inkml:brushProperty name="width" value="0.1" units="cm"/>
      <inkml:brushProperty name="height" value="0.1" units="cm"/>
      <inkml:brushProperty name="color" value="#66CC00"/>
    </inkml:brush>
  </inkml:definitions>
  <inkml:trace contextRef="#ctx0" brushRef="#br0">1436 51 2303 0 0,'-1'-1'125'0'0,"0"0"0"0"0,1 0 1 0 0,-1 1-1 0 0,0-1 0 0 0,0 0 0 0 0,0 1 0 0 0,-1-1 0 0 0,1 1 0 0 0,0-1 0 0 0,0 1 0 0 0,0 0 0 0 0,0-1 0 0 0,0 1 0 0 0,-1 0 0 0 0,1 0 0 0 0,0 0 0 0 0,0 0 0 0 0,0 0 0 0 0,-3 0 0 0 0,-10-1 1453 0 0,-15-3-1170 0 0,1 1 0 0 0,-1 1 0 0 0,1 1-1 0 0,-42 5 1 0 0,-31-1-110 0 0,-125-24 742 0 0,160 12-546 0 0,0 2 1 0 0,-130 5 0 0 0,121 10-345 0 0,0 3 0 0 0,-125 35 0 0 0,58 6-3437 0 0,75-20-336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58.014"/>
    </inkml:context>
    <inkml:brush xml:id="br0">
      <inkml:brushProperty name="width" value="0.1" units="cm"/>
      <inkml:brushProperty name="height" value="0.1" units="cm"/>
      <inkml:brushProperty name="color" value="#66CC00"/>
    </inkml:brush>
  </inkml:definitions>
  <inkml:trace contextRef="#ctx0" brushRef="#br0">2190 59 3911 0 0,'-2'0'39'0'0,"0"-1"-1"0"0,0 1 0 0 0,-1-1 1 0 0,1 1-1 0 0,0 0 0 0 0,0 0 1 0 0,0 0-1 0 0,0 0 0 0 0,-1 0 1 0 0,1 0-1 0 0,0 1 0 0 0,0-1 1 0 0,-3 2-1 0 0,-8-1 113 0 0,10-1-29 0 0,0 0 1 0 0,0 0-1 0 0,0 0 0 0 0,0-1 0 0 0,0 0 0 0 0,0 1 0 0 0,0-1 0 0 0,0 0 0 0 0,0 0 0 0 0,1-1 0 0 0,-1 1 0 0 0,0-1 0 0 0,1 1 0 0 0,-1-1 0 0 0,1 0 0 0 0,-5-4 0 0 0,-4-2 237 0 0,6 4-207 0 0,-1 1 1 0 0,-1 0 0 0 0,1 0-1 0 0,0 1 1 0 0,-1-1-1 0 0,1 1 1 0 0,-1 1 0 0 0,-11-3-1 0 0,-58-2 395 0 0,71 6-518 0 0,-62 0 156 0 0,-83 10-1 0 0,-653 11 1752 0 0,330-12-1174 0 0,322-3-644 0 0,92-5-166 0 0,0 3-1 0 0,-65 13 1 0 0,78-5-79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58.951"/>
    </inkml:context>
    <inkml:brush xml:id="br0">
      <inkml:brushProperty name="width" value="0.1" units="cm"/>
      <inkml:brushProperty name="height" value="0.1" units="cm"/>
      <inkml:brushProperty name="color" value="#66CC00"/>
    </inkml:brush>
  </inkml:definitions>
  <inkml:trace contextRef="#ctx0" brushRef="#br0">829 27 919 0 0,'-376'-15'5644'0'0,"180"5"-3974"0"0,148 8-1624 0 0,0 3 1 0 0,-76 11 0 0 0,88-7-3021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0:59.768"/>
    </inkml:context>
    <inkml:brush xml:id="br0">
      <inkml:brushProperty name="width" value="0.1" units="cm"/>
      <inkml:brushProperty name="height" value="0.1" units="cm"/>
      <inkml:brushProperty name="color" value="#66CC00"/>
    </inkml:brush>
  </inkml:definitions>
  <inkml:trace contextRef="#ctx0" brushRef="#br0">2693 1 2759 0 0,'-18'1'759'0'0,"0"1"0"0"0,-25 6-1 0 0,-26 4-867 0 0,-68-7 852 0 0,-38 3 739 0 0,87 8-972 0 0,-94 29 0 0 0,113-25-454 0 0,0-4 0 0 0,-135 15 0 0 0,120-30 468 0 0,-1-4 0 0 0,-162-28 0 0 0,-20 7 790 0 0,114 14-980 0 0,74 3-196 0 0,-236-17 218 0 0,230 22-419 0 0,-146 15-1 0 0,156-2-47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57.296"/>
    </inkml:context>
    <inkml:brush xml:id="br0">
      <inkml:brushProperty name="width" value="0.1" units="cm"/>
      <inkml:brushProperty name="height" value="0.1" units="cm"/>
      <inkml:brushProperty name="color" value="#E71224"/>
    </inkml:brush>
  </inkml:definitions>
  <inkml:trace contextRef="#ctx0" brushRef="#br0">1720 43 1375 0 0,'-8'-3'1683'0'0,"0"1"-1"0"0,0 0 0 0 0,-13-1 0 0 0,-20 5 1006 0 0,25 1-2214 0 0,1 1 0 0 0,0 0 0 0 0,-23 11-1 0 0,34-13-433 0 0,0-1-1 0 0,0 0 0 0 0,-1 0 1 0 0,1 0-1 0 0,-1 0 1 0 0,1 0-1 0 0,0-1 0 0 0,-1 0 1 0 0,1 0-1 0 0,-1 0 0 0 0,1-1 1 0 0,-5 0-1 0 0,-3-2 11 0 0,1-1 0 0 0,-1 0 0 0 0,-10-6 0 0 0,12 5 85 0 0,-1 1-1 0 0,0 0 1 0 0,1 0-1 0 0,-17-2 0 0 0,-15 2 1072 0 0,-51 1-1 0 0,51 3-468 0 0,-52-6-1 0 0,38 1-567 0 0,0 2 0 0 0,-1 3 0 0 0,-99 13 0 0 0,112-11 225 0 0,0-2 1 0 0,-67-8-1 0 0,-27 0 159 0 0,66 9 181 0 0,0 3-1 0 0,-129 24 0 0 0,135-19-2099 0 0,48-9-188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38.569"/>
    </inkml:context>
    <inkml:brush xml:id="br0">
      <inkml:brushProperty name="width" value="0.1" units="cm"/>
      <inkml:brushProperty name="height" value="0.1" units="cm"/>
      <inkml:brushProperty name="color" value="#66CC00"/>
    </inkml:brush>
  </inkml:definitions>
  <inkml:trace contextRef="#ctx0" brushRef="#br0">3707 59 2303 0 0,'15'-17'1170'0'0,"-12"15"-431"0"0,-10 10-408 0 0,5-8-275 0 0,0-1-1 0 0,0 1 1 0 0,0 0-1 0 0,0-1 1 0 0,0 0-1 0 0,0 1 1 0 0,0-1-1 0 0,0 0 1 0 0,1 0-1 0 0,-1 0 1 0 0,0 0-1 0 0,1 0 0 0 0,-3-2 1 0 0,-3-1 191 0 0,-8-2 86 0 0,-1 1 0 0 0,1 0 0 0 0,-1 2 0 0 0,1-1-1 0 0,-20 0 1 0 0,-82 0 566 0 0,-37 13-412 0 0,104-4-257 0 0,-1-2 0 0 0,-80-6-1 0 0,-134-6 765 0 0,225 9-865 0 0,-128 7 409 0 0,90-2-392 0 0,-99-6-1 0 0,67 2-72 0 0,77 0-82 0 0,-215 17 9 0 0,-78 1 0 0 0,167-13 27 0 0,-37 1 10 0 0,31-13 126 0 0,-297-3 690 0 0,160 28-116 0 0,247-11-896 0 0,1 2 0 0 0,0 2 0 0 0,-76 29-1 0 0,84-23-212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39.771"/>
    </inkml:context>
    <inkml:brush xml:id="br0">
      <inkml:brushProperty name="width" value="0.1" units="cm"/>
      <inkml:brushProperty name="height" value="0.1" units="cm"/>
      <inkml:brushProperty name="color" value="#66CC00"/>
    </inkml:brush>
  </inkml:definitions>
  <inkml:trace contextRef="#ctx0" brushRef="#br0">1816 6 3623 0 0,'-4'-1'22'0'0,"1"0"-1"0"0,0 0 0 0 0,0 0 0 0 0,-1 1 1 0 0,1-1-1 0 0,0 1 0 0 0,-1 0 0 0 0,1 0 1 0 0,-1 0-1 0 0,-4 1 0 0 0,-41 8 262 0 0,20-3-200 0 0,-59 8 547 0 0,-1-5-1 0 0,-169-3 0 0 0,140-6 618 0 0,-193 22 0 0 0,-1 2-946 0 0,-132-32-13 0 0,418 7-317 0 0,-23-1-73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0.637"/>
    </inkml:context>
    <inkml:brush xml:id="br0">
      <inkml:brushProperty name="width" value="0.1" units="cm"/>
      <inkml:brushProperty name="height" value="0.1" units="cm"/>
      <inkml:brushProperty name="color" value="#66CC00"/>
    </inkml:brush>
  </inkml:definitions>
  <inkml:trace contextRef="#ctx0" brushRef="#br0">2505 67 5239 0 0,'-8'-10'313'0'0,"6"6"-254"0"0,-1 0 0 0 0,0 1 0 0 0,0 0 1 0 0,0-1-1 0 0,0 1 0 0 0,0 0 0 0 0,0 1 0 0 0,-1-1 0 0 0,1 0 1 0 0,-1 1-1 0 0,0 0 0 0 0,0 0 0 0 0,0 0 0 0 0,-5-2 0 0 0,-30-1 212 0 0,0 0 0 0 0,0 3-1 0 0,0 1 1 0 0,0 2 0 0 0,-71 11-1 0 0,5 6-270 0 0,-201 63 0 0 0,263-68-2 0 0,-1-3 1 0 0,0-1-1 0 0,-75 5 0 0 0,-135-17 277 0 0,-90 9 1319 0 0,109 3-552 0 0,32 1-348 0 0,171-6-633 0 0,1 2 0 0 0,-1 1 1 0 0,1 1-1 0 0,-40 17 0 0 0,-85 56-303 0 0,116-58-469 0 0,-7 2-344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1.489"/>
    </inkml:context>
    <inkml:brush xml:id="br0">
      <inkml:brushProperty name="width" value="0.1" units="cm"/>
      <inkml:brushProperty name="height" value="0.1" units="cm"/>
      <inkml:brushProperty name="color" value="#66CC00"/>
    </inkml:brush>
  </inkml:definitions>
  <inkml:trace contextRef="#ctx0" brushRef="#br0">1667 202 5039 0 0,'-3'-6'94'0'0,"0"0"-1"0"0,0 0 0 0 0,0 1 1 0 0,-1-1-1 0 0,0 1 0 0 0,0 0 0 0 0,0 0 1 0 0,-1 0-1 0 0,0 0 0 0 0,1 1 0 0 0,-2 0 1 0 0,1 0-1 0 0,0 0 0 0 0,-1 1 1 0 0,0-1-1 0 0,0 1 0 0 0,0 1 0 0 0,0-1 1 0 0,0 1-1 0 0,0 0 0 0 0,-1 1 1 0 0,1-1-1 0 0,-8 1 0 0 0,-251-4 1757 0 0,223 5-1547 0 0,-120-2 893 0 0,-182-27 0 0 0,222 14-677 0 0,-113-18 593 0 0,182 23-853 0 0,-59-3 0 0 0,89 12-359 0 0,-1 1 1 0 0,0 1 0 0 0,0 1 0 0 0,-46 9-1 0 0,30 2-216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1:42.082"/>
    </inkml:context>
    <inkml:brush xml:id="br0">
      <inkml:brushProperty name="width" value="0.1" units="cm"/>
      <inkml:brushProperty name="height" value="0.1" units="cm"/>
      <inkml:brushProperty name="color" value="#66CC00"/>
    </inkml:brush>
  </inkml:definitions>
  <inkml:trace contextRef="#ctx0" brushRef="#br0">2900 53 2759 0 0,'-2'-3'232'0'0,"1"1"0"0"0,-1 0 0 0 0,1 0-1 0 0,-1 0 1 0 0,0 0 0 0 0,0 0 0 0 0,0 0-1 0 0,0 0 1 0 0,0 1 0 0 0,-1-1 0 0 0,1 1-1 0 0,0 0 1 0 0,-1-1 0 0 0,1 1-1 0 0,-1 0 1 0 0,-2 0 0 0 0,-45-14 458 0 0,22 11-405 0 0,0 1 0 0 0,0 1 0 0 0,-40 3 0 0 0,4-1 41 0 0,38 0-211 0 0,-632 3 1634 0 0,-429 22-1002 0 0,717-29-677 0 0,4 30-288 0 0,277-13 91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2:29.594"/>
    </inkml:context>
    <inkml:brush xml:id="br0">
      <inkml:brushProperty name="width" value="0.1" units="cm"/>
      <inkml:brushProperty name="height" value="0.1" units="cm"/>
      <inkml:brushProperty name="color" value="#66CC00"/>
    </inkml:brush>
  </inkml:definitions>
  <inkml:trace contextRef="#ctx0" brushRef="#br0">1689 0 5983 0 0,'-2'0'100'0'0,"1"0"-1"0"0,-1 0 0 0 0,0 1 1 0 0,0-1-1 0 0,0 0 0 0 0,1 1 0 0 0,-1 0 1 0 0,0-1-1 0 0,1 1 0 0 0,-1 0 1 0 0,-2 1-1 0 0,4-2-2 0 0,0 0 0 0 0,-1 1 0 0 0,1-1 0 0 0,0 0 0 0 0,-1 1 0 0 0,1-1 0 0 0,0 0 0 0 0,-1 1 1 0 0,1-1-1 0 0,0 1 0 0 0,0-1 0 0 0,-1 1 0 0 0,1-1 0 0 0,0 0 0 0 0,0 1 0 0 0,0-1 0 0 0,0 1 0 0 0,0-1 0 0 0,0 1 0 0 0,0-1 0 0 0,0 1 1 0 0,0-1-1 0 0,0 1 0 0 0,0-1 0 0 0,0 1 0 0 0,0-1 0 0 0,0 1 0 0 0,0-1 0 0 0,0 1 0 0 0,0-1 0 0 0,0 1 0 0 0,1-1 0 0 0,-1 0 0 0 0,0 1 1 0 0,0-1-1 0 0,1 1 0 0 0,-1-1 0 0 0,0 0 0 0 0,1 1 0 0 0,-1-1 0 0 0,0 0 0 0 0,1 1 0 0 0,-1-1 0 0 0,1 1 0 0 0,19 28 658 0 0,-20-29-752 0 0,1 0 0 0 0,-1 0 0 0 0,0 0 0 0 0,0 0 0 0 0,0 0 0 0 0,0 0 0 0 0,0 0 0 0 0,0 1 0 0 0,0-1 0 0 0,0 0 0 0 0,0 0 0 0 0,0 0 0 0 0,0 0 0 0 0,0 0 0 0 0,0 0 0 0 0,0 0 0 0 0,1 1 0 0 0,-1-1 0 0 0,0 0 0 0 0,0 0 0 0 0,0 0 0 0 0,0 0 0 0 0,0 0 0 0 0,0 0 0 0 0,-1 1 0 0 0,1-1 0 0 0,0 0 0 0 0,0 0 0 0 0,0 0 0 0 0,0 0 0 0 0,0 0 0 0 0,0 0 0 0 0,0 1 0 0 0,0-1 0 0 0,0 0 0 0 0,0 0 0 0 0,0 0 0 0 0,0 0 0 0 0,0 0 0 0 0,0 0 0 0 0,-1 0 0 0 0,1 0 0 0 0,0 0 0 0 0,0 1 1 0 0,0-1-1 0 0,0 0 0 0 0,0 0 0 0 0,0 0 0 0 0,0 0 0 0 0,-1 0 0 0 0,1 0 0 0 0,0 0 0 0 0,0 0 0 0 0,0 0 0 0 0,0 0 0 0 0,-14 6 6167 0 0,17-3-6115 0 0,0-1 0 0 0,0 1 1 0 0,0 1-1 0 0,0-1 0 0 0,0 0 1 0 0,-1 1-1 0 0,1-1 1 0 0,-1 1-1 0 0,0-1 0 0 0,0 1 1 0 0,0 0-1 0 0,0 0 1 0 0,-1 0-1 0 0,2 7 0 0 0,-1 2-31 0 0,1-1-1 0 0,-2 1 0 0 0,1 21 1 0 0,-3-31 13 0 0,1 0 0 0 0,0 0 0 0 0,-1 0 0 0 0,0 0 0 0 0,0 0 0 0 0,0-1 0 0 0,0 1 0 0 0,0 0 0 0 0,0-1 1 0 0,-1 1-1 0 0,1-1 0 0 0,-1 1 0 0 0,0-1 0 0 0,0 0 0 0 0,0 1 0 0 0,0-1 0 0 0,-4 3 0 0 0,-6 4 274 0 0,0-1 0 0 0,-19 11 0 0 0,0 0 485 0 0,-7 10-23 0 0,24-18-593 0 0,0 1 0 0 0,-1-2 1 0 0,-1 0-1 0 0,-16 8 0 0 0,-28 10 140 0 0,22-10 112 0 0,-41 15 0 0 0,35-18-172 0 0,6-2-29 0 0,-56 13 1 0 0,-239 36 498 0 0,298-53-692 0 0,0 1 0 0 0,1 1 0 0 0,0 2 0 0 0,-53 29 0 0 0,-120 86 135 0 0,191-117-140 0 0,1 2 0 0 0,-1 0 0 0 0,2 0 0 0 0,-19 24 0 0 0,-45 68 249 0 0,22-28-185 0 0,44-61-86 0 0,1 2-1 0 0,0 0 0 0 0,2 0 1 0 0,-13 34-1 0 0,-19 81 2 0 0,34-107-4 0 0,2 0 0 0 0,0 0 0 0 0,0 27 0 0 0,5-36-3 0 0,0 0 1 0 0,1-1-1 0 0,1 1 0 0 0,1-1 1 0 0,9 33-1 0 0,-3-22-1 0 0,34 98 92 0 0,-35-105-78 0 0,2 0 0 0 0,0 0 0 0 0,2-1-1 0 0,14 19 1 0 0,-20-30-19 0 0,69 80 30 0 0,-67-79-16 0 0,1-1-1 0 0,0 0 1 0 0,0-1-1 0 0,1 0 1 0 0,0 0-1 0 0,0-1 1 0 0,19 8-1 0 0,-11-7 10 0 0,0 0-1 0 0,0-2 0 0 0,1 0 1 0 0,-1-1-1 0 0,33 2 0 0 0,-37-5 2 0 0,38 1 35 0 0,69-6 0 0 0,-47 0-1 0 0,95 7 0 0 0,-97-1-43 0 0,165-5 50 0 0,-220 1-63 0 0,110-7 4 0 0,201 9 0 0 0,-247 2 55 0 0,142-12 0 0 0,-9-2 1 0 0,99 17 3 0 0,-65-16-64 0 0,-187 6 0 0 0,-8 0 0 0 0,75-3 0 0 0,-45 10 0 0 0,96 14 0 0 0,232 4 0 0 0,-197-16 0 0 0,142-19 31 0 0,-188 2-9 0 0,128 15 30 0 0,-66 2-29 0 0,70-24 17 0 0,-111 5-5 0 0,361-21 82 0 0,-112 7-53 0 0,-288 23-32 0 0,207 19 0 0 0,94-9-32 0 0,-420-5 0 0 0,293-17 0 0 0,-266 12 1 0 0,97-11 4 0 0,219 4 0 0 0,-51 16 48 0 0,215-37 11 0 0,-434 38-71 0 0,-9 1 89 0 0,269 9-19 0 0,-103 1-97 0 0,8-17 34 0 0,-231 1 0 0 0,110-13 0 0 0,-105 7 0 0 0,0 3 0 0 0,63 1 0 0 0,87 22 22 0 0,-99-8-1 0 0,108-1 0 0 0,257-21-21 0 0,-298 6 17 0 0,148 0 30 0 0,-265 6-47 0 0,368 1 0 0 0,-164 7 0 0 0,-151-3 0 0 0,226 26 0 0 0,-47-2 0 0 0,365 39 64 0 0,-585-62-64 0 0,227 26 0 0 0,1-21 0 0 0,181 9 0 0 0,-358-13 0 0 0,331 16 0 0 0,-207-12 0 0 0,1 1 0 0 0,-51-6 0 0 0,-17-1 0 0 0,79-2 0 0 0,-88-5 0 0 0,223 13 0 0 0,-101-18 0 0 0,-31 0 0 0 0,-162 8 0 0 0,150 6 0 0 0,76-3 0 0 0,-1-22 0 0 0,-289 16 0 0 0,143-9 0 0 0,152-11 0 0 0,-171 9 0 0 0,67-7 0 0 0,116-40 0 0 0,-157 25 0 0 0,36 0 0 0 0,-112 7 0 0 0,-14 4 0 0 0,-8 7 0 0 0,144-11 0 0 0,-24 7 0 0 0,-141 10 0 0 0,-41 8 0 0 0,-1 0 0 0 0,1 0 0 0 0,-1 1 0 0 0,1 0 0 0 0,0 0 0 0 0,-1 1 0 0 0,19 2 0 0 0,-6 1 0 0 0,0 0 0 0 0,0-2 0 0 0,-1-1 0 0 0,44-5 0 0 0,-34 2 0 0 0,44 1 0 0 0,-29 4 0 0 0,78 9 0 0 0,-62-1 0 0 0,155 30 0 0 0,-140-24 0 0 0,127 10 0 0 0,-195-25 0 0 0,0 0 0 0 0,0 1 0 0 0,0 0 0 0 0,-1 1 0 0 0,1 0 0 0 0,-1 0 0 0 0,1 1 0 0 0,9 6 0 0 0,9 7 0 0 0,26 21 0 0 0,-25-17 0 0 0,67 56 0 0 0,-82-65 0 0 0,-1-1 0 0 0,0 2 0 0 0,0 0 0 0 0,-1 0 0 0 0,15 26 0 0 0,36 79 0 0 0,-49-84-175 0 0,-10-27 57 0 0,-1 0 0 0 0,1 0 0 0 0,0 0 0 0 0,0-1 0 0 0,1 0 1 0 0,0 1-1 0 0,0-1 0 0 0,0 0 0 0 0,1-1 0 0 0,0 1 1 0 0,8 6-1 0 0,7 4-2178 0 0,1-1-3757 0 0,2 3-2249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25.409"/>
    </inkml:context>
    <inkml:brush xml:id="br0">
      <inkml:brushProperty name="width" value="0.1" units="cm"/>
      <inkml:brushProperty name="height" value="0.1" units="cm"/>
      <inkml:brushProperty name="color" value="#66CC00"/>
    </inkml:brush>
  </inkml:definitions>
  <inkml:trace contextRef="#ctx0" brushRef="#br0">5933 105 9935 0 0,'-1'-1'39'0'0,"1"0"0"0"0,0 1 0 0 0,0-1 0 0 0,0 0 0 0 0,-1 0 0 0 0,1 0 0 0 0,0 1 0 0 0,0-1 0 0 0,0 0-1 0 0,0 0 1 0 0,0 0 0 0 0,1 1 0 0 0,-1-1 0 0 0,0 0 0 0 0,0 0 0 0 0,0 1 0 0 0,1-1 0 0 0,-1 0 0 0 0,0 0 0 0 0,1 1-1 0 0,-1-1 1 0 0,1 0 0 0 0,-1 1 0 0 0,0-1 0 0 0,1 0 0 0 0,0 1 0 0 0,-1-1 0 0 0,2 0 0 0 0,18-20-181 0 0,-18 20 187 0 0,12-9-65 0 0,12-9-76 0 0,-26 18 101 0 0,1 0 0 0 0,0 1 0 0 0,0-1-1 0 0,0 0 1 0 0,-1 0 0 0 0,1 1 0 0 0,0-1 0 0 0,-1 0-1 0 0,1 0 1 0 0,-1 0 0 0 0,1 0 0 0 0,-1 0 0 0 0,1 0-1 0 0,-1 0 1 0 0,0 0 0 0 0,1 0 0 0 0,-1 0 0 0 0,0 0-1 0 0,0 0 1 0 0,0 0 0 0 0,0-2 0 0 0,0 2 83 0 0,-1 0 0 0 0,1 1 0 0 0,-1-1 0 0 0,1 0 0 0 0,-1 1 1 0 0,0-1-1 0 0,1 1 0 0 0,-1-1 0 0 0,0 0 0 0 0,1 1 0 0 0,-1 0 1 0 0,0-1-1 0 0,0 1 0 0 0,0-1 0 0 0,1 1 0 0 0,-1 0 0 0 0,0 0 0 0 0,0-1 1 0 0,0 1-1 0 0,1 0 0 0 0,-1 0 0 0 0,0 0 0 0 0,0 0 0 0 0,0 0 1 0 0,0 0-1 0 0,0 0 0 0 0,-1 1 0 0 0,-30 3 1861 0 0,28-3-1708 0 0,-40 7 917 0 0,-73 24-1 0 0,90-24-980 0 0,0-1 0 0 0,0-1 0 0 0,-1-1 0 0 0,-34 0 0 0 0,34-5 369 0 0,-1-2-1 0 0,1-1 1 0 0,-52-12-1 0 0,-36-5 239 0 0,63 19-665 0 0,-1 1 0 0 0,1 4 0 0 0,-96 17 1 0 0,43-8-98 0 0,-148-2 1 0 0,-65 7 809 0 0,194 1-542 0 0,-88 10-236 0 0,153-25 19 0 0,0-3 0 0 0,-117-12 0 0 0,-63-2 108 0 0,206 12-244 0 0,-61-12-1 0 0,61 7 0 0 0,-64-3-1 0 0,-282 36-78 0 0,277-16 150 0 0,-4-5 95 0 0,-144-11 0 0 0,52-1-106 0 0,79 4 4 0 0,-54 0 0 0 0,-33-2 21 0 0,11-1 169 0 0,141 6-173 0 0,-411 0 443 0 0,330-1-58 0 0,-142 17-1 0 0,107-3 33 0 0,96-11-503 0 0,-75-5-1 0 0,52-9-7414 0 0,48 3-258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28.284"/>
    </inkml:context>
    <inkml:brush xml:id="br0">
      <inkml:brushProperty name="width" value="0.1" units="cm"/>
      <inkml:brushProperty name="height" value="0.1" units="cm"/>
      <inkml:brushProperty name="color" value="#66CC00"/>
    </inkml:brush>
  </inkml:definitions>
  <inkml:trace contextRef="#ctx0" brushRef="#br0">5904 188 6447 0 0,'-16'-45'6530'0'0,"8"27"-6473"0"0,5 15-51 0 0,-1 0 1 0 0,0 0-1 0 0,1 0 0 0 0,-1 0 1 0 0,0 0-1 0 0,-1 1 0 0 0,1 0 1 0 0,0 0-1 0 0,-1 0 1 0 0,-8-2-1 0 0,3 0-47 0 0,-30-13 907 0 0,-80-21 1 0 0,96 33-474 0 0,1 1 1 0 0,-1 1-1 0 0,1 1 1 0 0,-1 2-1 0 0,-26 1 1 0 0,39 0-24 0 0,-37 4-191 0 0,-1-3-1 0 0,0-1 1 0 0,-64-8 0 0 0,28-5 398 0 0,-1 4 1 0 0,0 3-1 0 0,-134 11 0 0 0,-141 37-62 0 0,86-8-230 0 0,83-11-146 0 0,-163 14 266 0 0,311-37-313 0 0,-316 25 357 0 0,182-8-380 0 0,66-9-71 0 0,-1 2 4 0 0,-168 24 49 0 0,177-12-16 0 0,10-2-15 0 0,-98 8 0 0 0,-84-14 71 0 0,89-6 1595 0 0,-138-12-2648 0 0,1-29 4962 0 0,190 15-4996 0 0,-214-56 1 0 0,332 69 996 0 0,-88-26-596 0 0,-215-32 0 0 0,272 58-344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31.350"/>
    </inkml:context>
    <inkml:brush xml:id="br0">
      <inkml:brushProperty name="width" value="0.1" units="cm"/>
      <inkml:brushProperty name="height" value="0.1" units="cm"/>
      <inkml:brushProperty name="color" value="#66CC00"/>
    </inkml:brush>
  </inkml:definitions>
  <inkml:trace contextRef="#ctx0" brushRef="#br0">4462 708 10623 0 0,'-101'-15'1168'0'0,"97"14"-1025"0"0,-1 0 0 0 0,0-1 0 0 0,1 1-1 0 0,-1-1 1 0 0,1 0 0 0 0,-1 0 0 0 0,1-1 0 0 0,-5-3-1 0 0,-13-6 452 0 0,-3 0-328 0 0,-42-27-1 0 0,51 28-178 0 0,0 1-1 0 0,-1 0 0 0 0,0 2 1 0 0,0 0-1 0 0,-1 1 1 0 0,-18-5-1 0 0,-239-30 1000 0 0,76 16 868 0 0,94 6-1159 0 0,-95-13 23 0 0,-110-21 256 0 0,60 7-853 0 0,-83 1 398 0 0,132 17-305 0 0,99 17 93 0 0,-162-38 1 0 0,198 33-245 0 0,-2 3 0 0 0,1 3 0 0 0,-93-2 0 0 0,-364-42 417 0 0,403 35-867 0 0,-267-33 3008 0 0,195 52-3957 0 0,148 5-886 0 0,1 1-1 0 0,-57 15 1 0 0,53-6-5860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33.464"/>
    </inkml:context>
    <inkml:brush xml:id="br0">
      <inkml:brushProperty name="width" value="0.1" units="cm"/>
      <inkml:brushProperty name="height" value="0.1" units="cm"/>
      <inkml:brushProperty name="color" value="#66CC00"/>
    </inkml:brush>
  </inkml:definitions>
  <inkml:trace contextRef="#ctx0" brushRef="#br0">1555 4 1375 0 0,'-3'-3'3443'0'0,"3"3"-3392"0"0,-17 1 4096 0 0,-20 7-957 0 0,-97 31 430 0 0,85-23-2759 0 0,-1-2-1 0 0,-70 10 0 0 0,-504 33 3242 0 0,568-52-3937 0 0,-143 3 355 0 0,96-5-1990 0 0,-1 3-4968 0 0,45-1-145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58.236"/>
    </inkml:context>
    <inkml:brush xml:id="br0">
      <inkml:brushProperty name="width" value="0.1" units="cm"/>
      <inkml:brushProperty name="height" value="0.1" units="cm"/>
      <inkml:brushProperty name="color" value="#E71224"/>
    </inkml:brush>
  </inkml:definitions>
  <inkml:trace contextRef="#ctx0" brushRef="#br0">2845 31 4143 0 0,'-19'-2'1217'0'0,"1"0"0"0"0,-1 2-1 0 0,1 0 1 0 0,-1 1-1 0 0,0 0 1 0 0,1 2 0 0 0,-21 5-1 0 0,-2 0-1153 0 0,32-8 21 0 0,-1 0 1 0 0,0-1-1 0 0,0 0 0 0 0,1 0 0 0 0,-1-1 0 0 0,1 0 0 0 0,0-1 1 0 0,-18-7-1 0 0,-22-5 444 0 0,7 9 24 0 0,0 2 1 0 0,-1 1-1 0 0,1 3 1 0 0,-56 6-1 0 0,4-1 131 0 0,-120 16 278 0 0,-36 0-49 0 0,168-17-405 0 0,-140 25-1 0 0,91-8-167 0 0,-128 5 299 0 0,-34 6 341 0 0,217-21-655 0 0,-163 18 575 0 0,202-30-708 0 0,1-1 0 0 0,-1-1 0 0 0,-44-11 0 0 0,-1-3-3784 0 0,44 8-606 0 0,-7 0-3421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34.963"/>
    </inkml:context>
    <inkml:brush xml:id="br0">
      <inkml:brushProperty name="width" value="0.1" units="cm"/>
      <inkml:brushProperty name="height" value="0.1" units="cm"/>
      <inkml:brushProperty name="color" value="#66CC00"/>
    </inkml:brush>
  </inkml:definitions>
  <inkml:trace contextRef="#ctx0" brushRef="#br0">3208 55 13039 0 0,'-8'-7'243'0'0,"0"-1"0"0"0,0 1-1 0 0,-1 1 1 0 0,1 0 0 0 0,-11-5-1 0 0,17 10-189 0 0,1 1-1 0 0,-1 0 0 0 0,0-1 0 0 0,1 1 1 0 0,-1 0-1 0 0,0 0 0 0 0,0 0 0 0 0,1 0 1 0 0,-1 1-1 0 0,0-1 0 0 0,1 0 0 0 0,-1 1 1 0 0,0-1-1 0 0,1 1 0 0 0,-1-1 0 0 0,1 1 1 0 0,-1 0-1 0 0,1 0 0 0 0,-1 0 1 0 0,-2 2-1 0 0,2-2-56 0 0,0 0 1 0 0,0 1 0 0 0,0-1-1 0 0,-1 0 1 0 0,1 0 0 0 0,0-1-1 0 0,-1 1 1 0 0,1 0 0 0 0,-4 0-1 0 0,-173-15 2994 0 0,0 0-1005 0 0,112 17-1432 0 0,-96 18 0 0 0,-28 1-455 0 0,-280-9 875 0 0,32-10 88 0 0,133-3-515 0 0,62-4-241 0 0,-24-1 42 0 0,197 8-247 0 0,-126 20 0 0 0,136-10-1225 0 0,1 1 1 0 0,-64 26 0 0 0,60-14-6810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45.121"/>
    </inkml:context>
    <inkml:brush xml:id="br0">
      <inkml:brushProperty name="width" value="0.1" units="cm"/>
      <inkml:brushProperty name="height" value="0.1" units="cm"/>
      <inkml:brushProperty name="color" value="#E71224"/>
    </inkml:brush>
  </inkml:definitions>
  <inkml:trace contextRef="#ctx0" brushRef="#br0">19583 1835 8207 0 0,'-42'10'1392'0'0,"34"-9"-730"0"0,-1 0 1 0 0,1 1-1 0 0,-1 1 1 0 0,-7 17 6506 0 0,38 3-4453 0 0,-12-13-2176 0 0,0-1 1 0 0,0-1 0 0 0,1 0-1 0 0,0-1 1 0 0,0 0 0 0 0,19 9-1 0 0,-22-13-452 0 0,-1 0-1 0 0,1 0 1 0 0,0-1-1 0 0,0 0 0 0 0,0-1 1 0 0,0 1-1 0 0,0-2 1 0 0,0 1-1 0 0,0-1 0 0 0,0 0 1 0 0,15-3-1 0 0,-2-3 351 0 0,-16 5-336 0 0,-1-1-1 0 0,1 1 1 0 0,0 0 0 0 0,0 0-1 0 0,7 0 1 0 0,11 1 56 0 0,-1 0 0 0 0,1-2 0 0 0,-1-1 0 0 0,0-1 0 0 0,0 0 0 0 0,0-2 0 0 0,23-9 0 0 0,-32 9-101 0 0,-2 0 0 0 0,1 0-1 0 0,-1-1 1 0 0,0-1 0 0 0,0 0 0 0 0,-1 0-1 0 0,0-1 1 0 0,0-1 0 0 0,11-14-1 0 0,1-5 77 0 0,-2-2 0 0 0,20-37-1 0 0,33-47 45 0 0,-50 81-170 0 0,0-2-1 0 0,-2 0 1 0 0,25-62-1 0 0,-21 20 195 0 0,15-93 1 0 0,-2 11-114 0 0,-31 133-71 0 0,-1 0 1 0 0,3-35 0 0 0,-8 46-9 0 0,-1 0 0 0 0,0 1 0 0 0,-1-1 0 0 0,-1 1-1 0 0,-6-25 1 0 0,0 7 25 0 0,-2 0 0 0 0,-1 1 0 0 0,-1 1-1 0 0,-2 0 1 0 0,-24-39 0 0 0,31 60-36 0 0,0 1 1 0 0,-1 0-1 0 0,0 0 0 0 0,0 1 1 0 0,-19-15-1 0 0,-52-26 135 0 0,71 45-96 0 0,-17-12 30 0 0,-44-38 0 0 0,45 34-57 0 0,-42-27 1 0 0,14 19 12 0 0,-1 3 1 0 0,0 3-1 0 0,-2 1 1 0 0,-111-25-1 0 0,108 36 1 0 0,-1 3-1 0 0,-72-1 1 0 0,46 4-20 0 0,-54-10 61 0 0,77 6-7 0 0,-113 1 0 0 0,-131 4-58 0 0,90 3 0 0 0,188 1 9 0 0,-1 2 0 0 0,1 1 0 0 0,0 2 1 0 0,0 0-1 0 0,1 2 0 0 0,-52 22 0 0 0,46-15-9 0 0,0-2 0 0 0,-1-1 0 0 0,-51 10 0 0 0,29-2 0 0 0,39-15 0 0 0,-13 1 0 0 0,-446 23 64 0 0,250-14-64 0 0,211-15 0 0 0,-60 3 0 0 0,-170 14 0 0 0,142-1 0 0 0,25-3 0 0 0,-1-3 0 0 0,-116 0 0 0 0,76-13 0 0 0,-170 16 0 0 0,227-7 0 0 0,0-2 0 0 0,0-2 0 0 0,-120-14 0 0 0,-247-17 0 0 0,216 21 0 0 0,-658-5 64 0 0,310-2-64 0 0,401 1-2 0 0,-68-4 68 0 0,-149-19-66 0 0,29 2 0 0 0,-195-15 41 0 0,400 35-18 0 0,-266-22-23 0 0,87 17 0 0 0,176 4 0 0 0,48 5 0 0 0,-121 2 0 0 0,136 13 0 0 0,31-1 0 0 0,-81-5 0 0 0,73 0 0 0 0,0 2 0 0 0,-1 4 0 0 0,-88 15 0 0 0,71-8 0 0 0,-101 2 0 0 0,-66 1 0 0 0,105-4 0 0 0,-445 6 0 0 0,290-12 0 0 0,36-1 0 0 0,-165 5 0 0 0,216-5 0 0 0,15 0 0 0 0,-335 32 0 0 0,45-2 0 0 0,216-9 0 0 0,56-11 0 0 0,21-3 0 0 0,100 1 0 0 0,-266 20 0 0 0,244-26 0 0 0,-95 0 0 0 0,38-5 0 0 0,-45-1 0 0 0,-133 10-65 0 0,4 1 2 0 0,98-30 63 0 0,11 1 0 0 0,94 21 0 0 0,4-9 0 0 0,-459-5 0 0 0,320 19 0 0 0,-167 14 0 0 0,80-7 0 0 0,94-8 0 0 0,196-2-32 0 0,-145-10 0 0 0,152-1 32 0 0,-2 2 0 0 0,-81 5 0 0 0,127 1 0 0 0,-13 1 0 0 0,1 2 0 0 0,-45 10 0 0 0,69-11 1 0 0,-22 4-14 0 0,-1 2 1 0 0,2 2 0 0 0,-34 16-1 0 0,54-23 12 0 0,1 1 0 0 0,1 1 0 0 0,-1 0 0 0 0,1 0 0 0 0,0 1 0 0 0,0 0 0 0 0,1 0 0 0 0,0 1 0 0 0,0 0 0 0 0,1 0 0 0 0,0 0 0 0 0,0 1 0 0 0,1 0 0 0 0,-4 11 0 0 0,-2 7-9 0 0,2 0 1 0 0,1 0-1 0 0,-7 42 1 0 0,-4 89-57 0 0,5-41 42 0 0,-12 26 24 0 0,13-77 0 0 0,-8 97 0 0 0,21-148 0 0 0,2-1 0 0 0,-1 1 0 0 0,2-1 0 0 0,0 0 0 0 0,9 27 0 0 0,-10-31 0 0 0,7 15 0 0 0,15 29 0 0 0,15 14 0 0 0,3-6 0 0 0,10-8 0 0 0,13-2 0 0 0,6-6-11 0 0,-68-43 5 0 0,1-1 0 0 0,0 0 0 0 0,-1 0 0 0 0,1 0 0 0 0,0-1 0 0 0,6 2 0 0 0,74 22-5 0 0,10-8 11 0 0,2-6 0 0 0,0 0 0 0 0,-1-6 0 0 0,3-5 0 0 0,10-5 0 0 0,2-5 0 0 0,3 1 0 0 0,-5 4 0 0 0,-17 4 0 0 0,10 5 0 0 0,-1 0 0 0 0,-13-4 0 0 0,24-3 0 0 0,8-4 0 0 0,-18 0 0 0 0,-6 4 0 0 0,-8 2 0 0 0,-5 1 0 0 0,7-2 0 0 0,20-1 0 0 0,-11-1 0 0 0,-3-1 0 0 0,4 1 0 0 0,0 4 0 0 0,-3 2 0 0 0,-7 3 0 0 0,-1-1 0 0 0,4-2 0 0 0,1-4 0 0 0,2 0 0 0 0,5-1 0 0 0,1 3 0 0 0,-5 3 0 0 0,-6-2 0 0 0,3-1 0 0 0,0-1 0 0 0,-1-3 0 0 0,3 1 0 0 0,4 0 0 0 0,-2 4 0 0 0,-12 3 0 0 0,-3 1 0 0 0,5 2 0 0 0,7-3 0 0 0,23 1 0 0 0,-19 1 0 0 0,-5 2 0 0 0,-3 2 0 0 0,2 4 0 0 0,21 4 0 0 0,10-1 0 0 0,3-2 0 0 0,2-5 0 0 0,-27-4 0 0 0,-8-4 0 0 0,18-1 0 0 0,5 1 0 0 0,6 7 0 0 0,4 4 0 0 0,-1 0 0 0 0,-27-1 0 0 0,-1-3 0 0 0,21 0 0 0 0,-14-1 0 0 0,17 4 0 0 0,-15-1 0 0 0,-5 0 0 0 0,-3-4 0 0 0,-6-1 0 0 0,-3 2 0 0 0,-3 1 0 0 0,11 3 0 0 0,23 4 0 0 0,-14-4 0 0 0,0 0 0 0 0,-6-5 0 0 0,-9-2 0 0 0,1-2 0 0 0,3 3 0 0 0,2 1 0 0 0,0 0 0 0 0,3-1 0 0 0,2-1 0 0 0,-3 0 0 0 0,22 3 0 0 0,11 4 0 0 0,5 2 0 0 0,-5-1 0 0 0,-23-7 0 0 0,-16-2 0 0 0,-6-3 0 0 0,1 2 0 0 0,11-1 0 0 0,26 1 0 0 0,-17-1 0 0 0,-4-2 0 0 0,-1-4 0 0 0,-9-3 0 0 0,-5-1 0 0 0,3 0 0 0 0,1 3 0 0 0,8 2 0 0 0,25 0 0 0 0,-20-3 0 0 0,-13-3 0 0 0,-8 0 0 0 0,2-1 0 0 0,11 0 0 0 0,26 3 0 0 0,0 3 0 0 0,-27-1 0 0 0,-3 2 0 0 0,15-3 0 0 0,-14-1 0 0 0,17-3 0 0 0,7 0 0 0 0,1 1 0 0 0,-3-2 0 0 0,-5-1 0 0 0,-7-1 0 0 0,0 1 0 0 0,60-3 0 0 0,-134 13 0 0 0,16 1 0 0 0,54-2 0 0 0,8-5 0 0 0,-11-2 0 0 0,-7-2 0 0 0,5 3 0 0 0,65 3 0 0 0,-127 5 0 0 0,14-1 0 0 0,50-4 0 0 0,-3-1 0 0 0,11-3 0 0 0,2-3 0 0 0,0 2 0 0 0,-12 0 0 0 0,-37 7 0 0 0,41-3 0 0 0,16 0 0 0 0,-19 2 0 0 0,13-4 0 0 0,5-3 0 0 0,-1-1 0 0 0,-25 0 0 0 0,-3-1 0 0 0,5-1 0 0 0,-1 2 0 0 0,-2 2 0 0 0,16 1 0 0 0,9-1 0 0 0,0 2 0 0 0,6 3 0 0 0,3 2 0 0 0,-25-1 0 0 0,-2 2 0 0 0,19-2 0 0 0,6-2 0 0 0,1-2 0 0 0,-4 2 0 0 0,-21 2 0 0 0,-7 4 0 0 0,-1 1 0 0 0,0-2 0 0 0,3-3 0 0 0,0-1 0 0 0,4-3 0 0 0,3-2 0 0 0,2-3 0 0 0,-7 3 0 0 0,-1 1 0 0 0,20-2 0 0 0,11 0 0 0 0,-3-1 0 0 0,-26 1 0 0 0,-1 1 0 0 0,11-1 0 0 0,-15 0 0 0 0,12-1 0 0 0,2-3 0 0 0,-4 0 0 0 0,47-8 0 0 0,-118 20 0 0 0,12 0 0 0 0,41-1 0 0 0,23-1 0 0 0,-10-3 0 0 0,-5 2 0 0 0,40 2 0 0 0,175 5 64 0 0,-184-8-64 0 0,11 9 0 0 0,92 13 0 0 0,-150-8 4 0 0,55 2 18 0 0,-106-8-15 0 0,0 0 0 0 0,0-2 0 0 0,38-9-1 0 0,-55 9 7 0 0,7-1-15 0 0,-10 3-849 0 0,31 3-10250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3:47.022"/>
    </inkml:context>
    <inkml:brush xml:id="br0">
      <inkml:brushProperty name="width" value="0.1" units="cm"/>
      <inkml:brushProperty name="height" value="0.1" units="cm"/>
      <inkml:brushProperty name="color" value="#E71224"/>
    </inkml:brush>
  </inkml:definitions>
  <inkml:trace contextRef="#ctx0" brushRef="#br0">3754 72 15231 0 0,'-6'-16'606'0'0,"6"15"-560"0"0,0-1 0 0 0,0 1 1 0 0,0 0-1 0 0,-1-1 0 0 0,1 1 1 0 0,-1 0-1 0 0,1-1 1 0 0,-1 1-1 0 0,1 0 0 0 0,-1 0 1 0 0,0 0-1 0 0,0 0 0 0 0,1 0 1 0 0,-1 0-1 0 0,0 0 1 0 0,0 0-1 0 0,0 0 0 0 0,0 0 1 0 0,0 0-1 0 0,0 0 0 0 0,0 1 1 0 0,-2-2-1 0 0,-1 1-31 0 0,0 0-1 0 0,1 1 1 0 0,-1-1 0 0 0,0 1-1 0 0,0-1 1 0 0,0 1 0 0 0,0 1-1 0 0,0-1 1 0 0,0 0-1 0 0,0 1 1 0 0,-7 2 0 0 0,-6 0 67 0 0,-75 3 2347 0 0,-1-4 0 0 0,-108-10 0 0 0,-263-16-1158 0 0,232 17-618 0 0,-144 5 54 0 0,-90 20-227 0 0,65-10-205 0 0,187 0-278 0 0,40-4 80 0 0,-221 34 1 0 0,351-31-69 0 0,0 1 0 0 0,1 3-1 0 0,0 1 1 0 0,1 2 0 0 0,-78 39 0 0 0,114-50-21 0 0,-10 5 52 0 0,-1 2 1 0 0,2 0-1 0 0,-18 15 0 0 0,28-21-17 0 0,0 1 0 0 0,1 0 0 0 0,0 0 0 0 0,0 0 0 0 0,0 1 0 0 0,0 0 0 0 0,1-1 0 0 0,0 1 0 0 0,0 0 0 0 0,0 1 0 0 0,1-1 0 0 0,-3 11 0 0 0,-2 25-23 0 0,2 0 0 0 0,0 43-1 0 0,-2 15 13 0 0,-15 69 200 0 0,-10 152 13 0 0,31-270-209 0 0,8 79 0 0 0,-3-106-11 0 0,0 0 1 0 0,2 0-1 0 0,0 0 0 0 0,2-1 1 0 0,15 32-1 0 0,-9-28 6 0 0,9 6 31 0 0,-5-12-36 0 0,29 24-1 0 0,-29-30-5 0 0,0-1 0 0 0,29 17 0 0 0,-22-18 0 0 0,38 16 0 0 0,29 1 0 0 0,19 2 0 0 0,11 1 0 0 0,-13-9 0 0 0,0-7 0 0 0,0-3 0 0 0,2-5 0 0 0,4-3 0 0 0,-10-3 0 0 0,-30-4 0 0 0,30 0 0 0 0,9 1 0 0 0,-8-1 0 0 0,-1-1 0 0 0,4 1 0 0 0,-8 2 0 0 0,-25-2 0 0 0,25-2 0 0 0,-15-1 0 0 0,-68 2 0 0 0,138-15 0 0 0,-88 5 0 0 0,93-16 0 0 0,51-9 0 0 0,-150 29 0 0 0,33-4 0 0 0,4-2 0 0 0,-12 0 0 0 0,-4-2 0 0 0,45-4 0 0 0,-47 6 0 0 0,-1-3 0 0 0,0-4 0 0 0,137-55 0 0 0,-199 68 7 0 0,1-1 0 0 0,-2-1 0 0 0,0 0 1 0 0,0-1-1 0 0,0 0 0 0 0,-2-2 0 0 0,1 0 0 0 0,20-24 0 0 0,-25 25-2 0 0,-2 0 1 0 0,1-1-1 0 0,-2 0 0 0 0,0-1 1 0 0,0 0-1 0 0,-2 0 0 0 0,1-1 1 0 0,-2 1-1 0 0,0-1 0 0 0,-1-1 1 0 0,4-22-1 0 0,-5 3-5 0 0,-1 0 0 0 0,-2-1 0 0 0,-2 1 0 0 0,-1 0 0 0 0,-14-65 0 0 0,-4 17 0 0 0,-40-100 0 0 0,29 100 184 0 0,-3 2-1 0 0,-4 1 1 0 0,-51-75 0 0 0,83 145-210 0 0,1 0 0 0 0,0 0 1 0 0,1 0-1 0 0,0-1 0 0 0,-4-15 1 0 0,8 22-213 0 0,0 0 0 0 0,0 0 1 0 0,1 0-1 0 0,0 0 0 0 0,0 0 1 0 0,0 0-1 0 0,0 0 0 0 0,0 0 0 0 0,1 0 1 0 0,0 0-1 0 0,-1 1 0 0 0,2-1 1 0 0,-1 0-1 0 0,0 0 0 0 0,1 1 1 0 0,0-1-1 0 0,-1 1 0 0 0,1-1 0 0 0,4-3 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4:00.242"/>
    </inkml:context>
    <inkml:brush xml:id="br0">
      <inkml:brushProperty name="width" value="0.1" units="cm"/>
      <inkml:brushProperty name="height" value="0.1" units="cm"/>
      <inkml:brushProperty name="color" value="#E71224"/>
    </inkml:brush>
  </inkml:definitions>
  <inkml:trace contextRef="#ctx0" brushRef="#br0">663 1738 455 0 0,'-10'5'74'0'0,"8"-4"44"0"0,1 0-1 0 0,-1 0 1 0 0,0 0 0 0 0,1-1-1 0 0,-1 1 1 0 0,0 0-1 0 0,1-1 1 0 0,-1 1 0 0 0,0-1-1 0 0,0 0 1 0 0,1 0-1 0 0,-1 0 1 0 0,-3 0-1 0 0,2 0 42 0 0,0 0-1 0 0,0-1 1 0 0,0 1-1 0 0,0-1 1 0 0,0 0-1 0 0,0 0 1 0 0,0 0-1 0 0,-4-2 1 0 0,6 2-75 0 0,0 0 1 0 0,-1 0-1 0 0,0 0 1 0 0,1 0 0 0 0,-1 1-1 0 0,1-1 1 0 0,-1 0-1 0 0,0 1 1 0 0,0 0-1 0 0,1-1 1 0 0,-1 1 0 0 0,0 0-1 0 0,0 0 1 0 0,1 0-1 0 0,-1 0 1 0 0,0 0-1 0 0,0 1 1 0 0,1-1 0 0 0,-1 0-1 0 0,0 1 1 0 0,1-1-1 0 0,-1 1 1 0 0,-3 1-1 0 0,3 0-15 0 0,-3 1-23 0 0,1-1-1 0 0,-1 1 1 0 0,1-1-1 0 0,-1 0 0 0 0,-9 3 1 0 0,12-5-28 0 0,1 0 0 0 0,0 0 0 0 0,-1 0 1 0 0,1 0-1 0 0,0 0 0 0 0,-1 0 1 0 0,1 0-1 0 0,0 0 0 0 0,-1 0 0 0 0,1-1 1 0 0,0 1-1 0 0,0-1 0 0 0,-1 1 0 0 0,1-1 1 0 0,0 1-1 0 0,0-1 0 0 0,0 0 0 0 0,0 0 1 0 0,0 1-1 0 0,0-1 0 0 0,0 0 0 0 0,0 0 1 0 0,0 0-1 0 0,0 0 0 0 0,0 0 0 0 0,0 0 1 0 0,1 0-1 0 0,-2-2 0 0 0,-23-26 1456 0 0,23 27-1260 0 0,-1-1 0 0 0,0 1 0 0 0,1-1 0 0 0,0 0 0 0 0,-1 1 0 0 0,1-1 0 0 0,0 0 0 0 0,1 0-1 0 0,-1 0 1 0 0,0-1 0 0 0,1 1 0 0 0,0 0 0 0 0,0 0 0 0 0,0-1 0 0 0,0 1 0 0 0,0-1 0 0 0,1 1 0 0 0,-1-5 0 0 0,1 3 1056 0 0,0 6-1257 0 0,0-1-1 0 0,0 1 1 0 0,0-1-1 0 0,0 1 1 0 0,0-1-1 0 0,1 1 1 0 0,-1-1-1 0 0,0 1 1 0 0,0-1-1 0 0,1 0 1 0 0,-1 1-1 0 0,0-1 0 0 0,0 1 1 0 0,1-1-1 0 0,-1 0 1 0 0,0 1-1 0 0,1-1 1 0 0,-1 0-1 0 0,1 1 1 0 0,-1-1-1 0 0,0 0 1 0 0,1 0-1 0 0,-1 1 1 0 0,1-1-1 0 0,-1 0 1 0 0,1 0-1 0 0,-1 0 0 0 0,1 0 1 0 0,-1 0-1 0 0,1 0 1 0 0,-1 1-1 0 0,1-1 1 0 0,-1 0-1 0 0,1 0 1 0 0,-1-1-1 0 0,1 1 1 0 0,-1 0-1 0 0,0 0 1 0 0,2 0-1 0 0,3-1 88 0 0,1 1 1 0 0,-1-1-1 0 0,1 1 1 0 0,-1 0-1 0 0,1 1 1 0 0,0-1-1 0 0,-1 1 0 0 0,1 0 1 0 0,-1 1-1 0 0,0-1 1 0 0,1 1-1 0 0,-1 0 1 0 0,0 1-1 0 0,0-1 0 0 0,0 1 1 0 0,6 4-1 0 0,9 4 117 0 0,70 23 538 0 0,-71-27-496 0 0,1-1 1 0 0,1-1-1 0 0,-1 0 1 0 0,1-2-1 0 0,-1 0 1 0 0,28-1 0 0 0,44 7-732 0 0,67 15 761 0 0,-130-19-205 0 0,13 2 15 0 0,82 5 0 0 0,-95-12-31 0 0,-1-1 1 0 0,0-2 0 0 0,47-10-1 0 0,-52 8 49 0 0,1 0 0 0 0,0 1-1 0 0,0 2 1 0 0,1 0 0 0 0,-1 2-1 0 0,0 1 1 0 0,27 4 0 0 0,-13-2-117 0 0,47 0 1 0 0,-10-1 147 0 0,-34 1-89 0 0,-16 0-8 0 0,-1-1 0 0 0,1-2 0 0 0,0 0 0 0 0,0-2 0 0 0,26-5 0 0 0,-7 0 15 0 0,1 2-1 0 0,0 1 1 0 0,70 4-1 0 0,-48 1-31 0 0,77 11-34 0 0,-40-2 0 0 0,-76-8 9 0 0,-11 0 8 0 0,0-1 0 0 0,0 0 0 0 0,-1-1 0 0 0,1-1 0 0 0,0-1 0 0 0,25-6 0 0 0,59-18 111 0 0,-81 19-76 0 0,0-1 0 0 0,0 0-1 0 0,-1-2 1 0 0,35-23 0 0 0,-21 11 123 0 0,40-31 93 0 0,-38 9-38 0 0,-32 41-218 0 0,1-1 0 0 0,0 0 0 0 0,-1 1 0 0 0,0-1 0 0 0,0-1-1 0 0,0 1 1 0 0,0 0 0 0 0,-1-1 0 0 0,1 1 0 0 0,-1-1 0 0 0,-1 0 0 0 0,3-7 0 0 0,-1-3 45 0 0,0 0 0 0 0,0-28 1 0 0,-2 27-10 0 0,0 0 0 0 0,5-21 0 0 0,12-20 8 0 0,-13 46-47 0 0,-1-1-1 0 0,0 1 1 0 0,-1-1 0 0 0,0-1 0 0 0,-1 1-1 0 0,1-18 1 0 0,-4 0 73 0 0,-10-51 1 0 0,6 51 8 0 0,-2-52 0 0 0,-2-77 88 0 0,3 92-113 0 0,4 46-61 0 0,-2 1-1 0 0,-1 0 1 0 0,-1 0 0 0 0,-15-37-1 0 0,12 34 6 0 0,1 0 1 0 0,0 0-1 0 0,-3-25 0 0 0,8 29-10 0 0,3 12 0 0 0,-1-1 0 0 0,0 1 0 0 0,0 0 0 0 0,-1 0 0 0 0,0 0 0 0 0,0 0 0 0 0,0 0 0 0 0,-1 0 0 0 0,0 0 0 0 0,-1 1 0 0 0,-3-6 0 0 0,-11-8 2 0 0,2 2 29 0 0,-23-32 0 0 0,36 47-31 0 0,0-1 0 0 0,-1 0 0 0 0,1 1 0 0 0,0 0 0 0 0,-1 0 0 0 0,0 0 0 0 0,1 0 0 0 0,-1 0 0 0 0,-1 1 0 0 0,1 0 0 0 0,0 0 0 0 0,-7-3 0 0 0,-7 0 0 0 0,-36-7 0 0 0,10 3 0 0 0,24 2 0 0 0,0 0 0 0 0,1-2 0 0 0,-33-19 0 0 0,32 16 0 0 0,-1 2 0 0 0,-42-17 0 0 0,-93-13 0 0 0,6 1 0 0 0,111 28 0 0 0,0 2 0 0 0,-1 2 0 0 0,0 1 0 0 0,-71 0 0 0 0,-64 1 0 0 0,34-9 0 0 0,69 6 0 0 0,3 3 0 0 0,-1 4 0 0 0,-89 9 0 0 0,96-3 0 0 0,-116-7 0 0 0,112 0 0 0 0,-131 11 0 0 0,-40 24 0 0 0,189-25 0 0 0,19-5 0 0 0,-60-1 0 0 0,6-1 0 0 0,-17 11 0 0 0,58-6 0 0 0,-55 1 0 0 0,89-6 0 0 0,0 0 0 0 0,0 1 0 0 0,1 0 0 0 0,-1 0 0 0 0,0 0 0 0 0,1 2 0 0 0,0-1 0 0 0,0 1 0 0 0,-12 7 0 0 0,18-10-2 0 0,0 1 1 0 0,-1 0-1 0 0,1 0 0 0 0,0 0 1 0 0,0 0-1 0 0,0 0 0 0 0,1 1 1 0 0,-1-1-1 0 0,0 1 0 0 0,1-1 1 0 0,0 1-1 0 0,0-1 0 0 0,-1 1 1 0 0,1 0-1 0 0,1-1 0 0 0,-1 1 1 0 0,0 5-1 0 0,-1 6-16 0 0,0 0 0 0 0,2 22 1 0 0,-2 6 28 0 0,-7 24-11 0 0,-6 59 0 0 0,15-109 0 0 0,0 0 0 0 0,1-1 0 0 0,1 1 0 0 0,0-1 0 0 0,2 1 0 0 0,5 17 0 0 0,-2-4 283 0 0,0 0-1 0 0,3 31 0 0 0,4 22-1073 0 0,-5-49 789 0 0,21 47 1 0 0,9 29-60 0 0,-36-98 246 0 0,-1 1 0 0 0,0 0 0 0 0,0-1 0 0 0,-1 1 0 0 0,-1 0 0 0 0,0 0 0 0 0,-2 17 0 0 0,0-8-450 0 0,1 1 0 0 0,2-1 0 0 0,0 1 0 0 0,4 25-1 0 0,-1-20 247 0 0,-2-1 0 0 0,-1 31-1 0 0,-9 21 116 0 0,0 31 27 0 0,11 96-1832 0 0,-3-156 87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4:05.335"/>
    </inkml:context>
    <inkml:brush xml:id="br0">
      <inkml:brushProperty name="width" value="0.1" units="cm"/>
      <inkml:brushProperty name="height" value="0.1" units="cm"/>
      <inkml:brushProperty name="color" value="#E71224"/>
    </inkml:brush>
  </inkml:definitions>
  <inkml:trace contextRef="#ctx0" brushRef="#br0">3480 1924 3223 0 0,'0'-1'206'0'0,"1"0"0"0"0,0 0 0 0 0,-1 0 0 0 0,1 0 0 0 0,0 0 0 0 0,0 0 0 0 0,-1 0 0 0 0,1 1 0 0 0,0-1 0 0 0,0 0 0 0 0,0 1 0 0 0,0-1 0 0 0,0 0 0 0 0,0 1 0 0 0,0-1 0 0 0,0 1-1 0 0,0 0 1 0 0,1-1 0 0 0,-1 1 0 0 0,0 0 0 0 0,1-1 0 0 0,1 1-111 0 0,-1 0-1 0 0,0-1 0 0 0,0 0 1 0 0,0 1-1 0 0,-1-1 0 0 0,1 0 1 0 0,0 0-1 0 0,0 0 0 0 0,0 0 1 0 0,0 0-1 0 0,-1-1 0 0 0,1 1 1 0 0,-1 0-1 0 0,1-1 0 0 0,-1 1 1 0 0,1-1-1 0 0,-1 0 0 0 0,0 1 1 0 0,0-1-1 0 0,2-3 0 0 0,-3 4 16 0 0,0-1-1 0 0,0 1 1 0 0,0 0-1 0 0,0 0 1 0 0,0-1-1 0 0,0 1 1 0 0,0 0-1 0 0,0 0 1 0 0,-1-1-1 0 0,1 1 1 0 0,-1 0-1 0 0,1 0 1 0 0,-1 0-1 0 0,1-1 1 0 0,-1 1-1 0 0,0 0 1 0 0,1 0-1 0 0,-1 0 1 0 0,0 0-1 0 0,0 0 1 0 0,0 0-1 0 0,0 1 1 0 0,0-1-1 0 0,0 0 1 0 0,0 0-1 0 0,0 1 1 0 0,0-1-1 0 0,0 0 1 0 0,0 1-1 0 0,0-1 1 0 0,-2 0-1 0 0,1 0-26 0 0,0 1 0 0 0,0-1 0 0 0,0 0 0 0 0,1-1-1 0 0,-1 1 1 0 0,0 0 0 0 0,1 0 0 0 0,-1-1 0 0 0,1 1 0 0 0,0-1-1 0 0,-1 0 1 0 0,1 1 0 0 0,0-1 0 0 0,0 0 0 0 0,0 1-1 0 0,-1-4 1 0 0,0-2 88 0 0,1 0 0 0 0,0 0-1 0 0,1 0 1 0 0,0 0 0 0 0,0 0-1 0 0,2-14 1 0 0,10-43 951 0 0,-11 61-1021 0 0,16-47 749 0 0,-12 39-805 0 0,-1 0 0 0 0,-1 0-1 0 0,1 0 1 0 0,1-19 0 0 0,-2-8 36 0 0,-2 17-16 0 0,0-1 0 0 0,2 1-1 0 0,0-1 1 0 0,2 1 0 0 0,0 0 0 0 0,14-36 0 0 0,-10 38-46 0 0,-2-1 0 0 0,0 0 0 0 0,-2 0 0 0 0,6-34 0 0 0,1-82 522 0 0,-9 84-336 0 0,11-63-1 0 0,-6 86-40 0 0,17-45-1 0 0,-15 46 114 0 0,13-50-1 0 0,-21 69-246 0 0,-1-1 1 0 0,0 1-1 0 0,0-1 1 0 0,-1 1-1 0 0,0-1 0 0 0,-1 1 1 0 0,0-1-1 0 0,0 1 1 0 0,-5-14-1 0 0,1 10 87 0 0,0 1-1 0 0,-1 0 1 0 0,-1 0-1 0 0,0 0 1 0 0,-1 1 0 0 0,-14-16-1 0 0,11 13-60 0 0,0-1 0 0 0,-15-26 0 0 0,14 16-69 0 0,3 5 34 0 0,-16-24 0 0 0,21 38-16 0 0,0 0-1 0 0,-1 1 0 0 0,0-1 1 0 0,0 1-1 0 0,0 0 0 0 0,0 0 1 0 0,-13-7-1 0 0,3 2 7 0 0,-1 0 0 0 0,0 2-1 0 0,-1 0 1 0 0,0 1 0 0 0,-32-9-1 0 0,-28-3 12 0 0,-1 4-1 0 0,-127-8 0 0 0,152 21-21 0 0,-81-12 0 0 0,124 11 14 0 0,0 0 0 0 0,1 0 0 0 0,-1-1-1 0 0,1-1 1 0 0,-16-9 0 0 0,16 8 1 0 0,1 1 1 0 0,-1 1-1 0 0,0 0 0 0 0,0 0 0 0 0,0 1 0 0 0,-16-4 0 0 0,-9 3 25 0 0,-59 1-1 0 0,56 3-9 0 0,-53-7 0 0 0,33-2-41 0 0,6 0-27 0 0,-96-4-1 0 0,2 18 39 0 0,-79-3 0 0 0,-166-23 0 0 0,244 20 0 0 0,-109-7 0 0 0,208 6 0 0 0,0 2 0 0 0,-80 11 0 0 0,114-9 0 0 0,-22 2-3 0 0,-13 2-17 0 0,-1-2-1 0 0,-80-3 1 0 0,-169-33 20 0 0,256 26 0 0 0,32 4 0 0 0,-1 0 0 0 0,1 0 0 0 0,-1 1 0 0 0,1 1 0 0 0,-1 0 0 0 0,1 0 0 0 0,-1 1 0 0 0,-17 4 0 0 0,26-5-2 0 0,-1 1 1 0 0,1 1-1 0 0,0-1 0 0 0,0 0 0 0 0,0 0 1 0 0,0 1-1 0 0,0 0 0 0 0,1-1 0 0 0,-1 1 1 0 0,0 0-1 0 0,1-1 0 0 0,-1 1 0 0 0,1 0 1 0 0,0 0-1 0 0,0 0 0 0 0,0 1 0 0 0,0-1 1 0 0,0 0-1 0 0,0 0 0 0 0,0 1 0 0 0,1-1 1 0 0,-1 0-1 0 0,0 4 0 0 0,0 8-15 0 0,-1 0 0 0 0,2 0 0 0 0,1 15 0 0 0,-1 9-1 0 0,-14 69-30 0 0,7-55 32 0 0,5-35 16 0 0,1 0 0 0 0,1 0 0 0 0,1 0 0 0 0,3 22 0 0 0,18 69 0 0 0,-3-13 0 0 0,9 129 0 0 0,3-88-30 0 0,-19-95 13 0 0,9 64 0 0 0,-19-65 17 0 0,-1 1 0 0 0,-6 51 0 0 0,2-55 0 0 0,2 0 0 0 0,1 1 0 0 0,6 40 0 0 0,-6-75 0 0 0,1 10 0 0 0,1-1 0 0 0,0 1 0 0 0,1 0 0 0 0,0 0 0 0 0,1-1 0 0 0,1 0 0 0 0,0 0 0 0 0,0 0 0 0 0,14 21 0 0 0,-13-25 0 0 0,0 0 0 0 0,0 0 0 0 0,1-1 0 0 0,0 1 0 0 0,1-1 0 0 0,-1-1 0 0 0,1 0 0 0 0,0 0 0 0 0,1 0 0 0 0,0-1 0 0 0,13 6 0 0 0,-8-6 2 0 0,1 0 1 0 0,-1-2-1 0 0,1 1 0 0 0,0-2 0 0 0,0 0 0 0 0,0 0 1 0 0,24-2-1 0 0,8-3 14 0 0,51-10 0 0 0,31-3-2 0 0,-126 15-17 0 0,0 1-1 0 0,-1 0 1 0 0,1 0-1 0 0,0 0 1 0 0,0 1-1 0 0,0-1 1 0 0,-1 0-1 0 0,1 1 1 0 0,0 0-1 0 0,-1 0 1 0 0,1 0-1 0 0,-1 0 1 0 0,1 0-1 0 0,-1 0 1 0 0,1 1-1 0 0,-1-1 1 0 0,0 1-1 0 0,0 0 1 0 0,3 2-1 0 0,-3-2-9 0 0,-1 1 0 0 0,1 0-1 0 0,-1-1 1 0 0,1 1 0 0 0,-1 0-1 0 0,0 0 1 0 0,0 0 0 0 0,0 0 0 0 0,0 1-1 0 0,-1-1 1 0 0,1 0 0 0 0,-1 0-1 0 0,0 0 1 0 0,0 0 0 0 0,0 1-1 0 0,-1 4 1 0 0,-3 21-1395 0 0,-9 34 1 0 0,5-29-2300 0 0,-4 23-2859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4:09.509"/>
    </inkml:context>
    <inkml:brush xml:id="br0">
      <inkml:brushProperty name="width" value="0.1" units="cm"/>
      <inkml:brushProperty name="height" value="0.1" units="cm"/>
      <inkml:brushProperty name="color" value="#E71224"/>
    </inkml:brush>
  </inkml:definitions>
  <inkml:trace contextRef="#ctx0" brushRef="#br0">3027 1489 1375 0 0,'-1'-1'226'0'0,"0"0"-1"0"0,0-1 0 0 0,0 1 0 0 0,1 0 0 0 0,-1-1 0 0 0,0 1 1 0 0,1-1-1 0 0,-1 1 0 0 0,1-1 0 0 0,-1 1 0 0 0,1-1 0 0 0,0 0 0 0 0,0 1 1 0 0,-1-1-1 0 0,1 1 0 0 0,0-1 0 0 0,1 0 0 0 0,-1 1 0 0 0,0-1 1 0 0,0 1-1 0 0,1-1 0 0 0,0-2 0 0 0,0 2-108 0 0,-1 0 1 0 0,1 1-1 0 0,-1-1 0 0 0,1 0 0 0 0,-1 1 1 0 0,0-1-1 0 0,0 0 0 0 0,0 0 1 0 0,0 1-1 0 0,0-1 0 0 0,0 0 0 0 0,-1 1 1 0 0,1-1-1 0 0,0 0 0 0 0,-1 0 0 0 0,1 1 1 0 0,-1-1-1 0 0,0 1 0 0 0,0-1 1 0 0,1 1-1 0 0,-1-1 0 0 0,0 1 0 0 0,-2-2 1 0 0,3 3-68 0 0,-1 0-1 0 0,1 0 1 0 0,-1 0 0 0 0,1 0 0 0 0,-1 0 0 0 0,1 0-1 0 0,0 0 1 0 0,-1 1 0 0 0,1-1 0 0 0,-1 0 0 0 0,1 0-1 0 0,0 1 1 0 0,-1-1 0 0 0,1 0 0 0 0,0 1 0 0 0,-1-1-1 0 0,1 0 1 0 0,0 1 0 0 0,-1-1 0 0 0,1 0 0 0 0,0 1-1 0 0,0-1 1 0 0,-1 0 0 0 0,1 1 0 0 0,0-1 0 0 0,0 1 0 0 0,0-1-1 0 0,0 1 1 0 0,-1-1 0 0 0,1 1 0 0 0,0-1 0 0 0,0 1-1 0 0,0 0 1 0 0,-7 21-103 0 0,6-20 115 0 0,0 15-62 0 0,1-15 0 0 0,0 0 0 0 0,0 0 0 0 0,0 1 0 0 0,0-1 0 0 0,-1 0 0 0 0,1 0 0 0 0,0 1 0 0 0,-1-1 0 0 0,0 0 0 0 0,1 0 0 0 0,-1 0 0 0 0,0 0 0 0 0,0 0 0 0 0,0 0 0 0 0,-2 3 0 0 0,-9-2 23 0 0,2 1-52 0 0,10-3 6 0 0,0-1 0 0 0,0 1 0 0 0,0 0 0 0 0,0 0 0 0 0,0-1 0 0 0,0 1 0 0 0,0 0 0 0 0,1 0 1 0 0,-1-1-1 0 0,0 1 0 0 0,0 0 0 0 0,1-1 0 0 0,-1 1 0 0 0,0 0 0 0 0,1-1 0 0 0,-1 1 0 0 0,0 0 0 0 0,1-1 0 0 0,-1 1 0 0 0,1 0 0 0 0,0-1 6 0 0,-1 1 0 0 0,0-1 0 0 0,0 1 0 0 0,0-1 0 0 0,0 0 0 0 0,0 1 0 0 0,1-1-1 0 0,-1 1 1 0 0,0-1 0 0 0,0 0 0 0 0,1 1 0 0 0,-1-1 0 0 0,0 0 0 0 0,0 1 0 0 0,1-1-1 0 0,-1 0 1 0 0,0 1 0 0 0,1-1 0 0 0,-1 0 0 0 0,1 0 0 0 0,-1 1 0 0 0,0-1 0 0 0,1 0-1 0 0,-1 0 1 0 0,1 0 0 0 0,-1 0 0 0 0,0 0 0 0 0,1 1 0 0 0,-1-1 0 0 0,1 0 0 0 0,-1 0 0 0 0,1 0-1 0 0,2-13 443 0 0,2-3 1394 0 0,15 35-1314 0 0,0 19 271 0 0,-20-38-751 0 0,0 0-1 0 0,-1 0 1 0 0,1 0-1 0 0,0-1 1 0 0,0 1-1 0 0,0 0 1 0 0,0 0 0 0 0,0 0-1 0 0,0 0 1 0 0,0 0-1 0 0,-1 0 1 0 0,1 0-1 0 0,0 0 1 0 0,0 0-1 0 0,0 0 1 0 0,0 0-1 0 0,0 0 1 0 0,0 0-1 0 0,0 0 1 0 0,-1 0 0 0 0,1 0-1 0 0,0 1 1 0 0,0-1-1 0 0,0 0 1 0 0,0 0-1 0 0,0 0 1 0 0,0 0-1 0 0,0 0 1 0 0,0 0-1 0 0,-1 0 1 0 0,1 0-1 0 0,0 0 1 0 0,0 0-1 0 0,0 0 1 0 0,0 0 0 0 0,0 1-1 0 0,0-1 1 0 0,0 0-1 0 0,0 0 1 0 0,0 0-1 0 0,0 0 1 0 0,0 0-1 0 0,0 0 1 0 0,0 0-1 0 0,0 1 1 0 0,0-1-1 0 0,0 0 1 0 0,0 0-1 0 0,0 0 1 0 0,0 0 0 0 0,0 0-1 0 0,0 0 1 0 0,-10-11 1353 0 0,10 10-1325 0 0,0 0 0 0 0,0 0-1 0 0,0-1 1 0 0,0 1 0 0 0,1 0 0 0 0,-1 0 0 0 0,0 0 0 0 0,1 0 0 0 0,-1 0-1 0 0,1 0 1 0 0,-1 0 0 0 0,1 0 0 0 0,-1 0 0 0 0,1 0 0 0 0,0 0 0 0 0,-1 0-1 0 0,1 0 1 0 0,0 1 0 0 0,0-1 0 0 0,1-1 0 0 0,20-15 726 0 0,-14 12-558 0 0,0-1-1 0 0,0 0 1 0 0,0 0-1 0 0,-1-1 1 0 0,0 0 0 0 0,7-9-1 0 0,-12 11-96 0 0,0 0-1 0 0,0 0 1 0 0,0 0 0 0 0,0 0-1 0 0,-1-1 1 0 0,0 1-1 0 0,0 0 1 0 0,0-10 0 0 0,0 7-42 0 0,0 0 0 0 0,0 1 1 0 0,1-1-1 0 0,2-8 0 0 0,-2 12-70 0 0,16-47 114 0 0,-17 46-90 0 0,-1 1 0 0 0,1 0-1 0 0,0 0 1 0 0,-1-1 0 0 0,0 1-1 0 0,0-1 1 0 0,-1 1 0 0 0,1 0-1 0 0,-1-1 1 0 0,-1-5 0 0 0,-11-10 119 0 0,12 18-149 0 0,-1 0-1 0 0,0-1 1 0 0,1 1 0 0 0,0 0-1 0 0,-1 0 1 0 0,1-1 0 0 0,0 1-1 0 0,0-1 1 0 0,0 1 0 0 0,0-5-1 0 0,-4-57 134 0 0,4 45-58 0 0,0 0 0 0 0,-7-34-1 0 0,4 38-33 0 0,1 0-1 0 0,1 0 0 0 0,0 0 0 0 0,1 0 0 0 0,1 0 0 0 0,2-25 0 0 0,1-9 18 0 0,-3-1 0 0 0,-6-52 0 0 0,-20-136 192 0 0,3 103-256 0 0,21 122 0 0 0,0 7 5 0 0,1 1-1 0 0,-1 0 1 0 0,0 0-1 0 0,0 0 1 0 0,-1 0 0 0 0,1 0-1 0 0,-1 0 1 0 0,0 0-1 0 0,-1 1 1 0 0,1-1-1 0 0,-1 1 1 0 0,0 0 0 0 0,-5-5-1 0 0,-6-2 17 0 0,0 0 1 0 0,-27-14-1 0 0,42 25-21 0 0,-18-10 24 0 0,-10-7 49 0 0,-1 1 1 0 0,0 2-1 0 0,-57-20 0 0 0,66 30-22 0 0,-1 1-1 0 0,0 0 0 0 0,-41 2 1 0 0,35 1-45 0 0,-45-6 0 0 0,48 4 3 0 0,0 1 1 0 0,0 1-1 0 0,0 1 1 0 0,-29 5-1 0 0,-1 0-3 0 0,-140 19-6 0 0,185-24 0 0 0,-24 2 8 0 0,1-2 1 0 0,-1-1-1 0 0,1-1 1 0 0,-41-8-1 0 0,-61-1 14 0 0,60 6-22 0 0,-76-12 0 0 0,-22-3 0 0 0,128 14 0 0 0,-1-2 0 0 0,1-2 0 0 0,-69-24 0 0 0,87 26 10 0 0,-1 2 1 0 0,1 0-1 0 0,-1 2 0 0 0,0 1 1 0 0,0 1-1 0 0,-53 4 0 0 0,-67 7-10 0 0,112-10 0 0 0,1 2 0 0 0,-1 1 0 0 0,-63 15 0 0 0,-127 50-64 0 0,172-54 64 0 0,34-10 0 0 0,0 1 0 0 0,1 1 0 0 0,-23 10 0 0 0,31-12 0 0 0,-1 0 0 0 0,1 0 0 0 0,-17 2 0 0 0,-10 4 0 0 0,33-8-1 0 0,0 0-1 0 0,1 0 1 0 0,-1 0 0 0 0,0 0-1 0 0,1 0 1 0 0,0 1-1 0 0,-1 0 1 0 0,1 0 0 0 0,0 0-1 0 0,1 0 1 0 0,-1 0-1 0 0,0 0 1 0 0,1 1 0 0 0,0 0-1 0 0,0-1 1 0 0,0 1-1 0 0,0 0 1 0 0,0 0 0 0 0,1 0-1 0 0,0 0 1 0 0,0 0-1 0 0,-1 5 1 0 0,-1 11-9 0 0,0 1 1 0 0,2-1-1 0 0,0 27 0 0 0,1-32 9 0 0,0 11-8 0 0,0 0 0 0 0,2 0 0 0 0,1 0 0 0 0,1 0-1 0 0,1 0 1 0 0,12 35 0 0 0,-9-34 9 0 0,-2 0 0 0 0,-1 0 0 0 0,-1 0 0 0 0,-1 1 0 0 0,-2 46 0 0 0,5 43 0 0 0,6-39 0 0 0,-6-43 0 0 0,-1-1 0 0 0,0 37 0 0 0,4 99 0 0 0,-6-144 0 0 0,2 0 0 0 0,1 0 0 0 0,1-1 0 0 0,15 37 0 0 0,-4-26 0 0 0,2-1 0 0 0,42 57 0 0 0,-50-77 0 0 0,2 0 0 0 0,-1-2 0 0 0,2 0 0 0 0,0 0 0 0 0,1-1 0 0 0,0-1 0 0 0,0-1 0 0 0,1 0 0 0 0,1-1 0 0 0,29 10 0 0 0,29 3-18 0 0,-27-9-39 0 0,0 0 38 0 0,2-2-1 0 0,-1-3 1 0 0,2-1-1 0 0,-1-3 1 0 0,74-3-1 0 0,-75-1 20 0 0,96 12 0 0 0,46 22 0 0 0,-90-14 0 0 0,-33-11 0 0 0,136 0 0 0 0,-109-7 0 0 0,-46-3 0 0 0,71-10 0 0 0,-72 5 0 0 0,76 0 0 0 0,-120 7-25 0 0,0-1 0 0 0,0 1 0 0 0,0-1 0 0 0,0 1-1 0 0,-1 1 1 0 0,1-1 0 0 0,0 1 0 0 0,-1 0 0 0 0,1 0 0 0 0,-1 0 0 0 0,0 0-1 0 0,0 1 1 0 0,0 0 0 0 0,0 0 0 0 0,0 0 0 0 0,0 0 0 0 0,5 7 0 0 0,-4-4-378 0 0,0 1 0 0 0,-1-1 0 0 0,0 1 0 0 0,4 8 0 0 0,10 33-5180 0 0,-6-2-1095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4:16.545"/>
    </inkml:context>
    <inkml:brush xml:id="br0">
      <inkml:brushProperty name="width" value="0.1" units="cm"/>
      <inkml:brushProperty name="height" value="0.1" units="cm"/>
      <inkml:brushProperty name="color" value="#E71224"/>
    </inkml:brush>
  </inkml:definitions>
  <inkml:trace contextRef="#ctx0" brushRef="#br0">41 33 2959 0 0,'0'-1'19'0'0,"0"1"-1"0"0,0-1 1 0 0,0 1-1 0 0,0-1 0 0 0,0 0 1 0 0,0 1-1 0 0,0-1 0 0 0,-1 1 1 0 0,1-1-1 0 0,0 0 0 0 0,0 1 1 0 0,0-1-1 0 0,-1 1 0 0 0,1-1 1 0 0,0 1-1 0 0,-1-1 1 0 0,1 1-1 0 0,0-1 0 0 0,-1 1 1 0 0,1-1-1 0 0,-1 1 0 0 0,1-1 1 0 0,0 1-1 0 0,-1-1 0 0 0,0 1 1 0 0,1 0-1 0 0,-1-1 0 0 0,1 1-4 0 0,-1 0 0 0 0,1 0 0 0 0,0 0-1 0 0,0 0 1 0 0,0 0 0 0 0,-1 0 0 0 0,1-1-1 0 0,0 1 1 0 0,0 0 0 0 0,0 0-1 0 0,-1 0 1 0 0,1 0 0 0 0,0 0 0 0 0,0-1-1 0 0,0 1 1 0 0,0 0 0 0 0,0 0 0 0 0,0 0-1 0 0,-1-1 1 0 0,1 1 0 0 0,0 0-1 0 0,0 0 1 0 0,0 0 0 0 0,0-1 0 0 0,0 1-1 0 0,0 0 1 0 0,0 0 0 0 0,0-1 0 0 0,0 1-1 0 0,0 0 1 0 0,0 0 0 0 0,0 0-1 0 0,0-1 1 0 0,0 1 0 0 0,0 0 0 0 0,0 0-1 0 0,0-1 1 0 0,0 1 0 0 0,2-10 1967 0 0,-11 20-466 0 0,-2 3-1413 0 0,11-12-53 0 0,-1-1-1 0 0,0 1 0 0 0,0 0 0 0 0,0 0 0 0 0,0 0 0 0 0,0 0 0 0 0,1 0 1 0 0,-1 0-1 0 0,0 0 0 0 0,1 0 0 0 0,-1 0 0 0 0,1 0 0 0 0,-1 0 0 0 0,1 2 1 0 0,0-2 33 0 0,0-1 0 0 0,0 1 1 0 0,1-1-1 0 0,-1 1 1 0 0,0 0-1 0 0,1-1 0 0 0,-1 1 1 0 0,0-1-1 0 0,1 1 0 0 0,-1-1 1 0 0,1 1-1 0 0,-1-1 1 0 0,1 1-1 0 0,-1-1 0 0 0,1 0 1 0 0,0 1-1 0 0,0-1 1 0 0,12 12-49 0 0,-12-12-16 0 0,0 1 0 0 0,0 0 0 0 0,0-1 0 0 0,0 1 0 0 0,0-1 0 0 0,0 1 0 0 0,0-1 0 0 0,0 1 0 0 0,0-1 0 0 0,0 0-1 0 0,0 1 1 0 0,0-1 0 0 0,0 0 0 0 0,0 0 0 0 0,0 0 0 0 0,0 0 0 0 0,1 0 0 0 0,-1 0 0 0 0,2 0 0 0 0,24-8 1067 0 0,-23 7-918 0 0,0-1-1 0 0,0 1 1 0 0,0 0-1 0 0,0 0 1 0 0,7-1-1 0 0,-5 3-79 0 0,1-1-1 0 0,0 0 1 0 0,0 0 0 0 0,0-1-1 0 0,0 0 1 0 0,-1 0 0 0 0,1-1-1 0 0,0 1 1 0 0,-1-2 0 0 0,1 1-1 0 0,9-6 1 0 0,-13 7-3 0 0,-1 0 1 0 0,1 0 0 0 0,0 1-1 0 0,0-1 1 0 0,0 0-1 0 0,0 1 1 0 0,0 0-1 0 0,0 0 1 0 0,0 0-1 0 0,5 0 1 0 0,-4 1-45 0 0,0-1 1 0 0,0 0-1 0 0,0 0 1 0 0,0-1 0 0 0,7-1-1 0 0,-11 2-38 0 0,0 0-1 0 0,0 0 1 0 0,0 0-1 0 0,1 0 0 0 0,-1-1 1 0 0,0 1-1 0 0,0 0 1 0 0,1 0-1 0 0,-1 0 1 0 0,0 0-1 0 0,0 0 0 0 0,1 0 1 0 0,-1 0-1 0 0,0 0 1 0 0,0 0-1 0 0,1 0 1 0 0,-1 0-1 0 0,0 0 0 0 0,0 0 1 0 0,0 1-1 0 0,1-1 1 0 0,-1 0-1 0 0,0 0 1 0 0,0 0-1 0 0,1 0 1 0 0,-1 0-1 0 0,0 0 0 0 0,0 1 1 0 0,0-1-1 0 0,0 0 1 0 0,1 0-1 0 0,-1 0 1 0 0,0 0-1 0 0,0 1 0 0 0,0-1 1 0 0,0 0-1 0 0,0 0 1 0 0,1 0-1 0 0,-1 1 1 0 0,0-1-1 0 0,-1 14 157 0 0,-8 16-3453 0 0,1-11-2115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09.374"/>
    </inkml:context>
    <inkml:brush xml:id="br0">
      <inkml:brushProperty name="width" value="0.1" units="cm"/>
      <inkml:brushProperty name="height" value="0.1" units="cm"/>
      <inkml:brushProperty name="color" value="#E71224"/>
    </inkml:brush>
  </inkml:definitions>
  <inkml:trace contextRef="#ctx0" brushRef="#br0">1696 21 919 0 0,'8'-14'1416'0'0,"-8"14"-1373"0"0,0-1 1 0 0,0 1-1 0 0,1 0 0 0 0,-1-1 0 0 0,0 1 1 0 0,0 0-1 0 0,0-1 0 0 0,0 1 0 0 0,1 0 1 0 0,-1 0-1 0 0,0-1 0 0 0,0 1 0 0 0,1 0 1 0 0,-1 0-1 0 0,0-1 0 0 0,0 1 0 0 0,1 0 1 0 0,-1 0-1 0 0,0 0 0 0 0,1 0 0 0 0,-1-1 1 0 0,0 1-1 0 0,1 0 0 0 0,-1 0 0 0 0,0 0 1 0 0,1 0-1 0 0,-1 0 0 0 0,0 0 0 0 0,1 0 1 0 0,-1 0-1 0 0,0 0 0 0 0,1 0 0 0 0,-1 0 1 0 0,1 0-1 0 0,-2 3 116 0 0,0-1 0 0 0,0 0 1 0 0,0 0-1 0 0,0 0 0 0 0,0 0 0 0 0,-1 0 1 0 0,1 0-1 0 0,-4 4 0 0 0,1 0 122 0 0,-40 49 707 0 0,42-53-784 0 0,-1 0-1 0 0,1 0 1 0 0,-1 0-1 0 0,0-1 0 0 0,1 1 1 0 0,-1-1-1 0 0,0 1 1 0 0,0-1-1 0 0,0 0 0 0 0,0 0 1 0 0,0 0-1 0 0,0-1 1 0 0,-4 1-1 0 0,-14 5 311 0 0,11-2-283 0 0,0-1 0 0 0,-1-1 1 0 0,1 0-1 0 0,-16 1 1 0 0,-11 2 369 0 0,25-4-372 0 0,-1 0 0 0 0,1-1 0 0 0,0 0 0 0 0,0-1 0 0 0,0-1 0 0 0,0 0 0 0 0,-13-4 0 0 0,-34-4 591 0 0,-201 2 546 0 0,145 15-911 0 0,-2 0-296 0 0,77-6-12 0 0,0-2-1 0 0,1-2 0 0 0,-1-2 0 0 0,1-1 1 0 0,0-2-1 0 0,-46-16 0 0 0,53 13 88 0 0,-2 0-1 0 0,1 2 0 0 0,-1 2 1 0 0,-41-4-1 0 0,58 10-243 0 0,0 0-1 0 0,-1 1 0 0 0,1 1 1 0 0,0 1-1 0 0,0 0 1 0 0,0 1-1 0 0,1 1 1 0 0,-1 1-1 0 0,1 0 0 0 0,-24 12 1 0 0,-18 14-1782 0 0,32-11 725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0.470"/>
    </inkml:context>
    <inkml:brush xml:id="br0">
      <inkml:brushProperty name="width" value="0.1" units="cm"/>
      <inkml:brushProperty name="height" value="0.1" units="cm"/>
      <inkml:brushProperty name="color" value="#E71224"/>
    </inkml:brush>
  </inkml:definitions>
  <inkml:trace contextRef="#ctx0" brushRef="#br0">2375 10 5095 0 0,'-1'-1'60'0'0,"0"0"0"0"0,0 0 0 0 0,0 0 0 0 0,0 1 0 0 0,0-1 0 0 0,0 0 0 0 0,0 1 0 0 0,0-1 0 0 0,-1 1 0 0 0,1-1 0 0 0,0 1 0 0 0,0 0-1 0 0,0-1 1 0 0,0 1 0 0 0,-1 0 0 0 0,1 0 0 0 0,0 0 0 0 0,0 0 0 0 0,-1 0 0 0 0,1 0 0 0 0,0 0 0 0 0,0 1 0 0 0,-2-1 0 0 0,-39 9 1024 0 0,27-5-903 0 0,-116 12 1694 0 0,-1 1-744 0 0,37-4-589 0 0,-1-4 0 0 0,-120-4 0 0 0,-50 14 344 0 0,201-12-872 0 0,-32-2 228 0 0,-173-14 0 0 0,163 2 270 0 0,-118 7 0 0 0,-15 1-262 0 0,112-3-217 0 0,108 2-144 0 0,1 1 0 0 0,0 2 0 0 0,0-1-1 0 0,0 2 1 0 0,0 1 0 0 0,1 0 0 0 0,-1 1 0 0 0,-17 9 0 0 0,3 0-1060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2.452"/>
    </inkml:context>
    <inkml:brush xml:id="br0">
      <inkml:brushProperty name="width" value="0.1" units="cm"/>
      <inkml:brushProperty name="height" value="0.1" units="cm"/>
      <inkml:brushProperty name="color" value="#E71224"/>
    </inkml:brush>
  </inkml:definitions>
  <inkml:trace contextRef="#ctx0" brushRef="#br0">1214 17 3511 0 0,'-14'-1'850'0'0,"0"0"0"0"0,-22-5 0 0 0,26 3-449 0 0,0 1 0 0 0,0 1 0 0 0,0-1 0 0 0,0 2 0 0 0,0-1 0 0 0,-1 2 0 0 0,-12 1 0 0 0,-56 11 1028 0 0,-102 5 0 0 0,-80-12 9 0 0,154-5-1181 0 0,52 1-195 0 0,0 2 1 0 0,-106 23-1 0 0,51 6-4104 0 0,64-15-246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00.248"/>
    </inkml:context>
    <inkml:brush xml:id="br0">
      <inkml:brushProperty name="width" value="0.1" units="cm"/>
      <inkml:brushProperty name="height" value="0.1" units="cm"/>
      <inkml:brushProperty name="color" value="#E71224"/>
    </inkml:brush>
  </inkml:definitions>
  <inkml:trace contextRef="#ctx0" brushRef="#br0">1680 238 10799 0 0,'-43'-25'1206'0'0,"32"9"597"0"0,10 14-1783 0 0,0-1 0 0 0,-1 1 0 0 0,1 0 0 0 0,-1-1 1 0 0,0 1-1 0 0,0 0 0 0 0,1 0 0 0 0,-1 0 0 0 0,-1 0 1 0 0,1 1-1 0 0,-2-2 0 0 0,-9-4 735 0 0,0 1 1 0 0,0 0-1 0 0,-1 1 1 0 0,0 1 0 0 0,1 0-1 0 0,-26-4 1 0 0,-90-2 570 0 0,101 8-1056 0 0,-134-8 656 0 0,-257-3 1312 0 0,171 15-1828 0 0,203-5-384 0 0,0-2 1 0 0,0-2 0 0 0,-63-17-1 0 0,98 20-220 0 0,-108-28-1027 0 0,39 15-5790 0 0,32 11 29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3.406"/>
    </inkml:context>
    <inkml:brush xml:id="br0">
      <inkml:brushProperty name="width" value="0.1" units="cm"/>
      <inkml:brushProperty name="height" value="0.1" units="cm"/>
      <inkml:brushProperty name="color" value="#E71224"/>
    </inkml:brush>
  </inkml:definitions>
  <inkml:trace contextRef="#ctx0" brushRef="#br0">2304 0 3367 0 0,'-416'40'4165'0'0,"272"-30"-2650"0"0,-580-3 1439 0 0,566-17-2229 0 0,-90-5 355 0 0,0 22-420 0 0,207-2-644 0 0,-1 2 0 0 0,1 2 0 0 0,-61 21 0 0 0,10 8-4128 0 0,44-16-371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5.521"/>
    </inkml:context>
    <inkml:brush xml:id="br0">
      <inkml:brushProperty name="width" value="0.1" units="cm"/>
      <inkml:brushProperty name="height" value="0.1" units="cm"/>
      <inkml:brushProperty name="color" value="#E71224"/>
    </inkml:brush>
  </inkml:definitions>
  <inkml:trace contextRef="#ctx0" brushRef="#br0">798 32 1375 0 0,'-127'-3'4545'0'0,"32"2"-2390"0"0,-205-26 557 0 0,270 27-2504 0 0,1 1-1 0 0,0 1 1 0 0,-58 12-1 0 0,16 6-3434 0 0,42-10-372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6.182"/>
    </inkml:context>
    <inkml:brush xml:id="br0">
      <inkml:brushProperty name="width" value="0.1" units="cm"/>
      <inkml:brushProperty name="height" value="0.1" units="cm"/>
      <inkml:brushProperty name="color" value="#E71224"/>
    </inkml:brush>
  </inkml:definitions>
  <inkml:trace contextRef="#ctx0" brushRef="#br0">2265 45 3223 0 0,'-1'-2'183'0'0,"-1"-1"0"0"0,0 1 0 0 0,0 0-1 0 0,0-1 1 0 0,0 1 0 0 0,0 0 0 0 0,-1 0 0 0 0,1 0-1 0 0,-1 0 1 0 0,1 1 0 0 0,-1-1 0 0 0,1 1-1 0 0,-1-1 1 0 0,0 1 0 0 0,0 0 0 0 0,0 0-1 0 0,0 0 1 0 0,0 1 0 0 0,0-1 0 0 0,0 1-1 0 0,0 0 1 0 0,-3-1 0 0 0,-8-1-685 0 0,-33-3 1150 0 0,1 2 0 0 0,-88 5 1 0 0,35 0 264 0 0,-308 6 1919 0 0,79 22-1610 0 0,67-4-741 0 0,-379 35-24 0 0,486-41-773 0 0,81-11-80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7.354"/>
    </inkml:context>
    <inkml:brush xml:id="br0">
      <inkml:brushProperty name="width" value="0.1" units="cm"/>
      <inkml:brushProperty name="height" value="0.1" units="cm"/>
      <inkml:brushProperty name="color" value="#E71224"/>
    </inkml:brush>
  </inkml:definitions>
  <inkml:trace contextRef="#ctx0" brushRef="#br0">1034 157 5671 0 0,'-15'-7'639'0'0,"1"0"-1"0"0,-24-18 1 0 0,-13-6 1365 0 0,27 19-1714 0 0,-1 0-1 0 0,0 1 0 0 0,-1 2 0 0 0,0 0 0 0 0,0 2 0 0 0,-1 1 1 0 0,0 1-1 0 0,-41-2 0 0 0,9 4-127 0 0,-7-1-99 0 0,0 3 0 0 0,0 2 0 0 0,-79 12-1 0 0,106-4-213 0 0,2 1 0 0 0,-1 2-1 0 0,-42 19 1 0 0,34-11-428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7.896"/>
    </inkml:context>
    <inkml:brush xml:id="br0">
      <inkml:brushProperty name="width" value="0.1" units="cm"/>
      <inkml:brushProperty name="height" value="0.1" units="cm"/>
      <inkml:brushProperty name="color" value="#E71224"/>
    </inkml:brush>
  </inkml:definitions>
  <inkml:trace contextRef="#ctx0" brushRef="#br0">2390 157 1375 0 0,'0'-3'192'0'0,"0"0"-1"0"0,1 0 0 0 0,-1 0 0 0 0,-1 0 1 0 0,1 0-1 0 0,0 0 0 0 0,-1 0 0 0 0,1 0 0 0 0,-1 0 1 0 0,0 0-1 0 0,0 1 0 0 0,0-1 0 0 0,0 0 0 0 0,-1 0 1 0 0,1 1-1 0 0,-4-5 0 0 0,2 3-69 0 0,0 1 0 0 0,-1 0 0 0 0,0-1 0 0 0,1 1 1 0 0,-1 1-1 0 0,0-1 0 0 0,0 0 0 0 0,-1 1 0 0 0,-6-3 0 0 0,-6-1 64 0 0,-1 1 1 0 0,0 1-1 0 0,0 0 1 0 0,-25-2-1 0 0,-152-5 1807 0 0,28 2-702 0 0,72 0-638 0 0,-7-2 379 0 0,-157 4-1 0 0,-109 33-40 0 0,275-21-939 0 0,-1 4 1 0 0,-164 38-1 0 0,-103 38-118 0 0,207-45-3844 0 0,84-16-370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19.658"/>
    </inkml:context>
    <inkml:brush xml:id="br0">
      <inkml:brushProperty name="width" value="0.1" units="cm"/>
      <inkml:brushProperty name="height" value="0.1" units="cm"/>
      <inkml:brushProperty name="color" value="#E71224"/>
    </inkml:brush>
  </inkml:definitions>
  <inkml:trace contextRef="#ctx0" brushRef="#br0">1338 1 1375 0 0,'-149'12'3287'0'0,"-70"-3"-1667"0"0,22-11 426 0 0,-4 1-860 0 0,110 5-1131 0 0,1 5 0 0 0,-1 3 0 0 0,-157 43 0 0 0,197-40-318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33.303"/>
    </inkml:context>
    <inkml:brush xml:id="br0">
      <inkml:brushProperty name="width" value="0.1" units="cm"/>
      <inkml:brushProperty name="height" value="0.1" units="cm"/>
      <inkml:brushProperty name="color" value="#E71224"/>
    </inkml:brush>
  </inkml:definitions>
  <inkml:trace contextRef="#ctx0" brushRef="#br0">951 11 4831 0 0,'-4'-2'111'0'0,"-1"0"0"0"0,0 1 0 0 0,1-1-1 0 0,-1 1 1 0 0,0 0 0 0 0,0 0 0 0 0,0 1-1 0 0,0-1 1 0 0,0 1 0 0 0,0 0 0 0 0,0 1 0 0 0,-6 0-1 0 0,-6 3 12 0 0,-1 0 0 0 0,-18 8 0 0 0,-23 4 276 0 0,-23-5 1031 0 0,-83 0 0 0 0,-11 0-668 0 0,123-4-687 0 0,1 2 1 0 0,-56 17-1 0 0,20 4-3124 0 0,60-17-314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3.084"/>
    </inkml:context>
    <inkml:brush xml:id="br0">
      <inkml:brushProperty name="width" value="0.1" units="cm"/>
      <inkml:brushProperty name="height" value="0.1" units="cm"/>
      <inkml:brushProperty name="color" value="#E71224"/>
    </inkml:brush>
  </inkml:definitions>
  <inkml:trace contextRef="#ctx0" brushRef="#br0">1504 1 3567 0 0,'-177'14'1492'0'0,"-1"1"394"0"0,-21-7-242 0 0,-83-2 150 0 0,265-7-1691 0 0,-226-10 761 0 0,181 11-776 0 0,-119 17 1 0 0,149-10-193 0 0,-1 1-1 0 0,-40 16 1 0 0,47-14-119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3.677"/>
    </inkml:context>
    <inkml:brush xml:id="br0">
      <inkml:brushProperty name="width" value="0.1" units="cm"/>
      <inkml:brushProperty name="height" value="0.1" units="cm"/>
      <inkml:brushProperty name="color" value="#E71224"/>
    </inkml:brush>
  </inkml:definitions>
  <inkml:trace contextRef="#ctx0" brushRef="#br0">1713 198 4431 0 0,'-188'-44'1578'0'0,"50"2"-329"0"0,-107-28-85 0 0,187 57-943 0 0,-1 2 1 0 0,-78-3-1 0 0,26 10 122 0 0,-198 21 0 0 0,224-6-1277 0 0,1 4 1 0 0,-158 50-1 0 0,186-44-2054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0.704"/>
    </inkml:context>
    <inkml:brush xml:id="br0">
      <inkml:brushProperty name="width" value="0.1" units="cm"/>
      <inkml:brushProperty name="height" value="0.1" units="cm"/>
      <inkml:brushProperty name="color" value="#E71224"/>
    </inkml:brush>
  </inkml:definitions>
  <inkml:trace contextRef="#ctx0" brushRef="#br0">1016 163 2127 0 0,'-23'-6'963'0'0,"1"1"-1"0"0,-46-4 0 0 0,39 6-137 0 0,-31-8-1 0 0,-13-7 574 0 0,-82-32 0 0 0,120 37-1279 0 0,-1 1-1 0 0,0 2 0 0 0,0 2 1 0 0,-1 1-1 0 0,0 2 0 0 0,0 2 1 0 0,0 1-1 0 0,-1 2 0 0 0,1 1 1 0 0,0 2-1 0 0,-44 9 0 0 0,11 8-3126 0 0,39-7-384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00.997"/>
    </inkml:context>
    <inkml:brush xml:id="br0">
      <inkml:brushProperty name="width" value="0.1" units="cm"/>
      <inkml:brushProperty name="height" value="0.1" units="cm"/>
      <inkml:brushProperty name="color" value="#E71224"/>
    </inkml:brush>
  </inkml:definitions>
  <inkml:trace contextRef="#ctx0" brushRef="#br0">3176 116 1375 0 0,'-21'-1'406'0'0,"-14"-12"5519"0"0,19 7-4189 0 0,5 2-1190 0 0,0-1 0 0 0,0-1 1 0 0,0 1-1 0 0,1-2 0 0 0,-18-13 0 0 0,21 16-367 0 0,1 0 1 0 0,-1 0-1 0 0,0 0 0 0 0,0 1 0 0 0,0 1 0 0 0,-1-1 1 0 0,-9-2-1 0 0,-54-6 1291 0 0,6 5-870 0 0,1 3-1 0 0,-1 3 1 0 0,1 3-1 0 0,0 3 1 0 0,-108 23 0 0 0,89-11-418 0 0,0-4 0 0 0,-142 6 0 0 0,-44-3 716 0 0,27 0-484 0 0,-224 12 315 0 0,119-5 758 0 0,-59 19-776 0 0,204-19-7864 0 0,134-16-101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1.504"/>
    </inkml:context>
    <inkml:brush xml:id="br0">
      <inkml:brushProperty name="width" value="0.1" units="cm"/>
      <inkml:brushProperty name="height" value="0.1" units="cm"/>
      <inkml:brushProperty name="color" value="#E71224"/>
    </inkml:brush>
  </inkml:definitions>
  <inkml:trace contextRef="#ctx0" brushRef="#br0">1570 1 919 0 0,'-86'-1'3685'0'0,"-112"5"-1060"0"0,-281 39 72 0 0,292-27-2066 0 0,-193 12-226 0 0,230-8-428 0 0,106-13-634 0 0,-2-1-3010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3.171"/>
    </inkml:context>
    <inkml:brush xml:id="br0">
      <inkml:brushProperty name="width" value="0.1" units="cm"/>
      <inkml:brushProperty name="height" value="0.1" units="cm"/>
      <inkml:brushProperty name="color" value="#E71224"/>
    </inkml:brush>
  </inkml:definitions>
  <inkml:trace contextRef="#ctx0" brushRef="#br0">1234 88 1839 0 0,'-3'-2'295'0'0,"1"0"-1"0"0,0 1 0 0 0,-1-1 0 0 0,1 1 0 0 0,-1 0 1 0 0,0 0-1 0 0,1 0 0 0 0,-1 0 0 0 0,0 0 0 0 0,0 0 0 0 0,0 1 1 0 0,-4-1-1 0 0,-43 0 1198 0 0,21 0-606 0 0,-46-7 564 0 0,-80-19-1 0 0,-7-2-1116 0 0,126 25-288 0 0,0 2 1 0 0,-58 2-1 0 0,-189 41 23 0 0,131-15-341 0 0,88-15-30 0 0,6 1-16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3.789"/>
    </inkml:context>
    <inkml:brush xml:id="br0">
      <inkml:brushProperty name="width" value="0.1" units="cm"/>
      <inkml:brushProperty name="height" value="0.1" units="cm"/>
      <inkml:brushProperty name="color" value="#E71224"/>
    </inkml:brush>
  </inkml:definitions>
  <inkml:trace contextRef="#ctx0" brushRef="#br0">1528 108 1839 0 0,'-16'-5'1440'0'0,"-1"0"-1"0"0,-26-3 0 0 0,10 2-978 0 0,-94-16 1378 0 0,-241-11-1 0 0,188 19-1114 0 0,-30-1-249 0 0,170 15-442 0 0,1 2-1 0 0,0 1 0 0 0,-55 11 0 0 0,-54 23-51 0 0,39-9-3230 0 0,44-13-347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4.623"/>
    </inkml:context>
    <inkml:brush xml:id="br0">
      <inkml:brushProperty name="width" value="0.1" units="cm"/>
      <inkml:brushProperty name="height" value="0.1" units="cm"/>
      <inkml:brushProperty name="color" value="#E71224"/>
    </inkml:brush>
  </inkml:definitions>
  <inkml:trace contextRef="#ctx0" brushRef="#br0">2018 0 2303 0 0,'-4'1'113'0'0,"-1"0"-1"0"0,1 0 0 0 0,0 0 1 0 0,-1 0-1 0 0,-6 4 0 0 0,-13 3 218 0 0,-30 2 848 0 0,-71 5 0 0 0,1-11 1044 0 0,-43 4-785 0 0,58 7-1114 0 0,-71 6-73 0 0,-494-3 695 0 0,405-17-770 0 0,204 1-1679 0 0,-65 11-1 0 0,67-3-1926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7.287"/>
    </inkml:context>
    <inkml:brush xml:id="br0">
      <inkml:brushProperty name="width" value="0.1" units="cm"/>
      <inkml:brushProperty name="height" value="0.1" units="cm"/>
      <inkml:brushProperty name="color" value="#E71224"/>
    </inkml:brush>
  </inkml:definitions>
  <inkml:trace contextRef="#ctx0" brushRef="#br0">2734 13 919 0 0,'-102'7'2494'0'0,"71"-3"-1976"0"0,0-2 0 0 0,-45-2 0 0 0,-20-12 920 0 0,56 6-922 0 0,0 2 0 0 0,0 2 1 0 0,0 1-1 0 0,-43 5 0 0 0,-5 9-199 0 0,-87 8-81 0 0,-17-15-70 0 0,-129 8 376 0 0,-228-13 273 0 0,156-8-424 0 0,26 31-478 0 0,298-15-176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29.266"/>
    </inkml:context>
    <inkml:brush xml:id="br0">
      <inkml:brushProperty name="width" value="0.1" units="cm"/>
      <inkml:brushProperty name="height" value="0.1" units="cm"/>
      <inkml:brushProperty name="color" value="#E71224"/>
    </inkml:brush>
  </inkml:definitions>
  <inkml:trace contextRef="#ctx0" brushRef="#br0">1828 7 2303 0 0,'-26'-4'957'0'0,"1"2"-1"0"0,-1 2 0 0 0,0 0 0 0 0,0 1 0 0 0,-26 5 0 0 0,-24 2-517 0 0,-416 1 2003 0 0,-86 6-1324 0 0,560-14-1143 0 0,-371 42-695 0 0,295-27-3327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5.769"/>
    </inkml:context>
    <inkml:brush xml:id="br0">
      <inkml:brushProperty name="width" value="0.1" units="cm"/>
      <inkml:brushProperty name="height" value="0.1" units="cm"/>
      <inkml:brushProperty name="color" value="#E71224"/>
    </inkml:brush>
  </inkml:definitions>
  <inkml:trace contextRef="#ctx0" brushRef="#br0">1486 136 455 0 0,'-20'-6'1063'0'0,"-1"0"-1"0"0,0 2 1 0 0,1 0-1 0 0,-32-2 1 0 0,-19-3-562 0 0,-101-27 1333 0 0,-118-17 534 0 0,204 46-1977 0 0,-1 3 0 0 0,-89 7 0 0 0,124 2-370 0 0,1 1 0 0 0,0 3 0 0 0,0 3 0 0 0,-85 30 0 0 0,48-8-503 0 0,48-19 6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6.680"/>
    </inkml:context>
    <inkml:brush xml:id="br0">
      <inkml:brushProperty name="width" value="0.1" units="cm"/>
      <inkml:brushProperty name="height" value="0.1" units="cm"/>
      <inkml:brushProperty name="color" value="#E71224"/>
    </inkml:brush>
  </inkml:definitions>
  <inkml:trace contextRef="#ctx0" brushRef="#br0">2922 59 5095 0 0,'-5'-1'118'0'0,"-1"0"-1"0"0,1 0 1 0 0,-1 0 0 0 0,1 0-1 0 0,-1 1 1 0 0,0 0-1 0 0,1 0 1 0 0,-1 1-1 0 0,1 0 1 0 0,-9 1-1 0 0,-6 1 390 0 0,-61 3 465 0 0,0-4 0 0 0,0-3-1 0 0,-156-24 1 0 0,83 3-297 0 0,-1 7 0 0 0,-290 10 0 0 0,-20 48-559 0 0,-103 3-40 0 0,77-36-616 0 0,417-7 40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7.800"/>
    </inkml:context>
    <inkml:brush xml:id="br0">
      <inkml:brushProperty name="width" value="0.1" units="cm"/>
      <inkml:brushProperty name="height" value="0.1" units="cm"/>
      <inkml:brushProperty name="color" value="#E71224"/>
    </inkml:brush>
  </inkml:definitions>
  <inkml:trace contextRef="#ctx0" brushRef="#br0">1843 167 455 0 0,'-241'-60'5754'0'0,"-4"16"-3530"0"0,-251-11-386 0 0,388 49-1624 0 0,-1 5 0 0 0,1 4 0 0 0,-205 34 0 0 0,158 1-3262 0 0,88-16-416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8.466"/>
    </inkml:context>
    <inkml:brush xml:id="br0">
      <inkml:brushProperty name="width" value="0.1" units="cm"/>
      <inkml:brushProperty name="height" value="0.1" units="cm"/>
      <inkml:brushProperty name="color" value="#E71224"/>
    </inkml:brush>
  </inkml:definitions>
  <inkml:trace contextRef="#ctx0" brushRef="#br0">2390 118 1839 0 0,'-378'-73'5507'0'0,"366"72"-5400"0"0,-178-22 1216 0 0,-203 3 1 0 0,-191 29-610 0 0,568-9-705 0 0,-346 19 87 0 0,278-10-256 0 0,1 3 0 0 0,-108 32 0 0 0,94-14-96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06.746"/>
    </inkml:context>
    <inkml:brush xml:id="br0">
      <inkml:brushProperty name="width" value="0.1" units="cm"/>
      <inkml:brushProperty name="height" value="0.1" units="cm"/>
      <inkml:brushProperty name="color" value="#E71224"/>
    </inkml:brush>
  </inkml:definitions>
  <inkml:trace contextRef="#ctx0" brushRef="#br0">3615 130 2303 0 0,'-1'-1'72'0'0,"1"1"0"0"0,-1-1-1 0 0,0 1 1 0 0,0-1 0 0 0,1 0-1 0 0,-1 1 1 0 0,1-1 0 0 0,-1 0-1 0 0,0 0 1 0 0,1 1-1 0 0,-1-1 1 0 0,1 0 0 0 0,0 0-1 0 0,-1 0 1 0 0,1 0 0 0 0,0 0-1 0 0,-1 0 1 0 0,1 1-1 0 0,0-1 1 0 0,0 0 0 0 0,0 0-1 0 0,0 0 1 0 0,0 0 0 0 0,0 0-1 0 0,0 0 1 0 0,0 0 0 0 0,0 0-1 0 0,0 0 1 0 0,1 0-1 0 0,-1 0 1 0 0,0 1 0 0 0,1-3-1 0 0,0 2-28 0 0,-1-1 0 0 0,1 0 0 0 0,-1 1 0 0 0,0-1 0 0 0,1 0 0 0 0,-1 1 0 0 0,0-1 0 0 0,0 0 1 0 0,0 0-1 0 0,-1 1 0 0 0,1-1 0 0 0,0 0 0 0 0,-1 1 0 0 0,1-1 0 0 0,-1 0 0 0 0,1 1 0 0 0,-1-1 0 0 0,-1-1 0 0 0,-2-2 378 0 0,0 0 1 0 0,0 1-1 0 0,0 0 1 0 0,-1 0-1 0 0,0 0 1 0 0,0 0-1 0 0,0 1 1 0 0,0 0 0 0 0,0 0-1 0 0,-1 0 1 0 0,-9-2-1 0 0,0 0 246 0 0,-1 1 0 0 0,0 1-1 0 0,-20-2 1 0 0,-10 2 520 0 0,0 3 0 0 0,-63 7-1 0 0,39-2-645 0 0,-146 23 294 0 0,21-1-182 0 0,-21-20-95 0 0,191-5-555 0 0,0 1 1 0 0,-46 10-1 0 0,2 0-3 0 0,-167 4 332 0 0,179-15-250 0 0,-20 1 33 0 0,-19 2-14 0 0,0-4 0 0 0,-121-14 0 0 0,31-4-48 0 0,50 6 12 0 0,57 7 196 0 0,-91 5 0 0 0,114 1-141 0 0,-124 8 290 0 0,154-10-479 0 0,-119 0 881 0 0,-162-20 0 0 0,152 8-981 0 0,50 10-2987 0 0,63 3-3996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7:59.975"/>
    </inkml:context>
    <inkml:brush xml:id="br0">
      <inkml:brushProperty name="width" value="0.1" units="cm"/>
      <inkml:brushProperty name="height" value="0.1" units="cm"/>
      <inkml:brushProperty name="color" value="#E71224"/>
    </inkml:brush>
  </inkml:definitions>
  <inkml:trace contextRef="#ctx0" brushRef="#br0">948 86 5151 0 0,'-9'-3'260'0'0,"-8"-2"68"0"0,-1 1 0 0 0,0 0-1 0 0,-27-2 1 0 0,-192-25 2123 0 0,-25 0-1130 0 0,223 29-1122 0 0,-79 9-1 0 0,101-5-306 0 0,1 1 0 0 0,0 1 1 0 0,-1 1-1 0 0,1 0 0 0 0,1 1 0 0 0,-1 1 0 0 0,-19 11 1 0 0,-2 6-3491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8:01.518"/>
    </inkml:context>
    <inkml:brush xml:id="br0">
      <inkml:brushProperty name="width" value="0.1" units="cm"/>
      <inkml:brushProperty name="height" value="0.1" units="cm"/>
      <inkml:brushProperty name="color" value="#E71224"/>
    </inkml:brush>
  </inkml:definitions>
  <inkml:trace contextRef="#ctx0" brushRef="#br0">2309 0 4775 0 0,'-30'1'708'0'0,"-34"7"-1"0"0,-5 0 22 0 0,-32-1 567 0 0,10 1 71 0 0,-101-5 0 0 0,51-6-279 0 0,-244 27 0 0 0,80-5-586 0 0,-27 4-131 0 0,245-13-380 0 0,-342 55-1378 0 0,347-46 584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8:02.997"/>
    </inkml:context>
    <inkml:brush xml:id="br0">
      <inkml:brushProperty name="width" value="0.1" units="cm"/>
      <inkml:brushProperty name="height" value="0.1" units="cm"/>
      <inkml:brushProperty name="color" value="#E71224"/>
    </inkml:brush>
  </inkml:definitions>
  <inkml:trace contextRef="#ctx0" brushRef="#br0">1504 272 2303 0 0,'-65'-35'-362'0'0,"22"13"4048"0"0,-72-27 0 0 0,32 20-3249 0 0,-191-60 1145 0 0,220 75-1325 0 0,0 2 1 0 0,0 3-1 0 0,-70-3 1 0 0,62 11-400 0 0,0 4 0 0 0,0 1 0 0 0,0 4 0 0 0,1 2 0 0 0,0 3-1 0 0,-108 39 1 0 0,70-16-3954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8:17.263"/>
    </inkml:context>
    <inkml:brush xml:id="br0">
      <inkml:brushProperty name="width" value="0.1" units="cm"/>
      <inkml:brushProperty name="height" value="0.1" units="cm"/>
      <inkml:brushProperty name="color" value="#E71224"/>
    </inkml:brush>
  </inkml:definitions>
  <inkml:trace contextRef="#ctx0" brushRef="#br0">3783 1809 2303 0 0,'-7'-9'979'0'0,"5"8"-747"0"0,1-1 0 0 0,-1 0 0 0 0,1 0 0 0 0,-1 1 0 0 0,1-1 0 0 0,-1 1 0 0 0,0-1 0 0 0,0 1 0 0 0,0 0 0 0 0,0-1 0 0 0,0 1 0 0 0,0 0 0 0 0,0 0 0 0 0,0 1 0 0 0,-4-2 0 0 0,-26-1 860 0 0,0 0 0 0 0,-39 4 0 0 0,23-1-489 0 0,42 0-516 0 0,0-1 0 0 0,1 0 0 0 0,-1-1 0 0 0,0 0 1 0 0,0 0-1 0 0,1 0 0 0 0,-1 0 0 0 0,1-1 0 0 0,0 0 0 0 0,0 0 1 0 0,-7-6-1 0 0,5 4 66 0 0,0 1 1 0 0,0-1-1 0 0,-1 1 0 0 0,1 1 1 0 0,-11-4-1 0 0,-10 1 105 0 0,-1 0-1 0 0,0 2 1 0 0,-41-1-1 0 0,-90 9 592 0 0,67 5-519 0 0,-24 1 84 0 0,82-7-201 0 0,0 0 1 0 0,1 3-1 0 0,-1 1 0 0 0,-41 14 1 0 0,11-4-28 0 0,41-13 3 0 0,1-1-1 0 0,-1-1 0 0 0,0-1 1 0 0,-37-4-1 0 0,-1 2 313 0 0,19 1-412 0 0,1 2 0 0 0,-1 1 0 0 0,-44 11 0 0 0,74-12 2 0 0,0-1-1 0 0,0 0 1 0 0,0-1 0 0 0,1-1 0 0 0,-1 0-1 0 0,0-1 1 0 0,0 0 0 0 0,1-1-1 0 0,-17-6 1 0 0,11 4 48 0 0,1 1-1 0 0,0 1 1 0 0,-36-3-1 0 0,36 5-26 0 0,0-1 0 0 0,0-1 0 0 0,-32-9 0 0 0,30 7 11 0 0,-1 0-1 0 0,-24-2 1 0 0,-94-7 160 0 0,42 10 42 0 0,50 3-111 0 0,36 2-89 0 0,-1-1 0 0 0,0 0 0 0 0,0-1 0 0 0,1-1-1 0 0,-1 1 1 0 0,-11-5 0 0 0,-59-15 327 0 0,-10-3-67 0 0,48 11-171 0 0,-1 3 0 0 0,0 1-1 0 0,-71-4 1 0 0,110 12-210 0 0,-148-10 423 0 0,-25-9-142 0 0,168 20-150 0 0,0 0-1 0 0,1 1 1 0 0,-1 0-1 0 0,0 0 1 0 0,-11 4-1 0 0,14-3-28 0 0,1 0 0 0 0,-1-1 1 0 0,1 0-1 0 0,-1 0 0 0 0,0-1 0 0 0,0 1 0 0 0,1-1 0 0 0,-1-1 0 0 0,0 1 0 0 0,0-1 0 0 0,1 0 1 0 0,-12-4-1 0 0,6 1-86 0 0,1 0-1 0 0,0 1 1 0 0,-1 1 0 0 0,1 0 0 0 0,-1 1 0 0 0,1 0 0 0 0,-1 0-1 0 0,-18 3 1 0 0,0-2-345 0 0,-111-9-1243 0 0,138 10 1568 0 0,0-1 0 0 0,0 0 0 0 0,0 0 0 0 0,0 0 0 0 0,0 0 0 0 0,0-1 0 0 0,0 1 0 0 0,0-1 0 0 0,0 0 0 0 0,0 0 0 0 0,0 0 0 0 0,0 0 0 0 0,1-1 0 0 0,-1 1 0 0 0,1-1 0 0 0,-1 1 0 0 0,1-1 0 0 0,-1 0 0 0 0,1 0 0 0 0,-4-4 0 0 0,-1-4 104 0 0,0 0 0 0 0,1-1 0 0 0,-6-15 0 0 0,2 6-24 0 0,-4-35-16 0 0,8 37-26 0 0,1 0 0 0 0,-4-25 0 0 0,3 13-24 0 0,1-1-1 0 0,1 0 1 0 0,2 0-1 0 0,2 0 0 0 0,4-51 1 0 0,1-18 47 0 0,-7 77-61 0 0,0 0 0 0 0,-1 0 0 0 0,-8-25 0 0 0,6 28 0 0 0,1 0 0 0 0,1 0 0 0 0,0-1 0 0 0,1-33 0 0 0,9-131 0 0 0,-7-13 0 0 0,1 191 0 0 0,0 1 0 0 0,1-1 0 0 0,-1 0 0 0 0,1 1 0 0 0,3-8 0 0 0,2-6 0 0 0,-6 15 0 0 0,1 1 0 0 0,-1 0 0 0 0,1 0 0 0 0,0 0 0 0 0,0 0 0 0 0,1 0 0 0 0,-1 0 0 0 0,1 1 0 0 0,0-1 0 0 0,4-4 0 0 0,3 0 0 0 0,-1 0 0 0 0,16-9 0 0 0,-13 9 0 0 0,-5 5 0 0 0,1-1 0 0 0,-1 1 0 0 0,1 0 0 0 0,0 0 0 0 0,0 1 0 0 0,1 0 0 0 0,-1 1 0 0 0,0-1 0 0 0,14 1 0 0 0,-10 0 0 0 0,0 0 0 0 0,0-1 0 0 0,22-6 0 0 0,-13 1 0 0 0,41-6 0 0 0,-43 9 0 0 0,-1 1 0 0 0,0-2 0 0 0,32-13 0 0 0,-40 14 0 0 0,1-1 0 0 0,-1 1 0 0 0,1 1 0 0 0,0 0 0 0 0,0 0 0 0 0,0 1 0 0 0,22-2 0 0 0,57 3 0 0 0,35 3-24 0 0,-81-2-16 0 0,23-2 40 0 0,105-16 0 0 0,-108 11 0 0 0,69 1 0 0 0,-34 3 0 0 0,211 13 0 0 0,-229-4 0 0 0,84-8 0 0 0,-143 1 0 0 0,14-1 0 0 0,36-2 0 0 0,100 7 0 0 0,-36 1 0 0 0,-96-5 0 0 0,-1 2 0 0 0,71 10 0 0 0,-98-10 0 0 0,1 1 0 0 0,19-2 0 0 0,-20 0 0 0 0,0 0 0 0 0,23 4 0 0 0,18 3 0 0 0,-41-6 0 0 0,1 0 0 0 0,-1 1 0 0 0,1 0 0 0 0,12 5 0 0 0,-10-2 0 0 0,0-1 0 0 0,0-1 0 0 0,0 0 0 0 0,0-1 0 0 0,1 0 0 0 0,19-1 0 0 0,90-13 0 0 0,-75 5 0 0 0,8 1 0 0 0,1 0 0 0 0,72-17 0 0 0,-105 18 0 0 0,0 1 0 0 0,53-1 0 0 0,-51 5 0 0 0,0-2 0 0 0,45-8 0 0 0,94-25 0 0 0,-142 31 0 0 0,-1 1 0 0 0,32-1 0 0 0,-46 4 0 0 0,2 0 0 0 0,1 0 0 0 0,0 1 0 0 0,-1 0 0 0 0,20 5 0 0 0,44 4 0 0 0,-49-3 0 0 0,-1-2 0 0 0,1-1 0 0 0,40 1 0 0 0,-52-6 0 0 0,-12 1 0 0 0,0 0 0 0 0,0-1 0 0 0,0 1 0 0 0,0 0 0 0 0,0 0 0 0 0,0 1 0 0 0,0-1 0 0 0,0 1 0 0 0,0-1 0 0 0,0 1 0 0 0,0 0 0 0 0,0 0 0 0 0,-1 0 0 0 0,1 1 0 0 0,0-1 0 0 0,-1 1 0 0 0,1-1 0 0 0,-1 1 0 0 0,1 0 0 0 0,1 2 0 0 0,11 8 0 0 0,-14-11 0 0 0,1 0 0 0 0,-1 0 0 0 0,1 0 0 0 0,-1 1 0 0 0,1-1 0 0 0,-1 0 0 0 0,0 0 0 0 0,1 1 0 0 0,-1-1 0 0 0,0 1 0 0 0,0 0 0 0 0,0-1 0 0 0,0 1 0 0 0,-1-1 0 0 0,1 1 0 0 0,0 0 0 0 0,-1 0 0 0 0,1 0 0 0 0,-1-1 0 0 0,1 1 0 0 0,-1 0 0 0 0,0 0 0 0 0,0 3 0 0 0,-2 73 0 0 0,-1-37 0 0 0,6 57 0 0 0,1-71 0 0 0,11 38 0 0 0,-8-38 0 0 0,4 35 0 0 0,-9-49 0 0 0,1-1 0 0 0,0 1 0 0 0,9 20 0 0 0,-8-25 0 0 0,-1 1 0 0 0,0 0 0 0 0,0 0 0 0 0,-1 0 0 0 0,0 0 0 0 0,-1 0 0 0 0,0 1 0 0 0,0 15 0 0 0,-2 2 0 0 0,1 0 0 0 0,4 38 0 0 0,-1-36 0 0 0,-1 52 0 0 0,-17 176 0 0 0,12-220 0 0 0,-12 88 0 0 0,11-109 0 0 0,0 0 0 0 0,-1 0 0 0 0,0-1 0 0 0,-1 1 0 0 0,-15 24 0 0 0,-51 91 0 0 0,58-104 0 0 0,7-13 0 0 0,0 0 0 0 0,-1 0 0 0 0,0 0 0 0 0,-1-1 0 0 0,0 0 0 0 0,-1-1 0 0 0,-1 0 0 0 0,-17 15 0 0 0,-2-2 0 0 0,20-16 0 0 0,0-1 0 0 0,0 0 0 0 0,-1 0 0 0 0,0-1 0 0 0,-1-1 0 0 0,0 1 0 0 0,-19 6 0 0 0,-25 4 0 0 0,16-6 0 0 0,1 2 0 0 0,-45 21 0 0 0,67-25-55 0 0,0 1 0 0 0,1 1 0 0 0,0 1 0 0 0,1 0 0 0 0,0 1 0 0 0,-17 20-1 0 0,7-4-768 0 0,2 1-1 0 0,-26 42 0 0 0,18-21-1235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5:36.676"/>
    </inkml:context>
    <inkml:brush xml:id="br0">
      <inkml:brushProperty name="width" value="0.1" units="cm"/>
      <inkml:brushProperty name="height" value="0.1" units="cm"/>
      <inkml:brushProperty name="color" value="#66CC00"/>
    </inkml:brush>
  </inkml:definitions>
  <inkml:trace contextRef="#ctx0" brushRef="#br0">1 6 455 0 0,'3'-2'231'0'0,"1"1"-1"0"0,-1 1 1 0 0,1-1-1 0 0,-1 1 1 0 0,1-1-1 0 0,-1 1 1 0 0,1 0-1 0 0,-1 0 1 0 0,1 0-1 0 0,-1 1 0 0 0,1-1 1 0 0,-1 1-1 0 0,4 1 1 0 0,1 1 286 0 0,0 1 1 0 0,0-1 0 0 0,-1 2-1 0 0,11 6 1 0 0,45 41 211 0 0,-46-36-606 0 0,1-2 1 0 0,20 14-1 0 0,-31-24 24 0 0,0 0-1 0 0,0-1 0 0 0,1 1 0 0 0,0-1 0 0 0,0 0 1 0 0,0-1-1 0 0,0 0 0 0 0,0-1 0 0 0,12 2 0 0 0,113-1 1198 0 0,12 2-1090 0 0,36-3-20 0 0,-116-3 129 0 0,86 8 0 0 0,111 40-178 0 0,39 5 24 0 0,-269-48-205 0 0,43 4 56 0 0,1-3-1 0 0,78-7 0 0 0,147-9 562 0 0,-84 5-288 0 0,-42-10-214 0 0,-34 2-40 0 0,109-13 262 0 0,96-6 192 0 0,20 25-166 0 0,-286 8-148 0 0,-40 1-3 0 0,0-2-1 0 0,56-8 0 0 0,-79 5-85 0 0,7-1 157 0 0,-23 7-315 0 0,0-1 0 0 0,0 0 0 0 0,0 0 0 0 0,0 1 0 0 0,0-1 0 0 0,0 1 0 0 0,0-1 0 0 0,0 1 0 0 0,0-1 1 0 0,0 1-1 0 0,0 0 0 0 0,0-1 0 0 0,-1 1 0 0 0,1 0 0 0 0,0 0 0 0 0,0-1 0 0 0,-1 1 0 0 0,1 0 1 0 0,-1 0-1 0 0,1 0 0 0 0,-1 0 0 0 0,2 2 0 0 0,1 5-667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5:38.686"/>
    </inkml:context>
    <inkml:brush xml:id="br0">
      <inkml:brushProperty name="width" value="0.1" units="cm"/>
      <inkml:brushProperty name="height" value="0.1" units="cm"/>
      <inkml:brushProperty name="color" value="#66CC00"/>
    </inkml:brush>
  </inkml:definitions>
  <inkml:trace contextRef="#ctx0" brushRef="#br0">1 108 2303 0 0,'0'0'59'0'0,"0"-1"-1"0"0,1 0 1 0 0,-1 1 0 0 0,0-1-1 0 0,1 0 1 0 0,-1 1-1 0 0,1-1 1 0 0,-1 0-1 0 0,1 1 1 0 0,-1-1-1 0 0,1 1 1 0 0,-1-1-1 0 0,1 1 1 0 0,0-1-1 0 0,-1 1 1 0 0,1-1-1 0 0,0 1 1 0 0,-1 0-1 0 0,1-1 1 0 0,0 1-1 0 0,0 0 1 0 0,-1 0-1 0 0,1 0 1 0 0,1-1-1 0 0,25-5 2056 0 0,-18 5-2260 0 0,0-1 219 0 0,-1 0-1 0 0,1 1 0 0 0,0 1 1 0 0,0 0-1 0 0,-1 0 1 0 0,1 0-1 0 0,13 3 1 0 0,2 3-38 0 0,30 10 1 0 0,-34-9 35 0 0,-1-2 0 0 0,1 0 1 0 0,22 3-1 0 0,180-1 2108 0 0,-212-7-2142 0 0,394-8 870 0 0,-248 13-579 0 0,-88-1-72 0 0,0-3-1 0 0,112-12 0 0 0,-87 0 26 0 0,-1 4 0 0 0,170 8 0 0 0,-218-1-244 0 0,-1-3-1 0 0,1-1 1 0 0,68-17-1 0 0,-88 17-11 0 0,52-11 268 0 0,133-9 0 0 0,-49 28-124 0 0,26 0-82 0 0,-76-13-88 0 0,76-3 56 0 0,3 21 112 0 0,39-1-14 0 0,-173-13-141 0 0,61-11 1 0 0,-62 6 17 0 0,63-1 0 0 0,-77 10-17 0 0,0 2 1 0 0,0 2-1 0 0,44 9 0 0 0,-29-5-13 0 0,0-1 0 0 0,0-3 0 0 0,0-3 0 0 0,0-2 0 0 0,66-10 0 0 0,92-5 60 0 0,-160 18-20 0 0,67 11-1 0 0,-67-6-8 0 0,68 0-1 0 0,90-21 22 0 0,63-1 24 0 0,-125 24-76 0 0,102 0 0 0 0,-121-9 0 0 0,170 20 0 0 0,-255-14 0 0 0,254 15 42 0 0,-103-8-20 0 0,-59-4 42 0 0,149-10 0 0 0,204-14 200 0 0,-425 16-153 0 0,-1-3 0 0 0,1-2-1 0 0,81-18 1 0 0,-94 14 13 0 0,0 2-1 0 0,0 2 1 0 0,1 3 0 0 0,82 6 0 0 0,-24-1-50 0 0,-110-3-111 0 0,1 0 1 0 0,-1 0-1 0 0,0 0 0 0 0,0 0 0 0 0,0 0 0 0 0,0 1 0 0 0,0-1 0 0 0,0 0 0 0 0,0 1 1 0 0,0-1-1 0 0,0 1 0 0 0,0-1 0 0 0,0 1 0 0 0,-1 0 0 0 0,1-1 0 0 0,0 1 0 0 0,0 0 1 0 0,0-1-1 0 0,-1 1 0 0 0,1 0 0 0 0,0 0 0 0 0,-1 0 0 0 0,1 0 0 0 0,-1 0 0 0 0,1 0 1 0 0,-1 0-1 0 0,1 0 0 0 0,0 2 0 0 0,-1-1-197 0 0,0 0 1 0 0,0 0-1 0 0,0 0 1 0 0,0 0-1 0 0,0 0 1 0 0,0 0-1 0 0,-1 1 1 0 0,1-1-1 0 0,-1 0 1 0 0,1 0-1 0 0,-1 0 1 0 0,0 0-1 0 0,-2 3 1 0 0,-5 9-4429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6:03.433"/>
    </inkml:context>
    <inkml:brush xml:id="br0">
      <inkml:brushProperty name="width" value="0.1" units="cm"/>
      <inkml:brushProperty name="height" value="0.1" units="cm"/>
      <inkml:brushProperty name="color" value="#66CC00"/>
    </inkml:brush>
  </inkml:definitions>
  <inkml:trace contextRef="#ctx0" brushRef="#br0">1671 1489 5527 0 0,'-2'-2'131'0'0,"2"2"-103"0"0,-1-1 0 0 0,1 1 0 0 0,-1-1-1 0 0,0 0 1 0 0,1 1 0 0 0,-11-4 4436 0 0,23 5-4946 0 0,-34-1 1551 0 0,-1 1-1 0 0,1 0 0 0 0,0 2 0 0 0,0 0 0 0 0,0 2 0 0 0,0 0 0 0 0,-34 14 1 0 0,35-12-707 0 0,0 0 0 0 0,0-2 1 0 0,0-1-1 0 0,0-1 1 0 0,-30 2-1 0 0,-8 1 270 0 0,-48 3 100 0 0,-15 2 119 0 0,2 13-562 0 0,70-12-101 0 0,-100 9 0 0 0,70-12 56 0 0,60-5-207 0 0,0-1 0 0 0,0-1-1 0 0,0-1 1 0 0,-1-1 0 0 0,1-1 0 0 0,-20-3-1 0 0,-88-29 2008 0 0,121 31-2110 0 0,1 0 0 0 0,0-1 0 0 0,-1 0 0 0 0,1 0-1 0 0,0 0 1 0 0,1-1 0 0 0,-1 0 0 0 0,1 0 0 0 0,-1-1-1 0 0,1 1 1 0 0,-8-11 0 0 0,-3-5 171 0 0,-23-39-1 0 0,33 50-160 0 0,-22-42-32 0 0,2-2 1 0 0,3 0-1 0 0,-17-58 0 0 0,38 105 163 0 0,-41-131 522 0 0,36 113-584 0 0,2 0 0 0 0,1 0 0 0 0,-1-46 0 0 0,28-208 62 0 0,-13 200-67 0 0,26-133-8 0 0,-18 120 0 0 0,-14 47-268 0 0,-4 36 233 0 0,0 0 0 0 0,0 0-1 0 0,1 0 1 0 0,1 0 0 0 0,-1 0-1 0 0,1 0 1 0 0,4-9-1 0 0,-5 14 76 0 0,0 1 0 0 0,1 0 0 0 0,-1 0 0 0 0,1 0 0 0 0,0 0 0 0 0,0 0 0 0 0,0 0 0 0 0,0 1 0 0 0,0-1 0 0 0,0 1-1 0 0,0-1 1 0 0,0 1 0 0 0,1 0 0 0 0,-1-1 0 0 0,1 1 0 0 0,-1 1 0 0 0,1-1 0 0 0,-1 0 0 0 0,1 1 0 0 0,-1-1 0 0 0,5 0-1 0 0,6 1-90 0 0,-1 0-1 0 0,1 0 1 0 0,17 3-1 0 0,-4 0 115 0 0,76 10-63 0 0,-69-7 0 0 0,63 2 0 0 0,108 2 0 0 0,-124-7 156 0 0,120 22 1 0 0,-147-17-83 0 0,51 5-32 0 0,0-4 1 0 0,110-6 0 0 0,286-28 282 0 0,111-10-261 0 0,-135-18 1 0 0,-467 52-66 0 0,275-29 1 0 0,-68 8 51 0 0,-15 2-38 0 0,199-11 51 0 0,-310 33-31 0 0,142 21 1 0 0,-145-12 16 0 0,278 10 23 0 0,-202-16-71 0 0,512 20 62 0 0,-463-26-64 0 0,28 1 0 0 0,115 45 0 0 0,-310-38 0 0 0,-7-2 0 0 0,-1 3 0 0 0,45 14 0 0 0,-65-16 0 0 0,-1 1 0 0 0,1 1 0 0 0,-2 0 0 0 0,1 1 0 0 0,-1 0 0 0 0,27 23 0 0 0,-18-12 0 0 0,-6-5 0 0 0,30 33 0 0 0,-24-18 0 0 0,-1 1 0 0 0,-1 1 0 0 0,-1 1 0 0 0,-3 1 0 0 0,27 66 0 0 0,-32-68 0 0 0,-1 0 0 0 0,-2 2 0 0 0,-2-1 0 0 0,-1 1 0 0 0,4 38 0 0 0,-10-36 1 0 0,0 0 0 0 0,-3 0 0 0 0,0 0 0 0 0,-3 0 0 0 0,-1-1 0 0 0,-1 0 1 0 0,-2 0-1 0 0,-2 0 0 0 0,-21 46 0 0 0,28-70 13 0 0,-2 0 1 0 0,1 0-1 0 0,-1 0 1 0 0,-1-1 0 0 0,0 0-1 0 0,0 0 1 0 0,-1-1-1 0 0,-1 0 1 0 0,1 0-1 0 0,-1-1 1 0 0,-1 0 0 0 0,-16 10-1 0 0,2-5 12 0 0,-1-2-1 0 0,0-1 1 0 0,0-1-1 0 0,-47 11 1 0 0,41-14-16 0 0,1-1 0 0 0,-1-1 0 0 0,-59-1-1 0 0,-93-15 56 0 0,122 6-52 0 0,-46-8-7 0 0,-117-31-1 0 0,31 5-5 0 0,136 31 0 0 0,0 4 0 0 0,-80 1 0 0 0,-115 22 0 0 0,137-5 0 0 0,-255 34 0 0 0,-212 21 0 0 0,22 12 176 0 0,319-40-99 0 0,74-18-106 0 0,76-12-591 0 0,1 4 0 0 0,-110 31 0 0 0,152-27-376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5:48.567"/>
    </inkml:context>
    <inkml:brush xml:id="br0">
      <inkml:brushProperty name="width" value="0.1" units="cm"/>
      <inkml:brushProperty name="height" value="0.1" units="cm"/>
      <inkml:brushProperty name="color" value="#66CC00"/>
    </inkml:brush>
  </inkml:definitions>
  <inkml:trace contextRef="#ctx0" brushRef="#br0">0 125 4487 0 0,'15'-11'228'0'0,"-12"9"-202"0"0,-1-1 0 0 0,1 1-1 0 0,0 0 1 0 0,1 0-1 0 0,-1 1 1 0 0,0-1 0 0 0,0 1-1 0 0,1-1 1 0 0,3 0-1 0 0,56-10 340 0 0,0 3 0 0 0,107-2 0 0 0,-110 9 410 0 0,89 7 545 0 0,-109-2-1214 0 0,0-1 1 0 0,75-7 0 0 0,-38-5 252 0 0,86-1 0 0 0,-62 16 33 0 0,-75-5-312 0 0,1 2-1 0 0,31 6 0 0 0,30 1 30 0 0,-14-10 47 0 0,120-17 1 0 0,-91 6 143 0 0,13 2-32 0 0,140 4 0 0 0,-18-5-74 0 0,-109 1-132 0 0,-109 10-62 0 0,1 1 0 0 0,-1 1 0 0 0,22 4 0 0 0,31 4 0 0 0,-47-7 0 0 0,35 7 0 0 0,-39-5 0 0 0,0-1 0 0 0,37 1 0 0 0,146-17 0 0 0,89-12 128 0 0,-239 21-110 0 0,0 3 0 0 0,84 11 0 0 0,-22 7 56 0 0,-7-24-74 0 0,-82 6 58 0 0,33-4 1 0 0,24 1 149 0 0,-76 3-190 0 0,0 1 0 0 0,1 0 0 0 0,-1 0 0 0 0,0 1 0 0 0,0 1 0 0 0,16 6 0 0 0,-23-8-47 0 0,0 0-1 0 0,0 0 1 0 0,0 0 0 0 0,-1 1-1 0 0,1-1 1 0 0,-1 1 0 0 0,1-1-1 0 0,-1 1 1 0 0,1 0 0 0 0,-1-1-1 0 0,0 1 1 0 0,0 0 0 0 0,0 0-1 0 0,0 0 1 0 0,0 0 0 0 0,0 0-1 0 0,-1 0 1 0 0,1 0 0 0 0,-1 0-1 0 0,1 0 1 0 0,-1 1 0 0 0,0-1-1 0 0,0 0 1 0 0,0 0 0 0 0,0 0-1 0 0,0 0 1 0 0,0 3 0 0 0,-4 9-441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5:50.738"/>
    </inkml:context>
    <inkml:brush xml:id="br0">
      <inkml:brushProperty name="width" value="0.1" units="cm"/>
      <inkml:brushProperty name="height" value="0.1" units="cm"/>
      <inkml:brushProperty name="color" value="#66CC00"/>
    </inkml:brush>
  </inkml:definitions>
  <inkml:trace contextRef="#ctx0" brushRef="#br0">1 202 3823 0 0,'1'-2'79'0'0,"1"1"-1"0"0,0 0 1 0 0,-1 0-1 0 0,1 0 1 0 0,0 1-1 0 0,0-1 0 0 0,0 0 1 0 0,0 1-1 0 0,0-1 1 0 0,0 1-1 0 0,0 0 1 0 0,3-1-1 0 0,32 1 1195 0 0,-19 0-1198 0 0,139-16 1832 0 0,-65 8-1478 0 0,35-1-99 0 0,-19 1-172 0 0,77 11 288 0 0,4 1-22 0 0,169 1 157 0 0,-66 1-207 0 0,-202-8-313 0 0,111-17 0 0 0,98-6 286 0 0,-92 10-193 0 0,177-16-15 0 0,-165 24 10 0 0,62-5-63 0 0,-153 4 10 0 0,191 13 0 0 0,-237-5 50 0 0,140-16 1 0 0,-141 7-32 0 0,141 2-1 0 0,-108 12-67 0 0,0-4-1 0 0,148-18 0 0 0,-201 10-9 0 0,91 3-1 0 0,63 14 8 0 0,64 1-44 0 0,136-2 0 0 0,-348-7 0 0 0,193 1 31 0 0,171 13 2 0 0,-327-10 0 0 0,169-10-1 0 0,-249 3-33 0 0,311 5 57 0 0,-109 1 6 0 0,201 15 66 0 0,-93 1-23 0 0,2-25-6 0 0,-72 0 123 0 0,-29-6-76 0 0,-143 3-66 0 0,0 3-1 0 0,97 11 0 0 0,73 3 25 0 0,-140-8-72 0 0,110 15 32 0 0,-95 4-36 0 0,-61-8 24 0 0,0-3-1 0 0,146-1 1 0 0,-213-9-15 0 0,1-1-1 0 0,-1 1 1 0 0,1 1 0 0 0,0 0 0 0 0,10 2 0 0 0,-17-2-48 0 0,0 0 1 0 0,0 0 0 0 0,0 0 0 0 0,-1 0 0 0 0,1 1 0 0 0,0 0-1 0 0,0-1 1 0 0,-1 1 0 0 0,1 0 0 0 0,-1 0 0 0 0,0 0 0 0 0,1 0-1 0 0,-1 1 1 0 0,0-1 0 0 0,0 1 0 0 0,-1-1 0 0 0,1 1 0 0 0,0 0-1 0 0,1 3 1 0 0,6 15-330 0 0,0 0-32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6:08.890"/>
    </inkml:context>
    <inkml:brush xml:id="br0">
      <inkml:brushProperty name="width" value="0.1" units="cm"/>
      <inkml:brushProperty name="height" value="0.1" units="cm"/>
      <inkml:brushProperty name="color" value="#66CC00"/>
    </inkml:brush>
  </inkml:definitions>
  <inkml:trace contextRef="#ctx0" brushRef="#br0">11812 1612 5063 0 0,'-14'-1'1'0'0,"-5"2"4434"0"0,24 4-2632 0 0,16 17-174 0 0,-19-19-1419 0 0,0-1-1 0 0,0 1 0 0 0,0-1 0 0 0,0 1 1 0 0,1-1-1 0 0,-1 0 0 0 0,1 0 0 0 0,-1 0 0 0 0,1 0 1 0 0,0-1-1 0 0,0 1 0 0 0,0-1 0 0 0,3 2 1 0 0,4-1 49 0 0,0 0 1 0 0,0 0 0 0 0,0-1-1 0 0,1-1 1 0 0,-1 1 0 0 0,0-2-1 0 0,0 1 1 0 0,0-1 0 0 0,11-3-1 0 0,14-5-106 0 0,43-15-1 0 0,-29 7 229 0 0,-41 15-356 0 0,37-12 364 0 0,0 1 0 0 0,85-11 0 0 0,-80 16 0 0 0,-1-1 1 0 0,73-24-1 0 0,13-3 458 0 0,-125 34-759 0 0,0-1 0 0 0,0 0 1 0 0,-1 0-1 0 0,1-1 0 0 0,-1 0 0 0 0,1-1 1 0 0,-1 0-1 0 0,9-7 0 0 0,-13 8-76 0 0,0-1-1 0 0,0 1 1 0 0,0-2 0 0 0,0 1-1 0 0,-1 0 1 0 0,1-1-1 0 0,-1 0 1 0 0,-1 0 0 0 0,1 0-1 0 0,-1 0 1 0 0,0-1 0 0 0,3-10-1 0 0,1-11 82 0 0,-2 0-1 0 0,4-44 0 0 0,-7 49 6 0 0,1 1-1 0 0,0-1 0 0 0,2 1 1 0 0,0-1-1 0 0,11-24 0 0 0,0 6 28 0 0,-1-1-1 0 0,18-83 1 0 0,-29 104-33 0 0,-1-1 1 0 0,-1 0-1 0 0,-1 1 1 0 0,-1-1-1 0 0,-1 0 0 0 0,0 0 1 0 0,-2 0-1 0 0,-1 1 1 0 0,0-1-1 0 0,-2 1 1 0 0,-12-34-1 0 0,13 44-25 0 0,-8-21 189 0 0,-21-35 0 0 0,28 57-231 0 0,0 0-1 0 0,-1 0 1 0 0,-1 1 0 0 0,1 0-1 0 0,-2 0 1 0 0,1 1-1 0 0,-12-9 1 0 0,11 10-7 0 0,0 1 1 0 0,0-1-1 0 0,0 2 0 0 0,-1-1 1 0 0,0 1-1 0 0,-17-5 0 0 0,-18-10 9 0 0,35 15-18 0 0,1 0 1 0 0,-1 1-1 0 0,-20-6 0 0 0,-146-34 99 0 0,118 29-88 0 0,7 3 73 0 0,0 3 0 0 0,-75-4 0 0 0,-106 8 25 0 0,227 5-120 0 0,-60 0 41 0 0,-120-3 103 0 0,129-3-73 0 0,-90-22 1 0 0,-22-3 254 0 0,67 13-215 0 0,7 5-46 0 0,-166-2 0 0 0,53 6-65 0 0,-358-27 130 0 0,484 32-85 0 0,-1 3-1 0 0,-101 13 1 0 0,98-6-11 0 0,-103-7 0 0 0,84-3-1 0 0,-116-1 66 0 0,185 6-96 0 0,-416 9 62 0 0,56-19-25 0 0,362 8-12 0 0,-111 2-4 0 0,8 1 20 0 0,4-4 1 0 0,0 6-1 0 0,-148 23 1 0 0,208-20 1 0 0,0-3 1 0 0,-123-10-1 0 0,116 2 23 0 0,4 4-8 0 0,-144 20 0 0 0,4 1 15 0 0,85-19-56 0 0,-106 7 28 0 0,145-4-28 0 0,-117-8 1 0 0,113 0-2 0 0,-100 8 1 0 0,-140 7 32 0 0,188-10-36 0 0,65 1-14 0 0,-279-3 0 0 0,-25-21 128 0 0,-4 19-128 0 0,194 4 0 0 0,49-5 0 0 0,-69 1 0 0 0,69-2 0 0 0,4 0 0 0 0,55 4 58 0 0,-120-16 0 0 0,-43-2-46 0 0,199 21-12 0 0,0 2 0 0 0,-67 15 0 0 0,-1 1 0 0 0,6-8 21 0 0,-1-4 1 0 0,-136-9-1 0 0,70-19 49 0 0,108 9-73 0 0,-81-1 0 0 0,124 9 3 0 0,-61-11 0 0 0,18 2 0 0 0,-20-7-54 0 0,69 12 52 0 0,-1 1-1 0 0,1 1 1 0 0,-35-1-1 0 0,6 2 3 0 0,-86-14 0 0 0,82 8 0 0 0,-58 0 0 0 0,91 9-2 0 0,1 0-1 0 0,-1 2 1 0 0,1 1 0 0 0,0 1 0 0 0,-30 8-1 0 0,-4 1-47 0 0,44-9 43 0 0,2 1 0 0 0,-1 0 1 0 0,0 0-1 0 0,1 2 0 0 0,0-1 0 0 0,1 1 0 0 0,-12 10 0 0 0,-6 2-2 0 0,23-15 7 0 0,1 0-1 0 0,-1 0 0 0 0,1 1 1 0 0,0-1-1 0 0,0 1 1 0 0,0 0-1 0 0,1 0 1 0 0,0 0-1 0 0,-1 1 1 0 0,2-1-1 0 0,-1 1 1 0 0,1-1-1 0 0,0 1 1 0 0,0 0-1 0 0,0 0 1 0 0,1 0-1 0 0,0 0 1 0 0,0 10-1 0 0,0 12-28 0 0,0 0 1 0 0,8 51-1 0 0,-4-50 43 0 0,3 6-31 0 0,0-1-1 0 0,3 0 1 0 0,1-1-1 0 0,1 0 1 0 0,2-1-1 0 0,28 53 1 0 0,14 4-60 0 0,-13-24 30 0 0,40 60-2 0 0,-68-107 38 0 0,0-1 0 0 0,1-1-1 0 0,1 0 1 0 0,29 23 0 0 0,-3-9 10 0 0,1-2 0 0 0,1-2 1 0 0,50 22-1 0 0,-65-38 3 0 0,-1-2 0 0 0,2 0 0 0 0,-1-2 0 0 0,1-1 0 0 0,0-2 0 0 0,0 0 0 0 0,0-2 0 0 0,0-2 0 0 0,32-4 0 0 0,83 4 0 0 0,-32 1 0 0 0,306-9 0 0 0,-233 22 0 0 0,-79-3 0 0 0,-13-2 0 0 0,164 35 0 0 0,-147-23 0 0 0,-55-11 0 0 0,77 9 0 0 0,-66-10 0 0 0,84 21 0 0 0,-74-9 0 0 0,0-3 0 0 0,106 9 0 0 0,205 23 0 0 0,-289-37 0 0 0,111 0 0 0 0,-91-8 0 0 0,103 15 0 0 0,92 2 0 0 0,-98-32 0 0 0,-122 4 0 0 0,110 7 0 0 0,-116 5 0 0 0,164-10 0 0 0,-157 0 0 0 0,140 9 0 0 0,-139 1 0 0 0,129-9 0 0 0,110-11 0 0 0,-209 13 0 0 0,48-10 0 0 0,-91 6 0 0 0,416-4 0 0 0,-356 11 0 0 0,92 8 0 0 0,204-4 0 0 0,-306-3 0 0 0,183-7 0 0 0,260-26 0 0 0,-303 33 0 0 0,-15 1 0 0 0,197 17 0 0 0,-100-6 0 0 0,-203-11 0 0 0,-87 2 0 0 0,0 3 0 0 0,89 23 0 0 0,-136-27 0 0 0,22 4 0 0 0,1-2 0 0 0,65 1 0 0 0,84-12 0 0 0,-136 2 0 0 0,-43 3-93 0 0,0 0 1 0 0,1 1-1 0 0,16 2 0 0 0,-24-2-140 0 0,-1 0-1 0 0,1 0 0 0 0,0 0 0 0 0,-1 0 0 0 0,1 1 0 0 0,-1-1 0 0 0,1 1 0 0 0,-1 0 0 0 0,0 0 0 0 0,1 0 0 0 0,-1 1 1 0 0,0-1-1 0 0,5 6 0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07.628"/>
    </inkml:context>
    <inkml:brush xml:id="br0">
      <inkml:brushProperty name="width" value="0.1" units="cm"/>
      <inkml:brushProperty name="height" value="0.1" units="cm"/>
      <inkml:brushProperty name="color" value="#E71224"/>
    </inkml:brush>
  </inkml:definitions>
  <inkml:trace contextRef="#ctx0" brushRef="#br0">1013 62 8375 0 0,'-1'-3'72'0'0,"1"1"0"0"0,-1-1-1 0 0,1 1 1 0 0,-1-1 0 0 0,0 1-1 0 0,0-1 1 0 0,0 1 0 0 0,0-1 0 0 0,0 1-1 0 0,0 0 1 0 0,-1 0 0 0 0,1 0-1 0 0,-1 0 1 0 0,1 0 0 0 0,-1 0-1 0 0,-2-2 1 0 0,0-1 1195 0 0,4 4-1263 0 0,0 0-1 0 0,-1 0 1 0 0,1 1 0 0 0,0-1 0 0 0,-1 1 0 0 0,1-1-1 0 0,-1 0 1 0 0,1 1 0 0 0,-1-1 0 0 0,1 1 0 0 0,-1-1-1 0 0,0 1 1 0 0,1-1 0 0 0,-1 1 0 0 0,0 0 0 0 0,1-1-1 0 0,-1 1 1 0 0,0 0 0 0 0,0-1 0 0 0,1 1 0 0 0,-1 0-1 0 0,0 0 1 0 0,0 0 0 0 0,1 0 0 0 0,-1 0 0 0 0,0 0 0 0 0,-1 0-1 0 0,-50-3 1323 0 0,0 2 1 0 0,0 2-1 0 0,-102 17 0 0 0,82-9-690 0 0,-79 2-1 0 0,-11-24 783 0 0,88 4-729 0 0,54 7-880 0 0,1 0 1 0 0,0 1-1 0 0,-1 1 1 0 0,1 1-1 0 0,0 0 1 0 0,-1 2-1 0 0,-20 5 1 0 0,16 0-6345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8:00.701"/>
    </inkml:context>
    <inkml:brush xml:id="br0">
      <inkml:brushProperty name="width" value="0.1" units="cm"/>
      <inkml:brushProperty name="height" value="0.1" units="cm"/>
      <inkml:brushProperty name="color" value="#E71224"/>
    </inkml:brush>
  </inkml:definitions>
  <inkml:trace contextRef="#ctx0" brushRef="#br0">39 72 3823 0 0,'-6'-6'21'0'0,"2"3"162"0"0,1 0 0 0 0,0 0 0 0 0,0 0-1 0 0,0 0 1 0 0,0-1 0 0 0,0 1 0 0 0,1-1 0 0 0,-1 0 0 0 0,1 1 0 0 0,-2-6-1 0 0,4 8-58 0 0,1 0-1 0 0,-1 0 0 0 0,0 0 1 0 0,0 0-1 0 0,1 0 0 0 0,-1 0 1 0 0,0 0-1 0 0,1 0 1 0 0,-1 0-1 0 0,1 0 0 0 0,0 0 1 0 0,-1 0-1 0 0,1 0 0 0 0,0 0 1 0 0,-1 0-1 0 0,1 1 0 0 0,0-1 1 0 0,0 0-1 0 0,0 0 0 0 0,0 1 1 0 0,-1-1-1 0 0,1 1 0 0 0,0-1 1 0 0,0 1-1 0 0,0-1 0 0 0,0 1 1 0 0,1 0-1 0 0,-1-1 0 0 0,0 1 1 0 0,0 0-1 0 0,0 0 0 0 0,0 0 1 0 0,0 0-1 0 0,0 0 1 0 0,2 0-1 0 0,7 0 241 0 0,-1 0 1 0 0,1 0-1 0 0,11 3 1 0 0,-7-1 111 0 0,6-1 305 0 0,37-4-1 0 0,-53 2-740 0 0,0 1 0 0 0,0 0 0 0 0,1 0 1 0 0,-1 0-1 0 0,0 1 0 0 0,0-1 0 0 0,0 1 0 0 0,7 2 0 0 0,-9-2-38 0 0,0 0-1 0 0,0 0 1 0 0,0 1 0 0 0,0-1-1 0 0,0 0 1 0 0,0 1 0 0 0,0-1-1 0 0,-1 1 1 0 0,1-1 0 0 0,-1 1-1 0 0,1 0 1 0 0,-1 0 0 0 0,0 0-1 0 0,1 0 1 0 0,-1 0 0 0 0,0 0-1 0 0,1 4 1 0 0,6 12 783 0 0,1-1-1 0 0,19 30 1 0 0,-2-3-138 0 0,-25-44-637 0 0,3 7 64 0 0,1 1 1 0 0,-1-1-1 0 0,-1 1 1 0 0,1-1-1 0 0,-1 1 0 0 0,-1 0 1 0 0,1 0-1 0 0,-1 1 1 0 0,-1-1-1 0 0,0 0 0 0 0,1 10 1 0 0,-1-7 39 0 0,0 1 0 0 0,1-1 0 0 0,0 0-1 0 0,5 14 1 0 0,4 18 65 0 0,10 33 82 0 0,-14-45-95 0 0,-3 0-1 0 0,2 32 1 0 0,-2-11-27 0 0,-2-37-111 0 0,1 0-1 0 0,1-1 0 0 0,7 18 1 0 0,5 25 70 0 0,1 24 226 0 0,-14-69-282 0 0,0-2-27 0 0,0-1-1 0 0,-1 1 0 0 0,0 0 1 0 0,0 0-1 0 0,-1 11 0 0 0,3 76 242 0 0,-9-52-237 0 0,4-38-15 0 0,-1 0 1 0 0,1 0-1 0 0,1 1 1 0 0,0-1-1 0 0,0 0 1 0 0,0 1 0 0 0,1-1-1 0 0,0 0 1 0 0,2 10-1 0 0,-1-9 28 0 0,0 0 0 0 0,-1 0 0 0 0,2 14 0 0 0,2 16 104 0 0,-6-35-131 0 0,1 1 1 0 0,-1 0-1 0 0,1-1 0 0 0,-1 1 0 0 0,0-1 0 0 0,-1 1 0 0 0,-2 5 1 0 0,-1 4 16 0 0,4-9-17 0 0,1 0 0 0 0,-1 0 0 0 0,0 0-1 0 0,1 0 1 0 0,0 0 0 0 0,0 0 0 0 0,0 0-1 0 0,1 0 1 0 0,-1 0 0 0 0,1 0 0 0 0,0 0 0 0 0,2 5-1 0 0,3 17-2 0 0,-4 21 52 0 0,11 30 20 0 0,-2 33-74 0 0,-8-80 0 0 0,-1-4 0 0 0,1-1 0 0 0,11 38 0 0 0,-10-44 12 0 0,-1 1 0 0 0,0-1 0 0 0,-2 1 0 0 0,-1 33 0 0 0,0-30-8 0 0,-9 104-4 0 0,5-89 0 0 0,1 11 0 0 0,4 54 0 0 0,1-25 0 0 0,-3-13 0 0 0,4 86 0 0 0,-3-140 11 0 0,-1 0 1 0 0,0 1-1 0 0,0-1 0 0 0,-6 21 1 0 0,4-19 3 0 0,0 1 0 0 0,1-1 0 0 0,0 15 0 0 0,2-9-7 0 0,-1-8 6 0 0,1 1-1 0 0,1-1 0 0 0,0 1 1 0 0,5 21-1 0 0,-3-12-13 0 0,0-1 0 0 0,-1 1 0 0 0,-1 35 0 0 0,-1-55 0 0 0,-5 261 64 0 0,-1-163-64 0 0,3-74 0 0 0,1-1 0 0 0,1 1 0 0 0,1 0 0 0 0,2 0 0 0 0,0-1 0 0 0,8 34 0 0 0,-10-50 18 0 0,1-1 0 0 0,-1 1 1 0 0,0 0-1 0 0,-1-1 0 0 0,0 1 0 0 0,0-1 0 0 0,-1 1 0 0 0,1-1 0 0 0,-2 1 0 0 0,-5 12 1 0 0,-4 19 37 0 0,-27 104 128 0 0,35-132-183 0 0,-5 12 8 0 0,0 1 0 0 0,1 1 0 0 0,2 0 0 0 0,0 0 0 0 0,2 0 0 0 0,-2 38 0 0 0,5-36-9 0 0,1-13 0 0 0,0 1 0 0 0,0-1 0 0 0,1 1 0 0 0,6 25 0 0 0,-6-37-426 0 0,1 0 0 0 0,-1 0 1 0 0,1 0-1 0 0,0 0 0 0 0,-1-1 0 0 0,1 1 0 0 0,1-1 0 0 0,-1 1 0 0 0,0-1 1 0 0,0 0-1 0 0,1 0 0 0 0,-1 0 0 0 0,1 0 0 0 0,3 2 0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8:28.380"/>
    </inkml:context>
    <inkml:brush xml:id="br0">
      <inkml:brushProperty name="width" value="0.1" units="cm"/>
      <inkml:brushProperty name="height" value="0.1" units="cm"/>
      <inkml:brushProperty name="color" value="#E71224"/>
    </inkml:brush>
  </inkml:definitions>
  <inkml:trace contextRef="#ctx0" brushRef="#br0">18 4 1495 0 0,'0'0'58'0'0,"0"0"-1"0"0,0 0 1 0 0,-1-1-1 0 0,1 1 1 0 0,0 0-1 0 0,0-1 1 0 0,-1 1-1 0 0,1 0 1 0 0,0 0-1 0 0,-1 0 0 0 0,1-1 1 0 0,0 1-1 0 0,-1 0 1 0 0,1 0-1 0 0,0 0 1 0 0,-1 0-1 0 0,1 0 1 0 0,-1-1-1 0 0,1 1 1 0 0,0 0-1 0 0,-1 0 1 0 0,1 0-1 0 0,0 0 0 0 0,-1 0 1 0 0,1 0-1 0 0,-1 0 1 0 0,1 1-1 0 0,0-1 1 0 0,-1 0-1 0 0,1 0 1 0 0,0 0-1 0 0,-1 0 1 0 0,1 0-1 0 0,-1 0 0 0 0,1 1 1 0 0,0-1-1 0 0,-1 0 1 0 0,1 0-1 0 0,0 1 1 0 0,0-1-1 0 0,-1 0 1 0 0,1 0-1 0 0,0 1 1 0 0,0-1-1 0 0,-1 0 0 0 0,1 1 1 0 0,0-1-1 0 0,0 0 1 0 0,0 1-1 0 0,-1 0 1 0 0,1 0 86 0 0,0 0 1 0 0,-1-1 0 0 0,1 1-1 0 0,0 0 1 0 0,-1 0-1 0 0,1 0 1 0 0,0 0-1 0 0,0 0 1 0 0,0 0 0 0 0,0 0-1 0 0,0 0 1 0 0,0 0-1 0 0,0 0 1 0 0,1 0 0 0 0,-1 0-1 0 0,0 0 1 0 0,0 0-1 0 0,1 0 1 0 0,-1 0-1 0 0,1 1 1 0 0,2 2-17 0 0,0-1-1 0 0,0 0 1 0 0,1 0 0 0 0,-1-1-1 0 0,1 1 1 0 0,-1-1 0 0 0,7 4-1 0 0,16 12 1127 0 0,-24-16-1198 0 0,-1-1 1 0 0,0 1-1 0 0,0 0 0 0 0,0 0 1 0 0,0 0-1 0 0,0 0 1 0 0,0 0-1 0 0,0 0 0 0 0,0 0 1 0 0,-1 0-1 0 0,1 0 1 0 0,-1 0-1 0 0,1 3 0 0 0,-2 34 321 0 0,2 0-73 0 0,5-15-58 0 0,10 26 0 0 0,-11-37-136 0 0,0 0 1 0 0,-1 0-1 0 0,-1 0 1 0 0,0 1 0 0 0,-1-1-1 0 0,0 1 1 0 0,-1 26-1 0 0,-3-10 12 0 0,0 1 0 0 0,2-1-1 0 0,2 1 1 0 0,6 39-1 0 0,-5-59-96 0 0,-1 0-1 0 0,-1 0 0 0 0,0 1 1 0 0,0-1-1 0 0,-1 0 1 0 0,0 0-1 0 0,-1 1 0 0 0,-1-1 1 0 0,-3 14-1 0 0,4-16 43 0 0,-1 0 0 0 0,2-1-1 0 0,-1 1 1 0 0,1-1-1 0 0,1 1 1 0 0,-1 0 0 0 0,1-1-1 0 0,4 15 1 0 0,-3-14-65 0 0,0 0 1 0 0,-1 1 0 0 0,0-1-1 0 0,0 1 1 0 0,-1-1-1 0 0,0 1 1 0 0,-3 11-1 0 0,-4 25 13 0 0,2-1 0 0 0,2 1-1 0 0,3 56 1 0 0,1-48-10 0 0,1-8-5 0 0,11 63 0 0 0,1 7 0 0 0,2 16 22 0 0,-9-93-11 0 0,-2 1-1 0 0,-2 1 1 0 0,-1 45-1 0 0,-9-31-10 0 0,4-39 0 0 0,1-1 0 0 0,0 1 0 0 0,2 27 0 0 0,4 5 11 0 0,-2 0 0 0 0,-2 0-1 0 0,-2-1 1 0 0,-2 1 0 0 0,-20 91-1 0 0,17-114-10 0 0,1 1 0 0 0,2-1 0 0 0,1 1 0 0 0,0 0 0 0 0,2 0 0 0 0,1 0 0 0 0,1-1 0 0 0,5 28 0 0 0,-4-30 2 0 0,0 1 0 0 0,-1-1 0 0 0,-2 0-1 0 0,0 0 1 0 0,-6 26 0 0 0,-1-1 55 0 0,3-22-32 0 0,1 0 0 0 0,1-1 0 0 0,1 1 0 0 0,3 39-1 0 0,2-26-24 0 0,-2 0 0 0 0,-1 0 0 0 0,-2 0 0 0 0,-2 0 0 0 0,-2 0 0 0 0,-10 38 0 0 0,15-70 0 0 0,-1 0 0 0 0,2 0 0 0 0,-1 0 0 0 0,1 0 0 0 0,0 1 0 0 0,0-1 0 0 0,1 0 0 0 0,0 0 0 0 0,0 0 0 0 0,1 0 0 0 0,0 0 0 0 0,0 0 0 0 0,0-1 0 0 0,5 10 0 0 0,-3-7 7 0 0,-2 0-1 0 0,1 0 0 0 0,-1 0 1 0 0,-1 0-1 0 0,0 1 0 0 0,0-1 1 0 0,-1 0-1 0 0,0 1 1 0 0,0-1-1 0 0,-3 15 0 0 0,0 26-12 0 0,7 0 6 0 0,-3-42 0 0 0,0 0 0 0 0,0 0 0 0 0,0-1 0 0 0,-1 1 0 0 0,0 0 0 0 0,-1 0 0 0 0,1 0 0 0 0,-2 0 0 0 0,1-1 0 0 0,-1 1 0 0 0,0 0 0 0 0,-4 7 0 0 0,2-6 28 0 0,1-1 0 0 0,0 1-1 0 0,0 1 1 0 0,1-1 0 0 0,0 0-1 0 0,0 0 1 0 0,1 1-1 0 0,0 9 1 0 0,0 23-3379 0 0,1-36 2481 0 0,0 20-3662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8:42.695"/>
    </inkml:context>
    <inkml:brush xml:id="br0">
      <inkml:brushProperty name="width" value="0.1" units="cm"/>
      <inkml:brushProperty name="height" value="0.1" units="cm"/>
      <inkml:brushProperty name="color" value="#E71224"/>
    </inkml:brush>
  </inkml:definitions>
  <inkml:trace contextRef="#ctx0" brushRef="#br0">80 13 2303 0 0,'-9'-13'5938'0'0,"10"24"-5882"0"0,-1-9 55 0 0,0 1 0 0 0,-1-1 0 0 0,1 0 0 0 0,0 1 0 0 0,-1-1 1 0 0,0 0-1 0 0,0 0 0 0 0,1 1 0 0 0,-1-1 0 0 0,0 0 0 0 0,-1 0 0 0 0,1 0 1 0 0,0 0-1 0 0,-3 3 0 0 0,-8 16 1060 0 0,11-13-1067 0 0,0 0-1 0 0,0 0 0 0 0,1 0 0 0 0,0 0 1 0 0,1 1-1 0 0,1 8 0 0 0,11 51 417 0 0,-12-65-485 0 0,1 16 74 0 0,0-1 0 0 0,-1 38 1 0 0,-1-36 132 0 0,-2 73 158 0 0,1-70-366 0 0,-1 0-1 0 0,-6 27 0 0 0,-1 3 134 0 0,7-27-119 0 0,0-10 1 0 0,0 0 1 0 0,0-1-1 0 0,-6 18 0 0 0,4-18 5 0 0,-5 12 95 0 0,6-23-140 0 0,1 0-1 0 0,1 0 1 0 0,-1 0 0 0 0,1 0-1 0 0,-1 1 1 0 0,1-1 0 0 0,1 0-1 0 0,-1 1 1 0 0,1-1 0 0 0,-1 1-1 0 0,1-1 1 0 0,1 9 0 0 0,1-3 9 0 0,-1-1 1 0 0,2 1-1 0 0,-1-1 1 0 0,8 17-1 0 0,-8-21-18 0 0,-1-1 0 0 0,0 1 0 0 0,0 0 0 0 0,0-1 0 0 0,0 7 0 0 0,5 23 0 0 0,-2-20 0 0 0,0 0 0 0 0,2 15 0 0 0,-5-18 0 0 0,1-1 0 0 0,1 1 0 0 0,0-1 0 0 0,0 0 0 0 0,8 16 0 0 0,-5-15 0 0 0,2 2 0 0 0,-1 0 0 0 0,0 0 0 0 0,-1 0 0 0 0,0 1 0 0 0,5 23 0 0 0,6 14 15 0 0,-13-40-8 0 0,0 0 1 0 0,0 0 0 0 0,-1 1 0 0 0,2 13 0 0 0,-4 3 10 0 0,0 1 1 0 0,-2 0 0 0 0,-6 36-1 0 0,4-51-18 0 0,0-1 0 0 0,-1 0 0 0 0,-7 18 0 0 0,6-18 0 0 0,1 1 0 0 0,-7 27 0 0 0,8-20 22 0 0,-2 0-1 0 0,-1 0 0 0 0,0 0 1 0 0,-2-1-1 0 0,-13 26 0 0 0,18-37-15 0 0,0 0 1 0 0,0 0-1 0 0,1 1 0 0 0,0-1 0 0 0,1 1 1 0 0,0 13-1 0 0,-6 26 14 0 0,5-38-20 0 0,1-1 0 0 0,0 0 0 0 0,0 0 0 0 0,1 1 0 0 0,0-1 0 0 0,1 0 0 0 0,0 0 0 0 0,1 1 0 0 0,3 12 0 0 0,5 20 0 0 0,-6-26 0 0 0,0-1 0 0 0,9 25 0 0 0,-11-34 0 0 0,1 0 0 0 0,-2 1 0 0 0,1-1 0 0 0,-1 1 0 0 0,0 0 0 0 0,-1-1 0 0 0,1 1 0 0 0,-2 0 0 0 0,0 9 0 0 0,0 14 0 0 0,1-27 10 0 0,1-1 0 0 0,-1 0 0 0 0,1 0 0 0 0,0 0 0 0 0,0 1 0 0 0,1-1-1 0 0,1 3 1 0 0,6 15 39 0 0,2 25-4122 0 0,-8-26-518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8:53.453"/>
    </inkml:context>
    <inkml:brush xml:id="br0">
      <inkml:brushProperty name="width" value="0.1" units="cm"/>
      <inkml:brushProperty name="height" value="0.1" units="cm"/>
      <inkml:brushProperty name="color" value="#E71224"/>
    </inkml:brush>
  </inkml:definitions>
  <inkml:trace contextRef="#ctx0" brushRef="#br0">7 1 919 0 0,'-4'37'968'0'0,"1"0"0"0"0,4 41-1 0 0,-1-31-375 0 0,-1-16-325 0 0,2 0 0 0 0,1 0 0 0 0,1 0 0 0 0,2 0 0 0 0,1-1 0 0 0,11 34 0 0 0,1-10 136 0 0,19 105-1 0 0,-5 61 471 0 0,-22-141-707 0 0,36 271 256 0 0,-34-273-361 0 0,1 7 0 0 0,4 92 1 0 0,-16-94 38 0 0,15 207 354 0 0,-4-196-362 0 0,-5 1-1 0 0,-5 138 1 0 0,-13 89-28 0 0,2-20 128 0 0,-8 82 0 0 0,3-86-166 0 0,3-137-12 0 0,11 178-1 0 0,5 170 36 0 0,-8-266-34 0 0,-5 89 40 0 0,4-191-46 0 0,6 22-9 0 0,28 190 0 0 0,-19-251 0 0 0,48 250 0 0 0,-44-268 3 0 0,-4 1 0 0 0,-3 1 0 0 0,-4 97 0 0 0,1 13 27 0 0,32 211 0 0 0,-3-150-30 0 0,17 164 0 0 0,-16 199-72 0 0,-27-383 72 0 0,12 205 0 0 0,-15-311 0 0 0,-20 220 0 0 0,0-97 0 0 0,-36 201 0 0 0,10-145 0 0 0,10-47-2 0 0,-11 149 76 0 0,33-285-74 0 0,-2 71 0 0 0,13-86 0 0 0,-5 399 0 0 0,-22-331 0 0 0,7-67 0 0 0,-52 541 118 0 0,54-512-81 0 0,-1 16 176 0 0,-37 696 225 0 0,26-557-1242 0 0,23-261-2886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09:58.939"/>
    </inkml:context>
    <inkml:brush xml:id="br0">
      <inkml:brushProperty name="width" value="0.1" units="cm"/>
      <inkml:brushProperty name="height" value="0.1" units="cm"/>
      <inkml:brushProperty name="color" value="#E71224"/>
    </inkml:brush>
  </inkml:definitions>
  <inkml:trace contextRef="#ctx0" brushRef="#br0">489 121 455 0 0,'5'-3'307'0'0,"0"0"0"0"0,0 1 0 0 0,1-1 1 0 0,-1 1-1 0 0,1 0 0 0 0,-1 0 0 0 0,10-1 0 0 0,-1 0-137 0 0,13-7 826 0 0,41-20 0 0 0,-27 11-375 0 0,-14 3 135 0 0,9-3 815 0 0,-35 19-1541 0 0,1-1 0 0 0,-1 0 1 0 0,1 1-1 0 0,-1 0 0 0 0,0-1 0 0 0,1 1 0 0 0,-1 0 0 0 0,1-1 1 0 0,-1 1-1 0 0,1 0 0 0 0,0 0 0 0 0,-1 0 0 0 0,1 0 0 0 0,-1 1 1 0 0,1-1-1 0 0,-1 0 0 0 0,0 1 0 0 0,1-1 0 0 0,-1 1 0 0 0,1-1 0 0 0,-1 1 1 0 0,0 0-1 0 0,1-1 0 0 0,-1 1 0 0 0,0 0 0 0 0,0 0 0 0 0,1 0 1 0 0,-1 0-1 0 0,0 0 0 0 0,0 0 0 0 0,0 0 0 0 0,1 3 0 0 0,3 1 48 0 0,12 9 200 0 0,-14-12-243 0 0,-1 0-1 0 0,0 0 1 0 0,1 0 0 0 0,-1 0-1 0 0,0 1 1 0 0,0-1-1 0 0,0 0 1 0 0,0 1 0 0 0,2 4-1 0 0,3 8 89 0 0,-2-5-61 0 0,-1-1 0 0 0,1 0 0 0 0,1 0 1 0 0,0 0-1 0 0,13 16 0 0 0,-15-21-48 0 0,-1 1 0 0 0,0 1-1 0 0,0-1 1 0 0,-1 0 0 0 0,1 1-1 0 0,-1-1 1 0 0,-1 1-1 0 0,1 0 1 0 0,-1 0 0 0 0,0-1-1 0 0,0 1 1 0 0,0 7 0 0 0,2 8 8 0 0,-1 3-1 0 0,-1 0 0 0 0,-1 1 0 0 0,-2-1 0 0 0,0 0 0 0 0,-8 34 0 0 0,7-42-19 0 0,-28 107-2 0 0,21-92 0 0 0,1 0 0 0 0,2 0 0 0 0,-4 38 0 0 0,8-43 18 0 0,-7 26 0 0 0,6-32-8 0 0,0 1-1 0 0,-1 34 0 0 0,1 43-9 0 0,1 31 0 0 0,6-103 0 0 0,1-1 0 0 0,0 1 0 0 0,14 40 0 0 0,-1-17 0 0 0,-8-24 0 0 0,0 1 0 0 0,4 29 0 0 0,1 70 0 0 0,-3 224 0 0 0,-11-307 0 0 0,-10 174 0 0 0,9-193 0 0 0,2-1 0 0 0,0 0 0 0 0,6 30 0 0 0,1 8 0 0 0,19 135 0 0 0,-14-125 0 0 0,5 136 0 0 0,-29 53 0 0 0,15-143 0 0 0,-2 41 0 0 0,-31 190 0 0 0,6-179 0 0 0,21-135 0 0 0,1-1 0 0 0,2 0 0 0 0,5 40 0 0 0,-2-48 0 0 0,21 171 0 0 0,-21-144 0 0 0,-6 96 0 0 0,-23 80 0 0 0,16-98-1 0 0,-9 91 66 0 0,8-143 15 0 0,4-1 0 0 0,3 1 0 0 0,12 125 0 0 0,-5-179-77 0 0,1-1-1 0 0,10 29 1 0 0,-9-33 6 0 0,-1-1 1 0 0,0 1-1 0 0,-2 0 1 0 0,0 0-1 0 0,1 20 0 0 0,-6-18 13 0 0,1-1 0 0 0,-8 28 0 0 0,0 5-24 0 0,-2 44 205 0 0,9-89-184 0 0,0 0 0 0 0,-1 0-1 0 0,0 0 1 0 0,0 0 0 0 0,-1-1 0 0 0,0 1 0 0 0,0-1-1 0 0,0 0 1 0 0,-1 0 0 0 0,0-1 0 0 0,0 1 0 0 0,-1-1-1 0 0,1 0 1 0 0,-1-1 0 0 0,0 1 0 0 0,-8 4 0 0 0,-9 4 250 0 0,1-1 0 0 0,-2-1 1 0 0,-33 11-1 0 0,-27 4 752 0 0,-2-3 0 0 0,-146 19 0 0 0,200-37-792 0 0,-1-2-1 0 0,-34-2 1 0 0,56-1-198 0 0,1-1-1 0 0,0 0 0 0 0,0-1 1 0 0,0 0-1 0 0,0 0 1 0 0,0-1-1 0 0,0 0 1 0 0,0-1-1 0 0,1 0 1 0 0,-17-11-1 0 0,22 12-127 0 0,1 0 0 0 0,-1 0 0 0 0,1-1 0 0 0,0 1 0 0 0,0-1 0 0 0,0 0 0 0 0,1 0 0 0 0,-1 0 0 0 0,1 0 0 0 0,0-1 0 0 0,0 1 0 0 0,0-1 0 0 0,1 1 0 0 0,0-1 0 0 0,-2-8 0 0 0,-1-23-5395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0:00.877"/>
    </inkml:context>
    <inkml:brush xml:id="br0">
      <inkml:brushProperty name="width" value="0.1" units="cm"/>
      <inkml:brushProperty name="height" value="0.1" units="cm"/>
      <inkml:brushProperty name="color" value="#E71224"/>
    </inkml:brush>
  </inkml:definitions>
  <inkml:trace contextRef="#ctx0" brushRef="#br0">42 51 2671 0 0,'-3'-2'48'0'0,"-1"0"-1"0"0,1 0 1 0 0,0-1-1 0 0,0 1 0 0 0,0-1 1 0 0,-4-4-1 0 0,1 0 243 0 0,5 6-116 0 0,0 0 0 0 0,0 0 0 0 0,0-1 0 0 0,0 1 0 0 0,0 0 0 0 0,1-1 0 0 0,-1 1 0 0 0,0-1 0 0 0,1 1 0 0 0,0-1 0 0 0,-1 1 0 0 0,1-4 0 0 0,0 5-161 0 0,0 0-1 0 0,0 0 1 0 0,0 1-1 0 0,0-1 0 0 0,0 0 1 0 0,0 0-1 0 0,0 0 1 0 0,0 0-1 0 0,0 0 0 0 0,0 0 1 0 0,0 0-1 0 0,0 0 1 0 0,0 0-1 0 0,0 0 0 0 0,0 0 1 0 0,0 0-1 0 0,0 0 0 0 0,0 0 1 0 0,1 0-1 0 0,-1 0 1 0 0,0 0-1 0 0,0 0 0 0 0,0-1 1 0 0,0 1-1 0 0,0 0 1 0 0,0 0-1 0 0,0 0 0 0 0,0 0 1 0 0,0 0-1 0 0,0 0 1 0 0,0 0-1 0 0,0 0 0 0 0,0 0 1 0 0,0 0-1 0 0,0 0 0 0 0,0 0 1 0 0,0 0-1 0 0,0 0 1 0 0,0 0-1 0 0,0 0 0 0 0,0 0 1 0 0,0 0-1 0 0,0 0 1 0 0,0 0-1 0 0,0 0 0 0 0,0 0 1 0 0,0-1-1 0 0,0 1 1 0 0,0 0-1 0 0,0 0 0 0 0,0 0 1 0 0,0 0-1 0 0,0 0 0 0 0,0 0 1 0 0,0 0-1 0 0,6 14 546 0 0,-3-3-393 0 0,1 0-1 0 0,0-1 1 0 0,1 0-1 0 0,0 0 0 0 0,0 0 1 0 0,1 0-1 0 0,0-1 0 0 0,1 0 1 0 0,11 12-1 0 0,-12-15-123 0 0,1 0-1 0 0,0-1 1 0 0,-1 0-1 0 0,2 0 1 0 0,-1-1-1 0 0,1 0 1 0 0,-1 0-1 0 0,1-1 1 0 0,0 0-1 0 0,0 0 1 0 0,1-1-1 0 0,-1 0 1 0 0,10 1-1 0 0,21 1 97 0 0,67-4-1 0 0,26 2-33 0 0,-4 3-50 0 0,-124-5-45 0 0,0 1 0 0 0,-1 0-1 0 0,1 0 1 0 0,0 0 0 0 0,-1 0 0 0 0,1 1-1 0 0,-1-1 1 0 0,1 1 0 0 0,-1 0-1 0 0,0 0 1 0 0,0 0 0 0 0,0 0 0 0 0,0 1-1 0 0,0-1 1 0 0,0 1 0 0 0,-1 0-1 0 0,1 0 1 0 0,-1 0 0 0 0,0 0 0 0 0,0 0-1 0 0,0 0 1 0 0,0 1 0 0 0,2 4-1 0 0,3 8-2 0 0,0 0-1 0 0,-2 0 1 0 0,8 31-1 0 0,5 57 366 0 0,9 197 0 0 0,-21-197-129 0 0,25 155 240 0 0,-7-86-450 0 0,-17-112 1 0 0,-3 0 0 0 0,-3 1 0 0 0,-11 112 0 0 0,-7-29 32 0 0,7 0 0 0 0,9 158 0 0 0,4-273-64 0 0,2 1 0 0 0,1-1 0 0 0,1-1 0 0 0,17 46 0 0 0,-10-36 0 0 0,13 70 0 0 0,10 239-6 0 0,-14-98 76 0 0,-21-215-39 0 0,-2 1-1 0 0,-2-1 1 0 0,-1 0-1 0 0,-15 69 0 0 0,-5 53 138 0 0,18-97-103 0 0,2-28-44 0 0,1-1 0 0 0,3 46 0 0 0,31 392-21 0 0,-21-344 0 0 0,-6-87 3 0 0,-1 0-1 0 0,-3 0 0 0 0,0 0 0 0 0,-9 64 0 0 0,-2-59 24 0 0,-1-1-1 0 0,-3 0 1 0 0,-1 0-1 0 0,-23 40 1 0 0,14-18 14 0 0,20-51-31 0 0,0 0 1 0 0,-2 0 0 0 0,1 0 0 0 0,-2 0-1 0 0,1-1 1 0 0,-2 0 0 0 0,-14 18-1 0 0,15-21 35 0 0,-1-1-1 0 0,0 0 0 0 0,0-1 0 0 0,-1 0 0 0 0,-17 11 1 0 0,20-15-16 0 0,0-1 0 0 0,0 1-1 0 0,0-1 1 0 0,0 0 0 0 0,-1-1 0 0 0,1 0 0 0 0,0 0 0 0 0,-1 0 0 0 0,1 0 0 0 0,-1-1 0 0 0,-10-1 0 0 0,4-1 65 0 0,1 0 1 0 0,0-1-1 0 0,0 0 0 0 0,0-1 1 0 0,0 0-1 0 0,-20-11 1 0 0,-65-43 102 0 0,26 13-3917 0 0,55 38-547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1:39.879"/>
    </inkml:context>
    <inkml:brush xml:id="br0">
      <inkml:brushProperty name="width" value="0.1" units="cm"/>
      <inkml:brushProperty name="height" value="0.1" units="cm"/>
      <inkml:brushProperty name="color" value="#E71224"/>
    </inkml:brush>
  </inkml:definitions>
  <inkml:trace contextRef="#ctx0" brushRef="#br0">1 143 1639 0 0,'14'0'874'0'0,"1"-1"-1"0"0,0 0 0 0 0,0-2 1 0 0,21-5-1 0 0,-22 6-591 0 0,-1-1 0 0 0,1 2 1 0 0,0 0-1 0 0,0 0 0 0 0,0 1 0 0 0,0 1 0 0 0,24 5 0 0 0,-23-5 204 0 0,-1 1 0 0 0,1-2 0 0 0,27-1 0 0 0,-22-1-241 0 0,30 3 1 0 0,-20 0 181 0 0,33-3-1 0 0,-9 1-66 0 0,-26-1-202 0 0,33-5-1 0 0,-45 4-85 0 0,0 1 1 0 0,1 0-1 0 0,-1 1 0 0 0,0 1 1 0 0,1 1-1 0 0,31 4 1 0 0,-31-2-32 0 0,0 0 0 0 0,1-2 0 0 0,-1 0 0 0 0,25-2 0 0 0,-21 0 40 0 0,1 1 0 0 0,27 3 0 0 0,-23 0-52 0 0,-1-2 0 0 0,48-3 0 0 0,-45 0 58 0 0,0 1 0 0 0,33 4 1 0 0,-10 2-27 0 0,0-3 1 0 0,0-2-1 0 0,69-9 0 0 0,-80 8-61 0 0,0 1 0 0 0,1 1 0 0 0,63 12 0 0 0,-53-6 0 0 0,26-2 75 0 0,0 2 125 0 0,0-4 0 0 0,142-14 0 0 0,-156 4-166 0 0,-30 1 3 0 0,1 3 0 0 0,0 1 0 0 0,67 4-1 0 0,10 15-13 0 0,-47-6 12 0 0,0-3 0 0 0,109 0 0 0 0,103-19 293 0 0,-232 10-277 0 0,48 6 0 0 0,8 0 29 0 0,-14-4 17 0 0,-27 1-40 0 0,71-7-1 0 0,27-6 6 0 0,7-2 4 0 0,-88 2-35 0 0,-41 5 10 0 0,-1 2 1 0 0,69-1-1 0 0,-48 6 21 0 0,60-8 0 0 0,-24 1-5 0 0,-76 6-57 0 0,19-3 0 0 0,0 2 0 0 0,-1 2 0 0 0,1 1 0 0 0,58 11 0 0 0,-65-8 9 0 0,0-1 0 0 0,1-2 0 0 0,39 0-1 0 0,16 0 75 0 0,60 16-70 0 0,-81-8-15 0 0,88 1 1 0 0,-16-11 87 0 0,0-6-1 0 0,138-25 0 0 0,-238 25-84 0 0,341-46 62 0 0,-236 53-63 0 0,-55 1 0 0 0,171-16 0 0 0,89-14 64 0 0,-317 31-64 0 0,-1 0 0 0 0,1 2 0 0 0,-1 1 0 0 0,0 0 0 0 0,42 19 0 0 0,-17-7 0 0 0,-35-15 6 0 0,1 0 0 0 0,-1 0 0 0 0,1-2 0 0 0,0 0 0 0 0,33-3 0 0 0,-4 0 12 0 0,121 0 93 0 0,117 2 108 0 0,64-3-208 0 0,-266 4 81 0 0,80 10 1 0 0,-135-9-89 0 0,10 2-1 0 0,213 27 58 0 0,-162-15-61 0 0,82 19 0 0 0,-116-19 18 0 0,1-3 0 0 0,89 10 0 0 0,223-14 161 0 0,-74-5-92 0 0,-125 6-55 0 0,198-15 0 0 0,-251-2-31 0 0,72-8 73 0 0,-86 2-25 0 0,220-34-45 0 0,-285 40-4 0 0,1 2 0 0 0,0 2 0 0 0,0 1 0 0 0,0 2 0 0 0,0 2 0 0 0,0 1 0 0 0,71 16 0 0 0,48 5 0 0 0,-146-22 0 0 0,144 10 0 0 0,-101-11 0 0 0,-1-3 0 0 0,73-11 0 0 0,19-2 0 0 0,169-26 61 0 0,-253 31-58 0 0,-30 7 229 0 0,1 1 0 0 0,0 2 0 0 0,41 4 0 0 0,18 1-1240 0 0,218-15 1008 0 0,-184 5 0 0 0,42 1 0 0 0,-103 6 0 0 0,83-9 0 0 0,-67-8-1 0 0,-55 10 8 0 0,45-5-1 0 0,-52 8 46 0 0,0-1 1 0 0,1-1-1 0 0,-1-1 0 0 0,0-1 1 0 0,27-12-1 0 0,8-2 81 0 0,0-3-33 0 0,-40 16-61 0 0,1 1-1 0 0,0 1 1 0 0,0 0 0 0 0,25-5-1 0 0,-37 10-43 0 0,-1-1 0 0 0,0 1 0 0 0,0 0 0 0 0,1 0 0 0 0,-1 1 0 0 0,0-1 1 0 0,1 0-1 0 0,-1 0 0 0 0,0 0 0 0 0,1 0 0 0 0,-1 0 0 0 0,0 0 0 0 0,0 0 0 0 0,1 0 0 0 0,-1 0 0 0 0,0 1 0 0 0,0-1 0 0 0,1 0 0 0 0,-1 0 0 0 0,0 0 0 0 0,0 1 0 0 0,0-1 0 0 0,1 0 0 0 0,-1 0 0 0 0,0 1 0 0 0,0-1 0 0 0,0 0 0 0 0,0 0 0 0 0,1 1 1 0 0,-1-1-1 0 0,0 0 0 0 0,0 0 0 0 0,0 1 0 0 0,0-1 0 0 0,0 0 0 0 0,0 1 0 0 0,0-1 0 0 0,0 0 0 0 0,0 0 0 0 0,0 1 0 0 0,0-1 0 0 0,0 0 0 0 0,0 1 0 0 0,0-1 0 0 0,0 0 0 0 0,0 0 0 0 0,0 1 0 0 0,0-1 0 0 0,-1 0 0 0 0,1 1 0 0 0,0-1 0 0 0,-7 21-1034 0 0,5-17 771 0 0,-6 17-647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1:41.292"/>
    </inkml:context>
    <inkml:brush xml:id="br0">
      <inkml:brushProperty name="width" value="0.1" units="cm"/>
      <inkml:brushProperty name="height" value="0.1" units="cm"/>
      <inkml:brushProperty name="color" value="#E71224"/>
    </inkml:brush>
  </inkml:definitions>
  <inkml:trace contextRef="#ctx0" brushRef="#br0">9 154 1375 0 0,'0'0'49'0'0,"0"0"0"0"0,-1 0 0 0 0,1 0 0 0 0,0 0 0 0 0,-1 0 0 0 0,1 0 0 0 0,0 0 0 0 0,-1 0 0 0 0,1 0-1 0 0,0 0 1 0 0,0 0 0 0 0,-1 0 0 0 0,1 0 0 0 0,0 0 0 0 0,-1-1 0 0 0,1 1 0 0 0,0 0 0 0 0,0 0 0 0 0,0 0 0 0 0,-1 0-1 0 0,1-1 1 0 0,0 1 0 0 0,0 0 0 0 0,-1 0 0 0 0,1-1 0 0 0,0 1 0 0 0,0 0 0 0 0,0 0 0 0 0,0-1 0 0 0,0 1-1 0 0,-1 0 1 0 0,1 0 0 0 0,0-1 0 0 0,0 1 0 0 0,0 0 0 0 0,0-1 0 0 0,0 1 0 0 0,0 0 0 0 0,0 0 0 0 0,0-1-1 0 0,0 1 1 0 0,0 0 0 0 0,0-1 0 0 0,0 1 0 0 0,0 0 0 0 0,0 0 0 0 0,0-1 0 0 0,0 1 0 0 0,1 0 0 0 0,-1-1-1 0 0,0 1 1 0 0,0 0 0 0 0,0 0 0 0 0,0-1 0 0 0,0 1 0 0 0,1 0 0 0 0,-1 0 0 0 0,0 0 0 0 0,0-1 0 0 0,0 1-1 0 0,1 0 1 0 0,-1 0 0 0 0,0 0 0 0 0,1-1 0 0 0,14-15 2875 0 0,-7 12-2724 0 0,0 1 0 0 0,0 0 0 0 0,0 0 0 0 0,0 1 0 0 0,0 0 0 0 0,1 0 0 0 0,-1 1 0 0 0,1 0 0 0 0,-1 0 0 0 0,11 2 0 0 0,0-2-8 0 0,170-11 1343 0 0,323-29-5 0 0,-410 33-929 0 0,183 11 0 0 0,-94 2-587 0 0,-12-1 22 0 0,156-6 56 0 0,-176-17-49 0 0,88-5 42 0 0,-138 20-79 0 0,-29-1 18 0 0,147 11 0 0 0,-192-1-19 0 0,41 9 0 0 0,-66-11-4 0 0,0 0 1 0 0,0 0-1 0 0,-1 1 0 0 0,1 0 0 0 0,-1 0 0 0 0,0 1 1 0 0,0 1-1 0 0,14 11 0 0 0,-19-13-140 0 0,0 0 0 0 0,-1 1 1 0 0,1-1-1 0 0,-1 1 0 0 0,0 0 0 0 0,0 0 0 0 0,-1 0 1 0 0,0 0-1 0 0,0 1 0 0 0,3 10 0 0 0,-1-2-4545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1:43.155"/>
    </inkml:context>
    <inkml:brush xml:id="br0">
      <inkml:brushProperty name="width" value="0.1" units="cm"/>
      <inkml:brushProperty name="height" value="0.1" units="cm"/>
      <inkml:brushProperty name="color" value="#E71224"/>
    </inkml:brush>
  </inkml:definitions>
  <inkml:trace contextRef="#ctx0" brushRef="#br0">1 342 3423 0 0,'0'0'41'0'0,"0"-1"-1"0"0,0 1 1 0 0,0-1 0 0 0,0 1-1 0 0,0-1 1 0 0,-1 1-1 0 0,1-1 1 0 0,0 1-1 0 0,0-1 1 0 0,0 1-1 0 0,0-1 1 0 0,1 1-1 0 0,-1 0 1 0 0,0-1-1 0 0,0 1 1 0 0,0-1-1 0 0,0 1 1 0 0,0-1-1 0 0,1 1 1 0 0,-1-1-1 0 0,0 1 1 0 0,0 0-1 0 0,1-1 1 0 0,-1 1 0 0 0,0-1-1 0 0,1 1 1 0 0,-1 0-1 0 0,0-1 1 0 0,1 1-1 0 0,-1 0 1 0 0,0 0-1 0 0,1-1 1 0 0,-1 1-1 0 0,1 0 1 0 0,-1 0-1 0 0,1-1 1 0 0,21-12 812 0 0,-17 10-758 0 0,14-9 115 0 0,1 0-1 0 0,0 2 0 0 0,0 0 0 0 0,2 1 0 0 0,-1 2 0 0 0,1 0 0 0 0,0 1 0 0 0,0 1 0 0 0,1 1 0 0 0,-1 1 1 0 0,30 0-1 0 0,-25 3-127 0 0,59 1 354 0 0,157-20 0 0 0,-160 9 16 0 0,87 1 0 0 0,-33 3-204 0 0,-65 2-63 0 0,-27 3-14 0 0,63-11 1 0 0,16-7 303 0 0,171-4 0 0 0,-205 21-471 0 0,-37 2 127 0 0,89-11 0 0 0,142-19 227 0 0,-119 16-268 0 0,-12 7-36 0 0,-88 5 68 0 0,131-3 214 0 0,-170 6-317 0 0,38 7-1 0 0,9 1 9 0 0,10-3-27 0 0,71 0 0 0 0,-32-8 31 0 0,-57 3 17 0 0,131-18 1 0 0,-54-3 108 0 0,26-6 70 0 0,-123 20-191 0 0,0 2-1 0 0,1 2 0 0 0,47 3 0 0 0,23 0 16 0 0,161-7 13 0 0,-28 8 395 0 0,-84 1-182 0 0,-163-3-265 0 0,-1 0 0 0 0,1 0 0 0 0,-1 0 0 0 0,1 0 0 0 0,-1 0 0 0 0,1 0 0 0 0,-1 0 0 0 0,1 0 0 0 0,-1 1 0 0 0,1-1 0 0 0,-1 1 0 0 0,1-1 0 0 0,-1 1 0 0 0,0-1 0 0 0,1 1 0 0 0,-1 0 0 0 0,0 0 0 0 0,0-1 0 0 0,1 1-1 0 0,-1 0 1 0 0,0 0 0 0 0,0 0 0 0 0,0 1 0 0 0,0-1 0 0 0,0 0 0 0 0,-1 0 0 0 0,1 0 0 0 0,0 1 0 0 0,0-1 0 0 0,-1 0 0 0 0,1 1 0 0 0,-1-1 0 0 0,1 1 0 0 0,-1-1 0 0 0,1 0 0 0 0,-1 1 0 0 0,0-1 0 0 0,0 3 0 0 0,0 3-639 0 0,-1 0-1 0 0,0 0 1 0 0,0 0 0 0 0,-1 0 0 0 0,0 0 0 0 0,-4 11-1 0 0,-4 7-4024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2:17.569"/>
    </inkml:context>
    <inkml:brush xml:id="br0">
      <inkml:brushProperty name="width" value="0.1" units="cm"/>
      <inkml:brushProperty name="height" value="0.1" units="cm"/>
      <inkml:brushProperty name="color" value="#E71224"/>
    </inkml:brush>
  </inkml:definitions>
  <inkml:trace contextRef="#ctx0" brushRef="#br0">1 2683 2471 0 0,'0'-1'73'0'0,"1"0"0"0"0,-1 0 0 0 0,1 0 0 0 0,-1 1 0 0 0,1-1 0 0 0,-1 0-1 0 0,1 0 1 0 0,-1 0 0 0 0,0 0 0 0 0,0 0 0 0 0,1 0 0 0 0,-1 0 0 0 0,0 0-1 0 0,0-1 1 0 0,2-6 1652 0 0,10 12-1297 0 0,2 4-124 0 0,-7-3-45 0 0,1 0-1 0 0,0-1 1 0 0,14 6-1 0 0,7 5-21 0 0,-25-13-200 0 0,0 1 0 0 0,0-1 0 0 0,1 1 0 0 0,-1-1 0 0 0,1-1 0 0 0,8 3 0 0 0,47 11 229 0 0,-43-10-122 0 0,0-1 0 0 0,0-1 1 0 0,1 0-1 0 0,19 0 0 0 0,115-1 1112 0 0,-149-2-1246 0 0,0-1 0 0 0,-1 1 0 0 0,1-1-1 0 0,0 0 1 0 0,-1 0 0 0 0,1 0 0 0 0,0 0 0 0 0,-1-1 0 0 0,1 1-1 0 0,-1-1 1 0 0,4-3 0 0 0,28-25 62 0 0,-21 18-14 0 0,0 1 17 0 0,-2 1-10 0 0,0 0 1 0 0,16-19 0 0 0,-24 25-58 0 0,0 0 0 0 0,-1-1 0 0 0,1 1 0 0 0,-1-1 0 0 0,1 0 0 0 0,-1 0 1 0 0,-1 0-1 0 0,1 0 0 0 0,-1 0 0 0 0,0 0 0 0 0,1-6 0 0 0,4-90 468 0 0,-5 71-407 0 0,0 17-36 0 0,-1 0 0 0 0,0-1 0 0 0,0 1 0 0 0,-2 0-1 0 0,0 1 1 0 0,-5-20 0 0 0,6 28-33 0 0,-4-8 99 0 0,0 0 0 0 0,1 0 1 0 0,0 0-1 0 0,1-1 0 0 0,1 1 0 0 0,0-1 0 0 0,0 0 1 0 0,1 1-1 0 0,1-14 0 0 0,2 7 60 0 0,-3-33 1 0 0,0 38-111 0 0,1 1 0 0 0,0-1 1 0 0,1 0-1 0 0,4-21 0 0 0,-4 33-40 0 0,1-1 0 0 0,-1 1-1 0 0,0 0 1 0 0,1-1 0 0 0,-1 1 0 0 0,1 0-1 0 0,0 0 1 0 0,0 0 0 0 0,0 0 0 0 0,0 0-1 0 0,0 0 1 0 0,0 0 0 0 0,1 1-1 0 0,-1-1 1 0 0,0 1 0 0 0,1 0 0 0 0,-1 0-1 0 0,1 0 1 0 0,0 0 0 0 0,-1 0 0 0 0,5-1-1 0 0,2 0 24 0 0,-1 0 0 0 0,1 1 0 0 0,-1 0 0 0 0,1 0 0 0 0,14 1 0 0 0,35 2 35 0 0,-1-3-1 0 0,77-10 0 0 0,53-3 63 0 0,-34 5-103 0 0,-92 4-7 0 0,76 3 0 0 0,-2-1-19 0 0,-93 0 0 0 0,81 5 0 0 0,-78 0 26 0 0,-1-1 0 0 0,1-3-1 0 0,61-10 1 0 0,-12 1-1 0 0,-24 4-23 0 0,82-4 60 0 0,9-1-62 0 0,-39 2 0 0 0,102 11 0 0 0,-81 2 0 0 0,204 6 64 0 0,207-33 211 0 0,-53-18-94 0 0,-456 42-162 0 0,86 11-1 0 0,13 0 9 0 0,-5-8 35 0 0,88-3 68 0 0,-149-4-98 0 0,111 9 0 0 0,-125-3 33 0 0,-1-2-1 0 0,91-12 1 0 0,-144 11-60 0 0,163-10 292 0 0,-113 4-271 0 0,-15 2 29 0 0,0 1 0 0 0,0 2 0 0 0,47 5 0 0 0,129 23-45 0 0,-216-26-10 0 0,33 6 0 0 0,52 0 0 0 0,-68-5 19 0 0,42 8 0 0 0,2 0 7 0 0,60 4-26 0 0,-39-8 0 0 0,205 8 128 0 0,-252-16-98 0 0,0-2-1 0 0,0-1 0 0 0,67-20 1 0 0,-72 14 16 0 0,40-17 0 0 0,7-4 75 0 0,-73 30-112 0 0,0 0 1 0 0,-1 0-1 0 0,1-1 1 0 0,-1-1-1 0 0,0 1 0 0 0,-1-1 1 0 0,15-12-1 0 0,-18 13 14 0 0,0 0-1 0 0,-1 0 1 0 0,1 0-1 0 0,-1-1 1 0 0,0 0-1 0 0,0 1 1 0 0,-1-1-1 0 0,1 0 1 0 0,-1 0 0 0 0,0 0-1 0 0,-1 0 1 0 0,1-1-1 0 0,-1 1 1 0 0,1-9-1 0 0,0 5 47 0 0,-1 1 0 0 0,1 0-1 0 0,1 0 1 0 0,0 0 0 0 0,0 1-1 0 0,0-1 1 0 0,1 0 0 0 0,0 1-1 0 0,8-10 1 0 0,6-7 11 0 0,29-28 1 0 0,-16 18-41 0 0,-25 26-40 0 0,0 0 0 0 0,-1 0 0 0 0,0 0 0 0 0,0 0 0 0 0,-1-1 0 0 0,-1 0 0 0 0,5-12 0 0 0,-2-3 0 0 0,7-41 0 0 0,-1-61 68 0 0,-4 33-72 0 0,-8 85 11 0 0,-1-1-1 0 0,0 1 0 0 0,0 0 1 0 0,0 0-1 0 0,-1 0 0 0 0,0 0 1 0 0,-1 0-1 0 0,0 0 0 0 0,0 0 1 0 0,0 1-1 0 0,-1 0 0 0 0,-9-13 0 0 0,-4-12 40 0 0,-13-41 12 0 0,10 20-52 0 0,19 46-6 0 0,-1 1 0 0 0,1 0 0 0 0,0 0 0 0 0,1-1 0 0 0,0 1 0 0 0,0 0 0 0 0,0-1 0 0 0,0 1 0 0 0,1 0 0 0 0,0-1 0 0 0,1 1 0 0 0,2-6 0 0 0,2-23 0 0 0,7-102 104 0 0,-11 128-110 0 0,0 1 0 0 0,1-1 0 0 0,0 1 0 0 0,1 0 0 0 0,6-11 0 0 0,6-17-22 0 0,-9 13 50 0 0,-1 0-1 0 0,-1-1 0 0 0,-1 0 1 0 0,-1 0-1 0 0,-1-42 0 0 0,-2 50-31 0 0,0 0-1 0 0,-2 0 0 0 0,0 0 1 0 0,0 0-1 0 0,-6-16 0 0 0,7 30 11 0 0,0 0 0 0 0,0 0 0 0 0,0 1 0 0 0,-1-1 0 0 0,1 1 0 0 0,0-1 0 0 0,-1 0 0 0 0,1 1 0 0 0,-1 0 0 0 0,1-1 0 0 0,-1 1 0 0 0,0 0 0 0 0,0 0 0 0 0,1 0 0 0 0,-4-1 0 0 0,-33-12 0 0 0,22 8 0 0 0,-52-22 58 0 0,18 6 217 0 0,-2 2 1 0 0,-68-16-1 0 0,80 30-509 0 0,0 3 0 0 0,0 0 0 0 0,-80 7 1 0 0,108-3 292 0 0,-179 19-23 0 0,3 0-80 0 0,-238 18-20 0 0,197-14 64 0 0,191-21-74 0 0,-167 24 222 0 0,179-22-410 0 0,0 2-1 0 0,1 0 1 0 0,0 2 0 0 0,0 1 0 0 0,-42 24-1 0 0,27-9-1075 0 0,0 2-64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04.251"/>
    </inkml:context>
    <inkml:brush xml:id="br0">
      <inkml:brushProperty name="width" value="0.1" units="cm"/>
      <inkml:brushProperty name="height" value="0.1" units="cm"/>
      <inkml:brushProperty name="color" value="#E71224"/>
    </inkml:brush>
  </inkml:definitions>
  <inkml:trace contextRef="#ctx0" brushRef="#br0">8277 55 3623 0 0,'0'0'6'0'0,"0"0"0"0"0,0 1 1 0 0,0-1-1 0 0,1 0 0 0 0,-1 0 0 0 0,0 0 0 0 0,0 1 0 0 0,0-1 0 0 0,0 0 0 0 0,1 0 0 0 0,-1 0 0 0 0,0 0 0 0 0,0 0 0 0 0,0 0 0 0 0,1 0 0 0 0,-1 1 0 0 0,0-1 0 0 0,0 0 0 0 0,0 0 0 0 0,1 0 0 0 0,-1 0 0 0 0,0 0 0 0 0,0 0 0 0 0,1 0 0 0 0,-1 0 0 0 0,0 0 0 0 0,0 0 0 0 0,1 0 0 0 0,-1 0 0 0 0,0 0 0 0 0,0 0 0 0 0,0-1 0 0 0,1 1 0 0 0,-1 0 0 0 0,0 0 0 0 0,1 0 0 0 0,-1 0-2 0 0,0 0-1 0 0,0 0 0 0 0,1-1 0 0 0,-1 1 0 0 0,0 0 0 0 0,1 0 0 0 0,-1 0 0 0 0,0 0 1 0 0,1 0-1 0 0,-1 0 0 0 0,0 0 0 0 0,1 0 0 0 0,-1 0 0 0 0,0 0 0 0 0,1 0 0 0 0,-1 0 1 0 0,0 1-1 0 0,1-1 0 0 0,-1 0 0 0 0,0 0 0 0 0,0 0 0 0 0,1 0 0 0 0,-1 0 0 0 0,0 1 0 0 0,0-1 1 0 0,1 0-1 0 0,-1 0 0 0 0,0 0 0 0 0,0 1 0 0 0,1-1 0 0 0,-1 0 0 0 0,0 0 0 0 0,0 1 1 0 0,0-1-1 0 0,0 0 0 0 0,1 1 0 0 0,-1-1 0 0 0,0 0 0 0 0,0 0 0 0 0,0 1 0 0 0,0-1 1 0 0,0 0-1 0 0,0 1 0 0 0,0-1 0 0 0,0 0 0 0 0,0 1 0 0 0,0-1 0 0 0,0 1 0 0 0,3 8-106 0 0,-1 0 0 0 0,0 0 0 0 0,-1 0 0 0 0,0 0 0 0 0,0 0 0 0 0,-1 0 0 0 0,0 1 0 0 0,-1-1 0 0 0,0 0 0 0 0,0 0 0 0 0,-1 0 0 0 0,0 0 0 0 0,-1 0 0 0 0,0 0 0 0 0,-5 11 0 0 0,7-19 190 0 0,0 1-1 0 0,0 0 1 0 0,0-1-1 0 0,0 1 1 0 0,0 0-1 0 0,-1-1 1 0 0,1 1-1 0 0,0-1 0 0 0,-1 0 1 0 0,1 1-1 0 0,-1-1 1 0 0,0 0-1 0 0,1 0 1 0 0,-1 0-1 0 0,0 0 1 0 0,1 0-1 0 0,-1-1 0 0 0,0 1 1 0 0,0 0-1 0 0,0-1 1 0 0,0 1-1 0 0,0-1 1 0 0,-3 1-1 0 0,-4-1 700 0 0,0-1 0 0 0,1 1 0 0 0,-1-1 1 0 0,-11-3-1 0 0,-19-2 191 0 0,-257 28 500 0 0,246-18-952 0 0,0-2 0 0 0,0-2 0 0 0,-100-14 0 0 0,109 11-304 0 0,0 1 0 0 0,-68 7 0 0 0,-21-1-108 0 0,40-6 145 0 0,0-3 0 0 0,-144-29 0 0 0,117 17-225 0 0,48 8 192 0 0,-282-41 647 0 0,161 20-672 0 0,41 15-101 0 0,-293-41 710 0 0,393 46-759 0 0,22 3 13 0 0,0 2 0 0 0,-1 0 0 0 0,0 2-1 0 0,-45 1 1 0 0,-70 19-36 0 0,92-9-12 0 0,1-2 0 0 0,-55-1 0 0 0,-72-25 17 0 0,123 12 16 0 0,-87-4 0 0 0,-151 23-53 0 0,-1-1 74 0 0,9 6-70 0 0,89-2 13 0 0,-68-7 47 0 0,-272-30-1 0 0,446 14 94 0 0,-94-6 343 0 0,120 13-697 0 0,-1 3-1 0 0,-81 11 1 0 0,54-3 287 0 0,0-4 0 0 0,0-4-1 0 0,-107-12 1 0 0,70 6 74 0 0,-203 17-1 0 0,-263 3 355 0 0,517-15-482 0 0,24-3 119 0 0,-53-9 0 0 0,-28-1-29 0 0,114 12-139 0 0,-1 1-1 0 0,1 1 1 0 0,-1 1 0 0 0,-27 6 0 0 0,37-6-868 0 0,0 2 1 0 0,0-1 0 0 0,1 1-1 0 0,-1 1 1 0 0,-9 6 0 0 0,-23 16-5013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09.195"/>
    </inkml:context>
    <inkml:brush xml:id="br0">
      <inkml:brushProperty name="width" value="0.1" units="cm"/>
      <inkml:brushProperty name="height" value="0.1" units="cm"/>
      <inkml:brushProperty name="color" value="#E71224"/>
    </inkml:brush>
  </inkml:definitions>
  <inkml:trace contextRef="#ctx0" brushRef="#br0">6584 165 7199 0 0,'2'-2'192'0'0,"0"1"-1"0"0,0-1 1 0 0,0 0 0 0 0,-1 0-1 0 0,1 0 1 0 0,-1 0-1 0 0,1 0 1 0 0,-1 0-1 0 0,0 0 1 0 0,0 0-1 0 0,0-1 1 0 0,0 1 0 0 0,0 0-1 0 0,0-1 1 0 0,-1 1-1 0 0,1-1 1 0 0,-1-3-1 0 0,0 5-145 0 0,0 0 0 0 0,0 1 0 0 0,0-1 0 0 0,0 0 0 0 0,-1 0-1 0 0,1 0 1 0 0,0 0 0 0 0,0 1 0 0 0,-1-1 0 0 0,1 0 0 0 0,-1 0-1 0 0,1 1 1 0 0,0-1 0 0 0,-1 0 0 0 0,0 1 0 0 0,1-1 0 0 0,-1 1-1 0 0,1-1 1 0 0,-1 0 0 0 0,0 1 0 0 0,1 0 0 0 0,-1-1 0 0 0,0 1-1 0 0,1-1 1 0 0,-1 1 0 0 0,0 0 0 0 0,0-1 0 0 0,0 1 0 0 0,1 0-1 0 0,-1 0 1 0 0,0 0 0 0 0,0-1 0 0 0,-1 1 0 0 0,-34 0 470 0 0,17 0-95 0 0,-25-1 430 0 0,0 1 0 0 0,-82 12 0 0 0,-87 29 299 0 0,157-30-787 0 0,0-3 0 0 0,-1-1 0 0 0,0-4 1 0 0,-90-5-1 0 0,-341-19 1148 0 0,405 15-1040 0 0,-156-33 1 0 0,196 31-501 0 0,-43-5 122 0 0,-2 4-1 0 0,-118 3 1 0 0,-108 18 2413 0 0,248-7-2134 0 0,-239 8-2129 0 0,225-19 1756 0 0,-13 0 115 0 0,-53 2 1286 0 0,102 4-1779 0 0,0-3-1 0 0,-60-11 1 0 0,4 1 133 0 0,3 3 246 0 0,-171-15 0 0 0,34 23 0 0 0,22 2 0 0 0,92-9 0 0 0,-99-2 0 0 0,12 23 0 0 0,-92-12 0 0 0,80-3 0 0 0,23 16 107 0 0,117-5-28 0 0,-1-3 0 0 0,-99-8 0 0 0,-245-16 293 0 0,273 8 82 0 0,3 1-117 0 0,143 10-445 0 0,1 0 1 0 0,0 1 0 0 0,0-1-1 0 0,0 0 1 0 0,0 1-1 0 0,0 0 1 0 0,0 0 0 0 0,0 0-1 0 0,0 1 1 0 0,-4 2-1 0 0,-14 7-1113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2:20.359"/>
    </inkml:context>
    <inkml:brush xml:id="br0">
      <inkml:brushProperty name="width" value="0.1" units="cm"/>
      <inkml:brushProperty name="height" value="0.1" units="cm"/>
      <inkml:brushProperty name="color" value="#E71224"/>
    </inkml:brush>
  </inkml:definitions>
  <inkml:trace contextRef="#ctx0" brushRef="#br0">1942 1729 3167 0 0,'-26'6'520'0'0,"23"-4"-486"0"0,0-1 1 0 0,0 0 0 0 0,0 0 0 0 0,0-1 0 0 0,0 1 0 0 0,0-1 0 0 0,0 1 0 0 0,0-1 0 0 0,-4 0-1 0 0,-84-1 1700 0 0,17 2-672 0 0,-167-23 610 0 0,56-2-764 0 0,-49-4 125 0 0,198 27-955 0 0,1 1 0 0 0,-1 1 0 0 0,1 2 0 0 0,-58 13 0 0 0,-47 20-25 0 0,102-28 94 0 0,0-1 0 0 0,-69 3-1 0 0,84-8 50 0 0,0 2 0 0 0,-41 12-1 0 0,-19 3-64 0 0,69-17-82 0 0,0-2 1 0 0,0 0-1 0 0,-20-2 1 0 0,19 0 87 0 0,-1 1 1 0 0,-24 2-1 0 0,21 2-67 0 0,7-1-20 0 0,0 0 0 0 0,0-1 1 0 0,0 0-1 0 0,0-1 0 0 0,-1-1 1 0 0,1 0-1 0 0,-22-4 0 0 0,33 4-20 0 0,0 1 0 0 0,0-1 0 0 0,0 1-1 0 0,0-1 1 0 0,0 0 0 0 0,0 1 0 0 0,0-1-1 0 0,0 0 1 0 0,0 0 0 0 0,0 1 0 0 0,0-1-1 0 0,0 0 1 0 0,0 0 0 0 0,1 0 0 0 0,-1 0-1 0 0,0 0 1 0 0,1 0 0 0 0,-1-1 0 0 0,1 1-1 0 0,-1 0 1 0 0,0-2 0 0 0,1 0 19 0 0,-1-1 1 0 0,1 1-1 0 0,-1-1 0 0 0,1 1 1 0 0,0-1-1 0 0,0 1 1 0 0,2-6-1 0 0,1-5 102 0 0,0 1 1 0 0,10-25-1 0 0,-2 15-57 0 0,0 2 0 0 0,2-1 0 0 0,0 2 1 0 0,20-24-1 0 0,-4 4 22 0 0,-25 34-109 0 0,11-14 51 0 0,14-27 0 0 0,-25 39-44 0 0,0 0 0 0 0,-1-1 0 0 0,0 1 0 0 0,0-1 0 0 0,-1 0 0 0 0,0 0 0 0 0,1-9 0 0 0,2-65 91 0 0,-3 0 1 0 0,-4-1 0 0 0,-13-85-1 0 0,8 128-73 0 0,-3 0 0 0 0,-21-60 1 0 0,18 65 33 0 0,2 0-1 0 0,2 0 1 0 0,-8-60 0 0 0,16 71-45 0 0,2-1-1 0 0,1 0 0 0 0,1 1 0 0 0,1-1 1 0 0,8-24-1 0 0,-8 32-18 0 0,-1-6-2 0 0,1-6 0 0 0,-4 29 0 0 0,1 0 0 0 0,0-1 0 0 0,-1 1 0 0 0,1 0 0 0 0,0 0 0 0 0,-1 0 0 0 0,1 0 0 0 0,0 0 0 0 0,0 0 0 0 0,0 0 0 0 0,0 0 0 0 0,0 1 0 0 0,0-1 0 0 0,0 0 0 0 0,0 1 0 0 0,1-1 0 0 0,-1 0 0 0 0,0 1 0 0 0,0-1 0 0 0,0 1 0 0 0,2-1 0 0 0,2 0 0 0 0,-1-1 0 0 0,0 0 0 0 0,0 0 0 0 0,0 0 0 0 0,-1-1 0 0 0,1 1 0 0 0,0-1 0 0 0,-1 0 0 0 0,4-3 0 0 0,26-32 0 0 0,-30 35 0 0 0,0-1 0 0 0,-1 0 0 0 0,0 0 0 0 0,0 0 0 0 0,0 0 0 0 0,-1 0 0 0 0,1-1 0 0 0,-1 1 0 0 0,0 0 0 0 0,1-6 0 0 0,2-7 0 0 0,-3 11 0 0 0,1 0 0 0 0,0 0 0 0 0,1 0 0 0 0,-1 1 0 0 0,1-1 0 0 0,0 1 0 0 0,7-10 0 0 0,-8 13 0 0 0,0 0 0 0 0,0 0 0 0 0,-1 0 0 0 0,0 0 0 0 0,1 0 0 0 0,-1 0 0 0 0,0 0 0 0 0,0 0 0 0 0,0 0 0 0 0,0 0 0 0 0,0-1 0 0 0,0-1 0 0 0,-1 4 0 0 0,0 0 0 0 0,0-1 0 0 0,0 1 0 0 0,0 0 0 0 0,0 0 0 0 0,0 0 0 0 0,0 0 0 0 0,0 0 0 0 0,0 0 0 0 0,0 0 0 0 0,0 0 0 0 0,0-1 0 0 0,0 1 0 0 0,0 0 0 0 0,0 0 0 0 0,0 0 0 0 0,0 0 0 0 0,0 0 0 0 0,0 0 0 0 0,0 0 0 0 0,0 0 0 0 0,0 0 0 0 0,0-1 0 0 0,0 1 0 0 0,0 0 0 0 0,0 0 0 0 0,0 0 0 0 0,0 0 0 0 0,0 0 0 0 0,0 0 0 0 0,0 0 0 0 0,0 0 0 0 0,-1 0 0 0 0,1 0 0 0 0,0 0 0 0 0,0 0 0 0 0,0 0 0 0 0,0-1 0 0 0,0 1 0 0 0,0 0 0 0 0,0 0 0 0 0,0 0 0 0 0,0 0 0 0 0,-1 0 0 0 0,1 0 0 0 0,0 0 0 0 0,0 0 0 0 0,0 0 0 0 0,0 0 0 0 0,0 0 0 0 0,0 0 0 0 0,0 0 0 0 0,0 0 0 0 0,-1 0 0 0 0,1 0 0 0 0,0 1 0 0 0,0-1 0 0 0,0 0 0 0 0,0 0 0 0 0,0 0 0 0 0,0 0 0 0 0,0 0 0 0 0,0 0 0 0 0,0 0 0 0 0,0 0 0 0 0,0 0 0 0 0,-1 0 0 0 0,1 0 0 0 0,-2 2 0 0 0,2-2 0 0 0,0 1 0 0 0,0-1 0 0 0,0 0 0 0 0,0 0 0 0 0,0 0 0 0 0,0 0 0 0 0,-1 0 0 0 0,1 0 0 0 0,0 0 0 0 0,0 1 0 0 0,0-1 0 0 0,0 0 0 0 0,0 0 0 0 0,0 0 0 0 0,0 0 0 0 0,0 1 0 0 0,0-1 0 0 0,0 0 0 0 0,0 0 0 0 0,0 0 0 0 0,0 0 0 0 0,0 0 0 0 0,0 1 0 0 0,0-1 0 0 0,0 0 0 0 0,0 0 0 0 0,0 0 0 0 0,0 0 0 0 0,0 1 0 0 0,0-1 0 0 0,0 0 0 0 0,0 0 0 0 0,0 0 0 0 0,0 0 0 0 0,0 0 0 0 0,0 1 0 0 0,0-1 0 0 0,1 0 0 0 0,-1 0 0 0 0,0 0 0 0 0,0 0 0 0 0,0 0 0 0 0,0 0 0 0 0,0 0 0 0 0,0 1 0 0 0,0-1 0 0 0,1 0 0 0 0,-1 0 0 0 0,0 0 0 0 0,0 0 0 0 0,0 0 0 0 0,0 0 0 0 0,1 0 0 0 0,-1 0 0 0 0,0 0 0 0 0,0 0 0 0 0,0 0 0 0 0,0 0 0 0 0,0 0 0 0 0,1 0 0 0 0,18 2 0 0 0,-11-3 0 0 0,-1 1 0 0 0,1-1 0 0 0,12-3 0 0 0,17-5 0 0 0,-30 8 0 0 0,1 0 0 0 0,-1-1 0 0 0,0 0 0 0 0,13-5 0 0 0,-7 1 0 0 0,-10 4 0 0 0,1 1 0 0 0,0-1 0 0 0,-1 1 0 0 0,1-1 0 0 0,-1 0 0 0 0,0 0 0 0 0,1-1 0 0 0,-1 1 0 0 0,0-1 0 0 0,-1 1 0 0 0,1-1 0 0 0,4-5 0 0 0,-9 10 0 0 0,1 0 0 0 0,0 0 0 0 0,-1-1 0 0 0,1 1 0 0 0,-1-1 0 0 0,0 1 0 0 0,1-1 0 0 0,-1 1 0 0 0,0-1 0 0 0,0 0 0 0 0,0 0 0 0 0,0 0 0 0 0,0 0 0 0 0,0 0 0 0 0,0 0 0 0 0,0-1 0 0 0,0 1 0 0 0,-1-1 0 0 0,-3 1 0 0 0,-18 6 0 0 0,11 0-14 0 0,0 0 0 0 0,0 0-1 0 0,1 2 1 0 0,-14 10 0 0 0,-25 17-81 0 0,37-28-325 0 0,-1 2 1 0 0,2 0 0 0 0,-14 12-1 0 0,3 4-5446 0 0,17-15 2744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2:56.688"/>
    </inkml:context>
    <inkml:brush xml:id="br0">
      <inkml:brushProperty name="width" value="0.1" units="cm"/>
      <inkml:brushProperty name="height" value="0.1" units="cm"/>
      <inkml:brushProperty name="color" value="#E71224"/>
    </inkml:brush>
  </inkml:definitions>
  <inkml:trace contextRef="#ctx0" brushRef="#br0">21 44 3167 0 0,'-16'-29'1303'0'0,"12"20"1932"0"0,4 8-3165 0 0,9 10 1512 0 0,-7-6-1489 0 0,1-1 0 0 0,-1 1 0 0 0,1 0 0 0 0,0-1 0 0 0,0 0-1 0 0,5 3 1 0 0,48 12 941 0 0,59 8-1 0 0,-86-19-856 0 0,0-1 0 0 0,0-2 0 0 0,0-1 0 0 0,1-1 0 0 0,-1-2 0 0 0,53-7 0 0 0,68-29 876 0 0,-44 10-154 0 0,-96 25-869 0 0,13-4 93 0 0,0 2 0 0 0,41-4-1 0 0,-80 19-2134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2:59.231"/>
    </inkml:context>
    <inkml:brush xml:id="br0">
      <inkml:brushProperty name="width" value="0.1" units="cm"/>
      <inkml:brushProperty name="height" value="0.1" units="cm"/>
      <inkml:brushProperty name="color" value="#E71224"/>
    </inkml:brush>
  </inkml:definitions>
  <inkml:trace contextRef="#ctx0" brushRef="#br0">1 122 919 0 0,'0'0'59'0'0,"0"1"0"0"0,0-1 0 0 0,0 1 0 0 0,1-1 0 0 0,-1 1 0 0 0,0-1 0 0 0,0 0 0 0 0,1 1-1 0 0,-1-1 1 0 0,0 1 0 0 0,1-1 0 0 0,-1 0 0 0 0,0 1 0 0 0,1-1 0 0 0,-1 0 0 0 0,0 1-1 0 0,1-1 1 0 0,-1 0 0 0 0,1 0 0 0 0,-1 0 0 0 0,1 1 0 0 0,-1-1 0 0 0,0 0 0 0 0,1 0 0 0 0,-1 0-1 0 0,1 0 1 0 0,-1 0 0 0 0,1 0 0 0 0,-1 0 0 0 0,1 0 0 0 0,0 0 0 0 0,22 1 3037 0 0,-14-1-2258 0 0,9 0-314 0 0,0-1-1 0 0,0 0 1 0 0,-1-1-1 0 0,35-9 1 0 0,0 0 395 0 0,-13 8-505 0 0,0 0 0 0 0,0 3 0 0 0,71 8 1 0 0,-15-1 84 0 0,-31-7-63 0 0,72-9-1 0 0,-32 1 110 0 0,-28 7-261 0 0,0 4 0 0 0,83 14 0 0 0,-66-6-160 0 0,-65-8-102 0 0,1-2 0 0 0,-1 0 0 0 0,1-2-1 0 0,0-1 1 0 0,31-7 0 0 0,-24 2 58 0 0,0 2 0 0 0,0 1 0 0 0,0 2 0 0 0,47 3 0 0 0,42 10 51 0 0,-59-2-104 0 0,0-4 1 0 0,1-2 0 0 0,0-3 0 0 0,101-13-1 0 0,-112 4 37 0 0,1 3 0 0 0,0 2 0 0 0,106 6 0 0 0,19 11 0 0 0,-140-10-55 0 0,1-2 0 0 0,51-5 0 0 0,84-18 66 0 0,-65 6 5 0 0,-73 13-50 0 0,44 3-1 0 0,-5 0-14 0 0,9-1 68 0 0,64-6 152 0 0,91-13 29 0 0,-68 23-238 0 0,-8 0 76 0 0,28-15-9 0 0,-94 4 5 0 0,180 10 1 0 0,-235 2-56 0 0,11 2-36 0 0,0-2 0 0 0,92-6 0 0 0,-124-1-2 0 0,223-16 54 0 0,-181 19-59 0 0,83 12 0 0 0,-95-6 0 0 0,-17-3 82 0 0,0-2 1 0 0,0-2-1 0 0,0-2 0 0 0,-1-1 0 0 0,41-9 1 0 0,-30 4-130 0 0,1 2 1 0 0,0 2-1 0 0,0 2 1 0 0,1 3-1 0 0,-1 2 1 0 0,64 10-1 0 0,6 2 47 0 0,165-2 0 0 0,-190-7 1059 0 0,142 24 0 0 0,-163-18-1522 0 0,-12-3-67 0 0,0-3-1 0 0,104-4 1 0 0,128 1 2698 0 0,-245 3-2193 0 0,71 17 0 0 0,-75-12-609 0 0,0-2-1 0 0,54 2 1 0 0,45-11 640 0 0,63 4 37 0 0,-87 8-43 0 0,340 19 0 0 0,-126-5 204 0 0,-185-9-144 0 0,-48-9 41 0 0,40 4-10 0 0,-134-10-166 0 0,1 0-1 0 0,-1 0 0 0 0,1 1 1 0 0,-1 0-1 0 0,0 0 1 0 0,0 0-1 0 0,0 1 0 0 0,0 0 1 0 0,0 0-1 0 0,-1 1 1 0 0,1-1-1 0 0,-1 1 0 0 0,0 1 1 0 0,0-1-1 0 0,0 1 0 0 0,-1-1 1 0 0,1 1-1 0 0,-1 1 1 0 0,0-1-1 0 0,-1 0 0 0 0,0 1 1 0 0,1 0-1 0 0,3 12 1 0 0,1 4-967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15:55.285"/>
    </inkml:context>
    <inkml:brush xml:id="br0">
      <inkml:brushProperty name="width" value="0.1" units="cm"/>
      <inkml:brushProperty name="height" value="0.1" units="cm"/>
      <inkml:brushProperty name="color" value="#E71224"/>
    </inkml:brush>
  </inkml:definitions>
  <inkml:trace contextRef="#ctx0" brushRef="#br0">2 111 1207 0 0,'-1'-15'19'0'0,"1"11"322"0"0,0 0 1 0 0,0 0 0 0 0,0 0-1 0 0,1 0 1 0 0,1-8-1 0 0,1-3 372 0 0,-1 6 57 0 0,1-1 0 0 0,-1 1 1 0 0,6-11-1 0 0,-8 21-708 0 0,0 0 1 0 0,0 0 0 0 0,0 0 0 0 0,0 0-1 0 0,0 0 1 0 0,0 1 0 0 0,1-1 0 0 0,-1 0-1 0 0,0 0 1 0 0,1 0 0 0 0,-1 0 0 0 0,1 0-1 0 0,-1 0 1 0 0,1 0 0 0 0,-1 0 0 0 0,1-1-1 0 0,0 1 1 0 0,0 0 0 0 0,-1 0 0 0 0,1 0-1 0 0,0-1 1 0 0,0 1 0 0 0,1 0 0 0 0,0 1 39 0 0,-1 0 0 0 0,1-1 0 0 0,0 0 0 0 0,0 1 0 0 0,0-1 0 0 0,0 0 0 0 0,0 0 0 0 0,0 0 0 0 0,0 0 0 0 0,1-1 0 0 0,-1 1 0 0 0,4 0 0 0 0,11-1 120 0 0,-1 1 1 0 0,0 0 0 0 0,1 1-1 0 0,17 5 1 0 0,-12-3-61 0 0,0 0 0 0 0,0-2-1 0 0,0-1 1 0 0,32-1 0 0 0,41 2 246 0 0,-45 1-297 0 0,0-3 0 0 0,0-2-1 0 0,74-12 1 0 0,2 0 12 0 0,395 4 463 0 0,-340 16-586 0 0,-152-5-10 0 0,4 0 39 0 0,0 1-1 0 0,38 8 0 0 0,34 11 63 0 0,212 15-1 0 0,-207-36-36 0 0,23 2 95 0 0,-44 1-93 0 0,25 1 5 0 0,-52 3 21 0 0,0-4 0 0 0,92-5 0 0 0,-114 0 25 0 0,51 3 1 0 0,23 0 71 0 0,-71-2-147 0 0,1 1 0 0 0,-1 2 0 0 0,69 13 0 0 0,-62-9-5 0 0,72 1 0 0 0,38 4 37 0 0,55 4 56 0 0,-85-10 101 0 0,-81-3-111 0 0,-23-2-38 0 0,27 5-1 0 0,-41-4-53 0 0,0-1 0 0 0,0-1 1 0 0,0 1-1 0 0,0-2 0 0 0,15-3 0 0 0,17-2 12 0 0,-23 6 10 0 0,0 1 0 0 0,28 4-1 0 0,16 0 23 0 0,-10-3-30 0 0,84 11 0 0 0,-93-6-12 0 0,1-3-1 0 0,51-1 1 0 0,92-16 124 0 0,150-3 109 0 0,-260 17-259 0 0,145-2 136 0 0,-153-2-83 0 0,130-1 118 0 0,-154 5-149 0 0,63-8 1 0 0,-64 3-2 0 0,60 2 1 0 0,-2 6-16 0 0,111 8 0 0 0,53 5 55 0 0,-187-12-46 0 0,514 5-9 0 0,-578-9 0 0 0,264 11 0 0 0,13-24 64 0 0,265-19 128 0 0,-474 28-192 0 0,397-2 0 0 0,-4 30 0 0 0,-101 3 0 0 0,-196-21 46 0 0,-86-4-28 0 0,159-1 46 0 0,-58 3-64 0 0,15 1-4 0 0,156 7 1743 0 0,-296-6-2992 0 0,-2 0 1091 0 0,85-4 0 0 0,65-2 136 0 0,-200 1 30 0 0,292 23-4 0 0,-295-22 0 0 0,352 23 0 0 0,-323-23 0 0 0,82 15 0 0 0,-37-3 0 0 0,12-2 0 0 0,2-4 0 0 0,118-6 0 0 0,131-13 2112 0 0,-48 1-4032 0 0,-204 3 1920 0 0,169 11 0 0 0,-190 3 0 0 0,150 8 0 0 0,-163-17 0 0 0,125-20 0 0 0,32 4 0 0 0,-183 16 0 0 0,1 0 0 0 0,1 1 0 0 0,-1 2 0 0 0,70 12 0 0 0,-110-13-1 0 0,0 1-1 0 0,-1 0 0 0 0,1 0 0 0 0,0 0 1 0 0,0 0-1 0 0,0 0 0 0 0,-1 0 0 0 0,1 1 1 0 0,0-1-1 0 0,-1 1 0 0 0,1 0 0 0 0,-1 0 1 0 0,0 0-1 0 0,0 0 0 0 0,0 0 1 0 0,0 1-1 0 0,0-1 0 0 0,0 0 0 0 0,0 1 1 0 0,-1 0-1 0 0,1-1 0 0 0,-1 1 0 0 0,2 4 1 0 0,-2 0-458 0 0,1-1 1 0 0,-2 1-1 0 0,1-1 1 0 0,0 0-1 0 0,-1 1 1 0 0,-1-1-1 0 0,1 1 1 0 0,-1-1-1 0 0,0 1 0 0 0,-2 7 1 0 0,-12 35-4865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1:24.521"/>
    </inkml:context>
    <inkml:brush xml:id="br0">
      <inkml:brushProperty name="width" value="0.1" units="cm"/>
      <inkml:brushProperty name="height" value="0.1" units="cm"/>
      <inkml:brushProperty name="color" value="#E71224"/>
    </inkml:brush>
  </inkml:definitions>
  <inkml:trace contextRef="#ctx0" brushRef="#br0">176 64 1375 0 0,'-1'0'-9'0'0,"0"-1"-1"0"0,1 1 0 0 0,-1 0 0 0 0,0-1 0 0 0,1 1 0 0 0,-1 0 1 0 0,0 0-1 0 0,1 0 0 0 0,-1 0 0 0 0,0 0 0 0 0,0 0 0 0 0,1 0 1 0 0,-1 0-1 0 0,0 0 0 0 0,1 0 0 0 0,-1 0 0 0 0,0 0 0 0 0,0 0 1 0 0,0 1-1 0 0,0-1 227 0 0,0 1 1 0 0,0 0-1 0 0,1-1 1 0 0,-1 1-1 0 0,0 0 1 0 0,0 0-1 0 0,1 0 1 0 0,-1 0 0 0 0,1-1-1 0 0,-1 1 1 0 0,1 0-1 0 0,-1 0 1 0 0,1 0-1 0 0,-1 0 1 0 0,1 0-1 0 0,0 0 1 0 0,0 0-1 0 0,-1 0 1 0 0,1 0 0 0 0,0 0-1 0 0,0 1 1 0 0,0-1-1 0 0,0 0 1 0 0,0 0-1 0 0,1 0 1 0 0,-1 0-1 0 0,0 0 1 0 0,1 1-1 0 0,-4 0 812 0 0,-5-5 152 0 0,7 2-1059 0 0,0 1-1 0 0,0-1 0 0 0,0 0 1 0 0,-1 0-1 0 0,1 0 0 0 0,0 0 0 0 0,0 0 1 0 0,0 0-1 0 0,1-1 0 0 0,-1 1 1 0 0,0 0-1 0 0,0 0 0 0 0,1-1 0 0 0,-2-2 1 0 0,2 3-71 0 0,0-1 0 0 0,-1 0 1 0 0,1 1-1 0 0,-1-1 1 0 0,1 0-1 0 0,-1 1 0 0 0,1-1 1 0 0,-1 1-1 0 0,0-1 1 0 0,0 1-1 0 0,0 0 0 0 0,0-1 1 0 0,0 1-1 0 0,0 0 1 0 0,0-1-1 0 0,0 1 0 0 0,-1 0 1 0 0,1 0-1 0 0,0 0 0 0 0,-1 0 1 0 0,1 0-1 0 0,0 0 1 0 0,-4 0-1 0 0,1-2 112 0 0,-12-6 935 0 0,10 6-755 0 0,-1-1 1 0 0,1 0-1 0 0,0 0 0 0 0,-7-6 0 0 0,12 9-219 0 0,1 0-46 0 0,-1 1-9 0 0,-18 24 143 0 0,19-20-153 0 0,-1 0 0 0 0,1 1 1 0 0,-1-1-1 0 0,1 0 0 0 0,1 9 0 0 0,0-2 45 0 0,-1-3-42 0 0,-1 0 0 0 0,0 0 0 0 0,-1 0 1 0 0,0 0-1 0 0,-3 9 0 0 0,-6 25 359 0 0,11-31-354 0 0,0-1 0 0 0,1 0-1 0 0,0 0 1 0 0,0 0-1 0 0,1 0 1 0 0,1 0 0 0 0,4 13-1 0 0,-4-12-37 0 0,1 1-1 0 0,-2 0 0 0 0,0 0 1 0 0,1 17-1 0 0,-3-22-10 0 0,0 1-1 0 0,0-1 1 0 0,1 0 0 0 0,-1 0-1 0 0,2 0 1 0 0,-1 0 0 0 0,1 0-1 0 0,0 0 1 0 0,0 0 0 0 0,1 0-1 0 0,0-1 1 0 0,0 1 0 0 0,0-1-1 0 0,1 0 1 0 0,5 7 0 0 0,-5-8-5 0 0,0 0 1 0 0,0 1-1 0 0,0 0 1 0 0,-1 0-1 0 0,0-1 1 0 0,0 2-1 0 0,-1-1 1 0 0,0 0-1 0 0,2 8 0 0 0,-1 5 77 0 0,3 35 0 0 0,-4-18-58 0 0,22 94-32 0 0,-20-100 0 0 0,2 8 0 0 0,-2 1 0 0 0,-1 58 0 0 0,-5-63 39 0 0,2 0-1 0 0,1 0 0 0 0,1 0 1 0 0,12 55-1 0 0,-5-43-27 0 0,-2 2 0 0 0,-3-1-1 0 0,-1 1 1 0 0,-7 73 0 0 0,10 121 58 0 0,-5-220-64 0 0,9 363-5 0 0,-10-303 0 0 0,-4 197 0 0 0,-4-175 28 0 0,-2 68 8 0 0,19-31 292 0 0,-10-129-199 0 0,-1 0-1 0 0,0 0 1 0 0,0 0 0 0 0,-8 21-1 0 0,6-21 36 0 0,0 0 0 0 0,1 0-1 0 0,1 0 1 0 0,-2 24 0 0 0,4-25-490 0 0,-1 1 562 0 0,2 0 0 0 0,2 18 0 0 0,-3-27-653 0 0,1 1 0 0 0,0 0 0 0 0,0-1 0 0 0,1 1 0 0 0,-1-1 0 0 0,1 0 0 0 0,0 1 0 0 0,0-1 0 0 0,0 0 0 0 0,0 0 0 0 0,0 0 0 0 0,3 3 0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1:36.781"/>
    </inkml:context>
    <inkml:brush xml:id="br0">
      <inkml:brushProperty name="width" value="0.1" units="cm"/>
      <inkml:brushProperty name="height" value="0.1" units="cm"/>
      <inkml:brushProperty name="color" value="#E71224"/>
    </inkml:brush>
  </inkml:definitions>
  <inkml:trace contextRef="#ctx0" brushRef="#br0">343 31 1375 0 0,'-18'-5'104'0'0,"15"4"17"0"0,-1 0 1 0 0,1 1 0 0 0,-1-1-1 0 0,1-1 1 0 0,0 1-1 0 0,-1 0 1 0 0,-3-4 1057 0 0,7 5-1078 0 0,0-1 0 0 0,0 1 0 0 0,0-1 0 0 0,0 0 0 0 0,0 1 0 0 0,-1-1 0 0 0,1 1 0 0 0,0-1 0 0 0,0 1 0 0 0,0-1 0 0 0,-1 0 0 0 0,1 1 0 0 0,0-1 0 0 0,-1 1 0 0 0,1 0 0 0 0,0-1 0 0 0,-1 1 0 0 0,1-1 0 0 0,-1 1 0 0 0,1-1 0 0 0,-1 1 0 0 0,1 0 0 0 0,0-1 0 0 0,-1 1-1 0 0,0 0 1 0 0,1 0 0 0 0,-1-1 0 0 0,1 1 0 0 0,-1 0 0 0 0,1 0 0 0 0,-1 0 0 0 0,1 0 0 0 0,-1-1 0 0 0,0 1 0 0 0,1 0 0 0 0,-1 0 0 0 0,1 0 0 0 0,-1 0 0 0 0,1 0 0 0 0,-2 1 0 0 0,1-1-13 0 0,0 0 1 0 0,-1 0-1 0 0,1 1 0 0 0,0-1 0 0 0,0 0 0 0 0,0 1 0 0 0,0-1 0 0 0,0 1 0 0 0,0-1 0 0 0,0 1 0 0 0,0-1 0 0 0,0 1 1 0 0,0 0-1 0 0,0 0 0 0 0,0-1 0 0 0,0 1 0 0 0,0 0 0 0 0,1 0 0 0 0,-1 0 0 0 0,-1 2 0 0 0,-2 9 67 0 0,1 1 0 0 0,0 0 0 0 0,1 0 0 0 0,1 0 0 0 0,0 0 0 0 0,0 0 0 0 0,1 0 0 0 0,1 0 0 0 0,3 15 0 0 0,-1 45-55 0 0,-6-40 38 0 0,-2 0 1 0 0,-1 0 0 0 0,-1-1-1 0 0,-15 40 1 0 0,-4 16 572 0 0,11-11-263 0 0,3 2 0 0 0,-4 142 0 0 0,13-147-354 0 0,-2-5-94 0 0,-2-1 0 0 0,-17 70 0 0 0,11-78 39 0 0,3 1-1 0 0,3 0 0 0 0,2 0 1 0 0,4 67-1 0 0,5-68-31 0 0,-1-32 5 0 0,-2 0-1 0 0,-1 0 1 0 0,-4 33 0 0 0,2-44 40 0 0,-6 33 67 0 0,8-49-73 0 0,-1 1-1 0 0,1 0 1 0 0,-1 0-1 0 0,0 0 1 0 0,1 0-1 0 0,-1-1 0 0 0,0 1 1 0 0,0 0-1 0 0,0-1 1 0 0,0 1-1 0 0,0 0 0 0 0,-1-1 1 0 0,1 0-1 0 0,0 1 1 0 0,-1-1-1 0 0,1 0 0 0 0,-1 1 1 0 0,1-1-1 0 0,-4 1 1 0 0,4-1-18 0 0,0-1 1 0 0,1 0-1 0 0,-1 0 1 0 0,0 0-1 0 0,1 0 1 0 0,-1 1-1 0 0,0-1 1 0 0,1 0-1 0 0,-1 0 1 0 0,0-1-1 0 0,1 1 1 0 0,-1 0-1 0 0,0 0 1 0 0,1 0-1 0 0,-1 0 1 0 0,0-1-1 0 0,1 1 1 0 0,-1 0-1 0 0,0 0 1 0 0,1-1-1 0 0,-1 1 1 0 0,1-1-1 0 0,-1 1 1 0 0,1 0-1 0 0,-1-1 1 0 0,0 0-1 0 0,0-1 43 0 0,-1 1 0 0 0,1-1 0 0 0,0 0 0 0 0,0 0-1 0 0,1 1 1 0 0,-1-1 0 0 0,0 0 0 0 0,0 0 0 0 0,0-3 0 0 0,0 1 0 0 0,1 1 1 0 0,-1-1 0 0 0,1 0-1 0 0,-1 0 1 0 0,1 0 0 0 0,0 0-1 0 0,1 0 1 0 0,-1 0 0 0 0,2-6-1 0 0,-2 10-73 0 0,0-1 0 0 0,0 1 0 0 0,0 0 0 0 0,0-1 0 0 0,0 1 0 0 0,0-1 1 0 0,1 1-1 0 0,-1 0 0 0 0,0-1 0 0 0,0 1 0 0 0,0-1 0 0 0,1 1 0 0 0,-1 0 0 0 0,0-1 0 0 0,0 1 0 0 0,1 0 0 0 0,-1 0 0 0 0,0-1 0 0 0,1 1 0 0 0,-1 0 0 0 0,0-1 0 0 0,1 1 0 0 0,-1 0 0 0 0,0 0 0 0 0,1 0 0 0 0,-1-1 0 0 0,0 1 0 0 0,1 0 0 0 0,-1 0 1 0 0,1 0-1 0 0,-1 0 0 0 0,1 0 0 0 0,-1 0 0 0 0,0 0 0 0 0,1 0 0 0 0,-1 0 0 0 0,1 0 0 0 0,-1 0 0 0 0,0 0 0 0 0,1 0 0 0 0,-1 0 0 0 0,1 0 0 0 0,-1 0 0 0 0,1 1 0 0 0,-1-1 0 0 0,1 0 0 0 0,0 1-484 0 0,0 1-1 0 0,1-1 0 0 0,-1 0 1 0 0,0 1-1 0 0,0-1 0 0 0,0 0 1 0 0,0 1-1 0 0,0 0 0 0 0,0-1 1 0 0,1 3-1 0 0,3 9-4708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1:48.843"/>
    </inkml:context>
    <inkml:brush xml:id="br0">
      <inkml:brushProperty name="width" value="0.1" units="cm"/>
      <inkml:brushProperty name="height" value="0.1" units="cm"/>
      <inkml:brushProperty name="color" value="#E71224"/>
    </inkml:brush>
  </inkml:definitions>
  <inkml:trace contextRef="#ctx0" brushRef="#br0">958 4 1583 0 0,'-17'-2'23'0'0,"-1"0"868"0"0,16 3-323 0 0,8 2-28 0 0,-5-3-523 0 0,0 1 0 0 0,0 0 0 0 0,0 0 0 0 0,0 0-1 0 0,0 0 1 0 0,0 0 0 0 0,0 0 0 0 0,0 0 0 0 0,0 0 0 0 0,-1 0 0 0 0,1 1 0 0 0,0-1 0 0 0,-1 0 0 0 0,1 0 0 0 0,-1 1 0 0 0,1-1 0 0 0,-1 3 0 0 0,7 27 602 0 0,-6-25-405 0 0,2 19 307 0 0,-3-18-465 0 0,1 1-1 0 0,1 0 1 0 0,-1 0-1 0 0,1-1 1 0 0,0 1-1 0 0,5 8 1 0 0,26 45 94 0 0,-20-38-140 0 0,0 1 0 0 0,-2-1 0 0 0,-1 2 0 0 0,9 30 0 0 0,-17-49-6 0 0,1 6 15 0 0,0 1 0 0 0,0-1 1 0 0,-1 1-1 0 0,-1 0 0 0 0,0 0 0 0 0,-1 15 0 0 0,-5 7 122 0 0,-13 54 0 0 0,10-56 6 0 0,-7 62 0 0 0,12-71-117 0 0,-7 31-1 0 0,6-35-3 0 0,0 0-1 0 0,-1 37 1 0 0,2 19-26 0 0,1-34 0 0 0,5 59 0 0 0,6-39 0 0 0,1 0 0 0 0,4 0 0 0 0,34 96 0 0 0,-25-86 52 0 0,-3 2-1 0 0,-3 0 0 0 0,9 105 1 0 0,-22-149 15 0 0,-2-1-1 0 0,-1 1 1 0 0,-1 0 0 0 0,-2 0 0 0 0,0 0 0 0 0,-11 41 0 0 0,-1-13 242 0 0,-3 12-31 0 0,-12 93 0 0 0,23-38-195 0 0,-4 34 15 0 0,-13 55 12 0 0,17-147-92 0 0,2 2 34 0 0,11 113-1 0 0,-2-83-26 0 0,-2-40-18 0 0,24 292 114 0 0,-22-304 8 0 0,-3 0-1 0 0,-2 48 0 0 0,0 15 31 0 0,15 412 297 0 0,-12-446-454 0 0,1-11 29 0 0,-9 109 0 0 0,-2-93 8 0 0,4-1 1 0 0,11 123-1 0 0,4-45-26 0 0,22 177 102 0 0,-11-223-74 0 0,5 38-8 0 0,-8-6-33 0 0,2 25 0 0 0,-17-44 78 0 0,-3-62-81 0 0,11 79 0 0 0,-8-96 27 0 0,-2 2 0 0 0,-5 75 0 0 0,0-29-32 0 0,33 376 147 0 0,-11-233-86 0 0,-2 30 11 0 0,2-30 272 0 0,8 168-194 0 0,-30-360 90 0 0,-3-1 1 0 0,-1-1 0 0 0,-22 82-1 0 0,23-108-141 0 0,0-1-1 0 0,-1 0 1 0 0,-10 19-1 0 0,13-28-56 0 0,-1 0 0 0 0,0-1-1 0 0,0 0 1 0 0,-1 0 0 0 0,0 0-1 0 0,0-1 1 0 0,0 1 0 0 0,-1-1-1 0 0,-12 8 1 0 0,9-6 2 0 0,1 1 0 0 0,-1-1 0 0 0,2 2-1 0 0,-1-1 1 0 0,1 1 0 0 0,-11 16 0 0 0,-14 18 102 0 0,-1-10 120 0 0,-2-1 0 0 0,-75 53 0 0 0,103-81-232 0 0,0-1 1 0 0,-1 1 0 0 0,1-1 0 0 0,-1-1 0 0 0,0 1 0 0 0,0-1-1 0 0,0-1 1 0 0,0 1 0 0 0,0-1 0 0 0,-9-1 0 0 0,-35 8 80 0 0,-36 5 96 0 0,50-4 4 0 0,0-1 0 0 0,-70 4 0 0 0,-55 5 527 0 0,32-3-268 0 0,86-13-187 0 0,31-1-210 0 0,0 0 0 0 0,0 1 0 0 0,-20 4 0 0 0,11 0 14 0 0,17-4-55 0 0,0 0 1 0 0,-1 0-1 0 0,1 1 0 0 0,0 0 0 0 0,-1 0 1 0 0,1 0-1 0 0,-9 6 0 0 0,-8 6 74 0 0,16-10-84 0 0,0 0 0 0 0,0 1-1 0 0,0 0 1 0 0,0 1 0 0 0,-11 10-1 0 0,18-16-29 0 0,1 0-1 0 0,-1 0 0 0 0,0 0 0 0 0,0 0 1 0 0,0 0-1 0 0,1 0 0 0 0,-1 0 0 0 0,0 0 1 0 0,0 0-1 0 0,0 0 0 0 0,0 0 1 0 0,1 0-1 0 0,-1 0 0 0 0,0 0 0 0 0,0 0 1 0 0,0 1-1 0 0,0-1 0 0 0,1 0 1 0 0,-1 0-1 0 0,0 0 0 0 0,0 0 0 0 0,0 0 1 0 0,0 0-1 0 0,1 0 0 0 0,-1 0 1 0 0,0 1-1 0 0,0-1 0 0 0,0 0 0 0 0,0 0 1 0 0,0 0-1 0 0,0 0 0 0 0,0 1 1 0 0,0-1-1 0 0,1 0 0 0 0,-1 0 0 0 0,0 0 1 0 0,0 0-1 0 0,0 1 0 0 0,0-1 1 0 0,0 0-1 0 0,0 0 0 0 0,0 0 0 0 0,0 0 1 0 0,0 1-1 0 0,0-1 0 0 0,0 0 0 0 0,0 0 1 0 0,0 0-1 0 0,0 1 0 0 0,0-1 1 0 0,0 0-1 0 0,-1 0 0 0 0,1 0 0 0 0,0 0 1 0 0,0 1-1 0 0,0-1 0 0 0,0 0 1 0 0,0 0-1 0 0,0 0 0 0 0,0 0 0 0 0,-1 0 1 0 0,1 0-1 0 0,0 1 0 0 0,0-1 1 0 0,0 0-1 0 0,0 0 0 0 0,0 0 0 0 0,-1 0 1 0 0,1 0-1 0 0,14-2-4210 0 0,3-5-1040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1:50.847"/>
    </inkml:context>
    <inkml:brush xml:id="br0">
      <inkml:brushProperty name="width" value="0.1" units="cm"/>
      <inkml:brushProperty name="height" value="0.1" units="cm"/>
      <inkml:brushProperty name="color" value="#E71224"/>
    </inkml:brush>
  </inkml:definitions>
  <inkml:trace contextRef="#ctx0" brushRef="#br0">353 3 2303 0 0,'0'0'121'0'0,"-1"-1"0"0"0,0 1-1 0 0,0 0 1 0 0,1-1 0 0 0,-1 1-1 0 0,0 0 1 0 0,0 0 0 0 0,0-1-1 0 0,0 1 1 0 0,1 0 0 0 0,-1 0-1 0 0,0 0 1 0 0,0 0-1 0 0,0 0 1 0 0,0 0 0 0 0,1 0-1 0 0,-1 0 1 0 0,0 1 0 0 0,0-1-1 0 0,0 0 1 0 0,1 0 0 0 0,-1 1-1 0 0,0-1 1 0 0,0 1-1 0 0,1-1 1 0 0,-2 1 0 0 0,1 0 10 0 0,-1 1 1 0 0,1-1-1 0 0,0 0 1 0 0,0 1 0 0 0,0 0-1 0 0,0-1 1 0 0,1 1-1 0 0,-1-1 1 0 0,0 1-1 0 0,1 0 1 0 0,-2 3 0 0 0,1 0-12 0 0,0 1 0 0 0,0 0 1 0 0,1 0-1 0 0,-1 0 1 0 0,1 0-1 0 0,1-1 1 0 0,0 7-1 0 0,0-5-71 0 0,1-1 0 0 0,0 1 0 0 0,1-1 0 0 0,-1 0 1 0 0,1 0-1 0 0,0 0 0 0 0,1 0 0 0 0,-1-1 0 0 0,1 1 0 0 0,0-1 0 0 0,5 5 0 0 0,2 0-1 0 0,0 0 0 0 0,1-1 0 0 0,23 14 1 0 0,-20-14 0 0 0,0 1 0 0 0,-1 0 0 0 0,-1 0 0 0 0,1 2 0 0 0,-2-1 0 0 0,1 2 0 0 0,12 17 0 0 0,1 2 108 0 0,2-1 0 0 0,52 46 0 0 0,-71-69-138 0 0,82 86 589 0 0,-87-89-576 0 0,0 1 0 0 0,0-1 1 0 0,-1 1-1 0 0,0 0 0 0 0,0 0 0 0 0,0 0 0 0 0,2 10 0 0 0,11 50 116 0 0,-13-50-115 0 0,12 53 138 0 0,9 41 77 0 0,17 188-1 0 0,-38-94 191 0 0,-4-110-244 0 0,18 154 1 0 0,-8-185-151 0 0,1 11 62 0 0,31 111 0 0 0,-5-71-3 0 0,49 184 39 0 0,-80-284-133 0 0,0-1 0 0 0,0 1 1 0 0,1-1-1 0 0,1 0 0 0 0,0 0 0 0 0,15 19 0 0 0,12 22-9 0 0,-30-45 8 0 0,0-1-1 0 0,-1 1 0 0 0,0 0 0 0 0,-1 0 0 0 0,0 0 1 0 0,1 10-1 0 0,3 59 12 0 0,-5-60-25 0 0,2 81 197 0 0,-5 0 1 0 0,-20 139-1 0 0,11-187-155 0 0,-2 0 0 0 0,-30 74 1 0 0,36-104-8 0 0,-50 118 124 0 0,45-113-78 0 0,-2-1-1 0 0,-1-1 1 0 0,-22 29-1 0 0,18-26-29 0 0,1 0 0 0 0,2 2-1 0 0,0-1 1 0 0,-16 46 0 0 0,23-57-29 0 0,-1-1 1 0 0,0 0-1 0 0,-1-1 1 0 0,-1 0-1 0 0,0-1 1 0 0,-1 0-1 0 0,-15 12 1 0 0,8-7 39 0 0,1 1-1 0 0,-22 30 1 0 0,35-42-20 0 0,0 1 1 0 0,-1-1 0 0 0,0-1 0 0 0,0 1 0 0 0,-1-1-1 0 0,0-1 1 0 0,0 1 0 0 0,0-1 0 0 0,-11 5 0 0 0,-34 20 334 0 0,37-20-257 0 0,0-1 0 0 0,-1 0-1 0 0,0-1 1 0 0,0-2 0 0 0,-1 1-1 0 0,0-2 1 0 0,0 0 0 0 0,-21 3-1 0 0,1-6 158 0 0,-59-2-1 0 0,69-2-218 0 0,-1 1 0 0 0,0 2 0 0 0,0 0 0 0 0,-34 9 1 0 0,57-10-186 0 0,0 1 0 0 0,0 1 0 0 0,0-1 0 0 0,0 1 0 0 0,0 0 0 0 0,1 0 1 0 0,-1 1-1 0 0,1-1 0 0 0,0 1 0 0 0,-5 5 0 0 0,-9 11-5519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1:52.777"/>
    </inkml:context>
    <inkml:brush xml:id="br0">
      <inkml:brushProperty name="width" value="0.1" units="cm"/>
      <inkml:brushProperty name="height" value="0.1" units="cm"/>
      <inkml:brushProperty name="color" value="#E71224"/>
    </inkml:brush>
  </inkml:definitions>
  <inkml:trace contextRef="#ctx0" brushRef="#br0">21 1 1375 0 0,'-1'0'126'0'0,"0"0"0"0"0,1 0-1 0 0,-1 0 1 0 0,0 0-1 0 0,0 0 1 0 0,0 0-1 0 0,0 0 1 0 0,0 0-1 0 0,0 1 1 0 0,1-1-1 0 0,-1 0 1 0 0,0 0-1 0 0,0 1 1 0 0,0-1-1 0 0,0 1 1 0 0,1-1-1 0 0,-1 0 1 0 0,0 1-1 0 0,1 0 1 0 0,-1-1-1 0 0,0 1 1 0 0,0 0-1 0 0,1 0-69 0 0,-1 0 1 0 0,1 0-1 0 0,0-1 0 0 0,0 1 0 0 0,0 0 0 0 0,0 0 1 0 0,0 0-1 0 0,0 0 0 0 0,0 0 0 0 0,0-1 0 0 0,0 1 0 0 0,0 0 1 0 0,0 0-1 0 0,1 0 0 0 0,-1-1 0 0 0,0 1 0 0 0,1 0 1 0 0,0 1-1 0 0,3 6-51 0 0,1-1 1 0 0,0 1-1 0 0,11 10 1 0 0,-8-9 284 0 0,89 101 397 0 0,-5-7-273 0 0,-5 22 5 0 0,-16-21 42 0 0,-46-65-231 0 0,-1 1-1 0 0,-2 1 0 0 0,30 80 0 0 0,28 53 341 0 0,-54-120-404 0 0,-2 1 1 0 0,-3 0-1 0 0,17 70 1 0 0,-17-57-42 0 0,18 59 248 0 0,26 153 0 0 0,-25 43-79 0 0,-34-212-187 0 0,-11 137 0 0 0,4-239-108 0 0,-17 305 54 0 0,29 317 11 0 0,-8-508-64 0 0,-15 141 0 0 0,9-66 84 0 0,5-129-30 0 0,-10 97 0 0 0,1-114-65 0 0,-19 130 86 0 0,16-134-66 0 0,-2-1 0 0 0,-2-1 0 0 0,-21 48 0 0 0,20-61 48 0 0,-2-1 1 0 0,-1 0-1 0 0,-1-1 1 0 0,-41 49-1 0 0,30-44 104 0 0,-117 125 659 0 0,138-153-851 0 0,0 0-1 0 0,-1-1 0 0 0,0 0 1 0 0,-18 10-1 0 0,-4-6-3250 0 0,7-6-742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1:53.678"/>
    </inkml:context>
    <inkml:brush xml:id="br0">
      <inkml:brushProperty name="width" value="0.1" units="cm"/>
      <inkml:brushProperty name="height" value="0.1" units="cm"/>
      <inkml:brushProperty name="color" value="#E71224"/>
    </inkml:brush>
  </inkml:definitions>
  <inkml:trace contextRef="#ctx0" brushRef="#br0">32 22 2303 0 0,'-4'0'-283'0'0,"-18"-6"1608"0"0,22 6-1303 0 0,0 0 0 0 0,0 0 1 0 0,-1 0-1 0 0,1 0 1 0 0,0 0-1 0 0,0 0 0 0 0,-1 0 1 0 0,1 0-1 0 0,0 0 1 0 0,0-1-1 0 0,-1 1 0 0 0,1 0 1 0 0,0 0-1 0 0,0 0 1 0 0,0 0-1 0 0,-1-1 1 0 0,1 1-1 0 0,0 0 0 0 0,0 0 1 0 0,0 0-1 0 0,0-1 1 0 0,-1 1-1 0 0,1 0 0 0 0,0 0 1 0 0,0-1-1 0 0,0 1 1 0 0,0 0-1 0 0,0 0 0 0 0,0-1 1 0 0,0 1-1 0 0,0 0 1 0 0,0-1-1 0 0,0 1 0 0 0,0 0 1 0 0,0 0-1 0 0,0-1 1 0 0,0 1-1 0 0,0 0 0 0 0,0 0 1 0 0,0-1-1 0 0,0 1 1 0 0,0 0-1 0 0,0 0 0 0 0,0-1 1 0 0,0 1-1 0 0,1 0 1 0 0,-1 0-1 0 0,0-1 1 0 0,0 1-1 0 0,0 0 0 0 0,0 0 1 0 0,1 0-1 0 0,-1-1 1 0 0,0 1-1 0 0,0 0 0 0 0,1 0 1 0 0,-1 0-1 0 0,0 0 1 0 0,0 0-1 0 0,0-1 0 0 0,1 1 1 0 0,-1 0-1 0 0,0 0 1 0 0,1 0-1 0 0,-1 0 0 0 0,2-1 29 0 0,-1 1 0 0 0,1-1-1 0 0,0 1 1 0 0,0 0 0 0 0,-1-1-1 0 0,1 1 1 0 0,0 0 0 0 0,0 0-1 0 0,-1 0 1 0 0,1 0-1 0 0,0 0 1 0 0,-1 1 0 0 0,1-1-1 0 0,0 0 1 0 0,0 1 0 0 0,-1-1-1 0 0,1 1 1 0 0,-1 0 0 0 0,1-1-1 0 0,0 1 1 0 0,-1 0 0 0 0,0 0-1 0 0,1 0 1 0 0,1 2-1 0 0,4 2 196 0 0,1 1 0 0 0,-1 0 0 0 0,7 8 0 0 0,56 65 461 0 0,71 105 1 0 0,44 99-253 0 0,-54-39-9 0 0,-112-206-340 0 0,1 4 75 0 0,-2 0 0 0 0,18 60 0 0 0,-29-77 6 0 0,-1 1 0 0 0,-2-1 0 0 0,0 1 0 0 0,-2 0-1 0 0,-2 44 1 0 0,-10 15 485 0 0,-4 0-1 0 0,-38 129 1 0 0,22-100-247 0 0,-63 251 557 0 0,82-327-901 0 0,-20 42 0 0 0,18-48-5 0 0,2-1 0 0 0,-10 43 0 0 0,20-70-59 0 0,0 0 0 0 0,1 1 1 0 0,0-1-1 0 0,0 0 0 0 0,0 8 0 0 0,0-11-76 0 0,1 0 1 0 0,-1 0 0 0 0,0 0-1 0 0,0 0 1 0 0,0-1 0 0 0,1 1-1 0 0,-1 0 1 0 0,0 0 0 0 0,1 0-1 0 0,-1 0 1 0 0,1 0 0 0 0,-1 0-1 0 0,1 0 1 0 0,0-1 0 0 0,-1 1-1 0 0,1 0 1 0 0,0 0-1 0 0,-1-1 1 0 0,1 1 0 0 0,0 0-1 0 0,0-1 1 0 0,0 1 0 0 0,-1-1-1 0 0,1 1 1 0 0,0-1 0 0 0,0 0-1 0 0,0 1 1 0 0,0-1 0 0 0,2 1-1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10.263"/>
    </inkml:context>
    <inkml:brush xml:id="br0">
      <inkml:brushProperty name="width" value="0.1" units="cm"/>
      <inkml:brushProperty name="height" value="0.1" units="cm"/>
      <inkml:brushProperty name="color" value="#E71224"/>
    </inkml:brush>
  </inkml:definitions>
  <inkml:trace contextRef="#ctx0" brushRef="#br0">3427 168 7279 0 0,'-2'-3'130'0'0,"0"1"0"0"0,0-1 1 0 0,0 0-1 0 0,0 1 0 0 0,0-1 0 0 0,0 1 0 0 0,-1 0 0 0 0,1 0 0 0 0,-1 0 0 0 0,0 0 0 0 0,0 0 0 0 0,1 1 0 0 0,-1-1 0 0 0,0 1 0 0 0,0-1 0 0 0,-1 1 0 0 0,-3-1 0 0 0,-8-1 560 0 0,-1 0 0 0 0,-24-1 0 0 0,-2 0 61 0 0,-22-7 480 0 0,-1 4 1 0 0,1 2 0 0 0,-94 6-1 0 0,91 4-704 0 0,-100 4 361 0 0,139-10-556 0 0,-1 0 1 0 0,1-2-1 0 0,-52-12 0 0 0,63 12-269 0 0,0 1 1 0 0,-1 0-1 0 0,1 1 0 0 0,-33 3 0 0 0,-23-1 67 0 0,-112-21 208 0 0,163 17-338 0 0,-1 1 0 0 0,1 1 0 0 0,0 1 0 0 0,-30 4 0 0 0,23-1 0 0 0,-1-1 0 0 0,0-2 0 0 0,1 0 0 0 0,-58-10 0 0 0,4-1 1 0 0,46 7 52 0 0,-47-4-46 0 0,-86-13 60 0 0,130 15-48 0 0,1 2 0 0 0,-1 2-1 0 0,-45 3 1 0 0,-118 20 161 0 0,157-15-111 0 0,-26-1 255 0 0,0-3 0 0 0,-113-11 0 0 0,180 9-306 0 0,-273-15 828 0 0,233 16-862 0 0,0 1 1 0 0,0 3 0 0 0,0 1 0 0 0,-49 14 0 0 0,55-7-661 0 0,0 3-196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3:55.635"/>
    </inkml:context>
    <inkml:brush xml:id="br0">
      <inkml:brushProperty name="width" value="0.1" units="cm"/>
      <inkml:brushProperty name="height" value="0.1" units="cm"/>
      <inkml:brushProperty name="color" value="#E71224"/>
    </inkml:brush>
  </inkml:definitions>
  <inkml:trace contextRef="#ctx0" brushRef="#br0">0 32 455 0 0,'8'-5'0'0'0,"-1"-3"0"0"0,0 3 0 0 0,-1 1 0 0 0,-3 2 184 0 0,-1 0-8 0 0,2 4 0 0 0,1-2 0 0 0,5-2-176 0 0,2-1 64 0 0,5 1-64 0 0,-1 2 0 0 0,1 2 0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3:57.954"/>
    </inkml:context>
    <inkml:brush xml:id="br0">
      <inkml:brushProperty name="width" value="0.1" units="cm"/>
      <inkml:brushProperty name="height" value="0.1" units="cm"/>
      <inkml:brushProperty name="color" value="#E71224"/>
    </inkml:brush>
  </inkml:definitions>
  <inkml:trace contextRef="#ctx0" brushRef="#br0">0 3 919 0 0,'6'-2'80'0'0,"-3"2"-80"0"0,1 0 0 0 0,0 0 0 0 0,-3 0 96 0 0,3 2 8 0 0,3-2 0 0 0,4 0 0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3:58.483"/>
    </inkml:context>
    <inkml:brush xml:id="br0">
      <inkml:brushProperty name="width" value="0.1" units="cm"/>
      <inkml:brushProperty name="height" value="0.1" units="cm"/>
      <inkml:brushProperty name="color" value="#E71224"/>
    </inkml:brush>
  </inkml:definitions>
  <inkml:trace contextRef="#ctx0" brushRef="#br0">0 10 455 0 0,'6'-6'0'0'0,"-1"2"0"0"0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4:00.314"/>
    </inkml:context>
    <inkml:brush xml:id="br0">
      <inkml:brushProperty name="width" value="0.1" units="cm"/>
      <inkml:brushProperty name="height" value="0.1" units="cm"/>
      <inkml:brushProperty name="color" value="#E71224"/>
    </inkml:brush>
  </inkml:definitions>
  <inkml:trace contextRef="#ctx0" brushRef="#br0">0 10 431 0 0,'6'-2'0'0'0,"-3"0"0"0"0,1 2 0 0 0,-2-2 0 0 0,0 2 0 0 0,1 0 0 0 0,7-2 0 0 0,6 2 0 0 0,6-1 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4:00.795"/>
    </inkml:context>
    <inkml:brush xml:id="br0">
      <inkml:brushProperty name="width" value="0.1" units="cm"/>
      <inkml:brushProperty name="height" value="0.1" units="cm"/>
      <inkml:brushProperty name="color" value="#E71224"/>
    </inkml:brush>
  </inkml:definitions>
  <inkml:trace contextRef="#ctx0" brushRef="#br0">0 57 2879 0 0,'6'-24'128'0'0,"-3"9"24"0"0,1 4-152 0 0,-2 6 0 0 0,0 3 0 0 0,1 2 0 0 0,1 2 0 0 0,1-2 0 0 0,6 0 0 0 0,6 2-1272 0 0</inkml:trace>
  <inkml:trace contextRef="#ctx0" brushRef="#br0" timeOffset="1">896 88 3711 0 0,'-11'-24'160'0'0,"4"9"40"0"0,2 6-200 0 0,1 4 0 0 0,4 3 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6:37.301"/>
    </inkml:context>
    <inkml:brush xml:id="br0">
      <inkml:brushProperty name="width" value="0.1" units="cm"/>
      <inkml:brushProperty name="height" value="0.1" units="cm"/>
      <inkml:brushProperty name="color" value="#E71224"/>
    </inkml:brush>
  </inkml:definitions>
  <inkml:trace contextRef="#ctx0" brushRef="#br0">0 1 1007 0 0,'23'0'23'0'0,"0"1"0"0"0,-1 2 0 0 0,1 0 0 0 0,-1 1 0 0 0,1 1 0 0 0,29 11-1 0 0,7 6 42 0 0,-58-21-57 0 0,0 0-1 0 0,0-1 1 0 0,1 1-1 0 0,-1-1 1 0 0,0 1-1 0 0,0-1 1 0 0,1 0-1 0 0,-1 1 1 0 0,0-1-1 0 0,0 0 1 0 0,1 0-1 0 0,-1 0 1 0 0,0 0-1 0 0,1 0 1 0 0,-1 0-1 0 0,0 0 1 0 0,0-1-1 0 0,1 1 1 0 0,-1 0-1 0 0,0-1 1 0 0,0 1-1 0 0,3-2 1 0 0,-8 1 99 0 0,3 0-81 0 0,0 0 0 0 0,0 1 0 0 0,0-1 0 0 0,-1 1-1 0 0,1-1 1 0 0,0 1 0 0 0,0 0 0 0 0,0-1 0 0 0,-1 1 0 0 0,1 0 0 0 0,0 0 0 0 0,0 0 0 0 0,-1 0 0 0 0,1 0 0 0 0,0 0 0 0 0,0 0 0 0 0,-2 1-1 0 0,3-1-24 0 0,-1 0 0 0 0,0 0 0 0 0,1 1 0 0 0,-1-1 0 0 0,0 1 0 0 0,1-1 0 0 0,-1 1 0 0 0,1-1 0 0 0,-1 1 0 0 0,1-1 0 0 0,-1 1 0 0 0,1 0 0 0 0,0-1 0 0 0,-1 1 0 0 0,1-1 0 0 0,0 1 0 0 0,-1 0 0 0 0,1 0 0 0 0,0-1 0 0 0,0 1 0 0 0,-1 0 0 0 0,1-1 0 0 0,0 1 0 0 0,0 0 0 0 0,0 0 0 0 0,0-1 0 0 0,0 1 0 0 0,0 0 0 0 0,0 0 0 0 0,0-1 0 0 0,1 1 0 0 0,-1 0 0 0 0,0 0 0 0 0,0-1 0 0 0,1 2 0 0 0,0-1 1 0 0,-1-1 0 0 0,0 1 0 0 0,1 0-1 0 0,-1-1 1 0 0,0 1 0 0 0,1-1 0 0 0,-1 1 0 0 0,0 0-1 0 0,0 0 1 0 0,0-1 0 0 0,0 1 0 0 0,1 0-1 0 0,-1-1 1 0 0,0 1 0 0 0,0 0 0 0 0,0 0-1 0 0,0-1 1 0 0,-1 1 0 0 0,1 0 0 0 0,0-1-1 0 0,0 1 1 0 0,0 0 0 0 0,-1 0 0 0 0,1-1-1 0 0,0 1 1 0 0,0 0 0 0 0,-1-1 0 0 0,1 1-1 0 0,-1-1 1 0 0,0 2 0 0 0,-20 7-6 0 0,-2 2-140 0 0,17-7-489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7:02.865"/>
    </inkml:context>
    <inkml:brush xml:id="br0">
      <inkml:brushProperty name="width" value="0.1" units="cm"/>
      <inkml:brushProperty name="height" value="0.1" units="cm"/>
      <inkml:brushProperty name="color" value="#E71224"/>
    </inkml:brush>
  </inkml:definitions>
  <inkml:trace contextRef="#ctx0" brushRef="#br0">1 69 2959 0 0,'4'-1'427'0'0,"1"0"0"0"0,0 1-1 0 0,0 0 1 0 0,0 0 0 0 0,7 2-1 0 0,228 10 1888 0 0,-5-27-1551 0 0,-124 5-605 0 0,-27 2-79 0 0,-15 1 84 0 0,99 3 0 0 0,-10 6 40 0 0,-101-1-99 0 0,0-2 0 0 0,1-2 0 0 0,85-17 0 0 0,-107 14-13 0 0,1 1 0 0 0,-1 2 0 0 0,1 1 0 0 0,0 2 0 0 0,0 2 0 0 0,65 12 0 0 0,-49-5-10 0 0,-24-5 39 0 0,51 15-1 0 0,-61-14-102 0 0,0-1 0 0 0,0 0-1 0 0,23 0 1 0 0,9 1-9 0 0,109 8 171 0 0,-69-9-113 0 0,-72-1-50 0 0,0 0 0 0 0,0 1 0 0 0,36 13 0 0 0,-25-9 26 0 0,39 7-1 0 0,-2-2 4 0 0,-26-4 47 0 0,1-2 0 0 0,0-1 0 0 0,42-1 0 0 0,127-10 376 0 0,-179 4-448 0 0,65-7 259 0 0,-59 3-158 0 0,1 2-1 0 0,67 4 0 0 0,-57 2-36 0 0,53-4-1 0 0,-28-1-58 0 0,8-4 36 0 0,-44 1-58 0 0,40-4 20 0 0,81-4 93 0 0,149 22 65 0 0,-302-9-181 0 0,85-2 119 0 0,-21-1-24 0 0,122-3 54 0 0,-109 5-117 0 0,-21-1 10 0 0,88 10 1 0 0,55 18 21 0 0,-166-24-21 0 0,77-6-1 0 0,-17-1 1 0 0,-33 9-27 0 0,113 19 0 0 0,-114-12 0 0 0,115 4 0 0 0,-160-15-15 0 0,471 17 254 0 0,-420-12-191 0 0,126-6 0 0 0,-64-1-64 0 0,-95 2 0 0 0,330-6 64 0 0,-137-13 64 0 0,-225 18-128 0 0,74-11 22 0 0,47-5 20 0 0,-7 13-42 0 0,51-5 0 0 0,244-48 331 0 0,-145 30 112 0 0,-183 22-325 0 0,-80 4-114 0 0,1 0 5 0 0,0 0 1 0 0,0 1-1 0 0,0 0 0 0 0,-1 0 0 0 0,1 1 0 0 0,0 0 1 0 0,0 0-1 0 0,13 4 0 0 0,-20-4-7 0 0,0 0-1 0 0,0 0 1 0 0,0 0 0 0 0,0 0 0 0 0,0 0-1 0 0,0 0 1 0 0,0 0 0 0 0,-1 0 0 0 0,1 0 0 0 0,0 0-1 0 0,0 1 1 0 0,-1-1 0 0 0,1 0 0 0 0,-1 1-1 0 0,1-1 1 0 0,-1 0 0 0 0,0 1 0 0 0,1-1-1 0 0,-1 0 1 0 0,0 1 0 0 0,0-1 0 0 0,0 1-1 0 0,0-1 1 0 0,0 0 0 0 0,0 1 0 0 0,-1 1-1 0 0,-9 35-4481 0 0,2-18-346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7:06.656"/>
    </inkml:context>
    <inkml:brush xml:id="br0">
      <inkml:brushProperty name="width" value="0.1" units="cm"/>
      <inkml:brushProperty name="height" value="0.1" units="cm"/>
      <inkml:brushProperty name="color" value="#E71224"/>
    </inkml:brush>
  </inkml:definitions>
  <inkml:trace contextRef="#ctx0" brushRef="#br0">4 47 3567 0 0,'0'0'9'0'0,"-1"0"-1"0"0,1 0 1 0 0,0 0-1 0 0,0 0 0 0 0,0 0 1 0 0,0 1-1 0 0,-1-1 1 0 0,1 0-1 0 0,0 0 0 0 0,0 0 1 0 0,0 0-1 0 0,0 0 1 0 0,-1 1-1 0 0,1-1 0 0 0,0 0 1 0 0,0 0-1 0 0,0 0 1 0 0,0 0-1 0 0,0 1 0 0 0,0-1 1 0 0,0 0-1 0 0,0 0 1 0 0,0 0-1 0 0,0 1 0 0 0,0-1 1 0 0,0 0-1 0 0,0 0 1 0 0,0 0-1 0 0,0 1 1 0 0,0-1-1 0 0,0 0 0 0 0,0 0 1 0 0,0 0-1 0 0,0 1 1 0 0,0-1-1 0 0,0 0 0 0 0,0 0 1 0 0,0 0-1 0 0,0 1 1 0 0,0-1-1 0 0,0 0 0 0 0,0 0 1 0 0,1 0-1 0 0,-1 0 1 0 0,0 1-1 0 0,0-1 0 0 0,0 0 1 0 0,0 0-1 0 0,1 0 1 0 0,7 10 1178 0 0,4-6-846 0 0,-1 0 0 0 0,0-1 0 0 0,1-1-1 0 0,-1 0 1 0 0,1 0 0 0 0,0-1-1 0 0,0-1 1 0 0,17-1 0 0 0,2-2 191 0 0,0-2 1 0 0,30-9-1 0 0,-28 8-206 0 0,-1 1-1 0 0,59 1 0 0 0,-44 2-306 0 0,-13 0 23 0 0,198-2 593 0 0,40 9-158 0 0,-196-6-346 0 0,88-6 90 0 0,-64 2-138 0 0,-80 4-71 0 0,69-2 180 0 0,88 7-1 0 0,-102 1-62 0 0,1-3 0 0 0,142-15 0 0 0,-125 2 13 0 0,149 0 1 0 0,-8 27-26 0 0,-197-15-119 0 0,46-3 0 0 0,-10 0 60 0 0,27 1-29 0 0,23 0 58 0 0,153 18-1 0 0,-210-12-25 0 0,1-3 1 0 0,117-11-1 0 0,-102 3 7 0 0,97 4 0 0 0,-93 8-46 0 0,1-4-1 0 0,93-11 0 0 0,-84 1 11 0 0,0 5 0 0 0,0 4 0 0 0,106 14 0 0 0,10-10 9 0 0,-64-5-18 0 0,354 14-23 0 0,-262-15 70 0 0,1-1-76 0 0,94 32 6 0 0,-284-24 0 0 0,0-3 0 0 0,87-5-1 0 0,-80 0 7 0 0,99 8 0 0 0,0 8 111 0 0,-118-9-114 0 0,221 14 58 0 0,69-4 131 0 0,-262-10-160 0 0,-1-3 0 0 0,1-3 0 0 0,75-10 0 0 0,-96 6-12 0 0,-1 2-1 0 0,60 5 0 0 0,90 15 50 0 0,-169-14-68 0 0,-26-3-1 0 0,171 13 0 0 0,-134-13 3 0 0,29 1 28 0 0,117-15-1 0 0,29-7 120 0 0,-71 9-54 0 0,30-15 125 0 0,-115 17-139 0 0,1 2-1 0 0,76 0 1 0 0,-124 8-60 0 0,1 0 1 0 0,-1 1-1 0 0,16 3 0 0 0,-21-4-41 0 0,-1 2-1 0 0,0-1 0 0 0,0 0 1 0 0,0 1-1 0 0,1-1 1 0 0,-1 1-1 0 0,-1 0 0 0 0,1 0 1 0 0,0 0-1 0 0,0 0 1 0 0,-1 1-1 0 0,1-1 1 0 0,2 5-1 0 0,15 21-4464 0 0,-10-13-351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7:34.339"/>
    </inkml:context>
    <inkml:brush xml:id="br0">
      <inkml:brushProperty name="width" value="0.1" units="cm"/>
      <inkml:brushProperty name="height" value="0.1" units="cm"/>
      <inkml:brushProperty name="color" value="#E71224"/>
    </inkml:brush>
  </inkml:definitions>
  <inkml:trace contextRef="#ctx0" brushRef="#br0">790 35 4775 0 0,'-46'-32'5299'0'0,"43"31"-5133"0"0,0 0 0 0 0,0 1 0 0 0,0 0 0 0 0,0-1 0 0 0,0 1-1 0 0,0 1 1 0 0,-1-1 0 0 0,1 0 0 0 0,0 1 0 0 0,0-1 0 0 0,0 1 0 0 0,0 0 0 0 0,0 0 0 0 0,1 0 0 0 0,-1 0 0 0 0,0 1-1 0 0,0-1 1 0 0,1 1 0 0 0,-1 0 0 0 0,1 0 0 0 0,-1 0 0 0 0,-2 3 0 0 0,6 5-67 0 0,-5-9 244 0 0,0 0-1 0 0,0 0 1 0 0,0 0 0 0 0,0 0 0 0 0,0-1 0 0 0,0 0 0 0 0,-1 0 0 0 0,1 0 0 0 0,-5-1 0 0 0,1 0-237 0 0,0 0 1 0 0,0 1-1 0 0,-1 0 1 0 0,1 1-1 0 0,0-1 0 0 0,0 2 1 0 0,-1-1-1 0 0,1 1 1 0 0,0 0-1 0 0,-10 5 1 0 0,3-2-9 0 0,-1-1 0 0 0,0 0 1 0 0,0-1-1 0 0,-16 0 1 0 0,-31 7 387 0 0,49-7-429 0 0,-76 14 145 0 0,46-9 27 0 0,0 1 0 0 0,-77 28 0 0 0,112-34-144 0 0,6-2-67 0 0,1 0 0 0 0,-1 0-1 0 0,0 0 1 0 0,1 0 0 0 0,0 0 0 0 0,-1 1 0 0 0,1-1 0 0 0,0 1-1 0 0,0-1 1 0 0,-1 1 0 0 0,1 0 0 0 0,0 0 0 0 0,1 0 0 0 0,-1 0 0 0 0,0 0-1 0 0,1 0 1 0 0,-1 1 0 0 0,1-1 0 0 0,0 0 0 0 0,-1 1 0 0 0,1-1-1 0 0,0 1 1 0 0,1 0 0 0 0,-1-1 0 0 0,0 1 0 0 0,0 2 0 0 0,1 4-16 0 0,0-1 0 0 0,1 1 0 0 0,0-1-1 0 0,0 1 1 0 0,0-1 0 0 0,1 0 0 0 0,4 11 0 0 0,4 17 4 0 0,-2 0 0 0 0,-2 1 1 0 0,-1 0-1 0 0,-1 41 0 0 0,-9 153 232 0 0,1-147-133 0 0,-13 128-52 0 0,1 3 22 0 0,12-48-5 0 0,7 1 0 0 0,28 180 0 0 0,10-120-6 0 0,-31-177-64 0 0,-3-12 0 0 0,-1 0 0 0 0,1 49 0 0 0,-8-47-6 0 0,1 17 105 0 0,9 85 0 0 0,29 34-99 0 0,-35-166 0 0 0,31 152 141 0 0,-19-79-90 0 0,-14-81-18 0 0,-1 0 0 0 0,1 0 0 0 0,0 0 1 0 0,0 0-1 0 0,0 0 0 0 0,0-1 0 0 0,1 1 0 0 0,-1 0 0 0 0,1-1 0 0 0,-1 1 0 0 0,1-1 0 0 0,0 1 0 0 0,0-1 1 0 0,0 0-1 0 0,0 0 0 0 0,0 0 0 0 0,1 0 0 0 0,-1 0 0 0 0,1-1 0 0 0,3 3 0 0 0,3-1 136 0 0,-1 0 0 0 0,1-1 0 0 0,-1 0 0 0 0,1 0 0 0 0,13 1 0 0 0,34 6-202 0 0,-27 1-1283 0 0,5 2-68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7:37.373"/>
    </inkml:context>
    <inkml:brush xml:id="br0">
      <inkml:brushProperty name="width" value="0.1" units="cm"/>
      <inkml:brushProperty name="height" value="0.1" units="cm"/>
      <inkml:brushProperty name="color" value="#E71224"/>
    </inkml:brush>
  </inkml:definitions>
  <inkml:trace contextRef="#ctx0" brushRef="#br0">105 11 1375 0 0,'-8'0'-564'0'0,"-3"1"1768"0"0,0-1 0 0 0,0-1 0 0 0,0 0 0 0 0,-1-1 0 0 0,-15-4 0 0 0,26 6-1095 0 0,1 0-1 0 0,0 0 0 0 0,-1-1 0 0 0,1 1 0 0 0,0 0 1 0 0,-1 0-1 0 0,1 0 0 0 0,0 0 0 0 0,-1 0 0 0 0,1 0 1 0 0,-1-1-1 0 0,1 1 0 0 0,0 0 0 0 0,-1 0 0 0 0,1 0 1 0 0,0 0-1 0 0,-1 0 0 0 0,1 1 0 0 0,-1-1 0 0 0,1 0 1 0 0,0 0-1 0 0,-1 0 0 0 0,1 0 0 0 0,0 0 0 0 0,-1 0 1 0 0,1 1-1 0 0,0-1 0 0 0,-1 0 0 0 0,1 0 0 0 0,0 0 1 0 0,-1 1-1 0 0,1-1 0 0 0,0 0 0 0 0,-1 0 0 0 0,1 1 1 0 0,0-1-1 0 0,-1 1 0 0 0,4 16 1555 0 0,-1-13-1418 0 0,0 1 0 0 0,1-1 1 0 0,-1 0-1 0 0,1 0 0 0 0,0 0 1 0 0,4 4-1 0 0,8 3 318 0 0,2-1-1 0 0,-1-1 0 0 0,1-1 0 0 0,0 0 1 0 0,26 8-1 0 0,-17-7-66 0 0,44 23 0 0 0,-49-20-288 0 0,0 1 0 0 0,0 1 1 0 0,-2 1-1 0 0,0 0 1 0 0,32 34-1 0 0,-7 6 256 0 0,49 75 0 0 0,-35-31 45 0 0,-49-81-452 0 0,-1 1 0 0 0,-1 0-1 0 0,-1 1 1 0 0,-1-1-1 0 0,-1 1 1 0 0,3 28-1 0 0,2 5-29 0 0,41 219 161 0 0,-18-163-188 0 0,1 6 0 0 0,-7 40 128 0 0,-23-144-129 0 0,0-1-1 0 0,8 19 0 0 0,-7-21 16 0 0,0 1 0 0 0,-1 0 0 0 0,0 1-1 0 0,1 9 1 0 0,-1-6 1 0 0,0-1 0 0 0,1 1 0 0 0,9 18 0 0 0,4 16-11 0 0,-14-43-4 0 0,0-1 0 0 0,0 0 0 0 0,1 0 0 0 0,-1 0 0 0 0,1 0 0 0 0,0 0 0 0 0,-1-1 0 0 0,1 1 0 0 0,0-1 0 0 0,1 0 0 0 0,-1 0 0 0 0,0-1 0 0 0,5 2 0 0 0,-2-2 3 0 0,0 1 0 0 0,-1 0 0 0 0,1 1 0 0 0,0 0 0 0 0,-1 0 0 0 0,0 0-1 0 0,0 1 1 0 0,0 0 0 0 0,0 0 0 0 0,0 0 0 0 0,-1 1 0 0 0,0-1 0 0 0,0 2 0 0 0,0-1 0 0 0,-1 0 0 0 0,1 1 0 0 0,-1 0-1 0 0,-1 0 1 0 0,1 0 0 0 0,-1 0 0 0 0,4 12 0 0 0,11 22-3 0 0,-15-36 0 0 0,-1 1 0 0 0,1 0 0 0 0,-1 0 0 0 0,0 0 0 0 0,0 1 0 0 0,-1-1 0 0 0,1 0 0 0 0,-1 1 0 0 0,0-1 0 0 0,-1 1 0 0 0,1-1 0 0 0,-2 11 0 0 0,0-9 18 0 0,-1 0 0 0 0,0-1-1 0 0,0 1 1 0 0,0-1 0 0 0,-1 0 0 0 0,0 0 0 0 0,0 0-1 0 0,-1 0 1 0 0,0-1 0 0 0,0 1 0 0 0,0-1-1 0 0,-1 0 1 0 0,1 0 0 0 0,-10 6 0 0 0,-7 7 95 0 0,-2-2 1 0 0,-29 17-1 0 0,32-21-19 0 0,-12 9-80 0 0,-28 16 271 0 0,55-34-457 0 0,-1 0 0 0 0,1-1 0 0 0,-1 0 0 0 0,0 0 1 0 0,0 0-1 0 0,0-1 0 0 0,0 0 0 0 0,-10 1 0 0 0,10-3-1965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21.641"/>
    </inkml:context>
    <inkml:brush xml:id="br0">
      <inkml:brushProperty name="width" value="0.1" units="cm"/>
      <inkml:brushProperty name="height" value="0.1" units="cm"/>
      <inkml:brushProperty name="color" value="#E71224"/>
    </inkml:brush>
  </inkml:definitions>
  <inkml:trace contextRef="#ctx0" brushRef="#br0">4372 163 919 0 0,'3'-9'605'0'0,"-1"-1"-1"0"0,0 1 1 0 0,0 0-1 0 0,-1-1 1 0 0,0-18-1 0 0,-1 22-283 0 0,0 0-1 0 0,-1 0 0 0 0,0 1 0 0 0,0-1 0 0 0,0 0 0 0 0,-1 1 0 0 0,0-1 0 0 0,0 1 0 0 0,0-1 0 0 0,-1 1 0 0 0,-4-7 0 0 0,6 11-251 0 0,0 0 0 0 0,-1 0 1 0 0,1 0-1 0 0,0 0 0 0 0,0 0 0 0 0,-1 0 0 0 0,1 0 0 0 0,-1 0 0 0 0,1 0 0 0 0,-1 1 0 0 0,1-1 0 0 0,-1 0 0 0 0,0 1 0 0 0,1 0 0 0 0,-1-1 0 0 0,0 1 0 0 0,1 0 0 0 0,-1 0 0 0 0,0 0 0 0 0,1 0 0 0 0,-1 0 0 0 0,0 0 0 0 0,1 0 0 0 0,-1 1 0 0 0,0-1 1 0 0,-2 1-1 0 0,-7 3 16 0 0,0 0 0 0 0,-21 11 0 0 0,6-3 9 0 0,7-6 64 0 0,0 0 0 0 0,0-2 0 0 0,-40 5 1 0 0,-61-5 932 0 0,25-1-338 0 0,30 4-340 0 0,-110 27-1 0 0,114-21-332 0 0,-40 6-15 0 0,-65 16 70 0 0,88-11-124 0 0,4-1 15 0 0,-82 15 1 0 0,-82-6 165 0 0,144-17-135 0 0,3 1-21 0 0,-169 7-1 0 0,-331 1 19 0 0,322-15 125 0 0,-16 0 196 0 0,198-1-231 0 0,1-5 0 0 0,-1-3 0 0 0,-163-23 0 0 0,191 14-13 0 0,0 2-1 0 0,-100 1 1 0 0,116 8-195 0 0,0 2-1 0 0,0 2 1 0 0,1 2-1 0 0,-60 18 1 0 0,30 0-1164 0 0,2 2-4030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8:59.030"/>
    </inkml:context>
    <inkml:brush xml:id="br0">
      <inkml:brushProperty name="width" value="0.1" units="cm"/>
      <inkml:brushProperty name="height" value="0.1" units="cm"/>
      <inkml:brushProperty name="color" value="#E71224"/>
    </inkml:brush>
  </inkml:definitions>
  <inkml:trace contextRef="#ctx0" brushRef="#br0">0 105 2303 0 0,'9'-5'600'0'0,"-9"4"-517"0"0,0 1 0 0 0,1-1 0 0 0,-1 1 0 0 0,1-1-1 0 0,-1 1 1 0 0,1 0 0 0 0,-1-1 0 0 0,1 1 0 0 0,-1 0 0 0 0,1-1 0 0 0,0 1 0 0 0,-1 0 0 0 0,1 0 0 0 0,-1-1 0 0 0,1 1 0 0 0,0 0 0 0 0,0 0-1 0 0,22-1 1619 0 0,-18 0-1582 0 0,0 1 1 0 0,0-1-1 0 0,-1 1 0 0 0,1 0 1 0 0,0 1-1 0 0,0-1 0 0 0,0 1 1 0 0,-1 0-1 0 0,1 0 0 0 0,0 0 1 0 0,-1 1-1 0 0,6 2 0 0 0,42 22 281 0 0,23 13 184 0 0,-68-37-460 0 0,-1 1 0 0 0,1-1 0 0 0,-1 0 1 0 0,1 0-1 0 0,0-1 0 0 0,0 0 0 0 0,0-1 0 0 0,0 1 0 0 0,0-1 0 0 0,0 0 0 0 0,0-1 0 0 0,12-2 0 0 0,34 1 463 0 0,137 7 53 0 0,-168-5-520 0 0,32 0 95 0 0,110-4 210 0 0,-117 2-115 0 0,64 5 0 0 0,-17 0-162 0 0,-64-4-88 0 0,-1-2 0 0 0,0-1 0 0 0,0-1 0 0 0,-1-2 0 0 0,1 0 0 0 0,28-13 0 0 0,-38 15-1 0 0,0 1 0 0 0,0 1 0 0 0,1 1 0 0 0,-1 0 0 0 0,0 2 0 0 0,1 0 0 0 0,22 3-1 0 0,28 0 43 0 0,-9-2 1 0 0,118 16-1 0 0,-143-13-63 0 0,0-2 0 0 0,0-1 0 0 0,67-8 0 0 0,18 0 55 0 0,45 18 19 0 0,1 0-42 0 0,53-11 15 0 0,-140 1-7 0 0,81 10 1 0 0,-82-5-55 0 0,-67-5-23 0 0,226 22 62 0 0,136-4 89 0 0,-219-16-112 0 0,254 1 152 0 0,17-8 90 0 0,-341 4-297 0 0,169-20 67 0 0,-107 5 24 0 0,309-32 105 0 0,-214 12-81 0 0,-138 17-72 0 0,8-2 23 0 0,-45 6 20 0 0,1 4 0 0 0,89-3 0 0 0,-114 11-62 0 0,55-10-1 0 0,-55 6 7 0 0,52-1 1 0 0,-81 7-14 0 0,1 0 0 0 0,0 2 0 0 0,-1 0 0 0 0,1 0 0 0 0,-1 1 0 0 0,0 1 0 0 0,21 8 0 0 0,-19-6-2 0 0,1-1 0 0 0,0-1 0 0 0,30 4 0 0 0,19 4 0 0 0,-30-2 9 0 0,0-2 1 0 0,0-2-1 0 0,1-1 0 0 0,-1-1 0 0 0,1-3 0 0 0,70-5 0 0 0,-64 0 305 0 0,1 1-1 0 0,0 3 0 0 0,47 4 1 0 0,-4 7-1003 0 0,58 4 156 0 0,-66-10 533 0 0,-40-1 0 0 0,1-2 0 0 0,-1-1 0 0 0,59-7 0 0 0,-83 3 284 0 0,-1 0 0 0 0,1-1 0 0 0,25-9 0 0 0,-33 10-170 0 0,0-1-1 0 0,0 1 1 0 0,-1-1 0 0 0,1-1-1 0 0,-1 1 1 0 0,0-1-1 0 0,0 0 1 0 0,0 0 0 0 0,5-8-1 0 0,-10 12-104 0 0,-1 1-1 0 0,0-1 0 0 0,1 0 0 0 0,-1 0 1 0 0,1 1-1 0 0,-1-1 0 0 0,1 0 1 0 0,0 1-1 0 0,-1-1 0 0 0,1 1 1 0 0,0-1-1 0 0,-1 1 0 0 0,1-1 1 0 0,0 1-1 0 0,-1 0 0 0 0,1-1 1 0 0,0 1-1 0 0,0 0 0 0 0,0-1 1 0 0,-1 1-1 0 0,1 0 0 0 0,0 0 0 0 0,0 0 1 0 0,0 0-1 0 0,0 0 0 0 0,-1 0 1 0 0,1 0-1 0 0,0 0 0 0 0,0 0 1 0 0,0 0-1 0 0,0 0 0 0 0,-1 0 1 0 0,1 1-1 0 0,0-1 0 0 0,0 0 1 0 0,-1 1-1 0 0,1-1 0 0 0,0 1 0 0 0,0-1 1 0 0,-1 0-1 0 0,1 1 0 0 0,0 0 1 0 0,-1-1-1 0 0,1 1 0 0 0,-1-1 1 0 0,1 1-1 0 0,-1 0 0 0 0,1-1 1 0 0,-1 1-1 0 0,1 0 0 0 0,-1 0 1 0 0,1 1-1 0 0,3 5-71 0 0,0 1 0 0 0,-1 0 1 0 0,1 0-1 0 0,1 9 0 0 0,-4-13-113 0 0,7 23-1940 0 0,0 6-127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02.097"/>
    </inkml:context>
    <inkml:brush xml:id="br0">
      <inkml:brushProperty name="width" value="0.1" units="cm"/>
      <inkml:brushProperty name="height" value="0.1" units="cm"/>
      <inkml:brushProperty name="color" value="#E71224"/>
    </inkml:brush>
  </inkml:definitions>
  <inkml:trace contextRef="#ctx0" brushRef="#br0">1 110 2303 0 0,'0'-1'80'0'0,"0"0"-1"0"0,1 0 0 0 0,-1 1 1 0 0,0-1-1 0 0,1 0 0 0 0,-1 0 0 0 0,1 0 1 0 0,-1 0-1 0 0,1 1 0 0 0,0-1 0 0 0,-1 0 1 0 0,1 0-1 0 0,0 1 0 0 0,0-1 0 0 0,-1 0 1 0 0,1 1-1 0 0,0-1 0 0 0,0 1 0 0 0,0-1 1 0 0,0 1-1 0 0,0 0 0 0 0,-1-1 1 0 0,1 1-1 0 0,0 0 0 0 0,0-1 0 0 0,0 1 1 0 0,0 0-1 0 0,0 0 0 0 0,0 0 0 0 0,0 0 1 0 0,2 0-1 0 0,44 0 788 0 0,-29 1-671 0 0,25-2 350 0 0,0-1-1 0 0,59-12 0 0 0,-22 2-131 0 0,36-8-157 0 0,20-6 143 0 0,-108 20-284 0 0,0 1-1 0 0,0 1 1 0 0,1 2-1 0 0,-1 1 1 0 0,31 2-1 0 0,110 28 127 0 0,-150-25-236 0 0,0-1 36 0 0,-1-1 0 0 0,1-1 0 0 0,0-1 0 0 0,34-4-1 0 0,-26 1 27 0 0,31 2-1 0 0,130 6 276 0 0,66 3-46 0 0,-214-4-153 0 0,-1-3 0 0 0,1-1 0 0 0,-1-1 0 0 0,0-3 0 0 0,61-12 0 0 0,-92 14-112 0 0,0 0 0 0 0,0 0 0 0 0,1 1-1 0 0,-1 1 1 0 0,0-1 0 0 0,16 2 0 0 0,-19 0-39 0 0,-1 0 0 0 0,1 0 0 0 0,-1 0 0 0 0,0 1 1 0 0,1 0-1 0 0,-1 0 0 0 0,0 0 0 0 0,0 0 0 0 0,0 0 0 0 0,0 1 1 0 0,-1 0-1 0 0,1 0 0 0 0,-1 0 0 0 0,4 4 0 0 0,6 7-227 0 0,1 1-20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05.440"/>
    </inkml:context>
    <inkml:brush xml:id="br0">
      <inkml:brushProperty name="width" value="0.1" units="cm"/>
      <inkml:brushProperty name="height" value="0.1" units="cm"/>
      <inkml:brushProperty name="color" value="#E71224"/>
    </inkml:brush>
  </inkml:definitions>
  <inkml:trace contextRef="#ctx0" brushRef="#br0">83 194 2759 0 0,'-5'-4'271'0'0,"1"1"-1"0"0,-1-1 0 0 0,0 1 0 0 0,0 1 0 0 0,-5-3 0 0 0,5 3-175 0 0,1 0 1 0 0,0 0 0 0 0,0 0-1 0 0,0-1 1 0 0,0 1-1 0 0,1-1 1 0 0,-1 0 0 0 0,1 0-1 0 0,-1 0 1 0 0,-4-6-1 0 0,8 7-53 0 0,0 1-1 0 0,-1 0 0 0 0,1 0 0 0 0,0-1 0 0 0,0 1 0 0 0,0 0 0 0 0,0-1 0 0 0,0 1 1 0 0,0 0-1 0 0,0 0 0 0 0,0-1 0 0 0,0 1 0 0 0,1 0 0 0 0,-1-1 0 0 0,1 1 0 0 0,-1 0 1 0 0,1 0-1 0 0,-1 0 0 0 0,1 0 0 0 0,-1-1 0 0 0,1 1 0 0 0,0 0 0 0 0,0 0 1 0 0,0 0-1 0 0,0 0 0 0 0,0 1 0 0 0,-1-1 0 0 0,2 0 0 0 0,1-1 0 0 0,2-3 167 0 0,1 0-1 0 0,1 1 1 0 0,11-6-1 0 0,-9 7-79 0 0,1 0-1 0 0,0 1 1 0 0,0 0-1 0 0,0 1 1 0 0,1 0-1 0 0,-1 1 1 0 0,10 1-1 0 0,-14-1-115 0 0,2 0 12 0 0,19-1 200 0 0,0 1 0 0 0,0 2 0 0 0,-1 1 0 0 0,30 7 0 0 0,-46-8-183 0 0,1 0 0 0 0,-1-1 0 0 0,1 0 0 0 0,0 0-1 0 0,19-3 1 0 0,56-10 408 0 0,-46 5-311 0 0,-11 3-52 0 0,122-15 223 0 0,10 7-74 0 0,-95 12-163 0 0,67 9 1 0 0,-15 0-16 0 0,223-5 455 0 0,-250-4-437 0 0,291-23 298 0 0,-205 12-309 0 0,194-10 176 0 0,-41 22 97 0 0,-132 1-274 0 0,195 27-63 0 0,-364-26 0 0 0,229 37 11 0 0,-204-34 25 0 0,256 19-19 0 0,28-29-17 0 0,-268 2 17 0 0,-35 0 7 0 0,67 6-1 0 0,41 2-23 0 0,-54-5 0 0 0,-50-1 16 0 0,44-5 0 0 0,-46 2 0 0 0,49 1 0 0 0,19 17-16 0 0,-26-3 0 0 0,-45-8 11 0 0,-1 0 29 0 0,0-1 0 0 0,37-1 0 0 0,13-4 439 0 0,-38 1-181 0 0,48-6 0 0 0,-90 7-297 0 0,0-1 1 0 0,1 1 0 0 0,-1-1 0 0 0,0 1 0 0 0,1 0 0 0 0,-1 0 0 0 0,0 0-1 0 0,1 1 1 0 0,-1-1 0 0 0,0 1 0 0 0,1 0 0 0 0,-1 0 0 0 0,0 0 0 0 0,0 0-1 0 0,0 1 1 0 0,0-1 0 0 0,0 1 0 0 0,0 0 0 0 0,0 0 0 0 0,-1 0-1 0 0,1 0 1 0 0,-1 0 0 0 0,1 0 0 0 0,-1 1 0 0 0,0-1 0 0 0,0 1 0 0 0,0 0-1 0 0,0 0 1 0 0,0-1 0 0 0,2 6 0 0 0,4 9-1576 0 0,10 29 0 0 0,-15-40 530 0 0,6 22-3371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10.534"/>
    </inkml:context>
    <inkml:brush xml:id="br0">
      <inkml:brushProperty name="width" value="0.1" units="cm"/>
      <inkml:brushProperty name="height" value="0.1" units="cm"/>
      <inkml:brushProperty name="color" value="#E71224"/>
    </inkml:brush>
  </inkml:definitions>
  <inkml:trace contextRef="#ctx0" brushRef="#br0">1 237 2071 0 0,'26'-23'202'0'0,"-17"14"-188"0"0,-1 0 291 0 0,-1 0 0 0 0,12-18-1 0 0,-16 22-144 0 0,0-1-1 0 0,1 1 1 0 0,0 0-1 0 0,0 0 1 0 0,0 0-1 0 0,0 0 1 0 0,1 1-1 0 0,0 0 1 0 0,0 0-1 0 0,0 0 1 0 0,0 0-1 0 0,1 1 1 0 0,5-3-1 0 0,15-3 102 0 0,0 2 0 0 0,0 1 1 0 0,30-4-1 0 0,37-8 203 0 0,-56 10-269 0 0,0 1-1 0 0,0 2 1 0 0,47-1 0 0 0,112 9 679 0 0,-168-2-855 0 0,15-1 97 0 0,62-9 0 0 0,-6 0 26 0 0,-72 8-68 0 0,237 1 225 0 0,-70 10 42 0 0,-35-17-243 0 0,-97 3-24 0 0,0 2 0 0 0,90 8 0 0 0,-90 3-59 0 0,75 8 34 0 0,159-21 194 0 0,-187-1-86 0 0,-88 4-104 0 0,1 1 0 0 0,-1 1-1 0 0,31 5 1 0 0,-48-6-55 0 0,1 1-1 0 0,0 0 1 0 0,-1 0 0 0 0,1 1-1 0 0,-1-1 1 0 0,1 1 0 0 0,-1 0-1 0 0,0 0 1 0 0,1 1-1 0 0,-1-1 1 0 0,-1 1 0 0 0,1 0-1 0 0,0 0 1 0 0,-1 0 0 0 0,1 1-1 0 0,-1-1 1 0 0,0 1-1 0 0,0 0 1 0 0,0-1 0 0 0,-1 1-1 0 0,5 8 1 0 0,-3 6-109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11.946"/>
    </inkml:context>
    <inkml:brush xml:id="br0">
      <inkml:brushProperty name="width" value="0.1" units="cm"/>
      <inkml:brushProperty name="height" value="0.1" units="cm"/>
      <inkml:brushProperty name="color" value="#E71224"/>
    </inkml:brush>
  </inkml:definitions>
  <inkml:trace contextRef="#ctx0" brushRef="#br0">1299 17 1839 0 0,'-39'-7'699'0'0,"-1"2"-1"0"0,0 1 1 0 0,-63 4-1 0 0,72 0-436 0 0,-37 3-75 0 0,2 3 0 0 0,-1 4-1 0 0,-68 18 1 0 0,16-7-101 0 0,61-12-70 0 0,-59 18-1 0 0,-201 75 180 0 0,239-77 66 0 0,63-22 98 0 0,13-5 79 0 0,10-2-176 0 0,23-12 188 0 0,-15 7-276 0 0,-1 2-1 0 0,23-9 1 0 0,191-50 110 0 0,-188 58-278 0 0,1 1-1 0 0,0 2 1 0 0,72 1-1 0 0,-46 6-5 0 0,265-1 0 0 0,-272-2 22 0 0,80 10 0 0 0,-16 0-2 0 0,-4-4 36 0 0,150 1 155 0 0,-139-16-22 0 0,-121 11-174 0 0,-8-1-7 0 0,1 0 0 0 0,0 1 0 0 0,-1-1 0 0 0,1 0 0 0 0,0 0 0 0 0,-1-1 1 0 0,1 1-1 0 0,0 0 0 0 0,-1-1 0 0 0,1 0 0 0 0,-1 1 0 0 0,1-1 0 0 0,4-3 0 0 0,-7 3 3 0 0,0 1-8 0 0,-1 0 0 0 0,1 0 0 0 0,0 0-1 0 0,-1 0 1 0 0,1-1 0 0 0,0 1 0 0 0,0 0 0 0 0,-1 0-1 0 0,1 0 1 0 0,0 0 0 0 0,-1 0 0 0 0,1 1 0 0 0,0-1 0 0 0,0 0-1 0 0,-1 0 1 0 0,1 0 0 0 0,0 0 0 0 0,-1 0 0 0 0,1 0 0 0 0,0 0-1 0 0,0 0 1 0 0,-1 1 0 0 0,1-1 0 0 0,0 0 0 0 0,0 0 0 0 0,0 0-1 0 0,-1 1 1 0 0,1-1 0 0 0,0 0 0 0 0,0 0 0 0 0,0 0 0 0 0,0 1-1 0 0,-1-1 1 0 0,1 0 0 0 0,0 0 0 0 0,0 1 0 0 0,0-1 0 0 0,0 0-1 0 0,0 1 1 0 0,0-1 0 0 0,0 1 0 0 0,-7 10 49 0 0,5-7-103 0 0,0 0 1 0 0,1 0-1 0 0,0 0 1 0 0,0 1-1 0 0,-1 5 1 0 0,1 2-141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16.081"/>
    </inkml:context>
    <inkml:brush xml:id="br0">
      <inkml:brushProperty name="width" value="0.1" units="cm"/>
      <inkml:brushProperty name="height" value="0.1" units="cm"/>
      <inkml:brushProperty name="color" value="#E71224"/>
    </inkml:brush>
  </inkml:definitions>
  <inkml:trace contextRef="#ctx0" brushRef="#br0">1 14 2303 0 0,'6'1'161'0'0,"1"1"-1"0"0,0-1 0 0 0,-1-1 1 0 0,1 1-1 0 0,0-1 0 0 0,12-1 0 0 0,-2 0-83 0 0,66 1 312 0 0,210 7 191 0 0,-22 28 644 0 0,-187-23-936 0 0,1-4-1 0 0,0-4 0 0 0,110-9 1 0 0,33 3-58 0 0,9-1-151 0 0,-127-3-16 0 0,1 5 1 0 0,-1 5-1 0 0,150 25 0 0 0,-43-10 4 0 0,-10-3-6 0 0,-21 10-61 0 0,-129-20 38 0 0,0-2 0 0 0,1-3 0 0 0,-1-2 0 0 0,68-11 0 0 0,114-10 89 0 0,-181 19-116 0 0,41 4 18 0 0,-70 1-17 0 0,-1-1-1 0 0,31-4 1 0 0,179-32-12 0 0,100-10 0 0 0,-295 41 0 0 0,85-15 58 0 0,40-2 28 0 0,-132 17-35 0 0,27-1 5 0 0,-59 5-54 0 0,0 0 0 0 0,1 0 0 0 0,-1 1-1 0 0,0 0 1 0 0,0-1 0 0 0,0 2 0 0 0,0-1-1 0 0,0 0 1 0 0,0 1 0 0 0,0 0 0 0 0,5 3-1 0 0,1 8-2253 0 0,-6-3-304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37.309"/>
    </inkml:context>
    <inkml:brush xml:id="br0">
      <inkml:brushProperty name="width" value="0.1" units="cm"/>
      <inkml:brushProperty name="height" value="0.1" units="cm"/>
      <inkml:brushProperty name="color" value="#E71224"/>
    </inkml:brush>
  </inkml:definitions>
  <inkml:trace contextRef="#ctx0" brushRef="#br0">61 164 3223 0 0,'-16'-35'288'0'0,"-3"0"-288"0"0,7 6 0 0 0,4 12 0 0 0,5 8-80 0 0,1 6-72 0 0,2-1-8 0 0,2 2-8 0 0,0-7 168 0 0,3-2 0 0 0,4 2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29:46.053"/>
    </inkml:context>
    <inkml:brush xml:id="br0">
      <inkml:brushProperty name="width" value="0.1" units="cm"/>
      <inkml:brushProperty name="height" value="0.1" units="cm"/>
      <inkml:brushProperty name="color" value="#E71224"/>
    </inkml:brush>
  </inkml:definitions>
  <inkml:trace contextRef="#ctx0" brushRef="#br0">1 88 919 0 0,'18'4'465'0'0,"0"-2"0"0"0,0 0 0 0 0,32-2 0 0 0,-28 0 53 0 0,42 5 0 0 0,-38-1-372 0 0,0-2-1 0 0,0 0 0 0 0,0-2 0 0 0,0-1 0 0 0,0 0 0 0 0,41-10 0 0 0,-22 3 94 0 0,0 1 0 0 0,52 0 0 0 0,-70 7-203 0 0,0 1 0 0 0,0 1-1 0 0,-1 1 1 0 0,1 2-1 0 0,26 8 1 0 0,84 19 114 0 0,-73-18 31 0 0,-41-10-146 0 0,0-2 1 0 0,0 0-1 0 0,37-3 1 0 0,-19 1 51 0 0,115-10 50 0 0,-103 5-41 0 0,1 2 0 0 0,58 4 0 0 0,-28 7-34 0 0,-8 0 25 0 0,0-3-1 0 0,90-6 1 0 0,-111-3-83 0 0,85-10 120 0 0,39-8 103 0 0,-86 11-121 0 0,104-24-1 0 0,-21 0 73 0 0,-126 24-153 0 0,1 2-1 0 0,55-2 1 0 0,-49 9-25 0 0,74 8 0 0 0,-41-1 0 0 0,-82-5 0 0 0,190 13 0 0 0,-158-8 0 0 0,1 1 0 0 0,72 24 0 0 0,25 6 64 0 0,30 6-64 0 0,-145-40 22 0 0,1 0-1 0 0,-1-2 1 0 0,0 0-1 0 0,0-2 1 0 0,1 0-1 0 0,42-11 1 0 0,50-5 54 0 0,-113 18-68 0 0,1 0-1 0 0,-1 0 1 0 0,1 1-1 0 0,-1-1 1 0 0,1 1 0 0 0,-1-1-1 0 0,1 1 1 0 0,-1 0 0 0 0,0 0-1 0 0,1 1 1 0 0,-1-1-1 0 0,0 1 1 0 0,0-1 0 0 0,0 1-1 0 0,0 0 1 0 0,0 0-1 0 0,2 3 1 0 0,1 1-19 0 0,-1 0 0 0 0,0 0-1 0 0,0 0 1 0 0,0 1 0 0 0,-1 0 0 0 0,5 11 0 0 0,1 1-155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21.776"/>
    </inkml:context>
    <inkml:brush xml:id="br0">
      <inkml:brushProperty name="width" value="0.1" units="cm"/>
      <inkml:brushProperty name="height" value="0.1" units="cm"/>
      <inkml:brushProperty name="color" value="#E71224"/>
    </inkml:brush>
  </inkml:definitions>
  <inkml:trace contextRef="#ctx0" brushRef="#br0">365 0 455 0 0,'-1'2'280'0'0,"1"-1"-1"0"0,-1 1 1 0 0,0-1-1 0 0,0 1 0 0 0,1-1 1 0 0,-1 0-1 0 0,0 1 0 0 0,0-1 1 0 0,0 0-1 0 0,0 0 1 0 0,0 0-1 0 0,-1 0 0 0 0,1 1 1 0 0,0-2-1 0 0,0 1 0 0 0,-3 1 450 0 0,13 5-8 0 0,7-4-446 0 0,-15-3-266 0 0,-1 0 1 0 0,0 0 0 0 0,1 0-1 0 0,-1 0 1 0 0,1 0-1 0 0,-1 0 1 0 0,1 0 0 0 0,-1 0-1 0 0,1 0 1 0 0,-1 0 0 0 0,0 0-1 0 0,1 0 1 0 0,-1 0 0 0 0,1 1-1 0 0,-1-1 1 0 0,0 0 0 0 0,1 0-1 0 0,-1 0 1 0 0,1 1 0 0 0,-1-1-1 0 0,0 0 1 0 0,1 1-1 0 0,-1-1 1 0 0,0 0 0 0 0,0 1-1 0 0,1-1 1 0 0,-1 0 0 0 0,0 1-1 0 0,0-1 1 0 0,1 1 0 0 0,-1-1-1 0 0,0 0 1 0 0,0 1 0 0 0,0-1-1 0 0,0 1 1 0 0,0-1 0 0 0,0 1-1 0 0,0-1 1 0 0,0 1-1 0 0,0-1 1 0 0,0 0 0 0 0,0 1-1 0 0,0 0 1 0 0,3 12 231 0 0,-2-7-125 0 0,1 0 0 0 0,-1 1 0 0 0,1-1 0 0 0,4 8 1 0 0,-6-13-108 0 0,1 0 1 0 0,0 1-1 0 0,0-1 1 0 0,0 0 0 0 0,-1 0-1 0 0,1 0 1 0 0,0 0-1 0 0,0 0 1 0 0,0 0-1 0 0,1 0 1 0 0,-1 0 0 0 0,0 0-1 0 0,0 0 1 0 0,0 0-1 0 0,1-1 1 0 0,-1 1 0 0 0,0-1-1 0 0,1 1 1 0 0,-1-1-1 0 0,1 1 1 0 0,-1-1 0 0 0,0 0-1 0 0,1 0 1 0 0,2 0-1 0 0,-1 1 12 0 0,-1-1-1 0 0,1 1 1 0 0,0 0-1 0 0,0 0 1 0 0,-1 0-1 0 0,1 0 1 0 0,0 0-1 0 0,-1 1 0 0 0,1-1 1 0 0,-1 1-1 0 0,1-1 1 0 0,-1 1-1 0 0,0 0 1 0 0,0 0-1 0 0,0 0 1 0 0,0 0-1 0 0,0 1 1 0 0,0-1-1 0 0,-1 0 0 0 0,1 1 1 0 0,1 4-1 0 0,0-3 5 0 0,0 0-1 0 0,0 0 1 0 0,1 0 0 0 0,-1 0-1 0 0,5 4 1 0 0,-3-4-3 0 0,-1-1-1 0 0,0 2 1 0 0,-1-1 0 0 0,1 0 0 0 0,-1 1 0 0 0,5 7-1 0 0,-6-8 26 0 0,1 0 0 0 0,-1 0-1 0 0,0-1 1 0 0,1 1 0 0 0,0-1-1 0 0,0 0 1 0 0,0 0-1 0 0,0 0 1 0 0,1 0 0 0 0,-1 0-1 0 0,1-1 1 0 0,7 5-1 0 0,4-2 35 0 0,0 0 0 0 0,17 3-1 0 0,21 7-70 0 0,-44-10-8 0 0,1 0-1 0 0,-1 0 0 0 0,-1 2 1 0 0,1-1-1 0 0,-1 1 0 0 0,0 0 0 0 0,14 16 1 0 0,-6-6 41 0 0,-10-11-36 0 0,-1 1 1 0 0,1 0 0 0 0,-1 0-1 0 0,-1 1 1 0 0,1-1-1 0 0,-1 1 1 0 0,4 12 0 0 0,16 61 205 0 0,-16-50-146 0 0,4 13-4 0 0,35 78-1 0 0,-36-98-53 0 0,-1 1 1 0 0,-1 0-1 0 0,-1 0 0 0 0,-1 1 0 0 0,-1 0 0 0 0,4 40 0 0 0,-8-36-9 0 0,0 6 0 0 0,8 41 0 0 0,15 71 0 0 0,-20-129 0 0 0,1 1 0 0 0,1-1 0 0 0,13 28 0 0 0,-12-29 0 0 0,0 0 0 0 0,-1 1 0 0 0,7 35 0 0 0,-5-9 0 0 0,1-1 0 0 0,23 59 0 0 0,-25-88 0 0 0,2 7 0 0 0,0 14 0 0 0,-7-25 0 0 0,0-1 0 0 0,-1 0 0 0 0,2 14 0 0 0,0 29 0 0 0,-3 0 0 0 0,-6 73 0 0 0,3-101 0 0 0,2 0 0 0 0,4 38 0 0 0,-1-22 0 0 0,-6 81 0 0 0,0-81 0 0 0,4 47 0 0 0,0 138 0 0 0,-4-145 0 0 0,12 118 0 0 0,-6-159 0 0 0,-3 63 0 0 0,-2-39 0 0 0,5 187 64 0 0,-6-33 0 0 0,3-173-64 0 0,1 54 0 0 0,1-63 19 0 0,-4 49 0 0 0,1 12 7 0 0,2-57 26 0 0,-1 0-1 0 0,-1-1 0 0 0,-14 76 1 0 0,-21 81 270 0 0,13-65-194 0 0,-4 72-96 0 0,-1-1 0 0 0,-6 25-32 0 0,28-182 0 0 0,-21 109 0 0 0,21-106 0 0 0,2 0 0 0 0,3 68 0 0 0,1-47 202 0 0,-3 0-1 0 0,-18 103 0 0 0,19-157-197 0 0,-29 137 7 0 0,-2-9 106 0 0,25-116-74 0 0,-2-1 0 0 0,-12 25-1 0 0,-11 6 57 0 0,23-43-55 0 0,2 0 1 0 0,0 0-1 0 0,0 1 0 0 0,-8 27 0 0 0,12-27-33 0 0,-1-1 0 0 0,0 1-1 0 0,-1-1 1 0 0,0-1 0 0 0,-14 22-1 0 0,7-12 20 0 0,10-18-14 0 0,0 0 1 0 0,0 0-1 0 0,0 0 1 0 0,-8 9-1 0 0,-3 2 101 0 0,0 1 0 0 0,-16 25 0 0 0,-14 18 7 0 0,40-54-95 0 0,1-1 0 0 0,0 1 0 0 0,0-1-1 0 0,-2 8 1 0 0,-2 2 8 0 0,-16 52 27 0 0,20-59-64 0 0,-2 0 0 0 0,1-1 0 0 0,-1 0 0 0 0,0 0 0 0 0,0 0 0 0 0,-1-1 0 0 0,0 0 0 0 0,0 0 0 0 0,0 0 0 0 0,-9 5 0 0 0,-3 4 147 0 0,0 1 0 0 0,1 1-1 0 0,-25 32 1 0 0,24-28-127 0 0,4-5 4 0 0,0 0 1 0 0,1 1-1 0 0,-14 26 0 0 0,23-36 2 0 0,0 0 0 0 0,-1-1 0 0 0,0 1 0 0 0,-9 8 0 0 0,-7 9 36 0 0,12-11 27 0 0,1 0 1 0 0,-8 19-1 0 0,11-22-17 0 0,0 0 0 0 0,-1 0 1 0 0,0 0-1 0 0,0 0 0 0 0,-13 14 1 0 0,-26 27 331 0 0,31-33-263 0 0,-30 28 0 0 0,40-41-110 0 0,0-1-1 0 0,1 1 0 0 0,-1 0 1 0 0,1 0-1 0 0,0 0 0 0 0,-3 7 1 0 0,4-8-185 0 0,0 1 1 0 0,0-1 0 0 0,0 0 0 0 0,-1-1-1 0 0,1 1 1 0 0,-1 0 0 0 0,0-1 0 0 0,0 1-1 0 0,0-1 1 0 0,-7 5 0 0 0,3-5-762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32.010"/>
    </inkml:context>
    <inkml:brush xml:id="br0">
      <inkml:brushProperty name="width" value="0.1" units="cm"/>
      <inkml:brushProperty name="height" value="0.1" units="cm"/>
      <inkml:brushProperty name="color" value="#E71224"/>
    </inkml:brush>
  </inkml:definitions>
  <inkml:trace contextRef="#ctx0" brushRef="#br0">306 68 863 0 0,'-5'-10'424'0'0,"4"8"-363"0"0,0 0-1 0 0,0 0 0 0 0,0 1 0 0 0,0-1 0 0 0,0 1 0 0 0,0-1 0 0 0,-1 1 1 0 0,1-1-1 0 0,0 1 0 0 0,-1 0 0 0 0,1-1 0 0 0,-1 1 0 0 0,1 0 0 0 0,-1 0 1 0 0,0 0-1 0 0,-2 0 0 0 0,-12-8 933 0 0,13 6-759 0 0,-1 0 0 0 0,0 0-1 0 0,0 1 1 0 0,0 0-1 0 0,-1-1 1 0 0,1 2 0 0 0,-1-1-1 0 0,1 0 1 0 0,-9-1-1 0 0,14 3-233 0 0,1 0 0 0 0,0-1 0 0 0,-1 1 0 0 0,1 0 0 0 0,0 0 0 0 0,0 1 0 0 0,-1-1 0 0 0,1 0 0 0 0,0 0 0 0 0,2 2 0 0 0,-4-2 0 0 0,1 0 0 0 0,-1 0 0 0 0,1 0 0 0 0,-1 0 0 0 0,1 1 0 0 0,-1-1 0 0 0,1 0 0 0 0,-1 0 0 0 0,0 1 0 0 0,1-1 0 0 0,-1 0 0 0 0,1 1 0 0 0,-1-1 0 0 0,0 0 0 0 0,1 1 0 0 0,-1-1 0 0 0,0 1 0 0 0,1-1 0 0 0,-1 0 0 0 0,0 1 0 0 0,0-1 0 0 0,1 1 0 0 0,-1-1 0 0 0,0 1 0 0 0,0-1 0 0 0,0 1 0 0 0,0-1 0 0 0,0 1 0 0 0,1-1 0 0 0,-1 1 0 0 0,0-1 0 0 0,0 1 0 0 0,0-1 0 0 0,-1 1 0 0 0,1-1 0 0 0,0 1 0 0 0,0-1 0 0 0,0 1 0 0 0,0-1 0 0 0,0 1 0 0 0,-1-1 0 0 0,1 1 0 0 0,0 0 0 0 0,-2 1 8 0 0,0 1-1 0 0,1-1 1 0 0,-1 0-1 0 0,0 0 1 0 0,0 0-1 0 0,0 0 0 0 0,0 0 1 0 0,-1 0-1 0 0,1 0 1 0 0,0-1-1 0 0,-1 1 1 0 0,1-1-1 0 0,-1 0 1 0 0,0 1-1 0 0,1-1 0 0 0,-1-1 1 0 0,0 1-1 0 0,-4 1 1 0 0,-5 0 31 0 0,0-1 0 0 0,0 0 1 0 0,-12 0-1 0 0,24-1-30 0 0,-1 0-1 0 0,1 0 1 0 0,-1 0-1 0 0,1-1 1 0 0,0 1 0 0 0,-1 0-1 0 0,1 0 1 0 0,0 0-1 0 0,-1 0 1 0 0,1 0 0 0 0,-1 0-1 0 0,1 0 1 0 0,0-1-1 0 0,-1 1 1 0 0,1 0 0 0 0,0 0-1 0 0,-1-1 1 0 0,1 1-1 0 0,0 0 1 0 0,0 0-1 0 0,-1-1 1 0 0,1 1 0 0 0,0 0-1 0 0,0-1 1 0 0,-1 1-1 0 0,1 0 1 0 0,0-1 0 0 0,0 1-1 0 0,0 0 1 0 0,0-1-1 0 0,0 1 1 0 0,-1 0 0 0 0,1-1-1 0 0,0 1 1 0 0,0-1-1 0 0,0 1 1 0 0,0 0-1 0 0,0-1 1 0 0,0 0 15 0 0,0 0 0 0 0,0 0 0 0 0,0 1 0 0 0,0-1 0 0 0,0 0 0 0 0,-1 1 0 0 0,1-1 0 0 0,0 0 0 0 0,-1 1 1 0 0,1-1-1 0 0,0 0 0 0 0,-1 1 0 0 0,1-1 0 0 0,-1 1 0 0 0,1-1 0 0 0,-1 0 0 0 0,1 1 0 0 0,-1-1 0 0 0,1 1 0 0 0,-1 0 0 0 0,-1-2 0 0 0,3 2-11 0 0,-1-1 0 0 0,0 0-1 0 0,0 0 1 0 0,1 1 0 0 0,-1-1 0 0 0,1 0-1 0 0,-1 0 1 0 0,1 1 0 0 0,-1-1 0 0 0,1 0-1 0 0,-1 1 1 0 0,1-1 0 0 0,-1 1 0 0 0,1-1-1 0 0,0 1 1 0 0,-1-1 0 0 0,1 1 0 0 0,0-1-1 0 0,0 0 1 0 0,1 0 39 0 0,2-1 9 0 0,1 0 1 0 0,-1 0 0 0 0,0 1 0 0 0,1-1-1 0 0,-1 1 1 0 0,0 0 0 0 0,1 1 0 0 0,0-1-1 0 0,-1 1 1 0 0,1 0 0 0 0,-1 0 0 0 0,9 1-1 0 0,148 19 75 0 0,-141-19-119 0 0,-18-2-13 0 0,-1 1 0 0 0,0 0 1 0 0,1 0-1 0 0,-1 0 0 0 0,0 0 0 0 0,1 0 0 0 0,-1 1 0 0 0,0-1 1 0 0,1 0-1 0 0,-1 0 0 0 0,3 2 0 0 0,-4-1-4 0 0,1-1 0 0 0,-1 1 0 0 0,0 0 0 0 0,1-1-1 0 0,-1 1 1 0 0,1 0 0 0 0,-1 0 0 0 0,0-1 0 0 0,0 1 0 0 0,0 0 0 0 0,1 0 0 0 0,-1 0 0 0 0,0 0 0 0 0,0-1-1 0 0,0 1 1 0 0,0 0 0 0 0,0 0 0 0 0,0 0 0 0 0,0 0 0 0 0,-1-1 0 0 0,1 1 0 0 0,0 0 0 0 0,0 0-1 0 0,-1 1 1 0 0,-1 3 6 0 0,0 0-1 0 0,1 0 0 0 0,-2 0 1 0 0,1-1-1 0 0,0 1 0 0 0,-1-1 1 0 0,0 1-1 0 0,0-1 0 0 0,0 0 1 0 0,-1 0-1 0 0,-7 6 0 0 0,12-10-5 0 0,-1-1 0 0 0,1 0 0 0 0,-1 1 0 0 0,0-1 0 0 0,0 0 0 0 0,1 1 0 0 0,-1-1 0 0 0,0 0 0 0 0,0 0 0 0 0,0 1 0 0 0,0-1 0 0 0,0 0 0 0 0,0 0 0 0 0,0 1 0 0 0,0-1 0 0 0,0 0 0 0 0,0 0 0 0 0,0 1 0 0 0,0-1 0 0 0,-1 0 0 0 0,1 1 0 0 0,0-1 0 0 0,0 0 0 0 0,-1 1 0 0 0,1-1 0 0 0,-1 0 0 0 0,1 1 0 0 0,0-1 0 0 0,-1 1 0 0 0,1-1 0 0 0,-1 0 0 0 0,0 1 0 0 0,1-1 0 0 0,-1 1 0 0 0,1 0 0 0 0,-1-1 0 0 0,0 1 0 0 0,1-1 0 0 0,-1 1 0 0 0,0 0 0 0 0,1 0 0 0 0,-1-1 0 0 0,0 1 0 0 0,0 0 0 0 0,1 0 0 0 0,-1 0 0 0 0,0 0 0 0 0,0 0 0 0 0,1 0 0 0 0,-1 0 0 0 0,0 0 0 0 0,1 0 0 0 0,-1 0 0 0 0,0 0 0 0 0,0 0 0 0 0,1 1 0 0 0,-1-1 0 0 0,0 0 0 0 0,1 1 0 0 0,-1-1 0 0 0,0 0 0 0 0,1 1 0 0 0,-1-1 0 0 0,0 1 0 0 0,1-1 0 0 0,-1 1 0 0 0,1-1 0 0 0,-1 1 0 0 0,2-2 0 0 0,0-1 0 0 0,-4-9 0 0 0,2 8 0 0 0,0 3 0 0 0,0-1 0 0 0,0 1 0 0 0,0-1 0 0 0,0 1 0 0 0,0 0 0 0 0,0-1 0 0 0,0 1 0 0 0,0 0 0 0 0,0-1 0 0 0,0 1 0 0 0,0 0 0 0 0,0 0 0 0 0,0 0 0 0 0,0 0 0 0 0,0 0 0 0 0,0 0 0 0 0,0 0 0 0 0,0 1 0 0 0,0-1 0 0 0,0 0 0 0 0,-1 1 0 0 0,-6 0 0 0 0,-73-10 0 0 0,70 7 13 0 0,-1 1 0 0 0,1 0-1 0 0,-1 0 1 0 0,-20 2 0 0 0,1 0 41 0 0,29-1-42 0 0,-1 0 0 0 0,1 0 0 0 0,0 0-1 0 0,-1 1 1 0 0,1-1 0 0 0,0 0 0 0 0,0 1 0 0 0,-1 0 0 0 0,1-1 0 0 0,0 1 0 0 0,0 0 0 0 0,0 0 0 0 0,0 0 0 0 0,0 1 0 0 0,0-1 0 0 0,0 0 0 0 0,0 1 0 0 0,1-1 0 0 0,-1 1 0 0 0,0-1-1 0 0,1 1 1 0 0,-2 2 0 0 0,13-7-12 0 0,0 0 0 0 0,0-1 0 0 0,13-6 0 0 0,-17 7 0 0 0,0 1 0 0 0,1 0 0 0 0,-1 0 0 0 0,0 1 0 0 0,1 0 0 0 0,-1 0 0 0 0,1 0 0 0 0,-1 1 0 0 0,1 0 0 0 0,-1 0 0 0 0,1 1 0 0 0,-1-1 0 0 0,1 2 0 0 0,-1-1 0 0 0,0 1 0 0 0,1-1 0 0 0,-1 2 0 0 0,0-1 0 0 0,10 6 0 0 0,-10-4 0 0 0,0 1 0 0 0,1 0 0 0 0,-1 0 0 0 0,-1 0 0 0 0,1 1 0 0 0,-1-1 0 0 0,0 1 0 0 0,6 10 0 0 0,-10-15 1 0 0,0 0 0 0 0,0 0 0 0 0,-1 1 0 0 0,1-1-1 0 0,0 0 1 0 0,-1 1 0 0 0,1-1 0 0 0,0 1 0 0 0,-1-1-1 0 0,1 1 1 0 0,-1-1 0 0 0,0 1 0 0 0,0-1 0 0 0,0 1-1 0 0,1-1 1 0 0,-1 1 0 0 0,-1-1 0 0 0,1 1 0 0 0,0-1-1 0 0,0 1 1 0 0,0-1 0 0 0,-1 1 0 0 0,1-1 0 0 0,-2 3-1 0 0,1-2 4 0 0,-1 0-1 0 0,1 0 0 0 0,-1-1 0 0 0,0 1 0 0 0,0 0 0 0 0,1-1 0 0 0,-1 1 1 0 0,-1-1-1 0 0,1 1 0 0 0,0-1 0 0 0,0 0 0 0 0,0 0 0 0 0,-4 1 0 0 0,-7 2 10 0 0,0 0 0 0 0,0-1 0 0 0,0-1 0 0 0,-20 1-1 0 0,24-2-9 0 0,-1-1-1 0 0,1-1 1 0 0,-1 0-1 0 0,1 0 1 0 0,-1 0-1 0 0,1-2 1 0 0,0 1 0 0 0,-1-1-1 0 0,1 0 1 0 0,1-1-1 0 0,-1 0 1 0 0,0 0-1 0 0,1-1 1 0 0,0 0-1 0 0,0-1 1 0 0,1 0-1 0 0,-12-11 1 0 0,18 16-12 0 0,0 1-8 0 0,1-1-1 0 0,-1 1 1 0 0,1-1 0 0 0,-1 1-1 0 0,0-1 1 0 0,0 1 0 0 0,1-1-1 0 0,-1 1 1 0 0,0 0-1 0 0,1-1 1 0 0,-1 1 0 0 0,0 0-1 0 0,0 0 1 0 0,0-1-1 0 0,-1 1 1 0 0,-6 1-182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23.549"/>
    </inkml:context>
    <inkml:brush xml:id="br0">
      <inkml:brushProperty name="width" value="0.1" units="cm"/>
      <inkml:brushProperty name="height" value="0.1" units="cm"/>
      <inkml:brushProperty name="color" value="#E71224"/>
    </inkml:brush>
  </inkml:definitions>
  <inkml:trace contextRef="#ctx0" brushRef="#br0">1218 46 3767 0 0,'0'-1'19'0'0,"0"1"0"0"0,-1-1 0 0 0,1 0 0 0 0,-1 0 0 0 0,1 1 0 0 0,-1-1 0 0 0,0 1-1 0 0,1-1 1 0 0,-1 1 0 0 0,1-1 0 0 0,-1 1 0 0 0,0-1 0 0 0,0 1 0 0 0,1-1-1 0 0,-1 1 1 0 0,0 0 0 0 0,0 0 0 0 0,1-1 0 0 0,-1 1 0 0 0,0 0 0 0 0,0 0 0 0 0,0 0-1 0 0,1 0 1 0 0,-1 0 0 0 0,0 0 0 0 0,0 0 0 0 0,0 0 0 0 0,0 0 0 0 0,1 0 0 0 0,-2 0-1 0 0,1 1 5 0 0,0-1 0 0 0,0 0 0 0 0,0 0 0 0 0,0 0 0 0 0,0 0 0 0 0,0 0 0 0 0,0 0 0 0 0,0 0 0 0 0,0 0-1 0 0,0 0 1 0 0,0-1 0 0 0,0 1 0 0 0,0 0 0 0 0,0-1 0 0 0,0 1 0 0 0,0 0 0 0 0,0-1 0 0 0,0 1 0 0 0,0-1 0 0 0,0 0-1 0 0,1 1 1 0 0,-1-1 0 0 0,0 0 0 0 0,0 1 0 0 0,1-1 0 0 0,-1 0 0 0 0,0 0 0 0 0,0 0 0 0 0,0-1 99 0 0,0 0 0 0 0,0 0 0 0 0,-1 0 1 0 0,1 1-1 0 0,-1-1 0 0 0,1 1 0 0 0,-1-1 0 0 0,1 1 1 0 0,-1 0-1 0 0,0 0 0 0 0,0-1 0 0 0,0 1 0 0 0,0 1 1 0 0,0-1-1 0 0,0 0 0 0 0,-3-1 0 0 0,1 2 39 0 0,0-1 0 0 0,-1 0 0 0 0,1 1 0 0 0,0 0 0 0 0,-1 0-1 0 0,1 1 1 0 0,-8 0 0 0 0,-5 4 117 0 0,0 0-1 0 0,0 1 1 0 0,-19 10 0 0 0,20-10-148 0 0,-19 9 120 0 0,-2-1 0 0 0,1-3 0 0 0,-2-1 0 0 0,0-1 0 0 0,0-2 0 0 0,0-2-1 0 0,-1-2 1 0 0,-42-1 0 0 0,33-3 44 0 0,-38-1 366 0 0,-93-13 1 0 0,85-2-410 0 0,-6-1-507 0 0,33 10-3359 0 0,28 6-620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05.536"/>
    </inkml:context>
    <inkml:brush xml:id="br0">
      <inkml:brushProperty name="width" value="0.1" units="cm"/>
      <inkml:brushProperty name="height" value="0.1" units="cm"/>
      <inkml:brushProperty name="color" value="#E71224"/>
    </inkml:brush>
  </inkml:definitions>
  <inkml:trace contextRef="#ctx0" brushRef="#br0">0 225 2327 0 0,'38'-16'240'0'0,"-22"15"211"0"0,0 0 0 0 0,0 1 0 0 0,-1 1-1 0 0,1 0 1 0 0,0 1 0 0 0,-1 1 0 0 0,16 4-1 0 0,44 7 64 0 0,-46-13-201 0 0,0-2 0 0 0,-1 0-1 0 0,1-2 1 0 0,-1-1-1 0 0,37-10 1 0 0,-46 10-133 0 0,284-51 1300 0 0,-259 48-1174 0 0,0 3-1 0 0,86 1 1 0 0,-74 3-104 0 0,69-8-1 0 0,1-8 149 0 0,135 0-1 0 0,-65 26-50 0 0,1 1-43 0 0,-117-11-133 0 0,148 2 31 0 0,12 24-26 0 0,-197-20-69 0 0,70 2-1 0 0,-111-8-58 0 0,480 16 256 0 0,-410-8-240 0 0,26 3 64 0 0,0-4 0 0 0,115-7 0 0 0,-50 2-24 0 0,-114 0-37 0 0,162 19 104 0 0,44 0-65 0 0,-225-21-65 0 0,215 6 132 0 0,-174-1-79 0 0,-1-3 0 0 0,140-16 0 0 0,-77-14 76 0 0,13-2 44 0 0,169 15-71 0 0,-62 5-46 0 0,54-8 20 0 0,-29 3-10 0 0,-80 0 5 0 0,-75 7-43 0 0,236-5 86 0 0,-88 1-107 0 0,4 1 0 0 0,-225 13 5 0 0,34 1 25 0 0,86-8-1 0 0,-82-4-15 0 0,120-7 36 0 0,-55 20-35 0 0,-77 0 1 0 0,0-4 1 0 0,117-14-1 0 0,-129 5-16 0 0,0 3 0 0 0,1 2 0 0 0,93 7 0 0 0,149-3 0 0 0,-144-13 52 0 0,48-2 24 0 0,-101 18-74 0 0,66-2 60 0 0,-150 0-40 0 0,-1 0-1 0 0,33 6 0 0 0,-57-7-21 0 0,4 1 5 0 0,0 0 1 0 0,-1 0-1 0 0,1 0 0 0 0,0 0 0 0 0,-1 1 0 0 0,1 0 1 0 0,-1 0-1 0 0,0 0 0 0 0,1 0 0 0 0,-1 1 0 0 0,0 0 1 0 0,-1-1-1 0 0,1 2 0 0 0,0-1 0 0 0,-1 0 0 0 0,0 1 1 0 0,1-1-1 0 0,-2 1 0 0 0,6 8 0 0 0,-2 0-240 0 0,-1 0-1 0 0,-1 0 0 0 0,0 0 1 0 0,0 0-1 0 0,-1 1 1 0 0,2 16-1 0 0,0 7-4819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11.415"/>
    </inkml:context>
    <inkml:brush xml:id="br0">
      <inkml:brushProperty name="width" value="0.1" units="cm"/>
      <inkml:brushProperty name="height" value="0.1" units="cm"/>
      <inkml:brushProperty name="color" value="#E71224"/>
    </inkml:brush>
  </inkml:definitions>
  <inkml:trace contextRef="#ctx0" brushRef="#br0">0 90 1375 0 0,'3'-3'243'0'0,"-1"1"0"0"0,1 0 0 0 0,0 0 0 0 0,0 0 0 0 0,0 0 0 0 0,1 0 0 0 0,-1 1 0 0 0,0 0 0 0 0,1-1-1 0 0,-1 1 1 0 0,0 0 0 0 0,1 1 0 0 0,0-1 0 0 0,-1 1 0 0 0,1-1 0 0 0,-1 1 0 0 0,5 0 0 0 0,6 2-222 0 0,0-1 1 0 0,-1 2-1 0 0,16 4 1 0 0,3 1 289 0 0,37 1 426 0 0,103 2 1 0 0,-122-9-628 0 0,175-13 412 0 0,-70 0 85 0 0,-57 10-328 0 0,55-2-2 0 0,83-24 203 0 0,-172 25 500 0 0,106 11 0 0 0,-117-5-2309 0 0,25 2 1350 0 0,135-7-1 0 0,186-6 226 0 0,-348 9-227 0 0,144 0 100 0 0,90-32-1 0 0,-273 29-116 0 0,44-3 93 0 0,113 5 0 0 0,-22 7 81 0 0,-59-5-150 0 0,-54-3 4 0 0,1-1-1 0 0,59-11 0 0 0,-9 0 22 0 0,-57 9 2 0 0,-9 1 15 0 0,-1 0-1 0 0,34 2 1 0 0,45 5 49 0 0,3 3-32 0 0,175-8-1 0 0,-257 0-45 0 0,365 20 216 0 0,-243-8-206 0 0,-72-10 69 0 0,100-11-1 0 0,-119 5-96 0 0,77-2 75 0 0,170 12 0 0 0,-233-5-56 0 0,0-3-1 0 0,102-15 1 0 0,39-3 23 0 0,43 25 11 0 0,-115-2-33 0 0,-43-2-18 0 0,107-2-23 0 0,-139 2 7 0 0,80 8 40 0 0,-85-2-39 0 0,-7 1-7 0 0,0-3-1 0 0,1-1 1 0 0,52-4-1 0 0,47-16 0 0 0,82-3 0 0 0,59 32 0 0 0,16-29 0 0 0,-295 15 0 0 0,86-7 0 0 0,144 6 0 0 0,128 0 64 0 0,-157 0-64 0 0,2 11 26 0 0,61-1 12 0 0,-155-6-38 0 0,9-1 0 0 0,14 3 0 0 0,-69 0 0 0 0,152-4 0 0 0,27-8 0 0 0,-15 21 0 0 0,-184-8 5 0 0,22 2 24 0 0,112-3 1 0 0,-46-4-30 0 0,-62 1 0 0 0,-40 1 31 0 0,69 12-1 0 0,-83-10-27 0 0,163 25-3 0 0,-104-21 0 0 0,6 0 0 0 0,-62-3 9 0 0,0-1 1 0 0,0-2-1 0 0,1 0 0 0 0,-1-2 0 0 0,0-1 0 0 0,28-4 0 0 0,-45 1-9 0 0,6-2 0 0 0,-13 7 3 0 0,0-1 0 0 0,0 1 0 0 0,-1-1 0 0 0,1 1 0 0 0,0-1 0 0 0,-1 1 0 0 0,1 0-1 0 0,-1-1 1 0 0,1 1 0 0 0,-1 0 0 0 0,1 0 0 0 0,-1-1 0 0 0,1 1 0 0 0,-1 0 0 0 0,0 0 0 0 0,1 0 0 0 0,-1-1-1 0 0,0 1 1 0 0,0 0 0 0 0,0 0 0 0 0,0 0 0 0 0,0 0 0 0 0,0 1 0 0 0,3 22-9 0 0,0 37-780 0 0,-2-39 348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12.062"/>
    </inkml:context>
    <inkml:brush xml:id="br0">
      <inkml:brushProperty name="width" value="0.1" units="cm"/>
      <inkml:brushProperty name="height" value="0.1" units="cm"/>
      <inkml:brushProperty name="color" value="#E71224"/>
    </inkml:brush>
  </inkml:definitions>
  <inkml:trace contextRef="#ctx0" brushRef="#br0">1 30 919 0 0,'9'-6'80'0'0,"-4"1"-80"0"0,1 1 0 0 0,-2 0 0 0 0,3 3 1832 0 0,-3 1-808 0 0,1-2 8 0 0,6 0-592 0 0,2-2-120 0 0,3 2-32 0 0,3 2 0 0 0,-1 0-192 0 0,2 4-96 0 0,-2 2 80 0 0,-1 1-80 0 0,1 2 0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16.186"/>
    </inkml:context>
    <inkml:brush xml:id="br0">
      <inkml:brushProperty name="width" value="0.1" units="cm"/>
      <inkml:brushProperty name="height" value="0.1" units="cm"/>
      <inkml:brushProperty name="color" value="#E71224"/>
    </inkml:brush>
  </inkml:definitions>
  <inkml:trace contextRef="#ctx0" brushRef="#br0">0 30 1839 0 0,'0'-1'103'0'0,"0"0"0"0"0,0 1 0 0 0,0-1 0 0 0,1 0 0 0 0,-1 1 0 0 0,0-1 0 0 0,0 0-1 0 0,1 1 1 0 0,-1-1 0 0 0,0 0 0 0 0,1 1 0 0 0,-1-1 0 0 0,0 1 0 0 0,1-1-1 0 0,-1 1 1 0 0,1-1 0 0 0,-1 1 0 0 0,1-1 0 0 0,-1 1 0 0 0,1-1 0 0 0,0 1 0 0 0,-1 0-1 0 0,1-1 1 0 0,1 0 0 0 0,23-5 759 0 0,27 6-304 0 0,74 0 594 0 0,-25 7-517 0 0,135 0 354 0 0,-216-8-926 0 0,0 0 28 0 0,0 0 0 0 0,24-6 0 0 0,24-1 173 0 0,-30 4-136 0 0,-24 3-71 0 0,0 1 0 0 0,23 3 0 0 0,-14-1-4 0 0,138 11 446 0 0,-69-4-269 0 0,0-4 0 0 0,101-7 1 0 0,-32-5-152 0 0,-83 4-73 0 0,218 8 430 0 0,-208-2-371 0 0,-37 2-41 0 0,-31-3-4 0 0,31 0 0 0 0,70-2 48 0 0,1 5-1 0 0,159 29 1 0 0,-229-29-31 0 0,60 0 0 0 0,24 1 6 0 0,55 4 26 0 0,-127-9-28 0 0,-1 3 0 0 0,89 16 0 0 0,-102-12-41 0 0,0-2 0 0 0,0-2 0 0 0,51-2 0 0 0,10 3 73 0 0,137 23-1 0 0,-164-16-89 0 0,-19-7 41 0 0,1-3-1 0 0,0-3 0 0 0,84-12 1 0 0,77-2 128 0 0,-104 13 8 0 0,153-22 0 0 0,-110 9-86 0 0,-108 12-40 0 0,66 5-1 0 0,-28 0-36 0 0,380-11 3 0 0,-192-4 68 0 0,-71 1-72 0 0,-31-4 10 0 0,-116 7 23 0 0,104 1 0 0 0,-51 15-29 0 0,84 0 0 0 0,-53-20 0 0 0,-1-1 0 0 0,-104 15 0 0 0,-1 1 0 0 0,56 11 0 0 0,-50-5 0 0 0,69 1 0 0 0,26-4 0 0 0,48-1 0 0 0,-9 2 0 0 0,-39 1 0 0 0,226-1 64 0 0,216 1 0 0 0,-450-3-64 0 0,301 21 0 0 0,-375-19 0 0 0,1-3 0 0 0,107-8 0 0 0,-129 3 0 0 0,43 5 0 0 0,-7-1 0 0 0,59 5 0 0 0,32-1 0 0 0,-12-17 0 0 0,-80 4 0 0 0,120 4 0 0 0,-88 11 6 0 0,-26 0 14 0 0,0-3-1 0 0,121-10 0 0 0,-131-1-19 0 0,108 6 0 0 0,72 21 0 0 0,-194-17 0 0 0,69-3 0 0 0,88-2 0 0 0,-23 10 0 0 0,0 1 0 0 0,133-21 0 0 0,-117 14-1 0 0,-73 1 13 0 0,40-9 14 0 0,-79 0-13 0 0,110 10 1 0 0,232 2-14 0 0,-292-15 23 0 0,68-2 18 0 0,73 20-41 0 0,0 0 0 0 0,-244-10 0 0 0,251 3 0 0 0,-88-1 0 0 0,-135-2 0 0 0,88-13 0 0 0,-112 7 0 0 0,94 0 0 0 0,-59 9 0 0 0,72 5 0 0 0,-99-6 20 0 0,1-2 0 0 0,96-14 1 0 0,-108 9-18 0 0,28-1-3 0 0,109 3 0 0 0,-162 3 16 0 0,-1-1-1 0 0,33-6 0 0 0,-3 0 3 0 0,46-7-18 0 0,-55 7 0 0 0,74-2 0 0 0,84-4 0 0 0,1 0 0 0 0,221-12 0 0 0,-324 18 0 0 0,172 11 0 0 0,-191 0 0 0 0,131-10 0 0 0,-140 1 0 0 0,123 7 0 0 0,-182-1-12 0 0,-1 0 0 0 0,0 0-1 0 0,1 1 1 0 0,-1 0 0 0 0,14 6 0 0 0,-19-6-5 0 0,1 0 0 0 0,-1 0-1 0 0,0 0 1 0 0,1 0 0 0 0,-1 1 0 0 0,0-1 0 0 0,0 1 0 0 0,0 0 0 0 0,-1 0 0 0 0,1 0 0 0 0,-1 0 0 0 0,0 0 0 0 0,0 1 0 0 0,3 5 0 0 0,1 5-382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19.926"/>
    </inkml:context>
    <inkml:brush xml:id="br0">
      <inkml:brushProperty name="width" value="0.1" units="cm"/>
      <inkml:brushProperty name="height" value="0.1" units="cm"/>
      <inkml:brushProperty name="color" value="#E71224"/>
    </inkml:brush>
  </inkml:definitions>
  <inkml:trace contextRef="#ctx0" brushRef="#br0">1 208 1375 0 0,'0'-1'96'0'0,"0"0"-1"0"0,0 0 0 0 0,0 0 1 0 0,0 0-1 0 0,0 0 0 0 0,0 0 1 0 0,1 0-1 0 0,-1 1 0 0 0,0-1 1 0 0,1 0-1 0 0,-1 0 0 0 0,1 0 1 0 0,-1 0-1 0 0,1 0 0 0 0,-1 1 1 0 0,1-1-1 0 0,-1 0 0 0 0,1 0 1 0 0,0 1-1 0 0,-1-1 0 0 0,1 0 1 0 0,0 1-1 0 0,0-1 0 0 0,0 1 1 0 0,-1-1-1 0 0,1 1 0 0 0,0-1 1 0 0,0 1-1 0 0,0 0 0 0 0,0-1 1 0 0,0 1-1 0 0,0 0 0 0 0,0 0 1 0 0,0 0-1 0 0,0 0 0 0 0,0 0 1 0 0,0 0-1 0 0,0 0 0 0 0,0 0 1 0 0,0 0-1 0 0,-1 0 0 0 0,1 0 1 0 0,0 0-1 0 0,0 1 0 0 0,2 0 1 0 0,6 1 30 0 0,1 1 0 0 0,0 0 0 0 0,13 7 0 0 0,-12-5 216 0 0,4 0-76 0 0,1-1-1 0 0,-1-1 1 0 0,1 0-1 0 0,25 1 1 0 0,19 3 38 0 0,-6 1-86 0 0,1-2 0 0 0,0-2 0 0 0,94-7 0 0 0,4-17 249 0 0,-72 8-91 0 0,33-1-158 0 0,2 6 0 0 0,133 8-1 0 0,-196 2-212 0 0,122 1 54 0 0,-101-8 106 0 0,145-2 718 0 0,-162 8-840 0 0,0 3 0 0 0,100 21-1 0 0,-133-22 25 0 0,0 0-1 0 0,0-2 0 0 0,45-1 0 0 0,-47-1 133 0 0,-15 1-164 0 0,0-1-1 0 0,0 2 0 0 0,0-1 1 0 0,0 1-1 0 0,9 3 0 0 0,-8-2-25 0 0,0 0-1 0 0,0-1 1 0 0,12 1-1 0 0,125 2-8 0 0,-122-5 0 0 0,1-1-1 0 0,0-2 0 0 0,44-10 1 0 0,-1 1 66 0 0,25-7-2 0 0,-47 11-64 0 0,0 1 0 0 0,66-1 0 0 0,46 10 0 0 0,111-2 0 0 0,-172-2 4 0 0,171-14 56 0 0,-191 11-61 0 0,-1 3-1 0 0,99 10 0 0 0,16 0 71 0 0,11-13-69 0 0,70 0 0 0 0,103-5 54 0 0,284-9-44 0 0,-521 15 16 0 0,7 1 12 0 0,-65 7-38 0 0,108 21 0 0 0,-118-16 0 0 0,1-3 0 0 0,102-3 0 0 0,-30-2 0 0 0,616-23 64 0 0,-557 14-17 0 0,-43 3 24 0 0,80-15-20 0 0,177-6 36 0 0,-62 4-44 0 0,-134 4-22 0 0,-128 12-14 0 0,278-7 50 0 0,50 8 114 0 0,-311 1-150 0 0,498-3 43 0 0,-299 17-64 0 0,-291-9 0 0 0,201 12 0 0 0,-141-11 0 0 0,268 0 0 0 0,-161-4 26 0 0,-33 2 12 0 0,14 3-38 0 0,-4 0 0 0 0,211-9 0 0 0,-219 12 0 0 0,-118-6 0 0 0,40 6 0 0 0,1 0 0 0 0,-9-2 0 0 0,-20-1 0 0 0,80-5 0 0 0,-109 0 0 0 0,27-2 0 0 0,87 1 0 0 0,8 5 54 0 0,-75 1-49 0 0,86-6 0 0 0,-75-1-5 0 0,162-12 0 0 0,-33 8 0 0 0,195-3 0 0 0,-103 3 0 0 0,-78 8 0 0 0,-94 3 0 0 0,-41 0 0 0 0,85-9 0 0 0,44-3 0 0 0,-113 6 0 0 0,-2 2 0 0 0,54-3 11 0 0,70-9 24 0 0,-162 12-26 0 0,102 13 0 0 0,-86-4-9 0 0,143-5 0 0 0,-80-11 0 0 0,-69 2 0 0 0,119 6 0 0 0,-179 0 0 0 0,41 5 0 0 0,92-4 0 0 0,-114-2 0 0 0,36 3 0 0 0,9 0 0 0 0,47-8 0 0 0,-32 0 0 0 0,120 9 0 0 0,-24 10 0 0 0,166 19 0 0 0,-96-16 0 0 0,-159-14 0 0 0,112-4 0 0 0,-65-1 0 0 0,-16 0 0 0 0,76 2 0 0 0,-169 2-12 0 0,-6 0-77 0 0,55 7 1 0 0,-74-6 63 0 0,0 0 1 0 0,-1 0-1 0 0,1 0 1 0 0,-1 1-1 0 0,1 0 1 0 0,-1 1-1 0 0,0-1 0 0 0,0 1 1 0 0,-1 1-1 0 0,1-1 1 0 0,8 10-1 0 0,-1 0-347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21.424"/>
    </inkml:context>
    <inkml:brush xml:id="br0">
      <inkml:brushProperty name="width" value="0.1" units="cm"/>
      <inkml:brushProperty name="height" value="0.1" units="cm"/>
      <inkml:brushProperty name="color" value="#E71224"/>
    </inkml:brush>
  </inkml:definitions>
  <inkml:trace contextRef="#ctx0" brushRef="#br0">0 157 2303 0 0,'1'-3'192'0'0,"1"0"0"0"0,-1 0-1 0 0,1 1 1 0 0,-1-1 0 0 0,1 0-1 0 0,0 1 1 0 0,0 0-1 0 0,0-1 1 0 0,1 1 0 0 0,-1 0-1 0 0,0 0 1 0 0,1 0-1 0 0,-1 0 1 0 0,1 1 0 0 0,0-1-1 0 0,0 1 1 0 0,0-1 0 0 0,-1 1-1 0 0,6-1 1 0 0,7-3 196 0 0,0 2 1 0 0,30-4 0 0 0,-13 3-246 0 0,20-3 75 0 0,63 1 0 0 0,-85 4-100 0 0,253 0 1690 0 0,-148 5-1206 0 0,-95 0-560 0 0,0-2 1 0 0,0-1-1 0 0,41-7 0 0 0,4-2 102 0 0,1 3 0 0 0,0 4 0 0 0,86 10 0 0 0,-124-8-48 0 0,0-2 0 0 0,75-13 0 0 0,-20 3 117 0 0,519-17 169 0 0,-607 28-380 0 0,99-3-2 0 0,-38 0 0 0 0,0 3 0 0 0,87 10 0 0 0,-78 1 0 0 0,76 13 0 0 0,51 11 0 0 0,53 11 0 0 0,87 19 64 0 0,-295-56-42 0 0,0-3-1 0 0,105-3 0 0 0,-153-3-10 0 0,0 1 0 0 0,0 0 0 0 0,0 1 0 0 0,0-1 0 0 0,0 2 0 0 0,0-1 0 0 0,0 1 0 0 0,14 6 0 0 0,-17-6-10 0 0,-1 1 0 0 0,0 0 1 0 0,1 0-1 0 0,-1 1 0 0 0,-1-1 0 0 0,1 1 1 0 0,0 0-1 0 0,-1 0 0 0 0,0 1 0 0 0,0-1 1 0 0,0 1-1 0 0,-1 0 0 0 0,1 0 0 0 0,1 6 1 0 0,8 15-326 0 0,-2-2-134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22.843"/>
    </inkml:context>
    <inkml:brush xml:id="br0">
      <inkml:brushProperty name="width" value="0.1" units="cm"/>
      <inkml:brushProperty name="height" value="0.1" units="cm"/>
      <inkml:brushProperty name="color" value="#E71224"/>
    </inkml:brush>
  </inkml:definitions>
  <inkml:trace contextRef="#ctx0" brushRef="#br0">0 54 1783 0 0,'3'0'91'0'0,"-1"1"-1"0"0,0 0 0 0 0,1-1 1 0 0,-1 0-1 0 0,1 1 0 0 0,-1-1 1 0 0,1 0-1 0 0,-1 0 0 0 0,1-1 0 0 0,-1 1 1 0 0,1 0-1 0 0,-1-1 0 0 0,4-1 1 0 0,9 0 538 0 0,-8 1-436 0 0,1 0 0 0 0,-1 0 1 0 0,0-1-1 0 0,0 0 0 0 0,-1-1 0 0 0,14-5 1 0 0,22-8 205 0 0,-14 10-254 0 0,0 2 0 0 0,1 0 0 0 0,39 1 0 0 0,-50 4-89 0 0,-1 0 1 0 0,1 1-1 0 0,-1 1 1 0 0,1 0 0 0 0,-1 2-1 0 0,27 9 1 0 0,-17-4 91 0 0,1-2 1 0 0,0 0-1 0 0,0-2 1 0 0,0-2-1 0 0,38 3 0 0 0,-20-6-21 0 0,-25-1-63 0 0,32 4-1 0 0,-15 0 70 0 0,-33-4-114 0 0,1 0 0 0 0,-1 0 0 0 0,1 1 0 0 0,-1 0 0 0 0,1 0 1 0 0,-1 0-1 0 0,0 1 0 0 0,1 0 0 0 0,-1 0 0 0 0,0 0 0 0 0,7 4 0 0 0,-11-5-17 0 0,2 1 15 0 0,1 0 0 0 0,-1 0 0 0 0,0 1 0 0 0,0-1 1 0 0,0 1-1 0 0,0 0 0 0 0,0-1 0 0 0,0 2 0 0 0,-1-1 0 0 0,1 0 0 0 0,-1 0 0 0 0,2 5 0 0 0,0 1-17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27.860"/>
    </inkml:context>
    <inkml:brush xml:id="br0">
      <inkml:brushProperty name="width" value="0.1" units="cm"/>
      <inkml:brushProperty name="height" value="0.1" units="cm"/>
      <inkml:brushProperty name="color" value="#E71224"/>
    </inkml:brush>
  </inkml:definitions>
  <inkml:trace contextRef="#ctx0" brushRef="#br0">1 45 1839 0 0,'18'-1'983'0'0,"1"-1"-1"0"0,-1 0 0 0 0,23-8 0 0 0,-23 6-797 0 0,1 0 0 0 0,0 0 0 0 0,26 0 1 0 0,65-3 327 0 0,-20 4 103 0 0,-51 0-404 0 0,-1 2 0 0 0,54 6 0 0 0,-28 5-142 0 0,-17-3 12 0 0,0-1-1 0 0,1-2 0 0 0,47-3 0 0 0,107 1 401 0 0,-143 1-463 0 0,157 26 153 0 0,-160-19-109 0 0,69 13 107 0 0,62 9-52 0 0,-74-14-44 0 0,-89-14-27 0 0,39 11-1 0 0,-7-1-11 0 0,147 17 40 0 0,-167-30-3 0 0,0-1 0 0 0,-1-2 1 0 0,56-9-1 0 0,103-33 252 0 0,-193 43-324 0 0,61-11 94 0 0,0 2 0 0 0,119-2 0 0 0,-116 9-72 0 0,-22 2 16 0 0,53 5-1 0 0,-88-4 15 0 0,0 0-1 0 0,0-1 1 0 0,0 0-1 0 0,0 0 1 0 0,11-4-1 0 0,-10 4 88 0 0,-9 2-121 0 0,0-1 0 0 0,0 0 0 0 0,1 0 0 0 0,-1 0 0 0 0,0 0 0 0 0,1 0 1 0 0,-1 0-1 0 0,1 0 0 0 0,-1 0 0 0 0,0 0 0 0 0,0 0 0 0 0,1-1 0 0 0,-1 1 0 0 0,0 0 0 0 0,1 0 0 0 0,-1 0 0 0 0,0 0 0 0 0,1 0 0 0 0,-1-1 0 0 0,0 1 0 0 0,0 0 1 0 0,1 0-1 0 0,-1 0 0 0 0,0-1 0 0 0,0 1 0 0 0,1 0 0 0 0,-1 0 0 0 0,0-1 0 0 0,0 1 0 0 0,0 0 0 0 0,1-1 0 0 0,-1 1 0 0 0,0 0 0 0 0,0 0 0 0 0,0-1 0 0 0,0 1 1 0 0,0 0-1 0 0,0-1 0 0 0,0 1 0 0 0,0 0 0 0 0,0-1 0 0 0,0 1 0 0 0,0 0 0 0 0,0-1 0 0 0,0 1 0 0 0,0 0 0 0 0,0-1 0 0 0,0 0 0 0 0,41 38 37 0 0,-16-10-3591 0 0,-12-12-263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4:28.998"/>
    </inkml:context>
    <inkml:brush xml:id="br0">
      <inkml:brushProperty name="width" value="0.1" units="cm"/>
      <inkml:brushProperty name="height" value="0.1" units="cm"/>
      <inkml:brushProperty name="color" value="#E71224"/>
    </inkml:brush>
  </inkml:definitions>
  <inkml:trace contextRef="#ctx0" brushRef="#br0">0 58 2671 0 0,'13'-4'172'0'0,"0"0"-1"0"0,0 1 0 0 0,0 0 1 0 0,0 1-1 0 0,0 0 0 0 0,1 1 1 0 0,25 1-1 0 0,-12 3-57 0 0,-1 0 1 0 0,0 2-1 0 0,28 8 0 0 0,-15-4 250 0 0,43 4 0 0 0,-81-12-360 0 0,75 8 270 0 0,82 14 95 0 0,-128-18-194 0 0,-1-2-1 0 0,41-1 1 0 0,10 2 284 0 0,51 11-217 0 0,-75-6-119 0 0,2-3 0 0 0,-1-3 0 0 0,67-4 0 0 0,-33-10-87 0 0,-54 5-5 0 0,0 1-1 0 0,61 2 1 0 0,-7 7 92 0 0,0-4 0 0 0,1-4-1 0 0,151-25 1 0 0,-106 8 2 0 0,179-3 1 0 0,-259 21-72 0 0,90-13 77 0 0,-47 3-47 0 0,15 4 7 0 0,172 9-1 0 0,-200 0-44 0 0,113-13 0 0 0,-120 6-12 0 0,215 3-24 0 0,-189 13 55 0 0,-78-5-32 0 0,1-1 0 0 0,-1-1-1 0 0,1-2 1 0 0,0-1 0 0 0,31-5 0 0 0,-58 5-23 0 0,0 1 0 0 0,0 0-1 0 0,0-1 1 0 0,0 1 0 0 0,0 0 0 0 0,0 0 0 0 0,0 0 0 0 0,0 0 0 0 0,0 1 0 0 0,0-1 0 0 0,0 1 0 0 0,0-1 0 0 0,-1 1-1 0 0,1-1 1 0 0,0 1 0 0 0,0 0 0 0 0,0 0 0 0 0,-1 0 0 0 0,1 0 0 0 0,2 2 0 0 0,-1 0-14 0 0,0 0 0 0 0,-1 1 1 0 0,1-1-1 0 0,-1 1 0 0 0,0-1 1 0 0,0 1-1 0 0,0 0 0 0 0,1 6 0 0 0,3 5-160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25.783"/>
    </inkml:context>
    <inkml:brush xml:id="br0">
      <inkml:brushProperty name="width" value="0.1" units="cm"/>
      <inkml:brushProperty name="height" value="0.1" units="cm"/>
      <inkml:brushProperty name="color" value="#E71224"/>
    </inkml:brush>
  </inkml:definitions>
  <inkml:trace contextRef="#ctx0" brushRef="#br0">17 0 455 0 0,'-13'20'2320'0'0,"12"-11"-2045"0"0,0 0 0 0 0,0-1-1 0 0,1 1 1 0 0,0 0-1 0 0,0 0 1 0 0,1-1-1 0 0,0 1 1 0 0,1 0-1 0 0,0-1 1 0 0,5 15-1 0 0,45 118 2194 0 0,-34-94-2012 0 0,-12-35-362 0 0,-1 1-1 0 0,-1-1 1 0 0,0 1 0 0 0,0 1-1 0 0,-2-1 1 0 0,1 0 0 0 0,-1 16 0 0 0,-4-1 144 0 0,1-22-145 0 0,1 1 0 0 0,-1-1 0 0 0,1 0 1 0 0,0 0-1 0 0,0 1 0 0 0,3 9 0 0 0,0-2 81 0 0,0 0-1 0 0,2 27 1 0 0,-4-27-140 0 0,1 0 0 0 0,0 0-1 0 0,5 15 1 0 0,3 4-5 0 0,8 21 17 0 0,-11-35 3 0 0,8 33 0 0 0,-9-32-7 0 0,11 31-1 0 0,-13-44-41 0 0,3 8 0 0 0,0 1 0 0 0,-1-1 0 0 0,-1 1 0 0 0,-1 0 0 0 0,4 21 0 0 0,0 17 33 0 0,-4-25 20 0 0,2 45 0 0 0,-5-55-15 0 0,1-1 0 0 0,7 29-1 0 0,-3-12 31 0 0,6 10-14 0 0,-8-32-29 0 0,-1-1 0 0 0,2 19-1 0 0,0 4 9 0 0,-3-20 9 0 0,0 1 1 0 0,-1 0 0 0 0,-1-1-1 0 0,-3 32 1 0 0,-7 46 113 0 0,8-59 22 0 0,-13 59 0 0 0,11-69-112 0 0,1 0 1 0 0,1 0-1 0 0,1 0 1 0 0,3 30-1 0 0,-1-3-68 0 0,12 137 66 0 0,-11-135-65 0 0,-2 35 66 0 0,-2-29-65 0 0,2-37 0 0 0,-4 35 0 0 0,-20 113 64 0 0,18-119-63 0 0,4-34 14 0 0,0 1 1 0 0,-1-1 0 0 0,-8 28 0 0 0,8-34-16 0 0,0 1 0 0 0,-2 19 0 0 0,-6 19 0 0 0,6-31 16 0 0,1 0-1 0 0,-2 27 0 0 0,-1-2 3 0 0,-19 166 83 0 0,17-124-63 0 0,6-72 56 0 0,-1-1 1 0 0,0 0-1 0 0,-1-1 1 0 0,0 1-1 0 0,-1-1 1 0 0,-14 21-1 0 0,-36 50-1495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26.455"/>
    </inkml:context>
    <inkml:brush xml:id="br0">
      <inkml:brushProperty name="width" value="0.1" units="cm"/>
      <inkml:brushProperty name="height" value="0.1" units="cm"/>
      <inkml:brushProperty name="color" value="#E71224"/>
    </inkml:brush>
  </inkml:definitions>
  <inkml:trace contextRef="#ctx0" brushRef="#br0">1206 76 10047 0 0,'-9'-21'359'0'0,"-13"-34"330"0"0,22 56-719 0 0,0 0 0 0 0,-1 0 0 0 0,1 0 0 0 0,0 0 0 0 0,-1 0-1 0 0,1-1 1 0 0,-1 1 0 0 0,1 0 0 0 0,-1 0 0 0 0,1-1 0 0 0,-1 1 0 0 0,1 0-1 0 0,-1-1 1 0 0,0 1 0 0 0,0-1 0 0 0,1 1 0 0 0,-1-1 0 0 0,0 1-1 0 0,0-1 1 0 0,1 1 0 0 0,-3 0 0 0 0,1 0 122 0 0,0 0-1 0 0,-1 0 1 0 0,1 0-1 0 0,0 0 1 0 0,-1-1-1 0 0,1 1 1 0 0,-1-1-1 0 0,1 1 1 0 0,-1-1-1 0 0,1 0 1 0 0,-5 0-1 0 0,-4 0 304 0 0,1 0 1 0 0,-1 0-1 0 0,1 1 0 0 0,0 1 1 0 0,0 0-1 0 0,-11 3 1 0 0,8-2-317 0 0,1 0 0 0 0,-1-1 1 0 0,-16 0-1 0 0,-44-1 151 0 0,-69-2 551 0 0,-148 3 680 0 0,168 4-1730 0 0,-197 36 0 0 0,288-35-1289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27.672"/>
    </inkml:context>
    <inkml:brush xml:id="br0">
      <inkml:brushProperty name="width" value="0.1" units="cm"/>
      <inkml:brushProperty name="height" value="0.1" units="cm"/>
      <inkml:brushProperty name="color" value="#E71224"/>
    </inkml:brush>
  </inkml:definitions>
  <inkml:trace contextRef="#ctx0" brushRef="#br0">1 1 1207 0 0,'11'0'3179'0'0,"-6"6"-2412"0"0,-3-3-535 0 0,1 0 0 0 0,-1 0 0 0 0,0 1 0 0 0,0-1 0 0 0,0 1 1 0 0,-1-1-1 0 0,1 1 0 0 0,-1 0 0 0 0,1 4 0 0 0,8 45 708 0 0,-4-23-691 0 0,3 10 5 0 0,11 55 644 0 0,-16-41-617 0 0,-4-38-202 0 0,2 0-1 0 0,-1 0 1 0 0,2 0-1 0 0,0-1 1 0 0,6 17-1 0 0,-4-20-67 0 0,0 0 0 0 0,1 0-1 0 0,0 0 1 0 0,1-1 0 0 0,13 18-1 0 0,-15-21-10 0 0,-1 0 0 0 0,-1 0 0 0 0,1 0 0 0 0,-2 0 0 0 0,1 1 0 0 0,-1-1 0 0 0,0 1 0 0 0,-1 0 0 0 0,0-1 0 0 0,0 1 0 0 0,-1 12 0 0 0,-11 58 64 0 0,10-63-54 0 0,-2 0-1 0 0,1 0 0 0 0,-2 1 0 0 0,0-2 1 0 0,-1 1-1 0 0,-8 17 0 0 0,12-30-10 0 0,-1 6 6 0 0,0 1 0 0 0,1 0 0 0 0,-1 0 0 0 0,2-1 0 0 0,0 1 0 0 0,0 0 0 0 0,0 0 0 0 0,2 0 0 0 0,-1 0 0 0 0,1-1-1 0 0,0 1 1 0 0,5 11 0 0 0,21 57 59 0 0,-26-69-56 0 0,1 0-1 0 0,-1 0 0 0 0,-1 0 0 0 0,0 1 1 0 0,0-1-1 0 0,-1 0 0 0 0,-1 11 0 0 0,1 0-1 0 0,0-13-6 0 0,1-1 0 0 0,0 1 0 0 0,1-1 0 0 0,1 8 0 0 0,-1-11 3 0 0,-1 1 1 0 0,0 0 0 0 0,0-1 0 0 0,0 1 0 0 0,0 0-1 0 0,-1-1 1 0 0,0 1 0 0 0,1 0 0 0 0,-1 0 0 0 0,-1 0-1 0 0,1 0 1 0 0,0-1 0 0 0,-1 1 0 0 0,0 0 0 0 0,0-1 0 0 0,-3 8-1 0 0,1-3 57 0 0,0 0-1 0 0,0 0 0 0 0,-2 17 1 0 0,3-16-42 0 0,-5 14 106 0 0,0-1-1 0 0,-2 0 0 0 0,-14 28 0 0 0,-1 1 35 0 0,18-37-64 0 0,-2 3-1088 0 0,4-4-2769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41.898"/>
    </inkml:context>
    <inkml:brush xml:id="br0">
      <inkml:brushProperty name="width" value="0.1" units="cm"/>
      <inkml:brushProperty name="height" value="0.1" units="cm"/>
      <inkml:brushProperty name="color" value="#E71224"/>
    </inkml:brush>
  </inkml:definitions>
  <inkml:trace contextRef="#ctx0" brushRef="#br0">865 104 455 0 0,'-39'5'55'0'0,"27"-4"445"0"0,1 0-1 0 0,-1 2 1 0 0,-13 3 0 0 0,0 1-317 0 0,0 0 0 0 0,0-1 0 0 0,0-2 0 0 0,-1-1 0 0 0,0-1 0 0 0,0-1 0 0 0,0-1 0 0 0,0-1 0 0 0,0-2 0 0 0,-45-9 0 0 0,48 7 212 0 0,-47-4 1 0 0,37 6-347 0 0,-106-5 938 0 0,113 7-913 0 0,1-1 0 0 0,-26-7-1 0 0,9 3 0 0 0,40 6-52 0 0,1 0-1 0 0,0-1 0 0 0,-1 1 0 0 0,1 0 0 0 0,0 0 0 0 0,0 0 0 0 0,-1-1 1 0 0,1 1-1 0 0,0-1 0 0 0,0 1 0 0 0,-1-1 0 0 0,1 1 0 0 0,0-1 0 0 0,0 0 1 0 0,0 1-1 0 0,0-1 0 0 0,0 0 0 0 0,0 0 0 0 0,0 0 0 0 0,0 0 0 0 0,1 0 1 0 0,-1 0-1 0 0,0 0 0 0 0,0 0 0 0 0,1 0 0 0 0,-1 0 0 0 0,0-2 0 0 0,2 2-11 0 0,-1-1 0 0 0,1 1-1 0 0,-1 0 1 0 0,1 0 0 0 0,0 0 0 0 0,0 0-1 0 0,0 0 1 0 0,0 0 0 0 0,0 0-1 0 0,0 0 1 0 0,0 0 0 0 0,0 0 0 0 0,0 0-1 0 0,0 0 1 0 0,0 1 0 0 0,0-1-1 0 0,1 0 1 0 0,-1 1 0 0 0,0-1-1 0 0,0 1 1 0 0,1 0 0 0 0,-1-1 0 0 0,0 1-1 0 0,3 0 1 0 0,35-6-27 0 0,53 4 29 0 0,-56-1 2 0 0,1 3 0 0 0,-1 0 0 0 0,1 3-1 0 0,44 8 1 0 0,-32-3 198 0 0,0-1 1 0 0,0-3-1 0 0,60-3 0 0 0,-45-8-80 0 0,-38 3-11 0 0,0-2-1 0 0,-1 0 1 0 0,1-2-1 0 0,-1 0 1 0 0,32-17-1 0 0,-52 22-79 0 0,7-3 52 0 0,-12 6-90 0 0,0 0 0 0 0,0 0 0 0 0,0 0-1 0 0,0 0 1 0 0,0 0 0 0 0,0 0 0 0 0,0 0-1 0 0,-1 0 1 0 0,1 1 0 0 0,0-1 0 0 0,0 0-1 0 0,0 0 1 0 0,0 0 0 0 0,0 0 0 0 0,0 0-1 0 0,0 0 1 0 0,0 0 0 0 0,0 1 0 0 0,0-1-1 0 0,0 0 1 0 0,0 0 0 0 0,0 0 0 0 0,0 0-1 0 0,0 0 1 0 0,0 0 0 0 0,0 1-1 0 0,0-1 1 0 0,0 0 0 0 0,0 0 0 0 0,0 0-1 0 0,0 0 1 0 0,1 0 0 0 0,-1 0 0 0 0,0 0-1 0 0,0 1 1 0 0,0-1 0 0 0,0 0 0 0 0,0 0-1 0 0,0 0 1 0 0,0 0 0 0 0,0 0 0 0 0,0 0-1 0 0,0 0 1 0 0,1 0 0 0 0,-1 0 0 0 0,0 0-1 0 0,0 0 1 0 0,0 0 0 0 0,0 0 0 0 0,0 1-1 0 0,0-1 1 0 0,1 0 0 0 0,-1 0-1 0 0,0 0 1 0 0,0 0 0 0 0,0 0 0 0 0,0 0-1 0 0,0 0 1 0 0,0 0 0 0 0,0 0 0 0 0,1-1-1 0 0,-5 8-1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44.747"/>
    </inkml:context>
    <inkml:brush xml:id="br0">
      <inkml:brushProperty name="width" value="0.1" units="cm"/>
      <inkml:brushProperty name="height" value="0.1" units="cm"/>
      <inkml:brushProperty name="color" value="#E71224"/>
    </inkml:brush>
  </inkml:definitions>
  <inkml:trace contextRef="#ctx0" brushRef="#br0">417 74 1207 0 0,'-2'1'40'0'0,"-1"-1"-1"0"0,1 0 0 0 0,-1 0 0 0 0,1 0 0 0 0,-1 0 1 0 0,1-1-1 0 0,-1 1 0 0 0,1-1 0 0 0,0 1 0 0 0,-1-1 0 0 0,-2-1 1 0 0,-13-3 669 0 0,-29 3-197 0 0,31 2-443 0 0,0-1 0 0 0,0 0 0 0 0,-22-5 0 0 0,21 3 45 0 0,0 1 0 0 0,0 1-1 0 0,0 1 1 0 0,0 0 0 0 0,-32 5-1 0 0,46-4-104 0 0,-5 0 33 0 0,0-1-1 0 0,0 1 1 0 0,0-2 0 0 0,-10 0-1 0 0,14 0 44 0 0,1 1-1 0 0,0-1 0 0 0,0 0 0 0 0,0 0 1 0 0,0-1-1 0 0,-1 1 0 0 0,2-1 1 0 0,-1 1-1 0 0,0-1 0 0 0,0 0 0 0 0,0 0 1 0 0,-3-4-1 0 0,6 5-80 0 0,-1 1 0 0 0,1 0 0 0 0,0 0 0 0 0,0 0 1 0 0,-1 0-1 0 0,1-1 0 0 0,0 1 0 0 0,0 0 0 0 0,0 0 0 0 0,-1 0 0 0 0,1-1 0 0 0,0 1 0 0 0,0 0 0 0 0,0 0 1 0 0,0-1-1 0 0,0 1 0 0 0,0 0 0 0 0,-1 0 0 0 0,1-1 0 0 0,0 1 0 0 0,0 0 0 0 0,0-1 0 0 0,0 1 0 0 0,0 0 0 0 0,0 0 1 0 0,0-1-1 0 0,0 1 0 0 0,0 0 0 0 0,0-1 0 0 0,0 1 0 0 0,0 0 0 0 0,1 0 0 0 0,-1-1 0 0 0,0 1 0 0 0,0 0 1 0 0,0 0-1 0 0,0-1 0 0 0,13-4 267 0 0,24 4 211 0 0,-31 2-450 0 0,121-7 22 0 0,-84 3-44 0 0,3-1 25 0 0,-8 1 49 0 0,0 1 1 0 0,59 5-1 0 0,-95-2-85 0 0,0-1 0 0 0,-1 1 0 0 0,1-1-1 0 0,-1 1 1 0 0,1 0 0 0 0,0 0 0 0 0,-1-1-1 0 0,0 1 1 0 0,1 0 0 0 0,2 3 0 0 0,-4-4-2 0 0,4 4-77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3:46.008"/>
    </inkml:context>
    <inkml:brush xml:id="br0">
      <inkml:brushProperty name="width" value="0.1" units="cm"/>
      <inkml:brushProperty name="height" value="0.1" units="cm"/>
      <inkml:brushProperty name="color" value="#E71224"/>
    </inkml:brush>
  </inkml:definitions>
  <inkml:trace contextRef="#ctx0" brushRef="#br0">767 27 2615 0 0,'-19'-9'198'0'0,"17"7"-188"0"0,0 1 1 0 0,0 0-1 0 0,0 0 0 0 0,-1 0 0 0 0,1 0 0 0 0,0 0 0 0 0,-1 1 0 0 0,1-1 1 0 0,0 1-1 0 0,-5-1 0 0 0,-44-3 1265 0 0,38 2-1202 0 0,0 1 1 0 0,-1 0-1 0 0,-19 2 0 0 0,-162 33 1 0 0,142-30 21 0 0,-63 10 257 0 0,57-4-218 0 0,27-5 22 0 0,-1 1 0 0 0,-61 20-1 0 0,94-26-155 0 0,-1 0 0 0 0,0 0 0 0 0,0 1 0 0 0,1-1 0 0 0,-1 0 0 0 0,0 0 0 0 0,1 1 0 0 0,-1-1 0 0 0,0 1 0 0 0,1-1 0 0 0,-1 1 0 0 0,1-1 0 0 0,-1 1 0 0 0,1-1 0 0 0,-1 1 0 0 0,1-1 0 0 0,-1 1 0 0 0,1-1 0 0 0,-1 1 0 0 0,1 0 0 0 0,0-1 0 0 0,-1 2 0 0 0,1-2 0 0 0,0 1 0 0 0,0 0 0 0 0,1-1 0 0 0,-1 1 0 0 0,0-1 0 0 0,0 1 0 0 0,1-1 0 0 0,-1 1 0 0 0,0-1 0 0 0,0 1 0 0 0,1-1 0 0 0,-1 1 0 0 0,1-1 0 0 0,-1 0 0 0 0,0 1 0 0 0,1-1 0 0 0,-1 0 0 0 0,1 1 0 0 0,-1-1 0 0 0,1 0 0 0 0,0 1 0 0 0,3 1 0 0 0,0 0 0 0 0,0 0 0 0 0,0-1 0 0 0,0 0 0 0 0,1 1 0 0 0,5-1 0 0 0,39 3 29 0 0,97-8 0 0 0,-100 1-23 0 0,230-26-6 0 0,-246 29 0 0 0,-26 1 0 0 0,0-1 0 0 0,-1 0 0 0 0,1 1 0 0 0,0-1 0 0 0,0 0 0 0 0,0-1 0 0 0,-1 1 0 0 0,1-1 0 0 0,0 0 0 0 0,0 0 0 0 0,-1 0 0 0 0,1 0 0 0 0,0 0 0 0 0,-1-1 0 0 0,4-2 0 0 0,-7 4 1 0 0,0 0 0 0 0,1-1 0 0 0,-1 1-1 0 0,0 0 1 0 0,0-1 0 0 0,0 1-1 0 0,1 0 1 0 0,-1-1 0 0 0,0 1 0 0 0,0 0-1 0 0,0-1 1 0 0,0 1 0 0 0,0 0-1 0 0,0-1 1 0 0,0 1 0 0 0,0-1 0 0 0,0 1-1 0 0,0 0 1 0 0,0-1 0 0 0,0 1 0 0 0,0 0-1 0 0,0-1 1 0 0,0 1 0 0 0,0-1-1 0 0,-1 1 1 0 0,1 0 0 0 0,0-1 0 0 0,0 1-1 0 0,0 0 1 0 0,0-1 0 0 0,-1 1-1 0 0,1 0 1 0 0,0 0 0 0 0,0-1 0 0 0,-1 1-1 0 0,1 0 1 0 0,0 0 0 0 0,-1-1 0 0 0,1 1-1 0 0,0 0 1 0 0,-1 0 0 0 0,1 0-1 0 0,0 0 1 0 0,-1-1 0 0 0,1 1 0 0 0,0 0-1 0 0,-1 0 1 0 0,1 0 0 0 0,-1 0-1 0 0,-19-6 36 0 0,5 5-36 0 0,0 1 0 0 0,0 1 0 0 0,0 1 0 0 0,0 0 0 0 0,1 0 0 0 0,-1 2 0 0 0,-26 9 0 0 0,4 0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5:51.628"/>
    </inkml:context>
    <inkml:brush xml:id="br0">
      <inkml:brushProperty name="width" value="0.1" units="cm"/>
      <inkml:brushProperty name="height" value="0.1" units="cm"/>
      <inkml:brushProperty name="color" value="#E71224"/>
    </inkml:brush>
  </inkml:definitions>
  <inkml:trace contextRef="#ctx0" brushRef="#br0">5362 808 6647 0 0,'-1'0'80'0'0,"-1"0"0"0"0,0 0 0 0 0,0 0 0 0 0,1-1 0 0 0,-1 1 0 0 0,1-1 0 0 0,-1 1 0 0 0,0-1-1 0 0,1 0 1 0 0,-1 0 0 0 0,1 1 0 0 0,-1-1 0 0 0,1 0 0 0 0,0 0 0 0 0,-3-2 0 0 0,-17-24 1730 0 0,18 23-1585 0 0,0 0 0 0 0,0 0 0 0 0,0 0 0 0 0,0 0 0 0 0,-1 1-1 0 0,1-1 1 0 0,-8-4 0 0 0,3 4 307 0 0,-2 0 1 0 0,1 1-1 0 0,0 0 0 0 0,-1 1 0 0 0,-10-2 0 0 0,-12-4 666 0 0,12 5-637 0 0,1 0 0 0 0,-1 1 0 0 0,1 0-1 0 0,-24 3 1 0 0,-37-4 643 0 0,4-5 221 0 0,-132 5-1 0 0,137 6-892 0 0,-233 19 1048 0 0,-21 11-905 0 0,119-18-206 0 0,-57-15-244 0 0,7-2-34 0 0,176 6 37 0 0,1-4 0 0 0,-113-13 0 0 0,26-16-151 0 0,-60-6 61 0 0,165 29-10 0 0,1-3 0 0 0,-95-25 0 0 0,85 16-29 0 0,-2 4 1 0 0,-121-9-1 0 0,136 18-49 0 0,17 1 34 0 0,-1 1 1 0 0,0 2-1 0 0,-57 7 0 0 0,-188 47 44 0 0,172-29-41 0 0,45-10-67 0 0,-101 33 1 0 0,157-42-3 0 0,-30 12-7 0 0,-2-2 1 0 0,0-2 0 0 0,-65 11-1 0 0,41-14 78 0 0,0 4 0 0 0,-68 22 0 0 0,130-33-82 0 0,1 0 1 0 0,-1 0-1 0 0,1 0 1 0 0,0 1 0 0 0,0 0-1 0 0,0 0 1 0 0,0 1-1 0 0,1-1 1 0 0,-1 1 0 0 0,1 0-1 0 0,0 1 1 0 0,-4 6-1 0 0,-5 8 21 0 0,1 0 0 0 0,-13 29-1 0 0,14-20-27 0 0,2 0 0 0 0,1 0 0 0 0,-8 45 0 0 0,15-66 0 0 0,-2 14-6 0 0,-4 41 0 0 0,8-36-42 0 0,3 14 25 0 0,3 44-30 0 0,-3-40 53 0 0,-5 81 0 0 0,-18 45 0 0 0,0-12 0 0 0,15-110 0 0 0,1-4 0 0 0,-1 5 0 0 0,2-1 0 0 0,-26 153 38 0 0,6-46-12 0 0,19-128-26 0 0,0 24 0 0 0,-1 12 0 0 0,0 4 0 0 0,-1-5 0 0 0,1-3 0 0 0,-1-4 0 0 0,1 2 0 0 0,1 1 0 0 0,1-1 0 0 0,2 1 0 0 0,2-3 0 0 0,0-3 0 0 0,1 4 0 0 0,1 0 0 0 0,-2-2 0 0 0,-1 1 0 0 0,1-1 0 0 0,-1 1 0 0 0,0 4 0 0 0,1 0 0 0 0,0 2 0 0 0,0 0 0 0 0,0-3 0 0 0,1-2 0 0 0,0 2 0 0 0,0 4 0 0 0,1-2 0 0 0,1 3 0 0 0,-1 2 0 0 0,0 4 0 0 0,-1-4 0 0 0,-1 1 0 0 0,-1 1 11 0 0,-1-5 31 0 0,-2 31-31 0 0,1-54-11 0 0,-29 279 64 0 0,25-278-53 0 0,-44 278 42 0 0,44-285-53 0 0,-3 21 0 0 0,-13 99 0 0 0,16-119 0 0 0,0 18 0 0 0,-9 106 0 0 0,9-71 0 0 0,5-51 0 0 0,0 17 0 0 0,2 1 0 0 0,0-2 0 0 0,1 2 0 0 0,2 1 0 0 0,-1-3 0 0 0,-1-4 0 0 0,0 2 0 0 0,2 4 0 0 0,-1-2 0 0 0,1 0 0 0 0,0-1 0 0 0,1-1 0 0 0,1-1 0 0 0,1-2 0 0 0,0-1 0 0 0,1 1 0 0 0,0-1 0 0 0,0 5 0 0 0,0 1 0 0 0,1-1 0 0 0,0 0 0 0 0,1-1 0 0 0,0-3 0 0 0,3 0 0 0 0,-1 0 0 0 0,0-3 0 0 0,1-1 0 0 0,1-1 0 0 0,2 2 0 0 0,1 1 0 0 0,10 20 60 0 0,-10-30-48 0 0,3 6-12 0 0,-11-22 1 0 0,-5-11 12 0 0,0 1 0 0 0,1-1 0 0 0,10 15 0 0 0,8 10-2 0 0,8 8-11 0 0,12 6 0 0 0,7 0 11 0 0,7-2 31 0 0,-43-36-38 0 0,1-1-1 0 0,17 8 1 0 0,36 10-4 0 0,-1-5 0 0 0,-2-3 0 0 0,4-1 0 0 0,12 0 0 0 0,10 1 0 0 0,2-9 0 0 0,2-3 0 0 0,-11 1 0 0 0,8 2 0 0 0,-5 1 0 0 0,1 0 0 0 0,-3-4 0 0 0,-2-6 0 0 0,7-7 0 0 0,11-3 0 0 0,-2 1 0 0 0,-19 4 11 0 0,-49 2 31 0 0,43-2-31 0 0,16-1-11 0 0,6 0 0 0 0,2 0 0 0 0,3 1 11 0 0,7 0 31 0 0,-23 5-31 0 0,-6 2-11 0 0,12 1 0 0 0,-9-1 0 0 0,-4-1 0 0 0,-1-2 0 0 0,22-6 53 0 0,-17 0-42 0 0,20 0-11 0 0,-3-3 0 0 0,-5 1 0 0 0,-2 1 0 0 0,4-2 0 0 0,-1 0 0 0 0,17-1 53 0 0,-29 3-42 0 0,36 2 49 0 0,-36 2-36 0 0,13-1 24 0 0,-65 3-39 0 0,52-5 47 0 0,4-4-45 0 0,1 0 0 0 0,-51 6 31 0 0,60-3-31 0 0,22 0-11 0 0,-8 3 0 0 0,-12 2 0 0 0,0 2 0 0 0,-68 0 10 0 0,51 3 40 0 0,3 3-26 0 0,21-1 24 0 0,5 0-25 0 0,-3 1 19 0 0,-4-2-20 0 0,-1 1 20 0 0,-4-1-31 0 0,4-1-11 0 0,7 0 0 0 0,2 1 0 0 0,-3 3 0 0 0,-10 4 0 0 0,-3 2 0 0 0,-3 1 0 0 0,0-1 0 0 0,2 1 0 0 0,25 0 53 0 0,-34-4-42 0 0,15 1-11 0 0,-7-2 0 0 0,-1 0 0 0 0,-1-3 0 0 0,-3-1 0 0 0,6 0 0 0 0,25 3 53 0 0,-34-2-42 0 0,11 4 0 0 0,-67-7 14 0 0,52 3 439 0 0,13-3 532 0 0,4-1-823 0 0,-3 0-1123 0 0,4 0 359 0 0,-16 0 575 0 0,13 4 16 0 0,-7 0 0 0 0,11-2 428 0 0,-17 2 560 0 0,4 2-823 0 0,3-1-1130 0 0,2-2 373 0 0,-10-1 576 0 0,12 0 16 0 0,-6-3 0 0 0,-2-4 0 0 0,4 0 0 0 0,1-1 0 0 0,-1 2 0 0 0,2-3 0 0 0,1 3 0 0 0,-5 2 0 0 0,-8 0 0 0 0,-4 0 0 0 0,2 2 0 0 0,0 0 0 0 0,10-1 0 0 0,44-1 53 0 0,-59-1-42 0 0,12-1-11 0 0,3 1 0 0 0,10-1 0 0 0,-17 1 0 0 0,0-2 0 0 0,26 1 0 0 0,13 1 0 0 0,-1-1 0 0 0,-27 1 0 0 0,-13 1 0 0 0,-3 0 0 0 0,-2 0 0 0 0,3 1 0 0 0,10 3 0 0 0,22 4 0 0 0,-12-1 0 0 0,-6 0 0 0 0,-5-1 0 0 0,-1-2 0 0 0,-1 0 0 0 0,3 2 0 0 0,1 0 0 0 0,1 1 0 0 0,5-1 0 0 0,2 1 0 0 0,-3-3 0 0 0,-10 4 0 0 0,-4 2 0 0 0,-1 2 0 0 0,9 2 0 0 0,20 3 0 0 0,-13-2 0 0 0,-2-4 0 0 0,-1-3 0 0 0,-3-2 0 0 0,12 1 0 0 0,-11 3 0 0 0,18 6 0 0 0,8 3 0 0 0,3-2 0 0 0,-26-8 0 0 0,-11-3 0 0 0,-3 0 11 0 0,-45-3 31 0 0,52 6-31 0 0,16 1-11 0 0,-3 4 0 0 0,1 4 0 0 0,4 1 0 0 0,-1-4 0 0 0,-8-2 0 0 0,-2 4 0 0 0,3 3 0 0 0,14 6 53 0 0,-14-4-42 0 0,13 3-11 0 0,-4-2 0 0 0,-5-2 0 0 0,0-4 0 0 0,4-2 0 0 0,-5-5 0 0 0,2-2 0 0 0,6 0 0 0 0,0 2 0 0 0,-8 1 0 0 0,-4 0 0 0 0,-1 1 0 0 0,2-2 0 0 0,16-2 0 0 0,2-2 0 0 0,-16 2 0 0 0,-8 1 0 0 0,-3 1 0 0 0,0-2 0 0 0,3-2 0 0 0,2 1 0 0 0,16 0 0 0 0,7-1 0 0 0,-16-1 0 0 0,-5 1 0 0 0,4 3 0 0 0,2-2 0 0 0,-28-2 11 0 0,-41-2 31 0 0,55 6-31 0 0,13 3-11 0 0,8-3 0 0 0,-1-5 0 0 0,-7-7 0 0 0,-9-1 0 0 0,0-1 0 0 0,0 5 0 0 0,13 1 0 0 0,3 1 0 0 0,-9-2 0 0 0,-4 2 0 0 0,-8 0 0 0 0,8 0 0 0 0,-2 2 0 0 0,1 3 0 0 0,1 1 0 0 0,-42-5 0 0 0,43 0 0 0 0,17-2 0 0 0,-8-4 0 0 0,-5-1 0 0 0,4 0 0 0 0,3 1 0 0 0,0-5 0 0 0,1-6 0 0 0,-11-9 0 0 0,-23-3 0 0 0,-9-5 0 0 0,5-9 0 0 0,-12 2 0 0 0,-14 4 0 0 0,-7 0 0 0 0,0-7 0 0 0,-10 4 0 0 0,-1 0 0 0 0,-2-2 0 0 0,27-65 0 0 0,37-131 0 0 0,-69 186 0 0 0,93-358 67 0 0,-9 26-6 0 0,-54 226 3 0 0,46-281 0 0 0,-73 298 5 0 0,1-158 1 0 0,3-39 26 0 0,23 1-32 0 0,-31 227-43 0 0,46-498 103 0 0,-1 84 208 0 0,-48 445-299 0 0,6-136-1 0 0,-18-76 72 0 0,-3 129-81 0 0,8-352-23 0 0,9 182 0 0 0,-5 189 0 0 0,-12-220 0 0 0,-4 178 0 0 0,-2-25 0 0 0,-25 11 0 0 0,15 97 0 0 0,-7-22 0 0 0,-44-126 0 0 0,-1 57 0 0 0,0 2 0 0 0,47 114 11 0 0,4 10-55 0 0,-39-89 1 0 0,43 125 9 0 0,-2 0 0 0 0,-34-43 0 0 0,12 18 12 0 0,19 29-3 0 0,-1 0 0 0 0,-1 2-1 0 0,-1 0 1 0 0,-43-30 0 0 0,20 15 7 0 0,-1-1-9 0 0,-2 2 0 0 0,-2 2-1 0 0,-1 2 1 0 0,-70-31 0 0 0,86 47 27 0 0,-120-50 0 0 0,121 54 0 0 0,-1 1 0 0 0,-56-10 0 0 0,-7 10-42 0 0,-145 3-1 0 0,-1 0-8 0 0,-120 1-16 0 0,106 6 70 0 0,-347-3-3 0 0,373 5 0 0 0,-102 14 0 0 0,38-1 0 0 0,-529-9-64 0 0,331 24 64 0 0,289-12 0 0 0,-319 29 0 0 0,159-13 0 0 0,159-19 0 0 0,-124 12 0 0 0,-416 33 0 0 0,669-54 0 0 0,-271 4 0 0 0,113-6 0 0 0,-286-7 0 0 0,76-2 0 0 0,116 1 0 0 0,-46 1 0 0 0,152 8 5 0 0,-290 15 54 0 0,116 1-59 0 0,55-4 0 0 0,-149 13-1 0 0,185-13 13 0 0,12-7 46 0 0,-5 0-63 0 0,-219 12 5 0 0,240-6 0 0 0,-37 1 0 0 0,-88-1 0 0 0,298-9 0 0 0,-90 0 3 0 0,-23 1 58 0 0,128-1-61 0 0,-287 9 0 0 0,-274-3 0 0 0,647-12 0 0 0,-296 14 0 0 0,-165 5 0 0 0,413-18-782 0 0,-208 9 2191 0 0,174-1-4305 0 0,1 4-4554 0 0,54-6-1919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20.070"/>
    </inkml:context>
    <inkml:brush xml:id="br0">
      <inkml:brushProperty name="width" value="0.1" units="cm"/>
      <inkml:brushProperty name="height" value="0.1" units="cm"/>
      <inkml:brushProperty name="color" value="#E71224"/>
    </inkml:brush>
  </inkml:definitions>
  <inkml:trace contextRef="#ctx0" brushRef="#br0">23 6 919 0 0,'-1'-1'93'0'0,"0"1"0"0"0,0-1-1 0 0,0 0 1 0 0,0 1-1 0 0,0 0 1 0 0,0-1-1 0 0,-1 1 1 0 0,1-1-1 0 0,0 1 1 0 0,0 0-1 0 0,0 0 1 0 0,0 0-1 0 0,0 0 1 0 0,-1 0-1 0 0,1 0 1 0 0,-1 0 0 0 0,1 0-24 0 0,1 1 0 0 0,0-1 1 0 0,0 0-1 0 0,0 0 0 0 0,-1 1 1 0 0,1-1-1 0 0,0 0 0 0 0,0 1 1 0 0,0-1-1 0 0,0 0 0 0 0,0 1 1 0 0,-1-1-1 0 0,1 0 0 0 0,0 1 1 0 0,0-1-1 0 0,0 0 0 0 0,0 1 1 0 0,0-1-1 0 0,0 0 1 0 0,0 1-1 0 0,0-1 0 0 0,0 1 1 0 0,0-1-1 0 0,1 0 0 0 0,-1 1 1 0 0,0-1-1 0 0,0 0 0 0 0,0 1 1 0 0,0-1-1 0 0,0 0 0 0 0,1 0 1 0 0,-1 1-1 0 0,1 2 62 0 0,1-1 1 0 0,0 1-1 0 0,-1-1 0 0 0,1 0 0 0 0,0 1 1 0 0,0-1-1 0 0,0 0 0 0 0,0 0 0 0 0,0 0 1 0 0,1 0-1 0 0,-1-1 0 0 0,5 3 0 0 0,57 18 2013 0 0,-56-18-1918 0 0,1 0 0 0 0,-1 0 0 0 0,0 1 0 0 0,0 0-1 0 0,10 9 1 0 0,-11-8-135 0 0,0-1 1 0 0,0 0-1 0 0,1 0 0 0 0,-1-1 0 0 0,1 0 0 0 0,13 5 1 0 0,-2 4 475 0 0,-17-11-507 0 0,0 0 1 0 0,0 0 0 0 0,0 0 0 0 0,1-1 0 0 0,-1 1-1 0 0,1-1 1 0 0,3 3 0 0 0,26 7 349 0 0,-23-7-286 0 0,1 0 1 0 0,-1-1-1 0 0,1 0 1 0 0,0 0-1 0 0,0-1 1 0 0,20 1-1 0 0,111-3 812 0 0,-11-8-148 0 0,-26 6-622 0 0,-29 1-56 0 0,-6 0 119 0 0,-1 3-1 0 0,106 17 1 0 0,-22 12-16 0 0,-111-23-162 0 0,0-1 1 0 0,1-3-1 0 0,-1-1 1 0 0,74-5-1 0 0,233-5 255 0 0,-179 12-223 0 0,7-1-12 0 0,20-18 57 0 0,-135 10-60 0 0,109 7 0 0 0,-23 1-12 0 0,-104-5-48 0 0,103-8 19 0 0,-94 4-9 0 0,83 1 1 0 0,-59 10-19 0 0,1 3 0 0 0,99 24 0 0 0,-161-30 4 0 0,0-1-1 0 0,0 0 0 0 0,0-1 1 0 0,25-2-1 0 0,61-10 29 0 0,-88 10-27 0 0,46-6-2 0 0,1 2 1 0 0,88 6-1 0 0,108 11 73 0 0,-173-13 65 0 0,-25-1-142 0 0,-48 2-134 0 0,370 7 1894 0 0,-306-1-3290 0 0,-33-2 1529 0 0,62-1-1 0 0,16-7 3 0 0,-62-1 138 0 0,20-4 512 0 0,1 3 0 0 0,86 6 0 0 0,10 16-1128 0 0,-154-13 680 0 0,1-2 0 0 0,41-1 0 0 0,-56-1-448 0 0,0-1 0 0 0,0 1 0 0 0,1-1 0 0 0,-1-1 0 0 0,0 1 0 0 0,9-6 0 0 0,-9 4 302 0 0,0 1 1 0 0,1 0-1 0 0,-1 1 0 0 0,1-1 1 0 0,7-1-1 0 0,-3 2 52 0 0,-8 1-101 0 0,-1 1-1 0 0,0-1 1 0 0,0 1 0 0 0,1-1 0 0 0,-1 1 0 0 0,0 0 0 0 0,0 0 0 0 0,1 0-1 0 0,3 1 1 0 0,5 4-62 0 0,-11-5 56 0 0,0 0-1 0 0,0 0 0 0 0,1 0 1 0 0,-1 0-1 0 0,0 0 0 0 0,0 0 1 0 0,0 0-1 0 0,0 1 0 0 0,0-1 1 0 0,1 0-1 0 0,-1 0 0 0 0,0 0 1 0 0,0 0-1 0 0,0 0 0 0 0,0 1 0 0 0,0-1 1 0 0,0 0-1 0 0,0 0 0 0 0,0 0 1 0 0,0 0-1 0 0,1 0 0 0 0,-1 1 1 0 0,0-1-1 0 0,0 0 0 0 0,0 0 1 0 0,0 0-1 0 0,0 1 0 0 0,0-1 1 0 0,0 0-1 0 0,0 0 0 0 0,0 0 1 0 0,0 0-1 0 0,0 1 0 0 0,0-1 1 0 0,0 0-1 0 0,0 0 0 0 0,-1 0 1 0 0,1 0-1 0 0,0 1 0 0 0,0-1 1 0 0,0 0-1 0 0,0 0 0 0 0,0 0 1 0 0,0 0-1 0 0,0 1 0 0 0,0-1 1 0 0,-1 0-1 0 0,1 0 0 0 0,0 0 1 0 0,0 0-1 0 0,0 0 0 0 0,0 0 1 0 0,0 0-1 0 0,-1 0 0 0 0,1 1 1 0 0,0-1-1 0 0,0 0 0 0 0,0 0 1 0 0,0 0-1 0 0,-1 0 0 0 0,1 0 1 0 0,-14 7 85 0 0,7-4-169 0 0,0 0-1 0 0,0 0 1 0 0,1 1 0 0 0,-1 0 0 0 0,1 0-1 0 0,0 1 1 0 0,1-1 0 0 0,-1 1 0 0 0,1 1-1 0 0,-8 9 1 0 0,-12 23-1647 0 0,11-14 180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23.946"/>
    </inkml:context>
    <inkml:brush xml:id="br0">
      <inkml:brushProperty name="width" value="0.1" units="cm"/>
      <inkml:brushProperty name="height" value="0.1" units="cm"/>
      <inkml:brushProperty name="color" value="#E71224"/>
    </inkml:brush>
  </inkml:definitions>
  <inkml:trace contextRef="#ctx0" brushRef="#br0">1 55 2879 0 0,'19'-4'256'0'0,"-17"3"-230"0"0,0 1 0 0 0,0-1 0 0 0,0 0 0 0 0,0 1 0 0 0,0 0 0 0 0,0-1 0 0 0,0 1 0 0 0,0 0 0 0 0,-1 0 0 0 0,4 1 0 0 0,-2-1 82 0 0,0 0 0 0 0,0 0 0 0 0,0-1 0 0 0,0 1 0 0 0,0-1 1 0 0,0 1-1 0 0,0-1 0 0 0,0 0 0 0 0,2-1 0 0 0,11-3 157 0 0,40-2 644 0 0,68 0-1 0 0,-64 5-205 0 0,21-2 35 0 0,582-9 2306 0 0,-473 14-2730 0 0,19 1 358 0 0,36 2-240 0 0,-203-3-307 0 0,77-4 188 0 0,13-5-116 0 0,183 10 0 0 0,-175 15-116 0 0,34 3 30 0 0,18-8 81 0 0,81 14 54 0 0,-53-21-97 0 0,-47-5 168 0 0,-72 1-201 0 0,97 15 18 0 0,-37-1-53 0 0,125-23 323 0 0,-152 0-304 0 0,-51 3-35 0 0,-18 1-12 0 0,89 5 0 0 0,-128 0-9 0 0,-1-1 0 0 0,27-5 0 0 0,23 1 37 0 0,82 0 62 0 0,-63 0-87 0 0,128 11 1 0 0,-94 1 50 0 0,135-2-35 0 0,-224-6-70 0 0,80 10 44 0 0,-55-2-28 0 0,194 18-18 0 0,-229-22 11 0 0,-21-2-2 0 0,0-1-1 0 0,-1 0 1 0 0,1 0-1 0 0,12-1 1 0 0,95-7 1 0 0,87-10-10 0 0,-122 11 64 0 0,138 6 0 0 0,-189 0-46 0 0,0-1 1 0 0,29-5-1 0 0,-23 2-9 0 0,-18 1 10 0 0,13 1 26 0 0,-10 3-23 0 0,34-2 0 0 0,-10-1-2 0 0,-25 2-4 0 0,0 2 0 0 0,-1 0 0 0 0,22 5 0 0 0,-21 0 6 0 0,-17-6-17 0 0,0 0 0 0 0,0 0 0 0 0,-1 0-1 0 0,1-1 1 0 0,0 1 0 0 0,0-1 0 0 0,0 1-1 0 0,0-1 1 0 0,0 0 0 0 0,0 0 0 0 0,0 0-1 0 0,0 0 1 0 0,0 0 0 0 0,0 0 0 0 0,0 0 0 0 0,0-1-1 0 0,0 1 1 0 0,0-1 0 0 0,4-1 0 0 0,-4 1 5 0 0,0 0 0 0 0,0 1 0 0 0,0-1 0 0 0,0 1 0 0 0,0-1 0 0 0,0 1 1 0 0,1 0-1 0 0,-1-1 0 0 0,0 1 0 0 0,0 0 0 0 0,1 1 0 0 0,-1-1 0 0 0,0 0 0 0 0,0 1 1 0 0,0-1-1 0 0,0 1 0 0 0,1-1 0 0 0,-1 1 0 0 0,3 2 0 0 0,11 5-10 0 0,0-1 0 0 0,1 0 0 0 0,0-1 0 0 0,0 0 0 0 0,1-2 0 0 0,18 3 0 0 0,-30-6 0 0 0,34 3 26 0 0,1-2 0 0 0,0-1-1 0 0,-1-3 1 0 0,50-7-1 0 0,281-55 157 0 0,-322 59-96 0 0,97 1 0 0 0,-99 4 675 0 0,81 11-1636 0 0,-14-10 875 0 0,114 18 0 0 0,-216-17 0 0 0,28 3 0 0 0,52 14 0 0 0,-67-14 0 0 0,0-1 0 0 0,46 3 0 0 0,-18-3 0 0 0,-12-3 20 0 0,0-1 1 0 0,0-2-1 0 0,74-13 0 0 0,15-1-21 0 0,-65 9 1 0 0,-36 3 0 0 0,36-1 0 0 0,-27 6 0 0 0,69 11 0 0 0,-15-6 0 0 0,1 0 0 0 0,-65-3-43 0 0,-19-3 58 0 0,-1 0 1 0 0,0 1 0 0 0,0 1-1 0 0,0-1 1 0 0,12 5 0 0 0,-18-5-38 0 0,0-1-1 0 0,0 1 1 0 0,0 0 0 0 0,0 1 0 0 0,0-1 0 0 0,-1 0 0 0 0,1 1 0 0 0,0-1 0 0 0,-1 1 0 0 0,1-1-1 0 0,-1 1 1 0 0,0-1 0 0 0,1 1 0 0 0,-1 0 0 0 0,0 0 0 0 0,0 0 0 0 0,0 0 0 0 0,0 0-1 0 0,0 0 1 0 0,-1 0 0 0 0,1 0 0 0 0,-1 0 0 0 0,1 0 0 0 0,-1 0 0 0 0,0 1 0 0 0,0 1 0 0 0,0 16-1334 0 0,-5 1-4222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27.573"/>
    </inkml:context>
    <inkml:brush xml:id="br0">
      <inkml:brushProperty name="width" value="0.1" units="cm"/>
      <inkml:brushProperty name="height" value="0.1" units="cm"/>
      <inkml:brushProperty name="color" value="#E71224"/>
    </inkml:brush>
  </inkml:definitions>
  <inkml:trace contextRef="#ctx0" brushRef="#br0">0 147 919 0 0,'3'-2'374'0'0,"1"1"0"0"0,-1 0 0 0 0,1 0 0 0 0,-1 0 0 0 0,1 0 0 0 0,0 0 0 0 0,-1 0 0 0 0,1 1-1 0 0,0 0 1 0 0,-1 0 0 0 0,1 0 0 0 0,0 0 0 0 0,4 1 0 0 0,5 0-585 0 0,120 4 2211 0 0,-64-6-653 0 0,-23 0-788 0 0,0 1 0 0 0,60 9 0 0 0,14 8-384 0 0,93 20 1121 0 0,-163-25-1177 0 0,-1-1 0 0 0,1-2 0 0 0,1-3 0 0 0,-1-2 0 0 0,1-2 0 0 0,64-6 0 0 0,-48-3 134 0 0,363-25 762 0 0,-283 27-875 0 0,42 0 36 0 0,112 42-15 0 0,-93-7-55 0 0,145 5 201 0 0,-333-33-303 0 0,186 14 84 0 0,-149-14-65 0 0,92-10 0 0 0,2-12 84 0 0,138-10 88 0 0,-159 21-158 0 0,200-39 0 0 0,-241 31-37 0 0,1 4 0 0 0,133-3 0 0 0,279-2 0 0 0,-441 15 0 0 0,120 10 0 0 0,-145-4 0 0 0,49 2 16 0 0,1-4 0 0 0,-1-3 0 0 0,110-18 0 0 0,-157 16-8 0 0,0 2 0 0 0,0 2 0 0 0,62 7 0 0 0,-4 0 14 0 0,-5-4-17 0 0,123-14 0 0 0,-77 7 558 0 0,-104 4-231 0 0,25 3 2233 0 0,28 9-4554 0 0,-1-1 638 0 0,281-3 1485 0 0,-232-9 3300 0 0,40 6-6814 0 0,1 1 3272 0 0,5-9 122 0 0,233 10 36 0 0,-213 0-52 0 0,-89-6 15 0 0,56-5 25 0 0,-34 0-23 0 0,244-10 79 0 0,-182 4-60 0 0,54 9-11 0 0,127-9 18 0 0,-341 6-41 0 0,4-1 0 0 0,0 1 0 0 0,69 4 0 0 0,180 16 64 0 0,-203-15-64 0 0,140-18 0 0 0,-114 6 0 0 0,114 9 110 0 0,-66 4-44 0 0,155-31-15 0 0,-200 15-12 0 0,186 0-1 0 0,-231 12-35 0 0,0-2 0 0 0,-1-4-1 0 0,76-18 1 0 0,-95 18 8 0 0,1 3 1 0 0,51 0 0 0 0,100 10 6 0 0,63-2-18 0 0,-159-4 0 0 0,161 15 0 0 0,-199-10 0 0 0,0-4 0 0 0,104-12 0 0 0,-89 4 0 0 0,86 3 0 0 0,158 28 0 0 0,-182-24 0 0 0,-47-1 0 0 0,-52 1 0 0 0,-8 1 0 0 0,1 0 0 0 0,48 8 0 0 0,-8 2 21 0 0,0-4-1 0 0,82-5 0 0 0,-110-1-17 0 0,21 1-3 0 0,95-3 0 0 0,-103 2 30 0 0,97 13 1 0 0,-85-5-20 0 0,38 1-11 0 0,129-7 0 0 0,-202-1 371 0 0,1 1-1 0 0,68 13 0 0 0,9 2-1513 0 0,-36-10 1138 0 0,1-3 0 0 0,105-8-1 0 0,36-25 6 0 0,-62 7 64 0 0,-160 21-56 0 0,1 1 0 0 0,-1-1 0 0 0,1 1 0 0 0,-1 0 1 0 0,1 0-1 0 0,0 0 0 0 0,-1 0 0 0 0,1 1 0 0 0,-1-1 0 0 0,1 1 0 0 0,-1-1 0 0 0,0 1 0 0 0,1 0 0 0 0,-1 0 0 0 0,0 0 0 0 0,4 2 0 0 0,-4-1-26 0 0,1 0-1 0 0,-1 1 1 0 0,0-1-1 0 0,0 1 1 0 0,-1 0 0 0 0,1 0-1 0 0,0-1 1 0 0,-1 1-1 0 0,0 0 1 0 0,0 1-1 0 0,0-1 1 0 0,1 5 0 0 0,5 21-1243 0 0,-4-9-2602 0 0,0 3-1279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33.162"/>
    </inkml:context>
    <inkml:brush xml:id="br0">
      <inkml:brushProperty name="width" value="0.1" units="cm"/>
      <inkml:brushProperty name="height" value="0.1" units="cm"/>
      <inkml:brushProperty name="color" value="#E71224"/>
    </inkml:brush>
  </inkml:definitions>
  <inkml:trace contextRef="#ctx0" brushRef="#br0">0 132 2815 0 0,'27'-2'255'0'0,"-20"1"-220"0"0,-1 1 0 0 0,1-1 0 0 0,-1 1 0 0 0,0 0 1 0 0,9 2-1 0 0,-1-1 240 0 0,1 0 0 0 0,-1 0 0 0 0,1-2 0 0 0,-1 0 0 0 0,19-4 0 0 0,9 0 273 0 0,159-1 1601 0 0,-81 4-1340 0 0,73-13 233 0 0,42 0-380 0 0,-7-1-79 0 0,-71 2-132 0 0,44-12 61 0 0,-148 16-347 0 0,0 2 1 0 0,1 3-1 0 0,71 1 1 0 0,262 12 372 0 0,-305-13-369 0 0,-1 4 0 0 0,144 16 0 0 0,-216-14-158 0 0,253 27 42 0 0,246-4 374 0 0,-182-9-214 0 0,-21-8-42 0 0,91-19 319 0 0,535-2-74 0 0,-414 43-352 0 0,-375-18-64 0 0,70 8 0 0 0,126 34 0 0 0,-265-41 0 0 0,156 18 0 0 0,284-30 234 0 0,-375-4-204 0 0,511-32 162 0 0,-245 25-62 0 0,-155 9-68 0 0,64-15-62 0 0,-65 20 0 0 0,-175 0 0 0 0,3 0 22 0 0,0-3-1 0 0,99-14 0 0 0,-163 12-20 0 0,18-3 20 0 0,1 2 0 0 0,51 0 0 0 0,79 10-21 0 0,-32-3 0 0 0,227 7 64 0 0,25-18 128 0 0,-170-7-96 0 0,1 0 0 0 0,-189 16-62 0 0,1 0-1 0 0,-1 2 0 0 0,28 8 0 0 0,19 3 26 0 0,-33-9-56 0 0,5 2 11 0 0,0-2 0 0 0,0-2 0 0 0,1-2-1 0 0,63-4 1 0 0,-44-11 34 0 0,10-1 55 0 0,-66 13-96 0 0,1 1 1 0 0,-1-1-1 0 0,0 1 1 0 0,1 1 0 0 0,-1-1-1 0 0,1 1 1 0 0,-1 0-1 0 0,9 3 1 0 0,-12-2-12 0 0,0-1 1 0 0,0 1-1 0 0,0 0 1 0 0,-1 0 0 0 0,1 0-1 0 0,-1 1 1 0 0,1-1-1 0 0,-1 0 1 0 0,0 1-1 0 0,0 0 1 0 0,0-1-1 0 0,0 1 1 0 0,0 0-1 0 0,1 4 1 0 0,19 48-801 0 0,-18-43 312 0 0,11 25-803 0 0,1 3-65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34.458"/>
    </inkml:context>
    <inkml:brush xml:id="br0">
      <inkml:brushProperty name="width" value="0.1" units="cm"/>
      <inkml:brushProperty name="height" value="0.1" units="cm"/>
      <inkml:brushProperty name="color" value="#E71224"/>
    </inkml:brush>
  </inkml:definitions>
  <inkml:trace contextRef="#ctx0" brushRef="#br0">29 4 2303 0 0,'-1'0'140'0'0,"0"-1"-1"0"0,1 1 0 0 0,-1 0 1 0 0,0-1-1 0 0,1 1 0 0 0,-1 0 1 0 0,0-1-1 0 0,0 1 0 0 0,1 0 1 0 0,-1 0-1 0 0,0 0 0 0 0,0-1 1 0 0,1 1-1 0 0,-1 0 0 0 0,0 0 1 0 0,0 0-1 0 0,1 0 0 0 0,-1 1 0 0 0,0-1 1 0 0,0 0-1 0 0,1 0 0 0 0,-1 0 1 0 0,0 0-1 0 0,0 1 0 0 0,1-1 1 0 0,-1 0-1 0 0,0 1 0 0 0,1-1 1 0 0,-1 1-1 0 0,0-1 0 0 0,1 1 1 0 0,-1-1-1 0 0,1 1 0 0 0,-1 0 1 0 0,0-1-115 0 0,1 0 0 0 0,0 1 1 0 0,0-1-1 0 0,-1 0 0 0 0,1 1 1 0 0,0-1-1 0 0,0 1 0 0 0,-1-1 1 0 0,1 0-1 0 0,0 1 0 0 0,0-1 1 0 0,0 1-1 0 0,0-1 0 0 0,0 0 0 0 0,0 1 1 0 0,0-1-1 0 0,0 1 0 0 0,0-1 1 0 0,0 1-1 0 0,0-1 0 0 0,0 1 1 0 0,0-1-1 0 0,0 0 0 0 0,0 1 1 0 0,1 0-1 0 0,-1 0 18 0 0,1 0 0 0 0,0-1 0 0 0,-1 1 0 0 0,1 0 0 0 0,0 0 0 0 0,0-1-1 0 0,0 1 1 0 0,-1 0 0 0 0,1-1 0 0 0,0 1 0 0 0,0-1 0 0 0,0 1 0 0 0,0-1 0 0 0,0 0 0 0 0,0 1-1 0 0,2-1 1 0 0,15 4 504 0 0,0-1 0 0 0,0 0 0 0 0,34-1-1 0 0,21 2 162 0 0,39 6-83 0 0,-39-5-313 0 0,-2-1-101 0 0,1-4 0 0 0,81-9-1 0 0,-38 0 422 0 0,200 9 0 0 0,-29 1-268 0 0,13 1 24 0 0,-272 0-374 0 0,36 5 36 0 0,-11 1-11 0 0,0-3-1 0 0,0-3 0 0 0,1-1 1 0 0,58-7-1 0 0,-12-3-13 0 0,-22 2 32 0 0,84 2 0 0 0,-88 7 5 0 0,80 5-7 0 0,222 16-55 0 0,-134-5 58 0 0,-183-13-52 0 0,-18 1 24 0 0,49 13 0 0 0,-53-11 4 0 0,68 9 0 0 0,152-15 84 0 0,-251-2-120 0 0,88 0 24 0 0,-83 1-35 0 0,0 0-1 0 0,1 1 0 0 0,-2 0 0 0 0,1 0 0 0 0,0 1 0 0 0,0 0 0 0 0,10 5 0 0 0,-18-6-102 0 0,0-1-1 0 0,0 0 1 0 0,0 1-1 0 0,0-1 1 0 0,0 1 0 0 0,0 0-1 0 0,0 0 1 0 0,0-1 0 0 0,-1 1-1 0 0,3 4 1 0 0,2 8-679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0.182"/>
    </inkml:context>
    <inkml:brush xml:id="br0">
      <inkml:brushProperty name="width" value="0.1" units="cm"/>
      <inkml:brushProperty name="height" value="0.1" units="cm"/>
      <inkml:brushProperty name="color" value="#E71224"/>
    </inkml:brush>
  </inkml:definitions>
  <inkml:trace contextRef="#ctx0" brushRef="#br0">5164 150 5407 0 0,'-48'-20'1349'0'0,"32"13"-522"0"0,-28-13 0 0 0,22 6-312 0 0,-2 1 0 0 0,0 1 0 0 0,0 2 0 0 0,-1 0 0 0 0,0 2 0 0 0,-36-8 0 0 0,-24 5 211 0 0,0 4 0 0 0,-113 5 0 0 0,122 3-424 0 0,38 0-266 0 0,0 3-1 0 0,-39 8 1 0 0,45-5-13 0 0,0-3 1 0 0,0 0-1 0 0,-54-2 0 0 0,-210-9 569 0 0,172 13-472 0 0,-193 36 0 0 0,54-3 269 0 0,100-17-212 0 0,65-9-166 0 0,-119 23-12 0 0,-77 17 200 0 0,-3 1 26 0 0,95-13 132 0 0,190-39-314 0 0,-57 7 331 0 0,-111 2-1 0 0,-46 4 287 0 0,78 10-397 0 0,36-4-78 0 0,-180 8 0 0 0,83-23-230 0 0,-212 33 0 0 0,355-26-1482 0 0,0 2-4744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36.853"/>
    </inkml:context>
    <inkml:brush xml:id="br0">
      <inkml:brushProperty name="width" value="0.1" units="cm"/>
      <inkml:brushProperty name="height" value="0.1" units="cm"/>
      <inkml:brushProperty name="color" value="#E71224"/>
    </inkml:brush>
  </inkml:definitions>
  <inkml:trace contextRef="#ctx0" brushRef="#br0">1 44 1839 0 0,'62'2'4775'0'0,"-38"0"-4353"0"0,0-1 0 0 0,0-2 0 0 0,27-3 0 0 0,45-7 903 0 0,151 2-1 0 0,-77-3-1209 0 0,-126 6 64 0 0,1 3-1 0 0,0 1 1 0 0,87 8 0 0 0,78 25 197 0 0,-170-28-305 0 0,-1-2 0 0 0,48-4 1 0 0,-29 0 28 0 0,-11 2-41 0 0,43-3 208 0 0,140 13-1 0 0,-148 0-184 0 0,0-5 0 0 0,129-7 0 0 0,12 1 163 0 0,-30 11-35 0 0,-67-1-60 0 0,210-15-1 0 0,-271 4-102 0 0,0 3 0 0 0,108 13 0 0 0,-31-1 79 0 0,55-12-9 0 0,-149 3-116 0 0,211 22 9 0 0,-174-9 50 0 0,0-4 1 0 0,100 3-1 0 0,-73-12-14 0 0,44 0 47 0 0,-67-3 55 0 0,122 14-1 0 0,-125-6-55 0 0,164-7-16 0 0,3 0-14 0 0,125 3 2 0 0,54 1 0 0 0,-97-5-64 0 0,50 0 128 0 0,-374 1-128 0 0,56 2 0 0 0,-1-2 0 0 0,78-9 0 0 0,-76-2 7 0 0,28-5 33 0 0,1 5 1 0 0,130 2-1 0 0,194 11 24 0 0,-296-4-64 0 0,180 21 0 0 0,-243-13 0 0 0,0-2 0 0 0,81-6 0 0 0,323-17 64 0 0,-279 2-16 0 0,-70 5-40 0 0,206 5 0 0 0,-66 14-8 0 0,-109-5 0 0 0,61 14 39 0 0,-115-8-6 0 0,109-2-1 0 0,288-44 32 0 0,-449 33-47 0 0,44 2-1 0 0,37-4 15 0 0,308-29 33 0 0,-381 28-29 0 0,-37 5 8 0 0,1 0-1 0 0,0 1 0 0 0,24 0 0 0 0,-35 2-35 0 0,1 0 0 0 0,-1 0 0 0 0,1 0 0 0 0,-1 1 0 0 0,1-1 0 0 0,-1 1-1 0 0,0 0 1 0 0,0 0 0 0 0,0 0 0 0 0,0 0 0 0 0,0 0 0 0 0,0 1 0 0 0,-1-1 0 0 0,1 1 0 0 0,-1 0-1 0 0,3 3 1 0 0,5 8-179 0 0,0 2-1 0 0,8 16 1 0 0,-7-14-570 0 0,4 8-493 0 0,2 2-48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38.046"/>
    </inkml:context>
    <inkml:brush xml:id="br0">
      <inkml:brushProperty name="width" value="0.1" units="cm"/>
      <inkml:brushProperty name="height" value="0.1" units="cm"/>
      <inkml:brushProperty name="color" value="#E71224"/>
    </inkml:brush>
  </inkml:definitions>
  <inkml:trace contextRef="#ctx0" brushRef="#br0">1 54 1839 0 0,'6'-1'436'0'0,"0"0"0"0"0,0 0-1 0 0,0 1 1 0 0,0 0 0 0 0,0 0-1 0 0,9 2 1 0 0,8-1 21 0 0,70-1 1702 0 0,168-23-1 0 0,-117 2-1040 0 0,-115 18-918 0 0,47 2 1 0 0,17-2 96 0 0,-54 1-40 0 0,68 5-1 0 0,-50 0-65 0 0,-3 1 57 0 0,56 12 1 0 0,-43-5-132 0 0,-15-3-87 0 0,279 33 398 0 0,-210-27-192 0 0,46 3 184 0 0,141-28 24 0 0,-254 8-445 0 0,226 7 122 0 0,-12 0-61 0 0,70 2-6 0 0,-208 7-43 0 0,-55-4 15 0 0,107-2 1 0 0,-39-23 137 0 0,-107 10-107 0 0,0 1 0 0 0,0 2 1 0 0,0 2-1 0 0,39 3 0 0 0,-70-2-206 0 0,-1 1 0 0 0,0 0 0 0 0,1 0 0 0 0,-1 0 0 0 0,1 1 0 0 0,5 2 0 0 0,-9-4 53 0 0,0 1 1 0 0,-1-1 0 0 0,1 1 0 0 0,0-1-1 0 0,0 1 1 0 0,0 0 0 0 0,0-1 0 0 0,-1 1 0 0 0,1 0-1 0 0,0 0 1 0 0,-1 0 0 0 0,1-1 0 0 0,-1 1-1 0 0,1 0 1 0 0,-1 0 0 0 0,1 0 0 0 0,-1 0 0 0 0,1 0-1 0 0,-1 0 1 0 0,0 0 0 0 0,0 0 0 0 0,1 0-1 0 0,-1 0 1 0 0,0 0 0 0 0,0 0 0 0 0,0 0 0 0 0,0 0-1 0 0,0 0 1 0 0,0 0 0 0 0,-1 0 0 0 0,1 0-1 0 0,0 0 1 0 0,-1 2 0 0 0,-4 9-4552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41.127"/>
    </inkml:context>
    <inkml:brush xml:id="br0">
      <inkml:brushProperty name="width" value="0.1" units="cm"/>
      <inkml:brushProperty name="height" value="0.1" units="cm"/>
      <inkml:brushProperty name="color" value="#E71224"/>
    </inkml:brush>
  </inkml:definitions>
  <inkml:trace contextRef="#ctx0" brushRef="#br0">1 6 3823 0 0,'201'13'3600'0'0,"-75"10"-2504"0"0,-87-17-521 0 0,45 1-1 0 0,-55-5-387 0 0,143 2 781 0 0,-118 1-720 0 0,56 3 272 0 0,19-5-195 0 0,-59 0-6 0 0,1-3-1 0 0,89-12 0 0 0,-153 11-313 0 0,280-38 441 0 0,-212 35-130 0 0,130 11 0 0 0,-30 0-108 0 0,-134-9-181 0 0,47-7 0 0 0,-57 4-8 0 0,0 1-1 0 0,1 2 1 0 0,45 3-1 0 0,-45 2 43 0 0,40 5 7 0 0,-23 3-43 0 0,1-2 0 0 0,0-2 0 0 0,0-3-1 0 0,64-2 1 0 0,-39-8 22 0 0,15-2 63 0 0,116 5 0 0 0,-123 9-65 0 0,-14 0-17 0 0,1-3-1 0 0,109-10 1 0 0,-47-9 154 0 0,0 6 0 0 0,174 10 1 0 0,-235 1-87 0 0,111-12 1 0 0,-83 2-34 0 0,-46 5-36 0 0,1 2 1 0 0,0 2 0 0 0,-1 2 0 0 0,55 10-1 0 0,-52 0-27 0 0,0-4 0 0 0,88 3 0 0 0,-47-13 0 0 0,-51-1 0 0 0,-1 3 0 0 0,1 1 0 0 0,47 9 0 0 0,-20 5 32 0 0,-31-6 16 0 0,66 7 0 0 0,-56-13-48 0 0,134 3 0 0 0,-86-13 23 0 0,-42 2 16 0 0,0 2-1 0 0,81 7 1 0 0,33 5 14 0 0,99-23 11 0 0,-213 10-49 0 0,-1 2-1 0 0,1 3 0 0 0,0 2 1 0 0,80 15-1 0 0,-100-12 422 0 0,0-2-1 0 0,61-2 1 0 0,77-13 1345 0 0,-97 4-1683 0 0,-38 6-3529 0 0,-15 3 4384 0 0,1 1-1 0 0,29 6 1 0 0,-8 2-3164 0 0,89 13 1873 0 0,-111-22 338 0 0,36 0 0 0 0,-28-3 0 0 0,-8 1 0 0 0,29 2 0 0 0,-39-2 0 0 0,-1 0 0 0 0,1-1 0 0 0,-1 0 0 0 0,25-7 0 0 0,6 0 0 0 0,84-3 0 0 0,-80 9 0 0 0,1 3 0 0 0,-1 1 0 0 0,73 14 0 0 0,-46-11 0 0 0,-5-1 0 0 0,-17 1 11 0 0,72-3 0 0 0,22 0 21 0 0,123 37-22 0 0,-230-28-10 0 0,-30-8 0 0 0,-1 0 0 0 0,23 4 0 0 0,118 1-2 0 0,-123-8 5 0 0,1-2 0 0 0,0-1 1 0 0,31-6-1 0 0,-41 4 35 0 0,-14 3-22 0 0,0 0 0 0 0,0 1 0 0 0,1 0-1 0 0,8-1 1 0 0,-11 34-18 0 0,-4-32-4 0 0,4 20-1210 0 0,11 34-1 0 0,-7-32-3942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42.522"/>
    </inkml:context>
    <inkml:brush xml:id="br0">
      <inkml:brushProperty name="width" value="0.1" units="cm"/>
      <inkml:brushProperty name="height" value="0.1" units="cm"/>
      <inkml:brushProperty name="color" value="#E71224"/>
    </inkml:brush>
  </inkml:definitions>
  <inkml:trace contextRef="#ctx0" brushRef="#br0">0 0 3223 0 0,'4'0'224'0'0,"0"0"0"0"0,-1 0 0 0 0,1 1 0 0 0,0-1 0 0 0,0 1-1 0 0,-1 0 1 0 0,1 0 0 0 0,0 0 0 0 0,5 3 0 0 0,4 0-96 0 0,12 3 272 0 0,1-1-1 0 0,0-2 1 0 0,1 0 0 0 0,-1-2-1 0 0,1-1 1 0 0,52-5-1 0 0,-60 2-61 0 0,181-15 1762 0 0,-145 15-1837 0 0,90 8 0 0 0,1 13-99 0 0,111 8 504 0 0,-7-2 139 0 0,-95-7-494 0 0,-56-4-237 0 0,-61-8-9 0 0,0-1 0 0 0,57 1-1 0 0,170-12 442 0 0,-137 10-315 0 0,-62-1-140 0 0,14 2-27 0 0,-24-2 39 0 0,63-4 1 0 0,53-6 51 0 0,-45 3-53 0 0,132 12 0 0 0,-161-3-5 0 0,193-14 0 0 0,-2 0 101 0 0,-235 9-163 0 0,25 1 50 0 0,-12 0 15 0 0,117-12 0 0 0,-128 6-38 0 0,1 2 1 0 0,55 4 0 0 0,-101-1-566 0 0,-1 2 0 0 0,0-1-1 0 0,0 1 1 0 0,1 1 0 0 0,-2-1-1 0 0,1 2 1 0 0,0-1 0 0 0,-1 2-1 0 0,1-1 1 0 0,11 9 0 0 0,7 6-2817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43.412"/>
    </inkml:context>
    <inkml:brush xml:id="br0">
      <inkml:brushProperty name="width" value="0.1" units="cm"/>
      <inkml:brushProperty name="height" value="0.1" units="cm"/>
      <inkml:brushProperty name="color" value="#E71224"/>
    </inkml:brush>
  </inkml:definitions>
  <inkml:trace contextRef="#ctx0" brushRef="#br0">0 102 2759 0 0,'7'-2'306'0'0,"-1"1"-1"0"0,1 0 0 0 0,0 0 0 0 0,-1 0 0 0 0,13 1 0 0 0,1-1-137 0 0,138-23 1588 0 0,-116 15-1217 0 0,1 3-1 0 0,-1 1 1 0 0,1 1 0 0 0,65 5-1 0 0,-35 7-359 0 0,-7 0 76 0 0,123-1-1 0 0,0-22 3 0 0,110-3 622 0 0,64-3 210 0 0,-181 4-914 0 0,98 17 17 0 0,-248 5-212 0 0,-32-5 14 0 0,1 0 0 0 0,0 0 0 0 0,0 1 1 0 0,-1-1-1 0 0,1 0 0 0 0,0 0 0 0 0,0 0 0 0 0,-1 1 0 0 0,1-1 0 0 0,0 0 0 0 0,-1 1 0 0 0,1-1 0 0 0,0 1 0 0 0,-1-1 0 0 0,1 1 0 0 0,0-1 0 0 0,-1 1 0 0 0,1-1 0 0 0,-1 1 0 0 0,1 0 0 0 0,-1-1 0 0 0,1 1 1 0 0,-1 0-1 0 0,0-1 0 0 0,1 1 0 0 0,-1 0 0 0 0,0-1 0 0 0,0 1 0 0 0,1 0 0 0 0,-1 0 0 0 0,0-1 0 0 0,0 1 0 0 0,0 0 0 0 0,0 0 0 0 0,0 0 0 0 0,0 1 0 0 0,-5 7-426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47.228"/>
    </inkml:context>
    <inkml:brush xml:id="br0">
      <inkml:brushProperty name="width" value="0.1" units="cm"/>
      <inkml:brushProperty name="height" value="0.1" units="cm"/>
      <inkml:brushProperty name="color" value="#E71224"/>
    </inkml:brush>
  </inkml:definitions>
  <inkml:trace contextRef="#ctx0" brushRef="#br0">0 87 2303 0 0,'14'1'468'0'0,"1"1"-1"0"0,-1 0 1 0 0,0 1-1 0 0,0 1 0 0 0,-1 0 1 0 0,17 8-1 0 0,-15-6-315 0 0,0-1 0 0 0,0 0 0 0 0,0-1 0 0 0,0-1 0 0 0,19 2 0 0 0,48-5 1138 0 0,152-20-1 0 0,37-1-411 0 0,6-2-379 0 0,328-26 703 0 0,-394 34-1026 0 0,-116 6-35 0 0,115 4 0 0 0,-129 9-115 0 0,241 4 215 0 0,184 0 207 0 0,-37 5-203 0 0,-276-7-245 0 0,-35 1 0 0 0,329-10 282 0 0,-136-2-1 0 0,-348 5-277 0 0,349 9 136 0 0,-221-1-46 0 0,84 8 65 0 0,-77-3-159 0 0,258 38 0 0 0,-336-38 3 0 0,1-3 0 0 0,0-3-1 0 0,93-1 1 0 0,-30-10 50 0 0,166 1 11 0 0,124 9-64 0 0,-356-9 6 0 0,187-4 52 0 0,276 10-58 0 0,-268 0 0 0 0,-140 4 22 0 0,0-5-1 0 0,158-16 0 0 0,10 5 13 0 0,-17 1-4 0 0,-179 0-25 0 0,16-4 15 0 0,1 5-1 0 0,131 7 1 0 0,-153 5 12 0 0,96-6 0 0 0,-81-2-32 0 0,0 4 0 0 0,0 5 0 0 0,112 21 0 0 0,-114-15 0 0 0,0-3 0 0 0,151-6 0 0 0,-154-3 0 0 0,155 20 0 0 0,-38 0 64 0 0,5-20-55 0 0,47 1 57 0 0,-204 3-50 0 0,134 2 21 0 0,130-44 27 0 0,-286 35-55 0 0,1 1-1 0 0,56 4 1 0 0,12 1 19 0 0,-31 0-15 0 0,-50-1-14 0 0,29 0-1 0 0,13-3 2 0 0,120 16 0 0 0,-112-4 0 0 0,47 4 0 0 0,77-6 128 0 0,-75-13 27 0 0,-29 1-54 0 0,7-2-101 0 0,-61 2 0 0 0,0 2 0 0 0,50 4 0 0 0,-59 0 0 0 0,10 1 0 0 0,51 13 0 0 0,-44-8 32 0 0,85 8 0 0 0,128-15-32 0 0,33 12 133 0 0,-107 0-66 0 0,-137-15-46 0 0,67-8 0 0 0,-37 1 12 0 0,30-1-2 0 0,-26 1 12 0 0,119 3 0 0 0,-143 5 8 0 0,82-9 0 0 0,-59 2-25 0 0,-21-2-26 0 0,-40 6 0 0 0,0 0 0 0 0,20 0 0 0 0,111 15 64 0 0,-59-6 0 0 0,-83-13 164 0 0,-7 7-225 0 0,-1-1 0 0 0,0 1-1 0 0,1-1 1 0 0,-1 1 0 0 0,0-1 0 0 0,1 1 0 0 0,-1-1-1 0 0,1 1 1 0 0,-1 0 0 0 0,1-1 0 0 0,-1 1-1 0 0,1 0 1 0 0,-1-1 0 0 0,1 1 0 0 0,-1 0 0 0 0,1-1-1 0 0,-1 1 1 0 0,1 0 0 0 0,-1 0 0 0 0,1 0-1 0 0,0-1 1 0 0,-1 1 0 0 0,1 0 0 0 0,-1 0 0 0 0,1 0-1 0 0,0 0 1 0 0,-1 0 0 0 0,1 0 0 0 0,-1 0 0 0 0,1 1-1 0 0,0-1 1 0 0,-1 0 0 0 0,1 0 0 0 0,-1 0-1 0 0,2 1 1 0 0,0 1-3 0 0,-2-1 0 0 0,0-1 0 0 0,1 0 0 0 0,-1 1 0 0 0,0-1 0 0 0,0 0 0 0 0,1 0 0 0 0,-1 1 0 0 0,0-1 0 0 0,0 0 0 0 0,1 0 0 0 0,-1 1 0 0 0,0-1 0 0 0,1 0 0 0 0,-1 0 0 0 0,0 0 0 0 0,1 1 0 0 0,-1-1 0 0 0,0 0 0 0 0,1 0 0 0 0,-1 0 0 0 0,0 0 0 0 0,1 0 0 0 0,-1 0 0 0 0,0 0 0 0 0,1 0 0 0 0,-1 0 0 0 0,1 0 0 0 0,-1 0 0 0 0,0 0 0 0 0,1 0 0 0 0,-1 0 0 0 0,0 0 0 0 0,1 0 0 0 0,-1-1 0 0 0,0 1 0 0 0,1 0 0 0 0,1-11 121 0 0,-2 10-106 0 0,0-1 1 0 0,0 1-1 0 0,0-1 1 0 0,0 1-1 0 0,0-1 0 0 0,1 0 1 0 0,-1 1-1 0 0,1-1 0 0 0,-1 1 1 0 0,1-1-1 0 0,-1 1 1 0 0,1 0-1 0 0,1-3 0 0 0,11-9-6 0 0,-8 7 2 0 0,0 1 0 0 0,1-1 0 0 0,-1 2 0 0 0,1-1 0 0 0,8-5 0 0 0,-10 7-8 0 0,0 1 0 0 0,1-1 0 0 0,-1 1 0 0 0,1 0 1 0 0,-1 0-1 0 0,1 0 0 0 0,0 1 0 0 0,-1-1 0 0 0,1 1 0 0 0,0 1 0 0 0,0-1 1 0 0,0 0-1 0 0,0 1 0 0 0,0 0 0 0 0,0 0 0 0 0,8 2 0 0 0,19 6-3 0 0,34 13 0 0 0,-5-1 0 0 0,-33-14 0 0 0,33 4 0 0 0,-58-10 0 0 0,16 1 0 0 0,0-1 0 0 0,0 0 0 0 0,-1-2 0 0 0,1 0 0 0 0,0-2 0 0 0,27-8 0 0 0,-15 5 0 0 0,141-28 0 0 0,-114 25 6 0 0,104-6-1 0 0,-27 17 82 0 0,-56 0-57 0 0,73-4-30 0 0,90 2 0 0 0,-207 1 0 0 0,61-8 0 0 0,13-1 0 0 0,-104 9-38 0 0,-1 0 1 0 0,1 0-1 0 0,-1 1 0 0 0,0-1 0 0 0,1 1 1 0 0,-1 0-1 0 0,0 1 0 0 0,1-1 0 0 0,6 4 1 0 0,-10-4 14 0 0,1 0-1 0 0,-1-1 1 0 0,0 1 0 0 0,0 0 0 0 0,0 0 0 0 0,0 0 0 0 0,0 0 0 0 0,0 1 0 0 0,0-1 0 0 0,0 0 0 0 0,-1 0 0 0 0,1 0 0 0 0,0 1 0 0 0,-1-1 0 0 0,1 0 0 0 0,-1 1 0 0 0,1-1 0 0 0,-1 1 0 0 0,0-1 0 0 0,1 1 0 0 0,-1-1 0 0 0,0 0-1 0 0,0 1 1 0 0,0-1 0 0 0,0 1 0 0 0,0-1 0 0 0,-1 1 0 0 0,1-1 0 0 0,0 0 0 0 0,-1 1 0 0 0,1-1 0 0 0,-1 1 0 0 0,-1 1 0 0 0,-7 16-1197 0 0,-8 2-335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36:49.057"/>
    </inkml:context>
    <inkml:brush xml:id="br0">
      <inkml:brushProperty name="width" value="0.1" units="cm"/>
      <inkml:brushProperty name="height" value="0.1" units="cm"/>
      <inkml:brushProperty name="color" value="#E71224"/>
    </inkml:brush>
  </inkml:definitions>
  <inkml:trace contextRef="#ctx0" brushRef="#br0">0 67 3223 0 0,'1'-2'62'0'0,"-1"0"0"0"0,1 0 0 0 0,0-1 0 0 0,0 2-1 0 0,0-1 1 0 0,0 0 0 0 0,1 0 0 0 0,-1 0 0 0 0,0 0-1 0 0,1 1 1 0 0,-1-1 0 0 0,1 1 0 0 0,0-1-1 0 0,-1 1 1 0 0,1 0 0 0 0,0-1 0 0 0,0 1 0 0 0,0 0-1 0 0,0 0 1 0 0,0 0 0 0 0,0 0 0 0 0,0 1 0 0 0,0-1-1 0 0,0 1 1 0 0,0-1 0 0 0,5 0 0 0 0,7 0 406 0 0,1-1 1 0 0,0 2 0 0 0,14 0-1 0 0,-12 1-756 0 0,20-2 542 0 0,-1-2 1 0 0,60-11-1 0 0,-76 10 141 0 0,0 2 0 0 0,0 0 1 0 0,0 2-1 0 0,36 2 1 0 0,79 21-301 0 0,-26-4-3 0 0,-60-13 181 0 0,89 1 0 0 0,-4-13 164 0 0,125 0 110 0 0,-25 24 28 0 0,41 1-248 0 0,-205-17-201 0 0,0 3 0 0 0,95 19 0 0 0,-85-11 86 0 0,0-4 0 0 0,0-4-1 0 0,108-6 1 0 0,-52 1 23 0 0,195 23 1 0 0,-261-19-211 0 0,0-3 1 0 0,96-11-1 0 0,82-1 112 0 0,-178 14-110 0 0,36 3 82 0 0,124-11 0 0 0,-161-1-93 0 0,0 3 0 0 0,1 3 0 0 0,123 16 0 0 0,-119-5-14 0 0,1-3 1 0 0,0-3-1 0 0,0-3 0 0 0,77-9 0 0 0,-79 4 36 0 0,0 3 0 0 0,95 12 1 0 0,74 1 27 0 0,77-17-2 0 0,-143 14-64 0 0,-66-7-1 0 0,197-2 13 0 0,-173-5 47 0 0,158 16-1 0 0,-194-9-43 0 0,-1-3-1 0 0,114-16 0 0 0,-19 1 7 0 0,-177 15-26 0 0,89-5 130 0 0,159-28 1 0 0,-157 16-80 0 0,0 4 0 0 0,171 1 0 0 0,-201 11-46 0 0,93-13 0 0 0,-93 3 0 0 0,1 3 0 0 0,102 3 0 0 0,-47 21 0 0 0,-93-9 0 0 0,1-2 0 0 0,55 0 0 0 0,139-24 20 0 0,-144 9 7 0 0,181 3 1 0 0,-122 9 71 0 0,-93-2-81 0 0,-20-4 4 0 0,-27 3-8 0 0,-1 0 0 0 0,1 0-1 0 0,-1 1 1 0 0,13 1 0 0 0,-18 0-13 0 0,-1-1 0 0 0,1 1 0 0 0,-1-1 0 0 0,1 1 0 0 0,-1 0 0 0 0,0 0 0 0 0,1 0 0 0 0,-1 0 1 0 0,0 1-1 0 0,0-1 0 0 0,0 1 0 0 0,0-1 0 0 0,0 1 0 0 0,0 0 0 0 0,0 0 0 0 0,-1 0 0 0 0,1-1 0 0 0,0 2 0 0 0,1 2 0 0 0,15 32-495 0 0,-8-10-3500 0 0,-3-6-614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46:18.430"/>
    </inkml:context>
    <inkml:brush xml:id="br0">
      <inkml:brushProperty name="width" value="0.1" units="cm"/>
      <inkml:brushProperty name="height" value="0.1" units="cm"/>
      <inkml:brushProperty name="color" value="#E71224"/>
    </inkml:brush>
  </inkml:definitions>
  <inkml:trace contextRef="#ctx0" brushRef="#br0">1 7 2471 0 0,'0'0'49'0'0,"1"-1"-1"0"0,-1 1 0 0 0,0-1 1 0 0,1 1-1 0 0,-1 0 0 0 0,1-1 1 0 0,-1 1-1 0 0,1-1 0 0 0,-1 1 1 0 0,1 0-1 0 0,-1-1 0 0 0,1 1 1 0 0,0 0-1 0 0,-1 0 0 0 0,1 0 1 0 0,-1-1-1 0 0,1 1 0 0 0,0 0 1 0 0,-1 0-1 0 0,1 0 0 0 0,0 0 1 0 0,-1 0-1 0 0,1 0 0 0 0,-1 0 1 0 0,1 0-1 0 0,0 0 0 0 0,-1 0 1 0 0,1 0-1 0 0,0 1 0 0 0,-1-1 1 0 0,1 0-1 0 0,0 1 0 0 0,30 6 813 0 0,-26-6-789 0 0,36 9 1001 0 0,70 7 0 0 0,-76-16-847 0 0,1-1 1 0 0,66-11 0 0 0,-52 5 99 0 0,-33 4-212 0 0,-5 0-22 0 0,-1 1 0 0 0,0 0 0 0 0,1 1 0 0 0,20 2 0 0 0,-8 2-49 0 0,43 8 74 0 0,0-3-1 0 0,1-4 1 0 0,75-2-1 0 0,-118-6-15 0 0,0-2 1 0 0,0 0-1 0 0,45-17 0 0 0,-70 22-99 0 0,0 0 0 0 0,0 0 0 0 0,1 0 0 0 0,-1-1 0 0 0,0 1 0 0 0,0 0 0 0 0,1 0 0 0 0,-1 0 0 0 0,0 0 0 0 0,0 0 0 0 0,1 0 0 0 0,-1 0 0 0 0,0-1 0 0 0,1 1 0 0 0,-1 0 0 0 0,0 0 0 0 0,1 0 0 0 0,-1 0 0 0 0,0 0 0 0 0,0 1 0 0 0,1-1 0 0 0,-1 0 0 0 0,0 0 0 0 0,1 0 0 0 0,-1 0 0 0 0,0 0 0 0 0,0 0-1 0 0,1 0 1 0 0,-1 1 0 0 0,0-1 0 0 0,0 0 0 0 0,1 0 0 0 0,-1 0 0 0 0,0 0 0 0 0,0 1 0 0 0,1-1 0 0 0,-1 0 0 0 0,0 0 0 0 0,0 1 0 0 0,0-1 0 0 0,0 0 0 0 0,0 0 0 0 0,1 1 0 0 0,-1-1 0 0 0,0 0 0 0 0,0 1 0 0 0,0-1 0 0 0,0 1 3 0 0,0 0 1 0 0,1-1-1 0 0,-1 1 1 0 0,0 0-1 0 0,1-1 0 0 0,-1 1 1 0 0,1 0-1 0 0,-1-1 1 0 0,1 1-1 0 0,-1-1 0 0 0,1 1 1 0 0,-1-1-1 0 0,1 1 1 0 0,-1-1-1 0 0,1 1 1 0 0,0-1-1 0 0,0 1 0 0 0,0-1 4 0 0,0 0-1 0 0,0 0 0 0 0,-1 0 1 0 0,1 0-1 0 0,0 0 0 0 0,0 0 1 0 0,0 0-1 0 0,0 0 1 0 0,0-1-1 0 0,-1 1 0 0 0,1 0 1 0 0,0 0-1 0 0,0-1 0 0 0,0 1 1 0 0,-1-1-1 0 0,1 1 0 0 0,1-1 1 0 0,-1 0 2 0 0,0 0 0 0 0,0 0 0 0 0,0 1 0 0 0,0-1 0 0 0,0 1 0 0 0,0-1 1 0 0,1 1-1 0 0,-1 0 0 0 0,0-1 0 0 0,0 1 0 0 0,0 0 0 0 0,1 0 0 0 0,-1-1 0 0 0,0 1 1 0 0,0 0-1 0 0,1 1 0 0 0,-1-1 0 0 0,0 0 0 0 0,0 0 0 0 0,2 1 0 0 0,5 0 88 0 0,-7-1-95 0 0,-1 0 0 0 0,1 0 0 0 0,-1 0 0 0 0,0 0 0 0 0,1 0 0 0 0,-1 0 0 0 0,1 0 1 0 0,-1 0-1 0 0,0 0 0 0 0,1 0 0 0 0,-1 0 0 0 0,1 0 0 0 0,-1 0 0 0 0,0 0 0 0 0,1 0 0 0 0,-1 1 0 0 0,0-1 1 0 0,1 0-1 0 0,-1 0 0 0 0,0 0 0 0 0,1 1 0 0 0,-1-1 0 0 0,0 0 0 0 0,1 0 0 0 0,-1 1 0 0 0,0-1 0 0 0,0 0 1 0 0,1 1-1 0 0,-1-1 0 0 0,0 0 0 0 0,0 1 0 0 0,0-1 0 0 0,1 0 0 0 0,-1 1 0 0 0,0-1 0 0 0,0 1 0 0 0,0-1 1 0 0,0 0-1 0 0,0 1 0 0 0,0-1 0 0 0,0 1 0 0 0,0 0 0 0 0,1 2 37 0 0,-1 0 0 0 0,1 0 0 0 0,0 0 1 0 0,0 0-1 0 0,0 0 0 0 0,0 0 0 0 0,0 0 0 0 0,1 0 0 0 0,1 2 1 0 0,6 13-202 0 0,-6-10-655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46:55.272"/>
    </inkml:context>
    <inkml:brush xml:id="br0">
      <inkml:brushProperty name="width" value="0.1" units="cm"/>
      <inkml:brushProperty name="height" value="0.1" units="cm"/>
      <inkml:brushProperty name="color" value="#E71224"/>
    </inkml:brush>
  </inkml:definitions>
  <inkml:trace contextRef="#ctx0" brushRef="#br0">1 0 1783 0 0,'590'18'1058'0'0,"-100"-1"-777"0"0,-259-4-131 0 0,-12 0 129 0 0,-95-14 74 0 0,77 4 334 0 0,-117 10-529 0 0,-26-2-68 0 0,-45-8-45 0 0,-1 0-1 0 0,0 1 1 0 0,0 1 0 0 0,22 11-1 0 0,-20-1 226 0 0,-13-8-36 0 0,-11-7 167 0 0,-20 3 373 0 0,0-10-603 0 0,19 4-41 0 0,0 1 0 0 0,-1 0 0 0 0,-18-2-1 0 0,21 5-120 0 0,1 0 0 0 0,0 1 0 0 0,-1-1 0 0 0,1 2 0 0 0,-10 3 0 0 0,-1 0 12 0 0,15-4-14 0 0,1 0 0 0 0,-1 0-1 0 0,0 1 1 0 0,1-1 0 0 0,-1 1 0 0 0,1 0 0 0 0,0 0 0 0 0,0 0-1 0 0,0 0 1 0 0,0 1 0 0 0,1-1 0 0 0,-1 1 0 0 0,1-1-1 0 0,0 1 1 0 0,0 0 0 0 0,0 0 0 0 0,1 0 0 0 0,-3 7-1 0 0,-3 11 54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0:20.810"/>
    </inkml:context>
    <inkml:brush xml:id="br0">
      <inkml:brushProperty name="width" value="0.1" units="cm"/>
      <inkml:brushProperty name="height" value="0.1" units="cm"/>
      <inkml:brushProperty name="color" value="#E71224"/>
    </inkml:brush>
  </inkml:definitions>
  <inkml:trace contextRef="#ctx0" brushRef="#br0">1 1 919 0 0,'41'18'621'0'0,"0"-2"0"0"0,1-1 0 0 0,1-2 0 0 0,1-2 0 0 0,-1-2 0 0 0,2-2 0 0 0,82 3 0 0 0,215-12 611 0 0,-11-1-632 0 0,90 24-332 0 0,-312-18-81 0 0,32 3 106 0 0,-60 2-201 0 0,0-4 0 0 0,145-10 0 0 0,76-6-27 0 0,-128 7-66 0 0,133 9 61 0 0,-217-1-56 0 0,8 0-4 0 0,223 9 0 0 0,-43-16-5 0 0,-7 0 74 0 0,6 1-69 0 0,-89-2 0 0 0,376-25 0 0 0,-369 16 0 0 0,-1 12 0 0 0,-55 2 0 0 0,-45 1 0 0 0,-46 0 0 0 0,57-5 0 0 0,309-26 83 0 0,-188 12 162 0 0,-187 12-244 0 0,-25 2 20 0 0,1 2 0 0 0,0 0 0 0 0,0 1 1 0 0,0 0-1 0 0,27 3 0 0 0,-40-2-41 0 0,0 1-1 0 0,1-1 1 0 0,-1 1-1 0 0,0 0 0 0 0,0 0 1 0 0,0 0-1 0 0,0 0 1 0 0,0 0-1 0 0,0 0 0 0 0,3 2 1 0 0,0 4-130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2.614"/>
    </inkml:context>
    <inkml:brush xml:id="br0">
      <inkml:brushProperty name="width" value="0.1" units="cm"/>
      <inkml:brushProperty name="height" value="0.1" units="cm"/>
      <inkml:brushProperty name="color" value="#E71224"/>
    </inkml:brush>
  </inkml:definitions>
  <inkml:trace contextRef="#ctx0" brushRef="#br0">1774 108 1375 0 0,'-2'-4'385'0'0,"1"1"-1"0"0,-1-1 0 0 0,0 1 1 0 0,0-1-1 0 0,0 1 0 0 0,0 0 0 0 0,-1 0 1 0 0,1-1-1 0 0,-1 2 0 0 0,0-1 1 0 0,0 0-1 0 0,-5-4 0 0 0,-23-6 2998 0 0,5 8-4616 0 0,1 0 1423 0 0,-29-11-1 0 0,40 11 115 0 0,-1 1-1 0 0,1 0 0 0 0,-1 0 1 0 0,0 2-1 0 0,0 0 1 0 0,0 1-1 0 0,-15 0 0 0 0,-28 8 188 0 0,-85 22 0 0 0,88-16-314 0 0,-101 11 0 0 0,-76-8 1248 0 0,166-11-708 0 0,-95-7 0 0 0,111-4-488 0 0,0-2 0 0 0,-58-16 0 0 0,62 12 882 0 0,0 2 0 0 0,-84-7 0 0 0,122 17-1203 0 0,-1 0 0 0 0,0 1 1 0 0,0 0-1 0 0,0 0 0 0 0,1 1 1 0 0,-1 0-1 0 0,1 1 1 0 0,-1 0-1 0 0,1 0 0 0 0,0 1 1 0 0,0 0-1 0 0,0 0 0 0 0,1 1 1 0 0,-12 8-1 0 0,-13 12-1739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5:35.744"/>
    </inkml:context>
    <inkml:brush xml:id="br0">
      <inkml:brushProperty name="width" value="0.1" units="cm"/>
      <inkml:brushProperty name="height" value="0.1" units="cm"/>
      <inkml:brushProperty name="color" value="#E71224"/>
    </inkml:brush>
  </inkml:definitions>
  <inkml:trace contextRef="#ctx0" brushRef="#br0">1 72 1439 0 0,'4'-16'64'0'0,"1"-3"8"0"0,2 1-72 0 0,3 5 0 0 0,-3 10 0 0 0,-3 1 0 0 0,-1 2 0 0 0,1 2-112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6:05.832"/>
    </inkml:context>
    <inkml:brush xml:id="br0">
      <inkml:brushProperty name="width" value="0.1" units="cm"/>
      <inkml:brushProperty name="height" value="0.1" units="cm"/>
      <inkml:brushProperty name="color" value="#E71224"/>
    </inkml:brush>
  </inkml:definitions>
  <inkml:trace contextRef="#ctx0" brushRef="#br0">0 1 575 0 0,'10'0'237'0'0,"0"0"0"0"0,-1 0 0 0 0,1 1 0 0 0,0 0 0 0 0,-1 1 0 0 0,1 0 0 0 0,-1 0 0 0 0,0 1 0 0 0,1 1 0 0 0,-1-1 0 0 0,-1 1 0 0 0,1 1 0 0 0,10 6 0 0 0,-11-6-167 0 0,0 0 0 0 0,0-1 0 0 0,0 0 1 0 0,0 0-1 0 0,1-1 0 0 0,0 0 0 0 0,0 0 0 0 0,10 0 1 0 0,2 1 98 0 0,1-2 1 0 0,28 1 0 0 0,83 3 21 0 0,-81-2-153 0 0,151 20 51 0 0,22 2 14 0 0,-68-19-103 0 0,-46 7 65 0 0,-78-9-29 0 0,1 0 1 0 0,0-3 0 0 0,42-1 0 0 0,26 0 95 0 0,-97-1-132 0 0,-1 0 0 0 0,1 1 0 0 0,-1-1 0 0 0,1 1 0 0 0,7 2 0 0 0,-8-1 0 0 0,1-1 0 0 0,-1 0 0 0 0,0 0 0 0 0,0-1 0 0 0,0 1 0 0 0,1-1 0 0 0,5 0 0 0 0,50-3 0 0 0,-19 2 0 0 0,-16 1 19 0 0,18-3 26 0 0,7 0-45 0 0,29-2 0 0 0,99-15 0 0 0,-130 18 0 0 0,43-5 0 0 0,-16-2 0 0 0,29-4 0 0 0,-84 10 0 0 0,0 1 0 0 0,0 1 0 0 0,23 1 0 0 0,37-2 0 0 0,32-18-5 0 0,-80 12 70 0 0,0 2-1 0 0,64-3 0 0 0,-32 5 12 0 0,-64 4-72 0 0,0 0 0 0 0,1 0 0 0 0,-1 0-1 0 0,0-1 1 0 0,0 1 0 0 0,0 0 0 0 0,0 0-1 0 0,0 0 1 0 0,0 0 0 0 0,0 0 0 0 0,1 0 0 0 0,-1 0-1 0 0,0-1 1 0 0,0 1 0 0 0,0 0 0 0 0,0 0-1 0 0,0 0 1 0 0,0 0 0 0 0,0 0 0 0 0,0-1-1 0 0,0 1 1 0 0,0 0 0 0 0,0 0 0 0 0,0 0-1 0 0,0 0 1 0 0,0 0 0 0 0,0-1 0 0 0,0 1-1 0 0,0 0 1 0 0,0 0 0 0 0,0 0 0 0 0,0 0 0 0 0,0 0-1 0 0,0-1 1 0 0,0 1 0 0 0,0 0 0 0 0,0 0-1 0 0,0 0 1 0 0,0 0 0 0 0,0 0 0 0 0,0-1-1 0 0,-1 1 1 0 0,1 0 0 0 0,0 0 0 0 0,0 0-1 0 0,0 0 1 0 0,0 0 0 0 0,0 0 0 0 0,0 0-1 0 0,-1 0 1 0 0,1-1 0 0 0,0 1 0 0 0,0 0 0 0 0,0 0-1 0 0,0 0 1 0 0,0 0 0 0 0,-1 0 0 0 0,1 0-1 0 0,0 0 1 0 0,0 0 0 0 0,0 0 0 0 0,0 0-1 0 0,0 0 1 0 0,-1 0 0 0 0,1 0 0 0 0,0 0-1 0 0,-1 0 7 0 0,1-1 1 0 0,-1 1-1 0 0,1 0 0 0 0,-1-1 0 0 0,0 1 0 0 0,1 0 0 0 0,-1 0 0 0 0,0 0 0 0 0,1-1 0 0 0,-1 1 0 0 0,0 0 0 0 0,1 0 0 0 0,-1 0 1 0 0,0 0-1 0 0,1 0 0 0 0,-1 0 0 0 0,0 0 0 0 0,1 1 0 0 0,-1-1 0 0 0,0 0 0 0 0,1 0 0 0 0,-1 0 0 0 0,0 1 0 0 0,0 0 0 0 0,2 14-75 0 0,-1-8-110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6:17.841"/>
    </inkml:context>
    <inkml:brush xml:id="br0">
      <inkml:brushProperty name="width" value="0.1" units="cm"/>
      <inkml:brushProperty name="height" value="0.1" units="cm"/>
      <inkml:brushProperty name="color" value="#E71224"/>
    </inkml:brush>
  </inkml:definitions>
  <inkml:trace contextRef="#ctx0" brushRef="#br0">3344 8 863 0 0,'0'0'32'0'0,"1"0"-1"0"0,-1 0 0 0 0,1 0 0 0 0,-1 0 0 0 0,0 0 0 0 0,1 0 0 0 0,-1 0 0 0 0,1 0 0 0 0,-1 0 1 0 0,1 0-1 0 0,-1 0 0 0 0,1 0 0 0 0,-1 0 0 0 0,0 0 0 0 0,1 0 0 0 0,-1 0 0 0 0,1 0 0 0 0,-1 0 1 0 0,1-1-1 0 0,-1 1 0 0 0,0 0 0 0 0,1 0 0 0 0,-1-1 0 0 0,0 1 0 0 0,1 0 0 0 0,-1 0 0 0 0,1-1 0 0 0,-1-3 577 0 0,-11 4-315 0 0,-37 10-201 0 0,37-6-93 0 0,-1-1-1 0 0,0-1 1 0 0,0 0-1 0 0,-15 0 0 0 0,-6 0 2 0 0,0 1 0 0 0,-41 9 0 0 0,47-6 0 0 0,0-1 0 0 0,0-2 0 0 0,-1-1 0 0 0,-34-1 0 0 0,36-2 0 0 0,-39 4 0 0 0,5-1 0 0 0,-25 1 116 0 0,-165 25 0 0 0,14-6-122 0 0,74-10 79 0 0,-2 3 108 0 0,-152 21 9 0 0,148-16-11 0 0,15-2-14 0 0,-303 24 121 0 0,446-42-284 0 0,-487 31 256 0 0,246-5-258 0 0,239-24 18 0 0,18 2 14 0 0,8 1-18 0 0,-6-1-14 0 0,1 1 0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9:02.109"/>
    </inkml:context>
    <inkml:brush xml:id="br0">
      <inkml:brushProperty name="width" value="0.1" units="cm"/>
      <inkml:brushProperty name="height" value="0.1" units="cm"/>
      <inkml:brushProperty name="color" value="#E71224"/>
    </inkml:brush>
  </inkml:definitions>
  <inkml:trace contextRef="#ctx0" brushRef="#br0">1 9 919 0 0,'13'-9'2642'0'0,"-11"9"-2590"0"0,0 0 1 0 0,0 1 0 0 0,0-1-1 0 0,-1 0 1 0 0,1 0 0 0 0,0 1-1 0 0,0-1 1 0 0,0 1 0 0 0,-1 0-1 0 0,1-1 1 0 0,0 1 0 0 0,-1 0-1 0 0,1 0 1 0 0,0 0 0 0 0,-1 0-1 0 0,1 0 1 0 0,-1 0 0 0 0,0 1-1 0 0,1-1 1 0 0,-1 0 0 0 0,2 4-1 0 0,-1-3 71 0 0,0 0 0 0 0,0 0-1 0 0,0 0 1 0 0,0 0 0 0 0,1-1-1 0 0,-1 1 1 0 0,0 0 0 0 0,1-1-1 0 0,-1 0 1 0 0,1 1-1 0 0,0-1 1 0 0,-1 0 0 0 0,1-1-1 0 0,0 1 1 0 0,0 0 0 0 0,4 0-1 0 0,8 0 103 0 0,-1 0 0 0 0,16-1 0 0 0,-16 0 11 0 0,43 0 172 0 0,1 2-1 0 0,60 10 1 0 0,-72-2-296 0 0,-23-5-87 0 0,-1-1-1 0 0,1 0 1 0 0,24-1 0 0 0,10-2 213 0 0,6 0 220 0 0,96-11 0 0 0,-135 7-299 0 0,45 3 0 0 0,-10 0-85 0 0,103 5-9 0 0,-2-1-12 0 0,109-9 459 0 0,-212 4-422 0 0,76 10 1 0 0,-29-1-70 0 0,-104-8-20 0 0,55 3 57 0 0,77-6 1 0 0,122-9 5 0 0,-78 4-54 0 0,-170 8-10 0 0,-4-1 0 0 0,-1 1 0 0 0,0 0 0 0 0,0 0 0 0 0,0 0 0 0 0,0 0 0 0 0,0 1 0 0 0,0-1 0 0 0,0 0 0 0 0,0 0 0 0 0,1 1 0 0 0,-1-1 0 0 0,0 0 0 0 0,0 1 0 0 0,0-1 0 0 0,0 1 0 0 0,0-1 0 0 0,-1 1 0 0 0,1 0 0 0 0,0-1 0 0 0,0 1 0 0 0,0 0 0 0 0,1 1 0 0 0,2 12 0 0 0,-3-13-17 0 0,1 0 0 0 0,-1 1 1 0 0,0-1-1 0 0,1 0 0 0 0,-1 0 0 0 0,0 1 0 0 0,0-1 0 0 0,0 1 0 0 0,0-1 0 0 0,0 1 0 0 0,0-1 0 0 0,0 1 0 0 0,-1 0 0 0 0,1-1 0 0 0,0 4 0 0 0,5 28-468 0 0,-5-22 49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9:07.039"/>
    </inkml:context>
    <inkml:brush xml:id="br0">
      <inkml:brushProperty name="width" value="0.1" units="cm"/>
      <inkml:brushProperty name="height" value="0.1" units="cm"/>
      <inkml:brushProperty name="color" value="#E71224"/>
    </inkml:brush>
  </inkml:definitions>
  <inkml:trace contextRef="#ctx0" brushRef="#br0">555 86 1375 0 0,'-4'1'200'0'0,"0"0"0"0"0,1-1-1 0 0,-1 1 1 0 0,0-1-1 0 0,1 0 1 0 0,-1 0 0 0 0,-4-1-1 0 0,3 1 650 0 0,-6 0-781 0 0,2-1 27 0 0,1 1 0 0 0,0 0 0 0 0,0 1 0 0 0,0 0 0 0 0,0 0 0 0 0,0 1 0 0 0,0 0-1 0 0,-11 4 1 0 0,10-3-32 0 0,1 0 0 0 0,-1-1 0 0 0,0 0-1 0 0,0-1 1 0 0,0 0 0 0 0,0-1 0 0 0,0 0 0 0 0,0 0-1 0 0,-15-2 1 0 0,-81-20 679 0 0,95 20-728 0 0,-53-16 163 0 0,-48-9-82 0 0,105 26-95 0 0,5 2 0 0 0,0-1 0 0 0,0 0 0 0 0,0 0 0 0 0,0 0 0 0 0,0 0 0 0 0,0 0 0 0 0,0 0 0 0 0,0 0 0 0 0,0-1 0 0 0,0 1 0 0 0,0 0 0 0 0,0 0 0 0 0,0-1 0 0 0,0 1 0 0 0,0-1 0 0 0,0 1 0 0 0,0-1 0 0 0,0 1 0 0 0,-1-2 0 0 0,2 1 6 0 0,1 1 0 0 0,-1-1 0 0 0,1 0 0 0 0,0 1 0 0 0,-1-1-1 0 0,1 1 1 0 0,-1 0 0 0 0,1-1 0 0 0,0 1 0 0 0,0-1 0 0 0,-1 1-1 0 0,1 0 1 0 0,0 0 0 0 0,0-1 0 0 0,-1 1 0 0 0,1 0 0 0 0,0 0-1 0 0,0 0 1 0 0,-1 0 0 0 0,2 0 0 0 0,19-4 149 0 0,151-4 287 0 0,10-6-378 0 0,-146 13-64 0 0,-34 1 0 0 0,-1 0 0 0 0,1 0 0 0 0,-1 0 0 0 0,1 1 0 0 0,-1-1 0 0 0,1 1 0 0 0,-1-1 0 0 0,0 1 0 0 0,1 0 0 0 0,-1-1 0 0 0,0 1 0 0 0,1 0 0 0 0,-1 0 0 0 0,0 0 0 0 0,0 0 0 0 0,0 0 0 0 0,0 0 0 0 0,0 0 0 0 0,0 1 0 0 0,2 1 0 0 0,-36 9 64 0 0,10 2-189 0 0,15-7 10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3:59:23.012"/>
    </inkml:context>
    <inkml:brush xml:id="br0">
      <inkml:brushProperty name="width" value="0.1" units="cm"/>
      <inkml:brushProperty name="height" value="0.1" units="cm"/>
      <inkml:brushProperty name="color" value="#E71224"/>
    </inkml:brush>
  </inkml:definitions>
  <inkml:trace contextRef="#ctx0" brushRef="#br0">0 5 2959 0 0,'8'1'111'0'0,"0"0"0"0"0,-1 0 0 0 0,1 0-1 0 0,9 4 1 0 0,22 4 199 0 0,12-5 84 0 0,88-4 0 0 0,52-18 95 0 0,-186 17-470 0 0,104-6 369 0 0,119 7 1 0 0,-88 2-198 0 0,92 7-127 0 0,-146-6-42 0 0,0 3-1 0 0,138 27 0 0 0,-154-22-19 0 0,0-2 0 0 0,1-4 0 0 0,0-3 0 0 0,0-3-1 0 0,98-14 1 0 0,-123 10 9 0 0,1 1-1 0 0,0 2 1 0 0,0 2 0 0 0,66 10-1 0 0,-77-7-10 0 0,-28-3 0 0 0,0 0 0 0 0,0 1 0 0 0,0 0 0 0 0,13 4 0 0 0,-10-6 0 0 0,-11 1 0 0 0,0 0 0 0 0,1 0 0 0 0,-1-1 0 0 0,0 1 0 0 0,1 0 0 0 0,-1 0 0 0 0,0 0 0 0 0,1 0 0 0 0,-1 0 0 0 0,0-1 0 0 0,1 1 0 0 0,-1 0 0 0 0,1 0 0 0 0,-1 0 0 0 0,0 0 0 0 0,1 0 0 0 0,-1 0 0 0 0,0 0 0 0 0,1 0 0 0 0,-1 0 0 0 0,1 1 0 0 0,-1-1 0 0 0,0 0 0 0 0,1 0 0 0 0,-1 0 0 0 0,0 0 0 0 0,1 0 0 0 0,-1 1 0 0 0,0-1 0 0 0,1 0 0 0 0,-1 0 0 0 0,0 0 0 0 0,0 1 0 0 0,1-1 0 0 0,-1 0 0 0 0,0 1 0 0 0,0-1 0 0 0,1 0 0 0 0,-1 0 0 0 0,0 1 0 0 0,0-1 0 0 0,0 0 0 0 0,1 1 0 0 0,-1-1 0 0 0,0 1 0 0 0,0 0 0 0 0,1 0 0 0 0,-1 0 0 0 0,1 1 0 0 0,0-1 0 0 0,-1 0 0 0 0,1 0 0 0 0,0-1 0 0 0,0 1 0 0 0,-1 0 0 0 0,1 0 0 0 0,0 0 0 0 0,0 0 0 0 0,0-1 0 0 0,0 1 0 0 0,0 0 0 0 0,0-1 0 0 0,0 1 0 0 0,3 0 0 0 0,4 4 0 0 0,-8-4 0 0 0,0-1 0 0 0,1 0 0 0 0,-1 1 0 0 0,0-1 0 0 0,1 1 0 0 0,-1-1 0 0 0,1 0 0 0 0,-1 1 0 0 0,0-1 0 0 0,1 0 0 0 0,-1 0 0 0 0,1 1 0 0 0,-1-1 0 0 0,1 0 0 0 0,-1 0 0 0 0,1 0 0 0 0,-1 0 0 0 0,1 0 0 0 0,0 1 0 0 0,-1-1 0 0 0,1 0 0 0 0,-1 0 0 0 0,1 0 0 0 0,-1 0 0 0 0,1-1 0 0 0,-1 1 0 0 0,1 0 0 0 0,-1 0 0 0 0,1 0 0 0 0,-1 0 0 0 0,1 0 0 0 0,-1-1 0 0 0,1 1 0 0 0,-1 0 0 0 0,1 0 0 0 0,-1-1 0 0 0,1 0 0 0 0,1 0 0 0 0,-1 1 0 0 0,0-1 0 0 0,1 0 0 0 0,-1 1 0 0 0,1-1 0 0 0,-1 1 0 0 0,1-1 0 0 0,0 1 0 0 0,-1 0 0 0 0,4-1 0 0 0,-4 2 1 0 0,0-1 1 0 0,0 0-1 0 0,0 1 0 0 0,0-1 0 0 0,0 1 0 0 0,0-1 0 0 0,0 1 0 0 0,0 0 0 0 0,0-1 0 0 0,-1 1 0 0 0,1 0 0 0 0,0 0 0 0 0,0-1 0 0 0,1 3 0 0 0,3 3-434 0 0,1-2-1654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21.320"/>
    </inkml:context>
    <inkml:brush xml:id="br0">
      <inkml:brushProperty name="width" value="0.1" units="cm"/>
      <inkml:brushProperty name="height" value="0.1" units="cm"/>
      <inkml:brushProperty name="color" value="#E71224"/>
    </inkml:brush>
  </inkml:definitions>
  <inkml:trace contextRef="#ctx0" brushRef="#br0">1 19 799 0 0,'10'-4'4'0'0,"-5"2"2"0"0,0 0 0 0 0,0 0-1 0 0,1 0 1 0 0,-1 1 0 0 0,0 0-1 0 0,1 0 1 0 0,-1 0 0 0 0,1 1-1 0 0,0 0 1 0 0,-1 0 0 0 0,8 1-1 0 0,-12-4-5 0 0,-1 3 0 0 0,0 0 0 0 0,0 0 0 0 0,-1 0 0 0 0,1 0 0 0 0,0 0 0 0 0,0 0 0 0 0,0 0 0 0 0,0 0 0 0 0,0 0 0 0 0,0 0 0 0 0,-1 0 0 0 0,1 0 0 0 0,0 0 0 0 0,0 0 0 0 0,0 0 0 0 0,0 0 0 0 0,0 0 0 0 0,-1 0 0 0 0,1 0 0 0 0,0 0 0 0 0,0 0 0 0 0,0 0 0 0 0,0 0 0 0 0,0 1 0 0 0,0-1 0 0 0,-1 0 0 0 0,1 0 0 0 0,0 0 0 0 0,0 0 0 0 0,0 0 0 0 0,0 0 0 0 0,0 0 0 0 0,0 0 0 0 0,0 1 0 0 0,0-1 0 0 0,0 0 0 0 0,0 0 0 0 0,-1 0 0 0 0,1 0 0 0 0,0 0 0 0 0,0 0 0 0 0,0 1 0 0 0,0-1 0 0 0,0 0 0 0 0,0 0 0 0 0,0 0 0 0 0,0 0 0 0 0,0 1 0 0 0,-10 9 11 0 0,6-6 42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26.406"/>
    </inkml:context>
    <inkml:brush xml:id="br0">
      <inkml:brushProperty name="width" value="0.1" units="cm"/>
      <inkml:brushProperty name="height" value="0.1" units="cm"/>
      <inkml:brushProperty name="color" value="#E71224"/>
    </inkml:brush>
  </inkml:definitions>
  <inkml:trace contextRef="#ctx0" brushRef="#br0">0 31 287 0 0,'7'-13'0'0'0,"1"4"0"0"0,-1 6 0 0 0,-3-1 0 0 0,-2 2 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27.285"/>
    </inkml:context>
    <inkml:brush xml:id="br0">
      <inkml:brushProperty name="width" value="0.1" units="cm"/>
      <inkml:brushProperty name="height" value="0.1" units="cm"/>
      <inkml:brushProperty name="color" value="#E71224"/>
    </inkml:brush>
  </inkml:definitions>
  <inkml:trace contextRef="#ctx0" brushRef="#br0">1 66 1839 0 0,'3'-23'80'0'0,"-1"6"16"0"0,2 4-96 0 0,-1 4 0 0 0,-1 6 0 0 0,2 4 0 0 0,1 1 96 0 0,5 0 0 0 0,2-4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27.748"/>
    </inkml:context>
    <inkml:brush xml:id="br0">
      <inkml:brushProperty name="width" value="0.1" units="cm"/>
      <inkml:brushProperty name="height" value="0.1" units="cm"/>
      <inkml:brushProperty name="color" value="#E71224"/>
    </inkml:brush>
  </inkml:definitions>
  <inkml:trace contextRef="#ctx0" brushRef="#br0">11 90 4143 0 0,'-7'-31'184'0'0,"3"9"40"0"0,4 6-224 0 0,0 7 0 0 0,2 7 0 0 0,0 2 0 0 0,0-2-96 0 0,3 0-64 0 0,3-2-16 0 0,5 3-944 0 0,1 6-192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3.182"/>
    </inkml:context>
    <inkml:brush xml:id="br0">
      <inkml:brushProperty name="width" value="0.1" units="cm"/>
      <inkml:brushProperty name="height" value="0.1" units="cm"/>
      <inkml:brushProperty name="color" value="#E71224"/>
    </inkml:brush>
  </inkml:definitions>
  <inkml:trace contextRef="#ctx0" brushRef="#br0">2161 27 6335 0 0,'-4'-1'52'0'0,"0"0"1"0"0,0 0-1 0 0,0 1 0 0 0,0 0 0 0 0,0-1 0 0 0,0 2 0 0 0,0-1 0 0 0,0 0 0 0 0,0 1 0 0 0,0 0 0 0 0,1 0 0 0 0,-7 2 0 0 0,-26 3-126 0 0,-12-8 506 0 0,-62-12 0 0 0,-14 0 1831 0 0,103 13-1914 0 0,1 1 0 0 0,-1 1 0 0 0,1 1 0 0 0,-23 4 0 0 0,-10 6 33 0 0,-24 5-173 0 0,-1-3-1 0 0,-114 7 1 0 0,-60-28 155 0 0,94 1 248 0 0,-136-26 807 0 0,88 5-638 0 0,159 23-798 0 0,-1 3 0 0 0,-65 6 0 0 0,82-1-849 0 0,-31 9-1 0 0,13 0-168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28.377"/>
    </inkml:context>
    <inkml:brush xml:id="br0">
      <inkml:brushProperty name="width" value="0.1" units="cm"/>
      <inkml:brushProperty name="height" value="0.1" units="cm"/>
      <inkml:brushProperty name="color" value="#E71224"/>
    </inkml:brush>
  </inkml:definitions>
  <inkml:trace contextRef="#ctx0" brushRef="#br0">1 32 455 0 0,'2'-15'0'0'0,"0"8"0"0"0,-1 5 0 0 0,1 2 0 0 0,0 0 0 0 0,2 0 64 0 0</inkml:trace>
  <inkml:trace contextRef="#ctx0" brushRef="#br0" timeOffset="1">2218 24 1495 0 0,'4'-11'64'0'0,"-2"4"16"0"0,1 2-80 0 0,-1 5 0 0 0,2 1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31.096"/>
    </inkml:context>
    <inkml:brush xml:id="br0">
      <inkml:brushProperty name="width" value="0.1" units="cm"/>
      <inkml:brushProperty name="height" value="0.1" units="cm"/>
      <inkml:brushProperty name="color" value="#E71224"/>
    </inkml:brush>
  </inkml:definitions>
  <inkml:trace contextRef="#ctx0" brushRef="#br0">1 108 919 0 0,'39'-5'1612'0'0,"-31"3"-1078"0"0,0 1 1 0 0,1 0 0 0 0,13 0 0 0 0,151 8 466 0 0,-167-7-908 0 0,-1-1 0 0 0,1 0-1 0 0,-1 0 1 0 0,10-4 0 0 0,18-2 466 0 0,58 1 265 0 0,54-5-495 0 0,-118 7-215 0 0,1 2 0 0 0,45 2 0 0 0,112 20 24 0 0,-56-4-74 0 0,-86-10 29 0 0,68 1-1 0 0,-56-5-53 0 0,59-5 16 0 0,-78 1-35 0 0,14-2 86 0 0,-6 1 132 0 0,47 3-1 0 0,-84 0-217 0 0,152 5 249 0 0,-131-6-239 0 0,-1-1 0 0 0,1-1 0 0 0,46-12-1 0 0,168-49 89 0 0,-193 55-94 0 0,0 2 1 0 0,84 0 0 0 0,-106 6-25 0 0,-1 0 0 0 0,172 1 0 0 0,-98 6 0 0 0,84 8 0 0 0,-34-3 0 0 0,74 11 0 0 0,-45-2 0 0 0,-139-17 0 0 0,255 12 64 0 0,-252-12-63 0 0,51 6 9 0 0,-54-4 39 0 0,0-2-1 0 0,60-4 1 0 0,79-15 78 0 0,-75 5 43 0 0,81 1-96 0 0,-44 10-54 0 0,-76 1 2 0 0,109-12 0 0 0,-119 2 9 0 0,1 4-1 0 0,0 1 1 0 0,0 3-1 0 0,111 12 0 0 0,-83-2-30 0 0,-48-6 0 0 0,47 10 0 0 0,-47-7 0 0 0,1-2 0 0 0,45 0 0 0 0,-58-3 0 0 0,219 18 0 0 0,-148-10 22 0 0,1-4-1 0 0,107-8 0 0 0,135-11 43 0 0,-58 13-64 0 0,-208 3 16 0 0,1-3 0 0 0,75-12 0 0 0,76-2 11 0 0,-104 23 31 0 0,2 0-63 0 0,54-8 69 0 0,-115 1-35 0 0,-1 3 0 0 0,69 12 0 0 0,11 2 76 0 0,-127-17-91 0 0,0 1 0 0 0,0 1 0 0 0,0 0 0 0 0,0 0 0 0 0,-1 1 0 0 0,1 1-1 0 0,-1 0 1 0 0,14 9 0 0 0,-18-9-636 0 0,0 0 1 0 0,-1 1-1 0 0,1 0 0 0 0,6 7 0 0 0,6 11-2906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34.654"/>
    </inkml:context>
    <inkml:brush xml:id="br0">
      <inkml:brushProperty name="width" value="0.1" units="cm"/>
      <inkml:brushProperty name="height" value="0.1" units="cm"/>
      <inkml:brushProperty name="color" value="#E71224"/>
    </inkml:brush>
  </inkml:definitions>
  <inkml:trace contextRef="#ctx0" brushRef="#br0">1 9 1375 0 0,'34'-4'572'0'0,"-28"3"-240"0"0,0-1 0 0 0,1 1 0 0 0,-1 1 0 0 0,10 0 0 0 0,142 2 1187 0 0,-89-3-739 0 0,-26 4-475 0 0,-1 1 0 0 0,65 15 0 0 0,-59-9 8 0 0,76 5 0 0 0,-54-15-75 0 0,76-9-1 0 0,-113 9-151 0 0,0 1 0 0 0,0 2 0 0 0,0 1-1 0 0,0 1 1 0 0,32 11 0 0 0,-59-15-78 0 0,93 19 226 0 0,0-4 1 0 0,118 4 0 0 0,-128-14-114 0 0,75 1 264 0 0,54 3-42 0 0,-146-3-293 0 0,98-4 0 0 0,-161-3-48 0 0,425-8 273 0 0,-369 12-243 0 0,0-3 0 0 0,0-4 0 0 0,75-11 0 0 0,-47 1-16 0 0,-1 4 0 0 0,2 4 0 0 0,141 10 0 0 0,-161-3 27 0 0,121-12-1 0 0,-5 0 1 0 0,-43 19-43 0 0,-42-2 0 0 0,-51-3 0 0 0,65-2 0 0 0,124-28 0 0 0,-203 21 0 0 0,6 2 8 0 0,-1 2-1 0 0,1 2 1 0 0,78 12 0 0 0,60 2 25 0 0,-74-13-33 0 0,102-3 0 0 0,-170 1 0 0 0,0 1 0 0 0,1 3 0 0 0,-1 1 0 0 0,54 14 0 0 0,-42-7 0 0 0,97 7 0 0 0,84-18 0 0 0,-57 7 12 0 0,3-1 40 0 0,-177-7-53 0 0,358-11 77 0 0,-307 9-49 0 0,74 7-1 0 0,-35-1-26 0 0,252-22 119 0 0,-143 2 72 0 0,54 20-9 0 0,22-1-98 0 0,-185-10-84 0 0,131 8 0 0 0,243-1 64 0 0,6 18 58 0 0,-404-12-116 0 0,113-1-6 0 0,-108-5 0 0 0,118 15 0 0 0,-90 1 22 0 0,0-6-1 0 0,204-5 0 0 0,37 4-21 0 0,-240-3 0 0 0,-22-5 0 0 0,118-15 0 0 0,-152 9 0 0 0,29-1 32 0 0,152 10 0 0 0,-111 0-32 0 0,158-16 0 0 0,-260 11 0 0 0,51 0 0 0 0,1 3 0 0 0,119 18 0 0 0,-105-11 0 0 0,1-4 0 0 0,125-9 0 0 0,203 11 0 0 0,-298-2 0 0 0,140-14 0 0 0,-176 6 0 0 0,-1 3 0 0 0,105 13 0 0 0,-87-6 22 0 0,1-5-1 0 0,123-11 0 0 0,-105 2 11 0 0,196 12 0 0 0,-247-3-32 0 0,0-3 0 0 0,88-12 0 0 0,23-2 0 0 0,56 23 0 0 0,-43 0 0 0 0,6-19 0 0 0,-118 4 0 0 0,107 5 0 0 0,450-9 64 0 0,-372 14-64 0 0,-165 1 0 0 0,103-8 0 0 0,-105-4 0 0 0,132 6 0 0 0,-175 5 0 0 0,206 3 0 0 0,-82-21 0 0 0,84-1 0 0 0,-216 16 0 0 0,213-6 0 0 0,-61 0 41 0 0,-59 3-18 0 0,-73 4-23 0 0,87 11 0 0 0,32 1 0 0 0,26-2 0 0 0,-156-11 0 0 0,0 1 0 0 0,0 3 0 0 0,0 2 0 0 0,77 20 0 0 0,-117-23-330 0 0,0 1-1 0 0,-1 0 0 0 0,1 1 1 0 0,-1 0-1 0 0,0 0 0 0 0,-1 1 1 0 0,1 0-1 0 0,-1 0 0 0 0,7 9 1 0 0,2 4-3436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0:37.549"/>
    </inkml:context>
    <inkml:brush xml:id="br0">
      <inkml:brushProperty name="width" value="0.1" units="cm"/>
      <inkml:brushProperty name="height" value="0.1" units="cm"/>
      <inkml:brushProperty name="color" value="#E71224"/>
    </inkml:brush>
  </inkml:definitions>
  <inkml:trace contextRef="#ctx0" brushRef="#br0">1 1 1839 0 0,'6'1'270'0'0,"0"0"0"0"0,0 0 0 0 0,0 1 0 0 0,0 0 0 0 0,0 0 0 0 0,-1 0 0 0 0,1 1 0 0 0,-1 0-1 0 0,11 7 1 0 0,-8-5-123 0 0,0-1 0 0 0,0 1 0 0 0,0-2 0 0 0,14 6 0 0 0,8-4 474 0 0,0 0 0 0 0,37 0 0 0 0,13 2-50 0 0,245 31 260 0 0,-221-32-673 0 0,-23-3-36 0 0,179 9 185 0 0,-45-1 51 0 0,-194-9-283 0 0,139 15 89 0 0,-54-4-72 0 0,142 0 0 0 0,134-10 296 0 0,72-2-115 0 0,-200-7-176 0 0,128-8-2 0 0,122 9 208 0 0,-252 10-222 0 0,291 3-19 0 0,-517-7-60 0 0,141 0 32 0 0,168 9 60 0 0,166 17-94 0 0,-382-24 0 0 0,127 19 0 0 0,-186-12 0 0 0,30 3 0 0 0,27-5 7 0 0,368 31 50 0 0,-429-36-57 0 0,1-3 0 0 0,-1-2 0 0 0,59-10 0 0 0,-51 5 0 0 0,19-2 0 0 0,1 4 0 0 0,138 10 0 0 0,-144-1 13 0 0,0-4 1 0 0,79-9-1 0 0,70-1 11 0 0,274-11-24 0 0,-347 10 0 0 0,89 14 22 0 0,-80 3 20 0 0,120-22 69 0 0,0 0-94 0 0,-9-1 40 0 0,-205 10-50 0 0,511-35 121 0 0,-578 42-128 0 0,136-9-4 0 0,221-11 72 0 0,-75 14-68 0 0,-61-2 0 0 0,-1 0 0 0 0,-35 9 64 0 0,295-6-64 0 0,-407 1-4 0 0,81-3 126 0 0,-133 6-129 0 0,-15 1 40 0 0,1 0 0 0 0,0 0 1 0 0,-1 0-1 0 0,12 3 0 0 0,-17-2-34 0 0,0 0-1 0 0,0 0 0 0 0,0 0 1 0 0,0 0-1 0 0,0 1 0 0 0,0 0 1 0 0,0-1-1 0 0,-1 1 0 0 0,1 0 1 0 0,-1 0-1 0 0,1 0 1 0 0,-1 1-1 0 0,0-1 0 0 0,0 0 1 0 0,3 5-1 0 0,8 20-859 0 0,-9-12 335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1:45.539"/>
    </inkml:context>
    <inkml:brush xml:id="br0">
      <inkml:brushProperty name="width" value="0.1" units="cm"/>
      <inkml:brushProperty name="height" value="0.1" units="cm"/>
      <inkml:brushProperty name="color" value="#E71224"/>
    </inkml:brush>
  </inkml:definitions>
  <inkml:trace contextRef="#ctx0" brushRef="#br0">571 339 8751 0 0,'-6'-1'283'0'0,"-20"-2"300"0"0,25 2-577 0 0,1 1 1 0 0,-1 0 0 0 0,0 0 0 0 0,0 0-1 0 0,0 0 1 0 0,0 0 0 0 0,0 0-1 0 0,0 0 1 0 0,0 0 0 0 0,0 0 0 0 0,1 1-1 0 0,-1-1 1 0 0,0 0 0 0 0,0 1 0 0 0,0-1-1 0 0,0 0 1 0 0,1 1 0 0 0,-1-1 0 0 0,0 1-1 0 0,-1 0 1 0 0,2 1 90 0 0,0-1 1 0 0,0 0-1 0 0,0 1 1 0 0,0-1-1 0 0,0 1 1 0 0,0-1-1 0 0,1 0 0 0 0,-1 1 1 0 0,0-1-1 0 0,1 0 1 0 0,-1 1-1 0 0,1-1 0 0 0,-1 0 1 0 0,1 0-1 0 0,0 1 1 0 0,0 0-1 0 0,15 20 592 0 0,-7-13-454 0 0,0 0 0 0 0,1-1-1 0 0,1 0 1 0 0,-1 0 0 0 0,1-1 0 0 0,1-1-1 0 0,-1 0 1 0 0,1-1 0 0 0,0 0-1 0 0,20 6 1 0 0,-10-6 36 0 0,0 0 0 0 0,0-1 0 0 0,1-1-1 0 0,-1-1 1 0 0,29-1 0 0 0,-25-2-14 0 0,0-2 0 0 0,27-6 1 0 0,-40 6-197 0 0,0 0 0 0 0,0-1-1 0 0,0-1 1 0 0,0 0 0 0 0,18-11 0 0 0,-27 14-53 0 0,-1 0 1 0 0,0 0-1 0 0,0-1 0 0 0,0 1 0 0 0,0-1 0 0 0,0 0 0 0 0,-1 0 0 0 0,1 0 1 0 0,-1 0-1 0 0,0 0 0 0 0,0 0 0 0 0,0-1 0 0 0,0 1 0 0 0,0-1 1 0 0,-1 0-1 0 0,0 1 0 0 0,1-1 0 0 0,-1 0 0 0 0,0-7 0 0 0,0 4-2 0 0,-1-1 0 0 0,-1 1 1 0 0,0 0-1 0 0,0 0 0 0 0,0 0 0 0 0,-1-1 0 0 0,0 1 0 0 0,0 1 0 0 0,-6-13 0 0 0,0 0-6 0 0,-1 1 0 0 0,-2 0 0 0 0,1 0 0 0 0,-2 1 0 0 0,0 1 0 0 0,-2 0 0 0 0,1 0 0 0 0,-2 1 0 0 0,-19-15 0 0 0,25 23-7 0 0,3 1 21 0 0,0 1 1 0 0,-1 0-1 0 0,1 1 0 0 0,-1 0 1 0 0,-11-5-1 0 0,5 2 62 0 0,9 5-47 0 0,-1 0-1 0 0,1 0 1 0 0,0 1 0 0 0,-1-1 0 0 0,-6-1 0 0 0,10 3-28 0 0,0 0 1 0 0,0 0 0 0 0,0 0-1 0 0,0 0 1 0 0,0 0-1 0 0,0 0 1 0 0,0 1 0 0 0,0-1-1 0 0,0 0 1 0 0,0 0 0 0 0,0 1-1 0 0,0-1 1 0 0,0 0-1 0 0,0 1 1 0 0,0-1 0 0 0,0 1-1 0 0,0 0 1 0 0,1-1-1 0 0,-1 1 1 0 0,0 0 0 0 0,0-1-1 0 0,1 1 1 0 0,-1 0 0 0 0,0 0-1 0 0,1 0 1 0 0,-1-1-1 0 0,1 1 1 0 0,-1 0 0 0 0,0 1-1 0 0,-2 6 67 0 0,1 1 0 0 0,0-1 0 0 0,0 0 0 0 0,1 1 0 0 0,0-1 0 0 0,0 1 0 0 0,1-1 0 0 0,1 14 0 0 0,0-2 8 0 0,0 65 229 0 0,-1 68 134 0 0,-5-87-246 0 0,2 2 55 0 0,-4 0 0 0 0,-2 0-1 0 0,-22 80 1 0 0,28-139-193 0 0,0-1 0 0 0,0 0 0 0 0,-1 0-1 0 0,-8 15 1 0 0,11-21-48 0 0,1-1-1 0 0,-1 0 1 0 0,0 0-1 0 0,0 0 1 0 0,1 0-1 0 0,-1 0 1 0 0,0 0 0 0 0,0 0-1 0 0,0 0 1 0 0,0 0-1 0 0,0 0 1 0 0,0 0-1 0 0,0-1 1 0 0,-1 1-1 0 0,1 0 1 0 0,0-1 0 0 0,0 1-1 0 0,-1-1 1 0 0,1 1-1 0 0,0-1 1 0 0,0 0-1 0 0,-1 1 1 0 0,1-1-1 0 0,0 0 1 0 0,-1 0 0 0 0,1 0-1 0 0,0 0 1 0 0,-1 0-1 0 0,1 0 1 0 0,0 0-1 0 0,-1-1 1 0 0,1 1 0 0 0,0 0-1 0 0,-1-1 1 0 0,1 1-1 0 0,0-1 1 0 0,0 0-1 0 0,-1 1 1 0 0,1-1-1 0 0,0 0 1 0 0,-2-1 0 0 0,-6-7-3 0 0,1 1 0 0 0,-1-1 1 0 0,2-1-1 0 0,-1 1 0 0 0,1-1 1 0 0,1-1-1 0 0,0 1 1 0 0,0-1-1 0 0,-5-14 0 0 0,-4-16 15 0 0,-12-52-1 0 0,20 65-16 0 0,-36-119-19 0 0,-34-148-30 0 0,74 281 46 0 0,-9-67-34 0 0,11 70 30 0 0,1 0 1 0 0,0 1-1 0 0,0-1 0 0 0,1 1 1 0 0,3-16-1 0 0,-3 26 5 0 0,1 5 0 0 0,1 10 0 0 0,-2-11 0 0 0,21 106 0 0 0,19 81 0 0 0,-28-142 5 0 0,44 180 54 0 0,-54-211-37 0 0,-1 1 0 0 0,0-1 0 0 0,-1 1 0 0 0,-2 0 0 0 0,1-1 0 0 0,-2 1 0 0 0,-1-1 0 0 0,0 1-1 0 0,-1-1 1 0 0,-1 0 0 0 0,-1-1 0 0 0,-1 1 0 0 0,0-1 0 0 0,-1 0 0 0 0,-1-1 0 0 0,0 0 0 0 0,-1 0 0 0 0,-1-1 0 0 0,0 0 0 0 0,-2-1-1 0 0,1 0 1 0 0,-2-1 0 0 0,1-1 0 0 0,-19 13 0 0 0,28-22-16 0 0,0-1 0 0 0,0 1 0 0 0,0-1 0 0 0,0 0 0 0 0,0 0 0 0 0,-1 0 0 0 0,1 0 0 0 0,-1-1 0 0 0,0 0 0 0 0,1 0 1 0 0,-1 0-1 0 0,0-1 0 0 0,1 1 0 0 0,-1-1 0 0 0,0 0 0 0 0,0-1 0 0 0,1 1 0 0 0,-1-1 0 0 0,0 0 0 0 0,1 0 0 0 0,-1 0 0 0 0,1-1 0 0 0,-1 1 0 0 0,1-1 0 0 0,0 0 0 0 0,-1-1 0 0 0,1 1 0 0 0,0-1 0 0 0,1 0 0 0 0,-1 1 0 0 0,0-2 0 0 0,1 1 0 0 0,-1 0 0 0 0,1-1 0 0 0,0 0 0 0 0,1 1 0 0 0,-1-1 0 0 0,0 0 0 0 0,-1-6 1 0 0,-3-2-8 0 0,2-1 1 0 0,0 0 0 0 0,0 0 0 0 0,1-1 0 0 0,1 1 0 0 0,0-1 0 0 0,1 0 0 0 0,0 0-1 0 0,1-21 1 0 0,1 24-10 0 0,0 0 0 0 0,1 1 0 0 0,0-1 0 0 0,1 0-1 0 0,1 0 1 0 0,-1 1 0 0 0,2-1 0 0 0,-1 1 0 0 0,1 0 0 0 0,1 0-1 0 0,0 1 1 0 0,11-17 0 0 0,-8 17 10 0 0,0 0 0 0 0,1 0 0 0 0,0 1 0 0 0,0 0 0 0 0,1 1-1 0 0,0 0 1 0 0,1 1 0 0 0,-1 0 0 0 0,1 0 0 0 0,1 1 0 0 0,-1 0 0 0 0,1 1 0 0 0,12-2-1 0 0,18-3 63 0 0,-1 2-1 0 0,63-2 0 0 0,-43 4 101 0 0,61-9 235 0 0,-1-6 1 0 0,182-53-1 0 0,-293 70-373 0 0,15-5 38 0 0,34-14 0 0 0,-52 19-31 0 0,1-1-1 0 0,-1 0 1 0 0,-1-1 0 0 0,1 1-1 0 0,-1-1 1 0 0,0 0 0 0 0,0-1-1 0 0,10-11 1 0 0,-16 17-25 0 0,1-1 0 0 0,-1 1 0 0 0,0-1-1 0 0,1 1 1 0 0,-1-1 0 0 0,0 1 0 0 0,1-1 0 0 0,-1 1-1 0 0,0-1 1 0 0,0 1 0 0 0,0-1 0 0 0,0 1 0 0 0,1-1-1 0 0,-1 1 1 0 0,0-1 0 0 0,0 1 0 0 0,0-1 0 0 0,0 0-1 0 0,0 1 1 0 0,0-1 0 0 0,0 1 0 0 0,-1-1 0 0 0,1 1-1 0 0,0-1 1 0 0,0 1 0 0 0,0-1 0 0 0,-1 0 0 0 0,-14-11 153 0 0,-28-2 118 0 0,36 13-228 0 0,-27-8 7 0 0,0 3 1 0 0,-1 1-1 0 0,0 1 1 0 0,0 2-1 0 0,0 1 0 0 0,0 2 1 0 0,0 2-1 0 0,0 1 0 0 0,0 2 1 0 0,-38 11-1 0 0,25 1 7 0 0,1 2 1 0 0,-75 44-1 0 0,73-37 15 0 0,34-19-71 0 0,-114 62 133 0 0,-185 131 1 0 0,300-191-150 0 0,-46 40-151 0 0,55-45 142 0 0,-1 0-1 0 0,1 0 0 0 0,1 1 1 0 0,-1 0-1 0 0,1 0 1 0 0,0 0-1 0 0,0 0 1 0 0,-2 8-1 0 0,5-13-83 0 0,1 0 0 0 0,-1 0 0 0 0,1 0 0 0 0,-1 0 0 0 0,1 0 0 0 0,0 0 0 0 0,0 0 0 0 0,-1 0 0 0 0,1-1 0 0 0,0 1 0 0 0,0 0 0 0 0,0 0 0 0 0,0 0 0 0 0,0 0 0 0 0,0 0 0 0 0,0 0 0 0 0,0 0 0 0 0,1 0 0 0 0,-1 0 0 0 0,0 0 0 0 0,1 0 0 0 0,-1 0 0 0 0,0 0 0 0 0,1 0 0 0 0,-1 0 0 0 0,1 0 0 0 0,-1-1 0 0 0,1 1 0 0 0,0 0 0 0 0,-1 0 0 0 0,1-1 0 0 0,0 1 0 0 0,-1 0 0 0 0,1-1 0 0 0,0 1 0 0 0,0-1 0 0 0,0 1 0 0 0,0-1 0 0 0,0 1 0 0 0,-1-1 0 0 0,3 1 0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1:48.670"/>
    </inkml:context>
    <inkml:brush xml:id="br0">
      <inkml:brushProperty name="width" value="0.1" units="cm"/>
      <inkml:brushProperty name="height" value="0.1" units="cm"/>
      <inkml:brushProperty name="color" value="#E71224"/>
    </inkml:brush>
  </inkml:definitions>
  <inkml:trace contextRef="#ctx0" brushRef="#br0">1 28 3911 0 0,'17'-16'2655'0'0,"-10"13"-2345"0"0,0 1 0 0 0,0 0 0 0 0,1 1 0 0 0,-1-1 1 0 0,0 2-1 0 0,1-1 0 0 0,-1 1 0 0 0,1 0 0 0 0,-1 0 0 0 0,1 1 0 0 0,11 2 0 0 0,8 3 902 0 0,-22-4-978 0 0,0-1 1 0 0,0 0-1 0 0,0 0 0 0 0,1 0 1 0 0,-1-1-1 0 0,0 1 1 0 0,9-2-1 0 0,-9 1-64 0 0,0-1 0 0 0,1 1 1 0 0,-1 0-1 0 0,1 1 0 0 0,-1-1 0 0 0,0 1 0 0 0,1 0 1 0 0,-1 1-1 0 0,0-1 0 0 0,0 1 0 0 0,0 0 1 0 0,0 0-1 0 0,0 1 0 0 0,6 3 0 0 0,3 2 355 0 0,-7-4-292 0 0,0 0 0 0 0,0 0 0 0 0,0 1 0 0 0,-1-1 0 0 0,1 1 0 0 0,-1 1 0 0 0,-1-1 0 0 0,1 1 0 0 0,-1 0 0 0 0,6 9 0 0 0,-7-9-144 0 0,0-1 0 0 0,0 1 0 0 0,1-1 0 0 0,-1 0 1 0 0,1 0-1 0 0,0 0 0 0 0,1 0 0 0 0,-1-1 0 0 0,13 7 0 0 0,-8-3-1 0 0,0-1-1 0 0,0 2 1 0 0,-1-1 0 0 0,0 1-1 0 0,0 0 1 0 0,-1 1 0 0 0,0 0 0 0 0,-1 1-1 0 0,10 18 1 0 0,-13-23-16 0 0,5 6 13 0 0,0-1 0 0 0,0-1-1 0 0,1 1 1 0 0,0-2 0 0 0,21 16 0 0 0,-15-12-44 0 0,27 27 1 0 0,-19-15 23 0 0,-15-16-7 0 0,1 1 0 0 0,-2 0-1 0 0,1 1 1 0 0,-1 0 0 0 0,-1 0 0 0 0,8 15-1 0 0,-7-12 7 0 0,0 0 0 0 0,1-1-1 0 0,0 0 1 0 0,21 21 0 0 0,-25-28-33 0 0,98 101 310 0 0,-18-10-137 0 0,-67-74-61 0 0,27 44 1 0 0,-18-23-24 0 0,-15-24-50 0 0,13 27-1 0 0,-15-25-16 0 0,16 25 0 0 0,3-7 18 0 0,-17-24-59 0 0,0 0-1 0 0,-1 1 0 0 0,-1 1 1 0 0,9 21-1 0 0,55 160 170 0 0,-54-125-106 0 0,2 2 1 0 0,11 4-16 0 0,43 112 68 0 0,-71-175-120 0 0,0 0 0 0 0,-2 0 0 0 0,0 0 0 0 0,-1 1 0 0 0,-1-1 0 0 0,-1 1 0 0 0,-2 24 0 0 0,-5 19 11 0 0,1-21 35 0 0,1 42 1 0 0,3-60-33 0 0,0-1 0 0 0,-2 0-1 0 0,0 0 1 0 0,-1 0 0 0 0,-1 0-1 0 0,-11 24 1 0 0,0 2 173 0 0,15-38-152 0 0,-1-1 0 0 0,0 0 0 0 0,0-1 0 0 0,-1 1 0 0 0,1-1 0 0 0,-2 1 1 0 0,1-1-1 0 0,-1 0 0 0 0,0-1 0 0 0,-1 1 0 0 0,-5 5 0 0 0,7-8 185 0 0,0-1-1531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30T00:01:51.066"/>
    </inkml:context>
    <inkml:brush xml:id="br0">
      <inkml:brushProperty name="width" value="0.1" units="cm"/>
      <inkml:brushProperty name="height" value="0.1" units="cm"/>
      <inkml:brushProperty name="color" value="#E71224"/>
    </inkml:brush>
  </inkml:definitions>
  <inkml:trace contextRef="#ctx0" brushRef="#br0">670 118 2303 0 0,'-3'-2'133'0'0,"1"0"0"0"0,-1 0-1 0 0,1-1 1 0 0,-1 1-1 0 0,1-1 1 0 0,0 0-1 0 0,0 1 1 0 0,0-1 0 0 0,0 0-1 0 0,0 0 1 0 0,1 0-1 0 0,-1-1 1 0 0,1 1-1 0 0,0 0 1 0 0,0-1 0 0 0,0 1-1 0 0,0-5 1 0 0,-1 2 59 0 0,1 0 0 0 0,-1 1 1 0 0,0-1-1 0 0,-6-10 1 0 0,7 15-137 0 0,0-1 1 0 0,-1 1 0 0 0,1-1-1 0 0,0 1 1 0 0,-1 0 0 0 0,1-1 0 0 0,0 1-1 0 0,-1 0 1 0 0,0 0 0 0 0,1 0 0 0 0,-1 0-1 0 0,0 0 1 0 0,1 0 0 0 0,-1 1-1 0 0,0-1 1 0 0,0 0 0 0 0,0 1 0 0 0,1 0-1 0 0,-5-1 1 0 0,4 1 66 0 0,-7-1 505 0 0,1 0 1 0 0,-1 1-1 0 0,-11 1 0 0 0,17-1-524 0 0,0 1 0 0 0,1-1-1 0 0,-1 1 1 0 0,0 0 0 0 0,1 0 0 0 0,-1 0-1 0 0,1 0 1 0 0,-1 0 0 0 0,1 0 0 0 0,-1 1-1 0 0,1 0 1 0 0,0-1 0 0 0,0 1 0 0 0,0 0-1 0 0,-2 2 1 0 0,-17 19 359 0 0,8-9-205 0 0,1 0 0 0 0,-13 19 0 0 0,21-26-180 0 0,-46 79 1256 0 0,45-76-1158 0 0,0 1-1 0 0,1 0 0 0 0,1 1 0 0 0,0-1 0 0 0,0 1 1 0 0,-1 17-1 0 0,3-18-71 0 0,-1 1-1 0 0,0-1 1 0 0,-1 0-1 0 0,0 0 1 0 0,-1 0 0 0 0,0 0-1 0 0,-9 15 1 0 0,-6 5 508 0 0,-23 31 0 0 0,-16 27 34 0 0,45-64-624 0 0,2 0 0 0 0,1 1 1 0 0,-8 27-1 0 0,-33 83 219 0 0,35-99-201 0 0,2 1 158 0 0,2 0 0 0 0,-8 43 0 0 0,8-22-94 0 0,-5 65 0 0 0,17-93-88 0 0,1 0 1 0 0,1-1 0 0 0,2 1 0 0 0,11 42-1 0 0,-6-25-25 0 0,-5-33 41 0 0,1 0 0 0 0,1 0-1 0 0,0-1 1 0 0,14 25 0 0 0,1 1 41 0 0,-17-31-81 0 0,60 138 80 0 0,-49-112-55 0 0,1 0 0 0 0,26 37-1 0 0,-25-44 23 0 0,0 2-1 0 0,-2 0 1 0 0,14 40-1 0 0,39 104 166 0 0,-20-80-2044 0 0,-34-72 776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3.793"/>
    </inkml:context>
    <inkml:brush xml:id="br0">
      <inkml:brushProperty name="width" value="0.1" units="cm"/>
      <inkml:brushProperty name="height" value="0.1" units="cm"/>
      <inkml:brushProperty name="color" value="#E71224"/>
    </inkml:brush>
  </inkml:definitions>
  <inkml:trace contextRef="#ctx0" brushRef="#br0">2241 85 919 0 0,'-1'-2'307'0'0,"-6"-9"1328"0"0,-1 1 1 0 0,1-1-1 0 0,-2 1 1 0 0,-9-9-1 0 0,16 17-1587 0 0,-1 0 0 0 0,0 0-1 0 0,1 0 1 0 0,-1 0 0 0 0,0 1 0 0 0,0-1-1 0 0,1 1 1 0 0,-1-1 0 0 0,-1 1 0 0 0,1 0 0 0 0,0 0-1 0 0,0 1 1 0 0,0-1 0 0 0,0 1 0 0 0,-1-1-1 0 0,1 1 1 0 0,0 0 0 0 0,0 0 0 0 0,-1 0-1 0 0,1 1 1 0 0,-5 0 0 0 0,-54 16-276 0 0,-89 11 0 0 0,-150 18 2077 0 0,157-11-961 0 0,-109 20-295 0 0,207-48-398 0 0,0-2 1 0 0,0-3 0 0 0,-75-3 0 0 0,80-3 24 0 0,-308-17 1388 0 0,278 20-1466 0 0,-1 4-1 0 0,-131 22 0 0 0,179-20-375 0 0,0 1 1 0 0,0 2-1 0 0,1 0 0 0 0,-42 21 0 0 0,11 2-937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5.720"/>
    </inkml:context>
    <inkml:brush xml:id="br0">
      <inkml:brushProperty name="width" value="0.1" units="cm"/>
      <inkml:brushProperty name="height" value="0.1" units="cm"/>
      <inkml:brushProperty name="color" value="#E71224"/>
    </inkml:brush>
  </inkml:definitions>
  <inkml:trace contextRef="#ctx0" brushRef="#br0">1756 166 455 0 0,'-6'-1'334'0'0,"0"0"-1"0"0,0-1 1 0 0,0 0-1 0 0,0 0 0 0 0,0 0 1 0 0,0-1-1 0 0,1 0 0 0 0,-10-6 1 0 0,-7-3-463 0 0,-24-13 2297 0 0,-56-38 0 0 0,94 58-1992 0 0,-1 1 0 0 0,1 0-1 0 0,-1 1 1 0 0,0 0-1 0 0,0 0 1 0 0,0 1-1 0 0,0 0 1 0 0,0 0-1 0 0,-10 0 1 0 0,-88 2 431 0 0,94 0-572 0 0,-136 8 109 0 0,-118 0 202 0 0,108-17 356 0 0,-211 0 1340 0 0,253 5-1655 0 0,6 0-86 0 0,97 4-484 0 0,0 1 0 0 0,-1 1 0 0 0,1 0 0 0 0,0 1 0 0 0,-22 8 0 0 0,10 0-4439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09.163"/>
    </inkml:context>
    <inkml:brush xml:id="br0">
      <inkml:brushProperty name="width" value="0.1" units="cm"/>
      <inkml:brushProperty name="height" value="0.1" units="cm"/>
      <inkml:brushProperty name="color" value="#E71224"/>
    </inkml:brush>
  </inkml:definitions>
  <inkml:trace contextRef="#ctx0" brushRef="#br0">666 152 7775 0 0,'-28'-12'783'0'0,"7"4"-710"0"0,-24-7 118 0 0,0 1-206 0 0,25 5 402 0 0,-1 1-1 0 0,0 1 0 0 0,0 1 0 0 0,-1 0 1 0 0,1 2-1 0 0,-1 1 0 0 0,0 0 0 0 0,0 2 1 0 0,-38 2-1 0 0,-6 6-174 0 0,47-4-122 0 0,0-1 1 0 0,0-1-1 0 0,0 0 0 0 0,0-2 0 0 0,-23-2 0 0 0,15 0 132 0 0,22 3-97 0 0,0 0-1 0 0,0-1 1 0 0,0 0 0 0 0,0 0 0 0 0,-1 0-1 0 0,-8-3 1 0 0,28 8-97 0 0,0 0 0 0 0,0-1 0 0 0,0-1 0 0 0,1 0 0 0 0,23 0 0 0 0,3 1-31 0 0,11-1-16 0 0,-1-2 0 0 0,76-10 0 0 0,-39 3 16 0 0,-81 6 74 0 0,0 1 0 0 0,0-1 0 0 0,0 0 0 0 0,0-1 0 0 0,8-3 0 0 0,-15 5 8 0 0,0-1 1 0 0,0 0-1 0 0,0 1 1 0 0,0-1-1 0 0,0 0 1 0 0,0 0-1 0 0,0 1 1 0 0,0-1-1 0 0,-1 0 1 0 0,1 1-1 0 0,0-1 1 0 0,0 0-1 0 0,-1 1 1 0 0,1-1-1 0 0,0 1 1 0 0,-1-1-1 0 0,1 0 1 0 0,-1 1-1 0 0,1-1 1 0 0,-1 1-1 0 0,1-1 1 0 0,-1 1-1 0 0,1-1 1 0 0,-1 1-1 0 0,0-1 1 0 0,-17-15 1018 0 0,13 13-1045 0 0,0 0 1 0 0,-1 1-1 0 0,1 0 0 0 0,-1 0 1 0 0,0 0-1 0 0,0 1 0 0 0,0 0 1 0 0,0 0-1 0 0,-8 0 0 0 0,-14 3-5386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6.418"/>
    </inkml:context>
    <inkml:brush xml:id="br0">
      <inkml:brushProperty name="width" value="0.1" units="cm"/>
      <inkml:brushProperty name="height" value="0.1" units="cm"/>
      <inkml:brushProperty name="color" value="#E71224"/>
    </inkml:brush>
  </inkml:definitions>
  <inkml:trace contextRef="#ctx0" brushRef="#br0">1673 160 919 0 0,'-50'-3'2079'0'0,"0"-2"0"0"0,-75-18 0 0 0,41 6-1188 0 0,-291-36 3231 0 0,165 26-3036 0 0,101 12-808 0 0,-1 5-1 0 0,-118 4 0 0 0,-42 11-1301 0 0,209-5-96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7.317"/>
    </inkml:context>
    <inkml:brush xml:id="br0">
      <inkml:brushProperty name="width" value="0.1" units="cm"/>
      <inkml:brushProperty name="height" value="0.1" units="cm"/>
      <inkml:brushProperty name="color" value="#E71224"/>
    </inkml:brush>
  </inkml:definitions>
  <inkml:trace contextRef="#ctx0" brushRef="#br0">1692 179 3223 0 0,'-126'-33'4848'0'0,"62"15"-3801"0"0,-14-1-12 0 0,0 3 0 0 0,-100-6 0 0 0,-68-12 227 0 0,-39-3-252 0 0,190 37-866 0 0,0 5 0 0 0,-98 16 0 0 0,22 6-537 0 0,88-13 138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7.852"/>
    </inkml:context>
    <inkml:brush xml:id="br0">
      <inkml:brushProperty name="width" value="0.1" units="cm"/>
      <inkml:brushProperty name="height" value="0.1" units="cm"/>
      <inkml:brushProperty name="color" value="#E71224"/>
    </inkml:brush>
  </inkml:definitions>
  <inkml:trace contextRef="#ctx0" brushRef="#br0">1819 51 4175 0 0,'-24'2'286'0'0,"0"0"0"0"0,-28 7 0 0 0,26-4 78 0 0,-42 3 0 0 0,-84-5 1747 0 0,0-6 1 0 0,-157-24-1 0 0,-163-18 456 0 0,432 44-2505 0 0,-179-3 399 0 0,169 6-840 0 0,-1 2 1 0 0,-66 14-1 0 0,55-3-807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8.770"/>
    </inkml:context>
    <inkml:brush xml:id="br0">
      <inkml:brushProperty name="width" value="0.1" units="cm"/>
      <inkml:brushProperty name="height" value="0.1" units="cm"/>
      <inkml:brushProperty name="color" value="#E71224"/>
    </inkml:brush>
  </inkml:definitions>
  <inkml:trace contextRef="#ctx0" brushRef="#br0">1422 225 1839 0 0,'-200'-15'3884'0'0,"144"9"-3713"0"0,50 5-126 0 0,-36-3 663 0 0,0-1 0 0 0,0-2 0 0 0,1-2 0 0 0,-56-19 0 0 0,-279-97 3835 0 0,352 118-4512 0 0,1 2 0 0 0,-1 0-1 0 0,-1 2 1 0 0,1 0 0 0 0,0 2 0 0 0,-1 1-1 0 0,1 1 1 0 0,0 1 0 0 0,-1 1 0 0 0,1 1 0 0 0,-46 14-1 0 0,-49 26-1107 0 0,54-20-46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39.975"/>
    </inkml:context>
    <inkml:brush xml:id="br0">
      <inkml:brushProperty name="width" value="0.1" units="cm"/>
      <inkml:brushProperty name="height" value="0.1" units="cm"/>
      <inkml:brushProperty name="color" value="#E71224"/>
    </inkml:brush>
  </inkml:definitions>
  <inkml:trace contextRef="#ctx0" brushRef="#br0">2280 53 5151 0 0,'0'-16'405'0'0,"2"-1"477"0"0,-3 17-886 0 0,0-1 0 0 0,0 0-1 0 0,0 0 1 0 0,1 0 0 0 0,-1 0 0 0 0,0 1-1 0 0,0-1 1 0 0,0 0 0 0 0,0 1 0 0 0,0-1 0 0 0,-1 1-1 0 0,1-1 1 0 0,0 1 0 0 0,0 0 0 0 0,0-1-1 0 0,0 1 1 0 0,-2 0 0 0 0,-24-5-223 0 0,0 2 557 0 0,0 2-1 0 0,0 1 0 0 0,0 1 1 0 0,0 1-1 0 0,0 1 1 0 0,-40 11-1 0 0,-152 60 1258 0 0,197-65-1669 0 0,-21 6 95 0 0,0-2 0 0 0,-1-2 0 0 0,-65 9 0 0 0,-140-4 124 0 0,-54-17 972 0 0,208-4-600 0 0,-112-21 1 0 0,121 10-296 0 0,-1 4 0 0 0,0 3 0 0 0,-140 5 0 0 0,102 16-3859 0 0,66-2-438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40.889"/>
    </inkml:context>
    <inkml:brush xml:id="br0">
      <inkml:brushProperty name="width" value="0.1" units="cm"/>
      <inkml:brushProperty name="height" value="0.1" units="cm"/>
      <inkml:brushProperty name="color" value="#E71224"/>
    </inkml:brush>
  </inkml:definitions>
  <inkml:trace contextRef="#ctx0" brushRef="#br0">2452 136 6967 0 0,'-7'-5'68'0'0,"0"0"-1"0"0,0 0 1 0 0,0 0-1 0 0,0 1 1 0 0,-1 0-1 0 0,1 0 0 0 0,-1 1 1 0 0,0 0-1 0 0,-1 0 1 0 0,1 1-1 0 0,0 0 1 0 0,-1 0-1 0 0,-8 0 0 0 0,-36 3 86 0 0,0 3 0 0 0,0 1 0 0 0,-78 19 0 0 0,90-17-182 0 0,-2-1-1 0 0,-57-2 0 0 0,-86-10 780 0 0,12-1 659 0 0,131 7-1001 0 0,-346-7 1382 0 0,294-4-1427 0 0,-98-23-1 0 0,-69-9 168 0 0,155 32-709 0 0,-106-7 607 0 0,169 17-2469 0 0,-53 7 0 0 0,39 2-2349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55.675"/>
    </inkml:context>
    <inkml:brush xml:id="br0">
      <inkml:brushProperty name="width" value="0.1" units="cm"/>
      <inkml:brushProperty name="height" value="0.1" units="cm"/>
      <inkml:brushProperty name="color" value="#E71224"/>
    </inkml:brush>
  </inkml:definitions>
  <inkml:trace contextRef="#ctx0" brushRef="#br0">37 13 4607 0 0,'-8'-7'408'0'0,"-1"4"-328"0"0,2 1-80 0 0,3 4 0 0 0,1 1 344 0 0,-1 1 48 0 0,2 1 16 0 0,2-3 0 0 0,0 2-408 0 0,4-2 0 0 0,-2 3-128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56.263"/>
    </inkml:context>
    <inkml:brush xml:id="br0">
      <inkml:brushProperty name="width" value="0.1" units="cm"/>
      <inkml:brushProperty name="height" value="0.1" units="cm"/>
      <inkml:brushProperty name="color" value="#E71224"/>
    </inkml:brush>
  </inkml:definitions>
  <inkml:trace contextRef="#ctx0" brushRef="#br0">1603 24 3679 0 0,'-1'-2'124'0'0,"-1"0"0"0"0,1 0 0 0 0,-1 1-1 0 0,0-1 1 0 0,0 0 0 0 0,0 1-1 0 0,0-1 1 0 0,0 1 0 0 0,0-1-1 0 0,0 1 1 0 0,-1 0 0 0 0,1 0-1 0 0,0 0 1 0 0,-1 1 0 0 0,1-1-1 0 0,-1 0 1 0 0,1 1 0 0 0,-1-1 0 0 0,1 1-1 0 0,-1 0 1 0 0,1 0 0 0 0,-1 0-1 0 0,1 0 1 0 0,-1 1 0 0 0,-3 0-1 0 0,-38 8 1416 0 0,0 2 0 0 0,-81 31-1 0 0,-78 51-1352 0 0,161-74 86 0 0,-1-2 1 0 0,-1-2 0 0 0,0-2-1 0 0,-1-2 1 0 0,0-2-1 0 0,-56 5 1 0 0,-24-7 423 0 0,-128-9 0 0 0,22 8-760 0 0,132 3-4166 0 0,46-4-378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3:57.401"/>
    </inkml:context>
    <inkml:brush xml:id="br0">
      <inkml:brushProperty name="width" value="0.1" units="cm"/>
      <inkml:brushProperty name="height" value="0.1" units="cm"/>
      <inkml:brushProperty name="color" value="#E71224"/>
    </inkml:brush>
  </inkml:definitions>
  <inkml:trace contextRef="#ctx0" brushRef="#br0">3466 170 1839 0 0,'0'-4'534'0'0,"0"-1"-1"0"0,-1 1 1 0 0,1 0-1 0 0,-1-1 0 0 0,1 1 1 0 0,-1 0-1 0 0,-1-1 0 0 0,1 1 1 0 0,-1 0-1 0 0,-3-7 0 0 0,4 9-432 0 0,-1-1-1 0 0,0 1 0 0 0,0 0 1 0 0,0-1-1 0 0,-1 1 0 0 0,1 0 1 0 0,-1 0-1 0 0,1 1 0 0 0,-1-1 0 0 0,1 0 1 0 0,-1 1-1 0 0,0 0 0 0 0,0 0 1 0 0,0-1-1 0 0,-5 0 0 0 0,-13-2 203 0 0,1 0 0 0 0,-1 1-1 0 0,1 1 1 0 0,-1 1 0 0 0,0 1-1 0 0,-32 4 1 0 0,-125 30 503 0 0,129-22-635 0 0,0-2 1 0 0,-80 6-1 0 0,29-14 33 0 0,-229 12 889 0 0,268-10-1047 0 0,-1-4 0 0 0,-92-11 0 0 0,-137-30 676 0 0,-1-1-102 0 0,-57 20-473 0 0,-38-4 48 0 0,275 12 118 0 0,-149 3 1 0 0,200 13-623 0 0,-64 11 0 0 0,79-5-1137 0 0,0 2 0 0 0,-44 16-1 0 0,30-4-3517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00.463"/>
    </inkml:context>
    <inkml:brush xml:id="br0">
      <inkml:brushProperty name="width" value="0.1" units="cm"/>
      <inkml:brushProperty name="height" value="0.1" units="cm"/>
      <inkml:brushProperty name="color" value="#E71224"/>
    </inkml:brush>
  </inkml:definitions>
  <inkml:trace contextRef="#ctx0" brushRef="#br0">1491 103 455 0 0,'-2'-21'33'0'0,"-3"-11"951"0"0,-2 12 4854 0 0,6 19-5724 0 0,0 0-1 0 0,0 0 0 0 0,0 0 1 0 0,0 0-1 0 0,0 0 1 0 0,0 0-1 0 0,-1 1 1 0 0,1-1-1 0 0,0 0 1 0 0,0 0-1 0 0,-1 1 1 0 0,1-1-1 0 0,0 1 1 0 0,-1-1-1 0 0,1 1 1 0 0,-1 0-1 0 0,1 0 1 0 0,-2-1-1 0 0,-31-1 408 0 0,25 2-161 0 0,3-1-167 0 0,-276-9 3913 0 0,89 6-3535 0 0,-178 7 1431 0 0,113 24-794 0 0,130-12-1883 0 0,0-3-4098 0 0,86-8-807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10.827"/>
    </inkml:context>
    <inkml:brush xml:id="br0">
      <inkml:brushProperty name="width" value="0.1" units="cm"/>
      <inkml:brushProperty name="height" value="0.1" units="cm"/>
      <inkml:brushProperty name="color" value="#E71224"/>
    </inkml:brush>
  </inkml:definitions>
  <inkml:trace contextRef="#ctx0" brushRef="#br0">361 197 1839 0 0,'-7'-15'415'0'0,"6"14"-252"0"0,0 0 0 0 0,1 0 1 0 0,-1 0-1 0 0,1 0 0 0 0,-1 0 1 0 0,1 0-1 0 0,0 0 0 0 0,-1 0 0 0 0,1 0 1 0 0,0 0-1 0 0,0-1 0 0 0,0 1 0 0 0,0 0 1 0 0,0 0-1 0 0,0 0 0 0 0,0 0 1 0 0,0 0-1 0 0,0-1 0 0 0,1 0 0 0 0,0-2-84 0 0,-1 0-1 0 0,1 0 1 0 0,-1 0-1 0 0,0 1 0 0 0,0-1 1 0 0,0 0-1 0 0,-1 0 1 0 0,0 0-1 0 0,1 0 0 0 0,-1 0 1 0 0,0 1-1 0 0,-1-1 0 0 0,1 0 1 0 0,-1 1-1 0 0,1-1 1 0 0,-1 1-1 0 0,0 0 0 0 0,-1-1 1 0 0,1 1-1 0 0,0 0 1 0 0,-1 0-1 0 0,0 0 0 0 0,-5-4 1 0 0,3 3 75 0 0,0 0 1 0 0,-1 1-1 0 0,0-1 1 0 0,0 1-1 0 0,0 0 0 0 0,0 1 1 0 0,0-1-1 0 0,0 1 1 0 0,-1 1-1 0 0,1-1 1 0 0,-1 1-1 0 0,1 0 1 0 0,-11 0-1 0 0,-1 2-3 0 0,0 0 0 0 0,0 1 0 0 0,-30 8 0 0 0,44-9-146 0 0,0 0-1 0 0,0-1 0 0 0,0 1 0 0 0,0-1 0 0 0,0 0 1 0 0,0-1-1 0 0,0 1 0 0 0,0-1 0 0 0,0 0 0 0 0,0 0 1 0 0,0 0-1 0 0,0 0 0 0 0,0 0 0 0 0,1-1 0 0 0,-1 0 1 0 0,1 0-1 0 0,-1 0 0 0 0,1 0 0 0 0,-6-5 0 0 0,-7-1 192 0 0,10 5 88 0 0,17-1-192 0 0,0 0-89 0 0,0 2 0 0 0,0-1 0 0 0,1 1 0 0 0,-1 1 0 0 0,0 0 0 0 0,1 1-1 0 0,-1 0 1 0 0,16 3 0 0 0,6 2 15 0 0,49 16-1 0 0,-48-12-14 0 0,-26-7 19 0 0,-1 0-1 0 0,0-1 0 0 0,1 0 1 0 0,-1-1-1 0 0,1 1 0 0 0,0-2 1 0 0,-1 1-1 0 0,12-2 0 0 0,-19 2-9 0 0,0 0 0 0 0,1 0 0 0 0,-1 0 0 0 0,0 0 0 0 0,0 0 0 0 0,0 0 0 0 0,0 0 0 0 0,1 0 0 0 0,-1 0 0 0 0,0 0 0 0 0,0 0 0 0 0,0 0 0 0 0,0 0 0 0 0,0 0 0 0 0,1 0 0 0 0,-1-1 0 0 0,0 1 0 0 0,0 0 0 0 0,0 0 0 0 0,0 0 0 0 0,0 0 0 0 0,1 0 0 0 0,-1 0 0 0 0,0 0 0 0 0,0 0 0 0 0,0 0 0 0 0,0-1 0 0 0,0 1 0 0 0,0 0 0 0 0,0 0 0 0 0,1 0 0 0 0,-1 0 0 0 0,0 0 0 0 0,0 0 0 0 0,0-1 0 0 0,0 1 0 0 0,0 0 0 0 0,0 0 0 0 0,0 0 0 0 0,0 0 0 0 0,0-1 0 0 0,0 1 0 0 0,0 0 0 0 0,0 0 0 0 0,0 0 0 0 0,0 0 0 0 0,0 0 0 0 0,0-1-1 0 0,0 1 1 0 0,0 0 0 0 0,0 0 0 0 0,0-1 0 0 0,-10-5 547 0 0,-14-2 95 0 0,8 3-458 0 0,0 1 0 0 0,-1 1 0 0 0,0 1 0 0 0,1 0 0 0 0,-1 1 0 0 0,0 1 0 0 0,0 1 0 0 0,0 0 0 0 0,0 1 0 0 0,-28 7 0 0 0,27-4-225 0 0,-30 12 0 0 0,8 5-4097 0 0,16-4-574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02.434"/>
    </inkml:context>
    <inkml:brush xml:id="br0">
      <inkml:brushProperty name="width" value="0.1" units="cm"/>
      <inkml:brushProperty name="height" value="0.1" units="cm"/>
      <inkml:brushProperty name="color" value="#E71224"/>
    </inkml:brush>
  </inkml:definitions>
  <inkml:trace contextRef="#ctx0" brushRef="#br0">6023 58 2303 0 0,'0'-2'114'0'0,"0"0"-1"0"0,0 0 0 0 0,0 0 0 0 0,-1 0 1 0 0,1 0-1 0 0,0 0 0 0 0,-1 0 0 0 0,0 0 0 0 0,1 0 1 0 0,-1 0-1 0 0,0 0 0 0 0,0 0 0 0 0,0 0 1 0 0,0 1-1 0 0,0-1 0 0 0,0 0 0 0 0,-1 1 0 0 0,1-1 1 0 0,0 1-1 0 0,-1-1 0 0 0,0 1 0 0 0,1 0 0 0 0,-1 0 1 0 0,0-1-1 0 0,1 1 0 0 0,-1 0 0 0 0,0 1 1 0 0,0-1-1 0 0,-3-1 0 0 0,-4 0 667 0 0,-1 0 0 0 0,0 0 0 0 0,0 1 0 0 0,0 1 0 0 0,-10 0 0 0 0,-4-1-1427 0 0,-22 0 1192 0 0,0 2 1 0 0,1 2-1 0 0,-1 2 1 0 0,1 2-1 0 0,-58 16 1 0 0,31-6-332 0 0,-140 13 1 0 0,-75-15 35 0 0,146-9 46 0 0,-61-10 37 0 0,56-1-176 0 0,-48 3 13 0 0,-210 5 599 0 0,170-1-613 0 0,129-3-101 0 0,-335 28 229 0 0,5 32-37 0 0,374-50-232 0 0,-343 22 131 0 0,129-16 420 0 0,109 6-343 0 0,-87 5-48 0 0,-51-41 92 0 0,1-23 448 0 0,-41-4-396 0 0,285 36-440 0 0,0 4 1 0 0,1 1-1 0 0,-1 4 0 0 0,0 2 1 0 0,-72 15-1 0 0,54-2-1394 0 0,-2 2-4401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09.397"/>
    </inkml:context>
    <inkml:brush xml:id="br0">
      <inkml:brushProperty name="width" value="0.1" units="cm"/>
      <inkml:brushProperty name="height" value="0.1" units="cm"/>
      <inkml:brushProperty name="color" value="#E71224"/>
    </inkml:brush>
  </inkml:definitions>
  <inkml:trace contextRef="#ctx0" brushRef="#br0">9146 290 919 0 0,'-12'-14'2349'0'0,"1"0"0"0"0,-11-16 0 0 0,9 10-1020 0 0,-11-28-249 0 0,20 43-1041 0 0,-1 0 1 0 0,1 0-1 0 0,-1 1 0 0 0,0-1 0 0 0,0 1 0 0 0,0 1 0 0 0,-1-1 0 0 0,1 1 0 0 0,-1 0 1 0 0,0 0-1 0 0,0 0 0 0 0,0 1 0 0 0,0 0 0 0 0,0 0 0 0 0,-7-1 0 0 0,-12-1 265 0 0,-1 1 0 0 0,-40 1-1 0 0,-6-1-48 0 0,-124-14 65 0 0,91 12-28 0 0,66 5 14 0 0,-71-11 0 0 0,-64-7 195 0 0,72 10-236 0 0,-39 4 428 0 0,12 1-384 0 0,-41-4-107 0 0,44 3 44 0 0,17-5-11 0 0,56 3-73 0 0,0 2-1 0 0,-61 5 0 0 0,-3 10-66 0 0,-160 5 163 0 0,168-19-158 0 0,23-2 202 0 0,-165 15 0 0 0,154 3-156 0 0,-220 25-4 0 0,118-19 43 0 0,-145 11 317 0 0,-169 33-839 0 0,445-57 375 0 0,-107-2 0 0 0,119-4-29 0 0,-22-1 89 0 0,-136 6 167 0 0,26 19-233 0 0,-133 9 10 0 0,207-29 80 0 0,1 6 0 0 0,-139 29 0 0 0,136-21-103 0 0,-163 6 0 0 0,-23 3 228 0 0,109-16-234 0 0,106-9-13 0 0,-454-2 128 0 0,270-3-87 0 0,-51-2-18 0 0,219 3-24 0 0,-76-6 66 0 0,-183-27 495 0 0,259 28-372 0 0,-108-11 0 0 0,195 16-371 0 0,0 1-1 0 0,0 0 0 0 0,0 1 1 0 0,0 1-1 0 0,0 0 0 0 0,0 2 1 0 0,-28 6-1 0 0,-2 8-659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13.043"/>
    </inkml:context>
    <inkml:brush xml:id="br0">
      <inkml:brushProperty name="width" value="0.1" units="cm"/>
      <inkml:brushProperty name="height" value="0.1" units="cm"/>
      <inkml:brushProperty name="color" value="#E71224"/>
    </inkml:brush>
  </inkml:definitions>
  <inkml:trace contextRef="#ctx0" brushRef="#br0">2000 41 1727 0 0,'-6'-16'401'0'0,"6"15"-341"0"0,0 0 0 0 0,0 0 1 0 0,0 0-1 0 0,-1 0 0 0 0,1 0 1 0 0,0 0-1 0 0,-1 0 0 0 0,1 0 1 0 0,-1 0-1 0 0,1 0 0 0 0,-1 0 1 0 0,0 0-1 0 0,1 0 0 0 0,-1 0 1 0 0,0 0-1 0 0,1 1 0 0 0,-1-1 1 0 0,0 0-1 0 0,0 1 1 0 0,0-1-1 0 0,0 0 0 0 0,0 1 1 0 0,0-1-1 0 0,0 1 0 0 0,0 0 1 0 0,0-1-1 0 0,0 1 0 0 0,0 0 1 0 0,0-1-1 0 0,0 1 0 0 0,0 0 1 0 0,0 0-1 0 0,-2 0 0 0 0,-17-1 619 0 0,-1 1 0 0 0,0 0-1 0 0,1 2 1 0 0,-38 7-1 0 0,29-4-69 0 0,-123 29 1255 0 0,-21 3-1180 0 0,108-28-316 0 0,-148 15 768 0 0,-46-20 50 0 0,-30 1-163 0 0,-174 52-824 0 0,343-34-789 0 0,55-6 218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15.005"/>
    </inkml:context>
    <inkml:brush xml:id="br0">
      <inkml:brushProperty name="width" value="0.1" units="cm"/>
      <inkml:brushProperty name="height" value="0.1" units="cm"/>
      <inkml:brushProperty name="color" value="#E71224"/>
    </inkml:brush>
  </inkml:definitions>
  <inkml:trace contextRef="#ctx0" brushRef="#br0">1159 4 919 0 0,'12'-4'1528'0'0,"-19"15"1146"0"0,3-6-1992 0 0,-2-1 0 0 0,1 1-1 0 0,0-1 1 0 0,-1 0 0 0 0,1-1 0 0 0,-11 6 0 0 0,7-6-405 0 0,0 0-1 0 0,0 0 1 0 0,-1-1-1 0 0,1 0 1 0 0,-1-1 0 0 0,1 0-1 0 0,-1 0 1 0 0,1-1 0 0 0,-18-2-1 0 0,14 2-1 0 0,0-1 0 0 0,0 1-1 0 0,0 1 1 0 0,-23 5 0 0 0,-9 4-30 0 0,0-1 1 0 0,0-3-1 0 0,-64 2 0 0 0,-136-20 589 0 0,210 9-591 0 0,-1 1 0 0 0,-69 6 0 0 0,86-1-262 0 0,1 0 1 0 0,-1 1 0 0 0,1 1-1 0 0,0 1 1 0 0,1 0 0 0 0,-1 2 0 0 0,-21 12-1 0 0,-4 5-1202 0 0,0 2-4246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18.583"/>
    </inkml:context>
    <inkml:brush xml:id="br0">
      <inkml:brushProperty name="width" value="0.1" units="cm"/>
      <inkml:brushProperty name="height" value="0.1" units="cm"/>
      <inkml:brushProperty name="color" value="#E71224"/>
    </inkml:brush>
  </inkml:definitions>
  <inkml:trace contextRef="#ctx0" brushRef="#br0">66 46 3367 0 0,'-1'-2'40'0'0,"-1"0"0"0"0,0 1-1 0 0,1-1 1 0 0,-1 0 0 0 0,0 1-1 0 0,0-1 1 0 0,0 1 0 0 0,0 0-1 0 0,0 0 1 0 0,0 0-1 0 0,0 0 1 0 0,-3-1 0 0 0,2 1 69 0 0,1 0 0 0 0,0 0 0 0 0,-1 0 0 0 0,1 0 0 0 0,0-1 0 0 0,0 1 0 0 0,0 0 0 0 0,0-1 0 0 0,0 0 1 0 0,0 1-1 0 0,0-1 0 0 0,-2-3 0 0 0,-4-1-1624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19.103"/>
    </inkml:context>
    <inkml:brush xml:id="br0">
      <inkml:brushProperty name="width" value="0.1" units="cm"/>
      <inkml:brushProperty name="height" value="0.1" units="cm"/>
      <inkml:brushProperty name="color" value="#E71224"/>
    </inkml:brush>
  </inkml:definitions>
  <inkml:trace contextRef="#ctx0" brushRef="#br0">1564 19 455 0 0,'2'-18'0'0'0,"-2"20"263"0"0,0 0-1 0 0,0 0 1 0 0,-1 1-1 0 0,1-1 1 0 0,-1 0-1 0 0,1 0 1 0 0,-1 0-1 0 0,0 0 0 0 0,0 0 1 0 0,0 0-1 0 0,0 0 1 0 0,0 0-1 0 0,0 0 1 0 0,-1 0-1 0 0,1-1 0 0 0,0 1 1 0 0,-1 0-1 0 0,0-1 1 0 0,1 1-1 0 0,-1-1 1 0 0,0 0-1 0 0,0 1 1 0 0,0-1-1 0 0,0 0 0 0 0,0 0 1 0 0,0 0-1 0 0,0 0 1 0 0,-4 0-1 0 0,-7 3 89 0 0,-1-1 0 0 0,1-1 0 0 0,-26 1 0 0 0,8 0 1098 0 0,-212 33 1579 0 0,-186 17-1552 0 0,-159-24-188 0 0,483-17-2465 0 0,54-4-4390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20.039"/>
    </inkml:context>
    <inkml:brush xml:id="br0">
      <inkml:brushProperty name="width" value="0.1" units="cm"/>
      <inkml:brushProperty name="height" value="0.1" units="cm"/>
      <inkml:brushProperty name="color" value="#E71224"/>
    </inkml:brush>
  </inkml:definitions>
  <inkml:trace contextRef="#ctx0" brushRef="#br0">1572 61 3679 0 0,'0'0'17'0'0,"0"-1"0"0"0,0 1 0 0 0,-1-1 0 0 0,1 1 0 0 0,0-1-1 0 0,0 1 1 0 0,0-1 0 0 0,0 1 0 0 0,-1-1 0 0 0,1 1 0 0 0,0 0-1 0 0,0-1 1 0 0,-1 1 0 0 0,1-1 0 0 0,0 1 0 0 0,-1 0 0 0 0,1-1 0 0 0,-1 1-1 0 0,1 0 1 0 0,0-1 0 0 0,-1 1 0 0 0,1 0 0 0 0,-1-1 0 0 0,1 1-1 0 0,-1 0 1 0 0,1 0 0 0 0,-1 0 0 0 0,1 0 0 0 0,-1-1 0 0 0,1 1-1 0 0,-1 0 1 0 0,1 0 0 0 0,-1 0 0 0 0,1 0 0 0 0,-1 0 0 0 0,1 0-1 0 0,-1 0 1 0 0,1 0 0 0 0,-1 1 0 0 0,0-1 0 0 0,-21 15 1194 0 0,5-3-1139 0 0,-7 0 141 0 0,-1-2 0 0 0,-1-1 1 0 0,1 0-1 0 0,-1-2 0 0 0,-1-1 1 0 0,1-2-1 0 0,-1 0 0 0 0,0-1 1 0 0,0-2-1 0 0,-53-4 0 0 0,-404-25 5935 0 0,411 20-5522 0 0,1-4 0 0 0,-90-25-1 0 0,-85-15 66 0 0,230 51-881 0 0,0 0 0 0 0,0 1 0 0 0,-21 2 0 0 0,-12 3-742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23.378"/>
    </inkml:context>
    <inkml:brush xml:id="br0">
      <inkml:brushProperty name="width" value="0.1" units="cm"/>
      <inkml:brushProperty name="height" value="0.1" units="cm"/>
      <inkml:brushProperty name="color" value="#E71224"/>
    </inkml:brush>
  </inkml:definitions>
  <inkml:trace contextRef="#ctx0" brushRef="#br0">1502 173 919 0 0,'-3'-5'219'0'0,"0"1"-1"0"0,-1-1 1 0 0,0 1-1 0 0,1-1 0 0 0,-2 1 1 0 0,1 1-1 0 0,0-1 0 0 0,-1 0 1 0 0,0 1-1 0 0,0 0 1 0 0,0 0-1 0 0,-7-3 0 0 0,-1 1 186 0 0,0 0-1 0 0,0 0 1 0 0,-1 1-1 0 0,-15-3 0 0 0,-9 4 668 0 0,1 1 0 0 0,-1 1 0 0 0,-57 7 0 0 0,-22 0 371 0 0,50-7-735 0 0,0-4 1 0 0,-71-13-1 0 0,19-5 19 0 0,-140-18 235 0 0,215 38-1186 0 0,-104-5 1366 0 0,118 8-2718 0 0,0 2 0 0 0,-58 10 0 0 0,45-2-3359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25.431"/>
    </inkml:context>
    <inkml:brush xml:id="br0">
      <inkml:brushProperty name="width" value="0.1" units="cm"/>
      <inkml:brushProperty name="height" value="0.1" units="cm"/>
      <inkml:brushProperty name="color" value="#E71224"/>
    </inkml:brush>
  </inkml:definitions>
  <inkml:trace contextRef="#ctx0" brushRef="#br0">3147 212 919 0 0,'-18'-16'-490'0'0,"16"15"759"0"0,0 1 1 0 0,-1-1-1 0 0,1 0 1 0 0,0 0-1 0 0,0 1 0 0 0,0-1 1 0 0,-1 1-1 0 0,1 0 1 0 0,0 0-1 0 0,0-1 0 0 0,-1 1 1 0 0,1 1-1 0 0,0-1 0 0 0,0 0 1 0 0,0 1-1 0 0,-1-1 1 0 0,1 1-1 0 0,0-1 0 0 0,-4 3 1 0 0,2-2-346 0 0,1 0 0 0 0,-1-1 1 0 0,0 1-1 0 0,0-1 0 0 0,0 1 1 0 0,0-1-1 0 0,0-1 1 0 0,0 1-1 0 0,0 0 0 0 0,0-1 1 0 0,-7-2-1 0 0,-1-1 198 0 0,0-1 1 0 0,-15-9-1 0 0,18 9 258 0 0,0 0 0 0 0,-1 1 0 0 0,1 0 1 0 0,-19-5-1 0 0,-29-1 539 0 0,0 3 0 0 0,0 3 1 0 0,-73 2-1 0 0,52 5-663 0 0,-99 5 475 0 0,-241 12 939 0 0,-80-23-580 0 0,387 4-853 0 0,-77 0 164 0 0,151-5-245 0 0,1-2-1 0 0,-1-1 0 0 0,1-1 1 0 0,-47-18-1 0 0,33 9 105 0 0,-61-10-1 0 0,-189-9 275 0 0,133 19-350 0 0,147 15-187 0 0,-1 1 0 0 0,1 1 1 0 0,0 0-1 0 0,0 2 0 0 0,-1 0 1 0 0,1 2-1 0 0,1 0 0 0 0,-1 1 1 0 0,1 0-1 0 0,-23 11 0 0 0,2 2-125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28.399"/>
    </inkml:context>
    <inkml:brush xml:id="br0">
      <inkml:brushProperty name="width" value="0.1" units="cm"/>
      <inkml:brushProperty name="height" value="0.1" units="cm"/>
      <inkml:brushProperty name="color" value="#E71224"/>
    </inkml:brush>
  </inkml:definitions>
  <inkml:trace contextRef="#ctx0" brushRef="#br0">5382 27 919 0 0,'4'-4'289'0'0,"15"-15"2582"0"0,-19 19-2842 0 0,0 0 0 0 0,0-1 0 0 0,0 1 0 0 0,1 0 0 0 0,-1 0 0 0 0,0 0 0 0 0,0-1-1 0 0,1 1 1 0 0,-1 0 0 0 0,0 0 0 0 0,0 0 0 0 0,1-1 0 0 0,-1 1 0 0 0,0 0 0 0 0,0 0 0 0 0,1 0 0 0 0,-1 0 0 0 0,0 0 0 0 0,1 0-1 0 0,-1 0 1 0 0,0 0 0 0 0,0 0 0 0 0,1 0 0 0 0,-1 0 0 0 0,0 0 0 0 0,1 0 0 0 0,-1 0 0 0 0,0 0 0 0 0,1 0 0 0 0,-1 0-1 0 0,0 0 1 0 0,0 0 0 0 0,1 0 0 0 0,-1 1 0 0 0,0-1 0 0 0,0 0 0 0 0,1 0 0 0 0,-1 0 0 0 0,0 0 0 0 0,0 1 0 0 0,1-1-1 0 0,-1 0 1 0 0,0 0 0 0 0,0 0 0 0 0,0 1 0 0 0,1-1 0 0 0,-1 0 0 0 0,0 0 0 0 0,0 1 0 0 0,0-1 0 0 0,0 0 0 0 0,0 1-1 0 0,0-1 1 0 0,0 0 0 0 0,0 0 0 0 0,1 1 0 0 0,-1-1 0 0 0,0 0 0 0 0,0 1 0 0 0,0-1 0 0 0,0 0 0 0 0,0 1 0 0 0,-1-1 0 0 0,1 0-1 0 0,0 0 1 0 0,0 1 0 0 0,0-1 0 0 0,0 1 0 0 0,0-1-33 0 0,0 1-1 0 0,-1-1 0 0 0,1 1 1 0 0,0 0-1 0 0,-1-1 1 0 0,1 1-1 0 0,0-1 1 0 0,-1 1-1 0 0,1-1 0 0 0,0 1 1 0 0,-1-1-1 0 0,1 0 1 0 0,-1 1-1 0 0,1-1 1 0 0,-1 1-1 0 0,1-1 0 0 0,-1 0 1 0 0,1 0-1 0 0,-1 1 1 0 0,1-1-1 0 0,-1 0 1 0 0,1 0-1 0 0,-1 1 0 0 0,0-1 1 0 0,1 0-1 0 0,-1 0 1 0 0,1 0-1 0 0,-1 0 1 0 0,0 0-1 0 0,0 0 0 0 0,-26 1 542 0 0,18-1-87 0 0,-14 3-11 0 0,0 2-1 0 0,1 0 0 0 0,-1 2 0 0 0,-21 9 0 0 0,25-9-149 0 0,0 0 1 0 0,0-1-1 0 0,-1-1 0 0 0,1-1 1 0 0,-1 0-1 0 0,-21 0 0 0 0,-30-12 1475 0 0,-131 21-1357 0 0,123-5-130 0 0,-10 1 75 0 0,-45 3 110 0 0,-89 15 303 0 0,85-8-566 0 0,-87 12 557 0 0,19-1-592 0 0,33-5-54 0 0,-3 2 4 0 0,82-11 53 0 0,-169 7 0 0 0,-157-7-103 0 0,104-3 138 0 0,182-11-148 0 0,-93 16 234 0 0,28-1 159 0 0,152-15-369 0 0,-1-3 0 0 0,-58-8-1 0 0,-36-14 74 0 0,-119-13 290 0 0,118 25-236 0 0,-257-7 70 0 0,345 21-258 0 0,1 1-1 0 0,-76 18 1 0 0,-102 37-1744 0 0,145-33 44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32.059"/>
    </inkml:context>
    <inkml:brush xml:id="br0">
      <inkml:brushProperty name="width" value="0.1" units="cm"/>
      <inkml:brushProperty name="height" value="0.1" units="cm"/>
      <inkml:brushProperty name="color" value="#E71224"/>
    </inkml:brush>
  </inkml:definitions>
  <inkml:trace contextRef="#ctx0" brushRef="#br0">1904 165 11311 0 0,'-65'-24'1259'0'0,"43"17"-600"0"0,18 5-607 0 0,0 0 0 0 0,-1 1 0 0 0,1 0 0 0 0,-1 0 0 0 0,1 0 0 0 0,-9 0 0 0 0,12 1-76 0 0,-1 0 0 0 0,1 0 0 0 0,-1-1 0 0 0,1 1 0 0 0,0 0 0 0 0,-1-1 0 0 0,1 1 1 0 0,-1-1-1 0 0,1 1 0 0 0,0-1 0 0 0,-1 1 0 0 0,1-1 0 0 0,0 0 0 0 0,0 0 0 0 0,0 0 0 0 0,-1 0 1 0 0,1 0-1 0 0,-1-1 0 0 0,-14-25 23 0 0,14 23 122 0 0,0 0 0 0 0,0 0 0 0 0,-1 0 0 0 0,1 0 0 0 0,-5-5 1 0 0,3 5 28 0 0,0 0 1 0 0,0 1-1 0 0,0-1 1 0 0,0 1 0 0 0,0 0-1 0 0,-1 0 1 0 0,1 1-1 0 0,-1 0 1 0 0,1-1 0 0 0,-1 1-1 0 0,0 1 1 0 0,0-1-1 0 0,0 1 1 0 0,0 0-1 0 0,-1 0 1 0 0,1 0 0 0 0,-9 0-1 0 0,-38-6 959 0 0,38 4-840 0 0,-1 0 0 0 0,-21 0 0 0 0,-273 12 119 0 0,167-13 118 0 0,-99 3 763 0 0,-113 45 392 0 0,-7-1-1442 0 0,294-37-1871 0 0,32-4-47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29.753"/>
    </inkml:context>
    <inkml:brush xml:id="br0">
      <inkml:brushProperty name="width" value="0.1" units="cm"/>
      <inkml:brushProperty name="height" value="0.1" units="cm"/>
      <inkml:brushProperty name="color" value="#E71224"/>
    </inkml:brush>
  </inkml:definitions>
  <inkml:trace contextRef="#ctx0" brushRef="#br0">1625 154 1783 0 0,'-33'-10'784'0'0,"16"2"606"0"0,0-1-1 0 0,-22-15 1 0 0,29 17-947 0 0,1 1 1 0 0,-1-1-1 0 0,0 2 1 0 0,-1-1-1 0 0,0 2 0 0 0,1-1 1 0 0,-2 2-1 0 0,1-1 1 0 0,-20-2-1 0 0,-42 2 321 0 0,-115-13 261 0 0,133 12-928 0 0,0 1-1 0 0,1 4 1 0 0,-65 6-1 0 0,-34 1 30 0 0,-320-36 1954 0 0,451 26-2076 0 0,-1 2 1 0 0,0 1-1 0 0,0 1 0 0 0,0 1 0 0 0,1 1 0 0 0,-33 8 1 0 0,23-3-147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30.520"/>
    </inkml:context>
    <inkml:brush xml:id="br0">
      <inkml:brushProperty name="width" value="0.1" units="cm"/>
      <inkml:brushProperty name="height" value="0.1" units="cm"/>
      <inkml:brushProperty name="color" value="#E71224"/>
    </inkml:brush>
  </inkml:definitions>
  <inkml:trace contextRef="#ctx0" brushRef="#br0">2851 228 3223 0 0,'-2'-4'191'0'0,"1"1"-1"0"0,-1 0 0 0 0,0 0 1 0 0,0 0-1 0 0,-1 0 0 0 0,1 1 0 0 0,0-1 1 0 0,-1 0-1 0 0,0 1 0 0 0,0 0 1 0 0,1-1-1 0 0,-1 1 0 0 0,-1 1 0 0 0,1-1 1 0 0,0 0-1 0 0,0 1 0 0 0,-1-1 1 0 0,1 1-1 0 0,-1 0 0 0 0,1 0 0 0 0,-7-1 1 0 0,-7 0-283 0 0,-1 1 0 0 0,0 0 0 0 0,-23 2 0 0 0,12 0 313 0 0,-92-9 564 0 0,86 5-327 0 0,0 0 0 0 0,0 3 0 0 0,-68 6-1 0 0,30 2-258 0 0,0-3 1 0 0,-94-6-1 0 0,127 0-85 0 0,-521-48 2313 0 0,263-10-1859 0 0,207 36-401 0 0,-1 5 0 0 0,-137-10 0 0 0,149 26-61 0 0,-127 12 1 0 0,167-5-164 0 0,0 2 1 0 0,1 2 0 0 0,0 1 0 0 0,1 2-1 0 0,-45 21 1 0 0,14 1-316 0 0,-3 7-19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36.934"/>
    </inkml:context>
    <inkml:brush xml:id="br0">
      <inkml:brushProperty name="width" value="0.1" units="cm"/>
      <inkml:brushProperty name="height" value="0.1" units="cm"/>
      <inkml:brushProperty name="color" value="#E71224"/>
    </inkml:brush>
  </inkml:definitions>
  <inkml:trace contextRef="#ctx0" brushRef="#br0">2483 66 4607 0 0,'-10'-29'394'0'0,"8"25"171"0"0,1-1 1 0 0,-1 1-1 0 0,1 0 0 0 0,-1-1 0 0 0,1 1 0 0 0,0-7 0 0 0,-9 19-423 0 0,0 0 1 0 0,0-2 0 0 0,-16 9-1 0 0,-17 4-33 0 0,17-6 107 0 0,-2-1 0 0 0,0-2 0 0 0,0 0 0 0 0,-1-2 0 0 0,0-1-1 0 0,-32 3 1 0 0,-87 1 394 0 0,-225 22 800 0 0,346-29-1365 0 0,-332 38 214 0 0,280-37 48 0 0,0-4 1 0 0,-124-13 0 0 0,78-3 347 0 0,-159 3 0 0 0,218 14-774 0 0,0 2 0 0 0,1 4 1 0 0,-1 2-1 0 0,-75 23 0 0 0,88-17-184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56.058"/>
    </inkml:context>
    <inkml:brush xml:id="br0">
      <inkml:brushProperty name="width" value="0.1" units="cm"/>
      <inkml:brushProperty name="height" value="0.1" units="cm"/>
      <inkml:brushProperty name="color" value="#66CC00"/>
    </inkml:brush>
  </inkml:definitions>
  <inkml:trace contextRef="#ctx0" brushRef="#br0">3257 70 3223 0 0,'-87'-24'3809'0'0,"52"13"-2760"0"0,-1 1 1 0 0,-1 2-1 0 0,1 1 1 0 0,-59-3-1 0 0,28 14-726 0 0,1 2 0 0 0,-80 19 0 0 0,-78 8 228 0 0,41-11 928 0 0,0 0 65 0 0,108-18-1317 0 0,-146 16 697 0 0,-467 71 1512 0 0,558-80-1946 0 0,1-7 0 0 0,-164-13 0 0 0,178-1-420 0 0,21 1-751 0 0,-138 4 0 0 0,188 10-4341 0 0,3 3-1672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5:00.619"/>
    </inkml:context>
    <inkml:brush xml:id="br0">
      <inkml:brushProperty name="width" value="0.1" units="cm"/>
      <inkml:brushProperty name="height" value="0.1" units="cm"/>
      <inkml:brushProperty name="color" value="#66CC00"/>
    </inkml:brush>
  </inkml:definitions>
  <inkml:trace contextRef="#ctx0" brushRef="#br0">391 2249 3823 0 0,'-5'-3'224'0'0,"1"-1"0"0"0,-1 0 0 0 0,1-1 0 0 0,0 1 0 0 0,0-1 1 0 0,-4-5-1 0 0,6 6-38 0 0,-1 0 0 0 0,0 1 1 0 0,0-1-1 0 0,-1 1 1 0 0,1-1-1 0 0,-8-4 1 0 0,9 7-121 0 0,1 0 0 0 0,0 1 1 0 0,0-1-1 0 0,-1 0 0 0 0,1 1 0 0 0,0-1 1 0 0,-1 1-1 0 0,1 0 0 0 0,-1 0 0 0 0,1-1 1 0 0,0 1-1 0 0,-1 0 0 0 0,1 0 0 0 0,-1 0 1 0 0,1 0-1 0 0,-1 1 0 0 0,1-1 0 0 0,0 0 1 0 0,-1 1-1 0 0,1-1 0 0 0,0 0 0 0 0,-1 1 1 0 0,1 0-1 0 0,0-1 0 0 0,-2 2 1 0 0,-2 2 76 0 0,0 0 1 0 0,0 0 0 0 0,1 0 0 0 0,-7 9 0 0 0,8-10-61 0 0,0 1 0 0 0,0-1-1 0 0,0 0 1 0 0,0 0 0 0 0,0 0 0 0 0,-1 0 0 0 0,1-1 0 0 0,-1 0 0 0 0,-3 3-1 0 0,-57 11 2974 0 0,60-16-2901 0 0,-1 0-1 0 0,1 0 0 0 0,0 0 1 0 0,0 0-1 0 0,-1-1 1 0 0,1 1-1 0 0,0-1 0 0 0,0 0 1 0 0,-1 0-1 0 0,1-1 0 0 0,0 1 1 0 0,0-1-1 0 0,-5-3 1 0 0,8 4-79 0 0,-1 0 0 0 0,1-1 0 0 0,0 1 0 0 0,0 0 0 0 0,0 0 0 0 0,0 0 1 0 0,0-1-1 0 0,0 1 0 0 0,1 0 0 0 0,-1-1 0 0 0,0 1 0 0 0,1-1 0 0 0,-1 1 1 0 0,1-1-1 0 0,-1 1 0 0 0,1-1 0 0 0,0 1 0 0 0,0-1 0 0 0,-1-2 0 0 0,1 0-2 0 0,0 1 0 0 0,0-1-1 0 0,0 1 1 0 0,0-1-1 0 0,1 1 1 0 0,-1 0 0 0 0,1-1-1 0 0,1-3 1 0 0,20-51 195 0 0,-16 43-58 0 0,0 1 0 0 0,-1-1 0 0 0,-1 0-1 0 0,4-21 1 0 0,5-63 815 0 0,-12 63-819 0 0,-2 1 0 0 0,-1-1-1 0 0,-2 0 1 0 0,-1 1 0 0 0,-12-39-1 0 0,-32-111 624 0 0,12 46-420 0 0,27 100-363 0 0,1-1 0 0 0,2-1 0 0 0,2 1 1 0 0,1-1-1 0 0,3-55 0 0 0,4 73 56 0 0,1-1 0 0 0,0 0 0 0 0,2 1 0 0 0,15-39-1 0 0,-6 13 106 0 0,-13 39-147 0 0,1 0 1 0 0,0 0 0 0 0,0 0 0 0 0,1 1 0 0 0,6-12 0 0 0,37-43 87 0 0,-15 23-154 0 0,-20 24 5 0 0,1 1 0 0 0,0 1 0 0 0,26-24 0 0 0,-29 31 0 0 0,0 1 0 0 0,0 0 0 0 0,0 0 0 0 0,1 1 0 0 0,0 1 0 0 0,0 0 0 0 0,17-5 0 0 0,98-36 0 0 0,18-5 0 0 0,133-23-144 0 0,349-29-315 0 0,-555 94 446 0 0,144-32-81 0 0,-143 24 31 0 0,1 3 0 0 0,104-5 0 0 0,-105 14-5 0 0,120-25-1 0 0,-37 3-257 0 0,219-9 0 0 0,-36 6-170 0 0,-53 1 260 0 0,-94 27 116 0 0,-64 2-4 0 0,-36 0 10 0 0,0 4-1 0 0,157 26 0 0 0,79 4-36 0 0,-315-33 150 0 0,226 21 1 0 0,432 37 0 0 0,-378-47 0 0 0,-157-6 0 0 0,147-6 0 0 0,-269-1 0 0 0,277-19 0 0 0,-69 3 0 0 0,-57 12 0 0 0,64-4 0 0 0,246-8 0 0 0,-257 34 0 0 0,-86-5 0 0 0,39 7 0 0 0,99 3 0 0 0,-93-8 0 0 0,-124-7 0 0 0,0-3 0 0 0,63-2 0 0 0,202-7 0 0 0,-208 6 0 0 0,672 16 64 0 0,-521-12-17 0 0,24 3 24 0 0,-36 14 76 0 0,109 6 263 0 0,-38-13-143 0 0,-68 12-74 0 0,-105-8-130 0 0,-43-7-69 0 0,31 3 196 0 0,176 0-1 0 0,-289-16-186 0 0,455 2 111 0 0,-390 0-73 0 0,-1-4 0 0 0,87-13-1 0 0,64-4 30 0 0,-75 17-50 0 0,149-7 99 0 0,-175 3-93 0 0,201 14 1 0 0,48-7-27 0 0,47-16 64 0 0,219 24 64 0 0,-329 23-37 0 0,23 0 10 0 0,-294-30-93 0 0,-29-1 7 0 0,1 0 0 0 0,43 8 0 0 0,-52-6 5 0 0,17 5-2 0 0,0 0 1 0 0,34 15-1 0 0,-17 3 52 0 0,-37-18-71 0 0,0-1 0 0 0,1-1-1 0 0,-1 0 1 0 0,16 5 0 0 0,101 19 77 0 0,-15-4 155 0 0,-57-13 33 0 0,1-2 0 0 0,106 4 0 0 0,-95-11-211 0 0,59 4 43 0 0,200-15 0 0 0,-236-2-75 0 0,0 4 1 0 0,140 9-1 0 0,-173-1-21 0 0,0-3 0 0 0,89-12 0 0 0,-4 0 0 0 0,37-6 0 0 0,-19 1 0 0 0,246-1-64 0 0,-365 18 66 0 0,0 3 1 0 0,65 9-1 0 0,13 2-96 0 0,-88-9 49 0 0,1 1 0 0 0,-2 1 0 0 0,1 2 0 0 0,30 12 0 0 0,-35-11 13 0 0,49 26 0 0 0,-67-30 28 0 0,-1 0 0 0 0,0 1 0 0 0,0 0 0 0 0,-1 0 0 0 0,1 0 0 0 0,-1 1 0 0 0,-1 0 0 0 0,6 8 0 0 0,37 66-63 0 0,-40-66 53 0 0,9 20 4 0 0,-2 0 1 0 0,-1 1 0 0 0,-2 1-1 0 0,-1 0 1 0 0,-2 1 0 0 0,-2 0-1 0 0,4 55 1 0 0,-5 29-12 0 0,9 77-22 0 0,-12-181 43 0 0,-2 1 0 0 0,0 0 0 0 0,-1 0 0 0 0,-1-1 0 0 0,-1 1 0 0 0,-1 0 0 0 0,0-1 0 0 0,-11 32 0 0 0,-10 49 78 0 0,19-72-40 0 0,-1 0 0 0 0,-18 47 0 0 0,20-68-66 0 0,0 0-1 0 0,0 1 0 0 0,0-2 1 0 0,-1 1-1 0 0,0 0 1 0 0,-1-1-1 0 0,1 0 0 0 0,-1 0 1 0 0,-9 6-1 0 0,-13 11-6401 0 0,7-2-1070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5:17.771"/>
    </inkml:context>
    <inkml:brush xml:id="br0">
      <inkml:brushProperty name="width" value="0.1" units="cm"/>
      <inkml:brushProperty name="height" value="0.1" units="cm"/>
      <inkml:brushProperty name="color" value="#66CC00"/>
    </inkml:brush>
  </inkml:definitions>
  <inkml:trace contextRef="#ctx0" brushRef="#br0">1753 267 2303 0 0,'0'0'72'0'0,"1"-1"0"0"0,-1 0-1 0 0,0 0 1 0 0,0 1-1 0 0,0-1 1 0 0,0 0 0 0 0,0 0-1 0 0,0 1 1 0 0,0-1 0 0 0,0 0-1 0 0,0 1 1 0 0,0-1-1 0 0,-1 0 1 0 0,1 0 0 0 0,0 1-1 0 0,0-1 1 0 0,-1 0-1 0 0,1 1 1 0 0,0-1 0 0 0,-1 0-1 0 0,1 1 1 0 0,-1-1-1 0 0,1 1 1 0 0,-1-1 0 0 0,1 1-1 0 0,-1-1 1 0 0,1 1-1 0 0,-1-1 1 0 0,1 1 0 0 0,-1-1-1 0 0,0 1 1 0 0,1 0-1 0 0,-1-1 1 0 0,0 1 0 0 0,1 0-1 0 0,-1-1 1 0 0,0 1-1 0 0,1 0 1 0 0,-1 0 0 0 0,0 0-1 0 0,0 0 1 0 0,1 0 0 0 0,-1 0-1 0 0,0 0 1 0 0,0 0-1 0 0,1 0 1 0 0,-1 0 0 0 0,0 0-1 0 0,-1 1 1 0 0,-13-2-695 0 0,3 0 804 0 0,-1 0 1 0 0,0 1-1 0 0,1 1 0 0 0,-1 0 1 0 0,1 1-1 0 0,-1 0 1 0 0,-14 5-1 0 0,-6 4 550 0 0,-41 21 1 0 0,47-20-684 0 0,-3-1 231 0 0,-1-1 0 0 0,-57 11 0 0 0,54-13-109 0 0,0-1 9 0 0,-1-2-1 0 0,0-1 0 0 0,-1-1 1 0 0,1-2-1 0 0,0-2 1 0 0,-58-7-1 0 0,-4-7 90 0 0,-179-49 0 0 0,235 51-175 0 0,-1 2 0 0 0,-75-10-1 0 0,87 19 45 0 0,0 0-1 0 0,0 2 0 0 0,0 2 1 0 0,-54 8-1 0 0,56-5 14 0 0,0-2-1 0 0,0-1 0 0 0,0-1 1 0 0,-36-4-1 0 0,37 6 502 0 0,46-4-453 0 0,0-1 0 0 0,27-6 0 0 0,-26 3 50 0 0,1 2 0 0 0,30-1 0 0 0,645-38 1238 0 0,-609 34-1105 0 0,139 4 0 0 0,85 9-211 0 0,-102-4 952 0 0,-38 16-1065 0 0,-81-7-686 0 0,-38-2 730 0 0,97 28-1 0 0,-15-3 109 0 0,-108-28-183 0 0,0-1-1 0 0,0-2 1 0 0,33 0-1 0 0,-19-3-2 0 0,-24 2-1 0 0,-1-1 1 0 0,0-1 0 0 0,1-1-1 0 0,-1 0 1 0 0,0 0 0 0 0,0-2 0 0 0,16-5-1 0 0,-14 2 14 0 0,1-1-1 0 0,-1 0 0 0 0,0-1 1 0 0,-1-1-1 0 0,19-14 0 0 0,-34 23-32 0 0,0 0 0 0 0,-1 1 0 0 0,1-1-1 0 0,0 0 1 0 0,0 0 0 0 0,0 0 0 0 0,-1 1 0 0 0,1-1-1 0 0,0 0 1 0 0,-1 0 0 0 0,1 0 0 0 0,-1 0 0 0 0,1 0 0 0 0,-1 0-1 0 0,1-1 1 0 0,-1 1 0 0 0,0 0 0 0 0,1 0 0 0 0,-1 0-1 0 0,0-1 1 0 0,0 1 4 0 0,-1 0 0 0 0,1 0-1 0 0,0 0 1 0 0,-1 0-1 0 0,1 1 1 0 0,0-1 0 0 0,-1 0-1 0 0,1 0 1 0 0,-1 1 0 0 0,0-1-1 0 0,1 0 1 0 0,-1 1 0 0 0,1-1-1 0 0,-1 0 1 0 0,0 1 0 0 0,0-1-1 0 0,1 1 1 0 0,-1-1 0 0 0,-1 0-1 0 0,-4-1 32 0 0,1 0-1 0 0,-1 0 0 0 0,0 0 1 0 0,0 1-1 0 0,-11-2 0 0 0,-186-28 103 0 0,125 16-144 0 0,-1 4 0 0 0,-85-1 0 0 0,-221-13-214 0 0,205 8 148 0 0,100 15 70 0 0,-1 3 0 0 0,-88 13 0 0 0,160-13 0 0 0,-65 3 2 0 0,50-4-5 0 0,1 1 0 0 0,0 1 0 0 0,-41 9 0 0 0,63-11-1 0 0,1 0 1 0 0,-1 0 0 0 0,0 0 0 0 0,1 0-1 0 0,-1 0 1 0 0,1 0 0 0 0,-1 0 0 0 0,1 1-1 0 0,-1-1 1 0 0,1 0 0 0 0,-1 0 0 0 0,1 0-1 0 0,-1 1 1 0 0,1-1 0 0 0,0 0 0 0 0,-1 1 0 0 0,1-1-1 0 0,-1 1 1 0 0,1-1 0 0 0,0 0 0 0 0,-1 1-1 0 0,1-1 1 0 0,0 1 0 0 0,0-1 0 0 0,-1 1-1 0 0,1-1 1 0 0,0 1 0 0 0,0-1 0 0 0,-1 1-1 0 0,1-1 1 0 0,0 1 0 0 0,0-1 0 0 0,0 1 0 0 0,0-1-1 0 0,0 1 1 0 0,0-1 0 0 0,0 2 0 0 0,1 0-1 0 0,0 0-1 0 0,0-1 1 0 0,0 1 0 0 0,0 0 0 0 0,0-1 0 0 0,0 1 0 0 0,1-1 0 0 0,-1 1 0 0 0,0-1 0 0 0,4 3 0 0 0,4 3-13 0 0,0-1 0 0 0,0 1 1 0 0,12 4-1 0 0,1-2 15 0 0,0-1 1 0 0,1 0 0 0 0,0-2-1 0 0,0-1 1 0 0,0-1-1 0 0,1-1 1 0 0,28 0 0 0 0,172-12 156 0 0,-164 4-54 0 0,81-8 35 0 0,268-63 0 0 0,-298 47-148 0 0,-24 5 37 0 0,1 3 1 0 0,121-11-1 0 0,-143 30-25 0 0,0 3 0 0 0,75 11 0 0 0,-20 8 0 0 0,-73-11 0 0 0,66 4 0 0 0,-16-13 0 0 0,15 0 0 0 0,-102-1 0 0 0,-9 1 0 0 0,0-1 0 0 0,-1 1 0 0 0,1 0 0 0 0,-1 0 0 0 0,1 0 0 0 0,0 0 0 0 0,-1 0 0 0 0,1 0 0 0 0,0 1 0 0 0,-1-1 0 0 0,1 0 0 0 0,-1 1 0 0 0,1-1 0 0 0,2 2 0 0 0,-22-1 12 0 0,-39-5 26 0 0,0 3-1 0 0,-1 1 1 0 0,1 4 0 0 0,-81 14-1 0 0,41 1-5 0 0,-167 9 0 0 0,138-21-32 0 0,-218 40 0 0 0,220-26 22 0 0,-2-6-1 0 0,-167 0 0 0 0,-274-50 107 0 0,403 23-128 0 0,37 4 0 0 0,27 3 0 0 0,-107 8 0 0 0,44 1 0 0 0,106-6 0 0 0,-32 0 0 0 0,80 3 0 0 0,0 0 0 0 0,-1 0 0 0 0,1 1 0 0 0,0 0 0 0 0,0 1 0 0 0,0 0 0 0 0,-9 4 0 0 0,17-6 0 0 0,0-1 0 0 0,0 0 0 0 0,0 1 0 0 0,0-1 0 0 0,0 1 0 0 0,0-1 0 0 0,0 1 0 0 0,0-1 0 0 0,0 1 0 0 0,1 0 0 0 0,-1-1 0 0 0,0 1 0 0 0,1 0 0 0 0,-1 0 0 0 0,0 0 0 0 0,1-1 0 0 0,-1 1 0 0 0,1 0 0 0 0,-2 2 0 0 0,3-3 0 0 0,-1 1 0 0 0,0-1 0 0 0,0 1 0 0 0,1-1 0 0 0,-1 1 0 0 0,0-1 0 0 0,1 1 0 0 0,-1-1 0 0 0,0 0 0 0 0,1 1 0 0 0,-1-1 0 0 0,1 1 0 0 0,-1-1 0 0 0,1 0 0 0 0,-1 1 0 0 0,1-1 0 0 0,-1 0 0 0 0,1 0 0 0 0,-1 1 0 0 0,1-1 0 0 0,-1 0 0 0 0,1 0 0 0 0,0 0 0 0 0,0 0 0 0 0,49 8 0 0 0,-42-7 0 0 0,44 1 94 0 0,0-1 0 0 0,71-9 0 0 0,-31 2-24 0 0,139-20 47 0 0,-49 3 39 0 0,-136 20-130 0 0,0 2 1 0 0,47 4-1 0 0,148 22 0 0 0,75 7 12 0 0,-8-19 26 0 0,-68-8 18 0 0,-135-1-46 0 0,196-12 40 0 0,-119 0-14 0 0,-87 5-22 0 0,205 2-16 0 0,-296 1-24 0 0,1 0 0 0 0,-1 1 0 0 0,0-1 0 0 0,1 1 0 0 0,-1 0 0 0 0,0 1 0 0 0,8 2 0 0 0,-14-3 6 0 0,0 0-1 0 0,0 0 0 0 0,0 0 1 0 0,0 0-1 0 0,0-1 0 0 0,0 1 1 0 0,0-1-1 0 0,0 1 0 0 0,-1-1 1 0 0,1 0-1 0 0,-3 1 0 0 0,-48 1 63 0 0,-92-9-1 0 0,-52-18-74 0 0,-8-13 7 0 0,-22-2 0 0 0,133 29 1 0 0,-112 2 1 0 0,-95 19-77 0 0,37 18 58 0 0,-15 1-30 0 0,245-28 46 0 0,6 0 0 0 0,1 0-1 0 0,0 2 0 0 0,0 1 1 0 0,0 1-1 0 0,-28 9 1 0 0,54-14-1 0 0,1 0 1 0 0,0 0-1 0 0,-1 0 1 0 0,1 0 0 0 0,-1 0-1 0 0,1 0 1 0 0,-1 0-1 0 0,1 0 1 0 0,0 0 0 0 0,-1 0-1 0 0,1 1 1 0 0,-1-1-1 0 0,1 0 1 0 0,0 0 0 0 0,-1 0-1 0 0,1 1 1 0 0,0-1-1 0 0,-1 0 1 0 0,1 0 0 0 0,0 1-1 0 0,-1-1 1 0 0,1 0-1 0 0,0 1 1 0 0,0-1 0 0 0,-1 0-1 0 0,1 1 1 0 0,0-1-1 0 0,0 1 1 0 0,0-1 0 0 0,-1 0-1 0 0,1 1 1 0 0,0-1-1 0 0,0 1 1 0 0,0-1 0 0 0,0 0-1 0 0,0 1 1 0 0,0-1 0 0 0,0 1-1 0 0,0-1 1 0 0,0 1-1 0 0,0-1 1 0 0,0 0 0 0 0,0 1-1 0 0,0-1 1 0 0,0 1-1 0 0,0-1 1 0 0,1 0 0 0 0,-1 1-1 0 0,0-1 1 0 0,0 1-1 0 0,0-1 1 0 0,1 0 0 0 0,-1 1-1 0 0,0-1 1 0 0,1 0-1 0 0,-1 1 1 0 0,0-1 0 0 0,0 0-1 0 0,1 0 1 0 0,-1 1-1 0 0,1-1 1 0 0,-1 0 0 0 0,0 0-1 0 0,1 1 1 0 0,-1-1-1 0 0,1 0 1 0 0,2 2-12 0 0,1 0 0 0 0,-1 0 0 0 0,1-1 0 0 0,-1 1-1 0 0,1-1 1 0 0,4 1 0 0 0,83 14-9 0 0,180 25-32 0 0,-59-24 54 0 0,-38-3 0 0 0,-51-7 0 0 0,0-5 0 0 0,167-19 0 0 0,-190 9 0 0 0,149 8 0 0 0,-224 4 0 0 0,-20 0 0 0 0,-17 2 0 0 0,-77 20-1557 0 0,54-15 666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5:22.576"/>
    </inkml:context>
    <inkml:brush xml:id="br0">
      <inkml:brushProperty name="width" value="0.1" units="cm"/>
      <inkml:brushProperty name="height" value="0.1" units="cm"/>
      <inkml:brushProperty name="color" value="#66CC00"/>
    </inkml:brush>
  </inkml:definitions>
  <inkml:trace contextRef="#ctx0" brushRef="#br0">3361 149 4895 0 0,'-120'-31'3336'0'0,"78"26"-2969"0"0,-1 2 0 0 0,0 2 0 0 0,0 2-1 0 0,-51 8 1 0 0,-6 0-49 0 0,31-6-53 0 0,-451 48 169 0 0,478-45-417 0 0,-1-1 1 0 0,-69-3-1 0 0,-86-15 26 0 0,6 0-21 0 0,-233 9 274 0 0,310 9-291 0 0,-18 0-20 0 0,111-5 57 0 0,-1-2 1 0 0,0-1 0 0 0,-39-9-1 0 0,31 1 171 0 0,1 0 0 0 0,-45-25 0 0 0,43 19 172 0 0,-55-19-1 0 0,46 23-134 0 0,0 3 0 0 0,-1 2-1 0 0,0 1 1 0 0,0 2 0 0 0,-1 2-1 0 0,0 2 1 0 0,-63 7 0 0 0,83-3-308 0 0,0 1 0 0 0,0 1 0 0 0,0 1 0 0 0,-27 11 0 0 0,-7 9-3766 0 0,14-4-876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5:27.104"/>
    </inkml:context>
    <inkml:brush xml:id="br0">
      <inkml:brushProperty name="width" value="0.1" units="cm"/>
      <inkml:brushProperty name="height" value="0.1" units="cm"/>
      <inkml:brushProperty name="color" value="#66CC00"/>
    </inkml:brush>
  </inkml:definitions>
  <inkml:trace contextRef="#ctx0" brushRef="#br0">785 149 919 0 0,'-49'-5'654'0'0,"0"-2"0"0"0,1-3-1 0 0,-74-23 1 0 0,72 15-319 0 0,17 5 138 0 0,-1 2-1 0 0,0 1 1 0 0,-52-7-1 0 0,25 6-78 0 0,-13-2-161 0 0,68 13-205 0 0,1-1 0 0 0,0 1 0 0 0,0 0 0 0 0,0 1 0 0 0,0-1 0 0 0,0 1 1 0 0,0 0-1 0 0,0 0 0 0 0,0 0 0 0 0,0 1 0 0 0,0 0 0 0 0,0 0 0 0 0,1 0 0 0 0,-1 1 0 0 0,1-1 0 0 0,-1 1 0 0 0,1 0 0 0 0,-5 5 0 0 0,2-2 4 0 0,0-1 0 0 0,1 1-1 0 0,0 1 1 0 0,0-1-1 0 0,-9 13 1 0 0,15-18-11 0 0,0-1 0 0 0,0 1 0 0 0,0-1 0 0 0,0 1 0 0 0,0-1 0 0 0,1 1 0 0 0,-1-1 0 0 0,0 1 0 0 0,0-1 0 0 0,0 1 0 0 0,0-1 0 0 0,1 0 0 0 0,-1 1 1 0 0,0-1-1 0 0,1 1 0 0 0,-1-1 0 0 0,0 0 0 0 0,1 1 0 0 0,-1-1 0 0 0,0 0 0 0 0,1 0 0 0 0,-1 1 0 0 0,1-1 0 0 0,-1 0 0 0 0,0 0 0 0 0,1 1 0 0 0,-1-1 0 0 0,1 0 0 0 0,-1 0 0 0 0,1 0 0 0 0,-1 0 1 0 0,1 0-1 0 0,-1 0 0 0 0,1 0 0 0 0,0 0 0 0 0,21 6 584 0 0,-19-6-516 0 0,16 5 264 0 0,-1 0 1 0 0,35 15 0 0 0,-33-12-358 0 0,0 0 1 0 0,27 6-1 0 0,17-3 299 0 0,-1-2-1 0 0,1-3 1 0 0,0-3-1 0 0,1-3 1 0 0,-1-2-1 0 0,0-3 1 0 0,93-20-1 0 0,-111 15-85 0 0,-24 4-135 0 0,0 1-1 0 0,0 1 0 0 0,0 1 1 0 0,1 1-1 0 0,-1 1 1 0 0,33 3-1 0 0,-52-2-82 0 0,0 1 0 0 0,0-1 1 0 0,0 1-1 0 0,0 0 0 0 0,0 0 0 0 0,-1 0 1 0 0,1 0-1 0 0,0 1 0 0 0,0-1 0 0 0,-1 1 0 0 0,1 0 1 0 0,-1-1-1 0 0,0 1 0 0 0,1 0 0 0 0,-1 1 0 0 0,0-1 1 0 0,3 4-1 0 0,-4-4-379 0 0,0 0 1 0 0,0 0-1 0 0,0 0 0 0 0,0 0 1 0 0,0 1-1 0 0,0-1 1 0 0,-1 0-1 0 0,1 5 0 0 0,0 11-3504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7:42.039"/>
    </inkml:context>
    <inkml:brush xml:id="br0">
      <inkml:brushProperty name="width" value="0.1" units="cm"/>
      <inkml:brushProperty name="height" value="0.1" units="cm"/>
      <inkml:brushProperty name="color" value="#66CC00"/>
    </inkml:brush>
  </inkml:definitions>
  <inkml:trace contextRef="#ctx0" brushRef="#br0">7289 1966 223 0 0,'-20'-37'1395'0'0,"19"36"-1250"0"0,-1-1 1 0 0,1 1-1 0 0,-1 0 0 0 0,0-1 0 0 0,1 1 1 0 0,-1 0-1 0 0,0 0 0 0 0,0 0 0 0 0,0 0 0 0 0,0 1 1 0 0,0-1-1 0 0,0 0 0 0 0,0 1 0 0 0,0 0 1 0 0,0-1-1 0 0,0 1 0 0 0,0 0 0 0 0,0 0 1 0 0,0 0-1 0 0,0 0 0 0 0,0 0 0 0 0,0 1 0 0 0,0-1 1 0 0,0 0-1 0 0,0 1 0 0 0,0 0 0 0 0,0-1 1 0 0,0 1-1 0 0,0 0 0 0 0,0 0 0 0 0,-2 2 1 0 0,-6 4 1 0 0,0 1 1 0 0,0 0-1 0 0,1 0 1 0 0,-12 14 0 0 0,-4 4-51 0 0,19-22 366 0 0,0 0 1 0 0,1 0-1 0 0,-2 0 0 0 0,-6 2 1 0 0,5-2 719 0 0,-3 0 2181 0 0,16-14-651 0 0,-1 3-2520 0 0,2-5 277 0 0,1 1-1 0 0,1 0 1 0 0,0 0-1 0 0,1 1 1 0 0,0 0-1 0 0,19-16 1 0 0,-20 19-158 0 0,0-1 0 0 0,-1 0 0 0 0,0 0 0 0 0,0-1 0 0 0,-1 0 0 0 0,0 0 0 0 0,0 0 0 0 0,-1-1 0 0 0,7-18 0 0 0,-4 10 461 0 0,20-31-1 0 0,-21 37-333 0 0,0 0-1 0 0,-1 0 0 0 0,-1 0 1 0 0,1-1-1 0 0,3-15 1 0 0,13-70-1641 0 0,-15 65 270 0 0,10-62 2200 0 0,4-114 0 0 0,-19 135-1029 0 0,-2 43-114 0 0,1 1 1 0 0,5-32-1 0 0,25-93 1771 0 0,-29 141-2101 0 0,-1 0 1 0 0,0-1-1 0 0,-2 1 1 0 0,1 0-1 0 0,-2 0 1 0 0,0 0-1 0 0,-7-25 0 0 0,5 23 266 0 0,1 0 0 0 0,0 0-1 0 0,1 0 1 0 0,1 0-1 0 0,1-30 1 0 0,4 14-2 0 0,0 6-35 0 0,1-36 0 0 0,-6 52-26 0 0,1 1-1 0 0,-1-1 1 0 0,0 1 0 0 0,-1 0 0 0 0,0 0-1 0 0,-1 0 1 0 0,-6-15 0 0 0,7 18 8 0 0,-1 0 1 0 0,0 0-1 0 0,0 1 1 0 0,0-1-1 0 0,-1 1 0 0 0,0 0 1 0 0,0-1-1 0 0,-1 2 1 0 0,1-1-1 0 0,-1 0 0 0 0,0 1 1 0 0,0 0-1 0 0,0 0 1 0 0,-1 1-1 0 0,0-1 0 0 0,1 1 1 0 0,-1 0-1 0 0,0 1 1 0 0,-9-3-1 0 0,-94-35 58 0 0,60 20-64 0 0,-21-11 0 0 0,-86-38 0 0 0,135 63 17 0 0,-1 1 0 0 0,0 1 0 0 0,0 0 0 0 0,0 2 0 0 0,-32 0 0 0 0,-13-1 9 0 0,-38-2-27 0 0,-21-2 13 0 0,32 1 79 0 0,-186 12 0 0 0,65 2-20 0 0,-256 17 57 0 0,319-15-128 0 0,-71 6 11 0 0,142-11 67 0 0,1-3 1 0 0,-90-10-1 0 0,31 0-7 0 0,-21 13 13 0 0,99-1-56 0 0,-78-6-1 0 0,80-3-31 0 0,-157-15 125 0 0,155 13-78 0 0,-65-10 61 0 0,86 11-104 0 0,0 2 0 0 0,0 2 0 0 0,-56 3 0 0 0,25 1 0 0 0,-3-6 27 0 0,-109-19 0 0 0,102 11-17 0 0,-189-30 54 0 0,97 20-64 0 0,143 19 0 0 0,-96-4 0 0 0,-169 13 0 0 0,144 0 0 0 0,-279 16 0 0 0,4 35 0 0 0,209-34 0 0 0,55-8 0 0 0,68-6 0 0 0,1-4 0 0 0,-115-8 0 0 0,167 0-5 0 0,21 1-5 0 0,0 1 0 0 0,0 0 1 0 0,-1 2-1 0 0,1 0 0 0 0,-38 8 0 0 0,51-7 8 0 0,-1 0 0 0 0,1 0-1 0 0,0 1 1 0 0,0 0 0 0 0,0 1 0 0 0,0-1-1 0 0,-7 6 1 0 0,11-6-1 0 0,0 0 0 0 0,0 0 1 0 0,0 0-1 0 0,0 0 0 0 0,1 1 0 0 0,-1-1 0 0 0,1 1 0 0 0,0 0 0 0 0,0-1 0 0 0,1 1 0 0 0,-1 0 1 0 0,1 0-1 0 0,-1 0 0 0 0,1 0 0 0 0,0 5 0 0 0,-3 22-30 0 0,2 1 0 0 0,1-1 0 0 0,4 48-1 0 0,0 27-22 0 0,-9-32 52 0 0,-4-1 1 0 0,-21 84-1 0 0,3-20 4 0 0,21-85 0 0 0,0 82 0 0 0,2-7 0 0 0,-5-1 0 0 0,11 231 0 0 0,0-346-2 0 0,0-1 1 0 0,1 1-1 0 0,0-1 0 0 0,1 1 1 0 0,0-1-1 0 0,0 0 1 0 0,6 11-1 0 0,-6-16-6 0 0,0 0 0 0 0,0 1-1 0 0,1-1 1 0 0,0-1 0 0 0,0 1 0 0 0,0 0-1 0 0,0-1 1 0 0,0 0 0 0 0,1 0 0 0 0,0-1 0 0 0,0 1-1 0 0,0-1 1 0 0,11 5 0 0 0,3-1-1 0 0,1-1 0 0 0,0-2 0 0 0,1 0 0 0 0,-1 0 0 0 0,1-2 0 0 0,26-1 1 0 0,18 4 6 0 0,1 1-30 0 0,118-3 0 0 0,178-45-24 0 0,-256 26 48 0 0,-64 10 8 0 0,-1 2 0 0 0,1 2 0 0 0,0 1 0 0 0,57 8 0 0 0,262 28 0 0 0,-91-36-51 0 0,-161-3 38 0 0,355 30 13 0 0,-278-9 0 0 0,226 37 0 0 0,-303-31 0 0 0,183 63 0 0 0,-255-73 0 0 0,-1-3 0 0 0,2 0 0 0 0,-1-3 0 0 0,1-1 0 0 0,43 1 0 0 0,441-16-5325 0 0,-445 2-3766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44.373"/>
    </inkml:context>
    <inkml:brush xml:id="br0">
      <inkml:brushProperty name="width" value="0.1" units="cm"/>
      <inkml:brushProperty name="height" value="0.1" units="cm"/>
      <inkml:brushProperty name="color" value="#66CC00"/>
    </inkml:brush>
  </inkml:definitions>
  <inkml:trace contextRef="#ctx0" brushRef="#br0">2920 18 3679 0 0,'-5'-6'8441'0'0,"8"-5"-5675"0"0,-3 11-2681 0 0,-11 0 1619 0 0,-15 6-760 0 0,21-4-364 0 0,-2 2 63 0 0,7-4-620 0 0,0 0-1 0 0,0 0 1 0 0,0 0-1 0 0,0 0 1 0 0,0 0-1 0 0,0 0 1 0 0,0 0-1 0 0,0 0 1 0 0,0 0-1 0 0,0 0 1 0 0,-1 1-1 0 0,1-1 1 0 0,0 0-1 0 0,0 0 1 0 0,0 0-1 0 0,0 0 1 0 0,0 0-1 0 0,0 0 1 0 0,0 0-1 0 0,0 0 1 0 0,0 0-1 0 0,0 0 1 0 0,0 0-1 0 0,-1 0 1 0 0,1 0-1 0 0,0 0 1 0 0,0 0-1 0 0,0 0 1 0 0,0 0-1 0 0,0 0 1 0 0,0 0-1 0 0,0 0 1 0 0,0 0 0 0 0,0 0-1 0 0,0 0 1 0 0,-1 0-1 0 0,1 0 1 0 0,0 0-1 0 0,0 0 1 0 0,0 0-1 0 0,0 0 1 0 0,0 0-1 0 0,0 0 1 0 0,0 0-1 0 0,0-1 1 0 0,0 1-1 0 0,0 0 1 0 0,0 0-1 0 0,0 0 1 0 0,0 0-1 0 0,-1 0 1 0 0,1 0-1 0 0,0 0 1 0 0,0 0-1 0 0,0 0 1 0 0,0 0-1 0 0,0 0 1 0 0,0-1-1 0 0,0 1 1 0 0,0 0-1 0 0,0 1 12 0 0,0-1 0 0 0,0 1 1 0 0,0-1-1 0 0,0 0 0 0 0,0 1 0 0 0,0-1 0 0 0,-1 1 0 0 0,1-1 1 0 0,0 1-1 0 0,0-1 0 0 0,0 1 0 0 0,-1-1 0 0 0,1 0 0 0 0,0 1 0 0 0,-1-1 1 0 0,1 0-1 0 0,0 1 0 0 0,-1-1 0 0 0,1 0 0 0 0,0 1 0 0 0,-1-1 1 0 0,1 0-1 0 0,-1 0 0 0 0,1 1 0 0 0,0-1 0 0 0,-1 0 0 0 0,1 0 0 0 0,-1 0 1 0 0,1 0-1 0 0,-1 1 0 0 0,1-1 0 0 0,-1 0 0 0 0,1 0 0 0 0,-1 0 0 0 0,1 0 1 0 0,0 0-1 0 0,-1 0 0 0 0,0 0 0 0 0,-30 4 1141 0 0,20-3-914 0 0,-156 26 1147 0 0,156-25-1303 0 0,-1 0 0 0 0,1 1 0 0 0,-21 9 0 0 0,20-7-47 0 0,-1-1 1 0 0,-22 6-1 0 0,-4-4 80 0 0,-83 12 681 0 0,-123-11-579 0 0,47-20-77 0 0,36 2-134 0 0,-109-15 48 0 0,43 2 230 0 0,59 16-19 0 0,0 8 0 0 0,-206 25 0 0 0,289-15-769 0 0,-1-3 0 0 0,1-5 0 0 0,-152-14 0 0 0,196 7-611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32.734"/>
    </inkml:context>
    <inkml:brush xml:id="br0">
      <inkml:brushProperty name="width" value="0.1" units="cm"/>
      <inkml:brushProperty name="height" value="0.1" units="cm"/>
      <inkml:brushProperty name="color" value="#E71224"/>
    </inkml:brush>
  </inkml:definitions>
  <inkml:trace contextRef="#ctx0" brushRef="#br0">2081 108 7367 0 0,'-143'-35'6416'0'0,"31"7"-7664"0"0,-9 11 1928 0 0,-88-9 2344 0 0,152 24-2768 0 0,0 3-1 0 0,-62 9 1 0 0,22-2 125 0 0,-206 21 1885 0 0,143-11-1150 0 0,53-10-961 0 0,-1-5 0 0 0,1-4 0 0 0,-153-22 0 0 0,240 20-1569 0 0,-37-11 0 0 0,14 0-5388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45.522"/>
    </inkml:context>
    <inkml:brush xml:id="br0">
      <inkml:brushProperty name="width" value="0.1" units="cm"/>
      <inkml:brushProperty name="height" value="0.1" units="cm"/>
      <inkml:brushProperty name="color" value="#66CC00"/>
    </inkml:brush>
  </inkml:definitions>
  <inkml:trace contextRef="#ctx0" brushRef="#br0">2022 79 9215 0 0,'-1'-1'91'0'0,"0"-1"1"0"0,0 1-1 0 0,0-1 0 0 0,1 1 0 0 0,-1-1 0 0 0,0 0 0 0 0,0 1 0 0 0,1-1 0 0 0,-1 0 0 0 0,1 1 0 0 0,0-1 0 0 0,-1 0 0 0 0,1 0 0 0 0,0 1 1 0 0,0-3-1 0 0,0 2-85 0 0,0 1-1 0 0,0-1 1 0 0,0 1 0 0 0,0-1 0 0 0,0 0 0 0 0,-1 1 0 0 0,1-1 0 0 0,-1 1-1 0 0,1-1 1 0 0,-1 1 0 0 0,1-1 0 0 0,-1 1 0 0 0,0-1 0 0 0,0 1 0 0 0,0-1 0 0 0,0 1-1 0 0,0 0 1 0 0,0 0 0 0 0,-2-2 0 0 0,-1 0 283 0 0,0 1 0 0 0,0 0 1 0 0,-1 0-1 0 0,1 0 0 0 0,-1 0 0 0 0,1 0 1 0 0,-1 1-1 0 0,0 0 0 0 0,0 0 0 0 0,-9 0 1 0 0,-54 2 2213 0 0,29 1-1723 0 0,-22 1-134 0 0,1 3-1 0 0,-62 14 1 0 0,57-9-23 0 0,-83 24 843 0 0,99-22-980 0 0,0-2 1 0 0,-67 7-1 0 0,-374 29 1797 0 0,449-44-2083 0 0,1-2 1 0 0,-1-1-1 0 0,1-2 0 0 0,-43-9 0 0 0,17-1-184 0 0,-62-14-140 0 0,2-17-736 0 0,45 8-2661 0 0,54 23 1833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46.745"/>
    </inkml:context>
    <inkml:brush xml:id="br0">
      <inkml:brushProperty name="width" value="0.1" units="cm"/>
      <inkml:brushProperty name="height" value="0.1" units="cm"/>
      <inkml:brushProperty name="color" value="#66CC00"/>
    </inkml:brush>
  </inkml:definitions>
  <inkml:trace contextRef="#ctx0" brushRef="#br0">3412 0 2303 0 0,'-4'4'6301'0'0,"4"-4"-6187"0"0,0 0-89 0 0,0 1 0 0 0,0-1 0 0 0,0 0 0 0 0,0 0 0 0 0,0 1 0 0 0,0-1 0 0 0,0 0-1 0 0,0 0 1 0 0,0 1 0 0 0,0-1 0 0 0,0 0 0 0 0,0 0 0 0 0,0 1 0 0 0,0-1 0 0 0,0 0-1 0 0,0 0 1 0 0,0 1 0 0 0,-1-1 0 0 0,1 0 0 0 0,0 0 0 0 0,0 0 0 0 0,0 1-1 0 0,0-1 1 0 0,-1 0 0 0 0,1 0 0 0 0,0 0 0 0 0,0 0 0 0 0,0 1 0 0 0,-1-1 0 0 0,1 0-1 0 0,0 0 1 0 0,0 0 0 0 0,-1 0 0 0 0,1 0 0 0 0,0 0 0 0 0,0 0 0 0 0,-1 0 0 0 0,1 0-1 0 0,0 0 1 0 0,0 0 0 0 0,-1 0 0 0 0,1 0 0 0 0,0 0 0 0 0,0 0 0 0 0,-1 0-1 0 0,1 0 1 0 0,-47 7 3078 0 0,16-3-1447 0 0,-46 12 0 0 0,59-11-1336 0 0,0-2-1 0 0,-23 2 1 0 0,6-1 2 0 0,-101 13 1280 0 0,41-3-664 0 0,-60 12 98 0 0,104-19-683 0 0,0-2 1 0 0,-61-2-1 0 0,37-2-29 0 0,-364 25 1028 0 0,402-23-1264 0 0,-463 30 1133 0 0,369-31-624 0 0,-238-27 1 0 0,92-25-211 0 0,-110-11-611 0 0,380 60 189 0 0,-129-7-1326 0 0,44 10-5019 0 0,9 8-1695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49.371"/>
    </inkml:context>
    <inkml:brush xml:id="br0">
      <inkml:brushProperty name="width" value="0.1" units="cm"/>
      <inkml:brushProperty name="height" value="0.1" units="cm"/>
      <inkml:brushProperty name="color" value="#66CC00"/>
    </inkml:brush>
  </inkml:definitions>
  <inkml:trace contextRef="#ctx0" brushRef="#br0">2580 115 3679 0 0,'0'-2'55'0'0,"0"0"-1"0"0,0 0 0 0 0,1 1 0 0 0,-1-1 0 0 0,1 0 0 0 0,0 0 0 0 0,-1 0 0 0 0,1 1 0 0 0,0-1 0 0 0,0 0 0 0 0,0 1 0 0 0,0-1 0 0 0,0 1 0 0 0,0-1 0 0 0,1 1 1 0 0,-1-1-1 0 0,0 1 0 0 0,1 0 0 0 0,-1 0 0 0 0,1-1 0 0 0,0 1 0 0 0,-1 0 0 0 0,3 0 0 0 0,1-1 26 0 0,1 1 0 0 0,-1 0 0 0 0,0 0 0 0 0,1 1 0 0 0,-1-1 0 0 0,9 2 0 0 0,-9-1-118 0 0,-1 0 1 0 0,1 0-1 0 0,0 0 0 0 0,-1-1 0 0 0,1 1 0 0 0,-1-1 0 0 0,1 0 0 0 0,0 0 0 0 0,-1-1 1 0 0,5-1-1 0 0,-7 1 275 0 0,-1 1-1 0 0,1 0 1 0 0,-1-1 0 0 0,0 1 0 0 0,1-1 0 0 0,-1 1 0 0 0,0-1 0 0 0,0 0 0 0 0,0 0-1 0 0,0 1 1 0 0,-1-1 0 0 0,1 0 0 0 0,0 0 0 0 0,-1 0 0 0 0,1 0 0 0 0,-1 0 0 0 0,1-3-1 0 0,-1 4-133 0 0,0 0-1 0 0,0 0 1 0 0,0 0 0 0 0,0 0-1 0 0,0 0 1 0 0,0 0-1 0 0,0 0 1 0 0,0 0-1 0 0,0 0 1 0 0,0 0-1 0 0,-1 0 1 0 0,1 0-1 0 0,0 0 1 0 0,-1 0-1 0 0,1 0 1 0 0,-1 0-1 0 0,1 0 1 0 0,-1 0-1 0 0,1 0 1 0 0,-1 1-1 0 0,1-1 1 0 0,-1 0-1 0 0,0 0 1 0 0,0 1-1 0 0,1-1 1 0 0,-1 0-1 0 0,0 1 1 0 0,0-1 0 0 0,0 1-1 0 0,0-1 1 0 0,1 1-1 0 0,-1-1 1 0 0,0 1-1 0 0,-2-1 1 0 0,-7 1 176 0 0,-1-1 1 0 0,0 1-1 0 0,0 1 1 0 0,0 0-1 0 0,1 0 1 0 0,-1 1-1 0 0,0 0 1 0 0,1 1 0 0 0,0 0-1 0 0,-1 1 1 0 0,-18 10-1 0 0,-12 2-190 0 0,-2-1 0 0 0,1-3 0 0 0,-2-1 1 0 0,-44 4-1 0 0,-203 35 1025 0 0,270-46-987 0 0,-216 38 1444 0 0,29-16-693 0 0,-109 17 2 0 0,261-33-542 0 0,0-2 0 0 0,-1-3 0 0 0,1-3 0 0 0,-1-2 0 0 0,0-2 0 0 0,1-3 0 0 0,-96-20 0 0 0,-167-30 2953 0 0,265 47-3677 0 0,-196-36-940 0 0,223 39 428 0 0,-5-2-1503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4:51.891"/>
    </inkml:context>
    <inkml:brush xml:id="br0">
      <inkml:brushProperty name="width" value="0.1" units="cm"/>
      <inkml:brushProperty name="height" value="0.1" units="cm"/>
      <inkml:brushProperty name="color" value="#66CC00"/>
    </inkml:brush>
  </inkml:definitions>
  <inkml:trace contextRef="#ctx0" brushRef="#br0">4501 16 919 0 0,'-45'-1'2186'0'0,"21"-1"1158"0"0,-44 5 0 0 0,-109 7-274 0 0,142-9-2478 0 0,0 1 0 0 0,0 3 0 0 0,0 0 0 0 0,-42 14 0 0 0,-129 56 964 0 0,142-53-1146 0 0,-2-2 1 0 0,-120 21-1 0 0,79-20-94 0 0,-215 40 552 0 0,248-52-608 0 0,0-3 1 0 0,-105-4-1 0 0,-296-55 1740 0 0,-80-65-769 0 0,106 17-762 0 0,346 84-428 0 0,0 4 1 0 0,-150 1-1 0 0,152 14-28 0 0,-122 19-1 0 0,173-12-231 0 0,0 1 0 0 0,1 3-1 0 0,1 2 1 0 0,-67 29-1 0 0,-2 16-868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7:45.799"/>
    </inkml:context>
    <inkml:brush xml:id="br0">
      <inkml:brushProperty name="width" value="0.1" units="cm"/>
      <inkml:brushProperty name="height" value="0.1" units="cm"/>
      <inkml:brushProperty name="color" value="#66CC00"/>
    </inkml:brush>
  </inkml:definitions>
  <inkml:trace contextRef="#ctx0" brushRef="#br0">3389 2116 8319 0 0,'-17'-12'803'0'0,"15"12"-799"0"0,1 0 0 0 0,0-1 0 0 0,0 1 0 0 0,0-1 0 0 0,0 0 0 0 0,0 1-1 0 0,-1-1 1 0 0,1 0 0 0 0,0 0 0 0 0,1 0 0 0 0,-1 0 0 0 0,0 0 0 0 0,0 0 0 0 0,0 0 0 0 0,1 0 0 0 0,-1 0 0 0 0,0 0 0 0 0,1 0 0 0 0,-1 0 0 0 0,1 0 0 0 0,-1 0 0 0 0,6-8 3192 0 0,-5 9-3116 0 0,0 0 0 0 0,0 0 0 0 0,0-1 0 0 0,0 1 0 0 0,0 0 0 0 0,0 0 1 0 0,0 0-1 0 0,0-1 0 0 0,0 1 0 0 0,0 0 0 0 0,0 0 0 0 0,0 0 0 0 0,0-1 1 0 0,0 1-1 0 0,-1-1 641 0 0,1 0-641 0 0,22 3 1955 0 0,-21-2-1897 0 0,0 0-1 0 0,0 0 0 0 0,1 0 1 0 0,-1 0-1 0 0,0 0 1 0 0,0 0-1 0 0,0 0 0 0 0,0 0 1 0 0,0 0-1 0 0,0-1 1 0 0,0 1-1 0 0,0 0 0 0 0,0-1 1 0 0,0 1-1 0 0,0-1 1 0 0,0 1-1 0 0,0-1 0 0 0,1 0 1 0 0,-2-1-10 0 0,1 1 1 0 0,-1 0-1 0 0,0-1 0 0 0,0 1 1 0 0,1-1-1 0 0,-1 1 1 0 0,0-1-1 0 0,0 1 0 0 0,-1-1 1 0 0,1 1-1 0 0,0-1 0 0 0,0 1 1 0 0,-2-3-1 0 0,2 0 75 0 0,0 0 0 0 0,0-1 0 0 0,0 1 1 0 0,0 0-1 0 0,1 0 0 0 0,0 0 0 0 0,0 0 0 0 0,0 0 0 0 0,2-6 0 0 0,18-36 193 0 0,-21 46-379 0 0,15-33 418 0 0,-1 0 1 0 0,-1-1-1 0 0,-2 0 0 0 0,-2-1 1 0 0,6-41-1 0 0,27-220 1305 0 0,-39 265-1572 0 0,-2-1 0 0 0,-3-33 1 0 0,0 38-82 0 0,2 1 1 0 0,0-1 0 0 0,7-42 0 0 0,-1 30-31 0 0,-1 0-1 0 0,-2 0 1 0 0,-2 0-1 0 0,-8-76 1 0 0,6 92-10 0 0,1-1 0 0 0,1 1 0 0 0,1-1 0 0 0,5-24 0 0 0,2-12 11 0 0,-8 45-43 0 0,-1 1 0 0 0,0-1 0 0 0,-1 0 0 0 0,0 1 0 0 0,-8-29 0 0 0,-27-70 134 0 0,12 43-108 0 0,21 60-41 0 0,-28-81 0 0 0,27 80 0 0 0,-1 0 0 0 0,-1 0 0 0 0,0 0 0 0 0,0 1 0 0 0,-13-16 0 0 0,14 21 2 0 0,-1 0 0 0 0,1 1 0 0 0,-1-1 0 0 0,0 1 0 0 0,0 0 0 0 0,0 0 0 0 0,-1 1 0 0 0,1 0 0 0 0,-13-4 0 0 0,-6-1 15 0 0,-36-5 0 0 0,6 1-7 0 0,-217-68 54 0 0,251 73-41 0 0,0 2 0 0 0,0 1 0 0 0,-1 0 1 0 0,-32-1-1 0 0,-90 7 4 0 0,104-1-34 0 0,-152 14 7 0 0,146-10 0 0 0,-245 11 0 0 0,-22-3 0 0 0,44-9 0 0 0,197-10 0 0 0,1-2 0 0 0,-93-24 0 0 0,134 28 10 0 0,1 1 0 0 0,0 2 1 0 0,-1 0-1 0 0,1 2 0 0 0,-45 8 0 0 0,6-3-7 0 0,7-2-3 0 0,-73 9 0 0 0,109-11 0 0 0,0 0 0 0 0,-49-3 0 0 0,47 0 0 0 0,0 1 0 0 0,-34 3 0 0 0,32 1 0 0 0,15-3 0 0 0,0 1 0 0 0,0 0 0 0 0,1 1 0 0 0,-1 0 0 0 0,1 1 0 0 0,0 0 0 0 0,0 1 0 0 0,0 1 0 0 0,-13 8 0 0 0,6 0-44 0 0,15-9 41 0 0,-1-1 1 0 0,1 0 0 0 0,-1 0 0 0 0,0-1 0 0 0,0 0 0 0 0,0 0-1 0 0,0 0 1 0 0,-10 2 0 0 0,14-4 2 0 0,-1 0 0 0 0,1 0 0 0 0,0 0 0 0 0,0 0 0 0 0,1 0 0 0 0,-1 1 0 0 0,0-1 0 0 0,0 1 0 0 0,1 0 0 0 0,-1-1 0 0 0,1 1 0 0 0,-1 0 0 0 0,1 0 0 0 0,0 0 0 0 0,-1 0 0 0 0,1 0 0 0 0,-1 2 0 0 0,-15 20 0 0 0,12-19 0 0 0,0 0 0 0 0,1 0 0 0 0,-1 0 0 0 0,1 0 0 0 0,0 1 0 0 0,0 0 0 0 0,1 0 0 0 0,-1 0 0 0 0,-2 8 0 0 0,0 4 0 0 0,1 0 0 0 0,-4 20 0 0 0,-7 27 0 0 0,6-29-16 0 0,2 1 0 0 0,2-1 0 0 0,-3 47 0 0 0,-11 65 8 0 0,16-131 8 0 0,-24 124 0 0 0,24-113 0 0 0,2 0 0 0 0,0 0 0 0 0,4 32 0 0 0,4 39-34 0 0,12 118 4 0 0,-11-158 12 0 0,4-1 0 0 0,33 107 1 0 0,-40-153 16 0 0,1 0 0 0 0,0 0 1 0 0,1-1-1 0 0,0 1 0 0 0,1-1 0 0 0,0-1 1 0 0,1 1-1 0 0,0-2 0 0 0,1 1 1 0 0,0-1-1 0 0,0 0 0 0 0,1 0 0 0 0,0-1 1 0 0,15 8-1 0 0,9 6-15 0 0,55 25 0 0 0,-70-39 10 0 0,1-1-1 0 0,-1 0 1 0 0,1-1-1 0 0,39 5 1 0 0,32 1 187 0 0,161 14 966 0 0,-165-20-496 0 0,92 3-2078 0 0,-68-11 1145 0 0,150-7-52 0 0,26 16 334 0 0,-196-2 0 0 0,5-1-13 0 0,0-5-1 0 0,0-3 1 0 0,135-25 0 0 0,-85 6 7 0 0,252-5 1 0 0,-361 27 5 0 0,-1 2 0 0 0,0 2 0 0 0,0 1 0 0 0,0 2 0 0 0,64 18 0 0 0,-92-21 1 0 0,40 16 16 0 0,-45-17-25 0 0,1 0-1 0 0,-1 0 1 0 0,0 1 0 0 0,0-1-1 0 0,0 1 1 0 0,0 0-1 0 0,0 0 1 0 0,-1 0-1 0 0,1 0 1 0 0,3 6-1 0 0,-3-4-573 0 0,0 1 0 0 0,-1-1 0 0 0,1 1-1 0 0,-1 0 1 0 0,-1 0 0 0 0,2 6-1 0 0,-2-1-1634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9:17.482"/>
    </inkml:context>
    <inkml:brush xml:id="br0">
      <inkml:brushProperty name="width" value="0.1" units="cm"/>
      <inkml:brushProperty name="height" value="0.1" units="cm"/>
      <inkml:brushProperty name="color" value="#66CC00"/>
    </inkml:brush>
  </inkml:definitions>
  <inkml:trace contextRef="#ctx0" brushRef="#br0">6621 218 2815 0 0,'0'0'132'0'0,"0"0"-9"0"0,-1 2-87 0 0,1-2 19 0 0,-2-22 125 0 0,3 8 566 0 0,-2 11-525 0 0,1 1 1 0 0,0-1-1 0 0,0 1 0 0 0,0-1 1 0 0,1 1-1 0 0,-1-1 1 0 0,1 1-1 0 0,-1 0 0 0 0,1-1 1 0 0,2-3-1 0 0,-6 7 101 0 0,1 1 0 0 0,0 0-1 0 0,0-1 1 0 0,-1 0 0 0 0,1 1 0 0 0,-1-1-1 0 0,1 0 1 0 0,-1 0 0 0 0,1 0 0 0 0,-1-1-1 0 0,0 1 1 0 0,0-1 0 0 0,1 1 0 0 0,-1-1 0 0 0,0 0-1 0 0,-3 0 1 0 0,-53-7 1472 0 0,7 0-1069 0 0,28 6-242 0 0,-29-5 0 0 0,-5-1 46 0 0,24 5-324 0 0,-15-1 485 0 0,-63-11 0 0 0,85 10-738 0 0,0 1-1 0 0,0 2 0 0 0,-31 1 0 0 0,15 1 1602 0 0,-22-3-1093 0 0,-1-3 0 0 0,-123-25 1 0 0,22-13-250 0 0,131 36-176 0 0,-1 2 1 0 0,-39 0 0 0 0,-29-4 14 0 0,81 8-14 0 0,1 0 1 0 0,0 2-1 0 0,0 0 0 0 0,-35 8 1 0 0,2-2 44 0 0,20-2-29 0 0,1-2 1 0 0,-1-2 0 0 0,0-1-1 0 0,0-2 1 0 0,-61-10 0 0 0,62 5 127 0 0,1 2 1 0 0,-1 1 0 0 0,0 2 0 0 0,0 2-1 0 0,-1 1 1 0 0,-51 8 0 0 0,-207 20-431 0 0,208-23 1104 0 0,-134 25-1 0 0,-17 5-2229 0 0,187-28 1397 0 0,0-3-1 0 0,0-2 1 0 0,0-3 0 0 0,-1-1-1 0 0,-65-11 1 0 0,62 8 55 0 0,0 2 0 0 0,0 3 0 0 0,0 2 0 0 0,-62 11 0 0 0,41-2 36 0 0,0-4 0 0 0,-119-2 0 0 0,80-10 16 0 0,-169 17 0 0 0,135-3-27 0 0,86-7-74 0 0,-134 1 101 0 0,153-4-121 0 0,-132-6 50 0 0,127 3 13 0 0,-88 6 0 0 0,31 1-10 0 0,7 1-60 0 0,57-2 0 0 0,-43-2 0 0 0,9-6 20 0 0,27 1 2 0 0,-67 2 0 0 0,97 4-22 0 0,-1-2 0 0 0,1 0 0 0 0,0-1 0 0 0,0-1 0 0 0,-32-8 0 0 0,41 9 0 0 0,-1-1 0 0 0,0 1 0 0 0,1 1 0 0 0,-1 0 0 0 0,-14 1 0 0 0,-4 0 0 0 0,-79 8 0 0 0,51-3 0 0 0,35-5 0 0 0,1-1 0 0 0,0-1 0 0 0,-36-5 0 0 0,25-2 0 0 0,25 6 0 0 0,1 0 0 0 0,-1 1 0 0 0,0 0 0 0 0,0 0 0 0 0,1 0 0 0 0,-1 0 0 0 0,0 1 0 0 0,0 0 0 0 0,0 1 0 0 0,-10 1 0 0 0,6 0 0 0 0,6-1 0 0 0,1 0 0 0 0,-1-1 0 0 0,1 2 0 0 0,-1-1 0 0 0,1 0 0 0 0,-5 3 0 0 0,7-3 0 0 0,0 0 0 0 0,-1 0 0 0 0,1 1 0 0 0,0-1 0 0 0,0 0 0 0 0,0 0 0 0 0,0 1 0 0 0,0-1 0 0 0,0 1 0 0 0,1-1 0 0 0,-1 1 0 0 0,0-1 0 0 0,1 1 0 0 0,-1-1 0 0 0,1 1 0 0 0,-1 0 0 0 0,1 2 0 0 0,-1 3 0 0 0,-1 0 0 0 0,0 1 0 0 0,0-1 0 0 0,-1 0 0 0 0,0 0 0 0 0,0-1 0 0 0,-5 9 0 0 0,-2 9 0 0 0,8-19 0 0 0,1-1 0 0 0,-1 1 0 0 0,0-1 0 0 0,0 0 0 0 0,-5 7 0 0 0,1-1 0 0 0,0 0 0 0 0,0 0 0 0 0,1 1 0 0 0,0 0 0 0 0,1 0 0 0 0,0 0 0 0 0,1 1 0 0 0,0-1 0 0 0,-2 23 0 0 0,2 2 0 0 0,2-1 0 0 0,3 37 0 0 0,1-50 0 0 0,0-1 0 0 0,2 0 0 0 0,1 0 0 0 0,0 0 0 0 0,11 23 0 0 0,3 11 0 0 0,5 62 0 0 0,-20-102 0 0 0,34 89 0 0 0,-29-78 0 0 0,-1 0 0 0 0,-1 0 0 0 0,-2 1 0 0 0,4 29 0 0 0,12 46 0 0 0,-11-58 0 0 0,-3-14 0 0 0,20 52 0 0 0,-9-24 70 0 0,-15-45-71 0 0,0 1-1 0 0,1-1 1 0 0,9 18-1 0 0,50 70 66 0 0,-57-93-46 0 0,0-1-1 0 0,0 1 1 0 0,0-1 0 0 0,1-1 0 0 0,0 0-1 0 0,0 0 1 0 0,0 0 0 0 0,14 6-1 0 0,77 30 133 0 0,-84-36-179 0 0,27 8 164 0 0,0-2 0 0 0,84 12 0 0 0,92 1 4 0 0,-39-10-61 0 0,208 12 172 0 0,-152-7-222 0 0,45 0 8 0 0,527-23 228 0 0,-598-4-212 0 0,62 2 24 0 0,141 30-4 0 0,-278-15-16 0 0,120 1-3 0 0,186 1 22 0 0,-275-5-12 0 0,-93-2-62 0 0,31 3-1 0 0,101 2 0 0 0,-89-14 4 0 0,263-4 56 0 0,1-20-60 0 0,-222 12 0 0 0,-9 15 0 0 0,-22 1 0 0 0,-89-3 21 0 0,-1-1 1 0 0,52-14-1 0 0,1 4 17 0 0,-19 4-12 0 0,-67 9-19 0 0,0 0-1 0 0,0 0 1 0 0,0-1-1 0 0,0 1 1 0 0,0-1 0 0 0,0 0-1 0 0,-1 1 1 0 0,1-1-1 0 0,2-3 1 0 0,-2 3 0 0 0,0-1 0 0 0,0 1 0 0 0,0 0-1 0 0,0 0 1 0 0,0 1 0 0 0,0-1 0 0 0,0 1 0 0 0,4-2 0 0 0,-4 2-4 0 0,0 0 0 0 0,0-1 0 0 0,-1 1 0 0 0,1-1 0 0 0,0 0 1 0 0,-1 1-1 0 0,0-1 0 0 0,1 0 0 0 0,-1 0 0 0 0,0-1 0 0 0,0 1 0 0 0,2-3 0 0 0,19-17 21 0 0,-4 8-24 0 0,0-1 0 0 0,31-33 0 0 0,-43 41 0 0 0,-4 4 0 0 0,0-1 0 0 0,-1 1 1 0 0,1-1-1 0 0,-1 0 0 0 0,0 0 0 0 0,0 0 0 0 0,0 0 0 0 0,0 0 1 0 0,1-6-1 0 0,7-43 68 0 0,-6 29-14 0 0,4-17 57 0 0,-2 0 0 0 0,-2-1 0 0 0,-3-68 0 0 0,-1 86-99 0 0,1 1 1 0 0,4-28-1 0 0,2-28 15 0 0,-10 43-15 0 0,-1 0 0 0 0,-1 1 0 0 0,-20-67 0 0 0,1 3 4 0 0,20 72-16 0 0,2-1 0 0 0,0 0 0 0 0,4-43 0 0 0,-1-32 0 0 0,-27-79 0 0 0,24 164 0 0 0,-1 0 0 0 0,-1-1 0 0 0,0 2 0 0 0,-2-1 0 0 0,0 0 0 0 0,-1 1 0 0 0,0 0 0 0 0,-1 1 0 0 0,-16-24 0 0 0,14 23 7 0 0,-11-31 0 0 0,17 36-18 0 0,-1 0 0 0 0,0 1 0 0 0,-1-1 0 0 0,-1 1 0 0 0,0 0 0 0 0,-15-19 0 0 0,14 24 9 0 0,1-1-1 0 0,-2 1 0 0 0,1 1 1 0 0,0-1-1 0 0,-1 1 0 0 0,0 1 0 0 0,-1 0 1 0 0,-16-6-1 0 0,-10 0 47 0 0,-38-5-1 0 0,30 7-27 0 0,3-1-16 0 0,-66-5 0 0 0,86 13 0 0 0,1 1 0 0 0,-1 1 0 0 0,0 1 0 0 0,1 1 0 0 0,-26 6 0 0 0,9 3-159 0 0,0 1-1 0 0,1 1 1 0 0,0 2-1 0 0,1 2 1 0 0,-38 26 0 0 0,-155 123-3373 0 0,218-159 3285 0 0,-90 71-8090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03.439"/>
    </inkml:context>
    <inkml:brush xml:id="br0">
      <inkml:brushProperty name="width" value="0.1" units="cm"/>
      <inkml:brushProperty name="height" value="0.1" units="cm"/>
      <inkml:brushProperty name="color" value="#66CC00"/>
    </inkml:brush>
  </inkml:definitions>
  <inkml:trace contextRef="#ctx0" brushRef="#br0">183 233 455 0 0,'-21'-7'168'0'0,"-14"2"4939"0"0,7 2-3535 0 0,21 2-1184 0 0,0-1-48 0 0,0 1 0 0 0,0 0 0 0 0,0 0 0 0 0,-13 1 0 0 0,17 1-226 0 0,1-1 0 0 0,0 0 1 0 0,0 1-1 0 0,0 0 0 0 0,0-1 1 0 0,0 1-1 0 0,0 0 0 0 0,0 0 1 0 0,0 0-1 0 0,0 0 1 0 0,0 1-1 0 0,0-1 0 0 0,1 0 1 0 0,-1 1-1 0 0,0-1 0 0 0,1 1 1 0 0,-1 0-1 0 0,1-1 1 0 0,0 1-1 0 0,-2 2 0 0 0,2-1 4 0 0,1-1 0 0 0,-1 1 0 0 0,0-1 0 0 0,1 1 0 0 0,-1 0 1 0 0,1-1-1 0 0,0 1 0 0 0,0-1 0 0 0,0 1 0 0 0,1 0 0 0 0,-1-1 0 0 0,0 1 0 0 0,1-1 0 0 0,1 5 0 0 0,13 34 190 0 0,-14-39-306 0 0,-1 0 0 0 0,1 0 0 0 0,0 0-1 0 0,0 0 1 0 0,1 0 0 0 0,-1-1 0 0 0,0 1 0 0 0,1 0 0 0 0,-1-1 0 0 0,1 1 0 0 0,-1-1 0 0 0,1 1-1 0 0,0-1 1 0 0,-1 0 0 0 0,1 1 0 0 0,0-1 0 0 0,4 1 0 0 0,-4-1 0 0 0,0-1 1 0 0,0 0 0 0 0,-1 0 0 0 0,1 1-1 0 0,0-1 1 0 0,0-1 0 0 0,0 1-1 0 0,0 0 1 0 0,0 0 0 0 0,0-1-1 0 0,0 1 1 0 0,0-1 0 0 0,-1 0 0 0 0,1 1-1 0 0,0-1 1 0 0,2-1 0 0 0,2-2 2 0 0,-1 0 1 0 0,1-1 0 0 0,-1 1 0 0 0,0-1-1 0 0,0 0 1 0 0,0 0 0 0 0,-1-1 0 0 0,0 1 0 0 0,6-12-1 0 0,18-28-5 0 0,-16 25 0 0 0,16-33 0 0 0,-15 32 0 0 0,-5 20 0 0 0,-1 12 0 0 0,-6-8 5 0 0,0 0 0 0 0,1 0 0 0 0,-1 1 0 0 0,1-1 0 0 0,0 0 0 0 0,0 0 0 0 0,0 0 0 0 0,1-1 0 0 0,-1 1 0 0 0,1-1 0 0 0,-1 1 0 0 0,1-1-1 0 0,0 0 1 0 0,0 0 0 0 0,0 0 0 0 0,0 0 0 0 0,0 0 0 0 0,0-1 0 0 0,1 0 0 0 0,-1 1 0 0 0,0-1 0 0 0,1 0 0 0 0,-1-1 0 0 0,1 1 0 0 0,-1-1 0 0 0,6 1 0 0 0,1-1 11 0 0,0 0 1 0 0,0-1-1 0 0,0 0 1 0 0,0 0 0 0 0,0-1-1 0 0,0 0 1 0 0,0-1-1 0 0,9-4 1 0 0,-17 7-11 0 0,0-1 0 0 0,0 0-1 0 0,-1 1 1 0 0,1-1 0 0 0,0 0 0 0 0,-1 0 0 0 0,1 0-1 0 0,-1 0 1 0 0,1 0 0 0 0,-1-1 0 0 0,1 1 0 0 0,-1 0-1 0 0,0-1 1 0 0,0 1 0 0 0,0 0 0 0 0,0-1 0 0 0,0 0 0 0 0,0 1-1 0 0,0-1 1 0 0,1-2 0 0 0,-2 2-3 0 0,0 0 0 0 0,0 1 0 0 0,0-1 0 0 0,0 0 0 0 0,-1 0 0 0 0,1 0 0 0 0,-1 0 0 0 0,1 0 0 0 0,-1 0 0 0 0,1 1 0 0 0,-1-1 0 0 0,0 0 0 0 0,0 0-1 0 0,0 1 1 0 0,0-1 0 0 0,0 1 0 0 0,0-1 0 0 0,0 1 0 0 0,-3-3 0 0 0,-3-2-3 0 0,1-1 0 0 0,-1 1 0 0 0,0 1 0 0 0,-1 0 0 0 0,1 0 0 0 0,-1 0 0 0 0,0 1 0 0 0,0 0 0 0 0,-1 0 0 0 0,1 1 0 0 0,-1 0 0 0 0,0 1 0 0 0,0 0 0 0 0,0 0 0 0 0,0 1 0 0 0,0 0 0 0 0,0 1 0 0 0,0 0 0 0 0,-13 1 0 0 0,14 0 0 0 0,-8 1 0 0 0,0 1 0 0 0,0 0 0 0 0,1 1 0 0 0,-19 6 0 0 0,31-8 0 0 0,-1-1 0 0 0,0 1 0 0 0,1 0 0 0 0,0 0 0 0 0,-1 0 0 0 0,1 1 0 0 0,0-1 0 0 0,0 1 0 0 0,0-1 0 0 0,0 1 0 0 0,1 0 0 0 0,-1 0 0 0 0,1 0 0 0 0,0 1 0 0 0,-1-1 0 0 0,2 1 0 0 0,-1-1 0 0 0,0 1 0 0 0,1-1 0 0 0,-1 1 0 0 0,1 0 0 0 0,-1 6 0 0 0,2-8-1 0 0,-1 1-1 0 0,1-1 0 0 0,0 1 1 0 0,0-1-1 0 0,0 1 1 0 0,0 0-1 0 0,0-1 0 0 0,0 1 1 0 0,1-1-1 0 0,-1 1 1 0 0,1-1-1 0 0,0 1 0 0 0,0-1 1 0 0,0 0-1 0 0,0 1 1 0 0,0-1-1 0 0,0 0 0 0 0,1 0 1 0 0,-1 0-1 0 0,3 3 1 0 0,-1-3-5 0 0,0 1 0 0 0,0-1 0 0 0,0 0 1 0 0,1 0-1 0 0,-1 0 0 0 0,0-1 1 0 0,1 1-1 0 0,0-1 0 0 0,-1 1 0 0 0,1-1 1 0 0,0 0-1 0 0,4 0 0 0 0,5 0-9 0 0,-1 0-1 0 0,1 0 1 0 0,0-2 0 0 0,0 0-1 0 0,0 0 1 0 0,24-6-1 0 0,-31 5 13 0 0,-1 1 0 0 0,0-1 0 0 0,0 0-1 0 0,0 0 1 0 0,0 0 0 0 0,0-1 0 0 0,0 0 0 0 0,-1 0-1 0 0,9-7 1 0 0,-12 9 2 0 0,1-1 0 0 0,-1 0 0 0 0,1 0-1 0 0,-1 0 1 0 0,0 0 0 0 0,1 0 0 0 0,-1 0-1 0 0,0-1 1 0 0,-1 1 0 0 0,1 0 0 0 0,0 0 0 0 0,-1-1-1 0 0,1 1 1 0 0,-1-1 0 0 0,1 1 0 0 0,-1 0-1 0 0,0-1 1 0 0,0 1 0 0 0,0-1 0 0 0,-1 1-1 0 0,1 0 1 0 0,-1-1 0 0 0,1 1 0 0 0,-1 0 0 0 0,0-3-1 0 0,-4-6 8 0 0,1 1-1 0 0,-1-1 0 0 0,-1 1 1 0 0,0 0-1 0 0,0 0 0 0 0,-1 1 1 0 0,0-1-1 0 0,-1 2 0 0 0,0-1 1 0 0,0 1-1 0 0,-16-12 0 0 0,22 18-3 0 0,-1 1-1 0 0,0-1 1 0 0,0 0-1 0 0,0 1 1 0 0,0 0-1 0 0,0 0 1 0 0,0 0-1 0 0,0 0 1 0 0,0 0 0 0 0,0 0-1 0 0,0 1 1 0 0,-1 0-1 0 0,1 0 1 0 0,0-1-1 0 0,0 2 1 0 0,0-1-1 0 0,-1 0 1 0 0,1 1-1 0 0,0-1 1 0 0,-4 2-1 0 0,4 0 1 0 0,-1 0 0 0 0,1 0 0 0 0,0 0-1 0 0,0 0 1 0 0,0 1 0 0 0,0-1 0 0 0,0 1 0 0 0,1-1-1 0 0,-1 1 1 0 0,1 0 0 0 0,-1 0 0 0 0,1 1-1 0 0,0-1 1 0 0,0 0 0 0 0,1 1 0 0 0,-1-1-1 0 0,-1 5 1 0 0,-1 3-2 0 0,1 1 0 0 0,0 0 0 0 0,0 1 0 0 0,1-1 0 0 0,1 0 0 0 0,0 1 0 0 0,1-1 0 0 0,0 1 0 0 0,1-1 0 0 0,0 1 0 0 0,1-1 0 0 0,0 0 0 0 0,1 0 0 0 0,1 0 0 0 0,-1 0 0 0 0,2 0 0 0 0,0-1 0 0 0,8 15 0 0 0,-10-23 0 0 0,-1 0-1 0 0,1 0 0 0 0,0 0 1 0 0,0-1-1 0 0,0 1 0 0 0,0-1 0 0 0,1 1 1 0 0,-1-1-1 0 0,1 0 0 0 0,-1 0 1 0 0,1 0-1 0 0,0-1 0 0 0,-1 0 1 0 0,1 1-1 0 0,0-1 0 0 0,0 0 0 0 0,0-1 1 0 0,0 1-1 0 0,0-1 0 0 0,0 0 1 0 0,0 0-1 0 0,8-1 0 0 0,-10 1 0 0 0,1 0 0 0 0,-1-1-1 0 0,1 0 1 0 0,-1 1 0 0 0,0-1 0 0 0,1 0-1 0 0,-1 0 1 0 0,0 0 0 0 0,0 0 0 0 0,0-1-1 0 0,0 1 1 0 0,0-1 0 0 0,0 1 0 0 0,0-1-1 0 0,0 0 1 0 0,0 0 0 0 0,-1 0 0 0 0,1 1-1 0 0,-1-2 1 0 0,1 1 0 0 0,-1 0-1 0 0,0 0 1 0 0,0 0 0 0 0,0-1 0 0 0,0 1-1 0 0,0 0 1 0 0,-1-1 0 0 0,1 1 0 0 0,-1-1-1 0 0,1 1 1 0 0,-1-1 0 0 0,0 1 0 0 0,0-1-1 0 0,0 1 1 0 0,0-1 0 0 0,-1 1 0 0 0,0-4-1 0 0,0-2-10 0 0,0 1 0 0 0,0-1 0 0 0,-1 0 0 0 0,-1 0 0 0 0,1 1 0 0 0,-1-1 0 0 0,-1 1 0 0 0,1 0 0 0 0,-1 0 0 0 0,0 0 0 0 0,-1 0 0 0 0,0 1 0 0 0,0 0 0 0 0,0 0 0 0 0,0 0 0 0 0,-1 1 0 0 0,0-1 0 0 0,-1 1 0 0 0,1 1 0 0 0,-1-1 0 0 0,0 1 0 0 0,0 0 0 0 0,-12-4 0 0 0,16 7 24 0 0,0 0-1 0 0,-1 0 0 0 0,1 0 0 0 0,0 1 1 0 0,0 0-1 0 0,-1-1 0 0 0,1 1 0 0 0,0 0 1 0 0,-1 1-1 0 0,1-1 0 0 0,0 0 1 0 0,0 1-1 0 0,-1 0 0 0 0,1 0 0 0 0,0 0 1 0 0,0 0-1 0 0,0 0 0 0 0,0 1 0 0 0,0-1 1 0 0,0 1-1 0 0,1 0 0 0 0,-1 0 1 0 0,0 0-1 0 0,1 0 0 0 0,-1 0 0 0 0,1 1 1 0 0,0-1-1 0 0,0 1 0 0 0,0 0 0 0 0,0-1 1 0 0,0 1-1 0 0,-2 6 0 0 0,1-3 14 0 0,0 1 0 0 0,1-1 0 0 0,-1 1-1 0 0,2 0 1 0 0,-1 0 0 0 0,1 0 0 0 0,0 1 0 0 0,0-1-1 0 0,0 0 1 0 0,1 0 0 0 0,1 1 0 0 0,-1-1 0 0 0,1 0-1 0 0,2 7 1 0 0,-1-6-25 0 0,1-1 0 0 0,0 1 0 0 0,0-1 0 0 0,1 0 0 0 0,0 0 0 0 0,0 0 0 0 0,1-1 0 0 0,-1 1 0 0 0,2-1 0 0 0,-1 0 0 0 0,0-1 0 0 0,1 1 0 0 0,0-1 0 0 0,1 0 0 0 0,-1-1 0 0 0,14 8 0 0 0,-15-10 0 0 0,0 1 0 0 0,0-1 0 0 0,0 0 0 0 0,1-1 0 0 0,-1 1 0 0 0,1-1 0 0 0,-1 0 0 0 0,1 0 0 0 0,0-1 0 0 0,-1 0 0 0 0,1 0 0 0 0,0 0 0 0 0,-1 0 0 0 0,1-1 0 0 0,-1 0 0 0 0,1 0 0 0 0,-1-1 0 0 0,1 0 0 0 0,-1 0 0 0 0,0 0 0 0 0,1 0 0 0 0,-1-1 0 0 0,-1 0 0 0 0,7-4 0 0 0,-4 1 63 0 0,0-1-1 0 0,0 1 1 0 0,0-2-1 0 0,-1 1 1 0 0,0-1-1 0 0,-1 0 1 0 0,0 0-1 0 0,0 0 1 0 0,0-1-1 0 0,-1 0 1 0 0,-1 0-1 0 0,6-18 1 0 0,-5 10 72 0 0,0 0 0 0 0,-2 0 0 0 0,0 0 0 0 0,-1-1 0 0 0,0 1 0 0 0,-3-24 0 0 0,2 39-107 0 0,-1-1 1 0 0,1 1-1 0 0,0-1 1 0 0,-1 1 0 0 0,1-1-1 0 0,-1 1 1 0 0,0-1-1 0 0,0 1 1 0 0,1 0 0 0 0,-2-1-1 0 0,1 1 1 0 0,0 0-1 0 0,0 0 1 0 0,-1 0 0 0 0,1 0-1 0 0,-1 0 1 0 0,0 0-1 0 0,0 0 1 0 0,1 1 0 0 0,-1-1-1 0 0,0 1 1 0 0,-1-1-1 0 0,1 1 1 0 0,0 0 0 0 0,0-1-1 0 0,0 1 1 0 0,-1 0-1 0 0,1 1 1 0 0,-1-1 0 0 0,1 0-1 0 0,0 1 1 0 0,-1-1-1 0 0,1 1 1 0 0,-1 0 0 0 0,1 0-1 0 0,-1 0 1 0 0,0 0-1 0 0,1 0 1 0 0,-1 0 0 0 0,1 1-1 0 0,0-1 1 0 0,-1 1-1 0 0,1 0 1 0 0,-1 0 0 0 0,1 0-1 0 0,0 0 1 0 0,0 0-1 0 0,-1 0 1 0 0,1 1 0 0 0,-2 1-1 0 0,-13 11-241 0 0,1 1-1 0 0,1 1 1 0 0,1 0-1 0 0,0 1 1 0 0,1 1-1 0 0,-15 27 1 0 0,1-1-5693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18.963"/>
    </inkml:context>
    <inkml:brush xml:id="br0">
      <inkml:brushProperty name="width" value="0.1" units="cm"/>
      <inkml:brushProperty name="height" value="0.1" units="cm"/>
      <inkml:brushProperty name="color" value="#66CC00"/>
    </inkml:brush>
  </inkml:definitions>
  <inkml:trace contextRef="#ctx0" brushRef="#br0">221 59 919 0 0,'0'-6'684'0'0,"-1"0"0"0"0,0 0 0 0 0,0 1 0 0 0,0-1 0 0 0,-3-7 0 0 0,0 15-520 0 0,1 0-1 0 0,0 0 1 0 0,0 0-1 0 0,0 1 1 0 0,0 0-1 0 0,-3 2 0 0 0,0 2 53 0 0,0 1 0 0 0,0-1 0 0 0,1 1 0 0 0,0 0 0 0 0,-7 15-1 0 0,9-19-167 0 0,1 1 0 0 0,1 0 0 0 0,-1 0 0 0 0,0-1 0 0 0,1 1 0 0 0,0 0 0 0 0,0 0 0 0 0,1 0 0 0 0,0 0 0 0 0,-1 0 0 0 0,1 0 0 0 0,2 8 0 0 0,-2-12-10 0 0,0-1 0 0 0,0 0 0 0 0,0 1 0 0 0,0-1 0 0 0,1 0 0 0 0,-1 1 0 0 0,0-1 0 0 0,0 0 0 0 0,0 1 0 0 0,1-1 0 0 0,-1 0 0 0 0,0 0 0 0 0,0 1 0 0 0,1-1 0 0 0,-1 0 0 0 0,0 0 0 0 0,1 0 0 0 0,-1 1 0 0 0,0-1 0 0 0,1 0 0 0 0,-1 0 0 0 0,0 0 0 0 0,1 0 0 0 0,-1 0 0 0 0,0 0 0 0 0,1 0 0 0 0,-1 0 0 0 0,0 0 0 0 0,1 0 0 0 0,-1 0 0 0 0,0 0 0 0 0,1 0 0 0 0,-1 0 0 0 0,1 0 0 0 0,-1 0 0 0 0,0 0 0 0 0,1 0 0 0 0,-1 0 0 0 0,0 0 0 0 0,1-1 0 0 0,-1 1 0 0 0,23-13 475 0 0,-18 9-510 0 0,1-1 0 0 0,-1 1 1 0 0,0-1-1 0 0,-1 0 1 0 0,8-11-1 0 0,-11 14-3 0 0,0-1 0 0 0,0 1 0 0 0,0 0 0 0 0,0-1 0 0 0,0 1 0 0 0,-1-1 0 0 0,1 1 0 0 0,-1 0 0 0 0,0-1 0 0 0,0 1 0 0 0,0-1 0 0 0,0 1 0 0 0,0-1 0 0 0,0 1 0 0 0,-2-5 0 0 0,0 1 0 0 0,0 1 0 0 0,-1-1 0 0 0,0 0 0 0 0,-6-8 0 0 0,-5-10 0 0 0,13 23-1 0 0,1 0-1 0 0,-1 0 1 0 0,1 0-1 0 0,-1 0 1 0 0,1 1-1 0 0,-1-1 1 0 0,0 0-1 0 0,0 0 1 0 0,1 1-1 0 0,-1-1 1 0 0,0 1-1 0 0,0-1 1 0 0,0 0-1 0 0,0 1 1 0 0,0 0-1 0 0,0-1 1 0 0,0 1-1 0 0,1 0 1 0 0,-1-1-1 0 0,0 1 1 0 0,0 0-1 0 0,0 0 1 0 0,-2 0-1 0 0,0 0-8 0 0,0 0 0 0 0,0 0 0 0 0,0 0 0 0 0,0 1 0 0 0,0 0 0 0 0,0-1 0 0 0,-5 3 0 0 0,2 0-4 0 0,0 0-1 0 0,0 0 1 0 0,0 0-1 0 0,0 1 1 0 0,1 0-1 0 0,0 0 1 0 0,-6 5-1 0 0,5-2 88 0 0,0 0 0 0 0,1 1 0 0 0,0-1 0 0 0,0 1 0 0 0,1 0 0 0 0,0 0 0 0 0,1 1-1 0 0,-5 12 1 0 0,7-16-35 0 0,0 0 0 0 0,0 0 0 0 0,0 0-1 0 0,1-1 1 0 0,0 1 0 0 0,0 0 0 0 0,0 0 0 0 0,0 0-1 0 0,1 0 1 0 0,-1 0 0 0 0,1-1 0 0 0,1 1-1 0 0,-1 0 1 0 0,1-1 0 0 0,-1 1 0 0 0,1-1 0 0 0,5 8-1 0 0,-6-11-23 0 0,0 1 0 0 0,0-1 0 0 0,0 1 0 0 0,1-1-1 0 0,-1 1 1 0 0,1-1 0 0 0,-1 0 0 0 0,1 0 0 0 0,-1 0-1 0 0,1 0 1 0 0,0 0 0 0 0,-1 0 0 0 0,1 0 0 0 0,0-1-1 0 0,0 1 1 0 0,0 0 0 0 0,-1-1 0 0 0,4 1 0 0 0,-1-1 20 0 0,0 0 1 0 0,0 0-1 0 0,0 0 0 0 0,0-1 1 0 0,0 1-1 0 0,0-1 1 0 0,0 0-1 0 0,5-2 1 0 0,4-2 55 0 0,-1-1 0 0 0,0 0 1 0 0,0-1-1 0 0,14-11 0 0 0,-3 4-63 0 0,-19 13-23 0 0,0-1-1 0 0,0 0 1 0 0,0-1 0 0 0,-1 1 0 0 0,1-1 0 0 0,-1 1 0 0 0,0-1-1 0 0,1 0 1 0 0,-1 0 0 0 0,-1 0 0 0 0,1-1 0 0 0,0 1-1 0 0,3-8 1 0 0,-5 10-3 0 0,-1-1 1 0 0,0 0-1 0 0,0 1 0 0 0,1-1 0 0 0,-1 0 0 0 0,0 0 0 0 0,0 1 0 0 0,-1-1 0 0 0,1 0 1 0 0,0 1-1 0 0,0-1 0 0 0,-1 0 0 0 0,1 1 0 0 0,-1-1 0 0 0,0 0 0 0 0,1 1 0 0 0,-3-3 0 0 0,-19-29 33 0 0,9 15-24 0 0,10 13-6 0 0,1 1-1 0 0,-1 0 1 0 0,-1 0 0 0 0,1 0-1 0 0,0 1 1 0 0,-1-1-1 0 0,0 1 1 0 0,-7-5-1 0 0,10 7-1 0 0,-1 0-1 0 0,0 0 0 0 0,0 0 1 0 0,0 0-1 0 0,0 0 1 0 0,-1 0-1 0 0,1 1 0 0 0,0-1 1 0 0,0 1-1 0 0,0 0 1 0 0,0-1-1 0 0,-1 1 0 0 0,1 0 1 0 0,0 0-1 0 0,0 1 1 0 0,0-1-1 0 0,-1 0 0 0 0,1 1 1 0 0,0-1-1 0 0,0 1 1 0 0,0 0-1 0 0,-3 1 0 0 0,2 0-1 0 0,0 0 0 0 0,0 0 0 0 0,0 1 0 0 0,1 0 0 0 0,-1-1 0 0 0,0 1 0 0 0,1 0 0 0 0,0 0 0 0 0,0 0 0 0 0,0 0 0 0 0,0 1 0 0 0,0-1 0 0 0,1 0 0 0 0,0 1 0 0 0,-1-1 0 0 0,1 1 0 0 0,0 0 0 0 0,1-1 0 0 0,-1 5 0 0 0,-1 3 0 0 0,1 0 0 0 0,0 1 0 0 0,1-1 0 0 0,3 23 0 0 0,-2-25 25 0 0,0 0-1 0 0,1-1 0 0 0,0 1 1 0 0,0-1-1 0 0,1 1 1 0 0,1-1-1 0 0,-1 0 0 0 0,1 0 1 0 0,0-1-1 0 0,1 1 1 0 0,0-1-1 0 0,0 0 0 0 0,1 0 1 0 0,-1 0-1 0 0,1-1 0 0 0,1 0 1 0 0,-1 0-1 0 0,1 0 1 0 0,0-1-1 0 0,12 6 0 0 0,-16-9-20 0 0,0-1-1 0 0,0 0 0 0 0,0 0 0 0 0,1 0 0 0 0,-1 0 1 0 0,0-1-1 0 0,0 1 0 0 0,1-1 0 0 0,-1 0 0 0 0,0 0 1 0 0,0 0-1 0 0,1 0 0 0 0,-1-1 0 0 0,0 1 0 0 0,0-1 1 0 0,1 0-1 0 0,-1 0 0 0 0,0 0 0 0 0,3-2 0 0 0,-2 1 2 0 0,0 0-1 0 0,0-1 1 0 0,0 1 0 0 0,0-1-1 0 0,0 0 1 0 0,-1 0-1 0 0,0-1 1 0 0,1 1-1 0 0,-1-1 1 0 0,0 1 0 0 0,-1-1-1 0 0,1 0 1 0 0,2-5-1 0 0,-4 5-1 0 0,1 0-1 0 0,-1 0 1 0 0,0 0 0 0 0,0-1-1 0 0,0 1 1 0 0,-1 0-1 0 0,1 0 1 0 0,-1-1-1 0 0,0 1 1 0 0,0 0-1 0 0,-1-1 1 0 0,1 1 0 0 0,-1 0-1 0 0,0 0 1 0 0,0 0-1 0 0,0-1 1 0 0,-1 1-1 0 0,0 0 1 0 0,1 1 0 0 0,-1-1-1 0 0,-1 0 1 0 0,1 0-1 0 0,0 1 1 0 0,-6-7-1 0 0,-1 0 7 0 0,0 0 1 0 0,-1 1-1 0 0,0 0 0 0 0,-1 0 0 0 0,1 1 0 0 0,-23-12 0 0 0,28 17-9 0 0,1 1 0 0 0,-1 0 0 0 0,1 0 0 0 0,-1 0 0 0 0,0 1 0 0 0,0 0-1 0 0,0 0 1 0 0,0 0 0 0 0,0 0 0 0 0,0 1 0 0 0,0 0 0 0 0,0 0 0 0 0,0 0 0 0 0,0 0-1 0 0,0 1 1 0 0,0 0 0 0 0,0 0 0 0 0,0 1 0 0 0,0-1 0 0 0,1 1 0 0 0,-1 0-1 0 0,0 0 1 0 0,1 0 0 0 0,0 1 0 0 0,-8 5 0 0 0,7-4 1 0 0,-1 1 0 0 0,1 1 0 0 0,0-1 0 0 0,1 1 0 0 0,-1-1 0 0 0,1 1-1 0 0,0 0 1 0 0,0 1 0 0 0,1-1 0 0 0,0 1 0 0 0,0 0 0 0 0,1-1 0 0 0,-1 1 0 0 0,2 1 0 0 0,-1-1 0 0 0,1 0 0 0 0,-1 9 0 0 0,1-3 39 0 0,1 0 0 0 0,1 0 1 0 0,0-1-1 0 0,1 1 1 0 0,4 19-1 0 0,-4-27-20 0 0,-1 0 0 0 0,0-1 0 0 0,1 1 1 0 0,0-1-1 0 0,0 1 0 0 0,1-1 0 0 0,-1 0 0 0 0,1 0 0 0 0,0 0 1 0 0,0 0-1 0 0,0 0 0 0 0,0-1 0 0 0,1 0 0 0 0,-1 1 0 0 0,1-1 1 0 0,0 0-1 0 0,8 4 0 0 0,-6-5 16 0 0,1 0-1 0 0,0-1 1 0 0,0 0-1 0 0,0 0 1 0 0,0 0-1 0 0,0-1 1 0 0,0 0-1 0 0,0-1 1 0 0,-1 1 0 0 0,1-1-1 0 0,0 0 1 0 0,0-1-1 0 0,0 0 1 0 0,10-4-1 0 0,-11 2-30 0 0,0 0 1 0 0,1 0-1 0 0,-1-1 0 0 0,-1 1 0 0 0,1-1 0 0 0,-1-1 0 0 0,0 1 1 0 0,0-1-1 0 0,-1 0 0 0 0,1 0 0 0 0,3-8 0 0 0,-3 6 3 0 0,-1 0 1 0 0,1-1-1 0 0,-2 0 0 0 0,1 0 0 0 0,-1 0 1 0 0,0 0-1 0 0,-1 0 0 0 0,1-12 0 0 0,-2 18-6 0 0,-1 0 0 0 0,0 1 0 0 0,0-1 0 0 0,0 1 0 0 0,-1-1 0 0 0,1 0-1 0 0,0 1 1 0 0,-1-1 0 0 0,0 1 0 0 0,0-1 0 0 0,1 1 0 0 0,-1 0 0 0 0,-1-1 0 0 0,1 1 0 0 0,0 0-1 0 0,-1 0 1 0 0,1-1 0 0 0,-1 1 0 0 0,-2-2 0 0 0,1 1 9 0 0,0 1 0 0 0,0 0 1 0 0,-1 0-1 0 0,1 0 0 0 0,0 1 0 0 0,-1-1 0 0 0,1 1 0 0 0,-1 0 1 0 0,0 0-1 0 0,1 0 0 0 0,-1 1 0 0 0,-3-1 0 0 0,-11 0 269 0 0,1 1 0 0 0,0 1 0 0 0,0 0 0 0 0,-27 7 0 0 0,35-6-95 0 0,0 0 1 0 0,1 0 0 0 0,-1 1-1 0 0,1 0 1 0 0,-16 8-1 0 0,21-9-245 0 0,-1 0 0 0 0,1 1 0 0 0,-1 0 1 0 0,1-1-1 0 0,0 1 0 0 0,0 0 0 0 0,0 1 0 0 0,0-1 0 0 0,1 0 0 0 0,-1 1 0 0 0,1 0 0 0 0,0-1 0 0 0,0 1 1 0 0,-1 5-1 0 0,-3 7-1170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23.155"/>
    </inkml:context>
    <inkml:brush xml:id="br0">
      <inkml:brushProperty name="width" value="0.1" units="cm"/>
      <inkml:brushProperty name="height" value="0.1" units="cm"/>
      <inkml:brushProperty name="color" value="#66CC00"/>
    </inkml:brush>
  </inkml:definitions>
  <inkml:trace contextRef="#ctx0" brushRef="#br0">403 155 455 0 0,'-6'-3'572'0'0,"-1"0"-1"0"0,0 1 0 0 0,0 0 0 0 0,0 0 0 0 0,0 1 0 0 0,-1 0 1 0 0,-13 0-1 0 0,-53 5 2776 0 0,68-4-3592 0 0,-3 1 401 0 0,-11 1 1296 0 0,20-2-1396 0 0,-1 0 0 0 0,1 0-1 0 0,-1 1 1 0 0,1-1 0 0 0,0 0 0 0 0,-1 0-1 0 0,1 0 1 0 0,-1 0 0 0 0,1 1-1 0 0,0-1 1 0 0,-1 0 0 0 0,1 0-1 0 0,-1 1 1 0 0,1-1 0 0 0,0 0 0 0 0,-1 1-1 0 0,1-1 1 0 0,0 0 0 0 0,0 1-1 0 0,-1-1 1 0 0,1 0 0 0 0,0 1-1 0 0,0-1 1 0 0,0 1 0 0 0,-1-1-1 0 0,1 1 1 0 0,0-1 0 0 0,0 0 0 0 0,0 1-1 0 0,0 0 1 0 0,0 1-37 0 0,0 1-1 0 0,1-1 1 0 0,-1 0-1 0 0,1 0 1 0 0,-1 1-1 0 0,1-1 1 0 0,0 0-1 0 0,0 0 1 0 0,0 0-1 0 0,0 0 1 0 0,0 0 0 0 0,0 0-1 0 0,1 0 1 0 0,-1 0-1 0 0,1 0 1 0 0,-1 0-1 0 0,1-1 1 0 0,0 1-1 0 0,0-1 1 0 0,0 1-1 0 0,2 0 1 0 0,-1 0 21 0 0,-1 0 1 0 0,2-1-1 0 0,-1 1 1 0 0,0-1-1 0 0,0 0 1 0 0,0 0-1 0 0,1 0 1 0 0,-1 0-1 0 0,0-1 0 0 0,1 1 1 0 0,-1-1-1 0 0,0 0 1 0 0,1 0-1 0 0,4-1 1 0 0,-7 1-36 0 0,0 0 0 0 0,0 0 0 0 0,0 0 0 0 0,-1 0 0 0 0,1 0 1 0 0,0-1-1 0 0,0 1 0 0 0,-1 0 0 0 0,1 0 0 0 0,0-1 0 0 0,0 1 1 0 0,-1-1-1 0 0,1 1 0 0 0,0-1 0 0 0,-1 1 0 0 0,1-1 0 0 0,-1 1 1 0 0,2-1-1 0 0,-2 0-2 0 0,0 1 0 0 0,0-1 0 0 0,0 1 1 0 0,0 0-1 0 0,0-1 0 0 0,0 1 0 0 0,0 0 0 0 0,0-1 0 0 0,0 1 1 0 0,0-1-1 0 0,0 1 0 0 0,0 0 0 0 0,-1-1 0 0 0,1 1 1 0 0,0 0-1 0 0,0-1 0 0 0,0 1 0 0 0,0 0 0 0 0,-1-1 1 0 0,1 1-1 0 0,0 0 0 0 0,0-1 0 0 0,-1 1 0 0 0,1 0 0 0 0,-1-1 1 0 0,-1-1 5 0 0,0 0 1 0 0,0 1-1 0 0,-1-1 1 0 0,1 1-1 0 0,-1-1 1 0 0,1 1-1 0 0,-1 0 1 0 0,-4-2-1 0 0,-5 0 68 0 0,-1 1 0 0 0,0 0 0 0 0,0 1 0 0 0,0 0 0 0 0,0 1 0 0 0,0 1 0 0 0,0 0 0 0 0,-19 4-1 0 0,22-3-28 0 0,0 1 0 0 0,0-1 0 0 0,0 2 0 0 0,0 0-1 0 0,1 0 1 0 0,-1 1 0 0 0,1 0 0 0 0,0 0-1 0 0,1 1 1 0 0,-1 0 0 0 0,-7 8 0 0 0,14-11-6 0 0,-1 0 0 0 0,1 0 1 0 0,0 0-1 0 0,0 0 0 0 0,0 0 0 0 0,0 1 1 0 0,0-1-1 0 0,1 1 0 0 0,-1-1 1 0 0,1 1-1 0 0,0 0 0 0 0,0-1 1 0 0,1 1-1 0 0,-1 0 0 0 0,1 4 1 0 0,0-5-23 0 0,0-1-1 0 0,0 0 1 0 0,0 0 0 0 0,0 1 0 0 0,1-1 0 0 0,-1 0 0 0 0,1 0 0 0 0,-1 0 0 0 0,1 1 0 0 0,0-1 0 0 0,0 0 0 0 0,0 0-1 0 0,0 0 1 0 0,1 0 0 0 0,-1-1 0 0 0,0 1 0 0 0,1 0 0 0 0,-1 0 0 0 0,1-1 0 0 0,-1 1 0 0 0,1-1 0 0 0,0 1 0 0 0,0-1 0 0 0,0 0-1 0 0,0 0 1 0 0,2 1 0 0 0,4 1 10 0 0,0-1 0 0 0,-1 0 0 0 0,1 0 0 0 0,0-1 0 0 0,0 0 0 0 0,0 0 0 0 0,-1-1 0 0 0,1 0 0 0 0,0-1 0 0 0,0 0 0 0 0,9-1 0 0 0,-10 0-9 0 0,-1 1 0 0 0,1-1 0 0 0,-1 0 0 0 0,0 0 0 0 0,0-1-1 0 0,0 0 1 0 0,0 0 0 0 0,0-1 0 0 0,-1 1 0 0 0,1-1 0 0 0,-1 0 0 0 0,0-1-1 0 0,8-8 1 0 0,-10 8-12 0 0,0 0 0 0 0,0 1 0 0 0,-1-1 0 0 0,0 0 0 0 0,0 0 0 0 0,0 0 0 0 0,-1 0 0 0 0,0-1 0 0 0,0 1 0 0 0,0 0 0 0 0,0-1 0 0 0,-1 1-1 0 0,0 0 1 0 0,0-1 0 0 0,-2-10 0 0 0,1 12-2 0 0,1-1-1 0 0,-1 0 1 0 0,-1 1 0 0 0,1 0-1 0 0,0-1 1 0 0,-1 1-1 0 0,0 0 1 0 0,0 0-1 0 0,0 0 1 0 0,-1 0 0 0 0,1 0-1 0 0,-1 0 1 0 0,0 1-1 0 0,0-1 1 0 0,-1 1 0 0 0,1 0-1 0 0,0 0 1 0 0,-7-4-1 0 0,7 5 0 0 0,0 1-1 0 0,-1 0 1 0 0,1 0-1 0 0,0 0 1 0 0,-1 0-1 0 0,1 1 0 0 0,0-1 1 0 0,-1 1-1 0 0,1 0 1 0 0,0 0-1 0 0,-1 0 1 0 0,1 1-1 0 0,0-1 1 0 0,-1 1-1 0 0,1 0 1 0 0,0 0-1 0 0,-1 0 1 0 0,1 0-1 0 0,0 0 0 0 0,-3 3 1 0 0,1-2 5 0 0,0 1 0 0 0,0 0 0 0 0,1 0-1 0 0,-1 1 1 0 0,1-1 0 0 0,0 1 0 0 0,0 0 0 0 0,0 0 0 0 0,0 0 0 0 0,1 1 0 0 0,-4 5 0 0 0,5-6 4 0 0,0 0 1 0 0,0 0 0 0 0,1 0-1 0 0,-1 0 1 0 0,1 0 0 0 0,0 0-1 0 0,0 1 1 0 0,1-1 0 0 0,-1 0 0 0 0,1 0-1 0 0,0 1 1 0 0,0-1 0 0 0,0 0-1 0 0,1 1 1 0 0,0-1 0 0 0,0 0-1 0 0,0 0 1 0 0,0 0 0 0 0,0 0 0 0 0,1 0-1 0 0,2 6 1 0 0,-2-7-4 0 0,0-1-1 0 0,0 1 1 0 0,0 0 0 0 0,1-1 0 0 0,-1 1-1 0 0,0-1 1 0 0,1 1 0 0 0,0-1 0 0 0,0 0 0 0 0,-1 0-1 0 0,1-1 1 0 0,0 1 0 0 0,0-1 0 0 0,1 1-1 0 0,-1-1 1 0 0,0 0 0 0 0,0 0 0 0 0,1 0-1 0 0,-1 0 1 0 0,0-1 0 0 0,1 0 0 0 0,-1 1-1 0 0,1-1 1 0 0,-1 0 0 0 0,1-1 0 0 0,-1 1-1 0 0,5-1 1 0 0,0-1 7 0 0,0 0 0 0 0,0 0 0 0 0,-1 0 0 0 0,1-1-1 0 0,0 0 1 0 0,-1-1 0 0 0,11-6 0 0 0,-15 8-10 0 0,0 0-1 0 0,0 0 1 0 0,0-1 0 0 0,0 0 0 0 0,-1 1 0 0 0,1-1-1 0 0,-1 0 1 0 0,0 0 0 0 0,0 0 0 0 0,0-1-1 0 0,0 1 1 0 0,0 0 0 0 0,-1-1 0 0 0,1 1-1 0 0,-1-1 1 0 0,0 0 0 0 0,0 1 0 0 0,0-7 0 0 0,-1 7-7 0 0,1 1 0 0 0,-1-1 1 0 0,0 0-1 0 0,0 0 1 0 0,-1 0-1 0 0,1 0 0 0 0,-1 0 1 0 0,1 0-1 0 0,-1 1 0 0 0,0-1 1 0 0,0 0-1 0 0,0 0 1 0 0,-1 1-1 0 0,1-1 0 0 0,0 1 1 0 0,-1-1-1 0 0,0 1 1 0 0,1 0-1 0 0,-1-1 0 0 0,0 1 1 0 0,0 0-1 0 0,-1 0 1 0 0,1 1-1 0 0,0-1 0 0 0,-1 0 1 0 0,1 1-1 0 0,-1-1 0 0 0,1 1 1 0 0,-1 0-1 0 0,0 0 1 0 0,1 0-1 0 0,-1 0 0 0 0,-5-1 1 0 0,1 1-4 0 0,-1-1 1 0 0,1 1-1 0 0,-1 0 1 0 0,1 1-1 0 0,-1 0 1 0 0,0 0-1 0 0,1 1 0 0 0,-1 0 1 0 0,1 0-1 0 0,-1 1 1 0 0,-12 4-1 0 0,14-4-3 0 0,0 1 0 0 0,1-1 0 0 0,-1 2 1 0 0,1-1-1 0 0,0 0 0 0 0,-1 1 0 0 0,2 0 0 0 0,-1 0 0 0 0,0 1 0 0 0,1-1 0 0 0,-5 7 0 0 0,7-8 3 0 0,0 1 0 0 0,0-1 1 0 0,1 0-1 0 0,-1 1 0 0 0,1-1 0 0 0,0 1 0 0 0,0 0 0 0 0,0-1 1 0 0,0 1-1 0 0,1 0 0 0 0,-1-1 0 0 0,1 1 0 0 0,0 0 0 0 0,0 0 0 0 0,1-1 1 0 0,-1 1-1 0 0,1 0 0 0 0,0-1 0 0 0,2 8 0 0 0,-1-6 6 0 0,-1-1-1 0 0,1 1 1 0 0,0-1-1 0 0,1 1 1 0 0,-1-1-1 0 0,1 0 1 0 0,0 0-1 0 0,0 0 1 0 0,0 0-1 0 0,0-1 1 0 0,1 1-1 0 0,-1-1 1 0 0,1 0-1 0 0,0 0 1 0 0,0 0-1 0 0,0 0 0 0 0,1-1 1 0 0,-1 0-1 0 0,1 1 1 0 0,-1-2-1 0 0,1 1 1 0 0,0 0-1 0 0,-1-1 1 0 0,1 0-1 0 0,0 0 1 0 0,0-1-1 0 0,5 1 1 0 0,-2-1-1 0 0,-1 0 0 0 0,1-1 1 0 0,-1 0-1 0 0,1 0 0 0 0,-1-1 1 0 0,1 0-1 0 0,-1 0 0 0 0,0-1 0 0 0,0 1 1 0 0,0-2-1 0 0,0 1 0 0 0,-1-1 0 0 0,1 0 1 0 0,-1 0-1 0 0,0-1 0 0 0,0 0 1 0 0,6-6-1 0 0,-2 1 8 0 0,-1-1 0 0 0,0 0 0 0 0,-1-1 0 0 0,0 0 0 0 0,0 0 0 0 0,-2-1 0 0 0,12-26 0 0 0,-17 34 8 0 0,1 0-1 0 0,-1 0 0 0 0,0 0 0 0 0,0 0 1 0 0,0 0-1 0 0,-1 0 0 0 0,0 0 1 0 0,0 0-1 0 0,0 0 0 0 0,0 0 0 0 0,-1-1 1 0 0,0 1-1 0 0,0 0 0 0 0,-1 1 0 0 0,1-1 1 0 0,-1 0-1 0 0,0 0 0 0 0,0 1 0 0 0,0-1 1 0 0,-1 1-1 0 0,0-1 0 0 0,0 1 0 0 0,0 0 1 0 0,0 0-1 0 0,-6-4 0 0 0,1 0 149 0 0,-1 1 0 0 0,0 0 0 0 0,0 0 0 0 0,-1 1 1 0 0,1 1-1 0 0,-1 0 0 0 0,-20-8 0 0 0,23 11-97 0 0,-1 0 0 0 0,1 0 0 0 0,-1 1 0 0 0,1 0 0 0 0,-1 0 0 0 0,0 0 0 0 0,0 1 0 0 0,1 1 0 0 0,-1-1 0 0 0,0 1 0 0 0,1 0 0 0 0,-11 3 0 0 0,17-3-76 0 0,0-1-1 0 0,0 1 0 0 0,0-1 1 0 0,0 1-1 0 0,-1-1 1 0 0,1 1-1 0 0,0 0 1 0 0,0 0-1 0 0,0-1 0 0 0,0 1 1 0 0,0 0-1 0 0,1 0 1 0 0,-1 0-1 0 0,0 0 1 0 0,0 0-1 0 0,1 0 0 0 0,-1 0 1 0 0,0 0-1 0 0,1 0 1 0 0,-1 1-1 0 0,0 1 0 0 0,-1 27-5856 0 0,2-12-365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27.141"/>
    </inkml:context>
    <inkml:brush xml:id="br0">
      <inkml:brushProperty name="width" value="0.1" units="cm"/>
      <inkml:brushProperty name="height" value="0.1" units="cm"/>
      <inkml:brushProperty name="color" value="#66CC00"/>
    </inkml:brush>
  </inkml:definitions>
  <inkml:trace contextRef="#ctx0" brushRef="#br0">251 62 919 0 0,'-47'12'6574'0'0,"45"-11"-6521"0"0,0 1 1 0 0,1-1-1 0 0,-1 1 1 0 0,0 0-1 0 0,1-1 1 0 0,0 1-1 0 0,-1 0 1 0 0,1 0-1 0 0,0 0 1 0 0,0 0-1 0 0,0 0 1 0 0,0 0-1 0 0,1 0 1 0 0,-1 1-1 0 0,0-1 1 0 0,1 0-1 0 0,0 0 1 0 0,-1 1-1 0 0,1-1 1 0 0,0 0-1 0 0,0 0 1 0 0,0 1-1 0 0,1-1 1 0 0,-1 3-1 0 0,0-2 10 0 0,1 0 0 0 0,-1 0-1 0 0,1 0 1 0 0,-1 0 0 0 0,1 0-1 0 0,0 0 1 0 0,0 0 0 0 0,0-1 0 0 0,0 1-1 0 0,1 0 1 0 0,-1 0 0 0 0,1-1 0 0 0,0 1-1 0 0,-1-1 1 0 0,1 0 0 0 0,0 1 0 0 0,5 2-1 0 0,-5-4-55 0 0,0 0-1 0 0,0 0 1 0 0,0 0-1 0 0,0 0 1 0 0,1-1-1 0 0,-1 1 1 0 0,0-1-1 0 0,1 1 1 0 0,-1-1-1 0 0,0 0 1 0 0,1 0-1 0 0,-1 0 1 0 0,0 0-1 0 0,1-1 1 0 0,-1 1-1 0 0,0-1 1 0 0,1 1-1 0 0,-1-1 1 0 0,0 0-1 0 0,0 0 1 0 0,0 0-1 0 0,1 0 1 0 0,-1 0-1 0 0,0 0 1 0 0,-1-1-1 0 0,1 1 1 0 0,0-1-1 0 0,0 1 1 0 0,2-3-1 0 0,-2 1 6 0 0,1 0-1 0 0,0 0 1 0 0,-1 0 0 0 0,0 0 0 0 0,0-1-1 0 0,0 1 1 0 0,0-1 0 0 0,0 1-1 0 0,-1-1 1 0 0,0 0 0 0 0,1 1-1 0 0,-1-1 1 0 0,-1 0 0 0 0,1 0 0 0 0,0 0-1 0 0,-1 0 1 0 0,0-4 0 0 0,0 3-9 0 0,-1 1-1 0 0,1-1 1 0 0,-1 1 0 0 0,0 0 0 0 0,-1 0 0 0 0,1-1 0 0 0,-1 1 0 0 0,1 0 0 0 0,-1 0-1 0 0,-1 0 1 0 0,1 1 0 0 0,0-1 0 0 0,-1 0 0 0 0,0 1 0 0 0,0 0 0 0 0,0 0 0 0 0,-4-4-1 0 0,2 4 23 0 0,1 0 0 0 0,-1 0 0 0 0,0 0 0 0 0,0 1 0 0 0,0 0-1 0 0,-1 0 1 0 0,1 0 0 0 0,0 1 0 0 0,-1 0 0 0 0,1 0-1 0 0,0 0 1 0 0,-9 0 0 0 0,5 1 50 0 0,0 1 1 0 0,1-1-1 0 0,-1 2 0 0 0,0-1 1 0 0,1 1-1 0 0,-1 0 0 0 0,1 1 1 0 0,0-1-1 0 0,0 2 1 0 0,0-1-1 0 0,0 1 0 0 0,1 1 1 0 0,-1-1-1 0 0,1 1 0 0 0,0 0 1 0 0,0 1-1 0 0,-9 9 0 0 0,12-8-13 0 0,-1-1-1 0 0,1 1 1 0 0,0 0-1 0 0,0 0 1 0 0,1 0 0 0 0,0 0-1 0 0,1 1 1 0 0,-1-1-1 0 0,-1 11 1 0 0,3-14-42 0 0,0 1 1 0 0,1-1-1 0 0,0 0 1 0 0,-1 1-1 0 0,2-1 1 0 0,-1 1-1 0 0,0-1 1 0 0,1 0-1 0 0,0 1 0 0 0,0-1 1 0 0,0 0-1 0 0,0 0 1 0 0,1 1-1 0 0,0-1 1 0 0,-1 0-1 0 0,2-1 1 0 0,3 8-1 0 0,-4-10-7 0 0,-1 0 1 0 0,0 0-1 0 0,0 0 0 0 0,1 0 0 0 0,-1 0 0 0 0,0-1 0 0 0,1 1 0 0 0,-1-1 0 0 0,1 1 0 0 0,-1-1 0 0 0,0 1 1 0 0,1-1-1 0 0,0 0 0 0 0,-1 1 0 0 0,1-1 0 0 0,-1 0 0 0 0,1 0 0 0 0,-1 0 0 0 0,1-1 0 0 0,-1 1 1 0 0,1 0-1 0 0,-1 0 0 0 0,1-1 0 0 0,-1 1 0 0 0,1-1 0 0 0,-1 1 0 0 0,0-1 0 0 0,1 0 0 0 0,-1 0 1 0 0,0 1-1 0 0,2-3 0 0 0,6-2 39 0 0,0-1 1 0 0,-1-1 0 0 0,10-8-1 0 0,-17 13-42 0 0,14-10 6 0 0,-6 4 7 0 0,1 0 0 0 0,13-15 0 0 0,-22 22-19 0 0,1-1 1 0 0,-1 1-1 0 0,0-1 1 0 0,0 1-1 0 0,0-1 1 0 0,0 1-1 0 0,0-1 1 0 0,0 1-1 0 0,-1-1 1 0 0,1 0-1 0 0,0 0 1 0 0,-1 1-1 0 0,0-1 1 0 0,1 0-1 0 0,-1 0 1 0 0,0 0 0 0 0,0 1-1 0 0,0-1 1 0 0,0 0-1 0 0,0 0 1 0 0,0 0-1 0 0,0 1 1 0 0,-1-1-1 0 0,0-3 1 0 0,0 4-5 0 0,1 0 0 0 0,-1 1 1 0 0,1-1-1 0 0,-1 0 1 0 0,0 1-1 0 0,1-1 1 0 0,-1 1-1 0 0,0-1 0 0 0,0 1 1 0 0,1-1-1 0 0,-1 1 1 0 0,0 0-1 0 0,0-1 1 0 0,0 1-1 0 0,0 0 1 0 0,1 0-1 0 0,-1 0 0 0 0,0 0 1 0 0,0-1-1 0 0,0 1 1 0 0,0 0-1 0 0,0 0 1 0 0,0 1-1 0 0,0-1 0 0 0,1 0 1 0 0,-1 0-1 0 0,0 0 1 0 0,0 0-1 0 0,0 1 1 0 0,-1 0-1 0 0,-23 10-3 0 0,15-5-4 0 0,1 0 1 0 0,0 1-1 0 0,1 0 0 0 0,0 1 0 0 0,0 0 0 0 0,0 0 1 0 0,1 1-1 0 0,1-1 0 0 0,-10 16 0 0 0,12-17 2 0 0,0 1 0 0 0,0 0 0 0 0,1 0-1 0 0,-1-1 1 0 0,2 2 0 0 0,-1-1 0 0 0,1 0-1 0 0,1 1 1 0 0,-1-1 0 0 0,1 1 0 0 0,1-1 0 0 0,0 18-1 0 0,1-24 7 0 0,-1 0-1 0 0,1 0 1 0 0,-1 0-1 0 0,1 0 1 0 0,-1 0-1 0 0,1 0 1 0 0,0 0-1 0 0,0 0 1 0 0,0 0-1 0 0,0 0 1 0 0,1 0-1 0 0,-1-1 0 0 0,0 1 1 0 0,1 0-1 0 0,-1-1 1 0 0,1 1-1 0 0,0-1 1 0 0,-1 1-1 0 0,1-1 1 0 0,2 1-1 0 0,0 0 2 0 0,0 0 1 0 0,1-1-1 0 0,-1 1 0 0 0,0-1 0 0 0,1 0 0 0 0,-1 0 1 0 0,0-1-1 0 0,1 1 0 0 0,6-1 0 0 0,3-1 4 0 0,0 0-1 0 0,-1-1 0 0 0,1-1 1 0 0,0 0-1 0 0,19-7 0 0 0,-23 6 3 0 0,-1 0-1 0 0,-1 0 0 0 0,1-1 1 0 0,0 0-1 0 0,-1-1 1 0 0,0 0-1 0 0,-1 0 0 0 0,1 0 1 0 0,-1-1-1 0 0,0 0 1 0 0,-1-1-1 0 0,8-11 0 0 0,-11 14-3 0 0,0 0 0 0 0,0 0 0 0 0,-1 0 0 0 0,1 0 0 0 0,-2 0 0 0 0,1 0 0 0 0,0-1 0 0 0,-1 1 0 0 0,0-1 0 0 0,0 1 0 0 0,-1-1 0 0 0,1 1 0 0 0,-1-1 0 0 0,0 1 0 0 0,-1-1 0 0 0,0 1 0 0 0,1-1 0 0 0,-2 1 0 0 0,1-1 0 0 0,-1 1 0 0 0,1 0 0 0 0,-1-1 0 0 0,-3-4 0 0 0,2 5 41 0 0,0 0 0 0 0,0 1-1 0 0,0-1 1 0 0,0 1 0 0 0,-1 0-1 0 0,1 0 1 0 0,-1 0 0 0 0,0 0-1 0 0,0 1 1 0 0,-1-1 0 0 0,1 1-1 0 0,-1 0 1 0 0,0 0 0 0 0,1 1-1 0 0,-1-1 1 0 0,0 1 0 0 0,-1 0-1 0 0,1 1 1 0 0,0-1 0 0 0,0 1-1 0 0,-1 0 1 0 0,1 0 0 0 0,-1 1-1 0 0,1 0 1 0 0,-1 0 0 0 0,1 0-1 0 0,-1 0 1 0 0,1 1 0 0 0,-1 0-1 0 0,1 0 1 0 0,0 1 0 0 0,0-1-1 0 0,-1 1 1 0 0,1 0 0 0 0,0 0-1 0 0,1 1 1 0 0,-1 0 0 0 0,0 0-1 0 0,-6 5 1 0 0,3-1 70 0 0,1 0 0 0 0,0 0 0 0 0,0 0 1 0 0,1 1-1 0 0,0 0 0 0 0,1 1 0 0 0,-1-1 0 0 0,2 1 1 0 0,-1 0-1 0 0,1 0 0 0 0,0 0 0 0 0,-3 17 0 0 0,7 0-1396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33.794"/>
    </inkml:context>
    <inkml:brush xml:id="br0">
      <inkml:brushProperty name="width" value="0.1" units="cm"/>
      <inkml:brushProperty name="height" value="0.1" units="cm"/>
      <inkml:brushProperty name="color" value="#E71224"/>
    </inkml:brush>
  </inkml:definitions>
  <inkml:trace contextRef="#ctx0" brushRef="#br0">7450 158 10223 0 0,'-20'-12'677'0'0,"-1"2"0"0"0,0 0 0 0 0,-35-11 0 0 0,-11-5 343 0 0,44 16-738 0 0,-1 1-1 0 0,0 1 0 0 0,-1 1 1 0 0,0 2-1 0 0,0 0 0 0 0,-43-2 1 0 0,-435 9 4308 0 0,316 9-4327 0 0,-166 0 234 0 0,-18-35-553 0 0,-328-4-88 0 0,238 49 232 0 0,320-15 124 0 0,-233 23 973 0 0,98 7-1387 0 0,110-20 189 0 0,57-6 15 0 0,-13-4 250 0 0,-185-12 0 0 0,256 4-228 0 0,-52 1 9 0 0,-114 15 0 0 0,120-5-10 0 0,-149-5 0 0 0,-17-1 481 0 0,206-1-432 0 0,-508-12 344 0 0,344 6-365 0 0,-47-4 37 0 0,173 0 81 0 0,-476-30 1070 0 0,535 36-1550 0 0,-55-11 1 0 0,38 3-5711 0 0,49 9 5291 0 0,-39-8-7077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36.338"/>
    </inkml:context>
    <inkml:brush xml:id="br0">
      <inkml:brushProperty name="width" value="0.1" units="cm"/>
      <inkml:brushProperty name="height" value="0.1" units="cm"/>
      <inkml:brushProperty name="color" value="#66CC00"/>
    </inkml:brush>
  </inkml:definitions>
  <inkml:trace contextRef="#ctx0" brushRef="#br0">246 89 2127 0 0,'-14'-14'444'0'0,"13"13"-247"0"0,0 0 0 0 0,0 1 0 0 0,0-1 0 0 0,0 0 0 0 0,0 0 0 0 0,0 0 0 0 0,0 0 0 0 0,1 1-1 0 0,-1-1 1 0 0,0 0 0 0 0,1 0 0 0 0,-1-1 0 0 0,0 1 0 0 0,1 0 0 0 0,-1 0 0 0 0,1 0 0 0 0,-1-2-1 0 0,3-4 471 0 0,-3 5-313 0 0,-4 2-20 0 0,-2 0-109 0 0,-13-3 1457 0 0,18 2-1596 0 0,-1 0 0 0 0,1 1 0 0 0,-1-1 0 0 0,0 1 0 0 0,1 0 0 0 0,-1 0 0 0 0,1 0 0 0 0,-1 0 0 0 0,-3 0 0 0 0,2 1 1 0 0,0-1 0 0 0,0 0 0 0 0,1 1 0 0 0,-1-2 0 0 0,0 1 0 0 0,1 0-1 0 0,-1-1 1 0 0,0 0 0 0 0,1 0 0 0 0,-7-2 0 0 0,-7-2 173 0 0,15 5-247 0 0,0-1 0 0 0,-1 1 0 0 0,1 0 0 0 0,0 0 0 0 0,0 0 0 0 0,0 1 1 0 0,0-1-1 0 0,0 0 0 0 0,0 1 0 0 0,-1 0 0 0 0,1-1 0 0 0,0 1 0 0 0,0 0 1 0 0,1 0-1 0 0,-1 0 0 0 0,0 0 0 0 0,0 0 0 0 0,0 0 0 0 0,1 1 0 0 0,-1-1 1 0 0,0 1-1 0 0,1-1 0 0 0,-1 1 0 0 0,1-1 0 0 0,0 1 0 0 0,0 0 0 0 0,-2 3 0 0 0,-3 5 105 0 0,0 1-1 0 0,1 0 0 0 0,-7 18 0 0 0,9-20 67 0 0,2-5-142 0 0,-1 1 1 0 0,0 0 0 0 0,1 0 0 0 0,0 0 0 0 0,0 0 0 0 0,1 1-1 0 0,-1-1 1 0 0,1 0 0 0 0,0 0 0 0 0,0 0 0 0 0,1 0 0 0 0,0 0-1 0 0,0 1 1 0 0,0-1 0 0 0,0-1 0 0 0,1 1 0 0 0,0 0 0 0 0,0 0-1 0 0,0 0 1 0 0,1-1 0 0 0,-1 1 0 0 0,1-1 0 0 0,0 0-1 0 0,6 7 1 0 0,-2-5 10 0 0,0 0-1 0 0,0 0 1 0 0,0-1 0 0 0,0 0-1 0 0,1 0 1 0 0,0-1-1 0 0,0 0 1 0 0,0 0-1 0 0,0-1 1 0 0,1 0 0 0 0,0 0-1 0 0,-1-1 1 0 0,14 2-1 0 0,-19-3-28 0 0,0-1 0 0 0,0 1 0 0 0,-1-1 0 0 0,1 0-1 0 0,0 0 1 0 0,0 0 0 0 0,0 0 0 0 0,0 0 0 0 0,0-1-1 0 0,0 1 1 0 0,-1-1 0 0 0,1 1 0 0 0,0-1 0 0 0,0 0 0 0 0,-1-1-1 0 0,1 1 1 0 0,0 0 0 0 0,-1-1 0 0 0,1 1 0 0 0,-1-1 0 0 0,0 0-1 0 0,0 0 1 0 0,1 1 0 0 0,-1-2 0 0 0,0 1 0 0 0,-1 0-1 0 0,1 0 1 0 0,0-1 0 0 0,-1 1 0 0 0,1-1 0 0 0,-1 1 0 0 0,0-1-1 0 0,0 0 1 0 0,0 1 0 0 0,0-1 0 0 0,0 0 0 0 0,0 0 0 0 0,-1 0-1 0 0,0 1 1 0 0,1-1 0 0 0,-1 0 0 0 0,0 0 0 0 0,0 0-1 0 0,-1-3 1 0 0,1-1 11 0 0,0 1 0 0 0,0-1 0 0 0,1 0 0 0 0,0 1 0 0 0,0-1 0 0 0,4-10 0 0 0,-3 9 2 0 0,0 0 0 0 0,0-1-1 0 0,1-15 1 0 0,-4 11-53 0 0,0 0 0 0 0,-1 1 0 0 0,-5-23 0 0 0,6 32 16 0 0,0 0 0 0 0,0 0 0 0 0,0 1 0 0 0,-1-1 0 0 0,1 0 0 0 0,-1 0 0 0 0,1 1 0 0 0,-1-1 0 0 0,0 1 0 0 0,0 0 0 0 0,0-1 0 0 0,0 1 0 0 0,-1 0 0 0 0,1 0 0 0 0,0 0 0 0 0,-1 1 0 0 0,1-1 0 0 0,-5-1 0 0 0,-3-4 0 0 0,9 6 0 0 0,0 0 0 0 0,1 1 0 0 0,-1-1 0 0 0,0 0 0 0 0,1 1 0 0 0,-1-1 0 0 0,0 1 0 0 0,0-1 0 0 0,0 1 0 0 0,1-1 0 0 0,-1 1 0 0 0,0 0 0 0 0,0-1 0 0 0,0 1 0 0 0,0 0 0 0 0,0 0 0 0 0,0-1 0 0 0,0 1 0 0 0,0 0 0 0 0,1 0 0 0 0,-1 0 0 0 0,0 0 0 0 0,0 0 0 0 0,0 1 0 0 0,0-1 0 0 0,0 0 0 0 0,0 0 0 0 0,0 1 0 0 0,0-1 0 0 0,0 0 0 0 0,1 1 0 0 0,-1-1 0 0 0,0 1 0 0 0,0-1 0 0 0,0 1 0 0 0,1-1 0 0 0,-2 2 0 0 0,-1-1 0 0 0,-4 5 9 0 0,1-1-1 0 0,-1 1 1 0 0,1 0-1 0 0,0 1 1 0 0,0-1-1 0 0,1 1 1 0 0,0 0-1 0 0,0 1 1 0 0,0-1-1 0 0,1 1 1 0 0,1 0-1 0 0,-1 0 1 0 0,1 0-1 0 0,0 1 1 0 0,-2 12-1 0 0,5-12 1 0 0,-1 0 1 0 0,1 0-1 0 0,1 0 0 0 0,-1 0 0 0 0,2 0 0 0 0,2 10 0 0 0,-4-17-7 0 0,1 0 0 0 0,-1 0-1 0 0,1 1 1 0 0,0-1 0 0 0,0 0 0 0 0,0 0-1 0 0,1 0 1 0 0,-1 0 0 0 0,0 0 0 0 0,1-1-1 0 0,-1 1 1 0 0,1 0 0 0 0,-1-1-1 0 0,1 1 1 0 0,0-1 0 0 0,0 1 0 0 0,0-1-1 0 0,0 0 1 0 0,0 0 0 0 0,0 0 0 0 0,0 0-1 0 0,0 0 1 0 0,0 0 0 0 0,0-1-1 0 0,1 1 1 0 0,-1-1 0 0 0,0 1 0 0 0,1-1-1 0 0,-1 0 1 0 0,0 0 0 0 0,0 0 0 0 0,1 0-1 0 0,-1 0 1 0 0,0-1 0 0 0,1 1 0 0 0,2-2-1 0 0,2 1 5 0 0,0-2 0 0 0,0 1 0 0 0,0-1 0 0 0,0 0-1 0 0,-1 0 1 0 0,1-1 0 0 0,-1 0 0 0 0,0 0 0 0 0,0 0-1 0 0,6-6 1 0 0,16-22-6 0 0,-26 29 0 0 0,0 1 0 0 0,0 0 0 0 0,-1-1 0 0 0,1 1 0 0 0,-1-1 0 0 0,0 0 0 0 0,0 0 0 0 0,0 1 0 0 0,0-1 0 0 0,-1 0 0 0 0,1 0 0 0 0,0-3 0 0 0,-2 4 3 0 0,1 0 0 0 0,-1 0 0 0 0,0 0-1 0 0,1 0 1 0 0,-1 0 0 0 0,0 1 0 0 0,0-1 0 0 0,0 0-1 0 0,0 0 1 0 0,-1 1 0 0 0,1-1 0 0 0,0 1-1 0 0,-1-1 1 0 0,1 1 0 0 0,-1 0 0 0 0,0-1 0 0 0,1 1-1 0 0,-1 0 1 0 0,0 0 0 0 0,0 0 0 0 0,1 0-1 0 0,-4-1 1 0 0,-2-1 10 0 0,0 0 0 0 0,-1 1 0 0 0,1-1-1 0 0,-12-1 1 0 0,14 4-11 0 0,0-1 0 0 0,0 1 0 0 0,0 0 0 0 0,0 1 0 0 0,0-1 0 0 0,0 1-1 0 0,0 0 1 0 0,0 0 0 0 0,0 1 0 0 0,1-1 0 0 0,-1 1 0 0 0,0 0 0 0 0,1 0 0 0 0,0 1-1 0 0,-1-1 1 0 0,-3 4 0 0 0,5-3 0 0 0,0-1-1 0 0,0 0 1 0 0,1 1-1 0 0,-1 0 1 0 0,1 0-1 0 0,0 0 0 0 0,-1 0 1 0 0,1 0-1 0 0,0 0 1 0 0,1 0-1 0 0,-1 1 1 0 0,1-1-1 0 0,-1 1 1 0 0,1-1-1 0 0,0 1 1 0 0,0-1-1 0 0,1 1 0 0 0,-1 0 1 0 0,1-1-1 0 0,0 1 1 0 0,0 7-1 0 0,1-7 0 0 0,-1 0-1 0 0,1 0 0 0 0,0 0 1 0 0,1 0-1 0 0,-1 0 0 0 0,1 0 1 0 0,0 0-1 0 0,0-1 0 0 0,0 1 1 0 0,0 0-1 0 0,4 4 0 0 0,-5-7 6 0 0,0 0 0 0 0,0 0 0 0 0,0 0 0 0 0,1 0 0 0 0,-1 0 0 0 0,0 0 0 0 0,1 0 0 0 0,-1 0-1 0 0,0-1 1 0 0,1 1 0 0 0,-1 0 0 0 0,1-1 0 0 0,-1 1 0 0 0,1-1 0 0 0,-1 1 0 0 0,1-1 0 0 0,-1 0 0 0 0,1 0-1 0 0,-1 0 1 0 0,1 0 0 0 0,0 0 0 0 0,-1 0 0 0 0,1 0 0 0 0,-1 0 0 0 0,1-1 0 0 0,-1 1 0 0 0,1-1 0 0 0,-1 1 0 0 0,1-1-1 0 0,-1 1 1 0 0,1-1 0 0 0,-1 0 0 0 0,0 0 0 0 0,2-1 0 0 0,-1 1 3 0 0,-1 0 0 0 0,1 0 1 0 0,-1 0-1 0 0,1 0 0 0 0,-1 0 0 0 0,1-1 0 0 0,-1 1 1 0 0,0 0-1 0 0,0-1 0 0 0,0 1 0 0 0,0-1 1 0 0,0 0-1 0 0,0 1 0 0 0,0-1 0 0 0,0 0 1 0 0,-1 1-1 0 0,2-4 0 0 0,-2 4 1 0 0,-1 0 1 0 0,1 0-1 0 0,0 0 0 0 0,0 0 0 0 0,-1 0 1 0 0,1 0-1 0 0,0 0 0 0 0,-1 0 1 0 0,1 0-1 0 0,-1 0 0 0 0,0 0 0 0 0,1 0 1 0 0,-1 1-1 0 0,1-1 0 0 0,-1 0 1 0 0,0 0-1 0 0,0 1 0 0 0,1-1 1 0 0,-1 1-1 0 0,0-1 0 0 0,0 0 0 0 0,0 1 1 0 0,0 0-1 0 0,0-1 0 0 0,0 1 1 0 0,0-1-1 0 0,0 1 0 0 0,0 0 0 0 0,0 0 1 0 0,0 0-1 0 0,0-1 0 0 0,0 1 1 0 0,-1 0-1 0 0,1 0-9 0 0,-1-1 0 0 0,0 1-1 0 0,1-1 1 0 0,-1 1 0 0 0,1 0 0 0 0,-1-1 0 0 0,0 1 0 0 0,1 0-1 0 0,-1 0 1 0 0,0 0 0 0 0,1 0 0 0 0,-1 1 0 0 0,0-1 0 0 0,1 0-1 0 0,-1 1 1 0 0,0-1 0 0 0,1 1 0 0 0,-1-1 0 0 0,1 1-1 0 0,-1 0 1 0 0,1 0 0 0 0,-1 0 0 0 0,1 0 0 0 0,0 0 0 0 0,-1 0-1 0 0,1 0 1 0 0,0 0 0 0 0,-2 2 0 0 0,1 2-320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41.062"/>
    </inkml:context>
    <inkml:brush xml:id="br0">
      <inkml:brushProperty name="width" value="0.1" units="cm"/>
      <inkml:brushProperty name="height" value="0.1" units="cm"/>
      <inkml:brushProperty name="color" value="#66CC00"/>
    </inkml:brush>
  </inkml:definitions>
  <inkml:trace contextRef="#ctx0" brushRef="#br0">86 103 1439 0 0,'1'0'6'0'0,"-1"0"0"0"0,1 0 0 0 0,0 1 0 0 0,0-1 0 0 0,0 0 0 0 0,0 0 0 0 0,0 0 0 0 0,-1 0 0 0 0,1 0 0 0 0,0-1 0 0 0,0 1 0 0 0,0 0 0 0 0,0 0 0 0 0,0-1 0 0 0,-1 1 0 0 0,1 0 0 0 0,0-1 0 0 0,0 1 0 0 0,-1-1 0 0 0,2 0 0 0 0,16-12 262 0 0,-5-4 307 0 0,-10 7 2054 0 0,-3 10-2601 0 0,-4 2 252 0 0,1 0 0 0 0,0 1 0 0 0,0 0 0 0 0,0-1 0 0 0,1 1-1 0 0,-1 0 1 0 0,0 0 0 0 0,-2 6 0 0 0,-9 8-198 0 0,7-9-79 0 0,-1 0-1 0 0,1 0 1 0 0,0 1 0 0 0,-8 13-1 0 0,15-20 4 0 0,-1-1-1 0 0,1 0 0 0 0,0 0 0 0 0,-1 0 0 0 0,1 1 0 0 0,0-1 0 0 0,0 0 0 0 0,0 0 1 0 0,0 0-1 0 0,0 1 0 0 0,0-1 0 0 0,0 0 0 0 0,0 0 0 0 0,1 1 0 0 0,-1-1 1 0 0,0 0-1 0 0,1 0 0 0 0,-1 0 0 0 0,1 0 0 0 0,-1 1 0 0 0,1-1 0 0 0,0 0 0 0 0,-1 0 1 0 0,1 0-1 0 0,0 0 0 0 0,0 0 0 0 0,0-1 0 0 0,0 1 0 0 0,0 0 0 0 0,1 1 1 0 0,0 0 38 0 0,0-1 0 0 0,0 0 1 0 0,0 1-1 0 0,1-1 1 0 0,-1 0-1 0 0,0 0 0 0 0,1 0 1 0 0,-1 0-1 0 0,0 0 1 0 0,1-1-1 0 0,-1 1 0 0 0,1-1 1 0 0,-1 0-1 0 0,4 0 1 0 0,6-1 77 0 0,0-1 1 0 0,0-1-1 0 0,-1 0 1 0 0,1 0-1 0 0,-1-1 1 0 0,0-1-1 0 0,11-5 1 0 0,-14 6-43 0 0,-1-1 0 0 0,0 0 1 0 0,0 1-1 0 0,-1-2 0 0 0,0 1 0 0 0,0-1 0 0 0,0 0 1 0 0,0 0-1 0 0,-1-1 0 0 0,9-14 0 0 0,-13 19-74 0 0,0 0-1 0 0,0-1 1 0 0,0 1-1 0 0,0-1 0 0 0,0 0 1 0 0,-1 1-1 0 0,1-1 1 0 0,-1 1-1 0 0,0-1 1 0 0,0 0-1 0 0,0 1 0 0 0,0-1 1 0 0,0 0-1 0 0,0 1 1 0 0,-1-1-1 0 0,1 0 1 0 0,-1 1-1 0 0,0-1 0 0 0,0 1 1 0 0,0-1-1 0 0,0 1 1 0 0,0 0-1 0 0,0-1 1 0 0,-1 1-1 0 0,1 0 0 0 0,-1 0 1 0 0,-3-4-1 0 0,2 3 6 0 0,0 0 0 0 0,0 1-1 0 0,0-1 1 0 0,0 1 0 0 0,0 0-1 0 0,-1-1 1 0 0,1 1 0 0 0,-1 1-1 0 0,0-1 1 0 0,1 0 0 0 0,-1 1-1 0 0,0 0 1 0 0,0 0 0 0 0,0 0-1 0 0,0 1 1 0 0,0-1 0 0 0,-6 1-1 0 0,1 1 32 0 0,1 0 1 0 0,0 1-1 0 0,1 0 0 0 0,-1 0 0 0 0,0 1 0 0 0,1 0 0 0 0,-1 1 0 0 0,1-1 1 0 0,0 1-1 0 0,0 1 0 0 0,1 0 0 0 0,-10 8 0 0 0,4-3 29 0 0,2 0 1 0 0,-1 1-1 0 0,1 1 1 0 0,1-1-1 0 0,-14 25 0 0 0,20-31-9 0 0,0 1-1 0 0,1-1 1 0 0,0 1 0 0 0,0-1-1 0 0,0 1 1 0 0,1 0-1 0 0,0 0 1 0 0,-1 9-1 0 0,2-12-37 0 0,0 1-1 0 0,0-1 1 0 0,0 0-1 0 0,0 0 1 0 0,1 0-1 0 0,-1 1 1 0 0,1-1-1 0 0,0 0 0 0 0,0 0 1 0 0,0 0-1 0 0,1 0 1 0 0,-1 0-1 0 0,0 0 1 0 0,1 0-1 0 0,0-1 0 0 0,0 1 1 0 0,2 2-1 0 0,-2-3-10 0 0,-1-1 0 0 0,1 1 0 0 0,0-1 0 0 0,0 0-1 0 0,0 0 1 0 0,-1 1 0 0 0,1-1 0 0 0,0-1 0 0 0,0 1 0 0 0,1 0-1 0 0,-1 0 1 0 0,0-1 0 0 0,0 1 0 0 0,0-1 0 0 0,0 0-1 0 0,0 1 1 0 0,1-1 0 0 0,1 0 0 0 0,1-1 10 0 0,-1 0-1 0 0,1 0 1 0 0,-1 0-1 0 0,0 0 1 0 0,1-1 0 0 0,-1 1-1 0 0,0-1 1 0 0,5-3-1 0 0,4-4 52 0 0,0 0-1 0 0,0 0 1 0 0,21-23 0 0 0,-24 22-43 0 0,0-1 0 0 0,-1 0 0 0 0,0-1-1 0 0,9-15 1 0 0,-16 23-16 0 0,1-1 0 0 0,-1 1 0 0 0,0-1 0 0 0,0 1 0 0 0,-1-1-1 0 0,1 1 1 0 0,-1-1 0 0 0,0 0 0 0 0,0 0 0 0 0,-1 0-1 0 0,1 0 1 0 0,-1 1 0 0 0,0-1 0 0 0,0 0 0 0 0,-1 0-1 0 0,-1-6 1 0 0,2 10 11 0 0,0 0 0 0 0,-1 0 1 0 0,1 0-1 0 0,-1-1 0 0 0,1 1 0 0 0,-1 0 0 0 0,1 0 0 0 0,-1 0 0 0 0,0 0 0 0 0,1 0 0 0 0,-1 0 0 0 0,0 0 0 0 0,0 1 0 0 0,0-1 0 0 0,0 0 1 0 0,0 0-1 0 0,0 1 0 0 0,0-1 0 0 0,0 0 0 0 0,0 1 0 0 0,0-1 0 0 0,0 1 0 0 0,-2-1 0 0 0,1 1 30 0 0,0-1-1 0 0,-1 1 0 0 0,1 0 1 0 0,0 0-1 0 0,0 0 0 0 0,-1 1 1 0 0,1-1-1 0 0,0 0 1 0 0,0 1-1 0 0,-1 0 0 0 0,-2 1 1 0 0,-2 1 112 0 0,0 1 0 0 0,0-1 0 0 0,0 1 0 0 0,1 1 0 0 0,0-1 0 0 0,-8 8 0 0 0,3-1 265 0 0,-3 3 316 0 0,0 0 1 0 0,-14 21-1 0 0,24-30-956 0 0,1 0 1 0 0,0 0-1 0 0,0 0 0 0 0,1 0 0 0 0,-1 1 1 0 0,1-1-1 0 0,1 1 0 0 0,-1 0 0 0 0,1-1 1 0 0,0 1-1 0 0,0 0 0 0 0,0 7 0 0 0,2 5-1225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3:49.530"/>
    </inkml:context>
    <inkml:brush xml:id="br0">
      <inkml:brushProperty name="width" value="0.1" units="cm"/>
      <inkml:brushProperty name="height" value="0.1" units="cm"/>
      <inkml:brushProperty name="color" value="#66CC00"/>
    </inkml:brush>
  </inkml:definitions>
  <inkml:trace contextRef="#ctx0" brushRef="#br0">35 69 3423 0 0,'0'0'88'0'0,"1"-1"0"0"0,0 1 0 0 0,0 1 0 0 0,0-1 0 0 0,-1 0 0 0 0,1 0 0 0 0,0 0 0 0 0,0 0 0 0 0,-1 0 0 0 0,1 1 0 0 0,0-1 0 0 0,0 0 0 0 0,-1 1 0 0 0,1-1 0 0 0,0 1 0 0 0,-1-1 0 0 0,1 1 0 0 0,0-1 0 0 0,-1 1-1 0 0,1-1 1 0 0,-1 1 0 0 0,1-1 0 0 0,-1 1 0 0 0,1 0 0 0 0,-1-1 0 0 0,0 1 0 0 0,1 0 0 0 0,-1-1 0 0 0,0 1 0 0 0,1 0 0 0 0,-1 0 0 0 0,0-1 0 0 0,0 1 0 0 0,0 0 0 0 0,0 0 0 0 0,1-1 0 0 0,-1 1 0 0 0,0 0 0 0 0,0 0 0 0 0,-1 0-1 0 0,1-1 1 0 0,0 1 0 0 0,0 0 0 0 0,0 0 0 0 0,-1 0 0 0 0,-1 7 191 0 0,0-1-1 0 0,0 1 0 0 0,-6 12 1 0 0,3-11 441 0 0,3 0-606 0 0,-1 0-1 0 0,1 0 0 0 0,0 0 1 0 0,1 1-1 0 0,0-1 0 0 0,1 0 1 0 0,0 1-1 0 0,0-1 0 0 0,1 0 1 0 0,0 0-1 0 0,1 0 0 0 0,0 1 1 0 0,0-1-1 0 0,1-1 0 0 0,0 1 1 0 0,0 0-1 0 0,1-1 0 0 0,1 0 1 0 0,5 10-1 0 0,-9-17-111 0 0,-1 0 1 0 0,1 0-1 0 0,0 0 1 0 0,-1-1-1 0 0,1 1 0 0 0,0 0 1 0 0,0 0-1 0 0,-1 0 1 0 0,1-1-1 0 0,0 1 0 0 0,0 0 1 0 0,0-1-1 0 0,0 1 0 0 0,0-1 1 0 0,0 1-1 0 0,0-1 1 0 0,0 0-1 0 0,0 1 0 0 0,0-1 1 0 0,0 0-1 0 0,1 0 1 0 0,-1 0-1 0 0,0 1 0 0 0,0-1 1 0 0,0 0-1 0 0,2-1 1 0 0,-1 1 0 0 0,1-1 0 0 0,-1 0 0 0 0,1 0 1 0 0,-1 0-1 0 0,1-1 0 0 0,-1 1 0 0 0,0-1 1 0 0,1 1-1 0 0,-1-1 0 0 0,3-3 0 0 0,2-2 9 0 0,-1 1 0 0 0,0-1 0 0 0,-1-1-1 0 0,1 1 1 0 0,6-15 0 0 0,-8 13 1 0 0,-1 0 0 0 0,0-1 1 0 0,3-14-1 0 0,-5 21-7 0 0,-1 0-1 0 0,1 0 1 0 0,-1 0 0 0 0,0 0-1 0 0,0 1 1 0 0,0-1 0 0 0,0 0-1 0 0,0 0 1 0 0,-1 0 0 0 0,1 0-1 0 0,-1 0 1 0 0,0 0-1 0 0,0 0 1 0 0,0 1 0 0 0,0-1-1 0 0,-2-3 1 0 0,2 5 8 0 0,-1 0-1 0 0,1 0 1 0 0,-1 0-1 0 0,0-1 1 0 0,1 1-1 0 0,-1 1 1 0 0,0-1-1 0 0,0 0 1 0 0,0 0-1 0 0,0 1 1 0 0,0-1-1 0 0,0 1 1 0 0,1-1-1 0 0,-1 1 1 0 0,0 0-1 0 0,0 0 1 0 0,0 0-1 0 0,0 0 1 0 0,0 0 0 0 0,0 1-1 0 0,0-1 1 0 0,0 0-1 0 0,0 1 1 0 0,0 0-1 0 0,0-1 1 0 0,0 1-1 0 0,0 0 1 0 0,0 0-1 0 0,-2 2 1 0 0,-2 0 113 0 0,1 0 0 0 0,-1 0 0 0 0,1 1 0 0 0,0 0 0 0 0,0 0 0 0 0,0 0 0 0 0,0 1 0 0 0,-4 5 0 0 0,6-5-73 0 0,0 1-1 0 0,1-1 1 0 0,0 1-1 0 0,0 0 1 0 0,0 0-1 0 0,1 0 1 0 0,0 0-1 0 0,0 0 1 0 0,0 0-1 0 0,1 0 1 0 0,0 0-1 0 0,0 0 1 0 0,0 0 0 0 0,1 0-1 0 0,0 0 1 0 0,0 0-1 0 0,1 0 1 0 0,-1 0-1 0 0,1 0 1 0 0,0-1-1 0 0,4 7 1 0 0,-5-11-54 0 0,-1 0 1 0 0,1 0-1 0 0,-1 0 1 0 0,1 0 0 0 0,-1 0-1 0 0,1 0 1 0 0,0 0-1 0 0,-1 0 1 0 0,1-1-1 0 0,0 1 1 0 0,0 0 0 0 0,0 0-1 0 0,0-1 1 0 0,0 1-1 0 0,0-1 1 0 0,0 1 0 0 0,0-1-1 0 0,0 1 1 0 0,0-1-1 0 0,0 0 1 0 0,0 1 0 0 0,0-1-1 0 0,0 0 1 0 0,2 1-1 0 0,-1-2 1 0 0,1 1-1 0 0,-1 0 0 0 0,1-1 0 0 0,-1 0 1 0 0,0 1-1 0 0,0-1 0 0 0,1 0 1 0 0,-1 0-1 0 0,0 0 0 0 0,0 0 1 0 0,2-2-1 0 0,5-3-1 0 0,-1-1 0 0 0,-1 0 1 0 0,1 0-1 0 0,8-10 0 0 0,-12 12 1 0 0,0 0 0 0 0,-1 0 0 0 0,0-1 0 0 0,1 1 0 0 0,-2-1 0 0 0,1 0 0 0 0,-1 1 0 0 0,0-1 0 0 0,0 0 0 0 0,0-1 0 0 0,-1 1 0 0 0,0 0 0 0 0,0 0 0 0 0,-1-1 0 0 0,1 1 0 0 0,-1 0 0 0 0,-2-9 0 0 0,2 11 0 0 0,-1 0 0 0 0,-1-1 0 0 0,1 1 0 0 0,0 0 0 0 0,-1 0 0 0 0,0 0 0 0 0,0 0 0 0 0,0 1 0 0 0,0-1 0 0 0,-1 1 0 0 0,0-1 0 0 0,1 1 0 0 0,-1 0 0 0 0,0 0 0 0 0,-1 0 0 0 0,1 0 0 0 0,0 0 0 0 0,-1 1 0 0 0,0 0 0 0 0,1-1 0 0 0,-1 1 0 0 0,0 1 0 0 0,0-1 0 0 0,0 1 0 0 0,-8-3 0 0 0,9 3 13 0 0,-1 0 0 0 0,1 1 0 0 0,0-1 0 0 0,0 1 0 0 0,-1 0 0 0 0,1-1 0 0 0,0 1 0 0 0,-1 1 0 0 0,1-1 0 0 0,0 0 0 0 0,0 1 0 0 0,-1 0 0 0 0,1 0 0 0 0,0 0 0 0 0,0 0 0 0 0,0 0 1 0 0,0 0-1 0 0,0 1 0 0 0,0 0 0 0 0,0-1 0 0 0,1 1 0 0 0,-1 0 0 0 0,1 0 0 0 0,-1 1 0 0 0,1-1 0 0 0,0 1 0 0 0,0-1 0 0 0,0 1 0 0 0,0-1 0 0 0,0 1 0 0 0,0 0 0 0 0,1 0 0 0 0,-1 0 0 0 0,1 0 0 0 0,0 0 0 0 0,0 0 0 0 0,0 0 0 0 0,1 1 0 0 0,-1-1 0 0 0,1 0 0 0 0,-1 1 0 0 0,1-1 0 0 0,0 0 0 0 0,0 0 0 0 0,1 1 0 0 0,-1-1 0 0 0,1 0 0 0 0,0 0 0 0 0,1 4 0 0 0,1 4 0 0 0,1-1 0 0 0,0 0 0 0 0,0 1 0 0 0,1-2 0 0 0,8 11 0 0 0,-12-17-10 0 0,1-1-1 0 0,-1 1 1 0 0,1-1-1 0 0,0 0 1 0 0,0 1 0 0 0,1-1-1 0 0,-1 0 1 0 0,0 0-1 0 0,1-1 1 0 0,-1 1-1 0 0,1 0 1 0 0,-1-1-1 0 0,1 0 1 0 0,0 1-1 0 0,-1-1 1 0 0,1 0-1 0 0,0 0 1 0 0,0-1-1 0 0,0 1 1 0 0,0-1-1 0 0,0 1 1 0 0,0-1-1 0 0,0 0 1 0 0,3 0-1 0 0,-2-2 6 0 0,-1 1-1 0 0,1 0 0 0 0,-1-1 0 0 0,0 0 1 0 0,1 0-1 0 0,-1 0 0 0 0,0 0 0 0 0,0-1 1 0 0,-1 1-1 0 0,1-1 0 0 0,0 0 0 0 0,-1 0 1 0 0,1 0-1 0 0,-1 0 0 0 0,0 0 0 0 0,0 0 1 0 0,0-1-1 0 0,-1 1 0 0 0,1-1 0 0 0,-1 1 1 0 0,0-1-1 0 0,0 1 0 0 0,0-1 0 0 0,1-5 1 0 0,-4-17-7 0 0,0 0 1 0 0,-2 0 0 0 0,0 0 0 0 0,-2 0-1 0 0,-10-27 1 0 0,16 51 1 0 0,0 1 0 0 0,-1 0 0 0 0,1-1 0 0 0,-1 1 0 0 0,1 0-1 0 0,-1 0 1 0 0,1-1 0 0 0,-1 1 0 0 0,1 0 0 0 0,-1 0 0 0 0,0 0 0 0 0,0 0 0 0 0,0 0-1 0 0,0 0 1 0 0,0 0 0 0 0,0 0 0 0 0,0 0 0 0 0,0 0 0 0 0,0 0 0 0 0,-2 0 0 0 0,2 1 0 0 0,0 0 0 0 0,0 0 1 0 0,0 1-1 0 0,0-1 1 0 0,0 1-1 0 0,0-1 1 0 0,0 1-1 0 0,0-1 0 0 0,0 1 1 0 0,0 0-1 0 0,0-1 1 0 0,0 1-1 0 0,0 0 1 0 0,1 0-1 0 0,-1 0 0 0 0,0-1 1 0 0,1 1-1 0 0,-1 0 1 0 0,0 0-1 0 0,1 0 1 0 0,-1 0-1 0 0,1 0 0 0 0,-1 2 1 0 0,-1 2 27 0 0,-1 0 0 0 0,1 0 1 0 0,0 0-1 0 0,1 0 0 0 0,-1 1 0 0 0,1-1 0 0 0,0 0 1 0 0,1 1-1 0 0,-1-1 0 0 0,1 1 0 0 0,0-1 0 0 0,0 1 1 0 0,1-1-1 0 0,0 1 0 0 0,0-1 0 0 0,0 0 1 0 0,0 1-1 0 0,1-1 0 0 0,0 0 0 0 0,0 0 0 0 0,4 6 1 0 0,-5-9-27 0 0,1 0 0 0 0,0 0 0 0 0,0 0 0 0 0,0 0 1 0 0,0 0-1 0 0,0 0 0 0 0,0-1 0 0 0,0 1 1 0 0,0-1-1 0 0,0 0 0 0 0,1 0 0 0 0,-1 1 0 0 0,1-2 1 0 0,-1 1-1 0 0,1 0 0 0 0,-1 0 0 0 0,1-1 1 0 0,-1 1-1 0 0,1-1 0 0 0,0 0 0 0 0,-1 0 0 0 0,1 0 1 0 0,3 0-1 0 0,-3-1 0 0 0,0 1 1 0 0,0 0-1 0 0,0-1 1 0 0,1 0-1 0 0,-1 0 1 0 0,0 0-1 0 0,0 0 1 0 0,0-1-1 0 0,-1 1 1 0 0,1-1-1 0 0,0 1 1 0 0,0-1-1 0 0,-1 0 0 0 0,1 0 1 0 0,-1 0-1 0 0,0-1 1 0 0,1 1-1 0 0,-1 0 1 0 0,2-4-1 0 0,-3 3-5 0 0,0 1 0 0 0,0-1 0 0 0,-1 0 0 0 0,1 1 0 0 0,-1-1 0 0 0,1 1 0 0 0,-1-1 0 0 0,0 0 0 0 0,0 1 0 0 0,0-1 0 0 0,-1 0 0 0 0,1 1 0 0 0,0-1 0 0 0,-1 1 0 0 0,0-1 0 0 0,0 1 0 0 0,0-1 0 0 0,0 1 0 0 0,0-1 0 0 0,0 1 0 0 0,0 0 0 0 0,-1-1 0 0 0,0 1 0 0 0,-2-3 0 0 0,1 1 0 0 0,0 0 0 0 0,0 1 0 0 0,0-1 0 0 0,-1 1 0 0 0,1 0 0 0 0,-1 0 0 0 0,0 0 0 0 0,0 0 0 0 0,0 1 0 0 0,0 0 0 0 0,0-1 0 0 0,0 1 0 0 0,-6-1 0 0 0,7 3 7 0 0,-1-1 0 0 0,1 1 0 0 0,-1 0 0 0 0,1 0 0 0 0,0 1 0 0 0,-1-1 0 0 0,1 1 0 0 0,-1 0 0 0 0,1 0 0 0 0,0 0 0 0 0,0 0 0 0 0,0 0 0 0 0,0 1 0 0 0,0-1 0 0 0,0 1 0 0 0,0 0 0 0 0,0 0 0 0 0,0 0 0 0 0,1 0 0 0 0,-1 1 0 0 0,1-1 0 0 0,0 1 1 0 0,-1-1-1 0 0,1 1 0 0 0,0 0 0 0 0,-2 5 0 0 0,0-1 11 0 0,0 0 1 0 0,0 1 0 0 0,1-1-1 0 0,0 1 1 0 0,0 0 0 0 0,1 0-1 0 0,0 0 1 0 0,1 0 0 0 0,-1 0-1 0 0,1 9 1 0 0,1-9-9 0 0,0-1-1 0 0,1 1 1 0 0,0 0 0 0 0,0-1-1 0 0,3 12 1 0 0,-4-18-10 0 0,1 0 0 0 0,-1 1 0 0 0,1-1-1 0 0,-1 0 1 0 0,1 1 0 0 0,0-1 0 0 0,-1 0 0 0 0,1 0 0 0 0,0 0 0 0 0,0 0 0 0 0,0 0-1 0 0,0 0 1 0 0,0 0 0 0 0,0 0 0 0 0,0 0 0 0 0,0 0 0 0 0,0-1 0 0 0,0 1 0 0 0,1 0-1 0 0,-1-1 1 0 0,0 1 0 0 0,0-1 0 0 0,1 1 0 0 0,-1-1 0 0 0,0 1 0 0 0,1-1 0 0 0,-1 0-1 0 0,0 0 1 0 0,1 0 0 0 0,-1 0 0 0 0,1 0 0 0 0,-1 0 0 0 0,0 0 0 0 0,1 0 0 0 0,-1-1-1 0 0,0 1 1 0 0,3-1 0 0 0,-3 0 0 0 0,1 1 0 0 0,-1-1 0 0 0,1 1 0 0 0,-1-1 0 0 0,1 0 0 0 0,-1 1 0 0 0,0-1 0 0 0,1 0 0 0 0,-1 0 0 0 0,0 0 0 0 0,0 0 0 0 0,0 0 0 0 0,0-1 0 0 0,0 1 0 0 0,0 0 0 0 0,0 0 0 0 0,0-1 0 0 0,0 1 0 0 0,0 0 0 0 0,-1-1 0 0 0,1 1 0 0 0,0-3 0 0 0,0 0 0 0 0,-1 0 0 0 0,1 0 0 0 0,-1 0 0 0 0,1 0 0 0 0,-2 0 0 0 0,1 0 0 0 0,0 0 0 0 0,-2-7 0 0 0,-1-2 0 0 0,-1 0 0 0 0,0 0 0 0 0,-1 0 0 0 0,-10-18 0 0 0,14 29 0 0 0,-1 0-1 0 0,1-1 1 0 0,-1 1-1 0 0,0 0 1 0 0,1 0-1 0 0,-1 0 1 0 0,0 1-1 0 0,-1-1 1 0 0,1 0-1 0 0,-5-2 1 0 0,7 4 0 0 0,-1-1 1 0 0,1 1-1 0 0,-1 0 1 0 0,1 0-1 0 0,-1 0 0 0 0,0-1 1 0 0,1 1-1 0 0,-1 0 1 0 0,1 0-1 0 0,-1 0 1 0 0,0 0-1 0 0,1 0 0 0 0,-1 0 1 0 0,1 0-1 0 0,-1 0 1 0 0,0 0-1 0 0,1 1 1 0 0,-1-1-1 0 0,1 0 0 0 0,-2 1 1 0 0,1-1 2 0 0,0 1 0 0 0,1 0 0 0 0,-1 0 0 0 0,0-1 0 0 0,1 1 1 0 0,-1 0-1 0 0,1 0 0 0 0,-1 0 0 0 0,1 0 0 0 0,-1 0 0 0 0,1-1 0 0 0,0 1 1 0 0,-1 0-1 0 0,1 0 0 0 0,0 0 0 0 0,0 0 0 0 0,0 2 0 0 0,-1 2 5 0 0,2 0 1 0 0,-1 1-1 0 0,0-1 0 0 0,1 0 0 0 0,0 0 0 0 0,0 0 0 0 0,1 1 0 0 0,-1-1 1 0 0,1-1-1 0 0,0 1 0 0 0,3 5 0 0 0,4 7 18 0 0,19 26 1 0 0,-26-41-23 0 0,-1 0 0 0 0,0-1 1 0 0,1 1-1 0 0,0 0 0 0 0,-1 0 1 0 0,1-1-1 0 0,0 1 0 0 0,0-1 0 0 0,0 1 1 0 0,0-1-1 0 0,0 0 0 0 0,0 0 0 0 0,0 0 1 0 0,0 0-1 0 0,0 0 0 0 0,1 0 0 0 0,-1 0 1 0 0,0-1-1 0 0,1 1 0 0 0,-1-1 1 0 0,0 0-1 0 0,1 0 0 0 0,-1 0 0 0 0,5 0 1 0 0,-5-1 0 0 0,1 0 0 0 0,-1 0 0 0 0,0 0 0 0 0,1 0 0 0 0,-1 0 0 0 0,0-1 0 0 0,0 1 1 0 0,0-1-1 0 0,0 1 0 0 0,0-1 0 0 0,-1 0 0 0 0,1 1 0 0 0,0-1 0 0 0,-1 0 0 0 0,1 0 1 0 0,-1-1-1 0 0,0 1 0 0 0,1 0 0 0 0,-1 0 0 0 0,0-1 0 0 0,-1 1 0 0 0,1 0 0 0 0,0-1 0 0 0,0-2 1 0 0,1-8 5 0 0,0-1 1 0 0,-1 1-1 0 0,0-1 1 0 0,-1 1-1 0 0,0-1 1 0 0,-1 1-1 0 0,-1-1 1 0 0,0 1 0 0 0,-1 0-1 0 0,0-1 1 0 0,-8-16-1 0 0,10 27-11 0 0,0 1-1 0 0,0-1 1 0 0,0 0 0 0 0,-1 1-1 0 0,1-1 1 0 0,-1 1-1 0 0,0-1 1 0 0,0 1 0 0 0,0 0-1 0 0,-3-3 1 0 0,3 4 3 0 0,1 0 1 0 0,0 0 0 0 0,-1 0-1 0 0,1 1 1 0 0,0-1-1 0 0,-1 0 1 0 0,1 1 0 0 0,-1-1-1 0 0,1 1 1 0 0,-1 0-1 0 0,1-1 1 0 0,-1 1 0 0 0,1 0-1 0 0,-1 0 1 0 0,1 0-1 0 0,-1 0 1 0 0,1 0 0 0 0,-1 1-1 0 0,1-1 1 0 0,-1 0-1 0 0,-1 1 1 0 0,3-1-3 0 0,-5 1 15 0 0,1 1 0 0 0,-1-1 0 0 0,1 1 0 0 0,0 0 0 0 0,0-1 0 0 0,0 2 1 0 0,0-1-1 0 0,0 0 0 0 0,1 1 0 0 0,-1 0 0 0 0,1 0 0 0 0,-1 0 0 0 0,-4 7 1 0 0,1-1 8 0 0,0 1 0 0 0,1 0 1 0 0,0 0-1 0 0,1 1 0 0 0,0-1 1 0 0,1 1-1 0 0,0 0 0 0 0,1 1 1 0 0,0-1-1 0 0,1 1 0 0 0,0-1 1 0 0,0 1-1 0 0,1 17 0 0 0,1-27-25 0 0,0 0 0 0 0,1-1 0 0 0,-1 1 0 0 0,0 0 0 0 0,1-1 0 0 0,-1 1 0 0 0,1 0 0 0 0,0-1 0 0 0,-1 1 0 0 0,1 0 0 0 0,0-1 0 0 0,0 0 0 0 0,0 1 0 0 0,0-1 0 0 0,0 1 0 0 0,0-1 0 0 0,0 0 0 0 0,1 0 0 0 0,-1 1 0 0 0,0-1 0 0 0,1 0 0 0 0,-1 0 0 0 0,1-1 0 0 0,-1 1 0 0 0,1 0 0 0 0,-1 0 0 0 0,1-1 0 0 0,0 1 0 0 0,-1-1 0 0 0,1 1 0 0 0,0-1 0 0 0,0 0 0 0 0,-1 0 0 0 0,1 0 0 0 0,0 0 0 0 0,-1 0 0 0 0,1 0 0 0 0,0 0 0 0 0,0 0 0 0 0,2-1 0 0 0,4-1 0 0 0,1 0 0 0 0,-1-1 0 0 0,1 1 0 0 0,-1-2 0 0 0,0 1 0 0 0,11-8 0 0 0,-15 8 0 0 0,1 0 0 0 0,0 0 0 0 0,-1-1 0 0 0,0 1 0 0 0,0-1 0 0 0,0 0 0 0 0,0-1 0 0 0,-1 1 0 0 0,1-1 0 0 0,-1 1 0 0 0,4-10 0 0 0,-6 12 0 0 0,0 0 0 0 0,0 0 0 0 0,-1 0 0 0 0,1 0 0 0 0,-1 0 0 0 0,1-1 0 0 0,-1 1 0 0 0,0 0 0 0 0,0 0 0 0 0,0 0 0 0 0,0-1 0 0 0,0 1 0 0 0,-1 0 0 0 0,1 0 0 0 0,-1 0 0 0 0,1 0 0 0 0,-1-1 0 0 0,0 1 0 0 0,0 0 0 0 0,0 0 0 0 0,0 0 0 0 0,0 1 0 0 0,0-1 0 0 0,0 0 0 0 0,-1 0 0 0 0,1 1 0 0 0,-1-1 0 0 0,1 0 0 0 0,-1 1 0 0 0,0 0 0 0 0,1-1 0 0 0,-5-1 0 0 0,5 2 0 0 0,0 1 0 0 0,0-1 1 0 0,0 1-1 0 0,0-1 0 0 0,0 1 0 0 0,0-1 0 0 0,0 1 0 0 0,0 0 0 0 0,0-1 0 0 0,0 1 0 0 0,0 0 1 0 0,0 0-1 0 0,0 0 0 0 0,0 0 0 0 0,0 0 0 0 0,0 0 0 0 0,0 0 0 0 0,0 0 0 0 0,0 0 0 0 0,0 1 0 0 0,0-1 1 0 0,0 0-1 0 0,-2 1 0 0 0,1 1 13 0 0,0-1 1 0 0,0 1-1 0 0,0-1 1 0 0,0 1-1 0 0,0 0 0 0 0,1-1 1 0 0,-1 1-1 0 0,1 0 1 0 0,-1 0-1 0 0,-1 3 1 0 0,0 1 60 0 0,-1 1 1 0 0,1 0-1 0 0,1 0 1 0 0,-1 0-1 0 0,1 0 1 0 0,-2 10-1 0 0,4-9-16 0 0,-1 0 0 0 0,1 0 0 0 0,0 0 0 0 0,1 0 0 0 0,2 12 0 0 0,-2-16-52 0 0,0 0 0 0 0,0 0-1 0 0,0 0 1 0 0,1 0 0 0 0,-1-1 0 0 0,1 1 0 0 0,0-1 0 0 0,0 1 0 0 0,0-1 0 0 0,0 1-1 0 0,1-1 1 0 0,5 5 0 0 0,0-5-162 0 0,-3-3 16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4:15.956"/>
    </inkml:context>
    <inkml:brush xml:id="br0">
      <inkml:brushProperty name="width" value="0.1" units="cm"/>
      <inkml:brushProperty name="height" value="0.1" units="cm"/>
      <inkml:brushProperty name="color" value="#66CC00"/>
    </inkml:brush>
  </inkml:definitions>
  <inkml:trace contextRef="#ctx0" brushRef="#br0">231 15 2271 0 0,'0'0'11'0'0,"0"-1"-1"0"0,0 1 0 0 0,0-1 0 0 0,0 1 0 0 0,0-1 0 0 0,0 0 1 0 0,0 1-1 0 0,0-1 0 0 0,-1 1 0 0 0,1-1 0 0 0,0 1 0 0 0,0-1 0 0 0,0 1 1 0 0,-1-1-1 0 0,1 1 0 0 0,0-1 0 0 0,-1 1 0 0 0,1 0 0 0 0,0-1 0 0 0,-1 1 1 0 0,1-1-1 0 0,0 1 0 0 0,-1 0 0 0 0,1-1 0 0 0,-1 1 0 0 0,1 0 0 0 0,-1-1 1 0 0,1 1-1 0 0,-1 0 0 0 0,0 0 0 0 0,0-1 24 0 0,-1 1 0 0 0,0 0-1 0 0,1 0 1 0 0,-1 0 0 0 0,0 0 0 0 0,1 0-1 0 0,-1 0 1 0 0,1 1 0 0 0,-1-1 0 0 0,-2 1-1 0 0,-2 1 188 0 0,-1 1-1 0 0,1 0 1 0 0,-13 7-1 0 0,2 2 177 0 0,-1 0 0 0 0,2 2 0 0 0,-18 17 0 0 0,28-24-325 0 0,0 0 0 0 0,0 0 0 0 0,0 1 0 0 0,1-1 0 0 0,0 1 0 0 0,1 0 0 0 0,0 1 0 0 0,0-1 0 0 0,-4 17 0 0 0,7-23-29 0 0,1 0 0 0 0,0 0 0 0 0,0 0 0 0 0,0 0 0 0 0,0 1 0 0 0,0-1-1 0 0,0 0 1 0 0,1 0 0 0 0,-1 0 0 0 0,1 0 0 0 0,-1 0 0 0 0,1 0-1 0 0,0 0 1 0 0,0 0 0 0 0,0 0 0 0 0,0 0 0 0 0,0 0 0 0 0,0 0 0 0 0,1 0-1 0 0,-1-1 1 0 0,1 1 0 0 0,-1 0 0 0 0,1-1 0 0 0,0 0 0 0 0,-1 1 0 0 0,1-1-1 0 0,0 0 1 0 0,4 2 0 0 0,-2-1 1 0 0,0 0 0 0 0,0 0 1 0 0,0 0-1 0 0,1 0 0 0 0,-1-1 0 0 0,0 0 0 0 0,1 0 1 0 0,-1 0-1 0 0,1-1 0 0 0,0 1 0 0 0,-1-1 1 0 0,10-1-1 0 0,-3-1-24 0 0,0-1 1 0 0,0 0 0 0 0,0 0 0 0 0,0-1 0 0 0,-1-1-1 0 0,16-8 1 0 0,-23 11-15 0 0,1 0 0 0 0,-1-1 0 0 0,0 1 0 0 0,0-1-1 0 0,0 1 1 0 0,0-1 0 0 0,0 0 0 0 0,0 0 0 0 0,-1 0 0 0 0,0-1 0 0 0,1 1 0 0 0,-1 0-1 0 0,0-1 1 0 0,-1 0 0 0 0,1 1 0 0 0,-1-1 0 0 0,1 0 0 0 0,-1 0 0 0 0,0 0 0 0 0,-1 0-1 0 0,2-8 1 0 0,-2 10-10 0 0,0 1-1 0 0,0-1 0 0 0,0 0 1 0 0,0 1-1 0 0,0-1 0 0 0,-1 0 1 0 0,1 0-1 0 0,0 1 0 0 0,-1-1 1 0 0,1 1-1 0 0,-1-1 0 0 0,0 0 1 0 0,1 1-1 0 0,-1-1 0 0 0,0 1 0 0 0,0-1 1 0 0,0 1-1 0 0,0 0 0 0 0,0-1 1 0 0,0 1-1 0 0,0 0 0 0 0,-1 0 1 0 0,1 0-1 0 0,0 0 0 0 0,-1 0 1 0 0,1 0-1 0 0,-1 0 0 0 0,1 0 1 0 0,-1 0-1 0 0,1 1 0 0 0,-1-1 1 0 0,0 1-1 0 0,1-1 0 0 0,-1 1 0 0 0,0-1 1 0 0,1 1-1 0 0,-1 0 0 0 0,0 0 1 0 0,0 0-1 0 0,-2 0 0 0 0,-4 1-19 0 0,0 0 0 0 0,0 1 0 0 0,1 0 0 0 0,-1 0 0 0 0,1 0 0 0 0,0 1 0 0 0,-12 6 0 0 0,7-3 97 0 0,1 2-1 0 0,0-1 0 0 0,0 2 0 0 0,0-1 0 0 0,1 1 0 0 0,0 1 0 0 0,1 0 1 0 0,-14 20-1 0 0,18-24-35 0 0,1 0 0 0 0,0 0 0 0 0,1 0 0 0 0,0 1 0 0 0,0 0-1 0 0,0 0 1 0 0,1 0 0 0 0,0 0 0 0 0,0 0 0 0 0,1 0 0 0 0,0 0 0 0 0,0 0 0 0 0,0 1 0 0 0,1-1 0 0 0,0 0 0 0 0,1 1 0 0 0,2 13 0 0 0,-2-19-29 0 0,-1 0 1 0 0,1 0-1 0 0,-1-1 1 0 0,1 1-1 0 0,-1 0 1 0 0,1-1-1 0 0,0 1 1 0 0,0-1-1 0 0,0 1 1 0 0,0-1-1 0 0,0 1 0 0 0,0-1 1 0 0,1 0-1 0 0,-1 1 1 0 0,0-1-1 0 0,1 0 1 0 0,-1 0-1 0 0,1 0 1 0 0,-1 0-1 0 0,1 0 1 0 0,-1 0-1 0 0,4 0 0 0 0,-2 0 12 0 0,0-1-1 0 0,-1 1 0 0 0,1-1 0 0 0,0 0 0 0 0,0 0 0 0 0,0-1 0 0 0,0 1 0 0 0,0 0 0 0 0,0-1 0 0 0,0 0 0 0 0,-1 0 0 0 0,6-2 0 0 0,-1 0 7 0 0,0 0-1 0 0,-1-1 1 0 0,1 1 0 0 0,-1-2 0 0 0,0 1 0 0 0,0-1-1 0 0,-1 0 1 0 0,0 0 0 0 0,1 0 0 0 0,6-10-1 0 0,-8 7-11 0 0,0 1-1 0 0,-1-1 1 0 0,1 0-1 0 0,-1 0 1 0 0,-1-1-1 0 0,0 1 0 0 0,2-14 1 0 0,-3 20-16 0 0,-1 0-1 0 0,0-1 1 0 0,1 1 0 0 0,-1 0 0 0 0,0 0-1 0 0,0-1 1 0 0,0 1 0 0 0,-1 0 0 0 0,1 0 0 0 0,0 0-1 0 0,-1-1 1 0 0,0 1 0 0 0,1 0 0 0 0,-1 0-1 0 0,0 0 1 0 0,0 0 0 0 0,0 0 0 0 0,0 0-1 0 0,-1 0 1 0 0,1 1 0 0 0,0-1 0 0 0,-1 0-1 0 0,1 1 1 0 0,-1-1 0 0 0,0 1 0 0 0,0-1 0 0 0,1 1-1 0 0,-1 0 1 0 0,0 0 0 0 0,0 0 0 0 0,0 0-1 0 0,0 0 1 0 0,0 0 0 0 0,-4-1 0 0 0,4 2 2 0 0,-1 0 0 0 0,1 0 1 0 0,-1 0-1 0 0,1 1 0 0 0,0-1 1 0 0,-1 1-1 0 0,1-1 0 0 0,-1 1 0 0 0,1 0 1 0 0,0 0-1 0 0,-1 0 0 0 0,1 0 1 0 0,0 0-1 0 0,0 1 0 0 0,0-1 1 0 0,0 1-1 0 0,0-1 0 0 0,0 1 1 0 0,0 0-1 0 0,1-1 0 0 0,-1 1 0 0 0,1 0 1 0 0,-3 4-1 0 0,-5 6 91 0 0,1 0 0 0 0,-10 22 0 0 0,18-33-85 0 0,-9 17 63 0 0,1 1 0 0 0,1 0 0 0 0,-6 27 0 0 0,10-35-50 0 0,1 0 1 0 0,0-1-1 0 0,1 1 0 0 0,1 0 1 0 0,0 0-1 0 0,0 0 1 0 0,4 21-1 0 0,-4-31-4 0 0,0 0 1 0 0,0 0-1 0 0,1 0 1 0 0,-1 0-1 0 0,0 0 1 0 0,1 0-1 0 0,-1 0 1 0 0,1 0-1 0 0,-1 0 0 0 0,1 0 1 0 0,-1 0-1 0 0,1 0 1 0 0,0 0-1 0 0,0-1 1 0 0,-1 1-1 0 0,1 0 1 0 0,0 0-1 0 0,0-1 0 0 0,0 1 1 0 0,0-1-1 0 0,0 1 1 0 0,0 0-1 0 0,1 0 1 0 0,0-1 7 0 0,0 0 0 0 0,0 0 0 0 0,-1 1 0 0 0,1-1 0 0 0,0 0 0 0 0,0-1 0 0 0,0 1 0 0 0,0 0 0 0 0,0 0 0 0 0,-1-1 0 0 0,1 1 0 0 0,3-2 0 0 0,4-3 57 0 0,0 1 1 0 0,0-1-1 0 0,16-12 1 0 0,-24 15-76 0 0,11-6 36 0 0,0-2-1 0 0,-1 0 0 0 0,-1 0 0 0 0,1 0 1 0 0,13-20-1 0 0,-21 26-32 0 0,0-1 1 0 0,0 1-1 0 0,-1-1 0 0 0,1 0 1 0 0,-1 0-1 0 0,0 0 0 0 0,-1 0 1 0 0,1 0-1 0 0,-1 0 0 0 0,0 0 1 0 0,0 0-1 0 0,-1-1 0 0 0,1 1 1 0 0,-1 0-1 0 0,0 0 0 0 0,-1-1 1 0 0,1 1-1 0 0,-3-9 0 0 0,2 10 6 0 0,0 1 0 0 0,-1 0-1 0 0,1 0 1 0 0,-1-1-1 0 0,1 1 1 0 0,-1 0 0 0 0,0 1-1 0 0,-1-1 1 0 0,1 0-1 0 0,0 1 1 0 0,-1-1 0 0 0,1 1-1 0 0,-1-1 1 0 0,0 1 0 0 0,0 0-1 0 0,0 0 1 0 0,0 1-1 0 0,0-1 1 0 0,0 1 0 0 0,0-1-1 0 0,-1 1 1 0 0,1 0 0 0 0,0 0-1 0 0,-1 0 1 0 0,1 1-1 0 0,-1-1 1 0 0,1 1 0 0 0,-1 0-1 0 0,1 0 1 0 0,-1 0-1 0 0,1 0 1 0 0,-1 1 0 0 0,1 0-1 0 0,-4 0 1 0 0,2 0 56 0 0,0 0 0 0 0,1 0 0 0 0,-1 1-1 0 0,1-1 1 0 0,-1 1 0 0 0,1 0 0 0 0,0 0 0 0 0,0 1 0 0 0,0-1 0 0 0,0 1 0 0 0,0 0-1 0 0,0 0 1 0 0,1 0 0 0 0,0 1 0 0 0,-1-1 0 0 0,1 1 0 0 0,0-1 0 0 0,1 1 0 0 0,-1 0-1 0 0,1 0 1 0 0,0 1 0 0 0,0-1 0 0 0,0 0 0 0 0,0 1 0 0 0,-1 4 0 0 0,3-3-32 0 0,-1 1 1 0 0,1-1-1 0 0,0 0 1 0 0,0 0-1 0 0,1 1 1 0 0,0-1-1 0 0,0 0 1 0 0,0 0-1 0 0,3 7 1 0 0,3 4-285 0 0,15 29 0 0 0,-14-31-261 0 0,5 13-4373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4:37.872"/>
    </inkml:context>
    <inkml:brush xml:id="br0">
      <inkml:brushProperty name="width" value="0.1" units="cm"/>
      <inkml:brushProperty name="height" value="0.1" units="cm"/>
      <inkml:brushProperty name="color" value="#66CC00"/>
    </inkml:brush>
  </inkml:definitions>
  <inkml:trace contextRef="#ctx0" brushRef="#br0">322 1 575 0 0,'-1'3'11'0'0,"-1"0"0"0"0,1 1-1 0 0,0-1 1 0 0,0 0 0 0 0,0 1-1 0 0,0 0 1 0 0,1-1 0 0 0,-1 1-1 0 0,1 5 1 0 0,-2 7 18 0 0,1-13 60 0 0,1 0 0 0 0,-2-1 0 0 0,1 1 0 0 0,0-1 0 0 0,0 1 0 0 0,-1-1 0 0 0,0 1 0 0 0,1-1 0 0 0,-1 0 0 0 0,0 0 0 0 0,0 0 0 0 0,0 0 0 0 0,0 0 0 0 0,-1 0 0 0 0,1-1 0 0 0,0 1 0 0 0,-1-1 0 0 0,1 0 0 0 0,-1 1 0 0 0,1-1 0 0 0,-1 0 0 0 0,-3 1 0 0 0,3-2-9 0 0,0 1 0 0 0,0 0 1 0 0,1 0-1 0 0,-1 0 1 0 0,0 1-1 0 0,1-1 1 0 0,-1 0-1 0 0,1 1 0 0 0,0 0 1 0 0,-1 0-1 0 0,1 0 1 0 0,0 0-1 0 0,0 0 1 0 0,0 0-1 0 0,0 0 0 0 0,1 0 1 0 0,-1 1-1 0 0,1-1 1 0 0,-1 1-1 0 0,1 0 1 0 0,0-1-1 0 0,0 1 0 0 0,0 0 1 0 0,0-1-1 0 0,0 4 1 0 0,0 4-224 0 0,0 0 0 0 0,1 0 0 0 0,0 0 0 0 0,0 0 0 0 0,1 0-1 0 0,3 12 1 0 0,-4-21 145 0 0,1 0 0 0 0,-1-1 0 0 0,0 1 0 0 0,1 0 0 0 0,-1-1 0 0 0,1 1 0 0 0,-1-1-1 0 0,1 1 1 0 0,-1 0 0 0 0,1-1 0 0 0,-1 1 0 0 0,1-1 0 0 0,-1 0 0 0 0,1 1 0 0 0,-1-1-1 0 0,1 1 1 0 0,0-1 0 0 0,-1 0 0 0 0,1 1 0 0 0,0-1 0 0 0,-1 0 0 0 0,1 0 0 0 0,0 0-1 0 0,0 0 1 0 0,-1 0 0 0 0,1 1 0 0 0,0-1 0 0 0,0 0 0 0 0,-1 0 0 0 0,1-1-1 0 0,0 1 1 0 0,-1 0 0 0 0,1 0 0 0 0,0 0 0 0 0,0 0 0 0 0,-1-1 0 0 0,1 1 0 0 0,0 0-1 0 0,-1-1 1 0 0,1 1 0 0 0,-1 0 0 0 0,1-1 0 0 0,0 1 0 0 0,-1-1 0 0 0,2 0 0 0 0,30-25 140 0 0,-28 23-123 0 0,9-9 37 0 0,30-29 301 0 0,-40 37-333 0 0,0 0-1 0 0,0 0 1 0 0,0 0-1 0 0,0 0 1 0 0,-1 0-1 0 0,0-1 1 0 0,0 1-1 0 0,0-1 1 0 0,2-7-1 0 0,-4 11-22 0 0,0 1-1 0 0,0-1 1 0 0,1 1-1 0 0,-1-1 0 0 0,0 1 1 0 0,0 0-1 0 0,0-1 0 0 0,0 1 1 0 0,0-1-1 0 0,0 1 0 0 0,0-1 1 0 0,0 1-1 0 0,-1-1 1 0 0,1 1-1 0 0,0-1 0 0 0,0 1 1 0 0,0-1-1 0 0,0 1 0 0 0,-1-1 1 0 0,1 1-1 0 0,0-1 0 0 0,0 1 1 0 0,-1 0-1 0 0,1-1 0 0 0,0 1 1 0 0,-1 0-1 0 0,1-1 1 0 0,-1 1-1 0 0,1 0 0 0 0,-1-1 1 0 0,-17-1 23 0 0,-17 13 12 0 0,17 0-50 0 0,1 0 0 0 0,0 1 0 0 0,0 1 0 0 0,2 1-1 0 0,-1 0 1 0 0,2 1 0 0 0,0 1 0 0 0,-13 18-1 0 0,22-27 13 0 0,1 0 0 0 0,0 0 0 0 0,0 1 0 0 0,1-1-1 0 0,0 1 1 0 0,0 0 0 0 0,1-1 0 0 0,0 1-1 0 0,1 1 1 0 0,-2 7 0 0 0,3-11 29 0 0,-1 0 0 0 0,1 0 0 0 0,0-1 0 0 0,1 1 0 0 0,-1 0 0 0 0,1 0 0 0 0,0 0 0 0 0,0 0 0 0 0,0-1 0 0 0,0 1 0 0 0,1 0 0 0 0,0-1 0 0 0,0 1 0 0 0,1-1 0 0 0,-1 0-1 0 0,1 0 1 0 0,-1 0 0 0 0,5 4 0 0 0,-6-7 26 0 0,1 1-1 0 0,0-1 1 0 0,-1 1-1 0 0,1-1 1 0 0,0 0-1 0 0,0 0 1 0 0,0 0-1 0 0,0 0 0 0 0,0 0 1 0 0,0 0-1 0 0,0-1 1 0 0,0 1-1 0 0,0-1 1 0 0,0 1-1 0 0,1-1 1 0 0,-1 0-1 0 0,0 0 0 0 0,3 0 1 0 0,-2 0 38 0 0,1-1 1 0 0,0 0-1 0 0,0 0 0 0 0,0 0 1 0 0,0 0-1 0 0,-1-1 0 0 0,1 1 0 0 0,0-1 1 0 0,4-3-1 0 0,-2 1-11 0 0,-1 0 1 0 0,0 0-1 0 0,0 0 0 0 0,0-1 0 0 0,-1 1 0 0 0,1-1 0 0 0,-1 0 1 0 0,0-1-1 0 0,-1 1 0 0 0,1-1 0 0 0,4-11 0 0 0,-6 13-65 0 0,-1-1 1 0 0,0 0-1 0 0,0 0 0 0 0,0 0 0 0 0,-1 0 0 0 0,0 0 0 0 0,0 0 0 0 0,0 0 0 0 0,0 0 0 0 0,-1 0 0 0 0,0 0 1 0 0,0 0-1 0 0,0 1 0 0 0,-1-1 0 0 0,0 0 0 0 0,0 0 0 0 0,-3-5 0 0 0,3 7-21 0 0,1 0-1 0 0,-1 1 1 0 0,-1-1-1 0 0,1 0 1 0 0,0 1-1 0 0,-1-1 1 0 0,1 1-1 0 0,-1 0 1 0 0,1 0 0 0 0,-1 0-1 0 0,0 0 1 0 0,0 1-1 0 0,0-1 1 0 0,0 1-1 0 0,-1-1 1 0 0,1 1-1 0 0,0 0 1 0 0,0 0 0 0 0,-1 1-1 0 0,1-1 1 0 0,0 1-1 0 0,-1-1 1 0 0,1 1-1 0 0,-1 0 1 0 0,-5 1-1 0 0,-1 1-8 0 0,-1 1 0 0 0,1 0 0 0 0,0 1 0 0 0,1 0-1 0 0,-1 0 1 0 0,0 1 0 0 0,1 0 0 0 0,0 1 0 0 0,1 0-1 0 0,-1 0 1 0 0,1 1 0 0 0,0 0 0 0 0,1 0 0 0 0,-1 1 0 0 0,1 0-1 0 0,1 1 1 0 0,0-1 0 0 0,0 1 0 0 0,1 0 0 0 0,0 1-1 0 0,0-1 1 0 0,-3 11 0 0 0,7-18 14 0 0,0 1 1 0 0,1-1-1 0 0,-1 0 0 0 0,0 1 0 0 0,1-1 1 0 0,-1 1-1 0 0,1-1 0 0 0,0 1 0 0 0,0 0 1 0 0,0-1-1 0 0,0 1 0 0 0,1-1 0 0 0,-1 1 1 0 0,0-1-1 0 0,1 1 0 0 0,0-1 0 0 0,1 3 1 0 0,-1-3 0 0 0,0-1 0 0 0,0 1 0 0 0,0-1 0 0 0,1 0 0 0 0,-1 0 0 0 0,0 0 0 0 0,1 0 1 0 0,-1 0-1 0 0,1 0 0 0 0,-1 0 0 0 0,1 0 0 0 0,0 0 0 0 0,-1-1 0 0 0,1 1 0 0 0,0-1 0 0 0,-1 1 1 0 0,1-1-1 0 0,0 1 0 0 0,0-1 0 0 0,-1 0 0 0 0,1 0 0 0 0,0 0 0 0 0,0 0 0 0 0,2-1 0 0 0,7 0 44 0 0,0-1 0 0 0,0 0-1 0 0,0-1 1 0 0,0 0-1 0 0,-1-1 1 0 0,0 0-1 0 0,0 0 1 0 0,17-11 0 0 0,5-6 242 0 0,35-29 1 0 0,-38 28-213 0 0,-10 7 15 0 0,-6 7-48 0 0,-1-1 0 0 0,0-1-1 0 0,-1 0 1 0 0,0 0-1 0 0,-1-1 1 0 0,13-17 0 0 0,-22 27-40 0 0,-1 1 0 0 0,1-1 0 0 0,-1 0 0 0 0,1 0 0 0 0,-1 0 0 0 0,1 0 0 0 0,-1 0 0 0 0,0 0 0 0 0,1 0 0 0 0,-1 0 0 0 0,0 0 0 0 0,0 0 0 0 0,0 0 0 0 0,0 0 0 0 0,0 0 0 0 0,0 0 0 0 0,0 0 0 0 0,0 0 0 0 0,0 0 0 0 0,0 0 0 0 0,0 0 0 0 0,-1 0 0 0 0,1 0 0 0 0,-1-1 0 0 0,0 1 1 0 0,0 0 0 0 0,0-1 1 0 0,0 1-1 0 0,-1 0 0 0 0,1 1 1 0 0,0-1-1 0 0,0 0 1 0 0,-1 0-1 0 0,1 0 0 0 0,-1 1 1 0 0,1-1-1 0 0,0 1 0 0 0,-1-1 1 0 0,-2 0-1 0 0,-3 0 0 0 0,0 0 1 0 0,0 0-1 0 0,0 1 1 0 0,0 0-1 0 0,-14 1 0 0 0,-5 4-16 0 0,1 0 0 0 0,0 2 0 0 0,0 1 0 0 0,1 0 0 0 0,0 2 0 0 0,0 1 0 0 0,1 1 0 0 0,1 1 0 0 0,0 1 0 0 0,-24 19 0 0 0,42-29 5 0 0,0 0 1 0 0,0 0-1 0 0,0 1 1 0 0,1-1-1 0 0,0 1 1 0 0,-1 0-1 0 0,2 0 0 0 0,-1 0 1 0 0,1 0-1 0 0,-1 0 1 0 0,2 1-1 0 0,-3 6 1 0 0,3-10 7 0 0,1 1 1 0 0,0-1 0 0 0,0 0-1 0 0,0 0 1 0 0,0 1-1 0 0,0-1 1 0 0,0 0-1 0 0,0 1 1 0 0,1-1 0 0 0,-1 0-1 0 0,1 0 1 0 0,-1 0-1 0 0,1 1 1 0 0,0-1-1 0 0,0 0 1 0 0,0 0 0 0 0,0 0-1 0 0,1 0 1 0 0,-1-1-1 0 0,0 1 1 0 0,1 0-1 0 0,-1 0 1 0 0,1-1 0 0 0,0 1-1 0 0,-1-1 1 0 0,1 1-1 0 0,0-1 1 0 0,0 0-1 0 0,0 0 1 0 0,0 0 0 0 0,0 0-1 0 0,0 0 1 0 0,3 1-1 0 0,4 0 23 0 0,1 1 0 0 0,-1-2 0 0 0,0 1 0 0 0,1-1 0 0 0,-1-1 0 0 0,1 0-1 0 0,-1 0 1 0 0,0-1 0 0 0,1 0 0 0 0,-1 0 0 0 0,0-1 0 0 0,12-4 0 0 0,11-4 95 0 0,-1-2 0 0 0,33-17 0 0 0,-47 21-66 0 0,1-1 5 0 0,0 1 1 0 0,30-22-1 0 0,-45 27-51 0 0,1 1 0 0 0,-1-1 0 0 0,1 0 0 0 0,-1 0 0 0 0,0-1 0 0 0,0 1 0 0 0,0 0 0 0 0,-1-1-1 0 0,1 0 1 0 0,-1 0 0 0 0,0 0 0 0 0,0 0 0 0 0,0 0 0 0 0,-1 0 0 0 0,1 0 0 0 0,-1-1 0 0 0,0 1 0 0 0,1-6 0 0 0,-2 5 5 0 0,-1 0 0 0 0,0 0 0 0 0,0 0 0 0 0,0 1 0 0 0,0-1 0 0 0,0 0 0 0 0,-1 1 0 0 0,0-1 0 0 0,0 1 0 0 0,-1-1 0 0 0,1 1 0 0 0,-1 0 0 0 0,0 0 0 0 0,0 0 0 0 0,-5-5-1 0 0,-4-3 19 0 0,0 1-1 0 0,-1 0 1 0 0,-17-11-1 0 0,10 8-15 0 0,0 1-1 0 0,-2 1 1 0 0,1 1 0 0 0,-2 1-1 0 0,1 1 1 0 0,-1 1 0 0 0,-31-6-1 0 0,52 13-11 0 0,-1 1 0 0 0,1-1 0 0 0,0 1 0 0 0,-1 0 0 0 0,1 0 0 0 0,-1 0 0 0 0,1 0 0 0 0,-1 0 0 0 0,1 0 0 0 0,-1 1 0 0 0,1-1 0 0 0,0 1 0 0 0,-3 1 0 0 0,-5 6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4:43.740"/>
    </inkml:context>
    <inkml:brush xml:id="br0">
      <inkml:brushProperty name="width" value="0.1" units="cm"/>
      <inkml:brushProperty name="height" value="0.1" units="cm"/>
      <inkml:brushProperty name="color" value="#66CC00"/>
    </inkml:brush>
  </inkml:definitions>
  <inkml:trace contextRef="#ctx0" brushRef="#br0">298 277 455 0 0,'22'-6'1007'0'0,"-1"-2"0"0"0,0 0-1 0 0,0-1 1 0 0,35-22-1 0 0,-26 14-1000 0 0,-7 6 138 0 0,-9 4-83 0 0,0 0 1 0 0,-1-1-1 0 0,16-12 1 0 0,-26 17-61 0 0,0 1 0 0 0,0-1 0 0 0,-1 1 0 0 0,1-1 0 0 0,-1 0 0 0 0,0 0 0 0 0,0 0 0 0 0,0 0 0 0 0,0 0 0 0 0,0-1-1 0 0,-1 1 1 0 0,1 0 0 0 0,-1-1 0 0 0,0 1 0 0 0,0-1 0 0 0,0 0 0 0 0,-1 1 0 0 0,1-7 0 0 0,-1 8-16 0 0,-1 0 0 0 0,1 0 0 0 0,-1 0 1 0 0,0 0-1 0 0,0 0 0 0 0,0 0 0 0 0,0 0 0 0 0,0 1 0 0 0,0-1 0 0 0,0 0 0 0 0,-1 1 1 0 0,1-1-1 0 0,0 1 0 0 0,-1-1 0 0 0,0 1 0 0 0,1 0 0 0 0,-1 0 0 0 0,0 0 0 0 0,1 0 1 0 0,-1 0-1 0 0,0 0 0 0 0,-2-1 0 0 0,-44-15-92 0 0,47 16 101 0 0,-23-6 98 0 0,-1 2 0 0 0,1 0 0 0 0,-1 1 0 0 0,0 2 0 0 0,0 0 0 0 0,0 2 0 0 0,0 1 0 0 0,-1 1 0 0 0,1 1 0 0 0,1 1 0 0 0,-1 1 0 0 0,1 1 0 0 0,-45 18 0 0 0,59-19 6 0 0,0 0 0 0 0,1 1 0 0 0,0 0 0 0 0,0 0 0 0 0,0 1 0 0 0,1 1 0 0 0,-12 12-1 0 0,16-15-22 0 0,0 0 0 0 0,0 0 0 0 0,0 0-1 0 0,1 1 1 0 0,-1-1 0 0 0,1 1 0 0 0,1 0-1 0 0,-1 0 1 0 0,1 0 0 0 0,0 0-1 0 0,0 0 1 0 0,1 1 0 0 0,0-1 0 0 0,-1 8-1 0 0,2-12-55 0 0,1 1-1 0 0,-1-1 0 0 0,0 1 0 0 0,0-1 1 0 0,1 1-1 0 0,0-1 0 0 0,-1 1 0 0 0,1-1 1 0 0,0 1-1 0 0,0-1 0 0 0,0 0 0 0 0,1 0 1 0 0,-1 0-1 0 0,0 1 0 0 0,1-1 0 0 0,2 3 1 0 0,0-3 1 0 0,-1 1 0 0 0,0 0 0 0 0,1-1 0 0 0,0 0 1 0 0,-1 0-1 0 0,1 0 0 0 0,0 0 0 0 0,0 0 1 0 0,5 1-1 0 0,8 1 75 0 0,1-1-1 0 0,-1-1 1 0 0,33 1 0 0 0,-36-3 0 0 0,1 0-66 0 0,0-1-1 0 0,-1-1 1 0 0,1 0 0 0 0,-1-1-1 0 0,0-1 1 0 0,1 0 0 0 0,-2-1-1 0 0,1 0 1 0 0,-1-1 0 0 0,1-1-1 0 0,20-14 1 0 0,-31 19-23 0 0,1-1 0 0 0,-1 0 0 0 0,0 0 1 0 0,0 0-1 0 0,0 0 0 0 0,-1 0 0 0 0,1-1 0 0 0,-1 1 0 0 0,0-1 0 0 0,0 0 0 0 0,0 1 1 0 0,0-1-1 0 0,-1 0 0 0 0,1 0 0 0 0,-1 0 0 0 0,0 0 0 0 0,0 0 0 0 0,-1 0 0 0 0,1-1 0 0 0,-1 1 1 0 0,0 0-1 0 0,0 0 0 0 0,0 0 0 0 0,-2-6 0 0 0,1 5-1 0 0,0-1 0 0 0,-1 1 0 0 0,1 0 0 0 0,-1 0-1 0 0,0 0 1 0 0,-1 0 0 0 0,1 1 0 0 0,-1-1 0 0 0,0 1 0 0 0,0-1 0 0 0,-1 1-1 0 0,1 0 1 0 0,-1 0 0 0 0,0 0 0 0 0,0 1 0 0 0,0 0 0 0 0,0-1-1 0 0,-8-3 1 0 0,6 4-6 0 0,-1 0 0 0 0,1 1 0 0 0,0 0 0 0 0,0 0 0 0 0,-1 1 0 0 0,0-1 0 0 0,1 2 0 0 0,-1-1 0 0 0,1 0 0 0 0,-1 1 0 0 0,0 1 0 0 0,1-1 0 0 0,-1 1 0 0 0,0 0 0 0 0,1 0 0 0 0,0 1 0 0 0,-1 0 0 0 0,1 0 0 0 0,-7 4 0 0 0,6-3-2 0 0,1 0 0 0 0,0 1 0 0 0,0 0 0 0 0,0 0 0 0 0,0 0 1 0 0,1 1-1 0 0,-1 0 0 0 0,1 0 0 0 0,1 0 0 0 0,-1 1 0 0 0,1 0 0 0 0,0 0 1 0 0,0 0-1 0 0,0 0 0 0 0,1 0 0 0 0,0 1 0 0 0,-4 11 0 0 0,6-15 4 0 0,0 1 0 0 0,1-1 1 0 0,-1 0-1 0 0,1 1 0 0 0,-1-1 0 0 0,1 1 0 0 0,0-1 0 0 0,0 0 0 0 0,1 1 0 0 0,-1-1 0 0 0,1 1 0 0 0,-1-1 0 0 0,1 0 0 0 0,0 1 0 0 0,0-1 0 0 0,1 0 1 0 0,-1 0-1 0 0,1 0 0 0 0,-1 0 0 0 0,1 0 0 0 0,0 0 0 0 0,0 0 0 0 0,0-1 0 0 0,1 1 0 0 0,-1-1 0 0 0,1 1 0 0 0,-1-1 0 0 0,1 0 0 0 0,3 2 0 0 0,0-1 30 0 0,0 0-1 0 0,0 0 0 0 0,0 0 0 0 0,0-1 1 0 0,1 0-1 0 0,-1 0 0 0 0,0-1 0 0 0,1 0 0 0 0,0 0 1 0 0,-1 0-1 0 0,1-1 0 0 0,0 0 0 0 0,-1 0 0 0 0,9-2 1 0 0,-4 0 5 0 0,1-1-1 0 0,-1 0 1 0 0,1-1 0 0 0,-1-1 0 0 0,0 0 0 0 0,-1 0 0 0 0,1-1-1 0 0,-1 0 1 0 0,11-9 0 0 0,-15 11-24 0 0,-1 0-1 0 0,0 0 1 0 0,-1 0 0 0 0,1-1-1 0 0,-1 0 1 0 0,0 0-1 0 0,0 0 1 0 0,-1 0-1 0 0,1-1 1 0 0,-1 1 0 0 0,0-1-1 0 0,-1 0 1 0 0,1 0-1 0 0,-1 0 1 0 0,0 0 0 0 0,-1 0-1 0 0,0-1 1 0 0,1-10-1 0 0,-2 14-9 0 0,0 0 0 0 0,0 0 0 0 0,0 0 0 0 0,-1 0 0 0 0,0 0 0 0 0,1 0 0 0 0,-1 0 0 0 0,0 0 0 0 0,0 0 0 0 0,-1 0 0 0 0,1 1 0 0 0,-1-1 0 0 0,1 0 0 0 0,-1 1 0 0 0,0-1 0 0 0,0 1 0 0 0,0 0 0 0 0,0 0 0 0 0,-1 0 0 0 0,1 0 0 0 0,0 0 0 0 0,-1 0 0 0 0,1 0 0 0 0,-1 1 0 0 0,0-1 0 0 0,0 1 0 0 0,0 0 0 0 0,1 0 0 0 0,-1 0 0 0 0,0 0 0 0 0,-6-1 0 0 0,-1 1 5 0 0,0-1 1 0 0,0 2-1 0 0,-1-1 0 0 0,1 1 0 0 0,0 1 0 0 0,0 0 0 0 0,0 0 0 0 0,-15 5 0 0 0,13-3 10 0 0,0 1 0 0 0,0 0 0 0 0,0 1 0 0 0,1 1 0 0 0,-1 0 0 0 0,1 0 0 0 0,1 1 0 0 0,-16 13 0 0 0,21-17-62 0 0,1 1 1 0 0,1 0-1 0 0,-1 1 1 0 0,0-1-1 0 0,1 1 1 0 0,0-1 0 0 0,0 1-1 0 0,1 0 1 0 0,-1 0-1 0 0,1 0 1 0 0,0 1-1 0 0,0-1 1 0 0,1 0 0 0 0,-1 1-1 0 0,1-1 1 0 0,1 1-1 0 0,-1-1 1 0 0,1 1-1 0 0,0 0 1 0 0,0-1-1 0 0,2 11 1 0 0,2 7-3723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4:55.603"/>
    </inkml:context>
    <inkml:brush xml:id="br0">
      <inkml:brushProperty name="width" value="0.1" units="cm"/>
      <inkml:brushProperty name="height" value="0.1" units="cm"/>
      <inkml:brushProperty name="color" value="#66CC00"/>
    </inkml:brush>
  </inkml:definitions>
  <inkml:trace contextRef="#ctx0" brushRef="#br0">281 74 79 0 0,'-7'23'64'0'0,"3"-14"20"0"0,2 0-1 0 0,-1 0 0 0 0,-1 13 1 0 0,4-20-69 0 0,-1 0 1 0 0,1 0-1 0 0,0 0 0 0 0,0 0 1 0 0,1 0-1 0 0,-1 1 0 0 0,0-1 1 0 0,1 0-1 0 0,-1 0 1 0 0,1 0-1 0 0,-1-1 0 0 0,1 1 1 0 0,0 0-1 0 0,0 0 0 0 0,0 0 1 0 0,0 0-1 0 0,0-1 0 0 0,0 1 1 0 0,1 0-1 0 0,2 2 0 0 0,-1-2 108 0 0,0 0-1 0 0,0 0 1 0 0,1-1-1 0 0,-1 1 0 0 0,1-1 1 0 0,-1 1-1 0 0,1-1 1 0 0,0 0-1 0 0,0-1 0 0 0,5 2 1 0 0,40-1 496 0 0,-41-2-606 0 0,-1 0 0 0 0,0 0 1 0 0,0 0-1 0 0,1-1 0 0 0,-1 0 1 0 0,0 0-1 0 0,-1-1 0 0 0,1 0 1 0 0,0 0-1 0 0,9-7 0 0 0,-11 7-3 0 0,0-1 0 0 0,0 1 0 0 0,-1-1 0 0 0,0 0 0 0 0,1 0-1 0 0,-2-1 1 0 0,1 1 0 0 0,0-1 0 0 0,-1 0 0 0 0,0 0-1 0 0,5-9 1 0 0,-7 11-7 0 0,0 1 0 0 0,0-1 0 0 0,0 0 0 0 0,-1 0 0 0 0,1 0-1 0 0,-1 0 1 0 0,1 0 0 0 0,-1 0 0 0 0,0 0 0 0 0,0 0 0 0 0,0 0 0 0 0,-1 0-1 0 0,1 0 1 0 0,-1 0 0 0 0,0 1 0 0 0,1-1 0 0 0,-1 0 0 0 0,0 0 0 0 0,-1 0-1 0 0,1 1 1 0 0,0-1 0 0 0,-1 1 0 0 0,0-1 0 0 0,-3-4 0 0 0,2 4-3 0 0,0-1 1 0 0,0 1-1 0 0,0 0 0 0 0,0 0 1 0 0,-1 0-1 0 0,1 0 0 0 0,-1 1 1 0 0,1-1-1 0 0,-1 1 1 0 0,0 0-1 0 0,0 0 0 0 0,0 0 1 0 0,-1 1-1 0 0,1-1 0 0 0,0 1 1 0 0,0 0-1 0 0,-1 0 1 0 0,1 1-1 0 0,-1-1 0 0 0,1 1 1 0 0,0 0-1 0 0,-1 0 1 0 0,1 1-1 0 0,-1-1 0 0 0,1 1 1 0 0,-1 0-1 0 0,-7 3 0 0 0,-1 1 1 0 0,-5 1 103 0 0,0 2 1 0 0,-26 15-1 0 0,39-21-45 0 0,1 1 0 0 0,0 0 0 0 0,-1 1 1 0 0,1-1-1 0 0,1 1 0 0 0,-1-1 0 0 0,0 1 0 0 0,1 0 0 0 0,0 1 0 0 0,0-1 0 0 0,0 0 0 0 0,1 1 0 0 0,-1 0 0 0 0,-2 7 0 0 0,4-9-38 0 0,0-1-1 0 0,1 1 1 0 0,-1-1-1 0 0,1 0 0 0 0,0 1 1 0 0,-1-1-1 0 0,1 1 1 0 0,0-1-1 0 0,0 1 1 0 0,1-1-1 0 0,-1 1 0 0 0,0-1 1 0 0,1 1-1 0 0,0-1 1 0 0,-1 0-1 0 0,1 1 0 0 0,0-1 1 0 0,0 0-1 0 0,1 0 1 0 0,-1 0-1 0 0,0 1 0 0 0,1-1 1 0 0,-1-1-1 0 0,1 1 1 0 0,-1 0-1 0 0,1 0 0 0 0,0 0 1 0 0,0-1-1 0 0,0 1 1 0 0,0-1-1 0 0,0 0 0 0 0,0 1 1 0 0,0-1-1 0 0,1 0 1 0 0,-1 0-1 0 0,0-1 1 0 0,1 1-1 0 0,-1 0 0 0 0,0-1 1 0 0,1 1-1 0 0,-1-1 1 0 0,1 0-1 0 0,-1 0 0 0 0,1 0 1 0 0,-1 0-1 0 0,1 0 1 0 0,-1 0-1 0 0,4-2 0 0 0,16-2 341 0 0,38-12 1 0 0,-52 13-320 0 0,1 0 0 0 0,-1-1 1 0 0,0 0-1 0 0,0-1 1 0 0,0 0-1 0 0,-1 0 0 0 0,10-8 1 0 0,1 0 18 0 0,6-4-19 0 0,-23 16-38 0 0,0 0 1 0 0,0 1 0 0 0,0-1 0 0 0,0 0 0 0 0,0 0-1 0 0,-1 0 1 0 0,1 0 0 0 0,0 0 0 0 0,-1 0-1 0 0,1 0 1 0 0,0 0 0 0 0,-1 0 0 0 0,1-1-1 0 0,-1 1 1 0 0,0 0 0 0 0,1-2 0 0 0,-1 2-3 0 0,-1 0 1 0 0,1 0-1 0 0,0 0 1 0 0,-1 0 0 0 0,1 0-1 0 0,-1 1 1 0 0,1-1-1 0 0,-1 0 1 0 0,0 0-1 0 0,1 0 1 0 0,-1 1-1 0 0,0-1 1 0 0,0 0 0 0 0,1 1-1 0 0,-1-1 1 0 0,0 0-1 0 0,0 1 1 0 0,0-1-1 0 0,0 1 1 0 0,0-1 0 0 0,0 1-1 0 0,-2-1 1 0 0,-23-6 12 0 0,15 6-14 0 0,0 0-1 0 0,0 1 0 0 0,0 1 0 0 0,1 0 0 0 0,-1 0 1 0 0,-16 4-1 0 0,-63 24-16 0 0,81-25-3 0 0,1 0 0 0 0,-1 0 1 0 0,1 1-1 0 0,0 0 0 0 0,0 0 1 0 0,0 1-1 0 0,-12 11 0 0 0,18-14 21 0 0,0-1 0 0 0,0 1-1 0 0,0 0 1 0 0,0 0 0 0 0,0-1-1 0 0,0 1 1 0 0,1 0 0 0 0,-1 1-1 0 0,1-1 1 0 0,0 0 0 0 0,-1 4 0 0 0,2-5 0 0 0,0 0 0 0 0,0 0 1 0 0,0 1-1 0 0,0-1 0 0 0,0 0 1 0 0,0 0-1 0 0,1 0 1 0 0,-1 1-1 0 0,1-1 0 0 0,-1 0 1 0 0,1 0-1 0 0,0 0 0 0 0,0 0 1 0 0,0 0-1 0 0,0 0 1 0 0,0 0-1 0 0,0-1 0 0 0,3 4 1 0 0,-2-3 17 0 0,-1-1 1 0 0,1 1 0 0 0,0-1-1 0 0,0 0 1 0 0,0 1 0 0 0,0-1-1 0 0,0 0 1 0 0,0 0 0 0 0,0 0 0 0 0,0 0-1 0 0,0-1 1 0 0,1 1 0 0 0,-1-1-1 0 0,0 1 1 0 0,0-1 0 0 0,1 0-1 0 0,3 0 1 0 0,43-5 548 0 0,-29 2-437 0 0,-3-1-84 0 0,0 0-1 0 0,0-1 1 0 0,-1-1 0 0 0,1-1 0 0 0,-1 0-1 0 0,-1-1 1 0 0,0-1 0 0 0,23-16-1 0 0,-35 23-40 0 0,-1-1-1 0 0,1 1 1 0 0,-1 0-1 0 0,0 0 1 0 0,0-1-1 0 0,0 0 1 0 0,0 1-1 0 0,0-1 1 0 0,0 0-1 0 0,-1 0 1 0 0,3-5-1 0 0,-4 7-4 0 0,1 0 1 0 0,-1-1-1 0 0,0 1 0 0 0,0 0 1 0 0,1-1-1 0 0,-1 1 1 0 0,0 0-1 0 0,0-1 0 0 0,0 1 1 0 0,-1 0-1 0 0,1-1 0 0 0,0 1 1 0 0,-1 0-1 0 0,1-1 0 0 0,0 1 1 0 0,-1 0-1 0 0,1-1 0 0 0,-1 1 1 0 0,0 0-1 0 0,1 0 1 0 0,-1 0-1 0 0,0 0 0 0 0,0 0 1 0 0,0 0-1 0 0,0 0 0 0 0,0 0 1 0 0,0 0-1 0 0,0 0 0 0 0,0 0 1 0 0,-2 0-1 0 0,-5-5-11 0 0,0 1 1 0 0,-1 0-1 0 0,0 1 0 0 0,0 0 1 0 0,0 1-1 0 0,0-1 0 0 0,0 2 1 0 0,-1-1-1 0 0,0 1 0 0 0,1 1 0 0 0,-1 0 1 0 0,0 0-1 0 0,0 1 0 0 0,0 0 1 0 0,1 1-1 0 0,-1 0 0 0 0,0 0 1 0 0,0 1-1 0 0,1 1 0 0 0,-1-1 1 0 0,1 2-1 0 0,0-1 0 0 0,0 1 0 0 0,0 0 1 0 0,1 1-1 0 0,-12 8 0 0 0,15-9 6 0 0,-1 1 0 0 0,1 0 0 0 0,0 1-1 0 0,0-1 1 0 0,0 1 0 0 0,1 0 0 0 0,0 0-1 0 0,0 1 1 0 0,1-1 0 0 0,-1 1 0 0 0,-3 10-1 0 0,7-14 4 0 0,-1 0 1 0 0,0 0-1 0 0,0-1 0 0 0,1 1 0 0 0,0 0 0 0 0,-1 0 0 0 0,1 0 0 0 0,0 0 0 0 0,0 0 0 0 0,1 0 0 0 0,-1 0 1 0 0,1 0-1 0 0,-1-1 0 0 0,1 1 0 0 0,0 0 0 0 0,0 0 0 0 0,0-1 0 0 0,0 1 0 0 0,1 0 0 0 0,-1-1 0 0 0,1 0 0 0 0,-1 1 1 0 0,1-1-1 0 0,0 0 0 0 0,0 0 0 0 0,0 1 0 0 0,0-2 0 0 0,1 1 0 0 0,-1 0 0 0 0,0 0 0 0 0,6 2 0 0 0,-4-2 32 0 0,0-1 0 0 0,0 1 0 0 0,0-1 0 0 0,1 1 0 0 0,-1-1 0 0 0,1-1 0 0 0,-1 1 0 0 0,1-1 0 0 0,-1 0 0 0 0,6 0 0 0 0,48-7 181 0 0,-25 2-144 0 0,-21 4-49 0 0,0-1-1 0 0,0-1 1 0 0,-1 0 0 0 0,1 0 0 0 0,15-8 0 0 0,-21 8-13 0 0,0 0 0 0 0,0 0 1 0 0,-1 0-1 0 0,1-1 0 0 0,-1 0 0 0 0,0 0 0 0 0,1-1 0 0 0,-2 0 1 0 0,1 1-1 0 0,-1-2 0 0 0,5-5 0 0 0,-8 9-4 0 0,0 1 0 0 0,0 0 0 0 0,-1 0 0 0 0,1-1 0 0 0,-1 1 0 0 0,1-1 0 0 0,-1 1 0 0 0,1 0 0 0 0,-1-1 0 0 0,0 1 0 0 0,0-1 0 0 0,0 1 0 0 0,0-1 0 0 0,0 1 0 0 0,0-1 0 0 0,0 1 0 0 0,0-1 0 0 0,0 1 1 0 0,-1 0-1 0 0,0-3 0 0 0,0 1 0 0 0,-1 1 1 0 0,1-1 0 0 0,-1 1 0 0 0,0-1 0 0 0,1 1 0 0 0,-1 0 0 0 0,0 0-1 0 0,0 0 1 0 0,-1 0 0 0 0,-1-2 0 0 0,-4 0-2 0 0,1-1-1 0 0,0 1 1 0 0,-1 0 0 0 0,0 1-1 0 0,0 0 1 0 0,-10-3-1 0 0,10 4-9 0 0,0 1-1 0 0,-1 0 0 0 0,1 1 1 0 0,0 0-1 0 0,-1 0 0 0 0,1 0 1 0 0,-1 1-1 0 0,1 1 0 0 0,0-1 1 0 0,0 1-1 0 0,0 1 0 0 0,0 0 1 0 0,-14 6-1 0 0,17-6 2 0 0,0-1 0 0 0,0 1-1 0 0,1 0 1 0 0,-1 0 0 0 0,1 1 0 0 0,-1-1 0 0 0,1 1-1 0 0,0 0 1 0 0,0 0 0 0 0,1 1 0 0 0,-1-1 0 0 0,1 1-1 0 0,0-1 1 0 0,0 1 0 0 0,1 0 0 0 0,-1 0-1 0 0,1 1 1 0 0,0-1 0 0 0,1 0 0 0 0,-1 1 0 0 0,0 7-1 0 0,1-10 12 0 0,1 0 1 0 0,0 0-1 0 0,0 0 0 0 0,0 0 0 0 0,0 0 0 0 0,0 0 0 0 0,1-1 0 0 0,-1 1 0 0 0,1 0 0 0 0,0 0 0 0 0,0 0 0 0 0,0-1 0 0 0,0 1 0 0 0,0-1 0 0 0,1 1 0 0 0,-1-1 0 0 0,1 1 1 0 0,-1-1-1 0 0,1 0 0 0 0,0 1 0 0 0,0-1 0 0 0,0 0 0 0 0,0 0 0 0 0,1-1 0 0 0,-1 1 0 0 0,0 0 0 0 0,1-1 0 0 0,-1 1 0 0 0,1-1 0 0 0,0 0 0 0 0,-1 0 0 0 0,1 0 1 0 0,0 0-1 0 0,0-1 0 0 0,-1 1 0 0 0,1-1 0 0 0,0 1 0 0 0,0-1 0 0 0,3 0 0 0 0,30-2 102 0 0,-28 2-85 0 0,0 0 0 0 0,0 0 1 0 0,0-1-1 0 0,0-1 1 0 0,0 1-1 0 0,0-1 1 0 0,9-4-1 0 0,-7 3-9 0 0,0-2 0 0 0,0 1 0 0 0,-1-2-1 0 0,0 1 1 0 0,0-1 0 0 0,0 0 0 0 0,8-9-1 0 0,-15 14-8 0 0,-1-1 0 0 0,1 0 0 0 0,-1 0 0 0 0,1 0 0 0 0,-1 0 0 0 0,1 0 0 0 0,-1 0 0 0 0,0-1 0 0 0,0 1 0 0 0,0 0 0 0 0,0-1 0 0 0,-1 1-1 0 0,1 0 1 0 0,-1-1 0 0 0,1 1 0 0 0,-1-1 0 0 0,0 1 0 0 0,0-1 0 0 0,0 1 0 0 0,0-1 0 0 0,0 1 0 0 0,-1-1 0 0 0,1 1 0 0 0,-1-1 0 0 0,0 1 0 0 0,1 0 0 0 0,-1-1 0 0 0,0 1 0 0 0,0 0-1 0 0,-1 0 1 0 0,1 0 0 0 0,0 0 0 0 0,-1 0 0 0 0,1 0 0 0 0,-1 0 0 0 0,-2-2 0 0 0,-2-2 1 0 0,1 1-1 0 0,-1 0 0 0 0,0 0 1 0 0,-1 0-1 0 0,1 1 1 0 0,-1 0-1 0 0,0 0 1 0 0,0 1-1 0 0,0 0 1 0 0,0 0-1 0 0,-1 0 1 0 0,1 1-1 0 0,-1 0 1 0 0,1 1-1 0 0,-1 0 1 0 0,-9-1-1 0 0,5 2-5 0 0,0 0 1 0 0,0 0-1 0 0,-1 1 0 0 0,1 0 0 0 0,0 1 0 0 0,0 1 1 0 0,0 0-1 0 0,0 1 0 0 0,-16 6 0 0 0,16-4-12 0 0,1 0 0 0 0,-1 1 0 0 0,1 0 0 0 0,-16 14-1 0 0,23-18 12 0 0,1 0 0 0 0,0 0 1 0 0,0 0-1 0 0,0 1 0 0 0,0-1 0 0 0,1 1 0 0 0,-1-1 0 0 0,1 1 0 0 0,0 0 0 0 0,0 0 0 0 0,1 0 0 0 0,-1 0 0 0 0,1 0 0 0 0,0 1 0 0 0,0-1 0 0 0,0 0 0 0 0,0 6 0 0 0,1-8 7 0 0,0 0 0 0 0,1-1 0 0 0,-1 1-1 0 0,1 0 1 0 0,-1-1 0 0 0,1 1-1 0 0,-1-1 1 0 0,1 1 0 0 0,0-1-1 0 0,0 1 1 0 0,0-1 0 0 0,0 0 0 0 0,0 1-1 0 0,0-1 1 0 0,0 0 0 0 0,1 0-1 0 0,-1 0 1 0 0,0 0 0 0 0,1 0 0 0 0,-1 0-1 0 0,1 0 1 0 0,-1 0 0 0 0,1 0-1 0 0,-1-1 1 0 0,1 1 0 0 0,-1-1 0 0 0,3 1-1 0 0,4 1 26 0 0,-1 0 0 0 0,1 0 0 0 0,0-1 0 0 0,10 1-1 0 0,9-2 53 0 0,-1 0-1 0 0,1-2 1 0 0,-1-2-1 0 0,30-6 1 0 0,101-34 12 0 0,-151 42-85 0 0,0 0 0 0 0,-1 0 0 0 0,0-1 0 0 0,1 1 0 0 0,-1-1 0 0 0,0 0 0 0 0,7-6 0 0 0,-11 8-6 0 0,0 0 0 0 0,0 0 0 0 0,0 0-1 0 0,0 0 1 0 0,0 0 0 0 0,0 0 0 0 0,-1 0 0 0 0,1-1-1 0 0,0 1 1 0 0,0 0 0 0 0,-1-1 0 0 0,1 1-1 0 0,-1 0 1 0 0,1-1 0 0 0,-1 1 0 0 0,0 0 0 0 0,0-1-1 0 0,1 1 1 0 0,-1-1 0 0 0,0 1 0 0 0,0 0-1 0 0,0-1 1 0 0,0 1 0 0 0,-1-1 0 0 0,1 1 0 0 0,0-1-1 0 0,-1 1 1 0 0,1 0 0 0 0,-1-1 0 0 0,1 1-1 0 0,-1 0 1 0 0,1 0 0 0 0,-1-1 0 0 0,0 1 0 0 0,-1-1-1 0 0,-2-3-9 0 0,0 0 0 0 0,-1 1 0 0 0,1 0 0 0 0,-1 0 0 0 0,0 0 0 0 0,0 0 0 0 0,0 1 0 0 0,-1 0 0 0 0,0 0 0 0 0,1 0-1 0 0,-1 1 1 0 0,0-1 0 0 0,0 2 0 0 0,0-1 0 0 0,0 1 0 0 0,-10-2 0 0 0,0 1-18 0 0,-1 1 1 0 0,1 1-1 0 0,0 0 1 0 0,-1 1-1 0 0,-18 4 1 0 0,18-2-9 0 0,-1 1 1 0 0,1 0 0 0 0,0 2 0 0 0,1 0 0 0 0,-1 0 0 0 0,1 2-1 0 0,-26 16 1 0 0,34-19 28 0 0,1 1 0 0 0,-1 0 0 0 0,1 0 0 0 0,1 1 0 0 0,-1 0 0 0 0,1 0 0 0 0,0 0-1 0 0,1 1 1 0 0,-1 0 0 0 0,2 0 0 0 0,-1 0 0 0 0,1 1 0 0 0,0-1 0 0 0,1 1 0 0 0,0 0 0 0 0,-2 11 0 0 0,4-17 6 0 0,0 1 1 0 0,1-1-1 0 0,0 1 1 0 0,-1 0 0 0 0,1-1-1 0 0,1 1 1 0 0,-1 0-1 0 0,0-1 1 0 0,1 1 0 0 0,0 0-1 0 0,0-1 1 0 0,0 1-1 0 0,0-1 1 0 0,0 1 0 0 0,1-1-1 0 0,0 0 1 0 0,2 5-1 0 0,-1-4 20 0 0,1 0-1 0 0,0-1 1 0 0,-1 1-1 0 0,1-1 1 0 0,0 1-1 0 0,1-1 0 0 0,-1 0 1 0 0,1-1-1 0 0,-1 1 1 0 0,1-1-1 0 0,5 2 1 0 0,4 1 33 0 0,0-1 0 0 0,0-1 0 0 0,1 0 0 0 0,-1-1 0 0 0,1 0 0 0 0,-1-2 0 0 0,27 0 0 0 0,-20-3-18 0 0,0 0 0 0 0,0 0 0 0 0,39-14 0 0 0,-50 14-23 0 0,-1-1 1 0 0,0 0-1 0 0,0 0 0 0 0,0-1 0 0 0,0 0 0 0 0,-1-1 0 0 0,0 0 0 0 0,0 0 0 0 0,-1-1 0 0 0,10-10 0 0 0,-15 15-11 0 0,-1 1-1 0 0,0-1 1 0 0,0 0-1 0 0,0 0 0 0 0,0 1 1 0 0,0-1-1 0 0,0 0 1 0 0,-1 0-1 0 0,1 0 0 0 0,-1 0 1 0 0,1 0-1 0 0,-1 0 1 0 0,0 0-1 0 0,0 0 0 0 0,0 0 1 0 0,0 0-1 0 0,0-4 1 0 0,-1 2 3 0 0,0 0 1 0 0,0 1 0 0 0,-1-1 0 0 0,1 1-1 0 0,-1-1 1 0 0,0 1 0 0 0,0-1 0 0 0,0 1-1 0 0,-2-3 1 0 0,-2-1 6 0 0,0 0 1 0 0,0 1-1 0 0,-1 0 0 0 0,0 0 1 0 0,0 1-1 0 0,0-1 0 0 0,-12-5 1 0 0,8 7-24 0 0,0 0 1 0 0,0 0 0 0 0,0 1-1 0 0,0 0 1 0 0,-1 1-1 0 0,1 1 1 0 0,-1 0 0 0 0,1 0-1 0 0,-1 1 1 0 0,1 1-1 0 0,-1 0 1 0 0,1 0 0 0 0,-1 1-1 0 0,1 1 1 0 0,0 0 0 0 0,-14 5-1 0 0,14-4 0 0 0,0 0 0 0 0,0 1 0 0 0,1 1 0 0 0,0-1 0 0 0,0 2 0 0 0,0-1-1 0 0,1 1 1 0 0,0 1 0 0 0,0-1 0 0 0,1 2 0 0 0,0-1 0 0 0,0 1 0 0 0,1 0 0 0 0,1 1 0 0 0,-1 0-1 0 0,-5 12 1 0 0,10-19 10 0 0,1 0-1 0 0,0 0 0 0 0,0 0 0 0 0,0 0 1 0 0,0 0-1 0 0,1 1 0 0 0,-1-1 0 0 0,1 0 0 0 0,0 0 1 0 0,0 1-1 0 0,0-1 0 0 0,0 0 0 0 0,0 1 1 0 0,1-1-1 0 0,0 0 0 0 0,-1 0 0 0 0,1 0 0 0 0,2 5 1 0 0,-1-5-1 0 0,1 1 0 0 0,-1 0 0 0 0,1 0 0 0 0,0-1 1 0 0,0 1-1 0 0,0-1 0 0 0,0 0 0 0 0,1 0 0 0 0,-1 0 0 0 0,1-1 1 0 0,0 1-1 0 0,4 1 0 0 0,2 1 1 0 0,0 0 1 0 0,0-1-1 0 0,0-1 1 0 0,1 0-1 0 0,-1 0 0 0 0,1-1 1 0 0,0 0-1 0 0,0-1 1 0 0,0-1-1 0 0,15 0 0 0 0,-7-2 8 0 0,-1-1 0 0 0,1 0-1 0 0,-1-2 1 0 0,0 0 0 0 0,34-15 0 0 0,-43 16 5 0 0,0 0 1 0 0,0-1 0 0 0,-1 0 0 0 0,0-1-1 0 0,0 0 1 0 0,0 0 0 0 0,-1-1 0 0 0,0 0-1 0 0,0 0 1 0 0,0 0 0 0 0,-1-1 0 0 0,-1 0-1 0 0,7-10 1 0 0,-10 13-9 0 0,0 0 1 0 0,0 0-1 0 0,-1 1 0 0 0,0-1 1 0 0,1 0-1 0 0,-2 0 0 0 0,1 0 1 0 0,0-1-1 0 0,-1 1 0 0 0,0 0 0 0 0,0 0 1 0 0,-1 0-1 0 0,0 0 0 0 0,1 0 1 0 0,-2 0-1 0 0,1 0 0 0 0,0 0 1 0 0,-1 0-1 0 0,0 0 0 0 0,0 1 1 0 0,-1-1-1 0 0,1 1 0 0 0,-1-1 1 0 0,0 1-1 0 0,0 0 0 0 0,0 0 0 0 0,-7-5 1 0 0,6 4-18 0 0,-1 1 1 0 0,0 0 0 0 0,0 0 0 0 0,0 1-1 0 0,0 0 1 0 0,0-1 0 0 0,-1 2-1 0 0,1-1 1 0 0,-1 1 0 0 0,0 0-1 0 0,0 0 1 0 0,0 0 0 0 0,0 1-1 0 0,0 0 1 0 0,0 0 0 0 0,0 0-1 0 0,0 1 1 0 0,-1 0 0 0 0,1 1-1 0 0,0-1 1 0 0,0 1 0 0 0,-9 2-1 0 0,4 1-7 0 0,0 0 0 0 0,1 1 0 0 0,0-1 1 0 0,0 2-1 0 0,0 0 0 0 0,1 0 0 0 0,0 1 0 0 0,-11 10 0 0 0,15-13 12 0 0,1 0 0 0 0,-1 1 0 0 0,1 0 1 0 0,1 0-1 0 0,-1 0 0 0 0,1 0 0 0 0,0 1 0 0 0,0-1 1 0 0,0 1-1 0 0,1 0 0 0 0,0 0 0 0 0,0 0 1 0 0,0 0-1 0 0,1 0 0 0 0,0 0 0 0 0,0 10 0 0 0,1-13 12 0 0,0 0-1 0 0,1 0 1 0 0,0 0-1 0 0,-1 0 1 0 0,1 0-1 0 0,0-1 1 0 0,0 1-1 0 0,1 0 1 0 0,-1-1-1 0 0,1 1 1 0 0,-1-1-1 0 0,1 1 1 0 0,0-1-1 0 0,0 0 1 0 0,0 1-1 0 0,0-1 1 0 0,0 0-1 0 0,0 0 1 0 0,1-1-1 0 0,-1 1 1 0 0,1 0-1 0 0,-1-1 0 0 0,1 0 1 0 0,0 1-1 0 0,-1-1 1 0 0,5 1-1 0 0,-1 0 15 0 0,0 0 0 0 0,0 0 0 0 0,0-1 0 0 0,0 0 0 0 0,0 0 0 0 0,1 0 0 0 0,-1-1 0 0 0,0 0 0 0 0,1 0 0 0 0,-1-1 0 0 0,9-1 0 0 0,-7 0 0 0 0,0-1 0 0 0,-1 1 0 0 0,1-1 0 0 0,-1-1 0 0 0,0 1 0 0 0,0-1 0 0 0,0-1 0 0 0,0 1 0 0 0,6-7 0 0 0,-11 10-14 0 0,-1-1 1 0 0,1 0-1 0 0,0 1 1 0 0,-1-1-1 0 0,0 0 1 0 0,1 0 0 0 0,-1 0-1 0 0,0 0 1 0 0,0 0-1 0 0,0-1 1 0 0,0 1-1 0 0,-1 0 1 0 0,1 0-1 0 0,-1 0 1 0 0,1-1 0 0 0,-1 1-1 0 0,0 0 1 0 0,0-1-1 0 0,0 1 1 0 0,0 0-1 0 0,0-1 1 0 0,0 1-1 0 0,-1 0 1 0 0,1-1 0 0 0,-1 1-1 0 0,1 0 1 0 0,-1 0-1 0 0,0-1 1 0 0,0 1-1 0 0,0 0 1 0 0,0 0-1 0 0,-1 0 1 0 0,1 0 0 0 0,0 0-1 0 0,-4-2 1 0 0,0-2-8 0 0,-2 0 0 0 0,1 0 0 0 0,0 1 0 0 0,-1-1-1 0 0,0 2 1 0 0,0-1 0 0 0,-1 1 0 0 0,1 0 0 0 0,-1 1 0 0 0,0 0 0 0 0,0 0 0 0 0,0 0 0 0 0,0 1 0 0 0,0 0 0 0 0,-1 1 0 0 0,1 0 0 0 0,-9 0 0 0 0,3 0-3 0 0,1 1-1 0 0,0 0 1 0 0,0 1-1 0 0,0 1 1 0 0,1 0-1 0 0,-1 1 1 0 0,0 0 0 0 0,1 0-1 0 0,-1 2 1 0 0,-16 8-1 0 0,18-7-5 0 0,0 1 0 0 0,1 0 0 0 0,0 1 0 0 0,1 0 0 0 0,-10 10 0 0 0,16-14 8 0 0,-1 0-1 0 0,1 0 0 0 0,-1 0 0 0 0,1 0 0 0 0,0 1 1 0 0,1-1-1 0 0,-1 1 0 0 0,1 0 0 0 0,0 0 0 0 0,0 0 1 0 0,0 0-1 0 0,1 0 0 0 0,0 0 0 0 0,-1 8 0 0 0,3-11 15 0 0,-1 0 0 0 0,1 1-1 0 0,0-1 1 0 0,0 0 0 0 0,0 1 0 0 0,1-1-1 0 0,-1 0 1 0 0,0 0 0 0 0,1 0-1 0 0,0 0 1 0 0,-1 0 0 0 0,1 0 0 0 0,0-1-1 0 0,0 1 1 0 0,0 0 0 0 0,0-1 0 0 0,0 0-1 0 0,0 1 1 0 0,5 1 0 0 0,11 10 43 0 0,-3 0-53 0 0,1 1 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4:58.216"/>
    </inkml:context>
    <inkml:brush xml:id="br0">
      <inkml:brushProperty name="width" value="0.1" units="cm"/>
      <inkml:brushProperty name="height" value="0.1" units="cm"/>
      <inkml:brushProperty name="color" value="#66CC00"/>
    </inkml:brush>
  </inkml:definitions>
  <inkml:trace contextRef="#ctx0" brushRef="#br0">177 80 919 0 0,'-10'12'377'0'0,"1"1"0"0"0,1 0 0 0 0,0 1 0 0 0,1 0 0 0 0,0 0 0 0 0,1 0 0 0 0,1 1 0 0 0,-6 25-1 0 0,11-38-328 0 0,-1-1-1 0 0,1 0 1 0 0,0 0 0 0 0,0 1-1 0 0,0-1 1 0 0,0 0-1 0 0,0 1 1 0 0,0-1-1 0 0,0 0 1 0 0,0 0-1 0 0,0 1 1 0 0,0-1-1 0 0,1 0 1 0 0,-1 1-1 0 0,1-1 1 0 0,-1 0-1 0 0,1 0 1 0 0,-1 0-1 0 0,1 0 1 0 0,0 1-1 0 0,-1-1 1 0 0,1 0-1 0 0,2 1 1 0 0,-2-1 20 0 0,1 0 0 0 0,-1 0 0 0 0,1-1 0 0 0,-1 1 0 0 0,1-1 0 0 0,0 1 0 0 0,-1-1 0 0 0,1 0-1 0 0,0 1 1 0 0,-1-1 0 0 0,1 0 0 0 0,0 0 0 0 0,0 0 0 0 0,-1-1 0 0 0,4 1 0 0 0,6-3 190 0 0,1 0 1 0 0,0-1-1 0 0,21-10 0 0 0,-28 12-304 0 0,-2 1 55 0 0,0-1 0 0 0,0 1 0 0 0,0-1-1 0 0,0 0 1 0 0,0 0 0 0 0,0 0 0 0 0,0 0 0 0 0,0 0 0 0 0,-1-1 0 0 0,1 1 0 0 0,-1-1-1 0 0,0 1 1 0 0,0-1 0 0 0,0 0 0 0 0,0 0 0 0 0,0 0 0 0 0,-1 0 0 0 0,1-1-1 0 0,-1 1 1 0 0,0 0 0 0 0,0-1 0 0 0,0 1 0 0 0,0-5 0 0 0,0 3-8 0 0,-2-1 0 0 0,1 1 0 0 0,0-1 0 0 0,-1 1 0 0 0,0 0 0 0 0,-1-1 0 0 0,1 1 0 0 0,-1 0 0 0 0,0 0 0 0 0,0 0 0 0 0,-1 0 0 0 0,1 0 0 0 0,-1 0 0 0 0,-5-6 0 0 0,1 2 3 0 0,0 0 1 0 0,0 0-1 0 0,-1 1 0 0 0,0 0 1 0 0,0 0-1 0 0,-1 1 0 0 0,-14-10 1 0 0,19 15-4 0 0,0 0-1 0 0,0 0 1 0 0,0 1 0 0 0,0-1 0 0 0,-1 1 0 0 0,1 0-1 0 0,0 0 1 0 0,0 0 0 0 0,-1 1 0 0 0,1-1 0 0 0,-1 1-1 0 0,1 0 1 0 0,0 0 0 0 0,-1 1 0 0 0,1-1 0 0 0,0 1 0 0 0,-1 0-1 0 0,1 0 1 0 0,0 1 0 0 0,0-1 0 0 0,0 1 0 0 0,-6 3-1 0 0,4-2-10 0 0,1 0 0 0 0,-1 0 0 0 0,1 1-1 0 0,0 0 1 0 0,0 0 0 0 0,-8 7-1 0 0,11-8 7 0 0,1-1 0 0 0,-1 1 0 0 0,0-1-1 0 0,1 1 1 0 0,0 0 0 0 0,0 0 0 0 0,0 0 0 0 0,0-1-1 0 0,0 1 1 0 0,0 0 0 0 0,1 0 0 0 0,-1 0-1 0 0,1 0 1 0 0,0 0 0 0 0,0 0 0 0 0,1 6-1 0 0,-1-5 19 0 0,0 0-1 0 0,1 0 1 0 0,0 0-1 0 0,0 0 1 0 0,0-1-1 0 0,1 1 1 0 0,-1 0-1 0 0,1-1 1 0 0,0 1-1 0 0,0-1 0 0 0,0 0 1 0 0,0 0-1 0 0,0 1 1 0 0,1-1-1 0 0,0-1 1 0 0,-1 1-1 0 0,1 0 1 0 0,0-1-1 0 0,0 1 1 0 0,1-1-1 0 0,-1 0 1 0 0,0 0-1 0 0,1 0 1 0 0,-1-1-1 0 0,1 1 0 0 0,0-1 1 0 0,0 0-1 0 0,4 1 1 0 0,11 2 87 0 0,0-1 1 0 0,0-1-1 0 0,1-1 0 0 0,28-2 1 0 0,-20 1-37 0 0,-15 1-45 0 0,-1-1 0 0 0,1-1 0 0 0,0 0 1 0 0,0-1-1 0 0,0 0 0 0 0,-1 0 0 0 0,0-2 0 0 0,20-7 0 0 0,-30 10-17 0 0,0 1-1 0 0,0-1 0 0 0,0-1 1 0 0,0 1-1 0 0,-1 0 0 0 0,1 0 1 0 0,0-1-1 0 0,-1 1 0 0 0,1 0 1 0 0,-1-1-1 0 0,0 0 0 0 0,1 1 1 0 0,-1-1-1 0 0,0 0 0 0 0,0 0 1 0 0,0 0-1 0 0,0 1 0 0 0,-1-1 1 0 0,1 0-1 0 0,0 0 1 0 0,-1 0-1 0 0,1-1 0 0 0,-1 1 1 0 0,0 0-1 0 0,1 0 0 0 0,-1 0 1 0 0,0 0-1 0 0,-1 0 0 0 0,1 0 1 0 0,0 0-1 0 0,0 0 0 0 0,-1 0 1 0 0,1 0-1 0 0,-1 0 0 0 0,0 0 1 0 0,-1-3-1 0 0,0 2 0 0 0,0-1 0 0 0,0 1 0 0 0,0 0 1 0 0,-1 0-1 0 0,1 0 0 0 0,-1 0 0 0 0,0 0 0 0 0,0 0 1 0 0,0 1-1 0 0,0 0 0 0 0,-1-1 0 0 0,1 1 0 0 0,0 0 0 0 0,-1 1 1 0 0,0-1-1 0 0,1 1 0 0 0,-1-1 0 0 0,-6 0 0 0 0,2 0-10 0 0,0 2 0 0 0,0-1 0 0 0,0 1-1 0 0,0 0 1 0 0,0 1 0 0 0,0 0 0 0 0,0 0-1 0 0,0 1 1 0 0,0-1 0 0 0,0 2 0 0 0,0-1 0 0 0,1 1-1 0 0,-1 1 1 0 0,1-1 0 0 0,0 1 0 0 0,-7 5-1 0 0,6-3-1 0 0,0 1-1 0 0,0 0 0 0 0,1 0 0 0 0,-1 0 1 0 0,2 1-1 0 0,-1 0 0 0 0,1 1 0 0 0,0-1 0 0 0,1 1 1 0 0,0 0-1 0 0,0 0 0 0 0,-3 11 0 0 0,7-16 20 0 0,1-1 0 0 0,-1 1 0 0 0,1-1 0 0 0,0 1 0 0 0,0-1 0 0 0,0 1 0 0 0,0-1 0 0 0,0 1 0 0 0,1-1-1 0 0,0 1 1 0 0,0-1 0 0 0,0 0 0 0 0,0 1 0 0 0,0-1 0 0 0,1 0 0 0 0,-1 0 0 0 0,1 0 0 0 0,0 0 0 0 0,0 0 0 0 0,0 0 0 0 0,0 0-1 0 0,5 3 1 0 0,5 7 47 0 0,1-1 0 0 0,1 0 0 0 0,14 10-1 0 0,-21-18-39 0 0,0 0 1 0 0,0 0-1 0 0,1-1 0 0 0,-1 0 0 0 0,1 0 0 0 0,0-1 0 0 0,-1 0 0 0 0,1 0 0 0 0,0-1 0 0 0,0 0 1 0 0,1 0-1 0 0,-1-1 0 0 0,0 0 0 0 0,0 0 0 0 0,0-1 0 0 0,12-3 0 0 0,-15 4-4 0 0,0-1-1 0 0,-1-1 1 0 0,1 1-1 0 0,0-1 1 0 0,-1 1-1 0 0,0-1 1 0 0,1-1-1 0 0,-1 1 0 0 0,0-1 1 0 0,0 1-1 0 0,0-1 1 0 0,0 0-1 0 0,-1-1 1 0 0,1 1-1 0 0,-1-1 1 0 0,0 1-1 0 0,0-1 1 0 0,0 0-1 0 0,0 0 1 0 0,-1 0-1 0 0,1-1 1 0 0,-1 1-1 0 0,0-1 1 0 0,-1 1-1 0 0,1-1 1 0 0,-1 1-1 0 0,0-1 1 0 0,1-8-1 0 0,-2 9-4 0 0,0 0 0 0 0,-1 0 0 0 0,1 0 0 0 0,-1 1 0 0 0,0-1 0 0 0,0 0 0 0 0,0 1 0 0 0,0-1 0 0 0,-1 0 0 0 0,1 1 0 0 0,-1 0 0 0 0,0-1-1 0 0,0 1 1 0 0,-1 0 0 0 0,1 0 0 0 0,0 0 0 0 0,-1 0 0 0 0,0 1 0 0 0,0-1 0 0 0,0 1 0 0 0,0-1 0 0 0,0 1 0 0 0,0 0 0 0 0,-1 0 0 0 0,-5-2 0 0 0,-1-1-7 0 0,-1 0 0 0 0,-1 1 0 0 0,1 1 0 0 0,-1-1 0 0 0,1 2 0 0 0,-1-1 0 0 0,-14 1 0 0 0,22 2-5 0 0,-1 0 0 0 0,0 1 0 0 0,0 0-1 0 0,0 0 1 0 0,1 0 0 0 0,-1 0 0 0 0,0 1-1 0 0,1 0 1 0 0,0 0 0 0 0,-1 0-1 0 0,1 0 1 0 0,0 1 0 0 0,0 0 0 0 0,-4 3-1 0 0,-1 1-16 0 0,0 1-1 0 0,0 1 1 0 0,1 0-1 0 0,-11 15 0 0 0,18-23 23 0 0,0 0 0 0 0,0 0 0 0 0,0 1 0 0 0,1-1 0 0 0,-1 0 0 0 0,0 1 0 0 0,1-1 0 0 0,0 0 0 0 0,-1 1 0 0 0,1-1 0 0 0,0 1 0 0 0,-1-1 0 0 0,1 0 0 0 0,0 1 0 0 0,0-1 0 0 0,0 1 0 0 0,0-1 0 0 0,1 1 0 0 0,-1-1 0 0 0,0 1 0 0 0,1 1 0 0 0,0 0 0 0 0,1-1 0 0 0,-1 1 0 0 0,1-1 0 0 0,-1 1 0 0 0,1-1 0 0 0,0 0 0 0 0,0 1 0 0 0,0-1 0 0 0,0 0 0 0 0,3 2 0 0 0,4 2 0 0 0,1 0 0 0 0,-1 0 0 0 0,1-1 0 0 0,16 6 0 0 0,-16-7 15 0 0,0-1 0 0 0,1-1-1 0 0,-1 0 1 0 0,1 0 0 0 0,-1-1-1 0 0,1 0 1 0 0,0-1-1 0 0,20-2 1 0 0,-24 1-6 0 0,-1 0-1 0 0,1 0 0 0 0,-1 0 1 0 0,1-1-1 0 0,-1 0 1 0 0,0-1-1 0 0,0 1 1 0 0,0-1-1 0 0,0 0 0 0 0,0-1 1 0 0,-1 0-1 0 0,1 1 1 0 0,-1-2-1 0 0,0 1 1 0 0,7-8-1 0 0,-11 11-3 0 0,1-1 1 0 0,-1 0-1 0 0,0 0 0 0 0,1 0 1 0 0,-1 1-1 0 0,0-1 0 0 0,0 0 0 0 0,0 0 1 0 0,-1 0-1 0 0,1-1 0 0 0,0 1 1 0 0,-1 0-1 0 0,0 0 0 0 0,1 0 1 0 0,-1 0-1 0 0,0-1 0 0 0,0 1 1 0 0,0 0-1 0 0,0 0 0 0 0,-1-4 0 0 0,0 3 0 0 0,0 1-1 0 0,-1-1 0 0 0,1 0 0 0 0,-1 1 0 0 0,1-1 0 0 0,-1 1 0 0 0,0-1 0 0 0,0 1 0 0 0,0 0 0 0 0,0 0 1 0 0,0 0-1 0 0,-1 0 0 0 0,-2-2 0 0 0,-7-3-2 0 0,1 1 0 0 0,-1 0 0 0 0,-1 0 0 0 0,1 1 0 0 0,-20-5 0 0 0,21 8-5 0 0,1-1 1 0 0,0 2-1 0 0,-1-1 0 0 0,1 1 0 0 0,-1 1 0 0 0,0 0 0 0 0,1 0 0 0 0,-1 1 0 0 0,1 1 0 0 0,-1 0 0 0 0,1 0 0 0 0,0 1 1 0 0,0 0-1 0 0,0 1 0 0 0,0 0 0 0 0,1 0 0 0 0,-1 1 0 0 0,1 0 0 0 0,0 1 0 0 0,0 0 0 0 0,-14 13 0 0 0,21-16 2 0 0,-1-1 0 0 0,1 0 0 0 0,0 1 0 0 0,0-1 0 0 0,0 1 0 0 0,0-1 0 0 0,0 1-1 0 0,1 0 1 0 0,-1 0 0 0 0,1 0 0 0 0,-1 0 0 0 0,1 0 0 0 0,0 0 0 0 0,0 0 0 0 0,1 0 0 0 0,-1 1-1 0 0,0 5 1 0 0,2-5-2 0 0,-1 1 0 0 0,1-1-1 0 0,0 0 1 0 0,0 0-1 0 0,0 0 1 0 0,0-1 0 0 0,1 1-1 0 0,0 0 1 0 0,0 0-1 0 0,0-1 1 0 0,0 1 0 0 0,4 4-1 0 0,1 0-1 0 0,0 0-1 0 0,1-1 0 0 0,-1 0 0 0 0,2 0 0 0 0,-1-1 0 0 0,1 0 1 0 0,-1 0-1 0 0,1-1 0 0 0,1-1 0 0 0,13 6 0 0 0,-16-8 6 0 0,0 0 0 0 0,-1-1 0 0 0,1 0 0 0 0,0 0 0 0 0,0-1 0 0 0,0 1 0 0 0,0-2 0 0 0,0 1 0 0 0,0-1 0 0 0,0 0 0 0 0,0 0 0 0 0,-1-1 0 0 0,1 0-1 0 0,0 0 1 0 0,6-3 0 0 0,-4 0 8 0 0,-1 1-1 0 0,1-1 1 0 0,-1-1 0 0 0,0 1-1 0 0,0-2 1 0 0,0 1-1 0 0,-1-1 1 0 0,0 0-1 0 0,12-16 1 0 0,-15 18 7 0 0,0-1-1 0 0,0-1 1 0 0,-1 1 0 0 0,0 0-1 0 0,0-1 1 0 0,0 0 0 0 0,-1 0-1 0 0,0 0 1 0 0,0 0 0 0 0,-1 0-1 0 0,1 0 1 0 0,-2 0 0 0 0,1 0-1 0 0,-1-10 1 0 0,-1 7-3 0 0,-1 0-1 0 0,0 1 1 0 0,-1-1-1 0 0,0 1 1 0 0,0-1 0 0 0,-1 1-1 0 0,0 0 1 0 0,0 1-1 0 0,-11-17 1 0 0,9 17-8 0 0,1 0 1 0 0,-1 1-1 0 0,-1-1 0 0 0,1 1 1 0 0,-1 1-1 0 0,0-1 0 0 0,-10-6 1 0 0,14 11-5 0 0,1 1 1 0 0,-1-1 0 0 0,0 1-1 0 0,0 0 1 0 0,1-1 0 0 0,-1 1 0 0 0,0 0-1 0 0,0 1 1 0 0,0-1 0 0 0,0 1-1 0 0,0-1 1 0 0,0 1 0 0 0,0 0-1 0 0,0 0 1 0 0,0 0 0 0 0,0 0-1 0 0,0 1 1 0 0,0-1 0 0 0,0 1 0 0 0,0 0-1 0 0,0 0 1 0 0,0 0 0 0 0,0 0-1 0 0,1 0 1 0 0,-1 0 0 0 0,-4 4-1 0 0,0-1-10 0 0,1 1 0 0 0,0 0 0 0 0,1 0 0 0 0,-1 1 0 0 0,1-1 0 0 0,0 1 0 0 0,0 0 0 0 0,1 0 0 0 0,0 1 0 0 0,0-1 0 0 0,0 1-1 0 0,1 0 1 0 0,0 0 0 0 0,0 0 0 0 0,1 1 0 0 0,0-1 0 0 0,0 1 0 0 0,1-1 0 0 0,0 1 0 0 0,0-1 0 0 0,1 1 0 0 0,0 0 0 0 0,0-1 0 0 0,1 1-1 0 0,0 0 1 0 0,3 11 0 0 0,-1-1-54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4:58.716"/>
    </inkml:context>
    <inkml:brush xml:id="br0">
      <inkml:brushProperty name="width" value="0.1" units="cm"/>
      <inkml:brushProperty name="height" value="0.1" units="cm"/>
      <inkml:brushProperty name="color" value="#66CC00"/>
    </inkml:brush>
  </inkml:definitions>
  <inkml:trace contextRef="#ctx0" brushRef="#br0">32 0 2303 0 0,'-13'4'200'0'0,"6"0"-200"0"0,3 1 0 0 0,2 1 0 0 0,2-3 256 0 0,-2 1 16 0 0,-1 3 0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5:11.865"/>
    </inkml:context>
    <inkml:brush xml:id="br0">
      <inkml:brushProperty name="width" value="0.1" units="cm"/>
      <inkml:brushProperty name="height" value="0.1" units="cm"/>
      <inkml:brushProperty name="color" value="#66CC00"/>
    </inkml:brush>
  </inkml:definitions>
  <inkml:trace contextRef="#ctx0" brushRef="#br0">439 94 3423 0 0,'-12'-25'235'0'0,"10"17"142"0"0,-1 1 0 0 0,0 1-1 0 0,-1-1 1 0 0,1 0 0 0 0,-1 1-1 0 0,-1 0 1 0 0,-9-11-1 0 0,14 16-365 0 0,-1 1 0 0 0,1 0 0 0 0,-1-1 0 0 0,0 1 0 0 0,1-1 0 0 0,-1 1 0 0 0,0 0 0 0 0,1 0 0 0 0,-1-1 0 0 0,0 1 0 0 0,0 0 0 0 0,1 0 0 0 0,-1 0 0 0 0,0 0 0 0 0,0 0 0 0 0,1 0 0 0 0,-1 0 0 0 0,0 0 0 0 0,0 0 0 0 0,1 0 0 0 0,-1 0 0 0 0,0 0 0 0 0,0 1 0 0 0,1-1 0 0 0,-2 1 0 0 0,-19 15 393 0 0,14-8-274 0 0,1 0-1 0 0,0 0 1 0 0,-6 11-1 0 0,8-11-110 0 0,1 0-1 0 0,-1 0 1 0 0,1 0 0 0 0,1 1-1 0 0,-1-1 1 0 0,2 1-1 0 0,-1 0 1 0 0,1 0-1 0 0,0 0 1 0 0,1 14-1 0 0,0-18-7 0 0,1-1-1 0 0,-1 1 0 0 0,1 0 1 0 0,0-1-1 0 0,0 1 1 0 0,1 0-1 0 0,-1-1 0 0 0,1 1 1 0 0,0-1-1 0 0,0 0 0 0 0,1 0 1 0 0,-1 0-1 0 0,1 0 0 0 0,0 0 1 0 0,0 0-1 0 0,0-1 1 0 0,1 1-1 0 0,-1-1 0 0 0,1 0 1 0 0,-1 0-1 0 0,6 3 0 0 0,-5-4 17 0 0,-1-1 0 0 0,1 0 0 0 0,0 0 0 0 0,0 0 0 0 0,0 0 0 0 0,0 0 0 0 0,0-1 0 0 0,0 0 0 0 0,0 1 0 0 0,0-2 0 0 0,0 1 0 0 0,0 0-1 0 0,0-1 1 0 0,7-2 0 0 0,-1 1 49 0 0,-1-1 0 0 0,1-1 0 0 0,-1 0 0 0 0,15-8 0 0 0,-22 11-77 0 0,-1 0-1 0 0,1 0 0 0 0,-1 1 0 0 0,0-1 0 0 0,0 0 0 0 0,0 0 0 0 0,1 0 1 0 0,-1 0-1 0 0,0 0 0 0 0,0-1 0 0 0,0 1 0 0 0,0 0 0 0 0,-1 0 0 0 0,1-1 1 0 0,0 1-1 0 0,-1 0 0 0 0,1-1 0 0 0,0 1 0 0 0,-1-1 0 0 0,0 1 0 0 0,1-1 1 0 0,-1 1-1 0 0,0-1 0 0 0,0 1 0 0 0,0-1 0 0 0,1 1 0 0 0,-2-3 0 0 0,1 2-2 0 0,-1-1 0 0 0,0 1 0 0 0,0 0 0 0 0,0 0 0 0 0,0 0 0 0 0,-1 0 0 0 0,1 0 0 0 0,0 1 0 0 0,-1-1 0 0 0,1 0 0 0 0,-1 0 0 0 0,0 1 0 0 0,1-1 0 0 0,-1 1 0 0 0,0 0 0 0 0,0-1 0 0 0,0 1 0 0 0,-3-1 0 0 0,-3-1-7 0 0,1 0 0 0 0,-1 1-1 0 0,0 0 1 0 0,1 0 0 0 0,-1 1-1 0 0,0 0 1 0 0,0 1 0 0 0,0-1-1 0 0,0 2 1 0 0,0-1 0 0 0,-13 3-1 0 0,-7 2-44 0 0,-51 17 0 0 0,34-5 24 0 0,-58 32 0 0 0,102-49 32 0 0,-9 5 0 0 0,0 1 0 0 0,1 0 0 0 0,0 0 0 0 0,-15 14 0 0 0,20-16 0 0 0,0 0 0 0 0,0 0 0 0 0,1 0 0 0 0,-1 1 0 0 0,1-1 0 0 0,0 1 0 0 0,0 0 0 0 0,1 0 0 0 0,0 0 0 0 0,0 0 0 0 0,-3 9 0 0 0,5-12 11 0 0,-1-1-1 0 0,1 1 1 0 0,0 0-1 0 0,0-1 0 0 0,0 1 1 0 0,0 0-1 0 0,0-1 1 0 0,0 1-1 0 0,0 0 0 0 0,1-1 1 0 0,-1 1-1 0 0,0 0 1 0 0,1-1-1 0 0,0 1 1 0 0,-1 0-1 0 0,1-1 0 0 0,0 1 1 0 0,0-1-1 0 0,0 0 1 0 0,-1 1-1 0 0,3 1 0 0 0,-1-1 33 0 0,0-1 0 0 0,0 1 0 0 0,1 0-1 0 0,-1-1 1 0 0,1 0 0 0 0,-1 1 0 0 0,1-1-1 0 0,-1 0 1 0 0,1 0 0 0 0,0-1 0 0 0,4 2-1 0 0,3-1 77 0 0,-1 0 1 0 0,1 0-1 0 0,-1-1 0 0 0,1-1 0 0 0,0 1 0 0 0,11-4 0 0 0,2-1-14 0 0,-1-2 0 0 0,1-1-1 0 0,-1-1 1 0 0,-1-1-1 0 0,0 0 1 0 0,-1-2-1 0 0,0 0 1 0 0,20-17 0 0 0,-39 29-101 0 0,0-1 1 0 0,0 0 0 0 0,0 0 0 0 0,1 0 0 0 0,-1 0-1 0 0,0 0 1 0 0,0 0 0 0 0,-1 0 0 0 0,1 0-1 0 0,0-1 1 0 0,0 1 0 0 0,-1 0 0 0 0,1 0-1 0 0,0-1 1 0 0,-1 1 0 0 0,1 0 0 0 0,-1-1 0 0 0,0 1-1 0 0,1-1 1 0 0,-1 1 0 0 0,0 0 0 0 0,0-1-1 0 0,0 1 1 0 0,0-3 0 0 0,-1 2-3 0 0,0 0 0 0 0,0-1 0 0 0,0 2-1 0 0,0-1 1 0 0,0 0 0 0 0,0 0 0 0 0,-1 0 0 0 0,1 0 0 0 0,0 1 0 0 0,-1-1-1 0 0,0 1 1 0 0,1-1 0 0 0,-1 1 0 0 0,-2-2 0 0 0,-4-2-13 0 0,0 1 0 0 0,0-1 0 0 0,0 2 0 0 0,0-1 0 0 0,-1 1 0 0 0,-16-4 0 0 0,14 6 4 0 0,0 0-1 0 0,0 0 0 0 0,0 1 0 0 0,1 0 0 0 0,-1 1 1 0 0,0 0-1 0 0,0 1 0 0 0,1 0 0 0 0,-1 1 1 0 0,1 0-1 0 0,0 1 0 0 0,0 0 0 0 0,0 0 0 0 0,0 1 1 0 0,1 0-1 0 0,-1 1 0 0 0,-12 10 0 0 0,21-15 8 0 0,-1 0 0 0 0,1 1 0 0 0,0-1 0 0 0,0 0-1 0 0,-1 1 1 0 0,1-1 0 0 0,0 1 0 0 0,0 0 0 0 0,0-1-1 0 0,0 1 1 0 0,1 0 0 0 0,-1-1 0 0 0,0 1 0 0 0,1 0-1 0 0,-1 0 1 0 0,1 0 0 0 0,-1 0 0 0 0,1-1 0 0 0,0 1 0 0 0,0 0-1 0 0,0 0 1 0 0,0 0 0 0 0,0 0 0 0 0,1 0 0 0 0,-1 0-1 0 0,0 0 1 0 0,1-1 0 0 0,0 1 0 0 0,-1 0 0 0 0,1 0-1 0 0,0-1 1 0 0,0 1 0 0 0,2 3 0 0 0,-1-2 6 0 0,1 0 0 0 0,-1 0-1 0 0,1 0 1 0 0,0-1 0 0 0,-1 1 0 0 0,1-1 0 0 0,1 0-1 0 0,-1 1 1 0 0,0-1 0 0 0,1-1 0 0 0,-1 1 0 0 0,1 0 0 0 0,-1-1-1 0 0,1 0 1 0 0,5 2 0 0 0,0-3 60 0 0,-1 1 0 0 0,0-1-1 0 0,1-1 1 0 0,-1 1 0 0 0,1-1 0 0 0,-1-1 0 0 0,1 0 0 0 0,-1 0-1 0 0,0 0 1 0 0,0-1 0 0 0,14-8 0 0 0,-6 3 57 0 0,0-1 1 0 0,-1-1-1 0 0,-1 0 0 0 0,23-20 1 0 0,-35 28-115 0 0,0 0-1 0 0,0 1 1 0 0,0-1 0 0 0,0 0 0 0 0,-1 0 0 0 0,1-1 0 0 0,-1 1 0 0 0,1 0-1 0 0,-1 0 1 0 0,0-1 0 0 0,1 1 0 0 0,-1-1 0 0 0,-1 1 0 0 0,1-1 0 0 0,0 0 0 0 0,-1 1-1 0 0,1-1 1 0 0,-1 0 0 0 0,0 1 0 0 0,1-1 0 0 0,-1 0 0 0 0,-1 1 0 0 0,1-1-1 0 0,0 0 1 0 0,-1-2 0 0 0,-1 2-5 0 0,1 0-1 0 0,-1 0 1 0 0,1 0 0 0 0,-1 1-1 0 0,0-1 1 0 0,0 1 0 0 0,-1-1-1 0 0,1 1 1 0 0,0 0-1 0 0,-1-1 1 0 0,1 1 0 0 0,-1 0-1 0 0,0 1 1 0 0,1-1 0 0 0,-1 0-1 0 0,0 1 1 0 0,0 0-1 0 0,0 0 1 0 0,0 0 0 0 0,-6-2-1 0 0,5 2-3 0 0,-1 0 0 0 0,1 0 0 0 0,0 0 0 0 0,-1 1 0 0 0,1 0 0 0 0,0-1 0 0 0,-1 2 0 0 0,1-1 0 0 0,-1 0 0 0 0,-6 2 0 0 0,9-1 0 0 0,1 0 0 0 0,-1-1 0 0 0,0 1 0 0 0,0 0 0 0 0,1 0 0 0 0,-1 0 0 0 0,0 1 0 0 0,1-1 0 0 0,0 0 0 0 0,-1 0 0 0 0,1 1 0 0 0,0-1 0 0 0,-1 1 0 0 0,1 0 0 0 0,0-1 0 0 0,0 1 0 0 0,0 0 0 0 0,0-1 0 0 0,1 1 0 0 0,-1 0 0 0 0,0 0 0 0 0,1 0 0 0 0,-1 0 0 0 0,1 0 0 0 0,-1 3 0 0 0,-2 27 47 0 0,3 62 1 0 0,-1 5-153 0 0,-4-53-77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34.658"/>
    </inkml:context>
    <inkml:brush xml:id="br0">
      <inkml:brushProperty name="width" value="0.1" units="cm"/>
      <inkml:brushProperty name="height" value="0.1" units="cm"/>
      <inkml:brushProperty name="color" value="#E71224"/>
    </inkml:brush>
  </inkml:definitions>
  <inkml:trace contextRef="#ctx0" brushRef="#br0">1872 227 2303 0 0,'-22'-20'2034'0'0,"5"12"-1771"0"0,0 0 0 0 0,-1 1 0 0 0,0 1 0 0 0,0 0 0 0 0,-25-3 1 0 0,-33-11 2441 0 0,36 6-1408 0 0,19 6-1008 0 0,1 1 0 0 0,-1 1 0 0 0,-1 1 0 0 0,1 0-1 0 0,-26-1 1 0 0,-97-2 796 0 0,-83-3 819 0 0,75 12 3535 0 0,44 9-5661 0 0,-3 1-510 0 0,-3-13 2773 0 0,-216-33 1 0 0,232 21-1803 0 0,70 11-1222 0 0,1-2 0 0 0,0-1 0 0 0,-28-10 0 0 0,26 2-6173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7:37.430"/>
    </inkml:context>
    <inkml:brush xml:id="br0">
      <inkml:brushProperty name="width" value="0.1" units="cm"/>
      <inkml:brushProperty name="height" value="0.1" units="cm"/>
      <inkml:brushProperty name="color" value="#66CC00"/>
    </inkml:brush>
  </inkml:definitions>
  <inkml:trace contextRef="#ctx0" brushRef="#br0">1717 76 2303 0 0,'-47'2'-34'0'0,"1"1"4938"0"0,43-4-4902 0 0,1 1 0 0 0,-1-1 0 0 0,1 0 0 0 0,0 0 0 0 0,0 0 1 0 0,-1 0-1 0 0,1 0 0 0 0,0 0 0 0 0,0-1 0 0 0,0 1 0 0 0,0-1 0 0 0,1 1 1 0 0,-1-1-1 0 0,0 0 0 0 0,1 0 0 0 0,-1 0 0 0 0,1 0 0 0 0,-2-2 0 0 0,1 1 125 0 0,0 0-1 0 0,0 1 0 0 0,0-1 0 0 0,0 1 0 0 0,-1 0 0 0 0,1 0 1 0 0,-1-1-1 0 0,0 2 0 0 0,1-1 0 0 0,-1 0 0 0 0,-4-1 0 0 0,-2 1 272 0 0,0 0 0 0 0,0 1 0 0 0,0 0 0 0 0,0 1-1 0 0,0 0 1 0 0,-11 1 0 0 0,9 0-95 0 0,-1-1-1 0 0,0 0 1 0 0,-12-2-1 0 0,13 1 16 0 0,0 0 0 0 0,-18 2 1 0 0,-21-2-245 0 0,-105-15 1804 0 0,98 15-1009 0 0,-99 13 0 0 0,16 0-14 0 0,-131 7 695 0 0,-28 1-355 0 0,228-18-1182 0 0,-15 1-407 0 0,29-3-5299 0 0,32 0-713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7:39.103"/>
    </inkml:context>
    <inkml:brush xml:id="br0">
      <inkml:brushProperty name="width" value="0.1" units="cm"/>
      <inkml:brushProperty name="height" value="0.1" units="cm"/>
      <inkml:brushProperty name="color" value="#66CC00"/>
    </inkml:brush>
  </inkml:definitions>
  <inkml:trace contextRef="#ctx0" brushRef="#br0">1925 8 2303 0 0,'-1'-1'137'0'0,"0"0"-1"0"0,0 0 0 0 0,0 1 0 0 0,0-1 1 0 0,0 1-1 0 0,0-1 0 0 0,0 1 0 0 0,0-1 1 0 0,0 1-1 0 0,0 0 0 0 0,0-1 0 0 0,0 1 1 0 0,0 0-1 0 0,-1 0 0 0 0,1 0 0 0 0,0 0 1 0 0,0 0-1 0 0,0 0 0 0 0,0 0 0 0 0,-1 0 1 0 0,1 0-1 0 0,0 1 0 0 0,0-1 0 0 0,0 0 1 0 0,0 1-1 0 0,0-1 0 0 0,-2 2 0 0 0,-31 21 2285 0 0,20-12-2697 0 0,4-3 600 0 0,9-7-214 0 0,0 0 1 0 0,1-1-1 0 0,-1 1 0 0 0,1-1 0 0 0,-1 1 1 0 0,0-1-1 0 0,1 1 0 0 0,-1-1 0 0 0,0 0 1 0 0,0 1-1 0 0,1-1 0 0 0,-1 0 0 0 0,0 0 0 0 0,0 1 1 0 0,1-1-1 0 0,-1 0 0 0 0,0 0 0 0 0,0 0 1 0 0,0 0-1 0 0,0 0 0 0 0,1 0 0 0 0,-1 0 0 0 0,0 0 1 0 0,0 0-1 0 0,0-1 0 0 0,1 1 0 0 0,-1 0 1 0 0,0 0-1 0 0,0-1 0 0 0,-4 0 8 0 0,0 0 0 0 0,1 1 0 0 0,-1 0 0 0 0,0 0 0 0 0,1 0 0 0 0,-1 0 1 0 0,0 1-1 0 0,1 0 0 0 0,-1 0 0 0 0,1 0 0 0 0,-1 1 0 0 0,1-1 0 0 0,-6 4 0 0 0,-7 4 124 0 0,-32 21 1 0 0,14-8 84 0 0,27-17-202 0 0,-1 1 0 0 0,0-2 0 0 0,0 1 0 0 0,-1-1 0 0 0,1-1 0 0 0,-1 1 0 0 0,0-2 0 0 0,0 1 0 0 0,0-2-1 0 0,0 1 1 0 0,0-1 0 0 0,-17-1 0 0 0,-80 0 1063 0 0,-162 20-1 0 0,172-9-651 0 0,0-4 1 0 0,-122-7-1 0 0,29-5 629 0 0,-28-4-199 0 0,188 6-1034 0 0,0-2 0 0 0,0-1 0 0 0,0-2 0 0 0,1-1 0 0 0,-35-15 0 0 0,5 0-2572 0 0,29 13-4307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7:40.131"/>
    </inkml:context>
    <inkml:brush xml:id="br0">
      <inkml:brushProperty name="width" value="0.1" units="cm"/>
      <inkml:brushProperty name="height" value="0.1" units="cm"/>
      <inkml:brushProperty name="color" value="#66CC00"/>
    </inkml:brush>
  </inkml:definitions>
  <inkml:trace contextRef="#ctx0" brushRef="#br0">1603 155 5527 0 0,'-18'-5'-638'0'0,"13"3"1030"0"0,0 1 1 0 0,0-1 0 0 0,0 1 0 0 0,0 0 0 0 0,0 0 0 0 0,0 1 0 0 0,0 0 0 0 0,0-1 0 0 0,0 2 0 0 0,0-1 0 0 0,0 0 0 0 0,0 1 0 0 0,0 0-1 0 0,0 0 1 0 0,-6 3 0 0 0,3-2-317 0 0,0 0 0 0 0,1-1 0 0 0,-1 0 0 0 0,0-1 0 0 0,1 0-1 0 0,-1 0 1 0 0,0 0 0 0 0,0-1 0 0 0,-14-4 0 0 0,-19 0 987 0 0,-72 3 2280 0 0,37 1-2074 0 0,-87-12 0 0 0,-67-34 358 0 0,-11-2-117 0 0,227 47-1485 0 0,-207-24 702 0 0,177 23-1164 0 0,-1 2-1 0 0,1 3 0 0 0,-45 6 1 0 0,45 1-1070 0 0,2 6-76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7:48.317"/>
    </inkml:context>
    <inkml:brush xml:id="br0">
      <inkml:brushProperty name="width" value="0.1" units="cm"/>
      <inkml:brushProperty name="height" value="0.1" units="cm"/>
      <inkml:brushProperty name="color" value="#66CC00"/>
    </inkml:brush>
  </inkml:definitions>
  <inkml:trace contextRef="#ctx0" brushRef="#br0">8 22 2303 0 0,'-2'-3'200'0'0,"0"-3"-200"0"0,2-7 3560 0 0,-2 13-3960 0 0,0 0-272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7:48.904"/>
    </inkml:context>
    <inkml:brush xml:id="br0">
      <inkml:brushProperty name="width" value="0.1" units="cm"/>
      <inkml:brushProperty name="height" value="0.1" units="cm"/>
      <inkml:brushProperty name="color" value="#66CC00"/>
    </inkml:brush>
  </inkml:definitions>
  <inkml:trace contextRef="#ctx0" brushRef="#br0">1642 112 7279 0 0,'5'-20'540'0'0,"-4"17"-276"0"0,1-1 0 0 0,-1 1-1 0 0,0 0 1 0 0,-1-1 0 0 0,1 1-1 0 0,-1-1 1 0 0,1 0-1 0 0,-1 1 1 0 0,0-1 0 0 0,-1-6-1 0 0,-2 7-266 0 0,1 1-1 0 0,0 0 0 0 0,-1 0 0 0 0,1 0 0 0 0,-1 1 0 0 0,1-1 1 0 0,-1 0-1 0 0,0 1 0 0 0,0 0 0 0 0,-5-2 0 0 0,-6-4-55 0 0,9 4 120 0 0,0 1 0 0 0,-1-1 0 0 0,1 1 0 0 0,0 0 0 0 0,-1 0 0 0 0,1 1 0 0 0,-1 0 0 0 0,0 0 0 0 0,1 0 0 0 0,-1 1 0 0 0,0 0 0 0 0,0 0 0 0 0,1 0 0 0 0,-1 1 0 0 0,0-1 0 0 0,1 1 0 0 0,-1 1 0 0 0,0-1 0 0 0,-8 4 0 0 0,-6 5 82 0 0,-1 0 1 0 0,2 1-1 0 0,-33 24 1 0 0,-7 4-205 0 0,45-32 117 0 0,-1 0 0 0 0,1-1 0 0 0,-2-1-1 0 0,1 0 1 0 0,-1-1 0 0 0,1-1 0 0 0,-20 2-1 0 0,-114 1 1209 0 0,128-6-1124 0 0,-8-2-56 0 0,0-2 0 0 0,1 0 0 0 0,0-2 0 0 0,-45-15 1 0 0,34 9 391 0 0,-54-8 1 0 0,-100-15 84 0 0,-100-11 366 0 0,273 44-1242 0 0,1 2 0 0 0,-1 0-1 0 0,1 1 1 0 0,-1 1 0 0 0,-37 8-1 0 0,14 4-720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7:59.020"/>
    </inkml:context>
    <inkml:brush xml:id="br0">
      <inkml:brushProperty name="width" value="0.1" units="cm"/>
      <inkml:brushProperty name="height" value="0.1" units="cm"/>
      <inkml:brushProperty name="color" value="#66CC00"/>
    </inkml:brush>
  </inkml:definitions>
  <inkml:trace contextRef="#ctx0" brushRef="#br0">1803 2049 3223 0 0,'-8'1'107'0'0,"1"0"-1"0"0,-1 0 0 0 0,-12-7 4042 0 0,37-22-3871 0 0,-11 21-191 0 0,-4 4-38 0 0,1 0-1 0 0,-1 0 1 0 0,0 0 0 0 0,0 0 0 0 0,0 0 0 0 0,0-1-1 0 0,0 1 1 0 0,-1-1 0 0 0,1 1 0 0 0,-1-1-1 0 0,0 0 1 0 0,1-5 0 0 0,-2 9 66 0 0,1 0 0 0 0,-1 0 1 0 0,1 0-1 0 0,-1 0 0 0 0,1 0 0 0 0,-1 1 0 0 0,1-1 0 0 0,-1 0 1 0 0,1 0-1 0 0,-1 0 0 0 0,1 1 0 0 0,-1-1 0 0 0,1 0 0 0 0,-1 1 1 0 0,0-1-1 0 0,1 0 0 0 0,-1 1 0 0 0,1-1 0 0 0,-1 1 0 0 0,0-1 0 0 0,1 0 1 0 0,-1 1-1 0 0,0 0 0 0 0,16 44 1744 0 0,-15-39-1760 0 0,1 0 0 0 0,0 0 0 0 0,0 0 0 0 0,0 0 0 0 0,0-1 0 0 0,1 1 0 0 0,0-1 0 0 0,0 0 0 0 0,1 0 0 0 0,0 0 0 0 0,-1 0 0 0 0,6 4 0 0 0,-5-6 3 0 0,0 0 0 0 0,0 0 1 0 0,1 0-1 0 0,-1 0 0 0 0,1-1 1 0 0,-1 0-1 0 0,1 0 0 0 0,0-1 0 0 0,0 1 1 0 0,0-1-1 0 0,0 0 0 0 0,0 0 0 0 0,0 0 1 0 0,0-1-1 0 0,0 0 0 0 0,0 0 1 0 0,0 0-1 0 0,0-1 0 0 0,1 0 0 0 0,-1 0 1 0 0,7-2-1 0 0,17-3 627 0 0,-24 5-688 0 0,0 1 0 0 0,0-1 0 0 0,0-1 0 0 0,0 1 0 0 0,0-1 1 0 0,0 1-1 0 0,0-1 0 0 0,-1-1 0 0 0,1 1 0 0 0,0-1 0 0 0,7-5 0 0 0,-2-1 243 0 0,0 1-1 0 0,1 0 1 0 0,20-11 0 0 0,1 0 146 0 0,-25 14-330 0 0,0 1-1 0 0,0-1 0 0 0,1 1 1 0 0,-1 1-1 0 0,1 0 0 0 0,0 0 1 0 0,0 0-1 0 0,15-2 1 0 0,64-9 789 0 0,-58 8-847 0 0,-15 4 87 0 0,0 0-1 0 0,-1-1 0 0 0,1 0 0 0 0,0-2 0 0 0,-1 1 1 0 0,0-2-1 0 0,0 1 0 0 0,12-9 0 0 0,-20 8-29 0 0,1 0 0 0 0,-2 0 0 0 0,1 0 0 0 0,-1-1 0 0 0,0 0 0 0 0,0 0 0 0 0,-1 0 0 0 0,4-10 0 0 0,3-3 204 0 0,1-5-245 0 0,-1-1-1 0 0,0 0 1 0 0,-2 0-1 0 0,8-46 1 0 0,4-109 196 0 0,-20 180-253 0 0,2-18-5 0 0,-1 10 26 0 0,0 0 1 0 0,0 0-1 0 0,-1 0 1 0 0,0 0-1 0 0,0 0 1 0 0,-1 0-1 0 0,0 0 1 0 0,-1 0 0 0 0,0 0-1 0 0,0 1 1 0 0,-1-1-1 0 0,-6-14 1 0 0,-91-165 2600 0 0,96 182-2437 0 0,-3-7-437 0 0,0-1 0 0 0,1 1 0 0 0,1-1 0 0 0,0 0 0 0 0,0 0 0 0 0,2-1 1 0 0,-4-20-1 0 0,4 11 342 0 0,-11-44-1 0 0,-1 0 17 0 0,11 37-27 0 0,-2 1 1 0 0,0 0-1 0 0,-22-57 0 0 0,23 74-50 0 0,0 0-1 0 0,1-1 1 0 0,0 0-1 0 0,1 1 1 0 0,-1-17-1 0 0,0-70 246 0 0,2 21-172 0 0,-2 60-58 0 0,0-1-1 0 0,-1 1 1 0 0,-2 0-1 0 0,1 0 1 0 0,-2 1 0 0 0,-15-28-1 0 0,19 40-39 0 0,1 1-3 0 0,-2 0 0 0 0,1 0 0 0 0,0 1 0 0 0,-1 0-1 0 0,0 0 1 0 0,0 0 0 0 0,0 0 0 0 0,-1 1 0 0 0,1 0 0 0 0,-1 0-1 0 0,-10-4 1 0 0,4 1 0 0 0,-2 1 10 0 0,-1 0 0 0 0,0 0 0 0 0,-1 1 0 0 0,1 1 0 0 0,-1 1 0 0 0,1 0 0 0 0,-23 1 0 0 0,17 1 15 0 0,0-2 0 0 0,1 0 0 0 0,-33-9 0 0 0,-68-32-26 0 0,82 27 0 0 0,0 2 0 0 0,-1 2 0 0 0,-1 1 0 0 0,-52-6 0 0 0,23 13 0 0 0,-102 9 0 0 0,111-2 0 0 0,3 0 0 0 0,-112 18 0 0 0,31 0 0 0 0,86-15 0 0 0,-120 5 0 0 0,15 0 0 0 0,99-5 0 0 0,-206 15 0 0 0,259-21 4 0 0,-63 3-14 0 0,62-3 19 0 0,0 1 0 0 0,0 1-1 0 0,1-1 1 0 0,-1 1 0 0 0,1 0 0 0 0,-1 1-1 0 0,-11 5 1 0 0,15-5-9 0 0,0 0 0 0 0,0 1 0 0 0,0-1 0 0 0,0 0 0 0 0,0 1 0 0 0,-3 6 0 0 0,-3 4 0 0 0,4-8-1 0 0,0 2 1 0 0,1-1-1 0 0,0 0 0 0 0,1 1 0 0 0,0 0 1 0 0,0 0-1 0 0,1 0 0 0 0,-1 0 0 0 0,2 0 0 0 0,-1 0 1 0 0,0 14-1 0 0,1 11-30 0 0,5 53 0 0 0,-2-55 30 0 0,21 146 1 0 0,-1-3 0 0 0,-20-163 21 0 0,4 28-7 0 0,2-1 1 0 0,18 50-1 0 0,30 84-14 0 0,-16-42 0 0 0,-5-10 0 0 0,-23-79 0 0 0,-1 1 0 0 0,8 70 0 0 0,-15-82 0 0 0,2-9 0 0 0,0-1 0 0 0,1 0 0 0 0,0 0 0 0 0,2 0 0 0 0,1-1 0 0 0,22 33 0 0 0,8-2 0 0 0,-36-45 0 0 0,0 0 0 0 0,1 0 0 0 0,-1 0 0 0 0,1-1 0 0 0,0 1 0 0 0,0-1 0 0 0,1 0 0 0 0,-1-1 0 0 0,1 1 0 0 0,0-1 0 0 0,0 0 0 0 0,7 2 0 0 0,10 3 0 0 0,0-2 0 0 0,25 4 0 0 0,-18-3 0 0 0,-11-4-22 0 0,0-1-1 0 0,26 0 1 0 0,18 2 25 0 0,-27 2-3 0 0,65 22 0 0 0,-31-7 0 0 0,-42-15-14 0 0,1-1 0 0 0,-1-1 0 0 0,1-1 0 0 0,35-2 0 0 0,116-15 20 0 0,-149 10-11 0 0,37-3 74 0 0,-61 10 559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8:17.539"/>
    </inkml:context>
    <inkml:brush xml:id="br0">
      <inkml:brushProperty name="width" value="0.1" units="cm"/>
      <inkml:brushProperty name="height" value="0.1" units="cm"/>
      <inkml:brushProperty name="color" value="#66CC00"/>
    </inkml:brush>
  </inkml:definitions>
  <inkml:trace contextRef="#ctx0" brushRef="#br0">1 1 455 0 0,'1'0'51'0'0,"18"9"2180"0"0,-16-9-1975 0 0,1 0 1 0 0,-1 0-1 0 0,0 0 1 0 0,0 0-1 0 0,0 1 1 0 0,1-1-1 0 0,-1 1 1 0 0,0 0-1 0 0,0 0 1 0 0,3 2-1 0 0,-4-2-186 0 0,-1 0 1 0 0,0 1-1 0 0,0-1 1 0 0,1 0-1 0 0,-1 0 0 0 0,1 0 1 0 0,-1-1-1 0 0,1 1 1 0 0,0 0-1 0 0,-1 0 0 0 0,1-1 1 0 0,-1 1-1 0 0,1-1 0 0 0,0 0 1 0 0,0 1-1 0 0,-1-1 1 0 0,1 0-1 0 0,3 0 0 0 0,2 0 141 0 0,1 1-1 0 0,-1 0 0 0 0,0 1 0 0 0,0 0 0 0 0,12 4 0 0 0,-12-4-93 0 0,0 1-1 0 0,0-1 1 0 0,0-1-1 0 0,0 1 1 0 0,13 0-1 0 0,-17-3-72 0 0,0 1 0 0 0,0 0 0 0 0,-1 1 0 0 0,1-1 0 0 0,0 0 0 0 0,0 1 0 0 0,0-1 0 0 0,0 1-1 0 0,0 0 1 0 0,-1 0 0 0 0,1 0 0 0 0,3 2 0 0 0,-1 2 4 0 0,1 0 0 0 0,-1-1 0 0 0,1 1 0 0 0,0-1 0 0 0,0-1 0 0 0,0 1 0 0 0,1-1 0 0 0,-1 0 0 0 0,11 2 0 0 0,-5 1 61 0 0,-11-5-94 0 0,0-1-1 0 0,-1 1 1 0 0,1-1-1 0 0,0 1 0 0 0,0-1 1 0 0,0 1-1 0 0,0-1 1 0 0,0 1-1 0 0,0-1 0 0 0,0 0 1 0 0,0 0-1 0 0,0 1 1 0 0,0-1-1 0 0,0 0 0 0 0,0 0 1 0 0,0 0-1 0 0,0 0 1 0 0,0 0-1 0 0,1-1 0 0 0,12-1 153 0 0,-1 1 0 0 0,21 0 0 0 0,-32 1-158 0 0,138-9 268 0 0,-128 10-253 0 0,-1 0-1 0 0,0 1 1 0 0,0 0 0 0 0,14 5-1 0 0,25 4 40 0 0,21-2 65 0 0,-20-4 2 0 0,15 1 60 0 0,6 1-126 0 0,17-9 176 0 0,-37 13-172 0 0,-42-9-59 0 0,-1 1 1 0 0,1-1-1 0 0,0-1 1 0 0,0 0-1 0 0,0 0 0 0 0,11-1 1 0 0,5-1 12 0 0,1 1 0 0 0,27 4-1 0 0,-19-2-12 0 0,157-6 53 0 0,-169 3-60 0 0,-1 0 0 0 0,122-6 60 0 0,-106 9-62 0 0,59 12 0 0 0,-92-13 0 0 0,26 8 68 0 0,-28-7-68 0 0,0-1-1 0 0,0 0 1 0 0,0 1-1 0 0,0-2 1 0 0,0 1 0 0 0,0 0-1 0 0,0-1 1 0 0,7 1-1 0 0,-10-1 4 0 0,1 0-1 0 0,0 0 1 0 0,-1 0-1 0 0,1 0 0 0 0,0 0 1 0 0,0 0-1 0 0,-1 0 1 0 0,1 0-1 0 0,0 0 1 0 0,-1-1-1 0 0,1 1 0 0 0,0 0 1 0 0,-1 0-1 0 0,1-1 1 0 0,0 1-1 0 0,-1 0 0 0 0,1-1 1 0 0,0 0-1 0 0,6-4 16 0 0,2 7 1 0 0,-9-2-18 0 0,0 0 0 0 0,1 0 0 0 0,-1 0 0 0 0,0 0 0 0 0,1 1 0 0 0,-1-1 0 0 0,0 0 0 0 0,1 0 0 0 0,-1 0 0 0 0,0 0 0 0 0,1-1 0 0 0,-1 1 0 0 0,0 0 0 0 0,1 0 0 0 0,-1 0 0 0 0,0 0 0 0 0,0 0 0 0 0,1 0 0 0 0,-1 0 0 0 0,0 0 0 0 0,1-1 0 0 0,-1 1 0 0 0,0 0 0 0 0,0 0 0 0 0,1 0 0 0 0,-1-1 0 0 0,0 1 0 0 0,0 0 0 0 0,0 0 0 0 0,1-1 0 0 0,-1 1 0 0 0,0 0 0 0 0,0-1 0 0 0,0 1 0 0 0,0-1 9 0 0,-1 1-10 0 0,0 1 0 0 0,1 0 1 0 0,0-1-1 0 0,0 0 0 0 0,-1 0 1 0 0,1 1-1 0 0,0-1 0 0 0,0 0 1 0 0,-1 1-1 0 0,1-1 0 0 0,0 0 1 0 0,-1 0-1 0 0,1 1 0 0 0,0-1 1 0 0,-1 0-1 0 0,1 0 1 0 0,0 0-1 0 0,-1 0 0 0 0,1 1 1 0 0,0-1-1 0 0,-1 0 0 0 0,1 0 1 0 0,0 0-1 0 0,-1 0 0 0 0,1 0 1 0 0,-1 0-1 0 0,1 0 0 0 0,0 0 1 0 0,-1 0-1 0 0,1 0 0 0 0,0 0 1 0 0,-1 0-1 0 0,1 0 0 0 0,-1 0 1 0 0,1-1-1 0 0,0 1 0 0 0,-1 0 1 0 0,1 0-1 0 0,0 0 1 0 0,-1 0-1 0 0,1-1 0 0 0,0 1 1 0 0,-1 0-1 0 0,1 0 0 0 0,0-1 1 0 0,0 1-1 0 0,-1 0 0 0 0,1-1 1 0 0,0 1 4 0 0,-1-1 0 0 0,1 1 0 0 0,0 0 0 0 0,0-1 0 0 0,-1 1 0 0 0,1 0 0 0 0,0 0 0 0 0,-1-1 1 0 0,1 1-1 0 0,0 0 0 0 0,-1 0 0 0 0,1 0 0 0 0,0-1 0 0 0,-1 1 0 0 0,1 0 0 0 0,0 0 0 0 0,-1 0 0 0 0,1 0 1 0 0,-1 0-1 0 0,1 0 0 0 0,0 0 0 0 0,-1 0 0 0 0,1 0 0 0 0,-1 0 0 0 0,1 0 0 0 0,0 0 0 0 0,-1 0 0 0 0,1 0 1 0 0,-1 0-1 0 0,1 0 0 0 0,0 1 0 0 0,-1-1 0 0 0,1 0 0 0 0,0 0 0 0 0,-1 0 0 0 0,1 1 0 0 0,0-1 0 0 0,-1 0 1 0 0,1 0-1 0 0,0 1 0 0 0,0-1 0 0 0,-1 0 0 0 0,1 0 0 0 0,0 1 0 0 0,0-1 0 0 0,-1 1 0 0 0,6 7 75 0 0,-4-7-77 0 0,0 0 0 0 0,0 0 0 0 0,0-1 0 0 0,-1 1 0 0 0,1 0 0 0 0,0 0 0 0 0,-1 0 0 0 0,1 0 0 0 0,-1 0 0 0 0,1 0 0 0 0,-1 0 0 0 0,1 0 0 0 0,-1 0 0 0 0,0 0 0 0 0,1 1 0 0 0,0 27-98 0 0,0 1-3723 0 0,-1-14-69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8:20.597"/>
    </inkml:context>
    <inkml:brush xml:id="br0">
      <inkml:brushProperty name="width" value="0.1" units="cm"/>
      <inkml:brushProperty name="height" value="0.1" units="cm"/>
      <inkml:brushProperty name="color" value="#66CC00"/>
    </inkml:brush>
  </inkml:definitions>
  <inkml:trace contextRef="#ctx0" brushRef="#br0">0 53 2879 0 0,'4'1'88'0'0,"-1"0"0"0"0,1 0 0 0 0,0 0 0 0 0,-1 0 0 0 0,1 1-1 0 0,-1-1 1 0 0,0 1 0 0 0,1 0 0 0 0,-1 0 0 0 0,5 5 0 0 0,-4-4-36 0 0,1 0 0 0 0,-1 0 1 0 0,1-1-1 0 0,-1 1 0 0 0,10 2 0 0 0,-4-3 285 0 0,1-1 1 0 0,-1 0-1 0 0,1-1 0 0 0,-1 0 0 0 0,1-1 0 0 0,-1 0 0 0 0,1-1 0 0 0,12-3 0 0 0,-10 2-216 0 0,0 0 1 0 0,0 1-1 0 0,0 1 0 0 0,21 0 0 0 0,-24 1-60 0 0,-1 0-1 0 0,0-1 1 0 0,0 0-1 0 0,0 0 0 0 0,12-4 1 0 0,15-3 152 0 0,-25 7-125 0 0,21-4 69 0 0,0 2 1 0 0,62 1-1 0 0,66 6 43 0 0,168 9 622 0 0,-299-15-692 0 0,0-1 1 0 0,0-2 0 0 0,44-12-1 0 0,36-6 198 0 0,-50 15-193 0 0,1 2 0 0 0,0 3-1 0 0,103 8 1 0 0,17 1-13 0 0,-166-6-127 0 0,37 0 8 0 0,20-1 28 0 0,128 16-1 0 0,-132-4-25 0 0,3 1 25 0 0,136 7-1 0 0,-23-11 75 0 0,-97-3-23 0 0,95-5 1 0 0,151-10 236 0 0,-141 6-199 0 0,221-3 84 0 0,-324 8-146 0 0,80-1-7 0 0,-128 0-47 0 0,-1 3 1 0 0,46 7 0 0 0,40 4-5 0 0,186 8 65 0 0,-165-14-64 0 0,37 0 0 0 0,-31 12 0 0 0,77 4 0 0 0,-137-22 28 0 0,128-15 0 0 0,-128 6-20 0 0,63 0 56 0 0,-112 6-64 0 0,-7 0 0 0 0,39-6 0 0 0,134-19 0 0 0,-195 26 0 0 0,-1 0 0 0 0,1 1 0 0 0,0 0 0 0 0,0 1 0 0 0,22 6 0 0 0,36 2 0 0 0,-44-5 0 0 0,37 10 0 0 0,-64-15 2 0 0,26 7-11 0 0,-26-7 12 0 0,0 0 0 0 0,-1 0-1 0 0,1 0 1 0 0,0 0 0 0 0,-1 0-1 0 0,1 0 1 0 0,0 0 0 0 0,-1 0 0 0 0,1 0-1 0 0,0 0 1 0 0,-1-1 0 0 0,1 1 0 0 0,0 0-1 0 0,-1 0 1 0 0,1-1 0 0 0,0 1-1 0 0,-1 0 1 0 0,1-1 0 0 0,-1 1 0 0 0,1-1-1 0 0,-1 1 1 0 0,1-1 0 0 0,-1 1-1 0 0,1-1 1 0 0,-1 1 0 0 0,0-1 0 0 0,1 1-1 0 0,-1-1 1 0 0,1 1 0 0 0,-1-1 0 0 0,0 0-1 0 0,0-1 30 0 0,-4 4 39 0 0,-8 9 26 0 0,-12 14-1201 0 0,11-9-3200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48:22.465"/>
    </inkml:context>
    <inkml:brush xml:id="br0">
      <inkml:brushProperty name="width" value="0.1" units="cm"/>
      <inkml:brushProperty name="height" value="0.1" units="cm"/>
      <inkml:brushProperty name="color" value="#66CC00"/>
    </inkml:brush>
  </inkml:definitions>
  <inkml:trace contextRef="#ctx0" brushRef="#br0">0 3 919 0 0,'4'1'236'0'0,"-1"-1"0"0"0,0 1 0 0 0,1-1 0 0 0,-1 0 0 0 0,1 0 0 0 0,-1 0 0 0 0,1 0 0 0 0,-1-1 0 0 0,6-1 0 0 0,2 1 44 0 0,2 1 119 0 0,-1 0 0 0 0,1 1 0 0 0,-1 1 0 0 0,25 6 0 0 0,-23-5-158 0 0,0 0 1 0 0,1-1-1 0 0,17 1 0 0 0,143 1 1385 0 0,-34-2-480 0 0,115-3-414 0 0,6-2-60 0 0,-110 10-480 0 0,0 2 0 0 0,-92-4-126 0 0,1-4 1 0 0,-1-2-1 0 0,0-2 0 0 0,106-21 0 0 0,-125 17-27 0 0,0 2-1 0 0,0 1 1 0 0,1 2 0 0 0,-1 2-1 0 0,0 1 1 0 0,1 3 0 0 0,71 15-1 0 0,-84-15-38 0 0,-1 0 0 0 0,38-2 0 0 0,37 5 0 0 0,-75-5 29 0 0,53-1-1 0 0,13 1 33 0 0,70 5 13 0 0,-11 11 62 0 0,-8-1-69 0 0,-74-8-36 0 0,-47-5-20 0 0,41 1 0 0 0,-31-3 7 0 0,-23-1-9 0 0,-1-1 0 0 0,1 0 1 0 0,0 0-1 0 0,11-2 0 0 0,124-16 55 0 0,94-7 64 0 0,-78 18-128 0 0,-126 5 0 0 0,0 1 0 0 0,0 1 0 0 0,52 8 0 0 0,-34-2 0 0 0,13 2 0 0 0,-14 0 0 0 0,-47-7 0 0 0,0 0 0 0 0,1 0 0 0 0,-1-1 0 0 0,1 0 0 0 0,-1 0 0 0 0,0-1 0 0 0,1 1 0 0 0,-1-2 0 0 0,0 1 0 0 0,1 0 0 0 0,6-4 0 0 0,-7 4 57 0 0,-5 1-52 0 0,-1 0-1 0 0,1 0 0 0 0,0 0 1 0 0,-1 0-1 0 0,1-1 0 0 0,-1 1 1 0 0,1 0-1 0 0,-1 0 0 0 0,1 0 1 0 0,-1 0-1 0 0,1 0 0 0 0,-1-1 0 0 0,1 1 1 0 0,-1 0-1 0 0,1 0 0 0 0,-1-1 1 0 0,0 1-1 0 0,1 0 0 0 0,-1-1 1 0 0,1 1-1 0 0,-1-1 0 0 0,0 1 1 0 0,1 0-1 0 0,-1-1 0 0 0,0 1 1 0 0,1-1-1 0 0,-1 1 0 0 0,0-1 0 0 0,0 1 1 0 0,0-1-1 0 0,1 1 0 0 0,-1-1 1 0 0,0 1-1 0 0,0-2 0 0 0,-1-5 417 0 0,-1 13-127 0 0,-3 19-1814 0 0,3-17-716 0 0,-1 11-1883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4:00.940"/>
    </inkml:context>
    <inkml:brush xml:id="br0">
      <inkml:brushProperty name="width" value="0.1" units="cm"/>
      <inkml:brushProperty name="height" value="0.1" units="cm"/>
      <inkml:brushProperty name="color" value="#66CC00"/>
    </inkml:brush>
  </inkml:definitions>
  <inkml:trace contextRef="#ctx0" brushRef="#br0">2338 1712 455 0 0,'-3'1'5736'0'0,"2"-3"-5429"0"0,2 0 0 0 0,-1 0-1 0 0,0 1 1 0 0,0-1-1 0 0,1 0 1 0 0,-1 0 0 0 0,1 0-1 0 0,-1 0 1 0 0,1 1-1 0 0,0-1 1 0 0,0 0 0 0 0,-1 1-1 0 0,1-1 1 0 0,2-2 0 0 0,-1 2-62 0 0,-1 0 0 0 0,0 0 0 0 0,1-1 0 0 0,-1 1 0 0 0,-1 0 0 0 0,1-1 0 0 0,0 1 1 0 0,0-4-1 0 0,-1 5-124 0 0,0 1 1 0 0,1-1-1 0 0,-1 0 1 0 0,0 0-1 0 0,0 0 0 0 0,1 0 1 0 0,-1 0-1 0 0,0 1 1 0 0,1-1-1 0 0,-1 0 1 0 0,1 0-1 0 0,-1 0 1 0 0,1 1-1 0 0,-1-1 1 0 0,1 0-1 0 0,-1 1 1 0 0,1-1-1 0 0,0 0 1 0 0,-1 1-1 0 0,1-1 0 0 0,0 1 1 0 0,0-1-1 0 0,0 1 1 0 0,-1-1-1 0 0,1 1 1 0 0,1-1-1 0 0,24-3 1402 0 0,-24 2-1322 0 0,0 0-1 0 0,1 1 0 0 0,-1-1 0 0 0,0 0 1 0 0,0 0-1 0 0,0 0 0 0 0,-1 0 0 0 0,1 0 1 0 0,0-1-1 0 0,-1 1 0 0 0,1 0 1 0 0,1-6-1 0 0,13-15 234 0 0,-15 21-380 0 0,1 1 1 0 0,-1-1 0 0 0,1 1-1 0 0,-1-1 1 0 0,1 0 0 0 0,-1 0 0 0 0,0 0-1 0 0,0 0 1 0 0,0 0 0 0 0,0 0 0 0 0,0 0-1 0 0,-1 0 1 0 0,2-3 0 0 0,-2 1 127 0 0,0 0 1 0 0,-1 0-1 0 0,1 0 1 0 0,0 0-1 0 0,-1 1 1 0 0,-2-7-1 0 0,2 3-59 0 0,1 0 0 0 0,0 0-1 0 0,0 1 1 0 0,1-1-1 0 0,0 0 1 0 0,0 0-1 0 0,0 1 1 0 0,3-10-1 0 0,4-23 334 0 0,-5 22-289 0 0,1 0 1 0 0,1 0-1 0 0,6-18 0 0 0,3-7-68 0 0,-6-8 54 0 0,-8 42-78 0 0,0 0 1 0 0,1 1 0 0 0,1-1-1 0 0,-1 1 1 0 0,1-1 0 0 0,0 1-1 0 0,1 0 1 0 0,0 0 0 0 0,6-11-1 0 0,27-33-8 0 0,-19 21 19 0 0,-15 25-68 0 0,0 0-1 0 0,0 1 1 0 0,0 0-1 0 0,1-1 0 0 0,0 1 1 0 0,4-5-1 0 0,-4 7-16 0 0,-1 0-1 0 0,-1 0 1 0 0,1 0 0 0 0,0 0-1 0 0,0 0 1 0 0,-1-1 0 0 0,1 1-1 0 0,-1 0 1 0 0,0-1 0 0 0,0 1-1 0 0,0-1 1 0 0,0 0 0 0 0,0 1-1 0 0,-1-1 1 0 0,1 0 0 0 0,-1 1-1 0 0,1-1 1 0 0,-1 0-1 0 0,0-4 1 0 0,-2 1 53 0 0,1 0 1 0 0,-1 0-1 0 0,0 0 1 0 0,0 0-1 0 0,-1 0 0 0 0,0 0 1 0 0,-4-7-1 0 0,-7-14 97 0 0,1-2 0 0 0,-16-50 1 0 0,24 64-142 0 0,-4-10 54 0 0,-13-27 0 0 0,-5 5-25 0 0,18 32-17 0 0,0-1 1 0 0,1-1-1 0 0,-7-17 0 0 0,-6-21-22 0 0,13 36 0 0 0,1 0 0 0 0,-9-38 0 0 0,7-5 0 0 0,5 30 0 0 0,-9-32 0 0 0,10 53 0 0 0,0 1 0 0 0,-1 1 0 0 0,0-1 0 0 0,0 0 0 0 0,-1 1 0 0 0,0 0 0 0 0,-9-11 0 0 0,6 9 0 0 0,-1-1 0 0 0,0 0 0 0 0,0 1 0 0 0,-1 0 0 0 0,-1 0 0 0 0,1 1 0 0 0,-2 1 0 0 0,1 0 0 0 0,-15-8 0 0 0,8 7 4 0 0,-1 2 0 0 0,0 0 0 0 0,-1 1 0 0 0,1 1 0 0 0,-1 1 0 0 0,-1 1 0 0 0,-21-2 0 0 0,-9 2 12 0 0,-86 5 0 0 0,-55 15 48 0 0,60-11-64 0 0,-86 7 0 0 0,130-2 0 0 0,26-4 0 0 0,-77 18 0 0 0,-53 8 0 0 0,116-23 0 0 0,3-1 0 0 0,39-5 0 0 0,-48 10 0 0 0,57-7 0 0 0,-1 0 0 0 0,0-2 0 0 0,0-1 0 0 0,-43 0 0 0 0,60-4 0 0 0,1 1 0 0 0,-1 1 0 0 0,0-1 0 0 0,1 1 0 0 0,-1 1 0 0 0,-12 3 0 0 0,16-3 0 0 0,1-1 0 0 0,0 1 0 0 0,0 0 0 0 0,0 0 0 0 0,0 1 0 0 0,0-1 0 0 0,0 1 0 0 0,1 0 0 0 0,-1-1 0 0 0,1 2 0 0 0,0-1 0 0 0,0 0 0 0 0,-5 8 0 0 0,-18 30-11 0 0,2 2 1 0 0,3 1-1 0 0,1 1 0 0 0,2 1 1 0 0,-12 47-1 0 0,21-67 11 0 0,0-1 0 0 0,-21 39 0 0 0,19-41 0 0 0,0 0 0 0 0,2 0 0 0 0,-9 31 0 0 0,12-32 0 0 0,2 0 0 0 0,0 0 0 0 0,1 0 0 0 0,1 0 0 0 0,1 1 0 0 0,1-1 0 0 0,2 1 0 0 0,7 43 0 0 0,1-16 0 0 0,-8-34 0 0 0,1 1 0 0 0,0-1 0 0 0,2 0 0 0 0,0 0 0 0 0,1 0 0 0 0,0-1 0 0 0,11 19 0 0 0,5 7 0 0 0,-19-33 0 0 0,1 0 0 0 0,0 0 0 0 0,1-1 0 0 0,0 1 0 0 0,0-1 0 0 0,7 8 0 0 0,2-2 0 0 0,0 0 0 0 0,0-1 0 0 0,1 0 0 0 0,1-1 0 0 0,27 14 0 0 0,-31-19 0 0 0,0 0 0 0 0,1-1 0 0 0,-1 0 0 0 0,1-1 0 0 0,0 0 0 0 0,0-1 0 0 0,26 2 0 0 0,-33-4 0 0 0,14-1 0 0 0,0 2 0 0 0,0 1 0 0 0,-1 0 0 0 0,26 8 0 0 0,-26-5 0 0 0,1-2 0 0 0,36 5 0 0 0,-2-1 0 0 0,-34-5 0 0 0,1-1 0 0 0,0-1 0 0 0,25-2 0 0 0,-25 0 0 0 0,0 1 0 0 0,0 1 0 0 0,25 4 0 0 0,-22-2 0 0 0,35 2 0 0 0,6 0 0 0 0,170 24 0 0 0,-140-18 0 0 0,-51-7 0 0 0,62 14 0 0 0,-29 6 0 0 0,7 3 0 0 0,-75-26 9 0 0,1 0 0 0 0,-1 0 0 0 0,17-1 1 0 0,-16 0-8 0 0,-1 0 1 0 0,1 0 0 0 0,14 3 0 0 0,-22-2-161 0 0,1 0-1 0 0,-1 1 1 0 0,0-1-1 0 0,0 0 1 0 0,0 1-1 0 0,0 0 1 0 0,0-1-1 0 0,0 1 1 0 0,0 0-1 0 0,-1 0 1 0 0,1 0-1 0 0,-1 0 1 0 0,1 0-1 0 0,-1 0 1 0 0,0 1-1 0 0,1 2 1 0 0,-1-5 143 0 0,8 18-1420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32:35.265"/>
    </inkml:context>
    <inkml:brush xml:id="br0">
      <inkml:brushProperty name="width" value="0.1" units="cm"/>
      <inkml:brushProperty name="height" value="0.1" units="cm"/>
      <inkml:brushProperty name="color" value="#E71224"/>
    </inkml:brush>
  </inkml:definitions>
  <inkml:trace contextRef="#ctx0" brushRef="#br0">2609 51 9671 0 0,'-94'-24'6020'0'0,"53"17"-5857"0"0,-179-7-143 0 0,143 13-60 0 0,-381-3 2537 0 0,303 4-1925 0 0,-152 6 574 0 0,137-4-319 0 0,-84 0 784 0 0,153-2-1016 0 0,1 4 0 0 0,-161 27-1 0 0,-42 42-2322 0 0,235-52 184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4:04.075"/>
    </inkml:context>
    <inkml:brush xml:id="br0">
      <inkml:brushProperty name="width" value="0.1" units="cm"/>
      <inkml:brushProperty name="height" value="0.1" units="cm"/>
      <inkml:brushProperty name="color" value="#66CC00"/>
    </inkml:brush>
  </inkml:definitions>
  <inkml:trace contextRef="#ctx0" brushRef="#br0">262 1716 7135 0 0,'-7'-1'182'0'0,"0"0"-1"0"0,-1 1 1 0 0,1 0-1 0 0,0 1 1 0 0,0-1-1 0 0,0 2 0 0 0,0-1 1 0 0,-11 4-1 0 0,9-3 1319 0 0,0 1 0 0 0,-1-2 1 0 0,-17 2-1 0 0,60-17 753 0 0,49-11-1010 0 0,73-16 211 0 0,-131 38-1034 0 0,42 0-1 0 0,2 0 133 0 0,33-3 400 0 0,180 11 1 0 0,56 4-614 0 0,-119 0 26 0 0,97 16 435 0 0,-259-20-767 0 0,30 2 130 0 0,-48-6-104 0 0,-23 0 2 0 0,-1 0 0 0 0,0-1 0 0 0,0-1 0 0 0,1 0 1 0 0,-1-1-1 0 0,0-1 0 0 0,20-6 0 0 0,-32 9-54 0 0,0-2 1 0 0,0 1-1 0 0,0 0 0 0 0,-1 0 0 0 0,1 0 1 0 0,0-1-1 0 0,0 1 0 0 0,-1-1 0 0 0,1 0 1 0 0,-1 1-1 0 0,1-1 0 0 0,-1 0 0 0 0,0 0 1 0 0,2-2-1 0 0,11-33 188 0 0,-3 5-107 0 0,5 4-6 0 0,26-36 0 0 0,4-5 26 0 0,-33 45-58 0 0,-1 1 0 0 0,-1-1-1 0 0,-2-1 1 0 0,0 0 0 0 0,-1 0-1 0 0,7-52 1 0 0,-10 51-34 0 0,1 1 1 0 0,1 0-1 0 0,11-26 1 0 0,-8 25-14 0 0,-1-1 1 0 0,7-36-1 0 0,-13 37 29 0 0,-1 1 0 0 0,-2-1 1 0 0,-3-29-1 0 0,1 23 86 0 0,3-40 0 0 0,4 9-63 0 0,2-5-18 0 0,-4-98-1 0 0,-5 120 71 0 0,3 31-87 0 0,-1 0 0 0 0,-1 0 0 0 0,-1 0 1 0 0,0 1-1 0 0,0-1 0 0 0,-2 0 0 0 0,0 1 0 0 0,-8-21 0 0 0,-1 8-1 0 0,3 6-2 0 0,-1 1 1 0 0,-13-20-1 0 0,19 33-16 0 0,0 1-1 0 0,0 0 0 0 0,0 0 1 0 0,-1 1-1 0 0,0 0 1 0 0,0 0-1 0 0,0 0 0 0 0,-1 1 1 0 0,-13-7-1 0 0,-2 3 10 0 0,-1 1 0 0 0,0 0 0 0 0,-1 2 0 0 0,1 1 0 0 0,-36-1 1 0 0,30 2-8 0 0,-4 1-3 0 0,0 1 0 0 0,-53 5 0 0 0,-67 18 0 0 0,-63 3 0 0 0,56-25 0 0 0,-100 7 0 0 0,216-4 0 0 0,1-2 0 0 0,-51-6 0 0 0,-86-17 0 0 0,129 15 0 0 0,-66-11 0 0 0,-121-12 0 0 0,209 29 0 0 0,0 1 0 0 0,0 2 0 0 0,0 0 0 0 0,1 2 0 0 0,-44 12 0 0 0,61-13 0 0 0,0-2 0 0 0,0 1 0 0 0,-1-1 0 0 0,-18-1 0 0 0,-28 3 0 0 0,56-3 0 0 0,1 1 0 0 0,-1 0 0 0 0,1 0 0 0 0,-1 0 0 0 0,1 0 0 0 0,-1 0 0 0 0,1 0 0 0 0,0 0 0 0 0,0 1 0 0 0,0-1 0 0 0,-1 0 0 0 0,1 1 0 0 0,1-1 0 0 0,-1 1 0 0 0,0-1 0 0 0,0 1 0 0 0,0 0 0 0 0,1-1 0 0 0,-1 1 0 0 0,1 0 0 0 0,-1-1 0 0 0,1 1 0 0 0,0 3 0 0 0,-2 2 0 0 0,1 0 0 0 0,1 0 0 0 0,-1 0 0 0 0,2 12 0 0 0,1-3 0 0 0,2-1 0 0 0,5 18 0 0 0,5 20 0 0 0,3 21 0 0 0,-11-52 0 0 0,-1 1 0 0 0,-1-1 0 0 0,0 1 0 0 0,-1 45 0 0 0,-2-46 24 0 0,0 0-1 0 0,1 0 1 0 0,1 0 0 0 0,1 0-1 0 0,1 0 1 0 0,1-1 0 0 0,12 30-1 0 0,-6-17-12 0 0,4 22 37 0 0,-9-31-3 0 0,1-1-1 0 0,10 25 0 0 0,-7-26 18 0 0,-1 1-1 0 0,-1 0 0 0 0,-1 1 1 0 0,-2 0-1 0 0,0 0 0 0 0,-2 1 1 0 0,2 27-1 0 0,-5-32 56 0 0,-1 0 1 0 0,-1 1-1 0 0,-1-1 0 0 0,-1 0 1 0 0,-11 41-1 0 0,13-62-231 0 0,1 1 0 0 0,-1 0 1 0 0,0 0-1 0 0,1 0 0 0 0,-1 0 0 0 0,0-1 0 0 0,1 1 1 0 0,-1 0-1 0 0,0-1 0 0 0,0 1 0 0 0,0 0 0 0 0,0-1 1 0 0,0 1-1 0 0,0-1 0 0 0,1 1 0 0 0,-1-1 0 0 0,0 0 1 0 0,0 1-1 0 0,0-1 0 0 0,-1 0 0 0 0,1 0 0 0 0,0 0 0 0 0,0 0 1 0 0,0 0-1 0 0,0 0 0 0 0,0 0 0 0 0,0 0 0 0 0,0 0 1 0 0,0 0-1 0 0,0 0 0 0 0,0-1 0 0 0,0 1 0 0 0,0 0 1 0 0,0-1-1 0 0,0 1 0 0 0,0-1 0 0 0,0 1 0 0 0,1-1 1 0 0,-1 0-1 0 0,0 1 0 0 0,-1-2 0 0 0,-9-7-2122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4:08.440"/>
    </inkml:context>
    <inkml:brush xml:id="br0">
      <inkml:brushProperty name="width" value="0.1" units="cm"/>
      <inkml:brushProperty name="height" value="0.1" units="cm"/>
      <inkml:brushProperty name="color" value="#66CC00"/>
    </inkml:brush>
  </inkml:definitions>
  <inkml:trace contextRef="#ctx0" brushRef="#br0">4124 1415 3223 0 0,'4'-14'7311'0'0,"3"9"-5691"0"0,-27 1 578 0 0,18 3-2019 0 0,-1 0 1 0 0,1 0 0 0 0,-1 1-1 0 0,1-1 1 0 0,-1 1 0 0 0,0 0-1 0 0,1-1 1 0 0,-4 1 0 0 0,-25 5 1353 0 0,-55 15 0 0 0,62-13-1256 0 0,0-1-1 0 0,0-1 1 0 0,-1-1-1 0 0,-28 0 1 0 0,41-4-207 0 0,-247-9 1985 0 0,163-4-1409 0 0,49 5-110 0 0,-76-2-1 0 0,108 9-481 0 0,0-1-1 0 0,0 0 0 0 0,0-1 0 0 0,0-1 0 0 0,-18-7 0 0 0,17 6 34 0 0,1 0 0 0 0,-1 1 1 0 0,0 1-1 0 0,-20-2 0 0 0,-21 0 47 0 0,32 2-43 0 0,-39 1-1 0 0,-146 24 196 0 0,170-16-188 0 0,1-1-56 0 0,-109 15 124 0 0,-156 0-1 0 0,258-21-132 0 0,27 0-28 0 0,1 1 0 0 0,-1 0 0 0 0,0 1 1 0 0,1 1-1 0 0,-33 8 0 0 0,-109 38 176 0 0,129-39-106 0 0,8-1 16 0 0,-1-1-1 0 0,-31 4 1 0 0,47-10-24 0 0,0 0 0 0 0,0 0 1 0 0,0-1-1 0 0,0 0 0 0 0,0-1 0 0 0,0 0 0 0 0,0 0 1 0 0,0 0-1 0 0,-14-6 0 0 0,4 2 2 0 0,0 1-1 0 0,0 0 1 0 0,-1 1-1 0 0,-26-1 1 0 0,-77 7 76 0 0,34 0 66 0 0,-44 6 0 0 0,50-2-124 0 0,-94 12-43 0 0,-15 1-13 0 0,-45-24 33 0 0,82 2 64 0 0,128 1-124 0 0,15 0 23 0 0,-1 1 0 0 0,1-2 0 0 0,0 0 0 0 0,-18-5 0 0 0,23 5 0 0 0,0 0 1 0 0,0-1-1 0 0,0 0 1 0 0,1 0 0 0 0,-1 0-1 0 0,1-1 1 0 0,0 0-1 0 0,0 0 1 0 0,0 0 0 0 0,0 0-1 0 0,1-1 1 0 0,0 0-1 0 0,-7-10 1 0 0,6 7 15 0 0,0-1 1 0 0,2 1-1 0 0,-1-1 1 0 0,1 0-1 0 0,0 0 1 0 0,0 0-1 0 0,1 0 1 0 0,-1-19-1 0 0,0 12-14 0 0,-1-1 0 0 0,0 1 1 0 0,-1 0-1 0 0,-1 0 0 0 0,-15-28 0 0 0,-9-27 139 0 0,23 51-147 0 0,1 0 1 0 0,0-1-1 0 0,2 0 1 0 0,0 0 0 0 0,2 0-1 0 0,0-1 1 0 0,1 1-1 0 0,1 0 1 0 0,1-1-1 0 0,6-29 1 0 0,-3 27-11 0 0,10-34 54 0 0,-8 35-37 0 0,8-44 1 0 0,-9 38-26 0 0,-2 5 17 0 0,1-44 1 0 0,-4 47-16 0 0,1 0 1 0 0,1 1 0 0 0,6-26 0 0 0,49-131-6 0 0,-52 164 0 0 0,53-159 0 0 0,-55 162 0 0 0,1 0 0 0 0,0 1 0 0 0,6-13 0 0 0,-9 19 0 0 0,1 1 0 0 0,-1 0 0 0 0,1 0 0 0 0,-1 0 0 0 0,1-1 0 0 0,0 1 0 0 0,0 1 0 0 0,0-1 0 0 0,0 0 0 0 0,0 0 0 0 0,0 1 0 0 0,0-1 0 0 0,1 1 0 0 0,-1 0 0 0 0,1 0 0 0 0,-1 0 0 0 0,1 0 0 0 0,2-1 0 0 0,92-22 0 0 0,-74 22-16 0 0,-1 1-1 0 0,1 1 1 0 0,43 6-1 0 0,-2 0 19 0 0,73 5-2 0 0,165 0 0 0 0,-29-12 0 0 0,-131 1 0 0 0,-87 2 0 0 0,0-3 0 0 0,90-12 0 0 0,-48-4 0 0 0,-61 8 0 0 0,1 3 0 0 0,0 0 0 0 0,1 3 0 0 0,-1 1 0 0 0,1 2 0 0 0,0 1 0 0 0,48 9 0 0 0,-26-3 0 0 0,-36-5 0 0 0,1 1 0 0 0,-1 1 0 0 0,28 9 0 0 0,-26-7 0 0 0,-1-1 0 0 0,1 0 0 0 0,47 0 0 0 0,111-10 0 0 0,-42-2 0 0 0,49 21 0 0 0,-141-10 0 0 0,-1-3 0 0 0,60-6 0 0 0,-56 1 0 0 0,76-16 0 0 0,-74 6 0 0 0,-33 7 0 0 0,0 1 0 0 0,0 2 0 0 0,28-3 0 0 0,24 2 0 0 0,94-3 0 0 0,-132 10 0 0 0,0 1 0 0 0,-1 1 0 0 0,36 10 0 0 0,-1 0 0 0 0,38 10 0 0 0,-53-14-53 0 0,-43-9 36 0 0,0 1 1 0 0,0 0-1 0 0,0 1 1 0 0,14 5-1 0 0,-15-3 17 0 0,0 1 0 0 0,-1 1 0 0 0,0 0 0 0 0,0 1 0 0 0,17 15 0 0 0,-26-20-4 0 0,1 0 1 0 0,-1 0-1 0 0,0 0 1 0 0,0 0-1 0 0,0 0 0 0 0,0 0 1 0 0,-1 0-1 0 0,1 0 0 0 0,-1 0 1 0 0,0 0-1 0 0,0 0 1 0 0,0 0-1 0 0,-1 5 0 0 0,2 11-9 0 0,9 60 15 0 0,-3-36-6 0 0,-2 0-1 0 0,-1 63 1 0 0,-17 99-49 0 0,-18 70 53 0 0,29-216 0 0 0,2-35 0 0 0,-1-1 0 0 0,-5 29 0 0 0,2-37-18 0 0,-1 0 0 0 0,0 0 0 0 0,-1-1 0 0 0,-1 0 1 0 0,0 0-1 0 0,-11 16 0 0 0,0 0-641 0 0,3 9-757 0 0,10-24 220 0 0,-2 7-752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9.477"/>
    </inkml:context>
    <inkml:brush xml:id="br0">
      <inkml:brushProperty name="width" value="0.1" units="cm"/>
      <inkml:brushProperty name="height" value="0.1" units="cm"/>
      <inkml:brushProperty name="color" value="#66CC00"/>
    </inkml:brush>
  </inkml:definitions>
  <inkml:trace contextRef="#ctx0" brushRef="#br0">2862 86 2815 0 0,'-47'-22'2022'0'0,"-94"-31"0"0"0,123 49-1701 0 0,0 2-1 0 0,1-1 1 0 0,-1 2 0 0 0,0 0-1 0 0,0 2 1 0 0,-21 2-1 0 0,1-1 30 0 0,15 1-242 0 0,0 0 0 0 0,0 2 0 0 0,-32 10 0 0 0,6-1-44 0 0,-38 7 241 0 0,0-3 0 0 0,-138 9 1 0 0,47-22 131 0 0,-70 4-260 0 0,141-5 144 0 0,0-4-1 0 0,-195-27 1 0 0,230 19 116 0 0,-105 4 1 0 0,-73 17 108 0 0,85-3-381 0 0,135-9-183 0 0,0 1 0 0 0,0 1 1 0 0,0 2-1 0 0,1 1 0 0 0,-1 2 0 0 0,-49 19 0 0 0,26-1-133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40.606"/>
    </inkml:context>
    <inkml:brush xml:id="br0">
      <inkml:brushProperty name="width" value="0.1" units="cm"/>
      <inkml:brushProperty name="height" value="0.1" units="cm"/>
      <inkml:brushProperty name="color" value="#66CC00"/>
    </inkml:brush>
  </inkml:definitions>
  <inkml:trace contextRef="#ctx0" brushRef="#br0">2015 123 3911 0 0,'-1'-1'24'0'0,"1"0"-1"0"0,-1 0 0 0 0,1 0 0 0 0,-1 0 0 0 0,0 0 0 0 0,1 0 0 0 0,-1 0 1 0 0,0 0-1 0 0,1 0 0 0 0,-1 1 0 0 0,0-1 0 0 0,0 0 0 0 0,0 0 0 0 0,0 1 1 0 0,0-1-1 0 0,0 1 0 0 0,0-1 0 0 0,0 1 0 0 0,0-1 0 0 0,0 1 0 0 0,0 0 0 0 0,0-1 1 0 0,0 1-1 0 0,0 0 0 0 0,-1 0 0 0 0,1 0 0 0 0,0 0 0 0 0,-2 0 0 0 0,-13-3-162 0 0,-11-5 506 0 0,-32-6 0 0 0,50 13-127 0 0,-1 0 0 0 0,1 0 1 0 0,0 1-1 0 0,0 0 0 0 0,0 1 1 0 0,0 0-1 0 0,-15 4 0 0 0,-100 37 1180 0 0,97-30-1276 0 0,-2-1 0 0 0,1-2 0 0 0,-1-1 0 0 0,-1-1 0 0 0,-56 6 0 0 0,25-14 455 0 0,-76-11-1 0 0,3-1 185 0 0,66 8-425 0 0,0-3 0 0 0,-78-20 0 0 0,-129-51 66 0 0,237 68-345 0 0,0 2 0 0 0,-1 1 0 0 0,0 2 0 0 0,-44 0 0 0 0,-158 13-4072 0 0,164 0 9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0.415"/>
    </inkml:context>
    <inkml:brush xml:id="br0">
      <inkml:brushProperty name="width" value="0.1" units="cm"/>
      <inkml:brushProperty name="height" value="0.1" units="cm"/>
      <inkml:brushProperty name="color" value="#66CC00"/>
    </inkml:brush>
  </inkml:definitions>
  <inkml:trace contextRef="#ctx0" brushRef="#br0">2574 41 4143 0 0,'35'-34'2120'0'0,"-44"33"-2800"0"0,6 0 898 0 0,0 0-1 0 0,0 0 1 0 0,0 0-1 0 0,0 0 0 0 0,0 1 1 0 0,0-1-1 0 0,0 1 1 0 0,0 0-1 0 0,0 0 1 0 0,0 0-1 0 0,0 0 0 0 0,0 1 1 0 0,0-1-1 0 0,0 1 1 0 0,0 0-1 0 0,-4 1 0 0 0,-6 4-98 0 0,-1 0 0 0 0,-16 10 0 0 0,-18 8 60 0 0,-14-5 393 0 0,0-2 0 0 0,-1-3 0 0 0,-1-3-1 0 0,-93 4 1 0 0,-268 26 887 0 0,371-36-1402 0 0,0-3 0 0 0,1-2 1 0 0,-1-2-1 0 0,-103-19 0 0 0,-35 2 94 0 0,117 13-56 0 0,-90-17-1 0 0,35-9 123 0 0,-80-15 294 0 0,166 41-580 0 0,0 2 1 0 0,-1 2-1 0 0,1 2 0 0 0,-1 1 0 0 0,1 3 0 0 0,0 1 0 0 0,-62 16 1 0 0,59-7-5286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1.160"/>
    </inkml:context>
    <inkml:brush xml:id="br0">
      <inkml:brushProperty name="width" value="0.1" units="cm"/>
      <inkml:brushProperty name="height" value="0.1" units="cm"/>
      <inkml:brushProperty name="color" value="#66CC00"/>
    </inkml:brush>
  </inkml:definitions>
  <inkml:trace contextRef="#ctx0" brushRef="#br0">1550 62 3679 0 0,'-1'-3'212'0'0,"0"1"0"0"0,0 0-1 0 0,0 0 1 0 0,0 0 0 0 0,0 0-1 0 0,0 0 1 0 0,-1 0 0 0 0,1 0-1 0 0,0 0 1 0 0,-1 0 0 0 0,0 0 0 0 0,0 1-1 0 0,1-1 1 0 0,-3-1 0 0 0,-1 0-237 0 0,0 1 1 0 0,-1 0-1 0 0,1-1 1 0 0,-9-1 0 0 0,0 0 114 0 0,2 0 115 0 0,1 2-1 0 0,-1-1 0 0 0,1 2 1 0 0,-1-1-1 0 0,0 2 0 0 0,0-1 1 0 0,1 2-1 0 0,-1-1 0 0 0,-16 4 1 0 0,-9 5 340 0 0,-57 19 1 0 0,22-5-481 0 0,2-4 517 0 0,0-2-1 0 0,-1-4 1 0 0,-1-3 0 0 0,1-3-1 0 0,-117-3 1 0 0,1-2 657 0 0,37 2-617 0 0,93-4-1131 0 0,-108 16 1 0 0,123-11-4642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1.929"/>
    </inkml:context>
    <inkml:brush xml:id="br0">
      <inkml:brushProperty name="width" value="0.1" units="cm"/>
      <inkml:brushProperty name="height" value="0.1" units="cm"/>
      <inkml:brushProperty name="color" value="#66CC00"/>
    </inkml:brush>
  </inkml:definitions>
  <inkml:trace contextRef="#ctx0" brushRef="#br0">744 123 3679 0 0,'-3'-6'407'0'0,"0"0"-1"0"0,0 1 1 0 0,0-1 0 0 0,-1 0-1 0 0,0 1 1 0 0,0 0-1 0 0,0 0 1 0 0,0 0-1 0 0,-1 1 1 0 0,-6-6-1 0 0,3 5-110 0 0,0 0 1 0 0,-1 0-1 0 0,1 1 0 0 0,-1 0 0 0 0,0 0 0 0 0,-14-3 1 0 0,-11-1 7 0 0,0 1 1 0 0,-1 2-1 0 0,0 1 1 0 0,0 2 0 0 0,-45 3-1 0 0,17 3-74 0 0,1 3-1 0 0,-67 17 1 0 0,70-8-681 0 0,4 2-200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2.570"/>
    </inkml:context>
    <inkml:brush xml:id="br0">
      <inkml:brushProperty name="width" value="0.1" units="cm"/>
      <inkml:brushProperty name="height" value="0.1" units="cm"/>
      <inkml:brushProperty name="color" value="#66CC00"/>
    </inkml:brush>
  </inkml:definitions>
  <inkml:trace contextRef="#ctx0" brushRef="#br0">2236 73 3223 0 0,'-2'-2'120'0'0,"-1"0"1"0"0,1 0-1 0 0,-1 1 0 0 0,1-1 0 0 0,-1 1 0 0 0,0 0 0 0 0,1-1 0 0 0,-1 1 0 0 0,0 0 0 0 0,0 1 0 0 0,0-1 0 0 0,0 0 0 0 0,0 1 0 0 0,0 0 0 0 0,0-1 0 0 0,-5 2 0 0 0,-6 0 144 0 0,0 0 0 0 0,-21 6 0 0 0,-9 1-361 0 0,1-7 408 0 0,0-2 0 0 0,-85-14-1 0 0,92 9 384 0 0,-1 1 0 0 0,1 2 0 0 0,-1 2 0 0 0,-67 5 0 0 0,-244 35 67 0 0,44-40-344 0 0,117-2 135 0 0,118 1-157 0 0,-100-15 1 0 0,-67-28 151 0 0,203 39-527 0 0,-1 1 0 0 0,0 1 1 0 0,-43 2-1 0 0,55 3-1875 0 0,-32 5 1 0 0,8 4-2356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3.168"/>
    </inkml:context>
    <inkml:brush xml:id="br0">
      <inkml:brushProperty name="width" value="0.1" units="cm"/>
      <inkml:brushProperty name="height" value="0.1" units="cm"/>
      <inkml:brushProperty name="color" value="#66CC00"/>
    </inkml:brush>
  </inkml:definitions>
  <inkml:trace contextRef="#ctx0" brushRef="#br0">1204 38 3679 0 0,'-11'-3'457'0'0,"0"0"0"0"0,0 0 0 0 0,0 1 0 0 0,0 0 0 0 0,-1 1 0 0 0,1 1 0 0 0,-1-1 0 0 0,-14 3 0 0 0,0-1-451 0 0,-223-17 447 0 0,202 12-127 0 0,-80-1 1100 0 0,-165 14 0 0 0,201-4-1234 0 0,51-3-238 0 0,1 2 0 0 0,0 1 0 0 0,-47 13 0 0 0,34-2-160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3-29T22:53:33.776"/>
    </inkml:context>
    <inkml:brush xml:id="br0">
      <inkml:brushProperty name="width" value="0.1" units="cm"/>
      <inkml:brushProperty name="height" value="0.1" units="cm"/>
      <inkml:brushProperty name="color" value="#66CC00"/>
    </inkml:brush>
  </inkml:definitions>
  <inkml:trace contextRef="#ctx0" brushRef="#br0">1647 100 3367 0 0,'-1'-2'88'0'0,"0"-1"-1"0"0,0 1 0 0 0,-1-1 0 0 0,0 1 0 0 0,1-1 1 0 0,-1 1-1 0 0,0 0 0 0 0,0 0 0 0 0,0 0 0 0 0,0 0 1 0 0,0 0-1 0 0,-1 0 0 0 0,-3-2 0 0 0,-39-20 1517 0 0,35 19-1501 0 0,-4-2 185 0 0,-1 1-1 0 0,0 1 0 0 0,-1 0 1 0 0,1 1-1 0 0,-1 0 0 0 0,0 1 1 0 0,0 1-1 0 0,0 1 0 0 0,0 0 1 0 0,0 1-1 0 0,0 1 0 0 0,0 0 1 0 0,-24 6-1 0 0,-86 14 343 0 0,-259 33 804 0 0,119-22-487 0 0,7-2-565 0 0,43-13-1356 0 0,149-12-3596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3/29/2023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3288186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385221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725171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1160619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210744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41733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176796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174032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6638676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13706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7734069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133260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2506525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738220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895945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800"/>
            </a:b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393098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sz="2800"/>
            </a:b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3997621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65528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18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740618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3/29/2023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3/29/2023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matsati.com/" TargetMode="External"/><Relationship Id="rId3" Type="http://schemas.openxmlformats.org/officeDocument/2006/relationships/image" Target="../media/image1.png"/><Relationship Id="rId7" Type="http://schemas.openxmlformats.org/officeDocument/2006/relationships/hyperlink" Target="https://www.youtube.com/channel/UC5_qPfruat-sCJJypz0_OB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youtube.com/c/HebrewLiteracy" TargetMode="External"/><Relationship Id="rId5" Type="http://schemas.openxmlformats.org/officeDocument/2006/relationships/hyperlink" Target="https://t.me/MessianicChat" TargetMode="External"/><Relationship Id="rId4" Type="http://schemas.openxmlformats.org/officeDocument/2006/relationships/image" Target="../media/image2.png"/><Relationship Id="rId9" Type="http://schemas.openxmlformats.org/officeDocument/2006/relationships/hyperlink" Target="https://www.youtube.com/user/MATSATI/" TargetMode="External"/></Relationships>
</file>

<file path=ppt/slides/_rels/slide10.xml.rels><?xml version="1.0" encoding="UTF-8" standalone="yes"?>
<Relationships xmlns="http://schemas.openxmlformats.org/package/2006/relationships"><Relationship Id="rId8" Type="http://schemas.openxmlformats.org/officeDocument/2006/relationships/image" Target="../media/image196.png"/><Relationship Id="rId13" Type="http://schemas.openxmlformats.org/officeDocument/2006/relationships/customXml" Target="../ink/ink194.xml"/><Relationship Id="rId3" Type="http://schemas.openxmlformats.org/officeDocument/2006/relationships/image" Target="../media/image1.png"/><Relationship Id="rId7" Type="http://schemas.openxmlformats.org/officeDocument/2006/relationships/customXml" Target="../ink/ink191.xml"/><Relationship Id="rId12" Type="http://schemas.openxmlformats.org/officeDocument/2006/relationships/image" Target="../media/image198.png"/><Relationship Id="rId2" Type="http://schemas.openxmlformats.org/officeDocument/2006/relationships/notesSlide" Target="../notesSlides/notesSlide10.xml"/><Relationship Id="rId16" Type="http://schemas.openxmlformats.org/officeDocument/2006/relationships/image" Target="../media/image200.png"/><Relationship Id="rId1" Type="http://schemas.openxmlformats.org/officeDocument/2006/relationships/slideLayout" Target="../slideLayouts/slideLayout1.xml"/><Relationship Id="rId6" Type="http://schemas.openxmlformats.org/officeDocument/2006/relationships/image" Target="../media/image195.png"/><Relationship Id="rId11" Type="http://schemas.openxmlformats.org/officeDocument/2006/relationships/customXml" Target="../ink/ink193.xml"/><Relationship Id="rId5" Type="http://schemas.openxmlformats.org/officeDocument/2006/relationships/customXml" Target="../ink/ink190.xml"/><Relationship Id="rId15" Type="http://schemas.openxmlformats.org/officeDocument/2006/relationships/customXml" Target="../ink/ink195.xml"/><Relationship Id="rId10" Type="http://schemas.openxmlformats.org/officeDocument/2006/relationships/image" Target="../media/image197.png"/><Relationship Id="rId4" Type="http://schemas.openxmlformats.org/officeDocument/2006/relationships/image" Target="../media/image194.png"/><Relationship Id="rId9" Type="http://schemas.openxmlformats.org/officeDocument/2006/relationships/customXml" Target="../ink/ink192.xml"/><Relationship Id="rId14" Type="http://schemas.openxmlformats.org/officeDocument/2006/relationships/image" Target="../media/image199.png"/></Relationships>
</file>

<file path=ppt/slides/_rels/slide11.xml.rels><?xml version="1.0" encoding="UTF-8" standalone="yes"?>
<Relationships xmlns="http://schemas.openxmlformats.org/package/2006/relationships"><Relationship Id="rId8" Type="http://schemas.openxmlformats.org/officeDocument/2006/relationships/customXml" Target="../ink/ink198.xml"/><Relationship Id="rId13" Type="http://schemas.openxmlformats.org/officeDocument/2006/relationships/image" Target="../media/image205.png"/><Relationship Id="rId18" Type="http://schemas.openxmlformats.org/officeDocument/2006/relationships/customXml" Target="../ink/ink203.xml"/><Relationship Id="rId3" Type="http://schemas.openxmlformats.org/officeDocument/2006/relationships/image" Target="../media/image1.png"/><Relationship Id="rId7" Type="http://schemas.openxmlformats.org/officeDocument/2006/relationships/image" Target="../media/image202.png"/><Relationship Id="rId12" Type="http://schemas.openxmlformats.org/officeDocument/2006/relationships/customXml" Target="../ink/ink200.xml"/><Relationship Id="rId17" Type="http://schemas.openxmlformats.org/officeDocument/2006/relationships/image" Target="../media/image207.png"/><Relationship Id="rId2" Type="http://schemas.openxmlformats.org/officeDocument/2006/relationships/notesSlide" Target="../notesSlides/notesSlide11.xml"/><Relationship Id="rId16" Type="http://schemas.openxmlformats.org/officeDocument/2006/relationships/customXml" Target="../ink/ink202.xml"/><Relationship Id="rId1" Type="http://schemas.openxmlformats.org/officeDocument/2006/relationships/slideLayout" Target="../slideLayouts/slideLayout1.xml"/><Relationship Id="rId6" Type="http://schemas.openxmlformats.org/officeDocument/2006/relationships/customXml" Target="../ink/ink197.xml"/><Relationship Id="rId11" Type="http://schemas.openxmlformats.org/officeDocument/2006/relationships/image" Target="../media/image204.png"/><Relationship Id="rId5" Type="http://schemas.openxmlformats.org/officeDocument/2006/relationships/image" Target="../media/image201.png"/><Relationship Id="rId15" Type="http://schemas.openxmlformats.org/officeDocument/2006/relationships/image" Target="../media/image206.png"/><Relationship Id="rId10" Type="http://schemas.openxmlformats.org/officeDocument/2006/relationships/customXml" Target="../ink/ink199.xml"/><Relationship Id="rId19" Type="http://schemas.openxmlformats.org/officeDocument/2006/relationships/image" Target="../media/image208.png"/><Relationship Id="rId4" Type="http://schemas.openxmlformats.org/officeDocument/2006/relationships/customXml" Target="../ink/ink196.xml"/><Relationship Id="rId9" Type="http://schemas.openxmlformats.org/officeDocument/2006/relationships/image" Target="../media/image203.png"/><Relationship Id="rId14" Type="http://schemas.openxmlformats.org/officeDocument/2006/relationships/customXml" Target="../ink/ink201.xml"/></Relationships>
</file>

<file path=ppt/slides/_rels/slide12.xml.rels><?xml version="1.0" encoding="UTF-8" standalone="yes"?>
<Relationships xmlns="http://schemas.openxmlformats.org/package/2006/relationships"><Relationship Id="rId8" Type="http://schemas.openxmlformats.org/officeDocument/2006/relationships/image" Target="../media/image211.png"/><Relationship Id="rId13" Type="http://schemas.openxmlformats.org/officeDocument/2006/relationships/customXml" Target="../ink/ink208.xml"/><Relationship Id="rId3" Type="http://schemas.openxmlformats.org/officeDocument/2006/relationships/image" Target="../media/image1.png"/><Relationship Id="rId7" Type="http://schemas.openxmlformats.org/officeDocument/2006/relationships/customXml" Target="../ink/ink205.xml"/><Relationship Id="rId12" Type="http://schemas.openxmlformats.org/officeDocument/2006/relationships/image" Target="../media/image213.png"/><Relationship Id="rId2" Type="http://schemas.openxmlformats.org/officeDocument/2006/relationships/notesSlide" Target="../notesSlides/notesSlide12.xml"/><Relationship Id="rId16" Type="http://schemas.openxmlformats.org/officeDocument/2006/relationships/image" Target="../media/image215.png"/><Relationship Id="rId1" Type="http://schemas.openxmlformats.org/officeDocument/2006/relationships/slideLayout" Target="../slideLayouts/slideLayout1.xml"/><Relationship Id="rId6" Type="http://schemas.openxmlformats.org/officeDocument/2006/relationships/image" Target="../media/image210.png"/><Relationship Id="rId11" Type="http://schemas.openxmlformats.org/officeDocument/2006/relationships/customXml" Target="../ink/ink207.xml"/><Relationship Id="rId5" Type="http://schemas.openxmlformats.org/officeDocument/2006/relationships/customXml" Target="../ink/ink204.xml"/><Relationship Id="rId15" Type="http://schemas.openxmlformats.org/officeDocument/2006/relationships/customXml" Target="../ink/ink209.xml"/><Relationship Id="rId10" Type="http://schemas.openxmlformats.org/officeDocument/2006/relationships/image" Target="../media/image212.png"/><Relationship Id="rId4" Type="http://schemas.openxmlformats.org/officeDocument/2006/relationships/image" Target="../media/image209.png"/><Relationship Id="rId9" Type="http://schemas.openxmlformats.org/officeDocument/2006/relationships/customXml" Target="../ink/ink206.xml"/><Relationship Id="rId14" Type="http://schemas.openxmlformats.org/officeDocument/2006/relationships/image" Target="../media/image214.png"/></Relationships>
</file>

<file path=ppt/slides/_rels/slide13.xml.rels><?xml version="1.0" encoding="UTF-8" standalone="yes"?>
<Relationships xmlns="http://schemas.openxmlformats.org/package/2006/relationships"><Relationship Id="rId8" Type="http://schemas.openxmlformats.org/officeDocument/2006/relationships/customXml" Target="../ink/ink212.xml"/><Relationship Id="rId13" Type="http://schemas.openxmlformats.org/officeDocument/2006/relationships/image" Target="../media/image220.png"/><Relationship Id="rId3" Type="http://schemas.openxmlformats.org/officeDocument/2006/relationships/image" Target="../media/image1.png"/><Relationship Id="rId7" Type="http://schemas.openxmlformats.org/officeDocument/2006/relationships/image" Target="../media/image217.png"/><Relationship Id="rId12" Type="http://schemas.openxmlformats.org/officeDocument/2006/relationships/customXml" Target="../ink/ink21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ustomXml" Target="../ink/ink211.xml"/><Relationship Id="rId11" Type="http://schemas.openxmlformats.org/officeDocument/2006/relationships/image" Target="../media/image219.png"/><Relationship Id="rId5" Type="http://schemas.openxmlformats.org/officeDocument/2006/relationships/image" Target="../media/image216.png"/><Relationship Id="rId10" Type="http://schemas.openxmlformats.org/officeDocument/2006/relationships/customXml" Target="../ink/ink213.xml"/><Relationship Id="rId4" Type="http://schemas.openxmlformats.org/officeDocument/2006/relationships/customXml" Target="../ink/ink210.xml"/><Relationship Id="rId9" Type="http://schemas.openxmlformats.org/officeDocument/2006/relationships/image" Target="../media/image21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customXml" Target="../ink/ink217.xml"/><Relationship Id="rId13" Type="http://schemas.openxmlformats.org/officeDocument/2006/relationships/image" Target="../media/image225.png"/><Relationship Id="rId3" Type="http://schemas.openxmlformats.org/officeDocument/2006/relationships/image" Target="../media/image1.png"/><Relationship Id="rId7" Type="http://schemas.openxmlformats.org/officeDocument/2006/relationships/image" Target="../media/image222.png"/><Relationship Id="rId12" Type="http://schemas.openxmlformats.org/officeDocument/2006/relationships/customXml" Target="../ink/ink21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4.png"/><Relationship Id="rId5" Type="http://schemas.openxmlformats.org/officeDocument/2006/relationships/image" Target="../media/image221.png"/><Relationship Id="rId10" Type="http://schemas.openxmlformats.org/officeDocument/2006/relationships/customXml" Target="../ink/ink218.xml"/><Relationship Id="rId4" Type="http://schemas.openxmlformats.org/officeDocument/2006/relationships/customXml" Target="../ink/ink215.xml"/><Relationship Id="rId9" Type="http://schemas.openxmlformats.org/officeDocument/2006/relationships/image" Target="../media/image223.png"/></Relationships>
</file>

<file path=ppt/slides/_rels/slide16.xml.rels><?xml version="1.0" encoding="UTF-8" standalone="yes"?>
<Relationships xmlns="http://schemas.openxmlformats.org/package/2006/relationships"><Relationship Id="rId8" Type="http://schemas.openxmlformats.org/officeDocument/2006/relationships/customXml" Target="../ink/ink222.xml"/><Relationship Id="rId13" Type="http://schemas.openxmlformats.org/officeDocument/2006/relationships/image" Target="../media/image230.png"/><Relationship Id="rId18" Type="http://schemas.openxmlformats.org/officeDocument/2006/relationships/customXml" Target="../ink/ink227.xml"/><Relationship Id="rId3" Type="http://schemas.openxmlformats.org/officeDocument/2006/relationships/image" Target="../media/image1.png"/><Relationship Id="rId7" Type="http://schemas.openxmlformats.org/officeDocument/2006/relationships/image" Target="../media/image227.png"/><Relationship Id="rId12" Type="http://schemas.openxmlformats.org/officeDocument/2006/relationships/customXml" Target="../ink/ink224.xml"/><Relationship Id="rId17" Type="http://schemas.openxmlformats.org/officeDocument/2006/relationships/image" Target="../media/image232.png"/><Relationship Id="rId2" Type="http://schemas.openxmlformats.org/officeDocument/2006/relationships/notesSlide" Target="../notesSlides/notesSlide16.xml"/><Relationship Id="rId16" Type="http://schemas.openxmlformats.org/officeDocument/2006/relationships/customXml" Target="../ink/ink226.xml"/><Relationship Id="rId1" Type="http://schemas.openxmlformats.org/officeDocument/2006/relationships/slideLayout" Target="../slideLayouts/slideLayout1.xml"/><Relationship Id="rId6" Type="http://schemas.openxmlformats.org/officeDocument/2006/relationships/customXml" Target="../ink/ink221.xml"/><Relationship Id="rId11" Type="http://schemas.openxmlformats.org/officeDocument/2006/relationships/image" Target="../media/image229.png"/><Relationship Id="rId5" Type="http://schemas.openxmlformats.org/officeDocument/2006/relationships/image" Target="../media/image226.png"/><Relationship Id="rId15" Type="http://schemas.openxmlformats.org/officeDocument/2006/relationships/image" Target="../media/image231.png"/><Relationship Id="rId10" Type="http://schemas.openxmlformats.org/officeDocument/2006/relationships/customXml" Target="../ink/ink223.xml"/><Relationship Id="rId19" Type="http://schemas.openxmlformats.org/officeDocument/2006/relationships/image" Target="../media/image233.png"/><Relationship Id="rId4" Type="http://schemas.openxmlformats.org/officeDocument/2006/relationships/customXml" Target="../ink/ink220.xml"/><Relationship Id="rId9" Type="http://schemas.openxmlformats.org/officeDocument/2006/relationships/image" Target="../media/image228.png"/><Relationship Id="rId14" Type="http://schemas.openxmlformats.org/officeDocument/2006/relationships/customXml" Target="../ink/ink225.xml"/></Relationships>
</file>

<file path=ppt/slides/_rels/slide17.xml.rels><?xml version="1.0" encoding="UTF-8" standalone="yes"?>
<Relationships xmlns="http://schemas.openxmlformats.org/package/2006/relationships"><Relationship Id="rId13" Type="http://schemas.openxmlformats.org/officeDocument/2006/relationships/image" Target="../media/image238.png"/><Relationship Id="rId18" Type="http://schemas.openxmlformats.org/officeDocument/2006/relationships/customXml" Target="../ink/ink235.xml"/><Relationship Id="rId26" Type="http://schemas.openxmlformats.org/officeDocument/2006/relationships/customXml" Target="../ink/ink239.xml"/><Relationship Id="rId21" Type="http://schemas.openxmlformats.org/officeDocument/2006/relationships/image" Target="../media/image242.png"/><Relationship Id="rId34" Type="http://schemas.openxmlformats.org/officeDocument/2006/relationships/customXml" Target="../ink/ink243.xml"/><Relationship Id="rId7" Type="http://schemas.openxmlformats.org/officeDocument/2006/relationships/image" Target="../media/image235.png"/><Relationship Id="rId12" Type="http://schemas.openxmlformats.org/officeDocument/2006/relationships/customXml" Target="../ink/ink232.xml"/><Relationship Id="rId17" Type="http://schemas.openxmlformats.org/officeDocument/2006/relationships/image" Target="../media/image240.png"/><Relationship Id="rId25" Type="http://schemas.openxmlformats.org/officeDocument/2006/relationships/image" Target="../media/image244.png"/><Relationship Id="rId33" Type="http://schemas.openxmlformats.org/officeDocument/2006/relationships/image" Target="../media/image248.png"/><Relationship Id="rId2" Type="http://schemas.openxmlformats.org/officeDocument/2006/relationships/notesSlide" Target="../notesSlides/notesSlide17.xml"/><Relationship Id="rId16" Type="http://schemas.openxmlformats.org/officeDocument/2006/relationships/customXml" Target="../ink/ink234.xml"/><Relationship Id="rId20" Type="http://schemas.openxmlformats.org/officeDocument/2006/relationships/customXml" Target="../ink/ink236.xml"/><Relationship Id="rId29" Type="http://schemas.openxmlformats.org/officeDocument/2006/relationships/image" Target="../media/image246.png"/><Relationship Id="rId1" Type="http://schemas.openxmlformats.org/officeDocument/2006/relationships/slideLayout" Target="../slideLayouts/slideLayout1.xml"/><Relationship Id="rId6" Type="http://schemas.openxmlformats.org/officeDocument/2006/relationships/customXml" Target="../ink/ink229.xml"/><Relationship Id="rId11" Type="http://schemas.openxmlformats.org/officeDocument/2006/relationships/image" Target="../media/image237.png"/><Relationship Id="rId24" Type="http://schemas.openxmlformats.org/officeDocument/2006/relationships/customXml" Target="../ink/ink238.xml"/><Relationship Id="rId32" Type="http://schemas.openxmlformats.org/officeDocument/2006/relationships/customXml" Target="../ink/ink242.xml"/><Relationship Id="rId37" Type="http://schemas.openxmlformats.org/officeDocument/2006/relationships/image" Target="../media/image250.png"/><Relationship Id="rId5" Type="http://schemas.openxmlformats.org/officeDocument/2006/relationships/image" Target="../media/image234.png"/><Relationship Id="rId15" Type="http://schemas.openxmlformats.org/officeDocument/2006/relationships/image" Target="../media/image239.png"/><Relationship Id="rId23" Type="http://schemas.openxmlformats.org/officeDocument/2006/relationships/image" Target="../media/image243.png"/><Relationship Id="rId28" Type="http://schemas.openxmlformats.org/officeDocument/2006/relationships/customXml" Target="../ink/ink240.xml"/><Relationship Id="rId36" Type="http://schemas.openxmlformats.org/officeDocument/2006/relationships/customXml" Target="../ink/ink244.xml"/><Relationship Id="rId10" Type="http://schemas.openxmlformats.org/officeDocument/2006/relationships/customXml" Target="../ink/ink231.xml"/><Relationship Id="rId19" Type="http://schemas.openxmlformats.org/officeDocument/2006/relationships/image" Target="../media/image241.png"/><Relationship Id="rId31" Type="http://schemas.openxmlformats.org/officeDocument/2006/relationships/image" Target="../media/image247.png"/><Relationship Id="rId4" Type="http://schemas.openxmlformats.org/officeDocument/2006/relationships/customXml" Target="../ink/ink228.xml"/><Relationship Id="rId9" Type="http://schemas.openxmlformats.org/officeDocument/2006/relationships/image" Target="../media/image236.png"/><Relationship Id="rId14" Type="http://schemas.openxmlformats.org/officeDocument/2006/relationships/customXml" Target="../ink/ink233.xml"/><Relationship Id="rId22" Type="http://schemas.openxmlformats.org/officeDocument/2006/relationships/customXml" Target="../ink/ink237.xml"/><Relationship Id="rId27" Type="http://schemas.openxmlformats.org/officeDocument/2006/relationships/image" Target="../media/image245.png"/><Relationship Id="rId30" Type="http://schemas.openxmlformats.org/officeDocument/2006/relationships/customXml" Target="../ink/ink241.xml"/><Relationship Id="rId35" Type="http://schemas.openxmlformats.org/officeDocument/2006/relationships/image" Target="../media/image249.png"/><Relationship Id="rId8" Type="http://schemas.openxmlformats.org/officeDocument/2006/relationships/customXml" Target="../ink/ink230.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customXml" Target="../ink/ink247.xml"/><Relationship Id="rId13" Type="http://schemas.openxmlformats.org/officeDocument/2006/relationships/image" Target="../media/image255.png"/><Relationship Id="rId18" Type="http://schemas.openxmlformats.org/officeDocument/2006/relationships/customXml" Target="../ink/ink252.xml"/><Relationship Id="rId26" Type="http://schemas.openxmlformats.org/officeDocument/2006/relationships/customXml" Target="../ink/ink256.xml"/><Relationship Id="rId3" Type="http://schemas.openxmlformats.org/officeDocument/2006/relationships/image" Target="../media/image1.png"/><Relationship Id="rId21" Type="http://schemas.openxmlformats.org/officeDocument/2006/relationships/image" Target="../media/image259.png"/><Relationship Id="rId7" Type="http://schemas.openxmlformats.org/officeDocument/2006/relationships/image" Target="../media/image252.png"/><Relationship Id="rId12" Type="http://schemas.openxmlformats.org/officeDocument/2006/relationships/customXml" Target="../ink/ink249.xml"/><Relationship Id="rId17" Type="http://schemas.openxmlformats.org/officeDocument/2006/relationships/image" Target="../media/image257.png"/><Relationship Id="rId25" Type="http://schemas.openxmlformats.org/officeDocument/2006/relationships/image" Target="../media/image261.png"/><Relationship Id="rId2" Type="http://schemas.openxmlformats.org/officeDocument/2006/relationships/notesSlide" Target="../notesSlides/notesSlide18.xml"/><Relationship Id="rId16" Type="http://schemas.openxmlformats.org/officeDocument/2006/relationships/customXml" Target="../ink/ink251.xml"/><Relationship Id="rId20" Type="http://schemas.openxmlformats.org/officeDocument/2006/relationships/customXml" Target="../ink/ink253.xml"/><Relationship Id="rId1" Type="http://schemas.openxmlformats.org/officeDocument/2006/relationships/slideLayout" Target="../slideLayouts/slideLayout1.xml"/><Relationship Id="rId6" Type="http://schemas.openxmlformats.org/officeDocument/2006/relationships/customXml" Target="../ink/ink246.xml"/><Relationship Id="rId11" Type="http://schemas.openxmlformats.org/officeDocument/2006/relationships/image" Target="../media/image254.png"/><Relationship Id="rId24" Type="http://schemas.openxmlformats.org/officeDocument/2006/relationships/customXml" Target="../ink/ink255.xml"/><Relationship Id="rId5" Type="http://schemas.openxmlformats.org/officeDocument/2006/relationships/image" Target="../media/image251.png"/><Relationship Id="rId15" Type="http://schemas.openxmlformats.org/officeDocument/2006/relationships/image" Target="../media/image256.png"/><Relationship Id="rId23" Type="http://schemas.openxmlformats.org/officeDocument/2006/relationships/image" Target="../media/image260.png"/><Relationship Id="rId10" Type="http://schemas.openxmlformats.org/officeDocument/2006/relationships/customXml" Target="../ink/ink248.xml"/><Relationship Id="rId19" Type="http://schemas.openxmlformats.org/officeDocument/2006/relationships/image" Target="../media/image258.png"/><Relationship Id="rId4" Type="http://schemas.openxmlformats.org/officeDocument/2006/relationships/customXml" Target="../ink/ink245.xml"/><Relationship Id="rId9" Type="http://schemas.openxmlformats.org/officeDocument/2006/relationships/image" Target="../media/image253.png"/><Relationship Id="rId14" Type="http://schemas.openxmlformats.org/officeDocument/2006/relationships/customXml" Target="../ink/ink250.xml"/><Relationship Id="rId22" Type="http://schemas.openxmlformats.org/officeDocument/2006/relationships/customXml" Target="../ink/ink254.xml"/><Relationship Id="rId27" Type="http://schemas.openxmlformats.org/officeDocument/2006/relationships/image" Target="../media/image26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customXml" Target="../ink/ink258.xml"/><Relationship Id="rId5" Type="http://schemas.openxmlformats.org/officeDocument/2006/relationships/image" Target="../media/image263.png"/><Relationship Id="rId4" Type="http://schemas.openxmlformats.org/officeDocument/2006/relationships/customXml" Target="../ink/ink25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65.png"/><Relationship Id="rId4" Type="http://schemas.openxmlformats.org/officeDocument/2006/relationships/customXml" Target="../ink/ink259.xml"/></Relationships>
</file>

<file path=ppt/slides/_rels/slide21.xml.rels><?xml version="1.0" encoding="UTF-8" standalone="yes"?>
<Relationships xmlns="http://schemas.openxmlformats.org/package/2006/relationships"><Relationship Id="rId8" Type="http://schemas.openxmlformats.org/officeDocument/2006/relationships/customXml" Target="../ink/ink262.xml"/><Relationship Id="rId3" Type="http://schemas.openxmlformats.org/officeDocument/2006/relationships/image" Target="../media/image1.png"/><Relationship Id="rId7" Type="http://schemas.openxmlformats.org/officeDocument/2006/relationships/image" Target="../media/image26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customXml" Target="../ink/ink261.xml"/><Relationship Id="rId5" Type="http://schemas.openxmlformats.org/officeDocument/2006/relationships/image" Target="../media/image266.png"/><Relationship Id="rId4" Type="http://schemas.openxmlformats.org/officeDocument/2006/relationships/customXml" Target="../ink/ink260.xml"/><Relationship Id="rId9" Type="http://schemas.openxmlformats.org/officeDocument/2006/relationships/image" Target="../media/image268.png"/></Relationships>
</file>

<file path=ppt/slides/_rels/slide22.xml.rels><?xml version="1.0" encoding="UTF-8" standalone="yes"?>
<Relationships xmlns="http://schemas.openxmlformats.org/package/2006/relationships"><Relationship Id="rId8" Type="http://schemas.openxmlformats.org/officeDocument/2006/relationships/customXml" Target="../ink/ink265.xml"/><Relationship Id="rId3" Type="http://schemas.openxmlformats.org/officeDocument/2006/relationships/image" Target="../media/image1.png"/><Relationship Id="rId7" Type="http://schemas.openxmlformats.org/officeDocument/2006/relationships/image" Target="../media/image27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264.xml"/><Relationship Id="rId5" Type="http://schemas.openxmlformats.org/officeDocument/2006/relationships/image" Target="../media/image269.png"/><Relationship Id="rId4" Type="http://schemas.openxmlformats.org/officeDocument/2006/relationships/customXml" Target="../ink/ink263.xml"/><Relationship Id="rId9" Type="http://schemas.openxmlformats.org/officeDocument/2006/relationships/image" Target="../media/image271.png"/></Relationships>
</file>

<file path=ppt/slides/_rels/slide23.xml.rels><?xml version="1.0" encoding="UTF-8" standalone="yes"?>
<Relationships xmlns="http://schemas.openxmlformats.org/package/2006/relationships"><Relationship Id="rId8" Type="http://schemas.openxmlformats.org/officeDocument/2006/relationships/customXml" Target="../ink/ink268.xml"/><Relationship Id="rId13" Type="http://schemas.openxmlformats.org/officeDocument/2006/relationships/image" Target="../media/image276.png"/><Relationship Id="rId18" Type="http://schemas.openxmlformats.org/officeDocument/2006/relationships/customXml" Target="../ink/ink273.xml"/><Relationship Id="rId3" Type="http://schemas.openxmlformats.org/officeDocument/2006/relationships/image" Target="../media/image1.png"/><Relationship Id="rId21" Type="http://schemas.openxmlformats.org/officeDocument/2006/relationships/image" Target="../media/image280.png"/><Relationship Id="rId7" Type="http://schemas.openxmlformats.org/officeDocument/2006/relationships/image" Target="../media/image273.png"/><Relationship Id="rId12" Type="http://schemas.openxmlformats.org/officeDocument/2006/relationships/customXml" Target="../ink/ink270.xml"/><Relationship Id="rId17" Type="http://schemas.openxmlformats.org/officeDocument/2006/relationships/image" Target="../media/image278.png"/><Relationship Id="rId25" Type="http://schemas.openxmlformats.org/officeDocument/2006/relationships/image" Target="../media/image282.png"/><Relationship Id="rId2" Type="http://schemas.openxmlformats.org/officeDocument/2006/relationships/notesSlide" Target="../notesSlides/notesSlide23.xml"/><Relationship Id="rId16" Type="http://schemas.openxmlformats.org/officeDocument/2006/relationships/customXml" Target="../ink/ink272.xml"/><Relationship Id="rId20" Type="http://schemas.openxmlformats.org/officeDocument/2006/relationships/customXml" Target="../ink/ink274.xml"/><Relationship Id="rId1" Type="http://schemas.openxmlformats.org/officeDocument/2006/relationships/slideLayout" Target="../slideLayouts/slideLayout1.xml"/><Relationship Id="rId6" Type="http://schemas.openxmlformats.org/officeDocument/2006/relationships/customXml" Target="../ink/ink267.xml"/><Relationship Id="rId11" Type="http://schemas.openxmlformats.org/officeDocument/2006/relationships/image" Target="../media/image275.png"/><Relationship Id="rId24" Type="http://schemas.openxmlformats.org/officeDocument/2006/relationships/customXml" Target="../ink/ink276.xml"/><Relationship Id="rId5" Type="http://schemas.openxmlformats.org/officeDocument/2006/relationships/image" Target="../media/image272.png"/><Relationship Id="rId15" Type="http://schemas.openxmlformats.org/officeDocument/2006/relationships/image" Target="../media/image277.png"/><Relationship Id="rId23" Type="http://schemas.openxmlformats.org/officeDocument/2006/relationships/image" Target="../media/image281.png"/><Relationship Id="rId10" Type="http://schemas.openxmlformats.org/officeDocument/2006/relationships/customXml" Target="../ink/ink269.xml"/><Relationship Id="rId19" Type="http://schemas.openxmlformats.org/officeDocument/2006/relationships/image" Target="../media/image279.png"/><Relationship Id="rId4" Type="http://schemas.openxmlformats.org/officeDocument/2006/relationships/customXml" Target="../ink/ink266.xml"/><Relationship Id="rId9" Type="http://schemas.openxmlformats.org/officeDocument/2006/relationships/image" Target="../media/image274.png"/><Relationship Id="rId14" Type="http://schemas.openxmlformats.org/officeDocument/2006/relationships/customXml" Target="../ink/ink271.xml"/><Relationship Id="rId22" Type="http://schemas.openxmlformats.org/officeDocument/2006/relationships/customXml" Target="../ink/ink275.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17" Type="http://schemas.openxmlformats.org/officeDocument/2006/relationships/image" Target="../media/image61.png"/><Relationship Id="rId21" Type="http://schemas.openxmlformats.org/officeDocument/2006/relationships/image" Target="../media/image13.png"/><Relationship Id="rId42" Type="http://schemas.openxmlformats.org/officeDocument/2006/relationships/customXml" Target="../ink/ink20.xml"/><Relationship Id="rId63" Type="http://schemas.openxmlformats.org/officeDocument/2006/relationships/image" Target="../media/image34.png"/><Relationship Id="rId84" Type="http://schemas.openxmlformats.org/officeDocument/2006/relationships/customXml" Target="../ink/ink41.xml"/><Relationship Id="rId16" Type="http://schemas.openxmlformats.org/officeDocument/2006/relationships/customXml" Target="../ink/ink7.xml"/><Relationship Id="rId107" Type="http://schemas.openxmlformats.org/officeDocument/2006/relationships/image" Target="../media/image56.png"/><Relationship Id="rId11" Type="http://schemas.openxmlformats.org/officeDocument/2006/relationships/image" Target="../media/image8.png"/><Relationship Id="rId32" Type="http://schemas.openxmlformats.org/officeDocument/2006/relationships/customXml" Target="../ink/ink15.xml"/><Relationship Id="rId37" Type="http://schemas.openxmlformats.org/officeDocument/2006/relationships/image" Target="../media/image21.png"/><Relationship Id="rId53" Type="http://schemas.openxmlformats.org/officeDocument/2006/relationships/image" Target="../media/image29.png"/><Relationship Id="rId58" Type="http://schemas.openxmlformats.org/officeDocument/2006/relationships/customXml" Target="../ink/ink28.xml"/><Relationship Id="rId74" Type="http://schemas.openxmlformats.org/officeDocument/2006/relationships/customXml" Target="../ink/ink36.xml"/><Relationship Id="rId79" Type="http://schemas.openxmlformats.org/officeDocument/2006/relationships/image" Target="../media/image42.png"/><Relationship Id="rId102" Type="http://schemas.openxmlformats.org/officeDocument/2006/relationships/customXml" Target="../ink/ink50.xml"/><Relationship Id="rId123" Type="http://schemas.openxmlformats.org/officeDocument/2006/relationships/image" Target="../media/image64.png"/><Relationship Id="rId128" Type="http://schemas.openxmlformats.org/officeDocument/2006/relationships/customXml" Target="../ink/ink63.xml"/><Relationship Id="rId5" Type="http://schemas.openxmlformats.org/officeDocument/2006/relationships/image" Target="../media/image5.png"/><Relationship Id="rId90" Type="http://schemas.openxmlformats.org/officeDocument/2006/relationships/customXml" Target="../ink/ink44.xml"/><Relationship Id="rId95" Type="http://schemas.openxmlformats.org/officeDocument/2006/relationships/image" Target="../media/image50.png"/><Relationship Id="rId22" Type="http://schemas.openxmlformats.org/officeDocument/2006/relationships/customXml" Target="../ink/ink10.xml"/><Relationship Id="rId27" Type="http://schemas.openxmlformats.org/officeDocument/2006/relationships/image" Target="../media/image16.png"/><Relationship Id="rId43" Type="http://schemas.openxmlformats.org/officeDocument/2006/relationships/image" Target="../media/image24.png"/><Relationship Id="rId48" Type="http://schemas.openxmlformats.org/officeDocument/2006/relationships/customXml" Target="../ink/ink23.xml"/><Relationship Id="rId64" Type="http://schemas.openxmlformats.org/officeDocument/2006/relationships/customXml" Target="../ink/ink31.xml"/><Relationship Id="rId69" Type="http://schemas.openxmlformats.org/officeDocument/2006/relationships/image" Target="../media/image37.png"/><Relationship Id="rId113" Type="http://schemas.openxmlformats.org/officeDocument/2006/relationships/image" Target="../media/image59.png"/><Relationship Id="rId118" Type="http://schemas.openxmlformats.org/officeDocument/2006/relationships/customXml" Target="../ink/ink58.xml"/><Relationship Id="rId80" Type="http://schemas.openxmlformats.org/officeDocument/2006/relationships/customXml" Target="../ink/ink39.xml"/><Relationship Id="rId85" Type="http://schemas.openxmlformats.org/officeDocument/2006/relationships/image" Target="../media/image45.png"/><Relationship Id="rId12" Type="http://schemas.openxmlformats.org/officeDocument/2006/relationships/customXml" Target="../ink/ink5.xml"/><Relationship Id="rId17" Type="http://schemas.openxmlformats.org/officeDocument/2006/relationships/image" Target="../media/image11.png"/><Relationship Id="rId33" Type="http://schemas.openxmlformats.org/officeDocument/2006/relationships/image" Target="../media/image19.png"/><Relationship Id="rId38" Type="http://schemas.openxmlformats.org/officeDocument/2006/relationships/customXml" Target="../ink/ink18.xml"/><Relationship Id="rId59" Type="http://schemas.openxmlformats.org/officeDocument/2006/relationships/image" Target="../media/image32.png"/><Relationship Id="rId103" Type="http://schemas.openxmlformats.org/officeDocument/2006/relationships/image" Target="../media/image54.png"/><Relationship Id="rId108" Type="http://schemas.openxmlformats.org/officeDocument/2006/relationships/customXml" Target="../ink/ink53.xml"/><Relationship Id="rId124" Type="http://schemas.openxmlformats.org/officeDocument/2006/relationships/customXml" Target="../ink/ink61.xml"/><Relationship Id="rId129" Type="http://schemas.openxmlformats.org/officeDocument/2006/relationships/image" Target="../media/image67.png"/><Relationship Id="rId54" Type="http://schemas.openxmlformats.org/officeDocument/2006/relationships/customXml" Target="../ink/ink26.xml"/><Relationship Id="rId70" Type="http://schemas.openxmlformats.org/officeDocument/2006/relationships/customXml" Target="../ink/ink34.xml"/><Relationship Id="rId75" Type="http://schemas.openxmlformats.org/officeDocument/2006/relationships/image" Target="../media/image40.png"/><Relationship Id="rId91" Type="http://schemas.openxmlformats.org/officeDocument/2006/relationships/image" Target="../media/image48.png"/><Relationship Id="rId96" Type="http://schemas.openxmlformats.org/officeDocument/2006/relationships/customXml" Target="../ink/ink47.xml"/><Relationship Id="rId1" Type="http://schemas.openxmlformats.org/officeDocument/2006/relationships/slideLayout" Target="../slideLayouts/slideLayout1.xml"/><Relationship Id="rId6" Type="http://schemas.openxmlformats.org/officeDocument/2006/relationships/customXml" Target="../ink/ink2.xml"/><Relationship Id="rId23" Type="http://schemas.openxmlformats.org/officeDocument/2006/relationships/image" Target="../media/image14.png"/><Relationship Id="rId28" Type="http://schemas.openxmlformats.org/officeDocument/2006/relationships/customXml" Target="../ink/ink13.xml"/><Relationship Id="rId49" Type="http://schemas.openxmlformats.org/officeDocument/2006/relationships/image" Target="../media/image27.png"/><Relationship Id="rId114" Type="http://schemas.openxmlformats.org/officeDocument/2006/relationships/customXml" Target="../ink/ink56.xml"/><Relationship Id="rId119" Type="http://schemas.openxmlformats.org/officeDocument/2006/relationships/image" Target="../media/image62.png"/><Relationship Id="rId44" Type="http://schemas.openxmlformats.org/officeDocument/2006/relationships/customXml" Target="../ink/ink21.xml"/><Relationship Id="rId60" Type="http://schemas.openxmlformats.org/officeDocument/2006/relationships/customXml" Target="../ink/ink29.xml"/><Relationship Id="rId65" Type="http://schemas.openxmlformats.org/officeDocument/2006/relationships/image" Target="../media/image35.png"/><Relationship Id="rId81" Type="http://schemas.openxmlformats.org/officeDocument/2006/relationships/image" Target="../media/image43.png"/><Relationship Id="rId86" Type="http://schemas.openxmlformats.org/officeDocument/2006/relationships/customXml" Target="../ink/ink42.xml"/><Relationship Id="rId130" Type="http://schemas.openxmlformats.org/officeDocument/2006/relationships/customXml" Target="../ink/ink64.xml"/><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 Id="rId109" Type="http://schemas.openxmlformats.org/officeDocument/2006/relationships/image" Target="../media/image57.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30.png"/><Relationship Id="rId76" Type="http://schemas.openxmlformats.org/officeDocument/2006/relationships/customXml" Target="../ink/ink37.xml"/><Relationship Id="rId97" Type="http://schemas.openxmlformats.org/officeDocument/2006/relationships/image" Target="../media/image51.png"/><Relationship Id="rId104" Type="http://schemas.openxmlformats.org/officeDocument/2006/relationships/customXml" Target="../ink/ink51.xml"/><Relationship Id="rId120" Type="http://schemas.openxmlformats.org/officeDocument/2006/relationships/customXml" Target="../ink/ink59.xml"/><Relationship Id="rId125" Type="http://schemas.openxmlformats.org/officeDocument/2006/relationships/image" Target="../media/image65.png"/><Relationship Id="rId7" Type="http://schemas.openxmlformats.org/officeDocument/2006/relationships/image" Target="../media/image6.png"/><Relationship Id="rId71" Type="http://schemas.openxmlformats.org/officeDocument/2006/relationships/image" Target="../media/image38.png"/><Relationship Id="rId92" Type="http://schemas.openxmlformats.org/officeDocument/2006/relationships/customXml" Target="../ink/ink45.xml"/><Relationship Id="rId2" Type="http://schemas.openxmlformats.org/officeDocument/2006/relationships/notesSlide" Target="../notesSlides/notesSlide4.xml"/><Relationship Id="rId29" Type="http://schemas.openxmlformats.org/officeDocument/2006/relationships/image" Target="../media/image17.png"/><Relationship Id="rId24" Type="http://schemas.openxmlformats.org/officeDocument/2006/relationships/customXml" Target="../ink/ink11.xml"/><Relationship Id="rId40" Type="http://schemas.openxmlformats.org/officeDocument/2006/relationships/customXml" Target="../ink/ink19.xml"/><Relationship Id="rId45" Type="http://schemas.openxmlformats.org/officeDocument/2006/relationships/image" Target="../media/image25.png"/><Relationship Id="rId66" Type="http://schemas.openxmlformats.org/officeDocument/2006/relationships/customXml" Target="../ink/ink32.xml"/><Relationship Id="rId87" Type="http://schemas.openxmlformats.org/officeDocument/2006/relationships/image" Target="../media/image46.png"/><Relationship Id="rId110" Type="http://schemas.openxmlformats.org/officeDocument/2006/relationships/customXml" Target="../ink/ink54.xml"/><Relationship Id="rId115" Type="http://schemas.openxmlformats.org/officeDocument/2006/relationships/image" Target="../media/image60.png"/><Relationship Id="rId131" Type="http://schemas.openxmlformats.org/officeDocument/2006/relationships/image" Target="../media/image68.png"/><Relationship Id="rId61" Type="http://schemas.openxmlformats.org/officeDocument/2006/relationships/image" Target="../media/image33.png"/><Relationship Id="rId82" Type="http://schemas.openxmlformats.org/officeDocument/2006/relationships/customXml" Target="../ink/ink40.xml"/><Relationship Id="rId19" Type="http://schemas.openxmlformats.org/officeDocument/2006/relationships/image" Target="../media/image12.png"/><Relationship Id="rId14" Type="http://schemas.openxmlformats.org/officeDocument/2006/relationships/customXml" Target="../ink/ink6.xml"/><Relationship Id="rId30" Type="http://schemas.openxmlformats.org/officeDocument/2006/relationships/customXml" Target="../ink/ink14.xml"/><Relationship Id="rId35" Type="http://schemas.openxmlformats.org/officeDocument/2006/relationships/image" Target="../media/image20.png"/><Relationship Id="rId56" Type="http://schemas.openxmlformats.org/officeDocument/2006/relationships/customXml" Target="../ink/ink27.xml"/><Relationship Id="rId77" Type="http://schemas.openxmlformats.org/officeDocument/2006/relationships/image" Target="../media/image41.png"/><Relationship Id="rId100" Type="http://schemas.openxmlformats.org/officeDocument/2006/relationships/customXml" Target="../ink/ink49.xml"/><Relationship Id="rId105" Type="http://schemas.openxmlformats.org/officeDocument/2006/relationships/image" Target="../media/image55.png"/><Relationship Id="rId126" Type="http://schemas.openxmlformats.org/officeDocument/2006/relationships/customXml" Target="../ink/ink62.xml"/><Relationship Id="rId8" Type="http://schemas.openxmlformats.org/officeDocument/2006/relationships/customXml" Target="../ink/ink3.xml"/><Relationship Id="rId51" Type="http://schemas.openxmlformats.org/officeDocument/2006/relationships/image" Target="../media/image28.png"/><Relationship Id="rId72" Type="http://schemas.openxmlformats.org/officeDocument/2006/relationships/customXml" Target="../ink/ink35.xml"/><Relationship Id="rId93" Type="http://schemas.openxmlformats.org/officeDocument/2006/relationships/image" Target="../media/image49.png"/><Relationship Id="rId98" Type="http://schemas.openxmlformats.org/officeDocument/2006/relationships/customXml" Target="../ink/ink48.xml"/><Relationship Id="rId121" Type="http://schemas.openxmlformats.org/officeDocument/2006/relationships/image" Target="../media/image63.png"/><Relationship Id="rId3" Type="http://schemas.openxmlformats.org/officeDocument/2006/relationships/image" Target="../media/image1.png"/><Relationship Id="rId25" Type="http://schemas.openxmlformats.org/officeDocument/2006/relationships/image" Target="../media/image15.png"/><Relationship Id="rId46" Type="http://schemas.openxmlformats.org/officeDocument/2006/relationships/customXml" Target="../ink/ink22.xml"/><Relationship Id="rId67" Type="http://schemas.openxmlformats.org/officeDocument/2006/relationships/image" Target="../media/image36.png"/><Relationship Id="rId116" Type="http://schemas.openxmlformats.org/officeDocument/2006/relationships/customXml" Target="../ink/ink57.xml"/><Relationship Id="rId20" Type="http://schemas.openxmlformats.org/officeDocument/2006/relationships/customXml" Target="../ink/ink9.xml"/><Relationship Id="rId41" Type="http://schemas.openxmlformats.org/officeDocument/2006/relationships/image" Target="../media/image23.png"/><Relationship Id="rId62" Type="http://schemas.openxmlformats.org/officeDocument/2006/relationships/customXml" Target="../ink/ink30.xml"/><Relationship Id="rId83" Type="http://schemas.openxmlformats.org/officeDocument/2006/relationships/image" Target="../media/image44.png"/><Relationship Id="rId88" Type="http://schemas.openxmlformats.org/officeDocument/2006/relationships/customXml" Target="../ink/ink43.xml"/><Relationship Id="rId111" Type="http://schemas.openxmlformats.org/officeDocument/2006/relationships/image" Target="../media/image58.png"/><Relationship Id="rId132" Type="http://schemas.openxmlformats.org/officeDocument/2006/relationships/customXml" Target="../ink/ink65.xml"/><Relationship Id="rId15" Type="http://schemas.openxmlformats.org/officeDocument/2006/relationships/image" Target="../media/image10.png"/><Relationship Id="rId36" Type="http://schemas.openxmlformats.org/officeDocument/2006/relationships/customXml" Target="../ink/ink17.xml"/><Relationship Id="rId57" Type="http://schemas.openxmlformats.org/officeDocument/2006/relationships/image" Target="../media/image31.png"/><Relationship Id="rId106" Type="http://schemas.openxmlformats.org/officeDocument/2006/relationships/customXml" Target="../ink/ink52.xml"/><Relationship Id="rId127" Type="http://schemas.openxmlformats.org/officeDocument/2006/relationships/image" Target="../media/image66.png"/><Relationship Id="rId10" Type="http://schemas.openxmlformats.org/officeDocument/2006/relationships/customXml" Target="../ink/ink4.xml"/><Relationship Id="rId31" Type="http://schemas.openxmlformats.org/officeDocument/2006/relationships/image" Target="../media/image18.png"/><Relationship Id="rId52" Type="http://schemas.openxmlformats.org/officeDocument/2006/relationships/customXml" Target="../ink/ink25.xml"/><Relationship Id="rId73" Type="http://schemas.openxmlformats.org/officeDocument/2006/relationships/image" Target="../media/image39.png"/><Relationship Id="rId78" Type="http://schemas.openxmlformats.org/officeDocument/2006/relationships/customXml" Target="../ink/ink38.xml"/><Relationship Id="rId94" Type="http://schemas.openxmlformats.org/officeDocument/2006/relationships/customXml" Target="../ink/ink46.xml"/><Relationship Id="rId99" Type="http://schemas.openxmlformats.org/officeDocument/2006/relationships/image" Target="../media/image52.png"/><Relationship Id="rId101" Type="http://schemas.openxmlformats.org/officeDocument/2006/relationships/image" Target="../media/image53.png"/><Relationship Id="rId122" Type="http://schemas.openxmlformats.org/officeDocument/2006/relationships/customXml" Target="../ink/ink60.xml"/><Relationship Id="rId4" Type="http://schemas.openxmlformats.org/officeDocument/2006/relationships/customXml" Target="../ink/ink1.xml"/><Relationship Id="rId9" Type="http://schemas.openxmlformats.org/officeDocument/2006/relationships/image" Target="../media/image7.png"/><Relationship Id="rId26" Type="http://schemas.openxmlformats.org/officeDocument/2006/relationships/customXml" Target="../ink/ink12.xml"/><Relationship Id="rId47" Type="http://schemas.openxmlformats.org/officeDocument/2006/relationships/image" Target="../media/image26.png"/><Relationship Id="rId68" Type="http://schemas.openxmlformats.org/officeDocument/2006/relationships/customXml" Target="../ink/ink33.xml"/><Relationship Id="rId89" Type="http://schemas.openxmlformats.org/officeDocument/2006/relationships/image" Target="../media/image47.png"/><Relationship Id="rId112" Type="http://schemas.openxmlformats.org/officeDocument/2006/relationships/customXml" Target="../ink/ink55.xml"/><Relationship Id="rId133" Type="http://schemas.openxmlformats.org/officeDocument/2006/relationships/image" Target="../media/image69.png"/></Relationships>
</file>

<file path=ppt/slides/_rels/slide5.xml.rels><?xml version="1.0" encoding="UTF-8" standalone="yes"?>
<Relationships xmlns="http://schemas.openxmlformats.org/package/2006/relationships"><Relationship Id="rId8" Type="http://schemas.openxmlformats.org/officeDocument/2006/relationships/customXml" Target="../ink/ink68.xml"/><Relationship Id="rId13" Type="http://schemas.openxmlformats.org/officeDocument/2006/relationships/image" Target="../media/image74.png"/><Relationship Id="rId18" Type="http://schemas.openxmlformats.org/officeDocument/2006/relationships/customXml" Target="../ink/ink73.xml"/><Relationship Id="rId26" Type="http://schemas.openxmlformats.org/officeDocument/2006/relationships/customXml" Target="../ink/ink77.xml"/><Relationship Id="rId3" Type="http://schemas.openxmlformats.org/officeDocument/2006/relationships/image" Target="../media/image1.png"/><Relationship Id="rId21" Type="http://schemas.openxmlformats.org/officeDocument/2006/relationships/image" Target="../media/image78.png"/><Relationship Id="rId7" Type="http://schemas.openxmlformats.org/officeDocument/2006/relationships/image" Target="../media/image71.png"/><Relationship Id="rId12" Type="http://schemas.openxmlformats.org/officeDocument/2006/relationships/customXml" Target="../ink/ink70.xml"/><Relationship Id="rId17" Type="http://schemas.openxmlformats.org/officeDocument/2006/relationships/image" Target="../media/image76.png"/><Relationship Id="rId25" Type="http://schemas.openxmlformats.org/officeDocument/2006/relationships/image" Target="../media/image80.png"/><Relationship Id="rId2" Type="http://schemas.openxmlformats.org/officeDocument/2006/relationships/notesSlide" Target="../notesSlides/notesSlide5.xml"/><Relationship Id="rId16" Type="http://schemas.openxmlformats.org/officeDocument/2006/relationships/customXml" Target="../ink/ink72.xml"/><Relationship Id="rId20" Type="http://schemas.openxmlformats.org/officeDocument/2006/relationships/customXml" Target="../ink/ink74.xml"/><Relationship Id="rId29" Type="http://schemas.openxmlformats.org/officeDocument/2006/relationships/image" Target="../media/image82.png"/><Relationship Id="rId1" Type="http://schemas.openxmlformats.org/officeDocument/2006/relationships/slideLayout" Target="../slideLayouts/slideLayout1.xml"/><Relationship Id="rId6" Type="http://schemas.openxmlformats.org/officeDocument/2006/relationships/customXml" Target="../ink/ink67.xml"/><Relationship Id="rId11" Type="http://schemas.openxmlformats.org/officeDocument/2006/relationships/image" Target="../media/image73.png"/><Relationship Id="rId24" Type="http://schemas.openxmlformats.org/officeDocument/2006/relationships/customXml" Target="../ink/ink76.xml"/><Relationship Id="rId5" Type="http://schemas.openxmlformats.org/officeDocument/2006/relationships/image" Target="../media/image70.png"/><Relationship Id="rId15" Type="http://schemas.openxmlformats.org/officeDocument/2006/relationships/image" Target="../media/image75.png"/><Relationship Id="rId23" Type="http://schemas.openxmlformats.org/officeDocument/2006/relationships/image" Target="../media/image79.png"/><Relationship Id="rId28" Type="http://schemas.openxmlformats.org/officeDocument/2006/relationships/customXml" Target="../ink/ink78.xml"/><Relationship Id="rId10" Type="http://schemas.openxmlformats.org/officeDocument/2006/relationships/customXml" Target="../ink/ink69.xml"/><Relationship Id="rId19" Type="http://schemas.openxmlformats.org/officeDocument/2006/relationships/image" Target="../media/image77.png"/><Relationship Id="rId31" Type="http://schemas.openxmlformats.org/officeDocument/2006/relationships/image" Target="../media/image83.png"/><Relationship Id="rId4" Type="http://schemas.openxmlformats.org/officeDocument/2006/relationships/customXml" Target="../ink/ink66.xml"/><Relationship Id="rId9" Type="http://schemas.openxmlformats.org/officeDocument/2006/relationships/image" Target="../media/image72.png"/><Relationship Id="rId14" Type="http://schemas.openxmlformats.org/officeDocument/2006/relationships/customXml" Target="../ink/ink71.xml"/><Relationship Id="rId22" Type="http://schemas.openxmlformats.org/officeDocument/2006/relationships/customXml" Target="../ink/ink75.xml"/><Relationship Id="rId27" Type="http://schemas.openxmlformats.org/officeDocument/2006/relationships/image" Target="../media/image81.png"/><Relationship Id="rId30" Type="http://schemas.openxmlformats.org/officeDocument/2006/relationships/customXml" Target="../ink/ink79.xml"/></Relationships>
</file>

<file path=ppt/slides/_rels/slide6.xml.rels><?xml version="1.0" encoding="UTF-8" standalone="yes"?>
<Relationships xmlns="http://schemas.openxmlformats.org/package/2006/relationships"><Relationship Id="rId8" Type="http://schemas.openxmlformats.org/officeDocument/2006/relationships/customXml" Target="../ink/ink82.xml"/><Relationship Id="rId13" Type="http://schemas.openxmlformats.org/officeDocument/2006/relationships/image" Target="../media/image88.png"/><Relationship Id="rId18" Type="http://schemas.openxmlformats.org/officeDocument/2006/relationships/customXml" Target="../ink/ink87.xml"/><Relationship Id="rId3" Type="http://schemas.openxmlformats.org/officeDocument/2006/relationships/image" Target="../media/image1.png"/><Relationship Id="rId21" Type="http://schemas.openxmlformats.org/officeDocument/2006/relationships/image" Target="../media/image92.png"/><Relationship Id="rId7" Type="http://schemas.openxmlformats.org/officeDocument/2006/relationships/image" Target="../media/image85.png"/><Relationship Id="rId12" Type="http://schemas.openxmlformats.org/officeDocument/2006/relationships/customXml" Target="../ink/ink84.xml"/><Relationship Id="rId17" Type="http://schemas.openxmlformats.org/officeDocument/2006/relationships/image" Target="../media/image90.png"/><Relationship Id="rId2" Type="http://schemas.openxmlformats.org/officeDocument/2006/relationships/notesSlide" Target="../notesSlides/notesSlide6.xml"/><Relationship Id="rId16" Type="http://schemas.openxmlformats.org/officeDocument/2006/relationships/customXml" Target="../ink/ink86.xml"/><Relationship Id="rId20" Type="http://schemas.openxmlformats.org/officeDocument/2006/relationships/customXml" Target="../ink/ink88.xml"/><Relationship Id="rId1" Type="http://schemas.openxmlformats.org/officeDocument/2006/relationships/slideLayout" Target="../slideLayouts/slideLayout1.xml"/><Relationship Id="rId6" Type="http://schemas.openxmlformats.org/officeDocument/2006/relationships/customXml" Target="../ink/ink81.xml"/><Relationship Id="rId11" Type="http://schemas.openxmlformats.org/officeDocument/2006/relationships/image" Target="../media/image87.png"/><Relationship Id="rId5" Type="http://schemas.openxmlformats.org/officeDocument/2006/relationships/image" Target="../media/image84.png"/><Relationship Id="rId15" Type="http://schemas.openxmlformats.org/officeDocument/2006/relationships/image" Target="../media/image89.png"/><Relationship Id="rId10" Type="http://schemas.openxmlformats.org/officeDocument/2006/relationships/customXml" Target="../ink/ink83.xml"/><Relationship Id="rId19" Type="http://schemas.openxmlformats.org/officeDocument/2006/relationships/image" Target="../media/image91.png"/><Relationship Id="rId4" Type="http://schemas.openxmlformats.org/officeDocument/2006/relationships/customXml" Target="../ink/ink80.xml"/><Relationship Id="rId9" Type="http://schemas.openxmlformats.org/officeDocument/2006/relationships/image" Target="../media/image86.png"/><Relationship Id="rId14" Type="http://schemas.openxmlformats.org/officeDocument/2006/relationships/customXml" Target="../ink/ink85.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49.png"/><Relationship Id="rId21" Type="http://schemas.openxmlformats.org/officeDocument/2006/relationships/image" Target="../media/image101.png"/><Relationship Id="rId42" Type="http://schemas.openxmlformats.org/officeDocument/2006/relationships/customXml" Target="../ink/ink108.xml"/><Relationship Id="rId63" Type="http://schemas.openxmlformats.org/officeDocument/2006/relationships/image" Target="../media/image122.png"/><Relationship Id="rId84" Type="http://schemas.openxmlformats.org/officeDocument/2006/relationships/customXml" Target="../ink/ink129.xml"/><Relationship Id="rId138" Type="http://schemas.openxmlformats.org/officeDocument/2006/relationships/customXml" Target="../ink/ink156.xml"/><Relationship Id="rId159" Type="http://schemas.openxmlformats.org/officeDocument/2006/relationships/image" Target="../media/image170.png"/><Relationship Id="rId170" Type="http://schemas.openxmlformats.org/officeDocument/2006/relationships/customXml" Target="../ink/ink172.xml"/><Relationship Id="rId191" Type="http://schemas.openxmlformats.org/officeDocument/2006/relationships/image" Target="../media/image186.png"/><Relationship Id="rId107" Type="http://schemas.openxmlformats.org/officeDocument/2006/relationships/image" Target="../media/image144.png"/><Relationship Id="rId11" Type="http://schemas.openxmlformats.org/officeDocument/2006/relationships/image" Target="../media/image96.png"/><Relationship Id="rId32" Type="http://schemas.openxmlformats.org/officeDocument/2006/relationships/customXml" Target="../ink/ink103.xml"/><Relationship Id="rId53" Type="http://schemas.openxmlformats.org/officeDocument/2006/relationships/image" Target="../media/image117.png"/><Relationship Id="rId74" Type="http://schemas.openxmlformats.org/officeDocument/2006/relationships/customXml" Target="../ink/ink124.xml"/><Relationship Id="rId128" Type="http://schemas.openxmlformats.org/officeDocument/2006/relationships/customXml" Target="../ink/ink151.xml"/><Relationship Id="rId149" Type="http://schemas.openxmlformats.org/officeDocument/2006/relationships/image" Target="../media/image165.png"/><Relationship Id="rId5" Type="http://schemas.openxmlformats.org/officeDocument/2006/relationships/image" Target="../media/image93.png"/><Relationship Id="rId95" Type="http://schemas.openxmlformats.org/officeDocument/2006/relationships/image" Target="../media/image138.png"/><Relationship Id="rId160" Type="http://schemas.openxmlformats.org/officeDocument/2006/relationships/customXml" Target="../ink/ink167.xml"/><Relationship Id="rId181" Type="http://schemas.openxmlformats.org/officeDocument/2006/relationships/image" Target="../media/image181.png"/><Relationship Id="rId22" Type="http://schemas.openxmlformats.org/officeDocument/2006/relationships/customXml" Target="../ink/ink98.xml"/><Relationship Id="rId43" Type="http://schemas.openxmlformats.org/officeDocument/2006/relationships/image" Target="../media/image112.png"/><Relationship Id="rId64" Type="http://schemas.openxmlformats.org/officeDocument/2006/relationships/customXml" Target="../ink/ink119.xml"/><Relationship Id="rId118" Type="http://schemas.openxmlformats.org/officeDocument/2006/relationships/customXml" Target="../ink/ink146.xml"/><Relationship Id="rId139" Type="http://schemas.openxmlformats.org/officeDocument/2006/relationships/image" Target="../media/image160.png"/><Relationship Id="rId85" Type="http://schemas.openxmlformats.org/officeDocument/2006/relationships/image" Target="../media/image133.png"/><Relationship Id="rId150" Type="http://schemas.openxmlformats.org/officeDocument/2006/relationships/customXml" Target="../ink/ink162.xml"/><Relationship Id="rId171" Type="http://schemas.openxmlformats.org/officeDocument/2006/relationships/image" Target="../media/image176.png"/><Relationship Id="rId192" Type="http://schemas.openxmlformats.org/officeDocument/2006/relationships/customXml" Target="../ink/ink183.xml"/><Relationship Id="rId12" Type="http://schemas.openxmlformats.org/officeDocument/2006/relationships/customXml" Target="../ink/ink93.xml"/><Relationship Id="rId33" Type="http://schemas.openxmlformats.org/officeDocument/2006/relationships/image" Target="../media/image107.png"/><Relationship Id="rId108" Type="http://schemas.openxmlformats.org/officeDocument/2006/relationships/customXml" Target="../ink/ink141.xml"/><Relationship Id="rId129" Type="http://schemas.openxmlformats.org/officeDocument/2006/relationships/image" Target="../media/image155.png"/><Relationship Id="rId54" Type="http://schemas.openxmlformats.org/officeDocument/2006/relationships/customXml" Target="../ink/ink114.xml"/><Relationship Id="rId75" Type="http://schemas.openxmlformats.org/officeDocument/2006/relationships/image" Target="../media/image128.png"/><Relationship Id="rId96" Type="http://schemas.openxmlformats.org/officeDocument/2006/relationships/customXml" Target="../ink/ink135.xml"/><Relationship Id="rId140" Type="http://schemas.openxmlformats.org/officeDocument/2006/relationships/customXml" Target="../ink/ink157.xml"/><Relationship Id="rId161" Type="http://schemas.openxmlformats.org/officeDocument/2006/relationships/image" Target="../media/image171.png"/><Relationship Id="rId182" Type="http://schemas.openxmlformats.org/officeDocument/2006/relationships/customXml" Target="../ink/ink178.xml"/><Relationship Id="rId6" Type="http://schemas.openxmlformats.org/officeDocument/2006/relationships/customXml" Target="../ink/ink90.xml"/><Relationship Id="rId23" Type="http://schemas.openxmlformats.org/officeDocument/2006/relationships/image" Target="../media/image102.png"/><Relationship Id="rId119" Type="http://schemas.openxmlformats.org/officeDocument/2006/relationships/image" Target="../media/image150.png"/><Relationship Id="rId44" Type="http://schemas.openxmlformats.org/officeDocument/2006/relationships/customXml" Target="../ink/ink109.xml"/><Relationship Id="rId65" Type="http://schemas.openxmlformats.org/officeDocument/2006/relationships/image" Target="../media/image123.png"/><Relationship Id="rId86" Type="http://schemas.openxmlformats.org/officeDocument/2006/relationships/customXml" Target="../ink/ink130.xml"/><Relationship Id="rId130" Type="http://schemas.openxmlformats.org/officeDocument/2006/relationships/customXml" Target="../ink/ink152.xml"/><Relationship Id="rId151" Type="http://schemas.openxmlformats.org/officeDocument/2006/relationships/image" Target="../media/image166.png"/><Relationship Id="rId172" Type="http://schemas.openxmlformats.org/officeDocument/2006/relationships/customXml" Target="../ink/ink173.xml"/><Relationship Id="rId193" Type="http://schemas.openxmlformats.org/officeDocument/2006/relationships/image" Target="../media/image187.png"/><Relationship Id="rId13" Type="http://schemas.openxmlformats.org/officeDocument/2006/relationships/image" Target="../media/image97.png"/><Relationship Id="rId109" Type="http://schemas.openxmlformats.org/officeDocument/2006/relationships/image" Target="../media/image145.png"/><Relationship Id="rId34" Type="http://schemas.openxmlformats.org/officeDocument/2006/relationships/customXml" Target="../ink/ink104.xml"/><Relationship Id="rId50" Type="http://schemas.openxmlformats.org/officeDocument/2006/relationships/customXml" Target="../ink/ink112.xml"/><Relationship Id="rId55" Type="http://schemas.openxmlformats.org/officeDocument/2006/relationships/image" Target="../media/image118.png"/><Relationship Id="rId76" Type="http://schemas.openxmlformats.org/officeDocument/2006/relationships/customXml" Target="../ink/ink125.xml"/><Relationship Id="rId97" Type="http://schemas.openxmlformats.org/officeDocument/2006/relationships/image" Target="../media/image139.png"/><Relationship Id="rId104" Type="http://schemas.openxmlformats.org/officeDocument/2006/relationships/customXml" Target="../ink/ink139.xml"/><Relationship Id="rId120" Type="http://schemas.openxmlformats.org/officeDocument/2006/relationships/customXml" Target="../ink/ink147.xml"/><Relationship Id="rId125" Type="http://schemas.openxmlformats.org/officeDocument/2006/relationships/image" Target="../media/image153.png"/><Relationship Id="rId141" Type="http://schemas.openxmlformats.org/officeDocument/2006/relationships/image" Target="../media/image161.png"/><Relationship Id="rId146" Type="http://schemas.openxmlformats.org/officeDocument/2006/relationships/customXml" Target="../ink/ink160.xml"/><Relationship Id="rId167" Type="http://schemas.openxmlformats.org/officeDocument/2006/relationships/image" Target="../media/image174.png"/><Relationship Id="rId188" Type="http://schemas.openxmlformats.org/officeDocument/2006/relationships/customXml" Target="../ink/ink181.xml"/><Relationship Id="rId7" Type="http://schemas.openxmlformats.org/officeDocument/2006/relationships/image" Target="../media/image94.png"/><Relationship Id="rId71" Type="http://schemas.openxmlformats.org/officeDocument/2006/relationships/image" Target="../media/image126.png"/><Relationship Id="rId92" Type="http://schemas.openxmlformats.org/officeDocument/2006/relationships/customXml" Target="../ink/ink133.xml"/><Relationship Id="rId162" Type="http://schemas.openxmlformats.org/officeDocument/2006/relationships/customXml" Target="../ink/ink168.xml"/><Relationship Id="rId183" Type="http://schemas.openxmlformats.org/officeDocument/2006/relationships/image" Target="../media/image182.png"/><Relationship Id="rId2" Type="http://schemas.openxmlformats.org/officeDocument/2006/relationships/notesSlide" Target="../notesSlides/notesSlide8.xml"/><Relationship Id="rId29" Type="http://schemas.openxmlformats.org/officeDocument/2006/relationships/image" Target="../media/image105.png"/><Relationship Id="rId24" Type="http://schemas.openxmlformats.org/officeDocument/2006/relationships/customXml" Target="../ink/ink99.xml"/><Relationship Id="rId40" Type="http://schemas.openxmlformats.org/officeDocument/2006/relationships/customXml" Target="../ink/ink107.xml"/><Relationship Id="rId45" Type="http://schemas.openxmlformats.org/officeDocument/2006/relationships/image" Target="../media/image113.png"/><Relationship Id="rId66" Type="http://schemas.openxmlformats.org/officeDocument/2006/relationships/customXml" Target="../ink/ink120.xml"/><Relationship Id="rId87" Type="http://schemas.openxmlformats.org/officeDocument/2006/relationships/image" Target="../media/image134.png"/><Relationship Id="rId110" Type="http://schemas.openxmlformats.org/officeDocument/2006/relationships/customXml" Target="../ink/ink142.xml"/><Relationship Id="rId115" Type="http://schemas.openxmlformats.org/officeDocument/2006/relationships/image" Target="../media/image148.png"/><Relationship Id="rId131" Type="http://schemas.openxmlformats.org/officeDocument/2006/relationships/image" Target="../media/image156.png"/><Relationship Id="rId136" Type="http://schemas.openxmlformats.org/officeDocument/2006/relationships/customXml" Target="../ink/ink155.xml"/><Relationship Id="rId157" Type="http://schemas.openxmlformats.org/officeDocument/2006/relationships/image" Target="../media/image169.png"/><Relationship Id="rId178" Type="http://schemas.openxmlformats.org/officeDocument/2006/relationships/customXml" Target="../ink/ink176.xml"/><Relationship Id="rId61" Type="http://schemas.openxmlformats.org/officeDocument/2006/relationships/image" Target="../media/image121.png"/><Relationship Id="rId82" Type="http://schemas.openxmlformats.org/officeDocument/2006/relationships/customXml" Target="../ink/ink128.xml"/><Relationship Id="rId152" Type="http://schemas.openxmlformats.org/officeDocument/2006/relationships/customXml" Target="../ink/ink163.xml"/><Relationship Id="rId173" Type="http://schemas.openxmlformats.org/officeDocument/2006/relationships/image" Target="../media/image177.png"/><Relationship Id="rId19" Type="http://schemas.openxmlformats.org/officeDocument/2006/relationships/image" Target="../media/image100.png"/><Relationship Id="rId14" Type="http://schemas.openxmlformats.org/officeDocument/2006/relationships/customXml" Target="../ink/ink94.xml"/><Relationship Id="rId30" Type="http://schemas.openxmlformats.org/officeDocument/2006/relationships/customXml" Target="../ink/ink102.xml"/><Relationship Id="rId35" Type="http://schemas.openxmlformats.org/officeDocument/2006/relationships/image" Target="../media/image108.png"/><Relationship Id="rId56" Type="http://schemas.openxmlformats.org/officeDocument/2006/relationships/customXml" Target="../ink/ink115.xml"/><Relationship Id="rId77" Type="http://schemas.openxmlformats.org/officeDocument/2006/relationships/image" Target="../media/image129.png"/><Relationship Id="rId100" Type="http://schemas.openxmlformats.org/officeDocument/2006/relationships/customXml" Target="../ink/ink137.xml"/><Relationship Id="rId105" Type="http://schemas.openxmlformats.org/officeDocument/2006/relationships/image" Target="../media/image143.png"/><Relationship Id="rId126" Type="http://schemas.openxmlformats.org/officeDocument/2006/relationships/customXml" Target="../ink/ink150.xml"/><Relationship Id="rId147" Type="http://schemas.openxmlformats.org/officeDocument/2006/relationships/image" Target="../media/image164.png"/><Relationship Id="rId168" Type="http://schemas.openxmlformats.org/officeDocument/2006/relationships/customXml" Target="../ink/ink171.xml"/><Relationship Id="rId8" Type="http://schemas.openxmlformats.org/officeDocument/2006/relationships/customXml" Target="../ink/ink91.xml"/><Relationship Id="rId51" Type="http://schemas.openxmlformats.org/officeDocument/2006/relationships/image" Target="../media/image116.png"/><Relationship Id="rId72" Type="http://schemas.openxmlformats.org/officeDocument/2006/relationships/customXml" Target="../ink/ink123.xml"/><Relationship Id="rId93" Type="http://schemas.openxmlformats.org/officeDocument/2006/relationships/image" Target="../media/image137.png"/><Relationship Id="rId98" Type="http://schemas.openxmlformats.org/officeDocument/2006/relationships/customXml" Target="../ink/ink136.xml"/><Relationship Id="rId121" Type="http://schemas.openxmlformats.org/officeDocument/2006/relationships/image" Target="../media/image151.png"/><Relationship Id="rId142" Type="http://schemas.openxmlformats.org/officeDocument/2006/relationships/customXml" Target="../ink/ink158.xml"/><Relationship Id="rId163" Type="http://schemas.openxmlformats.org/officeDocument/2006/relationships/image" Target="../media/image172.png"/><Relationship Id="rId184" Type="http://schemas.openxmlformats.org/officeDocument/2006/relationships/customXml" Target="../ink/ink179.xml"/><Relationship Id="rId189" Type="http://schemas.openxmlformats.org/officeDocument/2006/relationships/image" Target="../media/image185.png"/><Relationship Id="rId3" Type="http://schemas.openxmlformats.org/officeDocument/2006/relationships/image" Target="../media/image1.png"/><Relationship Id="rId25" Type="http://schemas.openxmlformats.org/officeDocument/2006/relationships/image" Target="../media/image103.png"/><Relationship Id="rId46" Type="http://schemas.openxmlformats.org/officeDocument/2006/relationships/customXml" Target="../ink/ink110.xml"/><Relationship Id="rId67" Type="http://schemas.openxmlformats.org/officeDocument/2006/relationships/image" Target="../media/image124.png"/><Relationship Id="rId116" Type="http://schemas.openxmlformats.org/officeDocument/2006/relationships/customXml" Target="../ink/ink145.xml"/><Relationship Id="rId137" Type="http://schemas.openxmlformats.org/officeDocument/2006/relationships/image" Target="../media/image159.png"/><Relationship Id="rId158" Type="http://schemas.openxmlformats.org/officeDocument/2006/relationships/customXml" Target="../ink/ink166.xml"/><Relationship Id="rId20" Type="http://schemas.openxmlformats.org/officeDocument/2006/relationships/customXml" Target="../ink/ink97.xml"/><Relationship Id="rId41" Type="http://schemas.openxmlformats.org/officeDocument/2006/relationships/image" Target="../media/image111.png"/><Relationship Id="rId62" Type="http://schemas.openxmlformats.org/officeDocument/2006/relationships/customXml" Target="../ink/ink118.xml"/><Relationship Id="rId83" Type="http://schemas.openxmlformats.org/officeDocument/2006/relationships/image" Target="../media/image132.png"/><Relationship Id="rId88" Type="http://schemas.openxmlformats.org/officeDocument/2006/relationships/customXml" Target="../ink/ink131.xml"/><Relationship Id="rId111" Type="http://schemas.openxmlformats.org/officeDocument/2006/relationships/image" Target="../media/image146.png"/><Relationship Id="rId132" Type="http://schemas.openxmlformats.org/officeDocument/2006/relationships/customXml" Target="../ink/ink153.xml"/><Relationship Id="rId153" Type="http://schemas.openxmlformats.org/officeDocument/2006/relationships/image" Target="../media/image167.png"/><Relationship Id="rId174" Type="http://schemas.openxmlformats.org/officeDocument/2006/relationships/customXml" Target="../ink/ink174.xml"/><Relationship Id="rId179" Type="http://schemas.openxmlformats.org/officeDocument/2006/relationships/image" Target="../media/image180.png"/><Relationship Id="rId190" Type="http://schemas.openxmlformats.org/officeDocument/2006/relationships/customXml" Target="../ink/ink182.xml"/><Relationship Id="rId15" Type="http://schemas.openxmlformats.org/officeDocument/2006/relationships/image" Target="../media/image98.png"/><Relationship Id="rId36" Type="http://schemas.openxmlformats.org/officeDocument/2006/relationships/customXml" Target="../ink/ink105.xml"/><Relationship Id="rId57" Type="http://schemas.openxmlformats.org/officeDocument/2006/relationships/image" Target="../media/image119.png"/><Relationship Id="rId106" Type="http://schemas.openxmlformats.org/officeDocument/2006/relationships/customXml" Target="../ink/ink140.xml"/><Relationship Id="rId127" Type="http://schemas.openxmlformats.org/officeDocument/2006/relationships/image" Target="../media/image154.png"/><Relationship Id="rId10" Type="http://schemas.openxmlformats.org/officeDocument/2006/relationships/customXml" Target="../ink/ink92.xml"/><Relationship Id="rId31" Type="http://schemas.openxmlformats.org/officeDocument/2006/relationships/image" Target="../media/image106.png"/><Relationship Id="rId52" Type="http://schemas.openxmlformats.org/officeDocument/2006/relationships/customXml" Target="../ink/ink113.xml"/><Relationship Id="rId73" Type="http://schemas.openxmlformats.org/officeDocument/2006/relationships/image" Target="../media/image127.png"/><Relationship Id="rId78" Type="http://schemas.openxmlformats.org/officeDocument/2006/relationships/customXml" Target="../ink/ink126.xml"/><Relationship Id="rId94" Type="http://schemas.openxmlformats.org/officeDocument/2006/relationships/customXml" Target="../ink/ink134.xml"/><Relationship Id="rId99" Type="http://schemas.openxmlformats.org/officeDocument/2006/relationships/image" Target="../media/image140.png"/><Relationship Id="rId101" Type="http://schemas.openxmlformats.org/officeDocument/2006/relationships/image" Target="../media/image141.png"/><Relationship Id="rId122" Type="http://schemas.openxmlformats.org/officeDocument/2006/relationships/customXml" Target="../ink/ink148.xml"/><Relationship Id="rId143" Type="http://schemas.openxmlformats.org/officeDocument/2006/relationships/image" Target="../media/image162.png"/><Relationship Id="rId148" Type="http://schemas.openxmlformats.org/officeDocument/2006/relationships/customXml" Target="../ink/ink161.xml"/><Relationship Id="rId164" Type="http://schemas.openxmlformats.org/officeDocument/2006/relationships/customXml" Target="../ink/ink169.xml"/><Relationship Id="rId169" Type="http://schemas.openxmlformats.org/officeDocument/2006/relationships/image" Target="../media/image175.png"/><Relationship Id="rId185" Type="http://schemas.openxmlformats.org/officeDocument/2006/relationships/image" Target="../media/image183.png"/><Relationship Id="rId4" Type="http://schemas.openxmlformats.org/officeDocument/2006/relationships/customXml" Target="../ink/ink89.xml"/><Relationship Id="rId9" Type="http://schemas.openxmlformats.org/officeDocument/2006/relationships/image" Target="../media/image95.png"/><Relationship Id="rId180" Type="http://schemas.openxmlformats.org/officeDocument/2006/relationships/customXml" Target="../ink/ink177.xml"/><Relationship Id="rId26" Type="http://schemas.openxmlformats.org/officeDocument/2006/relationships/customXml" Target="../ink/ink100.xml"/><Relationship Id="rId47" Type="http://schemas.openxmlformats.org/officeDocument/2006/relationships/image" Target="../media/image114.png"/><Relationship Id="rId68" Type="http://schemas.openxmlformats.org/officeDocument/2006/relationships/customXml" Target="../ink/ink121.xml"/><Relationship Id="rId89" Type="http://schemas.openxmlformats.org/officeDocument/2006/relationships/image" Target="../media/image135.png"/><Relationship Id="rId112" Type="http://schemas.openxmlformats.org/officeDocument/2006/relationships/customXml" Target="../ink/ink143.xml"/><Relationship Id="rId133" Type="http://schemas.openxmlformats.org/officeDocument/2006/relationships/image" Target="../media/image157.png"/><Relationship Id="rId154" Type="http://schemas.openxmlformats.org/officeDocument/2006/relationships/customXml" Target="../ink/ink164.xml"/><Relationship Id="rId175" Type="http://schemas.openxmlformats.org/officeDocument/2006/relationships/image" Target="../media/image178.png"/><Relationship Id="rId16" Type="http://schemas.openxmlformats.org/officeDocument/2006/relationships/customXml" Target="../ink/ink95.xml"/><Relationship Id="rId37" Type="http://schemas.openxmlformats.org/officeDocument/2006/relationships/image" Target="../media/image109.png"/><Relationship Id="rId58" Type="http://schemas.openxmlformats.org/officeDocument/2006/relationships/customXml" Target="../ink/ink116.xml"/><Relationship Id="rId79" Type="http://schemas.openxmlformats.org/officeDocument/2006/relationships/image" Target="../media/image130.png"/><Relationship Id="rId102" Type="http://schemas.openxmlformats.org/officeDocument/2006/relationships/customXml" Target="../ink/ink138.xml"/><Relationship Id="rId123" Type="http://schemas.openxmlformats.org/officeDocument/2006/relationships/image" Target="../media/image152.png"/><Relationship Id="rId144" Type="http://schemas.openxmlformats.org/officeDocument/2006/relationships/customXml" Target="../ink/ink159.xml"/><Relationship Id="rId90" Type="http://schemas.openxmlformats.org/officeDocument/2006/relationships/customXml" Target="../ink/ink132.xml"/><Relationship Id="rId165" Type="http://schemas.openxmlformats.org/officeDocument/2006/relationships/image" Target="../media/image173.png"/><Relationship Id="rId186" Type="http://schemas.openxmlformats.org/officeDocument/2006/relationships/customXml" Target="../ink/ink180.xml"/><Relationship Id="rId27" Type="http://schemas.openxmlformats.org/officeDocument/2006/relationships/image" Target="../media/image104.png"/><Relationship Id="rId48" Type="http://schemas.openxmlformats.org/officeDocument/2006/relationships/customXml" Target="../ink/ink111.xml"/><Relationship Id="rId69" Type="http://schemas.openxmlformats.org/officeDocument/2006/relationships/image" Target="../media/image125.png"/><Relationship Id="rId113" Type="http://schemas.openxmlformats.org/officeDocument/2006/relationships/image" Target="../media/image147.png"/><Relationship Id="rId134" Type="http://schemas.openxmlformats.org/officeDocument/2006/relationships/customXml" Target="../ink/ink154.xml"/><Relationship Id="rId80" Type="http://schemas.openxmlformats.org/officeDocument/2006/relationships/customXml" Target="../ink/ink127.xml"/><Relationship Id="rId155" Type="http://schemas.openxmlformats.org/officeDocument/2006/relationships/image" Target="../media/image168.png"/><Relationship Id="rId176" Type="http://schemas.openxmlformats.org/officeDocument/2006/relationships/customXml" Target="../ink/ink175.xml"/><Relationship Id="rId17" Type="http://schemas.openxmlformats.org/officeDocument/2006/relationships/image" Target="../media/image99.png"/><Relationship Id="rId38" Type="http://schemas.openxmlformats.org/officeDocument/2006/relationships/customXml" Target="../ink/ink106.xml"/><Relationship Id="rId59" Type="http://schemas.openxmlformats.org/officeDocument/2006/relationships/image" Target="../media/image120.png"/><Relationship Id="rId103" Type="http://schemas.openxmlformats.org/officeDocument/2006/relationships/image" Target="../media/image142.png"/><Relationship Id="rId124" Type="http://schemas.openxmlformats.org/officeDocument/2006/relationships/customXml" Target="../ink/ink149.xml"/><Relationship Id="rId70" Type="http://schemas.openxmlformats.org/officeDocument/2006/relationships/customXml" Target="../ink/ink122.xml"/><Relationship Id="rId91" Type="http://schemas.openxmlformats.org/officeDocument/2006/relationships/image" Target="../media/image136.png"/><Relationship Id="rId145" Type="http://schemas.openxmlformats.org/officeDocument/2006/relationships/image" Target="../media/image163.png"/><Relationship Id="rId166" Type="http://schemas.openxmlformats.org/officeDocument/2006/relationships/customXml" Target="../ink/ink170.xml"/><Relationship Id="rId187" Type="http://schemas.openxmlformats.org/officeDocument/2006/relationships/image" Target="../media/image184.png"/><Relationship Id="rId1" Type="http://schemas.openxmlformats.org/officeDocument/2006/relationships/slideLayout" Target="../slideLayouts/slideLayout1.xml"/><Relationship Id="rId28" Type="http://schemas.openxmlformats.org/officeDocument/2006/relationships/customXml" Target="../ink/ink101.xml"/><Relationship Id="rId49" Type="http://schemas.openxmlformats.org/officeDocument/2006/relationships/image" Target="../media/image115.png"/><Relationship Id="rId114" Type="http://schemas.openxmlformats.org/officeDocument/2006/relationships/customXml" Target="../ink/ink144.xml"/><Relationship Id="rId60" Type="http://schemas.openxmlformats.org/officeDocument/2006/relationships/customXml" Target="../ink/ink117.xml"/><Relationship Id="rId81" Type="http://schemas.openxmlformats.org/officeDocument/2006/relationships/image" Target="../media/image131.png"/><Relationship Id="rId135" Type="http://schemas.openxmlformats.org/officeDocument/2006/relationships/image" Target="../media/image158.png"/><Relationship Id="rId156" Type="http://schemas.openxmlformats.org/officeDocument/2006/relationships/customXml" Target="../ink/ink165.xml"/><Relationship Id="rId177" Type="http://schemas.openxmlformats.org/officeDocument/2006/relationships/image" Target="../media/image179.png"/><Relationship Id="rId18" Type="http://schemas.openxmlformats.org/officeDocument/2006/relationships/customXml" Target="../ink/ink96.xml"/><Relationship Id="rId39" Type="http://schemas.openxmlformats.org/officeDocument/2006/relationships/image" Target="../media/image110.png"/></Relationships>
</file>

<file path=ppt/slides/_rels/slide9.xml.rels><?xml version="1.0" encoding="UTF-8" standalone="yes"?>
<Relationships xmlns="http://schemas.openxmlformats.org/package/2006/relationships"><Relationship Id="rId8" Type="http://schemas.openxmlformats.org/officeDocument/2006/relationships/customXml" Target="../ink/ink186.xml"/><Relationship Id="rId13" Type="http://schemas.openxmlformats.org/officeDocument/2006/relationships/image" Target="../media/image192.png"/><Relationship Id="rId3" Type="http://schemas.openxmlformats.org/officeDocument/2006/relationships/image" Target="../media/image1.png"/><Relationship Id="rId7" Type="http://schemas.openxmlformats.org/officeDocument/2006/relationships/image" Target="../media/image189.png"/><Relationship Id="rId12" Type="http://schemas.openxmlformats.org/officeDocument/2006/relationships/customXml" Target="../ink/ink188.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customXml" Target="../ink/ink185.xml"/><Relationship Id="rId11" Type="http://schemas.openxmlformats.org/officeDocument/2006/relationships/image" Target="../media/image191.png"/><Relationship Id="rId5" Type="http://schemas.openxmlformats.org/officeDocument/2006/relationships/image" Target="../media/image188.png"/><Relationship Id="rId15" Type="http://schemas.openxmlformats.org/officeDocument/2006/relationships/image" Target="../media/image193.png"/><Relationship Id="rId10" Type="http://schemas.openxmlformats.org/officeDocument/2006/relationships/customXml" Target="../ink/ink187.xml"/><Relationship Id="rId4" Type="http://schemas.openxmlformats.org/officeDocument/2006/relationships/customXml" Target="../ink/ink184.xml"/><Relationship Id="rId9" Type="http://schemas.openxmlformats.org/officeDocument/2006/relationships/image" Target="../media/image190.png"/><Relationship Id="rId14" Type="http://schemas.openxmlformats.org/officeDocument/2006/relationships/customXml" Target="../ink/ink18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2910D8-665B-1B19-D73F-036F5E5074D1}"/>
              </a:ext>
            </a:extLst>
          </p:cNvPr>
          <p:cNvSpPr/>
          <p:nvPr/>
        </p:nvSpPr>
        <p:spPr>
          <a:xfrm>
            <a:off x="4388082" y="5133728"/>
            <a:ext cx="2985180" cy="162503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8081" y="5069280"/>
            <a:ext cx="2985180" cy="1689485"/>
          </a:xfrm>
          <a:prstGeom prst="rect">
            <a:avLst/>
          </a:prstGeom>
        </p:spPr>
      </p:pic>
      <p:sp>
        <p:nvSpPr>
          <p:cNvPr id="5" name="Rectangle 4">
            <a:extLst>
              <a:ext uri="{FF2B5EF4-FFF2-40B4-BE49-F238E27FC236}">
                <a16:creationId xmlns:a16="http://schemas.microsoft.com/office/drawing/2014/main" id="{14070648-3D51-FD0E-BE45-4AFD21085D84}"/>
              </a:ext>
            </a:extLst>
          </p:cNvPr>
          <p:cNvSpPr/>
          <p:nvPr/>
        </p:nvSpPr>
        <p:spPr>
          <a:xfrm>
            <a:off x="200197" y="2133983"/>
            <a:ext cx="4492487" cy="2232853"/>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94500F26-2003-233D-8CCA-33492F8758AC}"/>
              </a:ext>
            </a:extLst>
          </p:cNvPr>
          <p:cNvSpPr/>
          <p:nvPr/>
        </p:nvSpPr>
        <p:spPr>
          <a:xfrm>
            <a:off x="4858859" y="2166669"/>
            <a:ext cx="2425148" cy="2278873"/>
          </a:xfrm>
          <a:prstGeom prst="ellipse">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4838755" y="2511637"/>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17" name="Rectangle 16">
            <a:extLst>
              <a:ext uri="{FF2B5EF4-FFF2-40B4-BE49-F238E27FC236}">
                <a16:creationId xmlns:a16="http://schemas.microsoft.com/office/drawing/2014/main" id="{25EE7535-0D5A-BC99-B18B-231450F6451D}"/>
              </a:ext>
            </a:extLst>
          </p:cNvPr>
          <p:cNvSpPr/>
          <p:nvPr/>
        </p:nvSpPr>
        <p:spPr>
          <a:xfrm>
            <a:off x="7443996" y="2123048"/>
            <a:ext cx="4492487" cy="2261524"/>
          </a:xfrm>
          <a:prstGeom prst="rect">
            <a:avLst/>
          </a:prstGeom>
          <a:solidFill>
            <a:schemeClr val="tx1">
              <a:alpha val="6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336884" y="2166669"/>
            <a:ext cx="4197163" cy="800219"/>
          </a:xfrm>
          <a:prstGeom prst="rect">
            <a:avLst/>
          </a:prstGeom>
          <a:noFill/>
        </p:spPr>
        <p:txBody>
          <a:bodyPr wrap="square">
            <a:spAutoFit/>
          </a:bodyPr>
          <a:lstStyle/>
          <a:p>
            <a:r>
              <a:rPr lang="en-US" sz="2800">
                <a:solidFill>
                  <a:srgbClr val="FFFF00"/>
                </a:solidFill>
              </a:rPr>
              <a:t>Join us at </a:t>
            </a:r>
            <a:r>
              <a:rPr lang="en-US" sz="2800" b="1">
                <a:solidFill>
                  <a:srgbClr val="FFFF00"/>
                </a:solidFill>
              </a:rPr>
              <a:t>Telegram:</a:t>
            </a:r>
          </a:p>
          <a:p>
            <a:r>
              <a:rPr lang="en-US">
                <a:solidFill>
                  <a:srgbClr val="00B0F0"/>
                </a:solidFill>
                <a:hlinkClick r:id="rId5">
                  <a:extLst>
                    <a:ext uri="{A12FA001-AC4F-418D-AE19-62706E023703}">
                      <ahyp:hlinkClr xmlns:ahyp="http://schemas.microsoft.com/office/drawing/2018/hyperlinkcolor" val="tx"/>
                    </a:ext>
                  </a:extLst>
                </a:hlinkClick>
              </a:rPr>
              <a:t>https://t.me/MessianicChat</a:t>
            </a:r>
            <a:r>
              <a:rPr lang="en-US">
                <a:solidFill>
                  <a:srgbClr val="00B0F0"/>
                </a:solidFill>
              </a:rPr>
              <a:t> </a:t>
            </a:r>
          </a:p>
        </p:txBody>
      </p:sp>
      <p:sp>
        <p:nvSpPr>
          <p:cNvPr id="22" name="TextBox 21">
            <a:extLst>
              <a:ext uri="{FF2B5EF4-FFF2-40B4-BE49-F238E27FC236}">
                <a16:creationId xmlns:a16="http://schemas.microsoft.com/office/drawing/2014/main" id="{F1C80C8A-51B4-07F5-6C2B-88D2B634E8A0}"/>
              </a:ext>
            </a:extLst>
          </p:cNvPr>
          <p:cNvSpPr txBox="1"/>
          <p:nvPr/>
        </p:nvSpPr>
        <p:spPr>
          <a:xfrm>
            <a:off x="386406" y="3218894"/>
            <a:ext cx="4098117" cy="1015663"/>
          </a:xfrm>
          <a:prstGeom prst="rect">
            <a:avLst/>
          </a:prstGeom>
          <a:noFill/>
        </p:spPr>
        <p:txBody>
          <a:bodyPr wrap="square">
            <a:spAutoFit/>
          </a:bodyPr>
          <a:lstStyle/>
          <a:p>
            <a:r>
              <a:rPr lang="en-US" sz="2000" b="1" u="sng">
                <a:solidFill>
                  <a:srgbClr val="92D050"/>
                </a:solidFill>
              </a:rPr>
              <a:t>Weekly Teachings Free Online</a:t>
            </a:r>
          </a:p>
          <a:p>
            <a:r>
              <a:rPr lang="en-US" sz="2000">
                <a:solidFill>
                  <a:srgbClr val="92D050"/>
                </a:solidFill>
              </a:rPr>
              <a:t>Check Telegram for weekly scheduling of teachings.</a:t>
            </a:r>
          </a:p>
        </p:txBody>
      </p:sp>
      <p:sp>
        <p:nvSpPr>
          <p:cNvPr id="23" name="TextBox 22">
            <a:extLst>
              <a:ext uri="{FF2B5EF4-FFF2-40B4-BE49-F238E27FC236}">
                <a16:creationId xmlns:a16="http://schemas.microsoft.com/office/drawing/2014/main" id="{DEC7620F-A3B1-E68E-F195-B9154B954FE7}"/>
              </a:ext>
            </a:extLst>
          </p:cNvPr>
          <p:cNvSpPr txBox="1"/>
          <p:nvPr/>
        </p:nvSpPr>
        <p:spPr>
          <a:xfrm>
            <a:off x="7511116" y="2151229"/>
            <a:ext cx="4317810" cy="1292662"/>
          </a:xfrm>
          <a:prstGeom prst="rect">
            <a:avLst/>
          </a:prstGeom>
          <a:noFill/>
        </p:spPr>
        <p:txBody>
          <a:bodyPr wrap="square">
            <a:spAutoFit/>
          </a:bodyPr>
          <a:lstStyle/>
          <a:p>
            <a:r>
              <a:rPr lang="en-US" sz="2400" b="1">
                <a:solidFill>
                  <a:srgbClr val="FFFF00"/>
                </a:solidFill>
              </a:rPr>
              <a:t>Rabbi Jeremiah</a:t>
            </a:r>
          </a:p>
          <a:p>
            <a:r>
              <a:rPr lang="en-US" b="1">
                <a:solidFill>
                  <a:srgbClr val="FFFF00"/>
                </a:solidFill>
              </a:rPr>
              <a:t>– </a:t>
            </a:r>
            <a:r>
              <a:rPr lang="en-US" b="1">
                <a:solidFill>
                  <a:srgbClr val="FF0000"/>
                </a:solidFill>
              </a:rPr>
              <a:t>Hebrew Language Labs</a:t>
            </a:r>
            <a:r>
              <a:rPr lang="en-US" b="1">
                <a:solidFill>
                  <a:srgbClr val="FFFF00"/>
                </a:solidFill>
              </a:rPr>
              <a:t>:</a:t>
            </a:r>
            <a:r>
              <a:rPr lang="en-US">
                <a:solidFill>
                  <a:srgbClr val="FFFF00"/>
                </a:solidFill>
              </a:rPr>
              <a:t> FREE</a:t>
            </a:r>
          </a:p>
          <a:p>
            <a:r>
              <a:rPr lang="en-US" b="1">
                <a:solidFill>
                  <a:srgbClr val="FFFF00"/>
                </a:solidFill>
              </a:rPr>
              <a:t>– </a:t>
            </a:r>
            <a:r>
              <a:rPr lang="en-US" b="1">
                <a:solidFill>
                  <a:srgbClr val="FF0000"/>
                </a:solidFill>
              </a:rPr>
              <a:t>Weekly Torah Portion</a:t>
            </a:r>
            <a:r>
              <a:rPr lang="en-US" b="1">
                <a:solidFill>
                  <a:srgbClr val="FFFF00"/>
                </a:solidFill>
              </a:rPr>
              <a:t>:</a:t>
            </a:r>
            <a:r>
              <a:rPr lang="en-US">
                <a:solidFill>
                  <a:srgbClr val="FFFF00"/>
                </a:solidFill>
              </a:rPr>
              <a:t> Triennial cycle</a:t>
            </a:r>
          </a:p>
          <a:p>
            <a:endParaRPr lang="en-US">
              <a:solidFill>
                <a:srgbClr val="FFFF00"/>
              </a:solidFill>
            </a:endParaRPr>
          </a:p>
        </p:txBody>
      </p:sp>
      <p:sp>
        <p:nvSpPr>
          <p:cNvPr id="24" name="TextBox 23">
            <a:extLst>
              <a:ext uri="{FF2B5EF4-FFF2-40B4-BE49-F238E27FC236}">
                <a16:creationId xmlns:a16="http://schemas.microsoft.com/office/drawing/2014/main" id="{C36F462B-4119-63C9-48E7-85ED9C98A314}"/>
              </a:ext>
            </a:extLst>
          </p:cNvPr>
          <p:cNvSpPr txBox="1"/>
          <p:nvPr/>
        </p:nvSpPr>
        <p:spPr>
          <a:xfrm>
            <a:off x="7529863" y="3185153"/>
            <a:ext cx="4298802" cy="1200329"/>
          </a:xfrm>
          <a:prstGeom prst="rect">
            <a:avLst/>
          </a:prstGeom>
          <a:noFill/>
        </p:spPr>
        <p:txBody>
          <a:bodyPr wrap="square">
            <a:spAutoFit/>
          </a:bodyPr>
          <a:lstStyle/>
          <a:p>
            <a:r>
              <a:rPr lang="en-US" b="1">
                <a:solidFill>
                  <a:srgbClr val="FF0000"/>
                </a:solidFill>
              </a:rPr>
              <a:t>YouTube Channels</a:t>
            </a:r>
          </a:p>
          <a:p>
            <a:r>
              <a:rPr lang="en-US">
                <a:solidFill>
                  <a:srgbClr val="00B0F0"/>
                </a:solidFill>
                <a:hlinkClick r:id="rId6">
                  <a:extLst>
                    <a:ext uri="{A12FA001-AC4F-418D-AE19-62706E023703}">
                      <ahyp:hlinkClr xmlns:ahyp="http://schemas.microsoft.com/office/drawing/2018/hyperlinkcolor" val="tx"/>
                    </a:ext>
                  </a:extLst>
                </a:hlinkClick>
              </a:rPr>
              <a:t>https://YouTube.com/c/HebrewLiteracy</a:t>
            </a:r>
            <a:r>
              <a:rPr lang="en-US">
                <a:solidFill>
                  <a:srgbClr val="00B0F0"/>
                </a:solidFill>
              </a:rPr>
              <a:t> </a:t>
            </a:r>
          </a:p>
          <a:p>
            <a:r>
              <a:rPr lang="en-US">
                <a:solidFill>
                  <a:srgbClr val="00B0F0"/>
                </a:solidFill>
                <a:hlinkClick r:id="rId7">
                  <a:extLst>
                    <a:ext uri="{A12FA001-AC4F-418D-AE19-62706E023703}">
                      <ahyp:hlinkClr xmlns:ahyp="http://schemas.microsoft.com/office/drawing/2018/hyperlinkcolor" val="tx"/>
                    </a:ext>
                  </a:extLst>
                </a:hlinkClick>
              </a:rPr>
              <a:t>https://www.youtube.com/channel/UC5_qPfruat-sCJJypz0_OBw</a:t>
            </a:r>
            <a:r>
              <a:rPr lang="en-US">
                <a:solidFill>
                  <a:srgbClr val="00B0F0"/>
                </a:solidFill>
              </a:rPr>
              <a:t> </a:t>
            </a:r>
          </a:p>
        </p:txBody>
      </p:sp>
      <p:sp>
        <p:nvSpPr>
          <p:cNvPr id="25" name="TextBox 24">
            <a:extLst>
              <a:ext uri="{FF2B5EF4-FFF2-40B4-BE49-F238E27FC236}">
                <a16:creationId xmlns:a16="http://schemas.microsoft.com/office/drawing/2014/main" id="{F85E1A5B-A857-4580-0BEB-D1B034240AD4}"/>
              </a:ext>
            </a:extLst>
          </p:cNvPr>
          <p:cNvSpPr txBox="1"/>
          <p:nvPr/>
        </p:nvSpPr>
        <p:spPr>
          <a:xfrm>
            <a:off x="4892881" y="3338887"/>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sp>
        <p:nvSpPr>
          <p:cNvPr id="26" name="Rectangle 25">
            <a:extLst>
              <a:ext uri="{FF2B5EF4-FFF2-40B4-BE49-F238E27FC236}">
                <a16:creationId xmlns:a16="http://schemas.microsoft.com/office/drawing/2014/main" id="{E254BE68-5838-85EB-B3E9-29998A371D1B}"/>
              </a:ext>
            </a:extLst>
          </p:cNvPr>
          <p:cNvSpPr/>
          <p:nvPr/>
        </p:nvSpPr>
        <p:spPr>
          <a:xfrm>
            <a:off x="1405353" y="191290"/>
            <a:ext cx="9561310" cy="1810414"/>
          </a:xfrm>
          <a:prstGeom prst="rect">
            <a:avLst/>
          </a:prstGeom>
          <a:solidFill>
            <a:schemeClr val="tx1">
              <a:alpha val="6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2274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5943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1300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לג:יח-כד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33:19-24</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7935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8">
                  <a:extLst>
                    <a:ext uri="{A12FA001-AC4F-418D-AE19-62706E023703}">
                      <ahyp:hlinkClr xmlns:ahyp="http://schemas.microsoft.com/office/drawing/2018/hyperlinkcolor" val="tx"/>
                    </a:ext>
                  </a:extLst>
                </a:hlinkClick>
              </a:rPr>
              <a:t> https://www.matsati.com</a:t>
            </a:r>
            <a:r>
              <a:rPr lang="en-US" sz="1800">
                <a:solidFill>
                  <a:srgbClr val="FFFF00"/>
                </a:solidFill>
              </a:rPr>
              <a:t> </a:t>
            </a:r>
            <a:r>
              <a:rPr lang="en-US" sz="2000" b="1">
                <a:solidFill>
                  <a:srgbClr val="FFC000"/>
                </a:solidFill>
              </a:rPr>
              <a:t>YouTube Channel: </a:t>
            </a:r>
            <a:r>
              <a:rPr lang="en-US">
                <a:solidFill>
                  <a:srgbClr val="FFFF00"/>
                </a:solidFill>
                <a:hlinkClick r:id="rId9">
                  <a:extLst>
                    <a:ext uri="{A12FA001-AC4F-418D-AE19-62706E023703}">
                      <ahyp:hlinkClr xmlns:ahyp="http://schemas.microsoft.com/office/drawing/2018/hyperlinkcolor" val="tx"/>
                    </a:ext>
                  </a:extLst>
                </a:hlinkClick>
              </a:rPr>
              <a:t>https://www.youtube.com/user/MATSATI/</a:t>
            </a:r>
            <a:r>
              <a:rPr lang="en-US">
                <a:solidFill>
                  <a:srgbClr val="FFFF00"/>
                </a:solidFill>
              </a:rPr>
              <a:t> </a:t>
            </a:r>
          </a:p>
        </p:txBody>
      </p:sp>
      <p:sp>
        <p:nvSpPr>
          <p:cNvPr id="32" name="Rectangle 31">
            <a:extLst>
              <a:ext uri="{FF2B5EF4-FFF2-40B4-BE49-F238E27FC236}">
                <a16:creationId xmlns:a16="http://schemas.microsoft.com/office/drawing/2014/main" id="{2D8E8B84-78BB-D2BC-5F5A-FBFEBABC11F8}"/>
              </a:ext>
            </a:extLst>
          </p:cNvPr>
          <p:cNvSpPr/>
          <p:nvPr/>
        </p:nvSpPr>
        <p:spPr>
          <a:xfrm>
            <a:off x="2178604" y="4543000"/>
            <a:ext cx="7867522" cy="523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30EBD9D-2683-C22A-6707-47063D6C6498}"/>
              </a:ext>
            </a:extLst>
          </p:cNvPr>
          <p:cNvSpPr txBox="1"/>
          <p:nvPr/>
        </p:nvSpPr>
        <p:spPr>
          <a:xfrm>
            <a:off x="92053" y="4521668"/>
            <a:ext cx="12007179" cy="523220"/>
          </a:xfrm>
          <a:prstGeom prst="rect">
            <a:avLst/>
          </a:prstGeom>
          <a:noFill/>
        </p:spPr>
        <p:txBody>
          <a:bodyPr wrap="square">
            <a:spAutoFit/>
          </a:bodyPr>
          <a:lstStyle/>
          <a:p>
            <a:pPr algn="ctr"/>
            <a:r>
              <a:rPr lang="en-US" sz="2800" b="1">
                <a:solidFill>
                  <a:srgbClr val="FFFF00"/>
                </a:solidFill>
              </a:rPr>
              <a:t>Join Telegram ask about Hebrew and Greek classes!</a:t>
            </a:r>
          </a:p>
        </p:txBody>
      </p:sp>
    </p:spTree>
    <p:extLst>
      <p:ext uri="{BB962C8B-B14F-4D97-AF65-F5344CB8AC3E}">
        <p14:creationId xmlns:p14="http://schemas.microsoft.com/office/powerpoint/2010/main" val="1401913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8855565" cy="64198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 name="Picture 6">
            <a:extLst>
              <a:ext uri="{FF2B5EF4-FFF2-40B4-BE49-F238E27FC236}">
                <a16:creationId xmlns:a16="http://schemas.microsoft.com/office/drawing/2014/main" id="{1559CA16-CF50-5C00-6F68-2E366FFEE234}"/>
              </a:ext>
            </a:extLst>
          </p:cNvPr>
          <p:cNvPicPr>
            <a:picLocks noChangeAspect="1"/>
          </p:cNvPicPr>
          <p:nvPr/>
        </p:nvPicPr>
        <p:blipFill>
          <a:blip r:embed="rId4"/>
          <a:stretch>
            <a:fillRect/>
          </a:stretch>
        </p:blipFill>
        <p:spPr>
          <a:xfrm>
            <a:off x="940425" y="298641"/>
            <a:ext cx="6609153" cy="6047757"/>
          </a:xfrm>
          <a:prstGeom prst="rect">
            <a:avLst/>
          </a:prstGeom>
        </p:spPr>
      </p:pic>
      <p:sp>
        <p:nvSpPr>
          <p:cNvPr id="9" name="TextBox 8">
            <a:extLst>
              <a:ext uri="{FF2B5EF4-FFF2-40B4-BE49-F238E27FC236}">
                <a16:creationId xmlns:a16="http://schemas.microsoft.com/office/drawing/2014/main" id="{3397030B-4427-D12D-3511-1E4A85D3C35E}"/>
              </a:ext>
            </a:extLst>
          </p:cNvPr>
          <p:cNvSpPr txBox="1"/>
          <p:nvPr/>
        </p:nvSpPr>
        <p:spPr>
          <a:xfrm>
            <a:off x="3037780" y="2128624"/>
            <a:ext cx="2414444" cy="523220"/>
          </a:xfrm>
          <a:prstGeom prst="rect">
            <a:avLst/>
          </a:prstGeom>
          <a:noFill/>
        </p:spPr>
        <p:txBody>
          <a:bodyPr wrap="none" rtlCol="0">
            <a:spAutoFit/>
          </a:bodyPr>
          <a:lstStyle/>
          <a:p>
            <a:r>
              <a:rPr lang="en-US" sz="2800">
                <a:solidFill>
                  <a:srgbClr val="FFFF00"/>
                </a:solidFill>
              </a:rPr>
              <a:t>Isaiah 33:20-22</a:t>
            </a:r>
          </a:p>
        </p:txBody>
      </p:sp>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1D17AF8B-8615-4CAA-B35D-3F3F41BADF4D}"/>
                  </a:ext>
                </a:extLst>
              </p14:cNvPr>
              <p14:cNvContentPartPr/>
              <p14:nvPr/>
            </p14:nvContentPartPr>
            <p14:xfrm>
              <a:off x="4050261" y="611004"/>
              <a:ext cx="198720" cy="1478160"/>
            </p14:xfrm>
          </p:contentPart>
        </mc:Choice>
        <mc:Fallback xmlns="">
          <p:pic>
            <p:nvPicPr>
              <p:cNvPr id="2" name="Ink 1">
                <a:extLst>
                  <a:ext uri="{FF2B5EF4-FFF2-40B4-BE49-F238E27FC236}">
                    <a16:creationId xmlns:a16="http://schemas.microsoft.com/office/drawing/2014/main" id="{1D17AF8B-8615-4CAA-B35D-3F3F41BADF4D}"/>
                  </a:ext>
                </a:extLst>
              </p:cNvPr>
              <p:cNvPicPr/>
              <p:nvPr/>
            </p:nvPicPr>
            <p:blipFill>
              <a:blip r:embed="rId6"/>
              <a:stretch>
                <a:fillRect/>
              </a:stretch>
            </p:blipFill>
            <p:spPr>
              <a:xfrm>
                <a:off x="4032261" y="593364"/>
                <a:ext cx="234360" cy="151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B1B8E2B0-76FF-AE4B-9BE2-74B57F84DC90}"/>
                  </a:ext>
                </a:extLst>
              </p14:cNvPr>
              <p14:cNvContentPartPr/>
              <p14:nvPr/>
            </p14:nvContentPartPr>
            <p14:xfrm>
              <a:off x="4228821" y="2732124"/>
              <a:ext cx="66240" cy="1391400"/>
            </p14:xfrm>
          </p:contentPart>
        </mc:Choice>
        <mc:Fallback xmlns="">
          <p:pic>
            <p:nvPicPr>
              <p:cNvPr id="3" name="Ink 2">
                <a:extLst>
                  <a:ext uri="{FF2B5EF4-FFF2-40B4-BE49-F238E27FC236}">
                    <a16:creationId xmlns:a16="http://schemas.microsoft.com/office/drawing/2014/main" id="{B1B8E2B0-76FF-AE4B-9BE2-74B57F84DC90}"/>
                  </a:ext>
                </a:extLst>
              </p:cNvPr>
              <p:cNvPicPr/>
              <p:nvPr/>
            </p:nvPicPr>
            <p:blipFill>
              <a:blip r:embed="rId8"/>
              <a:stretch>
                <a:fillRect/>
              </a:stretch>
            </p:blipFill>
            <p:spPr>
              <a:xfrm>
                <a:off x="4210821" y="2714124"/>
                <a:ext cx="101880" cy="1427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4" name="Ink 3">
                <a:extLst>
                  <a:ext uri="{FF2B5EF4-FFF2-40B4-BE49-F238E27FC236}">
                    <a16:creationId xmlns:a16="http://schemas.microsoft.com/office/drawing/2014/main" id="{365323D1-FF28-37FD-D501-7DDA98356455}"/>
                  </a:ext>
                </a:extLst>
              </p14:cNvPr>
              <p14:cNvContentPartPr/>
              <p14:nvPr/>
            </p14:nvContentPartPr>
            <p14:xfrm>
              <a:off x="4240341" y="4465164"/>
              <a:ext cx="57240" cy="830520"/>
            </p14:xfrm>
          </p:contentPart>
        </mc:Choice>
        <mc:Fallback xmlns="">
          <p:pic>
            <p:nvPicPr>
              <p:cNvPr id="4" name="Ink 3">
                <a:extLst>
                  <a:ext uri="{FF2B5EF4-FFF2-40B4-BE49-F238E27FC236}">
                    <a16:creationId xmlns:a16="http://schemas.microsoft.com/office/drawing/2014/main" id="{365323D1-FF28-37FD-D501-7DDA98356455}"/>
                  </a:ext>
                </a:extLst>
              </p:cNvPr>
              <p:cNvPicPr/>
              <p:nvPr/>
            </p:nvPicPr>
            <p:blipFill>
              <a:blip r:embed="rId10"/>
              <a:stretch>
                <a:fillRect/>
              </a:stretch>
            </p:blipFill>
            <p:spPr>
              <a:xfrm>
                <a:off x="4222341" y="4447164"/>
                <a:ext cx="92880" cy="866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5" name="Ink 4">
                <a:extLst>
                  <a:ext uri="{FF2B5EF4-FFF2-40B4-BE49-F238E27FC236}">
                    <a16:creationId xmlns:a16="http://schemas.microsoft.com/office/drawing/2014/main" id="{6523839A-1C07-0404-DB58-1513157AF060}"/>
                  </a:ext>
                </a:extLst>
              </p14:cNvPr>
              <p14:cNvContentPartPr/>
              <p14:nvPr/>
            </p14:nvContentPartPr>
            <p14:xfrm>
              <a:off x="7685901" y="770844"/>
              <a:ext cx="187200" cy="5389560"/>
            </p14:xfrm>
          </p:contentPart>
        </mc:Choice>
        <mc:Fallback xmlns="">
          <p:pic>
            <p:nvPicPr>
              <p:cNvPr id="5" name="Ink 4">
                <a:extLst>
                  <a:ext uri="{FF2B5EF4-FFF2-40B4-BE49-F238E27FC236}">
                    <a16:creationId xmlns:a16="http://schemas.microsoft.com/office/drawing/2014/main" id="{6523839A-1C07-0404-DB58-1513157AF060}"/>
                  </a:ext>
                </a:extLst>
              </p:cNvPr>
              <p:cNvPicPr/>
              <p:nvPr/>
            </p:nvPicPr>
            <p:blipFill>
              <a:blip r:embed="rId12"/>
              <a:stretch>
                <a:fillRect/>
              </a:stretch>
            </p:blipFill>
            <p:spPr>
              <a:xfrm>
                <a:off x="7667901" y="753204"/>
                <a:ext cx="222840" cy="5425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65A9AF97-0490-8F52-FB50-FE88094EFB8F}"/>
                  </a:ext>
                </a:extLst>
              </p14:cNvPr>
              <p14:cNvContentPartPr/>
              <p14:nvPr/>
            </p14:nvContentPartPr>
            <p14:xfrm>
              <a:off x="7283061" y="580044"/>
              <a:ext cx="352800" cy="2221560"/>
            </p14:xfrm>
          </p:contentPart>
        </mc:Choice>
        <mc:Fallback xmlns="">
          <p:pic>
            <p:nvPicPr>
              <p:cNvPr id="11" name="Ink 10">
                <a:extLst>
                  <a:ext uri="{FF2B5EF4-FFF2-40B4-BE49-F238E27FC236}">
                    <a16:creationId xmlns:a16="http://schemas.microsoft.com/office/drawing/2014/main" id="{65A9AF97-0490-8F52-FB50-FE88094EFB8F}"/>
                  </a:ext>
                </a:extLst>
              </p:cNvPr>
              <p:cNvPicPr/>
              <p:nvPr/>
            </p:nvPicPr>
            <p:blipFill>
              <a:blip r:embed="rId14"/>
              <a:stretch>
                <a:fillRect/>
              </a:stretch>
            </p:blipFill>
            <p:spPr>
              <a:xfrm>
                <a:off x="7265421" y="562044"/>
                <a:ext cx="388440" cy="2257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73D463EF-AF8C-FB2B-6079-F0ECA13DFA86}"/>
                  </a:ext>
                </a:extLst>
              </p14:cNvPr>
              <p14:cNvContentPartPr/>
              <p14:nvPr/>
            </p14:nvContentPartPr>
            <p14:xfrm>
              <a:off x="5574861" y="439284"/>
              <a:ext cx="332640" cy="1848240"/>
            </p14:xfrm>
          </p:contentPart>
        </mc:Choice>
        <mc:Fallback xmlns="">
          <p:pic>
            <p:nvPicPr>
              <p:cNvPr id="12" name="Ink 11">
                <a:extLst>
                  <a:ext uri="{FF2B5EF4-FFF2-40B4-BE49-F238E27FC236}">
                    <a16:creationId xmlns:a16="http://schemas.microsoft.com/office/drawing/2014/main" id="{73D463EF-AF8C-FB2B-6079-F0ECA13DFA86}"/>
                  </a:ext>
                </a:extLst>
              </p:cNvPr>
              <p:cNvPicPr/>
              <p:nvPr/>
            </p:nvPicPr>
            <p:blipFill>
              <a:blip r:embed="rId16"/>
              <a:stretch>
                <a:fillRect/>
              </a:stretch>
            </p:blipFill>
            <p:spPr>
              <a:xfrm>
                <a:off x="5557221" y="421644"/>
                <a:ext cx="368280" cy="1883880"/>
              </a:xfrm>
              <a:prstGeom prst="rect">
                <a:avLst/>
              </a:prstGeom>
            </p:spPr>
          </p:pic>
        </mc:Fallback>
      </mc:AlternateContent>
    </p:spTree>
    <p:extLst>
      <p:ext uri="{BB962C8B-B14F-4D97-AF65-F5344CB8AC3E}">
        <p14:creationId xmlns:p14="http://schemas.microsoft.com/office/powerpoint/2010/main" val="265545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
            <a:ext cx="10109842" cy="656659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76869" y="103291"/>
            <a:ext cx="9052451" cy="6001643"/>
          </a:xfrm>
          <a:prstGeom prst="rect">
            <a:avLst/>
          </a:prstGeom>
          <a:noFill/>
        </p:spPr>
        <p:txBody>
          <a:bodyPr wrap="square" rtlCol="0">
            <a:spAutoFit/>
          </a:bodyPr>
          <a:lstStyle/>
          <a:p>
            <a:r>
              <a:rPr lang="en-US" sz="3200" b="1">
                <a:solidFill>
                  <a:srgbClr val="FFC000"/>
                </a:solidFill>
                <a:cs typeface="+mj-cs"/>
              </a:rPr>
              <a:t>Hebrews 11:9–16  </a:t>
            </a:r>
          </a:p>
          <a:p>
            <a:r>
              <a:rPr lang="en-US" sz="2200">
                <a:solidFill>
                  <a:srgbClr val="FFC000"/>
                </a:solidFill>
                <a:cs typeface="+mj-cs"/>
              </a:rPr>
              <a:t>11:9 By faith he sojourned in the land of promise, as in a strange country, dwelling in tabernacles with Isaac and Jacob, the heirs with him of the same promise: 11:10 For he looked for a city which hath foundations, whose builder and maker is God. 11:11 Through faith also Sara herself received strength to conceive seed, and was delivered of a child when she was past age, because she judged him faithful who had promised. 11:12 Therefore sprang there even of one, and him as good as dead, so many as the stars of the sky in multitude, and as the sand which is by the sea shore innumerable. 11:13 These all died in faith, not having received the promises, but having seen them afar off, and were persuaded of them, and embraced them, and confessed that they were strangers and pilgrims on the earth. 11:14 For they that say such things declare plainly that they seek a country. 11:15 And truly, if they had been mindful of that country from whence they came out, they might have had opportunity to have returned. 11:16 But now they desire a better country, that is, an heavenly: wherefore God is not ashamed to be called their God: for he hath prepared for them a city.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BBC6F703-522B-F798-8A86-71A73E3B79DC}"/>
              </a:ext>
            </a:extLst>
          </p:cNvPr>
          <p:cNvGrpSpPr/>
          <p:nvPr/>
        </p:nvGrpSpPr>
        <p:grpSpPr>
          <a:xfrm>
            <a:off x="2574981" y="1607484"/>
            <a:ext cx="6537240" cy="103320"/>
            <a:chOff x="2574981" y="1607484"/>
            <a:chExt cx="6537240" cy="1033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56F8CE2-F1EB-EE0C-C164-CA64D54ABD76}"/>
                    </a:ext>
                  </a:extLst>
                </p14:cNvPr>
                <p14:cNvContentPartPr/>
                <p14:nvPr/>
              </p14:nvContentPartPr>
              <p14:xfrm>
                <a:off x="2574981" y="1607484"/>
                <a:ext cx="5155200" cy="103320"/>
              </p14:xfrm>
            </p:contentPart>
          </mc:Choice>
          <mc:Fallback xmlns="">
            <p:pic>
              <p:nvPicPr>
                <p:cNvPr id="2" name="Ink 1">
                  <a:extLst>
                    <a:ext uri="{FF2B5EF4-FFF2-40B4-BE49-F238E27FC236}">
                      <a16:creationId xmlns:a16="http://schemas.microsoft.com/office/drawing/2014/main" id="{856F8CE2-F1EB-EE0C-C164-CA64D54ABD76}"/>
                    </a:ext>
                  </a:extLst>
                </p:cNvPr>
                <p:cNvPicPr/>
                <p:nvPr/>
              </p:nvPicPr>
              <p:blipFill>
                <a:blip r:embed="rId5"/>
                <a:stretch>
                  <a:fillRect/>
                </a:stretch>
              </p:blipFill>
              <p:spPr>
                <a:xfrm>
                  <a:off x="2557341" y="1589484"/>
                  <a:ext cx="519084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820A871-B6B6-B399-1EA4-C4DD76652829}"/>
                    </a:ext>
                  </a:extLst>
                </p14:cNvPr>
                <p14:cNvContentPartPr/>
                <p14:nvPr/>
              </p14:nvContentPartPr>
              <p14:xfrm>
                <a:off x="8030781" y="1610724"/>
                <a:ext cx="1081440" cy="55800"/>
              </p14:xfrm>
            </p:contentPart>
          </mc:Choice>
          <mc:Fallback xmlns="">
            <p:pic>
              <p:nvPicPr>
                <p:cNvPr id="4" name="Ink 3">
                  <a:extLst>
                    <a:ext uri="{FF2B5EF4-FFF2-40B4-BE49-F238E27FC236}">
                      <a16:creationId xmlns:a16="http://schemas.microsoft.com/office/drawing/2014/main" id="{1820A871-B6B6-B399-1EA4-C4DD76652829}"/>
                    </a:ext>
                  </a:extLst>
                </p:cNvPr>
                <p:cNvPicPr/>
                <p:nvPr/>
              </p:nvPicPr>
              <p:blipFill>
                <a:blip r:embed="rId7"/>
                <a:stretch>
                  <a:fillRect/>
                </a:stretch>
              </p:blipFill>
              <p:spPr>
                <a:xfrm>
                  <a:off x="8013141" y="1592724"/>
                  <a:ext cx="111708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748EA2A8-A3EB-5222-AA2F-73A86E0EDC73}"/>
                  </a:ext>
                </a:extLst>
              </p14:cNvPr>
              <p14:cNvContentPartPr/>
              <p14:nvPr/>
            </p14:nvContentPartPr>
            <p14:xfrm>
              <a:off x="723501" y="1994844"/>
              <a:ext cx="1810440" cy="123480"/>
            </p14:xfrm>
          </p:contentPart>
        </mc:Choice>
        <mc:Fallback xmlns="">
          <p:pic>
            <p:nvPicPr>
              <p:cNvPr id="7" name="Ink 6">
                <a:extLst>
                  <a:ext uri="{FF2B5EF4-FFF2-40B4-BE49-F238E27FC236}">
                    <a16:creationId xmlns:a16="http://schemas.microsoft.com/office/drawing/2014/main" id="{748EA2A8-A3EB-5222-AA2F-73A86E0EDC73}"/>
                  </a:ext>
                </a:extLst>
              </p:cNvPr>
              <p:cNvPicPr/>
              <p:nvPr/>
            </p:nvPicPr>
            <p:blipFill>
              <a:blip r:embed="rId9"/>
              <a:stretch>
                <a:fillRect/>
              </a:stretch>
            </p:blipFill>
            <p:spPr>
              <a:xfrm>
                <a:off x="705501" y="1976844"/>
                <a:ext cx="184608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C3D6CB51-42D0-B05A-595F-B8222B1999BB}"/>
                  </a:ext>
                </a:extLst>
              </p14:cNvPr>
              <p14:cNvContentPartPr/>
              <p14:nvPr/>
            </p14:nvContentPartPr>
            <p14:xfrm>
              <a:off x="6685101" y="2307324"/>
              <a:ext cx="2838600" cy="995040"/>
            </p14:xfrm>
          </p:contentPart>
        </mc:Choice>
        <mc:Fallback xmlns="">
          <p:pic>
            <p:nvPicPr>
              <p:cNvPr id="9" name="Ink 8">
                <a:extLst>
                  <a:ext uri="{FF2B5EF4-FFF2-40B4-BE49-F238E27FC236}">
                    <a16:creationId xmlns:a16="http://schemas.microsoft.com/office/drawing/2014/main" id="{C3D6CB51-42D0-B05A-595F-B8222B1999BB}"/>
                  </a:ext>
                </a:extLst>
              </p:cNvPr>
              <p:cNvPicPr/>
              <p:nvPr/>
            </p:nvPicPr>
            <p:blipFill>
              <a:blip r:embed="rId11"/>
              <a:stretch>
                <a:fillRect/>
              </a:stretch>
            </p:blipFill>
            <p:spPr>
              <a:xfrm>
                <a:off x="6667461" y="2289324"/>
                <a:ext cx="2874240" cy="1030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F8A6060A-4442-A713-E015-6756370ACDAA}"/>
                  </a:ext>
                </a:extLst>
              </p14:cNvPr>
              <p14:cNvContentPartPr/>
              <p14:nvPr/>
            </p14:nvContentPartPr>
            <p14:xfrm>
              <a:off x="557541" y="2708004"/>
              <a:ext cx="699480" cy="646560"/>
            </p14:xfrm>
          </p:contentPart>
        </mc:Choice>
        <mc:Fallback xmlns="">
          <p:pic>
            <p:nvPicPr>
              <p:cNvPr id="11" name="Ink 10">
                <a:extLst>
                  <a:ext uri="{FF2B5EF4-FFF2-40B4-BE49-F238E27FC236}">
                    <a16:creationId xmlns:a16="http://schemas.microsoft.com/office/drawing/2014/main" id="{F8A6060A-4442-A713-E015-6756370ACDAA}"/>
                  </a:ext>
                </a:extLst>
              </p:cNvPr>
              <p:cNvPicPr/>
              <p:nvPr/>
            </p:nvPicPr>
            <p:blipFill>
              <a:blip r:embed="rId13"/>
              <a:stretch>
                <a:fillRect/>
              </a:stretch>
            </p:blipFill>
            <p:spPr>
              <a:xfrm>
                <a:off x="539541" y="2690004"/>
                <a:ext cx="735120" cy="682200"/>
              </a:xfrm>
              <a:prstGeom prst="rect">
                <a:avLst/>
              </a:prstGeom>
            </p:spPr>
          </p:pic>
        </mc:Fallback>
      </mc:AlternateContent>
      <p:grpSp>
        <p:nvGrpSpPr>
          <p:cNvPr id="15" name="Group 14">
            <a:extLst>
              <a:ext uri="{FF2B5EF4-FFF2-40B4-BE49-F238E27FC236}">
                <a16:creationId xmlns:a16="http://schemas.microsoft.com/office/drawing/2014/main" id="{441DB09E-450A-7724-1765-3C23391BF78C}"/>
              </a:ext>
            </a:extLst>
          </p:cNvPr>
          <p:cNvGrpSpPr/>
          <p:nvPr/>
        </p:nvGrpSpPr>
        <p:grpSpPr>
          <a:xfrm>
            <a:off x="710541" y="5623284"/>
            <a:ext cx="8749440" cy="506520"/>
            <a:chOff x="710541" y="5623284"/>
            <a:chExt cx="8749440" cy="50652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228ED17-7AD7-1259-7F46-DA156AA5648A}"/>
                    </a:ext>
                  </a:extLst>
                </p14:cNvPr>
                <p14:cNvContentPartPr/>
                <p14:nvPr/>
              </p14:nvContentPartPr>
              <p14:xfrm>
                <a:off x="9157941" y="5682324"/>
                <a:ext cx="302040" cy="33840"/>
              </p14:xfrm>
            </p:contentPart>
          </mc:Choice>
          <mc:Fallback xmlns="">
            <p:pic>
              <p:nvPicPr>
                <p:cNvPr id="12" name="Ink 11">
                  <a:extLst>
                    <a:ext uri="{FF2B5EF4-FFF2-40B4-BE49-F238E27FC236}">
                      <a16:creationId xmlns:a16="http://schemas.microsoft.com/office/drawing/2014/main" id="{A228ED17-7AD7-1259-7F46-DA156AA5648A}"/>
                    </a:ext>
                  </a:extLst>
                </p:cNvPr>
                <p:cNvPicPr/>
                <p:nvPr/>
              </p:nvPicPr>
              <p:blipFill>
                <a:blip r:embed="rId15"/>
                <a:stretch>
                  <a:fillRect/>
                </a:stretch>
              </p:blipFill>
              <p:spPr>
                <a:xfrm>
                  <a:off x="9140301" y="5664324"/>
                  <a:ext cx="337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CC6075F-4EC1-EBB2-745E-725A553EA63E}"/>
                    </a:ext>
                  </a:extLst>
                </p14:cNvPr>
                <p14:cNvContentPartPr/>
                <p14:nvPr/>
              </p14:nvContentPartPr>
              <p14:xfrm>
                <a:off x="710541" y="5992644"/>
                <a:ext cx="3556440" cy="137160"/>
              </p14:xfrm>
            </p:contentPart>
          </mc:Choice>
          <mc:Fallback xmlns="">
            <p:pic>
              <p:nvPicPr>
                <p:cNvPr id="13" name="Ink 12">
                  <a:extLst>
                    <a:ext uri="{FF2B5EF4-FFF2-40B4-BE49-F238E27FC236}">
                      <a16:creationId xmlns:a16="http://schemas.microsoft.com/office/drawing/2014/main" id="{CCC6075F-4EC1-EBB2-745E-725A553EA63E}"/>
                    </a:ext>
                  </a:extLst>
                </p:cNvPr>
                <p:cNvPicPr/>
                <p:nvPr/>
              </p:nvPicPr>
              <p:blipFill>
                <a:blip r:embed="rId17"/>
                <a:stretch>
                  <a:fillRect/>
                </a:stretch>
              </p:blipFill>
              <p:spPr>
                <a:xfrm>
                  <a:off x="692901" y="5974644"/>
                  <a:ext cx="35920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A3CBC655-552F-230F-A0C2-A8C4FCD64A4C}"/>
                    </a:ext>
                  </a:extLst>
                </p14:cNvPr>
                <p14:cNvContentPartPr/>
                <p14:nvPr/>
              </p14:nvContentPartPr>
              <p14:xfrm>
                <a:off x="3179061" y="5623284"/>
                <a:ext cx="5568480" cy="175680"/>
              </p14:xfrm>
            </p:contentPart>
          </mc:Choice>
          <mc:Fallback xmlns="">
            <p:pic>
              <p:nvPicPr>
                <p:cNvPr id="14" name="Ink 13">
                  <a:extLst>
                    <a:ext uri="{FF2B5EF4-FFF2-40B4-BE49-F238E27FC236}">
                      <a16:creationId xmlns:a16="http://schemas.microsoft.com/office/drawing/2014/main" id="{A3CBC655-552F-230F-A0C2-A8C4FCD64A4C}"/>
                    </a:ext>
                  </a:extLst>
                </p:cNvPr>
                <p:cNvPicPr/>
                <p:nvPr/>
              </p:nvPicPr>
              <p:blipFill>
                <a:blip r:embed="rId19"/>
                <a:stretch>
                  <a:fillRect/>
                </a:stretch>
              </p:blipFill>
              <p:spPr>
                <a:xfrm>
                  <a:off x="3161421" y="5605644"/>
                  <a:ext cx="5604120" cy="211320"/>
                </a:xfrm>
                <a:prstGeom prst="rect">
                  <a:avLst/>
                </a:prstGeom>
              </p:spPr>
            </p:pic>
          </mc:Fallback>
        </mc:AlternateContent>
      </p:grpSp>
    </p:spTree>
    <p:extLst>
      <p:ext uri="{BB962C8B-B14F-4D97-AF65-F5344CB8AC3E}">
        <p14:creationId xmlns:p14="http://schemas.microsoft.com/office/powerpoint/2010/main" val="295967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8855565" cy="6419899"/>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9" name="TextBox 8">
            <a:extLst>
              <a:ext uri="{FF2B5EF4-FFF2-40B4-BE49-F238E27FC236}">
                <a16:creationId xmlns:a16="http://schemas.microsoft.com/office/drawing/2014/main" id="{3397030B-4427-D12D-3511-1E4A85D3C35E}"/>
              </a:ext>
            </a:extLst>
          </p:cNvPr>
          <p:cNvSpPr txBox="1"/>
          <p:nvPr/>
        </p:nvSpPr>
        <p:spPr>
          <a:xfrm>
            <a:off x="981914" y="2866267"/>
            <a:ext cx="2414444" cy="523220"/>
          </a:xfrm>
          <a:prstGeom prst="rect">
            <a:avLst/>
          </a:prstGeom>
          <a:noFill/>
        </p:spPr>
        <p:txBody>
          <a:bodyPr wrap="none" rtlCol="0">
            <a:spAutoFit/>
          </a:bodyPr>
          <a:lstStyle/>
          <a:p>
            <a:r>
              <a:rPr lang="en-US" sz="2800">
                <a:solidFill>
                  <a:srgbClr val="FFFF00"/>
                </a:solidFill>
              </a:rPr>
              <a:t>Isaiah 33:23-24</a:t>
            </a:r>
          </a:p>
        </p:txBody>
      </p:sp>
      <p:pic>
        <p:nvPicPr>
          <p:cNvPr id="3" name="Picture 2">
            <a:extLst>
              <a:ext uri="{FF2B5EF4-FFF2-40B4-BE49-F238E27FC236}">
                <a16:creationId xmlns:a16="http://schemas.microsoft.com/office/drawing/2014/main" id="{742ED7E5-3422-2DE3-FA57-6CF41B6BEE03}"/>
              </a:ext>
            </a:extLst>
          </p:cNvPr>
          <p:cNvPicPr>
            <a:picLocks noChangeAspect="1"/>
          </p:cNvPicPr>
          <p:nvPr/>
        </p:nvPicPr>
        <p:blipFill>
          <a:blip r:embed="rId4"/>
          <a:stretch>
            <a:fillRect/>
          </a:stretch>
        </p:blipFill>
        <p:spPr>
          <a:xfrm>
            <a:off x="600567" y="335486"/>
            <a:ext cx="7475610" cy="5989702"/>
          </a:xfrm>
          <a:prstGeom prst="rect">
            <a:avLst/>
          </a:prstGeom>
        </p:spPr>
      </p:pic>
      <mc:AlternateContent xmlns:mc="http://schemas.openxmlformats.org/markup-compatibility/2006" xmlns:p14="http://schemas.microsoft.com/office/powerpoint/2010/main">
        <mc:Choice Requires="p14">
          <p:contentPart p14:bwMode="auto" r:id="rId5">
            <p14:nvContentPartPr>
              <p14:cNvPr id="2" name="Ink 1">
                <a:extLst>
                  <a:ext uri="{FF2B5EF4-FFF2-40B4-BE49-F238E27FC236}">
                    <a16:creationId xmlns:a16="http://schemas.microsoft.com/office/drawing/2014/main" id="{792165F5-23C2-DB17-91F4-035CA4CCB964}"/>
                  </a:ext>
                </a:extLst>
              </p14:cNvPr>
              <p14:cNvContentPartPr/>
              <p14:nvPr/>
            </p14:nvContentPartPr>
            <p14:xfrm>
              <a:off x="4386861" y="740244"/>
              <a:ext cx="72360" cy="1152720"/>
            </p14:xfrm>
          </p:contentPart>
        </mc:Choice>
        <mc:Fallback xmlns="">
          <p:pic>
            <p:nvPicPr>
              <p:cNvPr id="2" name="Ink 1">
                <a:extLst>
                  <a:ext uri="{FF2B5EF4-FFF2-40B4-BE49-F238E27FC236}">
                    <a16:creationId xmlns:a16="http://schemas.microsoft.com/office/drawing/2014/main" id="{792165F5-23C2-DB17-91F4-035CA4CCB964}"/>
                  </a:ext>
                </a:extLst>
              </p:cNvPr>
              <p:cNvPicPr/>
              <p:nvPr/>
            </p:nvPicPr>
            <p:blipFill>
              <a:blip r:embed="rId6"/>
              <a:stretch>
                <a:fillRect/>
              </a:stretch>
            </p:blipFill>
            <p:spPr>
              <a:xfrm>
                <a:off x="4368861" y="722244"/>
                <a:ext cx="108000" cy="1188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D013AB7E-BB0C-FB41-98C2-0806C433AF6E}"/>
                  </a:ext>
                </a:extLst>
              </p14:cNvPr>
              <p14:cNvContentPartPr/>
              <p14:nvPr/>
            </p14:nvContentPartPr>
            <p14:xfrm>
              <a:off x="4270581" y="4099764"/>
              <a:ext cx="123840" cy="693360"/>
            </p14:xfrm>
          </p:contentPart>
        </mc:Choice>
        <mc:Fallback xmlns="">
          <p:pic>
            <p:nvPicPr>
              <p:cNvPr id="4" name="Ink 3">
                <a:extLst>
                  <a:ext uri="{FF2B5EF4-FFF2-40B4-BE49-F238E27FC236}">
                    <a16:creationId xmlns:a16="http://schemas.microsoft.com/office/drawing/2014/main" id="{D013AB7E-BB0C-FB41-98C2-0806C433AF6E}"/>
                  </a:ext>
                </a:extLst>
              </p:cNvPr>
              <p:cNvPicPr/>
              <p:nvPr/>
            </p:nvPicPr>
            <p:blipFill>
              <a:blip r:embed="rId8"/>
              <a:stretch>
                <a:fillRect/>
              </a:stretch>
            </p:blipFill>
            <p:spPr>
              <a:xfrm>
                <a:off x="4252581" y="4081764"/>
                <a:ext cx="159480" cy="72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42CDEA86-ED30-53E5-4B4C-DF9B73F41F54}"/>
                  </a:ext>
                </a:extLst>
              </p14:cNvPr>
              <p14:cNvContentPartPr/>
              <p14:nvPr/>
            </p14:nvContentPartPr>
            <p14:xfrm>
              <a:off x="7789941" y="761844"/>
              <a:ext cx="504000" cy="3393360"/>
            </p14:xfrm>
          </p:contentPart>
        </mc:Choice>
        <mc:Fallback xmlns="">
          <p:pic>
            <p:nvPicPr>
              <p:cNvPr id="5" name="Ink 4">
                <a:extLst>
                  <a:ext uri="{FF2B5EF4-FFF2-40B4-BE49-F238E27FC236}">
                    <a16:creationId xmlns:a16="http://schemas.microsoft.com/office/drawing/2014/main" id="{42CDEA86-ED30-53E5-4B4C-DF9B73F41F54}"/>
                  </a:ext>
                </a:extLst>
              </p:cNvPr>
              <p:cNvPicPr/>
              <p:nvPr/>
            </p:nvPicPr>
            <p:blipFill>
              <a:blip r:embed="rId10"/>
              <a:stretch>
                <a:fillRect/>
              </a:stretch>
            </p:blipFill>
            <p:spPr>
              <a:xfrm>
                <a:off x="7771941" y="743844"/>
                <a:ext cx="539640" cy="3429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59499D4-97D4-760C-D887-1EC69E888A89}"/>
                  </a:ext>
                </a:extLst>
              </p14:cNvPr>
              <p14:cNvContentPartPr/>
              <p14:nvPr/>
            </p14:nvContentPartPr>
            <p14:xfrm>
              <a:off x="5837661" y="625764"/>
              <a:ext cx="443160" cy="1584000"/>
            </p14:xfrm>
          </p:contentPart>
        </mc:Choice>
        <mc:Fallback xmlns="">
          <p:pic>
            <p:nvPicPr>
              <p:cNvPr id="7" name="Ink 6">
                <a:extLst>
                  <a:ext uri="{FF2B5EF4-FFF2-40B4-BE49-F238E27FC236}">
                    <a16:creationId xmlns:a16="http://schemas.microsoft.com/office/drawing/2014/main" id="{659499D4-97D4-760C-D887-1EC69E888A89}"/>
                  </a:ext>
                </a:extLst>
              </p:cNvPr>
              <p:cNvPicPr/>
              <p:nvPr/>
            </p:nvPicPr>
            <p:blipFill>
              <a:blip r:embed="rId12"/>
              <a:stretch>
                <a:fillRect/>
              </a:stretch>
            </p:blipFill>
            <p:spPr>
              <a:xfrm>
                <a:off x="5819661" y="607764"/>
                <a:ext cx="478800" cy="1619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B6651A1E-8FEB-0117-4FEF-21B7420B3745}"/>
                  </a:ext>
                </a:extLst>
              </p14:cNvPr>
              <p14:cNvContentPartPr/>
              <p14:nvPr/>
            </p14:nvContentPartPr>
            <p14:xfrm>
              <a:off x="8002701" y="4174284"/>
              <a:ext cx="313920" cy="1832040"/>
            </p14:xfrm>
          </p:contentPart>
        </mc:Choice>
        <mc:Fallback xmlns="">
          <p:pic>
            <p:nvPicPr>
              <p:cNvPr id="11" name="Ink 10">
                <a:extLst>
                  <a:ext uri="{FF2B5EF4-FFF2-40B4-BE49-F238E27FC236}">
                    <a16:creationId xmlns:a16="http://schemas.microsoft.com/office/drawing/2014/main" id="{B6651A1E-8FEB-0117-4FEF-21B7420B3745}"/>
                  </a:ext>
                </a:extLst>
              </p:cNvPr>
              <p:cNvPicPr/>
              <p:nvPr/>
            </p:nvPicPr>
            <p:blipFill>
              <a:blip r:embed="rId14"/>
              <a:stretch>
                <a:fillRect/>
              </a:stretch>
            </p:blipFill>
            <p:spPr>
              <a:xfrm>
                <a:off x="7985061" y="4156644"/>
                <a:ext cx="349560" cy="1867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11EC3202-524D-4363-FA57-7A3E28B521BC}"/>
                  </a:ext>
                </a:extLst>
              </p14:cNvPr>
              <p14:cNvContentPartPr/>
              <p14:nvPr/>
            </p14:nvContentPartPr>
            <p14:xfrm>
              <a:off x="6079941" y="4073844"/>
              <a:ext cx="262440" cy="874080"/>
            </p14:xfrm>
          </p:contentPart>
        </mc:Choice>
        <mc:Fallback xmlns="">
          <p:pic>
            <p:nvPicPr>
              <p:cNvPr id="12" name="Ink 11">
                <a:extLst>
                  <a:ext uri="{FF2B5EF4-FFF2-40B4-BE49-F238E27FC236}">
                    <a16:creationId xmlns:a16="http://schemas.microsoft.com/office/drawing/2014/main" id="{11EC3202-524D-4363-FA57-7A3E28B521BC}"/>
                  </a:ext>
                </a:extLst>
              </p:cNvPr>
              <p:cNvPicPr/>
              <p:nvPr/>
            </p:nvPicPr>
            <p:blipFill>
              <a:blip r:embed="rId16"/>
              <a:stretch>
                <a:fillRect/>
              </a:stretch>
            </p:blipFill>
            <p:spPr>
              <a:xfrm>
                <a:off x="6062301" y="4056204"/>
                <a:ext cx="298080" cy="909720"/>
              </a:xfrm>
              <a:prstGeom prst="rect">
                <a:avLst/>
              </a:prstGeom>
            </p:spPr>
          </p:pic>
        </mc:Fallback>
      </mc:AlternateContent>
    </p:spTree>
    <p:extLst>
      <p:ext uri="{BB962C8B-B14F-4D97-AF65-F5344CB8AC3E}">
        <p14:creationId xmlns:p14="http://schemas.microsoft.com/office/powerpoint/2010/main" val="633765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7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40047" y="380289"/>
            <a:ext cx="9242192" cy="5539978"/>
          </a:xfrm>
          <a:prstGeom prst="rect">
            <a:avLst/>
          </a:prstGeom>
          <a:noFill/>
        </p:spPr>
        <p:txBody>
          <a:bodyPr wrap="square" rtlCol="0">
            <a:spAutoFit/>
          </a:bodyPr>
          <a:lstStyle/>
          <a:p>
            <a:r>
              <a:rPr lang="en-US" sz="3400" b="1">
                <a:solidFill>
                  <a:srgbClr val="FFC000"/>
                </a:solidFill>
                <a:cs typeface="+mj-cs"/>
              </a:rPr>
              <a:t>Isaiah 4:3–4  </a:t>
            </a:r>
          </a:p>
          <a:p>
            <a:r>
              <a:rPr lang="en-US" sz="3200">
                <a:solidFill>
                  <a:srgbClr val="FFC000"/>
                </a:solidFill>
                <a:cs typeface="+mj-cs"/>
              </a:rPr>
              <a:t>4:3 And it shall come to pass, that he that is left in Zion, And he that remaineth in Jerusalem, Shall be called holy, Even every one that is written among the living in Jerusalem: 4:4 When the Lord shall have washed away the filth of the daughters of Zion, And shall have purged the blood of Jerusalem from the midst thereof By the spirit of judgment, and by the spirit of burning. (KJV </a:t>
            </a:r>
            <a:r>
              <a:rPr lang="he-IL" sz="3200">
                <a:solidFill>
                  <a:srgbClr val="FFFF00"/>
                </a:solidFill>
                <a:cs typeface="+mj-cs"/>
              </a:rPr>
              <a:t>וְהָיָ֣ה׀ הַנִּשְׁאָ֣ר בְּצִיֹּ֗ון וְהַנֹּותָר֙ בִּיר֣וּשָׁלִַ֔ם קָדֹ֖ושׁ יֵאָ֣מֶר לֹ֑ו כָּל־הַכָּת֥וּב לַחַיִּ֖ים בִּירוּשָׁלִָֽם׃ אִ֣ם׀ רָחַ֣ץ אֲדֹנָ֗י אֵ֚ת צֹאַ֣ת בְּנֹות־צִיֹּ֔ון וְאֶת־דְּמֵ֥י יְרוּשָׁלִַ֖ם יָדִ֣יחַ מִקִּרְבָּ֑הּ בְּר֥וּחַ מִשְׁפָּ֖ט וּבְר֥וּחַ בָּעֵֽר׃</a:t>
            </a:r>
            <a:r>
              <a:rPr lang="he-IL" sz="32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B81560A-27B1-6CCE-809F-962DEBD1FB8E}"/>
                  </a:ext>
                </a:extLst>
              </p14:cNvPr>
              <p14:cNvContentPartPr/>
              <p14:nvPr/>
            </p14:nvContentPartPr>
            <p14:xfrm>
              <a:off x="2147661" y="3735084"/>
              <a:ext cx="41040" cy="11520"/>
            </p14:xfrm>
          </p:contentPart>
        </mc:Choice>
        <mc:Fallback xmlns="">
          <p:pic>
            <p:nvPicPr>
              <p:cNvPr id="2" name="Ink 1">
                <a:extLst>
                  <a:ext uri="{FF2B5EF4-FFF2-40B4-BE49-F238E27FC236}">
                    <a16:creationId xmlns:a16="http://schemas.microsoft.com/office/drawing/2014/main" id="{3B81560A-27B1-6CCE-809F-962DEBD1FB8E}"/>
                  </a:ext>
                </a:extLst>
              </p:cNvPr>
              <p:cNvPicPr/>
              <p:nvPr/>
            </p:nvPicPr>
            <p:blipFill>
              <a:blip r:embed="rId5"/>
              <a:stretch>
                <a:fillRect/>
              </a:stretch>
            </p:blipFill>
            <p:spPr>
              <a:xfrm>
                <a:off x="2129661" y="3717444"/>
                <a:ext cx="7668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FD9C615-3133-A0EA-31B0-D8E77C70E6F2}"/>
                  </a:ext>
                </a:extLst>
              </p14:cNvPr>
              <p14:cNvContentPartPr/>
              <p14:nvPr/>
            </p14:nvContentPartPr>
            <p14:xfrm>
              <a:off x="2986101" y="4356804"/>
              <a:ext cx="14760" cy="1080"/>
            </p14:xfrm>
          </p:contentPart>
        </mc:Choice>
        <mc:Fallback xmlns="">
          <p:pic>
            <p:nvPicPr>
              <p:cNvPr id="4" name="Ink 3">
                <a:extLst>
                  <a:ext uri="{FF2B5EF4-FFF2-40B4-BE49-F238E27FC236}">
                    <a16:creationId xmlns:a16="http://schemas.microsoft.com/office/drawing/2014/main" id="{1FD9C615-3133-A0EA-31B0-D8E77C70E6F2}"/>
                  </a:ext>
                </a:extLst>
              </p:cNvPr>
              <p:cNvPicPr/>
              <p:nvPr/>
            </p:nvPicPr>
            <p:blipFill>
              <a:blip r:embed="rId7"/>
              <a:stretch>
                <a:fillRect/>
              </a:stretch>
            </p:blipFill>
            <p:spPr>
              <a:xfrm>
                <a:off x="2968101" y="4339164"/>
                <a:ext cx="504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34B327B-350E-7A20-A87E-0F3C5C13A73B}"/>
                  </a:ext>
                </a:extLst>
              </p14:cNvPr>
              <p14:cNvContentPartPr/>
              <p14:nvPr/>
            </p14:nvContentPartPr>
            <p14:xfrm>
              <a:off x="4649661" y="4424844"/>
              <a:ext cx="4320" cy="3600"/>
            </p14:xfrm>
          </p:contentPart>
        </mc:Choice>
        <mc:Fallback xmlns="">
          <p:pic>
            <p:nvPicPr>
              <p:cNvPr id="5" name="Ink 4">
                <a:extLst>
                  <a:ext uri="{FF2B5EF4-FFF2-40B4-BE49-F238E27FC236}">
                    <a16:creationId xmlns:a16="http://schemas.microsoft.com/office/drawing/2014/main" id="{B34B327B-350E-7A20-A87E-0F3C5C13A73B}"/>
                  </a:ext>
                </a:extLst>
              </p:cNvPr>
              <p:cNvPicPr/>
              <p:nvPr/>
            </p:nvPicPr>
            <p:blipFill>
              <a:blip r:embed="rId9"/>
              <a:stretch>
                <a:fillRect/>
              </a:stretch>
            </p:blipFill>
            <p:spPr>
              <a:xfrm>
                <a:off x="4631661" y="4406844"/>
                <a:ext cx="39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AA02C60-EF5C-0F57-A2B8-1CBCEE7FA436}"/>
                  </a:ext>
                </a:extLst>
              </p14:cNvPr>
              <p14:cNvContentPartPr/>
              <p14:nvPr/>
            </p14:nvContentPartPr>
            <p14:xfrm>
              <a:off x="1831581" y="4709244"/>
              <a:ext cx="24840" cy="3600"/>
            </p14:xfrm>
          </p:contentPart>
        </mc:Choice>
        <mc:Fallback xmlns="">
          <p:pic>
            <p:nvPicPr>
              <p:cNvPr id="7" name="Ink 6">
                <a:extLst>
                  <a:ext uri="{FF2B5EF4-FFF2-40B4-BE49-F238E27FC236}">
                    <a16:creationId xmlns:a16="http://schemas.microsoft.com/office/drawing/2014/main" id="{3AA02C60-EF5C-0F57-A2B8-1CBCEE7FA436}"/>
                  </a:ext>
                </a:extLst>
              </p:cNvPr>
              <p:cNvPicPr/>
              <p:nvPr/>
            </p:nvPicPr>
            <p:blipFill>
              <a:blip r:embed="rId11"/>
              <a:stretch>
                <a:fillRect/>
              </a:stretch>
            </p:blipFill>
            <p:spPr>
              <a:xfrm>
                <a:off x="1813581" y="4691604"/>
                <a:ext cx="60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A66025E-4057-CE6F-9162-34C568F2F26F}"/>
                  </a:ext>
                </a:extLst>
              </p14:cNvPr>
              <p14:cNvContentPartPr/>
              <p14:nvPr/>
            </p14:nvContentPartPr>
            <p14:xfrm>
              <a:off x="2465181" y="4777284"/>
              <a:ext cx="322920" cy="32040"/>
            </p14:xfrm>
          </p:contentPart>
        </mc:Choice>
        <mc:Fallback xmlns="">
          <p:pic>
            <p:nvPicPr>
              <p:cNvPr id="9" name="Ink 8">
                <a:extLst>
                  <a:ext uri="{FF2B5EF4-FFF2-40B4-BE49-F238E27FC236}">
                    <a16:creationId xmlns:a16="http://schemas.microsoft.com/office/drawing/2014/main" id="{1A66025E-4057-CE6F-9162-34C568F2F26F}"/>
                  </a:ext>
                </a:extLst>
              </p:cNvPr>
              <p:cNvPicPr/>
              <p:nvPr/>
            </p:nvPicPr>
            <p:blipFill>
              <a:blip r:embed="rId13"/>
              <a:stretch>
                <a:fillRect/>
              </a:stretch>
            </p:blipFill>
            <p:spPr>
              <a:xfrm>
                <a:off x="2447181" y="4759284"/>
                <a:ext cx="358560" cy="67680"/>
              </a:xfrm>
              <a:prstGeom prst="rect">
                <a:avLst/>
              </a:prstGeom>
            </p:spPr>
          </p:pic>
        </mc:Fallback>
      </mc:AlternateContent>
    </p:spTree>
    <p:extLst>
      <p:ext uri="{BB962C8B-B14F-4D97-AF65-F5344CB8AC3E}">
        <p14:creationId xmlns:p14="http://schemas.microsoft.com/office/powerpoint/2010/main" val="303000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12143827" cy="656659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03291"/>
            <a:ext cx="11642278" cy="6078587"/>
          </a:xfrm>
          <a:prstGeom prst="rect">
            <a:avLst/>
          </a:prstGeom>
          <a:noFill/>
        </p:spPr>
        <p:txBody>
          <a:bodyPr wrap="square" rtlCol="0">
            <a:spAutoFit/>
          </a:bodyPr>
          <a:lstStyle/>
          <a:p>
            <a:r>
              <a:rPr lang="en-US" sz="3200" b="1">
                <a:solidFill>
                  <a:srgbClr val="FFC000"/>
                </a:solidFill>
                <a:cs typeface="+mj-cs"/>
              </a:rPr>
              <a:t>Targum Jonathan son of Uziel Isaiah 33:19-24</a:t>
            </a:r>
          </a:p>
          <a:p>
            <a:r>
              <a:rPr lang="en-US" sz="2100">
                <a:solidFill>
                  <a:srgbClr val="FFC000"/>
                </a:solidFill>
                <a:cs typeface="+mj-cs"/>
              </a:rPr>
              <a:t>33:19 Thou shalt not be able to see the government of a mighty people, whose language is so unintelligible that thou canst not understand it, whose tongue stammereth, because there is no understanding in them. </a:t>
            </a:r>
            <a:r>
              <a:rPr lang="en-US" sz="2100">
                <a:solidFill>
                  <a:srgbClr val="92D050"/>
                </a:solidFill>
                <a:cs typeface="+mj-cs"/>
              </a:rPr>
              <a:t>33:20 O Zion, thou shalt see their fall; O city of our festivals, thine eyes shall see the consolation of Jerusalem in her prosperity and security, like a tabernacle that is not taken down, and whose pegs are not drawn out for ever, and whose cords shall not be broken. 33:21 Yea, surely from thence the power of the Lord shall be revealed, to do good unto us from the place whence overflowing rivers of broad span shall flow, through which shall not pass the fishermen’s boat, nor the large pinnace go through it.</a:t>
            </a:r>
            <a:r>
              <a:rPr lang="en-US" sz="2100">
                <a:solidFill>
                  <a:srgbClr val="FFC000"/>
                </a:solidFill>
                <a:cs typeface="+mj-cs"/>
              </a:rPr>
              <a:t> </a:t>
            </a:r>
            <a:r>
              <a:rPr lang="en-US" sz="2100">
                <a:solidFill>
                  <a:srgbClr val="00B0F0"/>
                </a:solidFill>
                <a:cs typeface="+mj-cs"/>
              </a:rPr>
              <a:t>33:22 For the Lord is our judge, who by His power brought us out of Egypt; the Lord, who is our teacher, who gave us the doctrine of the law from Sinai; the Lord is our king, He will redeem us, and execute for us vengeance of judgment on the host of Gog. </a:t>
            </a:r>
            <a:r>
              <a:rPr lang="en-US" sz="2100">
                <a:solidFill>
                  <a:srgbClr val="FFC000"/>
                </a:solidFill>
                <a:cs typeface="+mj-cs"/>
              </a:rPr>
              <a:t>33:23 At that time the people shall be bereft of their strength, and shall be like a ship, whose ropes are broken; neither shall there be strength in their mast, which is cut down, so that it is not possible to spread a sail upon it; then shall the house of Israel divide the treasures of the people, the abundance of spoil and prey; and although the blind and the lame are left among them, they also shall divide the abundance of spoil and prey. 33:24 Henceforth they shall not say to the people which dwell round about them, I shall return to the Shekinah. (From you is come upon us the evil plague.) The people, the house of Israel, shall be gathered together, and they shall return to their land, their sins being forgiven.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F0FFE0-CD20-BD1F-CFA2-7AAA8AC91250}"/>
                  </a:ext>
                </a:extLst>
              </p14:cNvPr>
              <p14:cNvContentPartPr/>
              <p14:nvPr/>
            </p14:nvContentPartPr>
            <p14:xfrm>
              <a:off x="5529501" y="3496044"/>
              <a:ext cx="100440" cy="43200"/>
            </p14:xfrm>
          </p:contentPart>
        </mc:Choice>
        <mc:Fallback xmlns="">
          <p:pic>
            <p:nvPicPr>
              <p:cNvPr id="2" name="Ink 1">
                <a:extLst>
                  <a:ext uri="{FF2B5EF4-FFF2-40B4-BE49-F238E27FC236}">
                    <a16:creationId xmlns:a16="http://schemas.microsoft.com/office/drawing/2014/main" id="{F6F0FFE0-CD20-BD1F-CFA2-7AAA8AC91250}"/>
                  </a:ext>
                </a:extLst>
              </p:cNvPr>
              <p:cNvPicPr/>
              <p:nvPr/>
            </p:nvPicPr>
            <p:blipFill>
              <a:blip r:embed="rId5"/>
              <a:stretch>
                <a:fillRect/>
              </a:stretch>
            </p:blipFill>
            <p:spPr>
              <a:xfrm>
                <a:off x="5511501" y="3478404"/>
                <a:ext cx="1360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7EF0582-818F-2882-75E7-153F28121762}"/>
                  </a:ext>
                </a:extLst>
              </p14:cNvPr>
              <p14:cNvContentPartPr/>
              <p14:nvPr/>
            </p14:nvContentPartPr>
            <p14:xfrm>
              <a:off x="8509941" y="4422684"/>
              <a:ext cx="3144600" cy="79560"/>
            </p14:xfrm>
          </p:contentPart>
        </mc:Choice>
        <mc:Fallback xmlns="">
          <p:pic>
            <p:nvPicPr>
              <p:cNvPr id="4" name="Ink 3">
                <a:extLst>
                  <a:ext uri="{FF2B5EF4-FFF2-40B4-BE49-F238E27FC236}">
                    <a16:creationId xmlns:a16="http://schemas.microsoft.com/office/drawing/2014/main" id="{07EF0582-818F-2882-75E7-153F28121762}"/>
                  </a:ext>
                </a:extLst>
              </p:cNvPr>
              <p:cNvPicPr/>
              <p:nvPr/>
            </p:nvPicPr>
            <p:blipFill>
              <a:blip r:embed="rId7"/>
              <a:stretch>
                <a:fillRect/>
              </a:stretch>
            </p:blipFill>
            <p:spPr>
              <a:xfrm>
                <a:off x="8492301" y="4404684"/>
                <a:ext cx="3180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70AC9B48-1B95-C8EF-53E9-F36A5CEF22C8}"/>
                  </a:ext>
                </a:extLst>
              </p14:cNvPr>
              <p14:cNvContentPartPr/>
              <p14:nvPr/>
            </p14:nvContentPartPr>
            <p14:xfrm>
              <a:off x="531621" y="4761084"/>
              <a:ext cx="3493800" cy="56160"/>
            </p14:xfrm>
          </p:contentPart>
        </mc:Choice>
        <mc:Fallback xmlns="">
          <p:pic>
            <p:nvPicPr>
              <p:cNvPr id="5" name="Ink 4">
                <a:extLst>
                  <a:ext uri="{FF2B5EF4-FFF2-40B4-BE49-F238E27FC236}">
                    <a16:creationId xmlns:a16="http://schemas.microsoft.com/office/drawing/2014/main" id="{70AC9B48-1B95-C8EF-53E9-F36A5CEF22C8}"/>
                  </a:ext>
                </a:extLst>
              </p:cNvPr>
              <p:cNvPicPr/>
              <p:nvPr/>
            </p:nvPicPr>
            <p:blipFill>
              <a:blip r:embed="rId9"/>
              <a:stretch>
                <a:fillRect/>
              </a:stretch>
            </p:blipFill>
            <p:spPr>
              <a:xfrm>
                <a:off x="513981" y="4743444"/>
                <a:ext cx="352944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23E30E82-948A-722B-FF3C-9203D1BC4AE4}"/>
                  </a:ext>
                </a:extLst>
              </p14:cNvPr>
              <p14:cNvContentPartPr/>
              <p14:nvPr/>
            </p14:nvContentPartPr>
            <p14:xfrm>
              <a:off x="298701" y="591204"/>
              <a:ext cx="284400" cy="1137240"/>
            </p14:xfrm>
          </p:contentPart>
        </mc:Choice>
        <mc:Fallback xmlns="">
          <p:pic>
            <p:nvPicPr>
              <p:cNvPr id="7" name="Ink 6">
                <a:extLst>
                  <a:ext uri="{FF2B5EF4-FFF2-40B4-BE49-F238E27FC236}">
                    <a16:creationId xmlns:a16="http://schemas.microsoft.com/office/drawing/2014/main" id="{23E30E82-948A-722B-FF3C-9203D1BC4AE4}"/>
                  </a:ext>
                </a:extLst>
              </p:cNvPr>
              <p:cNvPicPr/>
              <p:nvPr/>
            </p:nvPicPr>
            <p:blipFill>
              <a:blip r:embed="rId11"/>
              <a:stretch>
                <a:fillRect/>
              </a:stretch>
            </p:blipFill>
            <p:spPr>
              <a:xfrm>
                <a:off x="281061" y="573204"/>
                <a:ext cx="320040" cy="1172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1C808722-8ED0-930E-91A9-A8D63E3CAC10}"/>
                  </a:ext>
                </a:extLst>
              </p14:cNvPr>
              <p14:cNvContentPartPr/>
              <p14:nvPr/>
            </p14:nvContentPartPr>
            <p14:xfrm>
              <a:off x="10459341" y="557724"/>
              <a:ext cx="388440" cy="777240"/>
            </p14:xfrm>
          </p:contentPart>
        </mc:Choice>
        <mc:Fallback xmlns="">
          <p:pic>
            <p:nvPicPr>
              <p:cNvPr id="9" name="Ink 8">
                <a:extLst>
                  <a:ext uri="{FF2B5EF4-FFF2-40B4-BE49-F238E27FC236}">
                    <a16:creationId xmlns:a16="http://schemas.microsoft.com/office/drawing/2014/main" id="{1C808722-8ED0-930E-91A9-A8D63E3CAC10}"/>
                  </a:ext>
                </a:extLst>
              </p:cNvPr>
              <p:cNvPicPr/>
              <p:nvPr/>
            </p:nvPicPr>
            <p:blipFill>
              <a:blip r:embed="rId13"/>
              <a:stretch>
                <a:fillRect/>
              </a:stretch>
            </p:blipFill>
            <p:spPr>
              <a:xfrm>
                <a:off x="10441341" y="539724"/>
                <a:ext cx="424080" cy="812880"/>
              </a:xfrm>
              <a:prstGeom prst="rect">
                <a:avLst/>
              </a:prstGeom>
            </p:spPr>
          </p:pic>
        </mc:Fallback>
      </mc:AlternateContent>
    </p:spTree>
    <p:extLst>
      <p:ext uri="{BB962C8B-B14F-4D97-AF65-F5344CB8AC3E}">
        <p14:creationId xmlns:p14="http://schemas.microsoft.com/office/powerpoint/2010/main" val="10893831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8672381" cy="656659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03291"/>
            <a:ext cx="8089004" cy="6186309"/>
          </a:xfrm>
          <a:prstGeom prst="rect">
            <a:avLst/>
          </a:prstGeom>
          <a:noFill/>
        </p:spPr>
        <p:txBody>
          <a:bodyPr wrap="square" rtlCol="0">
            <a:spAutoFit/>
          </a:bodyPr>
          <a:lstStyle/>
          <a:p>
            <a:r>
              <a:rPr lang="en-US" sz="2200" b="1">
                <a:solidFill>
                  <a:srgbClr val="FFC000"/>
                </a:solidFill>
                <a:cs typeface="+mj-cs"/>
              </a:rPr>
              <a:t>Rashi on Isaiah 33:19 Parts 1-4</a:t>
            </a:r>
          </a:p>
          <a:p>
            <a:pPr algn="r"/>
            <a:r>
              <a:rPr lang="he-IL" sz="2200">
                <a:solidFill>
                  <a:srgbClr val="FFFF00"/>
                </a:solidFill>
                <a:cs typeface="+mj-cs"/>
              </a:rPr>
              <a:t>את עם נועז. כמו לועז אלו אשור ובבל שאין לשונם לשון הקודש:</a:t>
            </a:r>
          </a:p>
          <a:p>
            <a:r>
              <a:rPr lang="en-US" sz="2200">
                <a:solidFill>
                  <a:srgbClr val="FFC000"/>
                </a:solidFill>
                <a:cs typeface="+mj-cs"/>
              </a:rPr>
              <a:t>A people of a strange tongue (</a:t>
            </a:r>
            <a:r>
              <a:rPr lang="he-IL" sz="2200">
                <a:solidFill>
                  <a:srgbClr val="FFFF00"/>
                </a:solidFill>
                <a:cs typeface="+mj-cs"/>
              </a:rPr>
              <a:t>נוֹעָז</a:t>
            </a:r>
            <a:r>
              <a:rPr lang="he-IL" sz="2200">
                <a:solidFill>
                  <a:srgbClr val="FFC000"/>
                </a:solidFill>
                <a:cs typeface="+mj-cs"/>
              </a:rPr>
              <a:t>) </a:t>
            </a:r>
            <a:r>
              <a:rPr lang="en-US" sz="2200">
                <a:solidFill>
                  <a:srgbClr val="FFC000"/>
                </a:solidFill>
                <a:cs typeface="+mj-cs"/>
              </a:rPr>
              <a:t> like </a:t>
            </a:r>
            <a:r>
              <a:rPr lang="he-IL" sz="2200">
                <a:solidFill>
                  <a:srgbClr val="FFFF00"/>
                </a:solidFill>
                <a:cs typeface="+mj-cs"/>
              </a:rPr>
              <a:t>לוֹעֵז</a:t>
            </a:r>
            <a:r>
              <a:rPr lang="he-IL" sz="2200">
                <a:solidFill>
                  <a:srgbClr val="FFC000"/>
                </a:solidFill>
                <a:cs typeface="+mj-cs"/>
              </a:rPr>
              <a:t>. </a:t>
            </a:r>
            <a:r>
              <a:rPr lang="en-US" sz="2200">
                <a:solidFill>
                  <a:srgbClr val="FFC000"/>
                </a:solidFill>
                <a:cs typeface="+mj-cs"/>
              </a:rPr>
              <a:t> These are all the heathens, whose language is not the holy tongue. ([Other editions read:] These are Assyria and Babylon, whose language is not the holy tongue.) ([Manuscripts read:] These are all the nations whose language is not the holy tongue.)</a:t>
            </a:r>
          </a:p>
          <a:p>
            <a:pPr algn="r"/>
            <a:r>
              <a:rPr lang="he-IL" sz="2200">
                <a:solidFill>
                  <a:srgbClr val="FFFF00"/>
                </a:solidFill>
                <a:cs typeface="+mj-cs"/>
              </a:rPr>
              <a:t>לא תראה. לא תחשוב בלבך כי כולם יהיו חשכים ושפלים:</a:t>
            </a:r>
          </a:p>
          <a:p>
            <a:r>
              <a:rPr lang="en-US" sz="2200">
                <a:solidFill>
                  <a:srgbClr val="FFC000"/>
                </a:solidFill>
                <a:cs typeface="+mj-cs"/>
              </a:rPr>
              <a:t>you shall not see You shall not esteem in your heart, for they shall all be dark and humble.</a:t>
            </a:r>
          </a:p>
          <a:p>
            <a:pPr algn="r"/>
            <a:r>
              <a:rPr lang="he-IL" sz="2200">
                <a:solidFill>
                  <a:srgbClr val="FFFF00"/>
                </a:solidFill>
                <a:cs typeface="+mj-cs"/>
              </a:rPr>
              <a:t>עמקו שפה. כמו ויהי כל הארץ שפה אחת (בראשית י״א:א׳):</a:t>
            </a:r>
          </a:p>
          <a:p>
            <a:r>
              <a:rPr lang="en-US" sz="2200">
                <a:solidFill>
                  <a:srgbClr val="FFC000"/>
                </a:solidFill>
                <a:cs typeface="+mj-cs"/>
              </a:rPr>
              <a:t>speech... obscure (</a:t>
            </a:r>
            <a:r>
              <a:rPr lang="he-IL" sz="2200">
                <a:solidFill>
                  <a:srgbClr val="FFFF00"/>
                </a:solidFill>
                <a:cs typeface="+mj-cs"/>
              </a:rPr>
              <a:t>שָׂפָה</a:t>
            </a:r>
            <a:r>
              <a:rPr lang="he-IL" sz="2200">
                <a:solidFill>
                  <a:srgbClr val="FFC000"/>
                </a:solidFill>
                <a:cs typeface="+mj-cs"/>
              </a:rPr>
              <a:t>, </a:t>
            </a:r>
            <a:r>
              <a:rPr lang="en-US" sz="2200">
                <a:solidFill>
                  <a:srgbClr val="FFC000"/>
                </a:solidFill>
                <a:cs typeface="+mj-cs"/>
              </a:rPr>
              <a:t> lit. lip.) Comp. (Gen. 11:1) </a:t>
            </a:r>
            <a:r>
              <a:rPr lang="en-US" sz="2200">
                <a:solidFill>
                  <a:srgbClr val="00B0F0"/>
                </a:solidFill>
                <a:cs typeface="+mj-cs"/>
              </a:rPr>
              <a:t>“And all the land was one speech</a:t>
            </a:r>
            <a:r>
              <a:rPr lang="en-US" sz="2200">
                <a:solidFill>
                  <a:srgbClr val="FFC000"/>
                </a:solidFill>
                <a:cs typeface="+mj-cs"/>
              </a:rPr>
              <a:t> (</a:t>
            </a:r>
            <a:r>
              <a:rPr lang="he-IL" sz="2200">
                <a:solidFill>
                  <a:srgbClr val="FFFF00"/>
                </a:solidFill>
                <a:cs typeface="+mj-cs"/>
              </a:rPr>
              <a:t>שָׂפָה</a:t>
            </a:r>
            <a:r>
              <a:rPr lang="he-IL" sz="2200">
                <a:solidFill>
                  <a:srgbClr val="FFC000"/>
                </a:solidFill>
                <a:cs typeface="+mj-cs"/>
              </a:rPr>
              <a:t>).”</a:t>
            </a:r>
          </a:p>
          <a:p>
            <a:pPr algn="r"/>
            <a:r>
              <a:rPr lang="he-IL" sz="2200">
                <a:solidFill>
                  <a:srgbClr val="FFFF00"/>
                </a:solidFill>
                <a:cs typeface="+mj-cs"/>
              </a:rPr>
              <a:t>נלעג לשון. עגלים, ועמקי שפה (לעיל כג) כל זה לשון נכרית שאינן מכירין בלשון הקודש:</a:t>
            </a:r>
          </a:p>
          <a:p>
            <a:r>
              <a:rPr lang="en-US" sz="2200">
                <a:solidFill>
                  <a:srgbClr val="FFC000"/>
                </a:solidFill>
                <a:cs typeface="+mj-cs"/>
              </a:rPr>
              <a:t>of stammering tongue (</a:t>
            </a:r>
            <a:r>
              <a:rPr lang="he-IL" sz="2200">
                <a:solidFill>
                  <a:srgbClr val="FFFF00"/>
                </a:solidFill>
                <a:cs typeface="+mj-cs"/>
              </a:rPr>
              <a:t>נִלְעָג לָשׁוֹן</a:t>
            </a:r>
            <a:r>
              <a:rPr lang="he-IL" sz="2200">
                <a:solidFill>
                  <a:srgbClr val="FFC000"/>
                </a:solidFill>
                <a:cs typeface="+mj-cs"/>
              </a:rPr>
              <a:t>). </a:t>
            </a:r>
            <a:r>
              <a:rPr lang="en-US" sz="2200">
                <a:solidFill>
                  <a:srgbClr val="FFC000"/>
                </a:solidFill>
                <a:cs typeface="+mj-cs"/>
              </a:rPr>
              <a:t> Comp. (32:4) </a:t>
            </a:r>
            <a:r>
              <a:rPr lang="en-US" sz="2200">
                <a:solidFill>
                  <a:srgbClr val="00B0F0"/>
                </a:solidFill>
                <a:cs typeface="+mj-cs"/>
              </a:rPr>
              <a:t>“The tongue of the stammerers</a:t>
            </a:r>
            <a:r>
              <a:rPr lang="en-US" sz="2200">
                <a:solidFill>
                  <a:srgbClr val="FFC000"/>
                </a:solidFill>
                <a:cs typeface="+mj-cs"/>
              </a:rPr>
              <a:t> (</a:t>
            </a:r>
            <a:r>
              <a:rPr lang="he-IL" sz="2200">
                <a:solidFill>
                  <a:srgbClr val="FFFF00"/>
                </a:solidFill>
                <a:cs typeface="+mj-cs"/>
              </a:rPr>
              <a:t>לְשׁוֹן עִלְּגִים</a:t>
            </a:r>
            <a:r>
              <a:rPr lang="he-IL" sz="2200">
                <a:solidFill>
                  <a:srgbClr val="FFC000"/>
                </a:solidFill>
                <a:cs typeface="+mj-cs"/>
              </a:rPr>
              <a:t>),” (</a:t>
            </a:r>
            <a:r>
              <a:rPr lang="en-US" sz="2200">
                <a:solidFill>
                  <a:srgbClr val="FFC000"/>
                </a:solidFill>
                <a:cs typeface="+mj-cs"/>
              </a:rPr>
              <a:t> and of obscure speech. All this is a foreign language, for they do not understand the holy tongue.)</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22B1400A-FAE0-F6EB-70DD-F9775D698CD4}"/>
                  </a:ext>
                </a:extLst>
              </p14:cNvPr>
              <p14:cNvContentPartPr/>
              <p14:nvPr/>
            </p14:nvContentPartPr>
            <p14:xfrm>
              <a:off x="546021" y="1104204"/>
              <a:ext cx="2944800" cy="80640"/>
            </p14:xfrm>
          </p:contentPart>
        </mc:Choice>
        <mc:Fallback xmlns="">
          <p:pic>
            <p:nvPicPr>
              <p:cNvPr id="2" name="Ink 1">
                <a:extLst>
                  <a:ext uri="{FF2B5EF4-FFF2-40B4-BE49-F238E27FC236}">
                    <a16:creationId xmlns:a16="http://schemas.microsoft.com/office/drawing/2014/main" id="{22B1400A-FAE0-F6EB-70DD-F9775D698CD4}"/>
                  </a:ext>
                </a:extLst>
              </p:cNvPr>
              <p:cNvPicPr/>
              <p:nvPr/>
            </p:nvPicPr>
            <p:blipFill>
              <a:blip r:embed="rId5"/>
              <a:stretch>
                <a:fillRect/>
              </a:stretch>
            </p:blipFill>
            <p:spPr>
              <a:xfrm>
                <a:off x="528021" y="1086564"/>
                <a:ext cx="298044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0BC4F6EE-7AFA-5E14-FBB6-594FE5714467}"/>
                  </a:ext>
                </a:extLst>
              </p14:cNvPr>
              <p14:cNvContentPartPr/>
              <p14:nvPr/>
            </p14:nvContentPartPr>
            <p14:xfrm>
              <a:off x="536661" y="1475004"/>
              <a:ext cx="761760" cy="39960"/>
            </p14:xfrm>
          </p:contentPart>
        </mc:Choice>
        <mc:Fallback xmlns="">
          <p:pic>
            <p:nvPicPr>
              <p:cNvPr id="4" name="Ink 3">
                <a:extLst>
                  <a:ext uri="{FF2B5EF4-FFF2-40B4-BE49-F238E27FC236}">
                    <a16:creationId xmlns:a16="http://schemas.microsoft.com/office/drawing/2014/main" id="{0BC4F6EE-7AFA-5E14-FBB6-594FE5714467}"/>
                  </a:ext>
                </a:extLst>
              </p:cNvPr>
              <p:cNvPicPr/>
              <p:nvPr/>
            </p:nvPicPr>
            <p:blipFill>
              <a:blip r:embed="rId7"/>
              <a:stretch>
                <a:fillRect/>
              </a:stretch>
            </p:blipFill>
            <p:spPr>
              <a:xfrm>
                <a:off x="519021" y="1457364"/>
                <a:ext cx="7974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122C170-99D5-2E47-F523-E7E2D7C22267}"/>
                  </a:ext>
                </a:extLst>
              </p14:cNvPr>
              <p14:cNvContentPartPr/>
              <p14:nvPr/>
            </p14:nvContentPartPr>
            <p14:xfrm>
              <a:off x="3753261" y="1454844"/>
              <a:ext cx="2104200" cy="97560"/>
            </p14:xfrm>
          </p:contentPart>
        </mc:Choice>
        <mc:Fallback xmlns="">
          <p:pic>
            <p:nvPicPr>
              <p:cNvPr id="5" name="Ink 4">
                <a:extLst>
                  <a:ext uri="{FF2B5EF4-FFF2-40B4-BE49-F238E27FC236}">
                    <a16:creationId xmlns:a16="http://schemas.microsoft.com/office/drawing/2014/main" id="{D122C170-99D5-2E47-F523-E7E2D7C22267}"/>
                  </a:ext>
                </a:extLst>
              </p:cNvPr>
              <p:cNvPicPr/>
              <p:nvPr/>
            </p:nvPicPr>
            <p:blipFill>
              <a:blip r:embed="rId9"/>
              <a:stretch>
                <a:fillRect/>
              </a:stretch>
            </p:blipFill>
            <p:spPr>
              <a:xfrm>
                <a:off x="3735621" y="1436844"/>
                <a:ext cx="21398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9659B92-4A90-588A-2902-FB564B574A5D}"/>
                  </a:ext>
                </a:extLst>
              </p14:cNvPr>
              <p14:cNvContentPartPr/>
              <p14:nvPr/>
            </p14:nvContentPartPr>
            <p14:xfrm>
              <a:off x="7096581" y="1791444"/>
              <a:ext cx="994680" cy="85680"/>
            </p14:xfrm>
          </p:contentPart>
        </mc:Choice>
        <mc:Fallback xmlns="">
          <p:pic>
            <p:nvPicPr>
              <p:cNvPr id="7" name="Ink 6">
                <a:extLst>
                  <a:ext uri="{FF2B5EF4-FFF2-40B4-BE49-F238E27FC236}">
                    <a16:creationId xmlns:a16="http://schemas.microsoft.com/office/drawing/2014/main" id="{19659B92-4A90-588A-2902-FB564B574A5D}"/>
                  </a:ext>
                </a:extLst>
              </p:cNvPr>
              <p:cNvPicPr/>
              <p:nvPr/>
            </p:nvPicPr>
            <p:blipFill>
              <a:blip r:embed="rId11"/>
              <a:stretch>
                <a:fillRect/>
              </a:stretch>
            </p:blipFill>
            <p:spPr>
              <a:xfrm>
                <a:off x="7078941" y="1773804"/>
                <a:ext cx="1030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4457B600-5898-4B4F-B272-75883C31446C}"/>
                  </a:ext>
                </a:extLst>
              </p14:cNvPr>
              <p14:cNvContentPartPr/>
              <p14:nvPr/>
            </p14:nvContentPartPr>
            <p14:xfrm>
              <a:off x="386541" y="2177004"/>
              <a:ext cx="669960" cy="84600"/>
            </p14:xfrm>
          </p:contentPart>
        </mc:Choice>
        <mc:Fallback xmlns="">
          <p:pic>
            <p:nvPicPr>
              <p:cNvPr id="9" name="Ink 8">
                <a:extLst>
                  <a:ext uri="{FF2B5EF4-FFF2-40B4-BE49-F238E27FC236}">
                    <a16:creationId xmlns:a16="http://schemas.microsoft.com/office/drawing/2014/main" id="{4457B600-5898-4B4F-B272-75883C31446C}"/>
                  </a:ext>
                </a:extLst>
              </p:cNvPr>
              <p:cNvPicPr/>
              <p:nvPr/>
            </p:nvPicPr>
            <p:blipFill>
              <a:blip r:embed="rId13"/>
              <a:stretch>
                <a:fillRect/>
              </a:stretch>
            </p:blipFill>
            <p:spPr>
              <a:xfrm>
                <a:off x="368541" y="2159364"/>
                <a:ext cx="7056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302CCDC6-82F1-6D75-9472-E07F3ADEB42A}"/>
                  </a:ext>
                </a:extLst>
              </p14:cNvPr>
              <p14:cNvContentPartPr/>
              <p14:nvPr/>
            </p14:nvContentPartPr>
            <p14:xfrm>
              <a:off x="1967661" y="2492364"/>
              <a:ext cx="1723320" cy="61560"/>
            </p14:xfrm>
          </p:contentPart>
        </mc:Choice>
        <mc:Fallback xmlns="">
          <p:pic>
            <p:nvPicPr>
              <p:cNvPr id="11" name="Ink 10">
                <a:extLst>
                  <a:ext uri="{FF2B5EF4-FFF2-40B4-BE49-F238E27FC236}">
                    <a16:creationId xmlns:a16="http://schemas.microsoft.com/office/drawing/2014/main" id="{302CCDC6-82F1-6D75-9472-E07F3ADEB42A}"/>
                  </a:ext>
                </a:extLst>
              </p:cNvPr>
              <p:cNvPicPr/>
              <p:nvPr/>
            </p:nvPicPr>
            <p:blipFill>
              <a:blip r:embed="rId15"/>
              <a:stretch>
                <a:fillRect/>
              </a:stretch>
            </p:blipFill>
            <p:spPr>
              <a:xfrm>
                <a:off x="1950021" y="2474724"/>
                <a:ext cx="17589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8C8216B8-09C1-9A73-B3F1-2E1F8152DCFB}"/>
                  </a:ext>
                </a:extLst>
              </p14:cNvPr>
              <p14:cNvContentPartPr/>
              <p14:nvPr/>
            </p14:nvContentPartPr>
            <p14:xfrm>
              <a:off x="960741" y="5627244"/>
              <a:ext cx="21960" cy="59040"/>
            </p14:xfrm>
          </p:contentPart>
        </mc:Choice>
        <mc:Fallback xmlns="">
          <p:pic>
            <p:nvPicPr>
              <p:cNvPr id="12" name="Ink 11">
                <a:extLst>
                  <a:ext uri="{FF2B5EF4-FFF2-40B4-BE49-F238E27FC236}">
                    <a16:creationId xmlns:a16="http://schemas.microsoft.com/office/drawing/2014/main" id="{8C8216B8-09C1-9A73-B3F1-2E1F8152DCFB}"/>
                  </a:ext>
                </a:extLst>
              </p:cNvPr>
              <p:cNvPicPr/>
              <p:nvPr/>
            </p:nvPicPr>
            <p:blipFill>
              <a:blip r:embed="rId17"/>
              <a:stretch>
                <a:fillRect/>
              </a:stretch>
            </p:blipFill>
            <p:spPr>
              <a:xfrm>
                <a:off x="943101" y="5609604"/>
                <a:ext cx="576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A285BAB3-DA32-E7EE-1C5B-F74E4D3364A7}"/>
                  </a:ext>
                </a:extLst>
              </p14:cNvPr>
              <p14:cNvContentPartPr/>
              <p14:nvPr/>
            </p14:nvContentPartPr>
            <p14:xfrm>
              <a:off x="4846941" y="6207564"/>
              <a:ext cx="1583640" cy="75600"/>
            </p14:xfrm>
          </p:contentPart>
        </mc:Choice>
        <mc:Fallback xmlns="">
          <p:pic>
            <p:nvPicPr>
              <p:cNvPr id="13" name="Ink 12">
                <a:extLst>
                  <a:ext uri="{FF2B5EF4-FFF2-40B4-BE49-F238E27FC236}">
                    <a16:creationId xmlns:a16="http://schemas.microsoft.com/office/drawing/2014/main" id="{A285BAB3-DA32-E7EE-1C5B-F74E4D3364A7}"/>
                  </a:ext>
                </a:extLst>
              </p:cNvPr>
              <p:cNvPicPr/>
              <p:nvPr/>
            </p:nvPicPr>
            <p:blipFill>
              <a:blip r:embed="rId19"/>
              <a:stretch>
                <a:fillRect/>
              </a:stretch>
            </p:blipFill>
            <p:spPr>
              <a:xfrm>
                <a:off x="4829301" y="6189564"/>
                <a:ext cx="1619280" cy="111240"/>
              </a:xfrm>
              <a:prstGeom prst="rect">
                <a:avLst/>
              </a:prstGeom>
            </p:spPr>
          </p:pic>
        </mc:Fallback>
      </mc:AlternateContent>
    </p:spTree>
    <p:extLst>
      <p:ext uri="{BB962C8B-B14F-4D97-AF65-F5344CB8AC3E}">
        <p14:creationId xmlns:p14="http://schemas.microsoft.com/office/powerpoint/2010/main" val="4170943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8672381" cy="65665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33449" y="175477"/>
            <a:ext cx="7701825" cy="5940088"/>
          </a:xfrm>
          <a:prstGeom prst="rect">
            <a:avLst/>
          </a:prstGeom>
          <a:noFill/>
        </p:spPr>
        <p:txBody>
          <a:bodyPr wrap="square" rtlCol="0">
            <a:spAutoFit/>
          </a:bodyPr>
          <a:lstStyle/>
          <a:p>
            <a:pPr algn="r"/>
            <a:r>
              <a:rPr lang="he-IL" sz="2200" b="1">
                <a:solidFill>
                  <a:srgbClr val="FFFF00"/>
                </a:solidFill>
                <a:cs typeface="+mj-cs"/>
              </a:rPr>
              <a:t>ספר דברים פרק יב</a:t>
            </a:r>
          </a:p>
          <a:p>
            <a:pPr algn="r"/>
            <a:r>
              <a:rPr lang="he-IL" sz="2200">
                <a:solidFill>
                  <a:srgbClr val="FFFF00"/>
                </a:solidFill>
                <a:cs typeface="+mj-cs"/>
              </a:rPr>
              <a:t>ל   הִשָּׁמֶר לְךָ פֶּן-תִּנָּקֵשׁ אַחֲרֵיהֶם אַחֲרֵי הִשָּׁמְדָם מִפָּנֶיךָ וּפֶן-תִּדְרשׁ לֵאלֹהֵיהֶם לֵאמֹר אֵיכָה יַעַבְדוּ הַגּוֹיִם הָאֵלֶּה אֶת-אֱלֹהֵיהֶם וְאֶעֱשֶֹה-כֵּן גַּם-אָנִי: לא   לֹא-תַעֲשֶֹה כֵן לַיהוָֹה אֱלֹהֶיךָ כִּי כָל-תּוֹעֲבַת יְהֹוָה אֲשֶׁר שָֹנֵא עָשֹוּ לֵאלֹהֵיהֶם כִּי גַם אֶת-בְּנֵיהֶם וְאֶת-בְּנֹתֵיהֶם יִשְֹרְפוּ בָאֵשׁ לֵאלֹהֵיהֶם: </a:t>
            </a:r>
          </a:p>
          <a:p>
            <a:pPr algn="r"/>
            <a:endParaRPr lang="he-IL" sz="2200" b="1">
              <a:solidFill>
                <a:srgbClr val="FFFF00"/>
              </a:solidFill>
              <a:cs typeface="+mj-cs"/>
            </a:endParaRPr>
          </a:p>
          <a:p>
            <a:pPr algn="r"/>
            <a:r>
              <a:rPr lang="he-IL" sz="2200" b="1">
                <a:solidFill>
                  <a:srgbClr val="FFFF00"/>
                </a:solidFill>
                <a:cs typeface="+mj-cs"/>
              </a:rPr>
              <a:t>﻿ספר דברים פרק יג</a:t>
            </a:r>
          </a:p>
          <a:p>
            <a:pPr algn="r"/>
            <a:r>
              <a:rPr lang="he-IL" sz="2200">
                <a:solidFill>
                  <a:srgbClr val="FFFF00"/>
                </a:solidFill>
                <a:cs typeface="+mj-cs"/>
              </a:rPr>
              <a:t>א   אֵת כָּל-הַדָּבָר אֲשֶׁר אָנֹכִי מְצַוֶּה אֶתְכֶם אֹתוֹ תִשְׁמְרוּ לַעֲשֹוֹת לֹא-תֹסֵף עָלָיו וְלֹא תִגְרַע מִמֶּנּוּ: </a:t>
            </a:r>
          </a:p>
          <a:p>
            <a:r>
              <a:rPr lang="en-US" sz="2200" b="1">
                <a:solidFill>
                  <a:srgbClr val="FFC000"/>
                </a:solidFill>
                <a:cs typeface="+mj-cs"/>
              </a:rPr>
              <a:t>Devarim / Deuteronomy 12:30–32  </a:t>
            </a:r>
          </a:p>
          <a:p>
            <a:r>
              <a:rPr lang="en-US" sz="2000">
                <a:solidFill>
                  <a:srgbClr val="FFC000"/>
                </a:solidFill>
                <a:cs typeface="+mj-cs"/>
              </a:rPr>
              <a:t>12:30 Take heed to thyself that thou be not snared by following them, after that they be destroyed from before thee; and that thou inquire not after their gods, saying, How did these nations serve their gods? even so will I do likewise. 12:31 Thou shalt not do so unto the LORD thy God: for every abomination to the LORD, which he hateth, have they done unto their gods; for even their sons and their daughters they have burnt in the fire to their gods. 12:32 What thing soever I command you, observe to do it: thou shalt not add thereto, nor diminish from it. (KJV)</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74537CF-19CE-23B3-B6C8-BAA6F40773B1}"/>
                  </a:ext>
                </a:extLst>
              </p14:cNvPr>
              <p14:cNvContentPartPr/>
              <p14:nvPr/>
            </p14:nvContentPartPr>
            <p14:xfrm>
              <a:off x="7846821" y="3502884"/>
              <a:ext cx="434880" cy="2715840"/>
            </p14:xfrm>
          </p:contentPart>
        </mc:Choice>
        <mc:Fallback xmlns="">
          <p:pic>
            <p:nvPicPr>
              <p:cNvPr id="2" name="Ink 1">
                <a:extLst>
                  <a:ext uri="{FF2B5EF4-FFF2-40B4-BE49-F238E27FC236}">
                    <a16:creationId xmlns:a16="http://schemas.microsoft.com/office/drawing/2014/main" id="{B74537CF-19CE-23B3-B6C8-BAA6F40773B1}"/>
                  </a:ext>
                </a:extLst>
              </p:cNvPr>
              <p:cNvPicPr/>
              <p:nvPr/>
            </p:nvPicPr>
            <p:blipFill>
              <a:blip r:embed="rId5"/>
              <a:stretch>
                <a:fillRect/>
              </a:stretch>
            </p:blipFill>
            <p:spPr>
              <a:xfrm>
                <a:off x="7829181" y="3484884"/>
                <a:ext cx="470520" cy="275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1CD63BAB-FD2B-D5FD-56A2-F1D7516BB4EE}"/>
                  </a:ext>
                </a:extLst>
              </p14:cNvPr>
              <p14:cNvContentPartPr/>
              <p14:nvPr/>
            </p14:nvContentPartPr>
            <p14:xfrm>
              <a:off x="8023221" y="848604"/>
              <a:ext cx="142200" cy="74160"/>
            </p14:xfrm>
          </p:contentPart>
        </mc:Choice>
        <mc:Fallback xmlns="">
          <p:pic>
            <p:nvPicPr>
              <p:cNvPr id="7" name="Ink 6">
                <a:extLst>
                  <a:ext uri="{FF2B5EF4-FFF2-40B4-BE49-F238E27FC236}">
                    <a16:creationId xmlns:a16="http://schemas.microsoft.com/office/drawing/2014/main" id="{1CD63BAB-FD2B-D5FD-56A2-F1D7516BB4EE}"/>
                  </a:ext>
                </a:extLst>
              </p:cNvPr>
              <p:cNvPicPr/>
              <p:nvPr/>
            </p:nvPicPr>
            <p:blipFill>
              <a:blip r:embed="rId7"/>
              <a:stretch>
                <a:fillRect/>
              </a:stretch>
            </p:blipFill>
            <p:spPr>
              <a:xfrm>
                <a:off x="8005581" y="830604"/>
                <a:ext cx="1778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59FC1BCD-5364-2B84-0F3B-8BBE9E5E6009}"/>
                  </a:ext>
                </a:extLst>
              </p14:cNvPr>
              <p14:cNvContentPartPr/>
              <p14:nvPr/>
            </p14:nvContentPartPr>
            <p14:xfrm>
              <a:off x="3201381" y="4447884"/>
              <a:ext cx="3687120" cy="95040"/>
            </p14:xfrm>
          </p:contentPart>
        </mc:Choice>
        <mc:Fallback xmlns="">
          <p:pic>
            <p:nvPicPr>
              <p:cNvPr id="13" name="Ink 12">
                <a:extLst>
                  <a:ext uri="{FF2B5EF4-FFF2-40B4-BE49-F238E27FC236}">
                    <a16:creationId xmlns:a16="http://schemas.microsoft.com/office/drawing/2014/main" id="{59FC1BCD-5364-2B84-0F3B-8BBE9E5E6009}"/>
                  </a:ext>
                </a:extLst>
              </p:cNvPr>
              <p:cNvPicPr/>
              <p:nvPr/>
            </p:nvPicPr>
            <p:blipFill>
              <a:blip r:embed="rId9"/>
              <a:stretch>
                <a:fillRect/>
              </a:stretch>
            </p:blipFill>
            <p:spPr>
              <a:xfrm>
                <a:off x="3183381" y="4429884"/>
                <a:ext cx="37227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E7120876-9071-9471-AAED-7DD95FA1E96D}"/>
                  </a:ext>
                </a:extLst>
              </p14:cNvPr>
              <p14:cNvContentPartPr/>
              <p14:nvPr/>
            </p14:nvContentPartPr>
            <p14:xfrm>
              <a:off x="3240981" y="4723284"/>
              <a:ext cx="4252680" cy="86040"/>
            </p14:xfrm>
          </p:contentPart>
        </mc:Choice>
        <mc:Fallback xmlns="">
          <p:pic>
            <p:nvPicPr>
              <p:cNvPr id="14" name="Ink 13">
                <a:extLst>
                  <a:ext uri="{FF2B5EF4-FFF2-40B4-BE49-F238E27FC236}">
                    <a16:creationId xmlns:a16="http://schemas.microsoft.com/office/drawing/2014/main" id="{E7120876-9071-9471-AAED-7DD95FA1E96D}"/>
                  </a:ext>
                </a:extLst>
              </p:cNvPr>
              <p:cNvPicPr/>
              <p:nvPr/>
            </p:nvPicPr>
            <p:blipFill>
              <a:blip r:embed="rId11"/>
              <a:stretch>
                <a:fillRect/>
              </a:stretch>
            </p:blipFill>
            <p:spPr>
              <a:xfrm>
                <a:off x="3222981" y="4705284"/>
                <a:ext cx="42883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B66F5B5F-C6A6-71A9-C85E-3B45E150BF28}"/>
                  </a:ext>
                </a:extLst>
              </p14:cNvPr>
              <p14:cNvContentPartPr/>
              <p14:nvPr/>
            </p14:nvContentPartPr>
            <p14:xfrm>
              <a:off x="7807221" y="4775844"/>
              <a:ext cx="68760" cy="10800"/>
            </p14:xfrm>
          </p:contentPart>
        </mc:Choice>
        <mc:Fallback xmlns="">
          <p:pic>
            <p:nvPicPr>
              <p:cNvPr id="15" name="Ink 14">
                <a:extLst>
                  <a:ext uri="{FF2B5EF4-FFF2-40B4-BE49-F238E27FC236}">
                    <a16:creationId xmlns:a16="http://schemas.microsoft.com/office/drawing/2014/main" id="{B66F5B5F-C6A6-71A9-C85E-3B45E150BF28}"/>
                  </a:ext>
                </a:extLst>
              </p:cNvPr>
              <p:cNvPicPr/>
              <p:nvPr/>
            </p:nvPicPr>
            <p:blipFill>
              <a:blip r:embed="rId13"/>
              <a:stretch>
                <a:fillRect/>
              </a:stretch>
            </p:blipFill>
            <p:spPr>
              <a:xfrm>
                <a:off x="7789581" y="4757844"/>
                <a:ext cx="10440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C658F8D4-AB14-F9E9-592C-623BF13C9BDC}"/>
                  </a:ext>
                </a:extLst>
              </p14:cNvPr>
              <p14:cNvContentPartPr/>
              <p14:nvPr/>
            </p14:nvContentPartPr>
            <p14:xfrm>
              <a:off x="740421" y="5049084"/>
              <a:ext cx="7074720" cy="74160"/>
            </p14:xfrm>
          </p:contentPart>
        </mc:Choice>
        <mc:Fallback xmlns="">
          <p:pic>
            <p:nvPicPr>
              <p:cNvPr id="16" name="Ink 15">
                <a:extLst>
                  <a:ext uri="{FF2B5EF4-FFF2-40B4-BE49-F238E27FC236}">
                    <a16:creationId xmlns:a16="http://schemas.microsoft.com/office/drawing/2014/main" id="{C658F8D4-AB14-F9E9-592C-623BF13C9BDC}"/>
                  </a:ext>
                </a:extLst>
              </p:cNvPr>
              <p:cNvPicPr/>
              <p:nvPr/>
            </p:nvPicPr>
            <p:blipFill>
              <a:blip r:embed="rId15"/>
              <a:stretch>
                <a:fillRect/>
              </a:stretch>
            </p:blipFill>
            <p:spPr>
              <a:xfrm>
                <a:off x="722421" y="5031084"/>
                <a:ext cx="71103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847048FD-92A7-498C-81CC-42AFA757CEA7}"/>
                  </a:ext>
                </a:extLst>
              </p14:cNvPr>
              <p14:cNvContentPartPr/>
              <p14:nvPr/>
            </p14:nvContentPartPr>
            <p14:xfrm>
              <a:off x="767781" y="5339244"/>
              <a:ext cx="7168320" cy="96840"/>
            </p14:xfrm>
          </p:contentPart>
        </mc:Choice>
        <mc:Fallback xmlns="">
          <p:pic>
            <p:nvPicPr>
              <p:cNvPr id="17" name="Ink 16">
                <a:extLst>
                  <a:ext uri="{FF2B5EF4-FFF2-40B4-BE49-F238E27FC236}">
                    <a16:creationId xmlns:a16="http://schemas.microsoft.com/office/drawing/2014/main" id="{847048FD-92A7-498C-81CC-42AFA757CEA7}"/>
                  </a:ext>
                </a:extLst>
              </p:cNvPr>
              <p:cNvPicPr/>
              <p:nvPr/>
            </p:nvPicPr>
            <p:blipFill>
              <a:blip r:embed="rId17"/>
              <a:stretch>
                <a:fillRect/>
              </a:stretch>
            </p:blipFill>
            <p:spPr>
              <a:xfrm>
                <a:off x="750141" y="5321244"/>
                <a:ext cx="7203960" cy="132480"/>
              </a:xfrm>
              <a:prstGeom prst="rect">
                <a:avLst/>
              </a:prstGeom>
            </p:spPr>
          </p:pic>
        </mc:Fallback>
      </mc:AlternateContent>
      <p:grpSp>
        <p:nvGrpSpPr>
          <p:cNvPr id="20" name="Group 19">
            <a:extLst>
              <a:ext uri="{FF2B5EF4-FFF2-40B4-BE49-F238E27FC236}">
                <a16:creationId xmlns:a16="http://schemas.microsoft.com/office/drawing/2014/main" id="{B7AD511C-5532-DDD3-B1AD-1C1924FA819F}"/>
              </a:ext>
            </a:extLst>
          </p:cNvPr>
          <p:cNvGrpSpPr/>
          <p:nvPr/>
        </p:nvGrpSpPr>
        <p:grpSpPr>
          <a:xfrm>
            <a:off x="628461" y="5601324"/>
            <a:ext cx="3123360" cy="154440"/>
            <a:chOff x="628461" y="5601324"/>
            <a:chExt cx="3123360" cy="154440"/>
          </a:xfrm>
        </p:grpSpPr>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E459454C-E181-AA60-B12C-776B99E17F44}"/>
                    </a:ext>
                  </a:extLst>
                </p14:cNvPr>
                <p14:cNvContentPartPr/>
                <p14:nvPr/>
              </p14:nvContentPartPr>
              <p14:xfrm>
                <a:off x="628461" y="5601324"/>
                <a:ext cx="1558440" cy="118440"/>
              </p14:xfrm>
            </p:contentPart>
          </mc:Choice>
          <mc:Fallback xmlns="">
            <p:pic>
              <p:nvPicPr>
                <p:cNvPr id="18" name="Ink 17">
                  <a:extLst>
                    <a:ext uri="{FF2B5EF4-FFF2-40B4-BE49-F238E27FC236}">
                      <a16:creationId xmlns:a16="http://schemas.microsoft.com/office/drawing/2014/main" id="{E459454C-E181-AA60-B12C-776B99E17F44}"/>
                    </a:ext>
                  </a:extLst>
                </p:cNvPr>
                <p:cNvPicPr/>
                <p:nvPr/>
              </p:nvPicPr>
              <p:blipFill>
                <a:blip r:embed="rId19"/>
                <a:stretch>
                  <a:fillRect/>
                </a:stretch>
              </p:blipFill>
              <p:spPr>
                <a:xfrm>
                  <a:off x="610461" y="5583684"/>
                  <a:ext cx="159408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78F9A0D3-D048-0AC4-6E69-BE116A0CFD28}"/>
                    </a:ext>
                  </a:extLst>
                </p14:cNvPr>
                <p14:cNvContentPartPr/>
                <p14:nvPr/>
              </p14:nvContentPartPr>
              <p14:xfrm>
                <a:off x="3414141" y="5701764"/>
                <a:ext cx="337680" cy="54000"/>
              </p14:xfrm>
            </p:contentPart>
          </mc:Choice>
          <mc:Fallback xmlns="">
            <p:pic>
              <p:nvPicPr>
                <p:cNvPr id="19" name="Ink 18">
                  <a:extLst>
                    <a:ext uri="{FF2B5EF4-FFF2-40B4-BE49-F238E27FC236}">
                      <a16:creationId xmlns:a16="http://schemas.microsoft.com/office/drawing/2014/main" id="{78F9A0D3-D048-0AC4-6E69-BE116A0CFD28}"/>
                    </a:ext>
                  </a:extLst>
                </p:cNvPr>
                <p:cNvPicPr/>
                <p:nvPr/>
              </p:nvPicPr>
              <p:blipFill>
                <a:blip r:embed="rId21"/>
                <a:stretch>
                  <a:fillRect/>
                </a:stretch>
              </p:blipFill>
              <p:spPr>
                <a:xfrm>
                  <a:off x="3396141" y="5683764"/>
                  <a:ext cx="373320" cy="89640"/>
                </a:xfrm>
                <a:prstGeom prst="rect">
                  <a:avLst/>
                </a:prstGeom>
              </p:spPr>
            </p:pic>
          </mc:Fallback>
        </mc:AlternateContent>
      </p:grpSp>
      <p:grpSp>
        <p:nvGrpSpPr>
          <p:cNvPr id="23" name="Group 22">
            <a:extLst>
              <a:ext uri="{FF2B5EF4-FFF2-40B4-BE49-F238E27FC236}">
                <a16:creationId xmlns:a16="http://schemas.microsoft.com/office/drawing/2014/main" id="{7A709B19-D447-2B42-6E37-60999066656A}"/>
              </a:ext>
            </a:extLst>
          </p:cNvPr>
          <p:cNvGrpSpPr/>
          <p:nvPr/>
        </p:nvGrpSpPr>
        <p:grpSpPr>
          <a:xfrm>
            <a:off x="2520261" y="5998404"/>
            <a:ext cx="3299400" cy="77760"/>
            <a:chOff x="2520261" y="5998404"/>
            <a:chExt cx="3299400" cy="77760"/>
          </a:xfrm>
        </p:grpSpPr>
        <mc:AlternateContent xmlns:mc="http://schemas.openxmlformats.org/markup-compatibility/2006" xmlns:p14="http://schemas.microsoft.com/office/powerpoint/2010/main">
          <mc:Choice Requires="p14">
            <p:contentPart p14:bwMode="auto" r:id="rId22">
              <p14:nvContentPartPr>
                <p14:cNvPr id="21" name="Ink 20">
                  <a:extLst>
                    <a:ext uri="{FF2B5EF4-FFF2-40B4-BE49-F238E27FC236}">
                      <a16:creationId xmlns:a16="http://schemas.microsoft.com/office/drawing/2014/main" id="{A69EA5B8-B749-62B3-BE01-728492D5E836}"/>
                    </a:ext>
                  </a:extLst>
                </p14:cNvPr>
                <p14:cNvContentPartPr/>
                <p14:nvPr/>
              </p14:nvContentPartPr>
              <p14:xfrm>
                <a:off x="2520261" y="5998404"/>
                <a:ext cx="1162800" cy="77760"/>
              </p14:xfrm>
            </p:contentPart>
          </mc:Choice>
          <mc:Fallback xmlns="">
            <p:pic>
              <p:nvPicPr>
                <p:cNvPr id="21" name="Ink 20">
                  <a:extLst>
                    <a:ext uri="{FF2B5EF4-FFF2-40B4-BE49-F238E27FC236}">
                      <a16:creationId xmlns:a16="http://schemas.microsoft.com/office/drawing/2014/main" id="{A69EA5B8-B749-62B3-BE01-728492D5E836}"/>
                    </a:ext>
                  </a:extLst>
                </p:cNvPr>
                <p:cNvPicPr/>
                <p:nvPr/>
              </p:nvPicPr>
              <p:blipFill>
                <a:blip r:embed="rId23"/>
                <a:stretch>
                  <a:fillRect/>
                </a:stretch>
              </p:blipFill>
              <p:spPr>
                <a:xfrm>
                  <a:off x="2502621" y="5980404"/>
                  <a:ext cx="11984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69086551-67D5-6CA8-AB59-875E8F7F6D46}"/>
                    </a:ext>
                  </a:extLst>
                </p14:cNvPr>
                <p14:cNvContentPartPr/>
                <p14:nvPr/>
              </p14:nvContentPartPr>
              <p14:xfrm>
                <a:off x="4294701" y="6001644"/>
                <a:ext cx="1524960" cy="59760"/>
              </p14:xfrm>
            </p:contentPart>
          </mc:Choice>
          <mc:Fallback xmlns="">
            <p:pic>
              <p:nvPicPr>
                <p:cNvPr id="22" name="Ink 21">
                  <a:extLst>
                    <a:ext uri="{FF2B5EF4-FFF2-40B4-BE49-F238E27FC236}">
                      <a16:creationId xmlns:a16="http://schemas.microsoft.com/office/drawing/2014/main" id="{69086551-67D5-6CA8-AB59-875E8F7F6D46}"/>
                    </a:ext>
                  </a:extLst>
                </p:cNvPr>
                <p:cNvPicPr/>
                <p:nvPr/>
              </p:nvPicPr>
              <p:blipFill>
                <a:blip r:embed="rId25"/>
                <a:stretch>
                  <a:fillRect/>
                </a:stretch>
              </p:blipFill>
              <p:spPr>
                <a:xfrm>
                  <a:off x="4276701" y="5983644"/>
                  <a:ext cx="1560600" cy="95400"/>
                </a:xfrm>
                <a:prstGeom prst="rect">
                  <a:avLst/>
                </a:prstGeom>
              </p:spPr>
            </p:pic>
          </mc:Fallback>
        </mc:AlternateContent>
      </p:grpSp>
      <p:grpSp>
        <p:nvGrpSpPr>
          <p:cNvPr id="25" name="Group 24">
            <a:extLst>
              <a:ext uri="{FF2B5EF4-FFF2-40B4-BE49-F238E27FC236}">
                <a16:creationId xmlns:a16="http://schemas.microsoft.com/office/drawing/2014/main" id="{ECB36B3F-6B39-A1CE-6BF8-DB62256A7D6C}"/>
              </a:ext>
            </a:extLst>
          </p:cNvPr>
          <p:cNvGrpSpPr/>
          <p:nvPr/>
        </p:nvGrpSpPr>
        <p:grpSpPr>
          <a:xfrm>
            <a:off x="480141" y="208164"/>
            <a:ext cx="8140320" cy="3256560"/>
            <a:chOff x="480141" y="208164"/>
            <a:chExt cx="8140320" cy="3256560"/>
          </a:xfrm>
        </p:grpSpPr>
        <mc:AlternateContent xmlns:mc="http://schemas.openxmlformats.org/markup-compatibility/2006" xmlns:p14="http://schemas.microsoft.com/office/powerpoint/2010/main">
          <mc:Choice Requires="p14">
            <p:contentPart p14:bwMode="auto" r:id="rId26">
              <p14:nvContentPartPr>
                <p14:cNvPr id="4" name="Ink 3">
                  <a:extLst>
                    <a:ext uri="{FF2B5EF4-FFF2-40B4-BE49-F238E27FC236}">
                      <a16:creationId xmlns:a16="http://schemas.microsoft.com/office/drawing/2014/main" id="{803D98EB-02FF-9225-CF2C-BD6B6D0F9603}"/>
                    </a:ext>
                  </a:extLst>
                </p14:cNvPr>
                <p14:cNvContentPartPr/>
                <p14:nvPr/>
              </p14:nvContentPartPr>
              <p14:xfrm>
                <a:off x="8196381" y="580764"/>
                <a:ext cx="115560" cy="1245240"/>
              </p14:xfrm>
            </p:contentPart>
          </mc:Choice>
          <mc:Fallback xmlns="">
            <p:pic>
              <p:nvPicPr>
                <p:cNvPr id="4" name="Ink 3">
                  <a:extLst>
                    <a:ext uri="{FF2B5EF4-FFF2-40B4-BE49-F238E27FC236}">
                      <a16:creationId xmlns:a16="http://schemas.microsoft.com/office/drawing/2014/main" id="{803D98EB-02FF-9225-CF2C-BD6B6D0F9603}"/>
                    </a:ext>
                  </a:extLst>
                </p:cNvPr>
                <p:cNvPicPr/>
                <p:nvPr/>
              </p:nvPicPr>
              <p:blipFill>
                <a:blip r:embed="rId27"/>
                <a:stretch>
                  <a:fillRect/>
                </a:stretch>
              </p:blipFill>
              <p:spPr>
                <a:xfrm>
                  <a:off x="8178741" y="562764"/>
                  <a:ext cx="151200" cy="1280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 name="Ink 4">
                  <a:extLst>
                    <a:ext uri="{FF2B5EF4-FFF2-40B4-BE49-F238E27FC236}">
                      <a16:creationId xmlns:a16="http://schemas.microsoft.com/office/drawing/2014/main" id="{A68F6C76-C98E-944B-93BA-D2213EA2A0E1}"/>
                    </a:ext>
                  </a:extLst>
                </p14:cNvPr>
                <p14:cNvContentPartPr/>
                <p14:nvPr/>
              </p14:nvContentPartPr>
              <p14:xfrm>
                <a:off x="8216901" y="2650404"/>
                <a:ext cx="70200" cy="554760"/>
              </p14:xfrm>
            </p:contentPart>
          </mc:Choice>
          <mc:Fallback xmlns="">
            <p:pic>
              <p:nvPicPr>
                <p:cNvPr id="5" name="Ink 4">
                  <a:extLst>
                    <a:ext uri="{FF2B5EF4-FFF2-40B4-BE49-F238E27FC236}">
                      <a16:creationId xmlns:a16="http://schemas.microsoft.com/office/drawing/2014/main" id="{A68F6C76-C98E-944B-93BA-D2213EA2A0E1}"/>
                    </a:ext>
                  </a:extLst>
                </p:cNvPr>
                <p:cNvPicPr/>
                <p:nvPr/>
              </p:nvPicPr>
              <p:blipFill>
                <a:blip r:embed="rId29"/>
                <a:stretch>
                  <a:fillRect/>
                </a:stretch>
              </p:blipFill>
              <p:spPr>
                <a:xfrm>
                  <a:off x="8199261" y="2632764"/>
                  <a:ext cx="105840" cy="590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 name="Ink 8">
                  <a:extLst>
                    <a:ext uri="{FF2B5EF4-FFF2-40B4-BE49-F238E27FC236}">
                      <a16:creationId xmlns:a16="http://schemas.microsoft.com/office/drawing/2014/main" id="{600F17D9-46D2-CBCF-3E3D-8BF79F7FFA29}"/>
                    </a:ext>
                  </a:extLst>
                </p14:cNvPr>
                <p14:cNvContentPartPr/>
                <p14:nvPr/>
              </p14:nvContentPartPr>
              <p14:xfrm>
                <a:off x="2554101" y="1198164"/>
                <a:ext cx="328320" cy="54360"/>
              </p14:xfrm>
            </p:contentPart>
          </mc:Choice>
          <mc:Fallback xmlns="">
            <p:pic>
              <p:nvPicPr>
                <p:cNvPr id="9" name="Ink 8">
                  <a:extLst>
                    <a:ext uri="{FF2B5EF4-FFF2-40B4-BE49-F238E27FC236}">
                      <a16:creationId xmlns:a16="http://schemas.microsoft.com/office/drawing/2014/main" id="{600F17D9-46D2-CBCF-3E3D-8BF79F7FFA29}"/>
                    </a:ext>
                  </a:extLst>
                </p:cNvPr>
                <p:cNvPicPr/>
                <p:nvPr/>
              </p:nvPicPr>
              <p:blipFill>
                <a:blip r:embed="rId31"/>
                <a:stretch>
                  <a:fillRect/>
                </a:stretch>
              </p:blipFill>
              <p:spPr>
                <a:xfrm>
                  <a:off x="2536101" y="1180524"/>
                  <a:ext cx="36396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1" name="Ink 10">
                  <a:extLst>
                    <a:ext uri="{FF2B5EF4-FFF2-40B4-BE49-F238E27FC236}">
                      <a16:creationId xmlns:a16="http://schemas.microsoft.com/office/drawing/2014/main" id="{45C3424E-26DF-E591-B41F-A094C3BBC5D1}"/>
                    </a:ext>
                  </a:extLst>
                </p14:cNvPr>
                <p14:cNvContentPartPr/>
                <p14:nvPr/>
              </p14:nvContentPartPr>
              <p14:xfrm>
                <a:off x="8007741" y="2873604"/>
                <a:ext cx="169560" cy="27360"/>
              </p14:xfrm>
            </p:contentPart>
          </mc:Choice>
          <mc:Fallback xmlns="">
            <p:pic>
              <p:nvPicPr>
                <p:cNvPr id="11" name="Ink 10">
                  <a:extLst>
                    <a:ext uri="{FF2B5EF4-FFF2-40B4-BE49-F238E27FC236}">
                      <a16:creationId xmlns:a16="http://schemas.microsoft.com/office/drawing/2014/main" id="{45C3424E-26DF-E591-B41F-A094C3BBC5D1}"/>
                    </a:ext>
                  </a:extLst>
                </p:cNvPr>
                <p:cNvPicPr/>
                <p:nvPr/>
              </p:nvPicPr>
              <p:blipFill>
                <a:blip r:embed="rId33"/>
                <a:stretch>
                  <a:fillRect/>
                </a:stretch>
              </p:blipFill>
              <p:spPr>
                <a:xfrm>
                  <a:off x="7989741" y="2855604"/>
                  <a:ext cx="2052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 name="Ink 11">
                  <a:extLst>
                    <a:ext uri="{FF2B5EF4-FFF2-40B4-BE49-F238E27FC236}">
                      <a16:creationId xmlns:a16="http://schemas.microsoft.com/office/drawing/2014/main" id="{5D35CD85-DA03-21E1-D76C-8CDBA177E6E7}"/>
                    </a:ext>
                  </a:extLst>
                </p14:cNvPr>
                <p14:cNvContentPartPr/>
                <p14:nvPr/>
              </p14:nvContentPartPr>
              <p14:xfrm>
                <a:off x="6258501" y="2526564"/>
                <a:ext cx="276480" cy="48960"/>
              </p14:xfrm>
            </p:contentPart>
          </mc:Choice>
          <mc:Fallback xmlns="">
            <p:pic>
              <p:nvPicPr>
                <p:cNvPr id="12" name="Ink 11">
                  <a:extLst>
                    <a:ext uri="{FF2B5EF4-FFF2-40B4-BE49-F238E27FC236}">
                      <a16:creationId xmlns:a16="http://schemas.microsoft.com/office/drawing/2014/main" id="{5D35CD85-DA03-21E1-D76C-8CDBA177E6E7}"/>
                    </a:ext>
                  </a:extLst>
                </p:cNvPr>
                <p:cNvPicPr/>
                <p:nvPr/>
              </p:nvPicPr>
              <p:blipFill>
                <a:blip r:embed="rId35"/>
                <a:stretch>
                  <a:fillRect/>
                </a:stretch>
              </p:blipFill>
              <p:spPr>
                <a:xfrm>
                  <a:off x="6240501" y="2508564"/>
                  <a:ext cx="3121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04CF39A7-ACB8-A70A-1A6E-15CE74D6B167}"/>
                    </a:ext>
                  </a:extLst>
                </p14:cNvPr>
                <p14:cNvContentPartPr/>
                <p14:nvPr/>
              </p14:nvContentPartPr>
              <p14:xfrm>
                <a:off x="480141" y="208164"/>
                <a:ext cx="8140320" cy="3256560"/>
              </p14:xfrm>
            </p:contentPart>
          </mc:Choice>
          <mc:Fallback xmlns="">
            <p:pic>
              <p:nvPicPr>
                <p:cNvPr id="24" name="Ink 23">
                  <a:extLst>
                    <a:ext uri="{FF2B5EF4-FFF2-40B4-BE49-F238E27FC236}">
                      <a16:creationId xmlns:a16="http://schemas.microsoft.com/office/drawing/2014/main" id="{04CF39A7-ACB8-A70A-1A6E-15CE74D6B167}"/>
                    </a:ext>
                  </a:extLst>
                </p:cNvPr>
                <p:cNvPicPr/>
                <p:nvPr/>
              </p:nvPicPr>
              <p:blipFill>
                <a:blip r:embed="rId37"/>
                <a:stretch>
                  <a:fillRect/>
                </a:stretch>
              </p:blipFill>
              <p:spPr>
                <a:xfrm>
                  <a:off x="462141" y="190524"/>
                  <a:ext cx="8175960" cy="3292200"/>
                </a:xfrm>
                <a:prstGeom prst="rect">
                  <a:avLst/>
                </a:prstGeom>
              </p:spPr>
            </p:pic>
          </mc:Fallback>
        </mc:AlternateContent>
      </p:grpSp>
    </p:spTree>
    <p:extLst>
      <p:ext uri="{BB962C8B-B14F-4D97-AF65-F5344CB8AC3E}">
        <p14:creationId xmlns:p14="http://schemas.microsoft.com/office/powerpoint/2010/main" val="39886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8672381" cy="6566598"/>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72080" y="426456"/>
            <a:ext cx="7978449" cy="5262979"/>
          </a:xfrm>
          <a:prstGeom prst="rect">
            <a:avLst/>
          </a:prstGeom>
          <a:noFill/>
        </p:spPr>
        <p:txBody>
          <a:bodyPr wrap="square" rtlCol="0">
            <a:spAutoFit/>
          </a:bodyPr>
          <a:lstStyle/>
          <a:p>
            <a:r>
              <a:rPr lang="en-US" sz="2400" b="1">
                <a:solidFill>
                  <a:srgbClr val="FFC000"/>
                </a:solidFill>
                <a:cs typeface="+mj-cs"/>
              </a:rPr>
              <a:t>Ephesians 2:14–16  </a:t>
            </a:r>
          </a:p>
          <a:p>
            <a:r>
              <a:rPr lang="en-US" sz="2400">
                <a:solidFill>
                  <a:srgbClr val="FFC000"/>
                </a:solidFill>
                <a:cs typeface="+mj-cs"/>
              </a:rPr>
              <a:t>2:14 For he is our peace, who hath made both one, and hath broken down the middle wall of partition between us; 2:15 Having abolished in his flesh the enmity, even the law of commandments contained in ordinances; for to make in himself of twain one new man, so making peace; 2:16 And that he might reconcile both unto God in one body by the cross, having slain the enmity thereby: (KJV </a:t>
            </a:r>
            <a:r>
              <a:rPr lang="en-US" sz="2400">
                <a:solidFill>
                  <a:srgbClr val="00B0F0"/>
                </a:solidFill>
                <a:cs typeface="+mj-cs"/>
              </a:rPr>
              <a:t>14 </a:t>
            </a:r>
            <a:r>
              <a:rPr lang="el-GR" sz="2400">
                <a:solidFill>
                  <a:srgbClr val="00B0F0"/>
                </a:solidFill>
                <a:cs typeface="+mj-cs"/>
              </a:rPr>
              <a:t>Αὐτὸς γάρ ἐστιν ἡ εἰρήνη ἡμῶν,* ὁ ποιήσας τὰ ἀμφότερα ἓν καὶ τὸ μεσότοιχον τοῦ φραγμοῦ λύσας,* τὴν ἔχθραν ἐν τῇ σαρκὶ αὐτοῦ,* 15 τὸν νόμον τῶν ἐντολῶν ⸋ἐν δόγμασιν⸌ καταργήσας,* ἵνα τοὺς δύο κτίσῃ ἐν ⸀αὐτῷ εἰς ἕνα ⸁καινὸν ἄνθρωπον ποιῶν εἰρήνην 16 καὶ ἀποκαταλλάξῃ τοὺς ἀμφοτέρους ἐν ἑνὶ σώματι τῷ θεῷ διὰ τοῦ σταυροῦ,* ἀποκτείνας τὴν ἔχθραν ἐν ⸀αὐτῷ.*</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ACD97D9-E8E1-FC3C-FF0B-880593421239}"/>
                  </a:ext>
                </a:extLst>
              </p14:cNvPr>
              <p14:cNvContentPartPr/>
              <p14:nvPr/>
            </p14:nvContentPartPr>
            <p14:xfrm>
              <a:off x="1230741" y="1135884"/>
              <a:ext cx="2143800" cy="138600"/>
            </p14:xfrm>
          </p:contentPart>
        </mc:Choice>
        <mc:Fallback xmlns="">
          <p:pic>
            <p:nvPicPr>
              <p:cNvPr id="2" name="Ink 1">
                <a:extLst>
                  <a:ext uri="{FF2B5EF4-FFF2-40B4-BE49-F238E27FC236}">
                    <a16:creationId xmlns:a16="http://schemas.microsoft.com/office/drawing/2014/main" id="{8ACD97D9-E8E1-FC3C-FF0B-880593421239}"/>
                  </a:ext>
                </a:extLst>
              </p:cNvPr>
              <p:cNvPicPr/>
              <p:nvPr/>
            </p:nvPicPr>
            <p:blipFill>
              <a:blip r:embed="rId5"/>
              <a:stretch>
                <a:fillRect/>
              </a:stretch>
            </p:blipFill>
            <p:spPr>
              <a:xfrm>
                <a:off x="1212741" y="1118244"/>
                <a:ext cx="21794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B35BB81-A293-CA87-6468-7948BC7A5D2F}"/>
                  </a:ext>
                </a:extLst>
              </p14:cNvPr>
              <p14:cNvContentPartPr/>
              <p14:nvPr/>
            </p14:nvContentPartPr>
            <p14:xfrm>
              <a:off x="4018581" y="1174764"/>
              <a:ext cx="3669840" cy="89280"/>
            </p14:xfrm>
          </p:contentPart>
        </mc:Choice>
        <mc:Fallback xmlns="">
          <p:pic>
            <p:nvPicPr>
              <p:cNvPr id="4" name="Ink 3">
                <a:extLst>
                  <a:ext uri="{FF2B5EF4-FFF2-40B4-BE49-F238E27FC236}">
                    <a16:creationId xmlns:a16="http://schemas.microsoft.com/office/drawing/2014/main" id="{BB35BB81-A293-CA87-6468-7948BC7A5D2F}"/>
                  </a:ext>
                </a:extLst>
              </p:cNvPr>
              <p:cNvPicPr/>
              <p:nvPr/>
            </p:nvPicPr>
            <p:blipFill>
              <a:blip r:embed="rId7"/>
              <a:stretch>
                <a:fillRect/>
              </a:stretch>
            </p:blipFill>
            <p:spPr>
              <a:xfrm>
                <a:off x="4000941" y="1157124"/>
                <a:ext cx="37054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242A300-D106-F0E1-A041-975C86B00EAC}"/>
                  </a:ext>
                </a:extLst>
              </p14:cNvPr>
              <p14:cNvContentPartPr/>
              <p14:nvPr/>
            </p14:nvContentPartPr>
            <p14:xfrm>
              <a:off x="813501" y="1524324"/>
              <a:ext cx="6221160" cy="114840"/>
            </p14:xfrm>
          </p:contentPart>
        </mc:Choice>
        <mc:Fallback xmlns="">
          <p:pic>
            <p:nvPicPr>
              <p:cNvPr id="5" name="Ink 4">
                <a:extLst>
                  <a:ext uri="{FF2B5EF4-FFF2-40B4-BE49-F238E27FC236}">
                    <a16:creationId xmlns:a16="http://schemas.microsoft.com/office/drawing/2014/main" id="{0242A300-D106-F0E1-A041-975C86B00EAC}"/>
                  </a:ext>
                </a:extLst>
              </p:cNvPr>
              <p:cNvPicPr/>
              <p:nvPr/>
            </p:nvPicPr>
            <p:blipFill>
              <a:blip r:embed="rId9"/>
              <a:stretch>
                <a:fillRect/>
              </a:stretch>
            </p:blipFill>
            <p:spPr>
              <a:xfrm>
                <a:off x="795501" y="1506684"/>
                <a:ext cx="6256800" cy="150480"/>
              </a:xfrm>
              <a:prstGeom prst="rect">
                <a:avLst/>
              </a:prstGeom>
            </p:spPr>
          </p:pic>
        </mc:Fallback>
      </mc:AlternateContent>
      <p:grpSp>
        <p:nvGrpSpPr>
          <p:cNvPr id="11" name="Group 10">
            <a:extLst>
              <a:ext uri="{FF2B5EF4-FFF2-40B4-BE49-F238E27FC236}">
                <a16:creationId xmlns:a16="http://schemas.microsoft.com/office/drawing/2014/main" id="{BB220EDE-55E1-C5A4-2643-925AFF2B0B3C}"/>
              </a:ext>
            </a:extLst>
          </p:cNvPr>
          <p:cNvGrpSpPr/>
          <p:nvPr/>
        </p:nvGrpSpPr>
        <p:grpSpPr>
          <a:xfrm>
            <a:off x="975501" y="1892604"/>
            <a:ext cx="6324480" cy="122040"/>
            <a:chOff x="975501" y="1892604"/>
            <a:chExt cx="6324480" cy="12204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6FC9F58F-5818-0D69-DF5A-3D7B60BD8D9C}"/>
                    </a:ext>
                  </a:extLst>
                </p14:cNvPr>
                <p14:cNvContentPartPr/>
                <p14:nvPr/>
              </p14:nvContentPartPr>
              <p14:xfrm>
                <a:off x="975501" y="1892604"/>
                <a:ext cx="4385160" cy="122040"/>
              </p14:xfrm>
            </p:contentPart>
          </mc:Choice>
          <mc:Fallback xmlns="">
            <p:pic>
              <p:nvPicPr>
                <p:cNvPr id="7" name="Ink 6">
                  <a:extLst>
                    <a:ext uri="{FF2B5EF4-FFF2-40B4-BE49-F238E27FC236}">
                      <a16:creationId xmlns:a16="http://schemas.microsoft.com/office/drawing/2014/main" id="{6FC9F58F-5818-0D69-DF5A-3D7B60BD8D9C}"/>
                    </a:ext>
                  </a:extLst>
                </p:cNvPr>
                <p:cNvPicPr/>
                <p:nvPr/>
              </p:nvPicPr>
              <p:blipFill>
                <a:blip r:embed="rId11"/>
                <a:stretch>
                  <a:fillRect/>
                </a:stretch>
              </p:blipFill>
              <p:spPr>
                <a:xfrm>
                  <a:off x="957501" y="1874604"/>
                  <a:ext cx="44208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B96487E0-1FE9-8B79-DDDF-6045A6B41BAA}"/>
                    </a:ext>
                  </a:extLst>
                </p14:cNvPr>
                <p14:cNvContentPartPr/>
                <p14:nvPr/>
              </p14:nvContentPartPr>
              <p14:xfrm>
                <a:off x="5830101" y="1914204"/>
                <a:ext cx="1469880" cy="76320"/>
              </p14:xfrm>
            </p:contentPart>
          </mc:Choice>
          <mc:Fallback xmlns="">
            <p:pic>
              <p:nvPicPr>
                <p:cNvPr id="9" name="Ink 8">
                  <a:extLst>
                    <a:ext uri="{FF2B5EF4-FFF2-40B4-BE49-F238E27FC236}">
                      <a16:creationId xmlns:a16="http://schemas.microsoft.com/office/drawing/2014/main" id="{B96487E0-1FE9-8B79-DDDF-6045A6B41BAA}"/>
                    </a:ext>
                  </a:extLst>
                </p:cNvPr>
                <p:cNvPicPr/>
                <p:nvPr/>
              </p:nvPicPr>
              <p:blipFill>
                <a:blip r:embed="rId13"/>
                <a:stretch>
                  <a:fillRect/>
                </a:stretch>
              </p:blipFill>
              <p:spPr>
                <a:xfrm>
                  <a:off x="5812461" y="1896204"/>
                  <a:ext cx="1505520" cy="111960"/>
                </a:xfrm>
                <a:prstGeom prst="rect">
                  <a:avLst/>
                </a:prstGeom>
              </p:spPr>
            </p:pic>
          </mc:Fallback>
        </mc:AlternateContent>
      </p:grpSp>
      <p:grpSp>
        <p:nvGrpSpPr>
          <p:cNvPr id="14" name="Group 13">
            <a:extLst>
              <a:ext uri="{FF2B5EF4-FFF2-40B4-BE49-F238E27FC236}">
                <a16:creationId xmlns:a16="http://schemas.microsoft.com/office/drawing/2014/main" id="{5A2FDFEC-33F0-D850-7331-58BD2697D07A}"/>
              </a:ext>
            </a:extLst>
          </p:cNvPr>
          <p:cNvGrpSpPr/>
          <p:nvPr/>
        </p:nvGrpSpPr>
        <p:grpSpPr>
          <a:xfrm>
            <a:off x="1007541" y="2272764"/>
            <a:ext cx="6268320" cy="87480"/>
            <a:chOff x="1007541" y="2272764"/>
            <a:chExt cx="6268320" cy="87480"/>
          </a:xfrm>
        </p:grpSpPr>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CD56F46-C552-D791-A460-274281BA16D3}"/>
                    </a:ext>
                  </a:extLst>
                </p14:cNvPr>
                <p14:cNvContentPartPr/>
                <p14:nvPr/>
              </p14:nvContentPartPr>
              <p14:xfrm>
                <a:off x="1007541" y="2272764"/>
                <a:ext cx="4444200" cy="87480"/>
              </p14:xfrm>
            </p:contentPart>
          </mc:Choice>
          <mc:Fallback xmlns="">
            <p:pic>
              <p:nvPicPr>
                <p:cNvPr id="12" name="Ink 11">
                  <a:extLst>
                    <a:ext uri="{FF2B5EF4-FFF2-40B4-BE49-F238E27FC236}">
                      <a16:creationId xmlns:a16="http://schemas.microsoft.com/office/drawing/2014/main" id="{8CD56F46-C552-D791-A460-274281BA16D3}"/>
                    </a:ext>
                  </a:extLst>
                </p:cNvPr>
                <p:cNvPicPr/>
                <p:nvPr/>
              </p:nvPicPr>
              <p:blipFill>
                <a:blip r:embed="rId15"/>
                <a:stretch>
                  <a:fillRect/>
                </a:stretch>
              </p:blipFill>
              <p:spPr>
                <a:xfrm>
                  <a:off x="989901" y="2255124"/>
                  <a:ext cx="447984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0B8C854D-87ED-E31B-A8A7-310F372AFFC2}"/>
                    </a:ext>
                  </a:extLst>
                </p14:cNvPr>
                <p14:cNvContentPartPr/>
                <p14:nvPr/>
              </p14:nvContentPartPr>
              <p14:xfrm>
                <a:off x="5863221" y="2276364"/>
                <a:ext cx="1412640" cy="61560"/>
              </p14:xfrm>
            </p:contentPart>
          </mc:Choice>
          <mc:Fallback xmlns="">
            <p:pic>
              <p:nvPicPr>
                <p:cNvPr id="13" name="Ink 12">
                  <a:extLst>
                    <a:ext uri="{FF2B5EF4-FFF2-40B4-BE49-F238E27FC236}">
                      <a16:creationId xmlns:a16="http://schemas.microsoft.com/office/drawing/2014/main" id="{0B8C854D-87ED-E31B-A8A7-310F372AFFC2}"/>
                    </a:ext>
                  </a:extLst>
                </p:cNvPr>
                <p:cNvPicPr/>
                <p:nvPr/>
              </p:nvPicPr>
              <p:blipFill>
                <a:blip r:embed="rId17"/>
                <a:stretch>
                  <a:fillRect/>
                </a:stretch>
              </p:blipFill>
              <p:spPr>
                <a:xfrm>
                  <a:off x="5845581" y="2258724"/>
                  <a:ext cx="1448280" cy="97200"/>
                </a:xfrm>
                <a:prstGeom prst="rect">
                  <a:avLst/>
                </a:prstGeom>
              </p:spPr>
            </p:pic>
          </mc:Fallback>
        </mc:AlternateContent>
      </p:grpSp>
      <p:grpSp>
        <p:nvGrpSpPr>
          <p:cNvPr id="18" name="Group 17">
            <a:extLst>
              <a:ext uri="{FF2B5EF4-FFF2-40B4-BE49-F238E27FC236}">
                <a16:creationId xmlns:a16="http://schemas.microsoft.com/office/drawing/2014/main" id="{3187BCA2-0507-3D02-02C6-4AAC9E19D76A}"/>
              </a:ext>
            </a:extLst>
          </p:cNvPr>
          <p:cNvGrpSpPr/>
          <p:nvPr/>
        </p:nvGrpSpPr>
        <p:grpSpPr>
          <a:xfrm>
            <a:off x="780381" y="2652564"/>
            <a:ext cx="7362360" cy="117720"/>
            <a:chOff x="780381" y="2652564"/>
            <a:chExt cx="7362360" cy="117720"/>
          </a:xfrm>
        </p:grpSpPr>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B489F3D3-0059-B3D9-B2FB-81054CF3ABCA}"/>
                    </a:ext>
                  </a:extLst>
                </p14:cNvPr>
                <p14:cNvContentPartPr/>
                <p14:nvPr/>
              </p14:nvContentPartPr>
              <p14:xfrm>
                <a:off x="780381" y="2652564"/>
                <a:ext cx="3493440" cy="117720"/>
              </p14:xfrm>
            </p:contentPart>
          </mc:Choice>
          <mc:Fallback xmlns="">
            <p:pic>
              <p:nvPicPr>
                <p:cNvPr id="15" name="Ink 14">
                  <a:extLst>
                    <a:ext uri="{FF2B5EF4-FFF2-40B4-BE49-F238E27FC236}">
                      <a16:creationId xmlns:a16="http://schemas.microsoft.com/office/drawing/2014/main" id="{B489F3D3-0059-B3D9-B2FB-81054CF3ABCA}"/>
                    </a:ext>
                  </a:extLst>
                </p:cNvPr>
                <p:cNvPicPr/>
                <p:nvPr/>
              </p:nvPicPr>
              <p:blipFill>
                <a:blip r:embed="rId19"/>
                <a:stretch>
                  <a:fillRect/>
                </a:stretch>
              </p:blipFill>
              <p:spPr>
                <a:xfrm>
                  <a:off x="762741" y="2634924"/>
                  <a:ext cx="35290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18EDB111-EE39-D106-5BFA-6E1FBE7D51DD}"/>
                    </a:ext>
                  </a:extLst>
                </p14:cNvPr>
                <p14:cNvContentPartPr/>
                <p14:nvPr/>
              </p14:nvContentPartPr>
              <p14:xfrm>
                <a:off x="4564701" y="2684964"/>
                <a:ext cx="1619280" cy="62280"/>
              </p14:xfrm>
            </p:contentPart>
          </mc:Choice>
          <mc:Fallback xmlns="">
            <p:pic>
              <p:nvPicPr>
                <p:cNvPr id="16" name="Ink 15">
                  <a:extLst>
                    <a:ext uri="{FF2B5EF4-FFF2-40B4-BE49-F238E27FC236}">
                      <a16:creationId xmlns:a16="http://schemas.microsoft.com/office/drawing/2014/main" id="{18EDB111-EE39-D106-5BFA-6E1FBE7D51DD}"/>
                    </a:ext>
                  </a:extLst>
                </p:cNvPr>
                <p:cNvPicPr/>
                <p:nvPr/>
              </p:nvPicPr>
              <p:blipFill>
                <a:blip r:embed="rId21"/>
                <a:stretch>
                  <a:fillRect/>
                </a:stretch>
              </p:blipFill>
              <p:spPr>
                <a:xfrm>
                  <a:off x="4546701" y="2666964"/>
                  <a:ext cx="16549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B2B259B9-4A8B-ECC2-54DE-CFCB3831DD6A}"/>
                    </a:ext>
                  </a:extLst>
                </p14:cNvPr>
                <p14:cNvContentPartPr/>
                <p14:nvPr/>
              </p14:nvContentPartPr>
              <p14:xfrm>
                <a:off x="7351101" y="2663364"/>
                <a:ext cx="791640" cy="37080"/>
              </p14:xfrm>
            </p:contentPart>
          </mc:Choice>
          <mc:Fallback xmlns="">
            <p:pic>
              <p:nvPicPr>
                <p:cNvPr id="17" name="Ink 16">
                  <a:extLst>
                    <a:ext uri="{FF2B5EF4-FFF2-40B4-BE49-F238E27FC236}">
                      <a16:creationId xmlns:a16="http://schemas.microsoft.com/office/drawing/2014/main" id="{B2B259B9-4A8B-ECC2-54DE-CFCB3831DD6A}"/>
                    </a:ext>
                  </a:extLst>
                </p:cNvPr>
                <p:cNvPicPr/>
                <p:nvPr/>
              </p:nvPicPr>
              <p:blipFill>
                <a:blip r:embed="rId23"/>
                <a:stretch>
                  <a:fillRect/>
                </a:stretch>
              </p:blipFill>
              <p:spPr>
                <a:xfrm>
                  <a:off x="7333101" y="2645364"/>
                  <a:ext cx="827280" cy="72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EFFDF39D-F38B-F1DD-9399-FDFAA15F74A9}"/>
                  </a:ext>
                </a:extLst>
              </p14:cNvPr>
              <p14:cNvContentPartPr/>
              <p14:nvPr/>
            </p14:nvContentPartPr>
            <p14:xfrm>
              <a:off x="825381" y="2990964"/>
              <a:ext cx="6607080" cy="112680"/>
            </p14:xfrm>
          </p:contentPart>
        </mc:Choice>
        <mc:Fallback xmlns="">
          <p:pic>
            <p:nvPicPr>
              <p:cNvPr id="19" name="Ink 18">
                <a:extLst>
                  <a:ext uri="{FF2B5EF4-FFF2-40B4-BE49-F238E27FC236}">
                    <a16:creationId xmlns:a16="http://schemas.microsoft.com/office/drawing/2014/main" id="{EFFDF39D-F38B-F1DD-9399-FDFAA15F74A9}"/>
                  </a:ext>
                </a:extLst>
              </p:cNvPr>
              <p:cNvPicPr/>
              <p:nvPr/>
            </p:nvPicPr>
            <p:blipFill>
              <a:blip r:embed="rId25"/>
              <a:stretch>
                <a:fillRect/>
              </a:stretch>
            </p:blipFill>
            <p:spPr>
              <a:xfrm>
                <a:off x="807381" y="2973324"/>
                <a:ext cx="66427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64DC7927-B0DB-4378-2360-27DEF925B950}"/>
                  </a:ext>
                </a:extLst>
              </p14:cNvPr>
              <p14:cNvContentPartPr/>
              <p14:nvPr/>
            </p14:nvContentPartPr>
            <p14:xfrm>
              <a:off x="635661" y="3361044"/>
              <a:ext cx="3601440" cy="79560"/>
            </p14:xfrm>
          </p:contentPart>
        </mc:Choice>
        <mc:Fallback xmlns="">
          <p:pic>
            <p:nvPicPr>
              <p:cNvPr id="20" name="Ink 19">
                <a:extLst>
                  <a:ext uri="{FF2B5EF4-FFF2-40B4-BE49-F238E27FC236}">
                    <a16:creationId xmlns:a16="http://schemas.microsoft.com/office/drawing/2014/main" id="{64DC7927-B0DB-4378-2360-27DEF925B950}"/>
                  </a:ext>
                </a:extLst>
              </p:cNvPr>
              <p:cNvPicPr/>
              <p:nvPr/>
            </p:nvPicPr>
            <p:blipFill>
              <a:blip r:embed="rId27"/>
              <a:stretch>
                <a:fillRect/>
              </a:stretch>
            </p:blipFill>
            <p:spPr>
              <a:xfrm>
                <a:off x="617661" y="3343404"/>
                <a:ext cx="3637080" cy="115200"/>
              </a:xfrm>
              <a:prstGeom prst="rect">
                <a:avLst/>
              </a:prstGeom>
            </p:spPr>
          </p:pic>
        </mc:Fallback>
      </mc:AlternateContent>
    </p:spTree>
    <p:extLst>
      <p:ext uri="{BB962C8B-B14F-4D97-AF65-F5344CB8AC3E}">
        <p14:creationId xmlns:p14="http://schemas.microsoft.com/office/powerpoint/2010/main" val="2916152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8672381" cy="65665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3669" y="211664"/>
            <a:ext cx="7978449" cy="5847755"/>
          </a:xfrm>
          <a:prstGeom prst="rect">
            <a:avLst/>
          </a:prstGeom>
          <a:noFill/>
        </p:spPr>
        <p:txBody>
          <a:bodyPr wrap="square" rtlCol="0">
            <a:spAutoFit/>
          </a:bodyPr>
          <a:lstStyle/>
          <a:p>
            <a:r>
              <a:rPr lang="en-US" sz="2200" b="1">
                <a:solidFill>
                  <a:srgbClr val="FFC000"/>
                </a:solidFill>
                <a:cs typeface="+mj-cs"/>
              </a:rPr>
              <a:t>Rashi on Isaiah 33:21 Parts 1-3</a:t>
            </a:r>
          </a:p>
          <a:p>
            <a:pPr algn="r"/>
            <a:r>
              <a:rPr lang="he-IL" sz="2200">
                <a:solidFill>
                  <a:srgbClr val="FFFF00"/>
                </a:solidFill>
                <a:cs typeface="+mj-cs"/>
              </a:rPr>
              <a:t>כי אם שם. כי אם מוסב על בל יסע יתדותיו ועל בל ינתקו, הרעה לא תהיה כי אם הטובה ה' יהיה שם אדיר לנו והעיר תהיה מקום נהרים יאורים כענין שנא' (ביחזקאל ד) וימד אלף ויעבירני נחל אשר לא אוכל לעבור וכן ניבא יואל ומעין מבית ה' יצא (יואל ד יח) והוא הנחל שיהא מתגבר והולך:</a:t>
            </a:r>
          </a:p>
          <a:p>
            <a:r>
              <a:rPr lang="en-US" sz="2200">
                <a:solidFill>
                  <a:srgbClr val="FFC000"/>
                </a:solidFill>
                <a:cs typeface="+mj-cs"/>
              </a:rPr>
              <a:t>But there ‘But’ refers back to ‘whose pegs shall never be moved,’ and ‘shall not be torn.’ The evil shall not be, only the good. There the Lord shall be mighty for us, and the city shall be a place of rivers and streams, in the manner it is said in Ezekiel (47:4f.): </a:t>
            </a:r>
            <a:r>
              <a:rPr lang="en-US" sz="2200">
                <a:solidFill>
                  <a:srgbClr val="00B0F0"/>
                </a:solidFill>
                <a:cs typeface="+mj-cs"/>
              </a:rPr>
              <a:t>“And He measured a thousand (cubits), and He led me...a stream that I could not cross.”</a:t>
            </a:r>
            <a:r>
              <a:rPr lang="en-US" sz="2200">
                <a:solidFill>
                  <a:srgbClr val="FFC000"/>
                </a:solidFill>
                <a:cs typeface="+mj-cs"/>
              </a:rPr>
              <a:t> And so did Joel prophesy (4:18) </a:t>
            </a:r>
            <a:r>
              <a:rPr lang="en-US" sz="2200">
                <a:solidFill>
                  <a:srgbClr val="00B0F0"/>
                </a:solidFill>
                <a:cs typeface="+mj-cs"/>
              </a:rPr>
              <a:t>“And a spring shall emanate from the house of the Lord,”</a:t>
            </a:r>
            <a:r>
              <a:rPr lang="en-US" sz="2200">
                <a:solidFill>
                  <a:srgbClr val="FFC000"/>
                </a:solidFill>
                <a:cs typeface="+mj-cs"/>
              </a:rPr>
              <a:t> that it shall become progressively stronger.</a:t>
            </a:r>
          </a:p>
          <a:p>
            <a:pPr algn="r"/>
            <a:r>
              <a:rPr lang="he-IL" sz="2200">
                <a:solidFill>
                  <a:srgbClr val="FFFF00"/>
                </a:solidFill>
                <a:cs typeface="+mj-cs"/>
              </a:rPr>
              <a:t>אני שיט. אניה השטה במים:</a:t>
            </a:r>
          </a:p>
          <a:p>
            <a:r>
              <a:rPr lang="en-US" sz="2200">
                <a:solidFill>
                  <a:srgbClr val="FFC000"/>
                </a:solidFill>
                <a:cs typeface="+mj-cs"/>
              </a:rPr>
              <a:t>a galley with oars a ship that floats on the water.</a:t>
            </a:r>
          </a:p>
          <a:p>
            <a:pPr algn="r"/>
            <a:r>
              <a:rPr lang="he-IL" sz="2200">
                <a:solidFill>
                  <a:srgbClr val="FFFF00"/>
                </a:solidFill>
                <a:cs typeface="+mj-cs"/>
              </a:rPr>
              <a:t>וצי אדיר. ובורני רבתא:</a:t>
            </a:r>
          </a:p>
          <a:p>
            <a:r>
              <a:rPr lang="en-US" sz="2200">
                <a:solidFill>
                  <a:srgbClr val="FFC000"/>
                </a:solidFill>
                <a:cs typeface="+mj-cs"/>
              </a:rPr>
              <a:t>and a great ship (</a:t>
            </a:r>
            <a:r>
              <a:rPr lang="he-IL" sz="2200">
                <a:solidFill>
                  <a:srgbClr val="FFFF00"/>
                </a:solidFill>
                <a:cs typeface="+mj-cs"/>
              </a:rPr>
              <a:t>וְצִי אַדִּיר</a:t>
            </a:r>
            <a:r>
              <a:rPr lang="he-IL" sz="2200">
                <a:solidFill>
                  <a:srgbClr val="FFC000"/>
                </a:solidFill>
                <a:cs typeface="+mj-cs"/>
              </a:rPr>
              <a:t>) </a:t>
            </a:r>
            <a:r>
              <a:rPr lang="en-US" sz="2200">
                <a:solidFill>
                  <a:srgbClr val="FFC000"/>
                </a:solidFill>
                <a:cs typeface="+mj-cs"/>
              </a:rPr>
              <a:t> and a great ship [from Jonathan].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3785DCA-F9BD-DE2D-CE53-842CAE7C46F6}"/>
                  </a:ext>
                </a:extLst>
              </p14:cNvPr>
              <p14:cNvContentPartPr/>
              <p14:nvPr/>
            </p14:nvContentPartPr>
            <p14:xfrm>
              <a:off x="1674621" y="2191044"/>
              <a:ext cx="412560" cy="32760"/>
            </p14:xfrm>
          </p:contentPart>
        </mc:Choice>
        <mc:Fallback xmlns="">
          <p:pic>
            <p:nvPicPr>
              <p:cNvPr id="2" name="Ink 1">
                <a:extLst>
                  <a:ext uri="{FF2B5EF4-FFF2-40B4-BE49-F238E27FC236}">
                    <a16:creationId xmlns:a16="http://schemas.microsoft.com/office/drawing/2014/main" id="{63785DCA-F9BD-DE2D-CE53-842CAE7C46F6}"/>
                  </a:ext>
                </a:extLst>
              </p:cNvPr>
              <p:cNvPicPr/>
              <p:nvPr/>
            </p:nvPicPr>
            <p:blipFill>
              <a:blip r:embed="rId5"/>
              <a:stretch>
                <a:fillRect/>
              </a:stretch>
            </p:blipFill>
            <p:spPr>
              <a:xfrm>
                <a:off x="1656981" y="2173404"/>
                <a:ext cx="448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C8E5865-AFF2-0D6B-1383-5B62509A2219}"/>
                  </a:ext>
                </a:extLst>
              </p14:cNvPr>
              <p14:cNvContentPartPr/>
              <p14:nvPr/>
            </p14:nvContentPartPr>
            <p14:xfrm>
              <a:off x="5753781" y="5938284"/>
              <a:ext cx="754560" cy="84600"/>
            </p14:xfrm>
          </p:contentPart>
        </mc:Choice>
        <mc:Fallback xmlns="">
          <p:pic>
            <p:nvPicPr>
              <p:cNvPr id="4" name="Ink 3">
                <a:extLst>
                  <a:ext uri="{FF2B5EF4-FFF2-40B4-BE49-F238E27FC236}">
                    <a16:creationId xmlns:a16="http://schemas.microsoft.com/office/drawing/2014/main" id="{5C8E5865-AFF2-0D6B-1383-5B62509A2219}"/>
                  </a:ext>
                </a:extLst>
              </p:cNvPr>
              <p:cNvPicPr/>
              <p:nvPr/>
            </p:nvPicPr>
            <p:blipFill>
              <a:blip r:embed="rId7"/>
              <a:stretch>
                <a:fillRect/>
              </a:stretch>
            </p:blipFill>
            <p:spPr>
              <a:xfrm>
                <a:off x="5736141" y="5920284"/>
                <a:ext cx="790200" cy="120240"/>
              </a:xfrm>
              <a:prstGeom prst="rect">
                <a:avLst/>
              </a:prstGeom>
            </p:spPr>
          </p:pic>
        </mc:Fallback>
      </mc:AlternateContent>
    </p:spTree>
    <p:extLst>
      <p:ext uri="{BB962C8B-B14F-4D97-AF65-F5344CB8AC3E}">
        <p14:creationId xmlns:p14="http://schemas.microsoft.com/office/powerpoint/2010/main" val="235790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241716"/>
            <a:ext cx="12192000" cy="2800767"/>
          </a:xfrm>
          <a:prstGeom prst="rect">
            <a:avLst/>
          </a:prstGeom>
          <a:noFill/>
        </p:spPr>
        <p:txBody>
          <a:bodyPr wrap="square" rtlCol="0">
            <a:spAutoFit/>
          </a:bodyPr>
          <a:lstStyle/>
          <a:p>
            <a:pPr algn="ctr"/>
            <a:r>
              <a:rPr lang="en-US" sz="8000" b="1">
                <a:ln w="15875">
                  <a:solidFill>
                    <a:schemeClr val="tx1"/>
                  </a:solidFill>
                  <a:prstDash val="solid"/>
                </a:ln>
                <a:solidFill>
                  <a:srgbClr val="FFFF00"/>
                </a:solidFill>
                <a:latin typeface="Arial Black" panose="020B0A04020102020204" pitchFamily="34" charset="0"/>
                <a:cs typeface="+mj-cs"/>
              </a:rPr>
              <a:t>Isaiah 33:19-24</a:t>
            </a:r>
            <a:endParaRPr lang="en-US" sz="8000" b="1" dirty="0">
              <a:ln w="15875">
                <a:solidFill>
                  <a:schemeClr val="tx1"/>
                </a:solidFill>
                <a:prstDash val="solid"/>
              </a:ln>
              <a:solidFill>
                <a:srgbClr val="FFFF00"/>
              </a:solidFill>
              <a:latin typeface="Arial Black" panose="020B0A04020102020204" pitchFamily="34" charset="0"/>
              <a:cs typeface="+mj-cs"/>
            </a:endParaRPr>
          </a:p>
          <a:p>
            <a:pPr algn="ctr"/>
            <a:r>
              <a:rPr lang="he-IL" sz="9600" b="1">
                <a:ln w="15875">
                  <a:solidFill>
                    <a:schemeClr val="tx1"/>
                  </a:solidFill>
                  <a:prstDash val="solid"/>
                </a:ln>
                <a:solidFill>
                  <a:srgbClr val="FFFF00"/>
                </a:solidFill>
                <a:cs typeface="+mj-cs"/>
              </a:rPr>
              <a:t>ישעיהו לג:יח-כד</a:t>
            </a:r>
            <a:endParaRPr lang="en-US" sz="9600" b="1" dirty="0">
              <a:ln w="15875">
                <a:solidFill>
                  <a:schemeClr val="tx1"/>
                </a:solidFill>
                <a:prstDash val="solid"/>
              </a:ln>
              <a:solidFill>
                <a:srgbClr val="FFFF00"/>
              </a:solidFill>
              <a:cs typeface="+mj-cs"/>
            </a:endParaRP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12143827" cy="6566598"/>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1" y="103291"/>
            <a:ext cx="11642278" cy="6078587"/>
          </a:xfrm>
          <a:prstGeom prst="rect">
            <a:avLst/>
          </a:prstGeom>
          <a:noFill/>
        </p:spPr>
        <p:txBody>
          <a:bodyPr wrap="square" rtlCol="0">
            <a:spAutoFit/>
          </a:bodyPr>
          <a:lstStyle/>
          <a:p>
            <a:r>
              <a:rPr lang="en-US" sz="3200" b="1">
                <a:solidFill>
                  <a:srgbClr val="FFC000"/>
                </a:solidFill>
                <a:cs typeface="+mj-cs"/>
              </a:rPr>
              <a:t>Mei HaShiloach, Volume I, Deuteronomy, Shoftim 5</a:t>
            </a:r>
          </a:p>
          <a:p>
            <a:r>
              <a:rPr lang="en-US" sz="2100">
                <a:solidFill>
                  <a:srgbClr val="00B0F0"/>
                </a:solidFill>
                <a:cs typeface="+mj-cs"/>
              </a:rPr>
              <a:t>“Judges and officers shall you appoint for yourselves in all your gates .…” </a:t>
            </a:r>
            <a:r>
              <a:rPr lang="en-US" sz="2100">
                <a:solidFill>
                  <a:srgbClr val="FFC000"/>
                </a:solidFill>
                <a:cs typeface="+mj-cs"/>
              </a:rPr>
              <a:t>(</a:t>
            </a:r>
            <a:r>
              <a:rPr lang="en-US" sz="2100">
                <a:solidFill>
                  <a:srgbClr val="00B0F0"/>
                </a:solidFill>
                <a:cs typeface="+mj-cs"/>
              </a:rPr>
              <a:t>Devarim, 16:18</a:t>
            </a:r>
            <a:r>
              <a:rPr lang="en-US" sz="2100">
                <a:solidFill>
                  <a:srgbClr val="FFC000"/>
                </a:solidFill>
                <a:cs typeface="+mj-cs"/>
              </a:rPr>
              <a:t>)</a:t>
            </a:r>
          </a:p>
          <a:p>
            <a:r>
              <a:rPr lang="en-US" sz="2100">
                <a:solidFill>
                  <a:srgbClr val="FFC000"/>
                </a:solidFill>
                <a:cs typeface="+mj-cs"/>
              </a:rPr>
              <a:t>This is as it is written (</a:t>
            </a:r>
            <a:r>
              <a:rPr lang="en-US" sz="2100">
                <a:solidFill>
                  <a:srgbClr val="00B0F0"/>
                </a:solidFill>
                <a:cs typeface="+mj-cs"/>
              </a:rPr>
              <a:t>Yeshayahu, 33:22</a:t>
            </a:r>
            <a:r>
              <a:rPr lang="en-US" sz="2100">
                <a:solidFill>
                  <a:srgbClr val="FFC000"/>
                </a:solidFill>
                <a:cs typeface="+mj-cs"/>
              </a:rPr>
              <a:t>), </a:t>
            </a:r>
            <a:r>
              <a:rPr lang="en-US" sz="2100">
                <a:solidFill>
                  <a:srgbClr val="00B0F0"/>
                </a:solidFill>
                <a:cs typeface="+mj-cs"/>
              </a:rPr>
              <a:t>“God is our judge, God is our lawgiver, God is our king, He will redeem us.” “God is our judge,” </a:t>
            </a:r>
            <a:r>
              <a:rPr lang="en-US" sz="2100">
                <a:solidFill>
                  <a:srgbClr val="FFC000"/>
                </a:solidFill>
                <a:cs typeface="+mj-cs"/>
              </a:rPr>
              <a:t>this is what God illuminates man’s intellect to understand which path would most benefit him to follow. Even though at the beginning his heart is not drawn after God’s will, anyhow God shines His light into him and he will understand in his intellect, and this is </a:t>
            </a:r>
            <a:r>
              <a:rPr lang="en-US" sz="2100">
                <a:solidFill>
                  <a:srgbClr val="00B0F0"/>
                </a:solidFill>
                <a:cs typeface="+mj-cs"/>
              </a:rPr>
              <a:t>“God is our judge.”</a:t>
            </a:r>
            <a:r>
              <a:rPr lang="en-US" sz="2100">
                <a:solidFill>
                  <a:srgbClr val="FFC000"/>
                </a:solidFill>
                <a:cs typeface="+mj-cs"/>
              </a:rPr>
              <a:t> </a:t>
            </a:r>
            <a:r>
              <a:rPr lang="en-US" sz="2100">
                <a:solidFill>
                  <a:srgbClr val="00B0F0"/>
                </a:solidFill>
                <a:cs typeface="+mj-cs"/>
              </a:rPr>
              <a:t>“God is our lawgiver” </a:t>
            </a:r>
            <a:r>
              <a:rPr lang="en-US" sz="2100">
                <a:solidFill>
                  <a:srgbClr val="FFC000"/>
                </a:solidFill>
                <a:cs typeface="+mj-cs"/>
              </a:rPr>
              <a:t>means that God carves the desire into the heart of man. Then he begins to ask for advice on how to conduct himself according to the Torah, for he understands that there is no other path before him, even seeing that in this world no path would benefit him save the way of the Torah. </a:t>
            </a:r>
            <a:r>
              <a:rPr lang="en-US" sz="2100">
                <a:solidFill>
                  <a:srgbClr val="00B0F0"/>
                </a:solidFill>
                <a:cs typeface="+mj-cs"/>
              </a:rPr>
              <a:t>“God is our king”</a:t>
            </a:r>
            <a:r>
              <a:rPr lang="en-US" sz="2100">
                <a:solidFill>
                  <a:srgbClr val="FFC000"/>
                </a:solidFill>
                <a:cs typeface="+mj-cs"/>
              </a:rPr>
              <a:t> means that God conducts the will of man according to His will, may it be blessed, even without man realizing it. When one first enters into the Torah it seems to him that he does so in order to attain an understanding of the sublime. Then afterwards he realizes that without the Torah he may not even reconcile the most simple matters. </a:t>
            </a:r>
            <a:r>
              <a:rPr lang="en-US" sz="2100">
                <a:solidFill>
                  <a:srgbClr val="00B0F0"/>
                </a:solidFill>
                <a:cs typeface="+mj-cs"/>
              </a:rPr>
              <a:t>“He will redeem us,” </a:t>
            </a:r>
            <a:r>
              <a:rPr lang="en-US" sz="2100">
                <a:solidFill>
                  <a:srgbClr val="FFC000"/>
                </a:solidFill>
                <a:cs typeface="+mj-cs"/>
              </a:rPr>
              <a:t>means that in the end God will show man that all the ways He dealt with him were only for his good. He shows him that man did not remove himself from God’s will even when he acted without thinking, for God will immediately rule over all the powers that are not in the control of man, like sight and hearing. On this it is said (</a:t>
            </a:r>
            <a:r>
              <a:rPr lang="en-US" sz="2100">
                <a:solidFill>
                  <a:srgbClr val="00B0F0"/>
                </a:solidFill>
                <a:cs typeface="+mj-cs"/>
              </a:rPr>
              <a:t>Bamidbar, 23:22</a:t>
            </a:r>
            <a:r>
              <a:rPr lang="en-US" sz="2100">
                <a:solidFill>
                  <a:srgbClr val="FFC000"/>
                </a:solidFill>
                <a:cs typeface="+mj-cs"/>
              </a:rPr>
              <a:t>), </a:t>
            </a:r>
            <a:r>
              <a:rPr lang="en-US" sz="2100">
                <a:solidFill>
                  <a:srgbClr val="00B0F0"/>
                </a:solidFill>
                <a:cs typeface="+mj-cs"/>
              </a:rPr>
              <a:t>“He has the power of the horned beast,”</a:t>
            </a:r>
            <a:r>
              <a:rPr lang="en-US" sz="2100">
                <a:solidFill>
                  <a:srgbClr val="FFC000"/>
                </a:solidFill>
                <a:cs typeface="+mj-cs"/>
              </a:rPr>
              <a:t> meaning, God alone will control the powers that are beyond the control of man.</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74BF804-FFA1-40E3-810D-78ABE46BEB76}"/>
                  </a:ext>
                </a:extLst>
              </p14:cNvPr>
              <p14:cNvContentPartPr/>
              <p14:nvPr/>
            </p14:nvContentPartPr>
            <p14:xfrm>
              <a:off x="8270181" y="3203724"/>
              <a:ext cx="2387160" cy="49680"/>
            </p14:xfrm>
          </p:contentPart>
        </mc:Choice>
        <mc:Fallback xmlns="">
          <p:pic>
            <p:nvPicPr>
              <p:cNvPr id="2" name="Ink 1">
                <a:extLst>
                  <a:ext uri="{FF2B5EF4-FFF2-40B4-BE49-F238E27FC236}">
                    <a16:creationId xmlns:a16="http://schemas.microsoft.com/office/drawing/2014/main" id="{874BF804-FFA1-40E3-810D-78ABE46BEB76}"/>
                  </a:ext>
                </a:extLst>
              </p:cNvPr>
              <p:cNvPicPr/>
              <p:nvPr/>
            </p:nvPicPr>
            <p:blipFill>
              <a:blip r:embed="rId5"/>
              <a:stretch>
                <a:fillRect/>
              </a:stretch>
            </p:blipFill>
            <p:spPr>
              <a:xfrm>
                <a:off x="8252541" y="3186084"/>
                <a:ext cx="2422800" cy="85320"/>
              </a:xfrm>
              <a:prstGeom prst="rect">
                <a:avLst/>
              </a:prstGeom>
            </p:spPr>
          </p:pic>
        </mc:Fallback>
      </mc:AlternateContent>
    </p:spTree>
    <p:extLst>
      <p:ext uri="{BB962C8B-B14F-4D97-AF65-F5344CB8AC3E}">
        <p14:creationId xmlns:p14="http://schemas.microsoft.com/office/powerpoint/2010/main" val="573829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8672381" cy="6566598"/>
          </a:xfrm>
          <a:prstGeom prst="roundRect">
            <a:avLst/>
          </a:prstGeom>
          <a:solidFill>
            <a:schemeClr val="tx1">
              <a:alpha val="69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3669" y="211664"/>
            <a:ext cx="7978449" cy="5847755"/>
          </a:xfrm>
          <a:prstGeom prst="rect">
            <a:avLst/>
          </a:prstGeom>
          <a:noFill/>
        </p:spPr>
        <p:txBody>
          <a:bodyPr wrap="square" rtlCol="0">
            <a:spAutoFit/>
          </a:bodyPr>
          <a:lstStyle/>
          <a:p>
            <a:r>
              <a:rPr lang="en-US" sz="2200" b="1">
                <a:solidFill>
                  <a:srgbClr val="FFC000"/>
                </a:solidFill>
                <a:cs typeface="+mj-cs"/>
              </a:rPr>
              <a:t>Devarim Rabbah 5:11</a:t>
            </a:r>
          </a:p>
          <a:p>
            <a:r>
              <a:rPr lang="en-US" sz="2200">
                <a:solidFill>
                  <a:srgbClr val="FFC000"/>
                </a:solidFill>
                <a:cs typeface="+mj-cs"/>
              </a:rPr>
              <a:t>Alternatively: (</a:t>
            </a:r>
            <a:r>
              <a:rPr lang="en-US" sz="2200">
                <a:solidFill>
                  <a:srgbClr val="00B0F0"/>
                </a:solidFill>
                <a:cs typeface="+mj-cs"/>
              </a:rPr>
              <a:t>Deuteronomy 17:14</a:t>
            </a:r>
            <a:r>
              <a:rPr lang="en-US" sz="2200">
                <a:solidFill>
                  <a:srgbClr val="FFC000"/>
                </a:solidFill>
                <a:cs typeface="+mj-cs"/>
              </a:rPr>
              <a:t>) </a:t>
            </a:r>
            <a:r>
              <a:rPr lang="en-US" sz="2200">
                <a:solidFill>
                  <a:srgbClr val="00B0F0"/>
                </a:solidFill>
                <a:cs typeface="+mj-cs"/>
              </a:rPr>
              <a:t>"And you will say, 'I will appoint for me a king..."</a:t>
            </a:r>
            <a:r>
              <a:rPr lang="en-US" sz="2200">
                <a:solidFill>
                  <a:srgbClr val="FFC000"/>
                </a:solidFill>
                <a:cs typeface="+mj-cs"/>
              </a:rPr>
              <a:t> - Our rabbis said: Said the Holy One, blessed be He, </a:t>
            </a:r>
            <a:r>
              <a:rPr lang="en-US" sz="2200">
                <a:solidFill>
                  <a:srgbClr val="00B0F0"/>
                </a:solidFill>
                <a:cs typeface="+mj-cs"/>
              </a:rPr>
              <a:t>"You want kings in this world. Jewish kings will be appointed, and they will make you fall by the sword." </a:t>
            </a:r>
            <a:r>
              <a:rPr lang="en-US" sz="2200">
                <a:solidFill>
                  <a:srgbClr val="FFC000"/>
                </a:solidFill>
                <a:cs typeface="+mj-cs"/>
              </a:rPr>
              <a:t>Shaul caused them to fall at Mt. HaGilboa. How do we know? (</a:t>
            </a:r>
            <a:r>
              <a:rPr lang="en-US" sz="2200">
                <a:solidFill>
                  <a:srgbClr val="00B0F0"/>
                </a:solidFill>
                <a:cs typeface="+mj-cs"/>
              </a:rPr>
              <a:t>I Samuel 4:17</a:t>
            </a:r>
            <a:r>
              <a:rPr lang="en-US" sz="2200">
                <a:solidFill>
                  <a:srgbClr val="FFC000"/>
                </a:solidFill>
                <a:cs typeface="+mj-cs"/>
              </a:rPr>
              <a:t>) </a:t>
            </a:r>
            <a:r>
              <a:rPr lang="en-US" sz="2200">
                <a:solidFill>
                  <a:srgbClr val="00B0F0"/>
                </a:solidFill>
                <a:cs typeface="+mj-cs"/>
              </a:rPr>
              <a:t>"And Israel fled from before the Philistines..."</a:t>
            </a:r>
            <a:r>
              <a:rPr lang="en-US" sz="2200">
                <a:solidFill>
                  <a:srgbClr val="FFC000"/>
                </a:solidFill>
                <a:cs typeface="+mj-cs"/>
              </a:rPr>
              <a:t> David caused a plague to be sent, as it says, (</a:t>
            </a:r>
            <a:r>
              <a:rPr lang="en-US" sz="2200">
                <a:solidFill>
                  <a:srgbClr val="00B0F0"/>
                </a:solidFill>
                <a:cs typeface="+mj-cs"/>
              </a:rPr>
              <a:t>II Samuel 24:15</a:t>
            </a:r>
            <a:r>
              <a:rPr lang="en-US" sz="2200">
                <a:solidFill>
                  <a:srgbClr val="FFC000"/>
                </a:solidFill>
                <a:cs typeface="+mj-cs"/>
              </a:rPr>
              <a:t>) </a:t>
            </a:r>
            <a:r>
              <a:rPr lang="en-US" sz="2200">
                <a:solidFill>
                  <a:srgbClr val="00B0F0"/>
                </a:solidFill>
                <a:cs typeface="+mj-cs"/>
              </a:rPr>
              <a:t>"And God sent a pestilence to Israel..." </a:t>
            </a:r>
            <a:r>
              <a:rPr lang="en-US" sz="2200">
                <a:solidFill>
                  <a:srgbClr val="FFC000"/>
                </a:solidFill>
                <a:cs typeface="+mj-cs"/>
              </a:rPr>
              <a:t>Achav stopped up the rains from them, as it says (</a:t>
            </a:r>
            <a:r>
              <a:rPr lang="en-US" sz="2200">
                <a:solidFill>
                  <a:srgbClr val="00B0F0"/>
                </a:solidFill>
                <a:cs typeface="+mj-cs"/>
              </a:rPr>
              <a:t>I Kings 17:1</a:t>
            </a:r>
            <a:r>
              <a:rPr lang="en-US" sz="2200">
                <a:solidFill>
                  <a:srgbClr val="FFC000"/>
                </a:solidFill>
                <a:cs typeface="+mj-cs"/>
              </a:rPr>
              <a:t>) </a:t>
            </a:r>
            <a:r>
              <a:rPr lang="en-US" sz="2200">
                <a:solidFill>
                  <a:srgbClr val="00B0F0"/>
                </a:solidFill>
                <a:cs typeface="+mj-cs"/>
              </a:rPr>
              <a:t>"...there shall not be dew nor rain these years..."</a:t>
            </a:r>
            <a:r>
              <a:rPr lang="en-US" sz="2200">
                <a:solidFill>
                  <a:srgbClr val="FFC000"/>
                </a:solidFill>
                <a:cs typeface="+mj-cs"/>
              </a:rPr>
              <a:t> Tzidkiyahu caused the destruction of the Holy Temple. Once Israel saw what happens under the rule of their kings, they all began to cry out, </a:t>
            </a:r>
            <a:r>
              <a:rPr lang="en-US" sz="2200">
                <a:solidFill>
                  <a:srgbClr val="00B0F0"/>
                </a:solidFill>
                <a:cs typeface="+mj-cs"/>
              </a:rPr>
              <a:t>"We don't want a king of Israel! We want our first King:</a:t>
            </a:r>
            <a:r>
              <a:rPr lang="en-US" sz="2200">
                <a:solidFill>
                  <a:srgbClr val="FFC000"/>
                </a:solidFill>
                <a:cs typeface="+mj-cs"/>
              </a:rPr>
              <a:t> (</a:t>
            </a:r>
            <a:r>
              <a:rPr lang="en-US" sz="2200">
                <a:solidFill>
                  <a:srgbClr val="00B0F0"/>
                </a:solidFill>
                <a:cs typeface="+mj-cs"/>
              </a:rPr>
              <a:t>Isaiah 33:22</a:t>
            </a:r>
            <a:r>
              <a:rPr lang="en-US" sz="2200">
                <a:solidFill>
                  <a:srgbClr val="FFC000"/>
                </a:solidFill>
                <a:cs typeface="+mj-cs"/>
              </a:rPr>
              <a:t>) </a:t>
            </a:r>
            <a:r>
              <a:rPr lang="en-US" sz="2200">
                <a:solidFill>
                  <a:srgbClr val="00B0F0"/>
                </a:solidFill>
                <a:cs typeface="+mj-cs"/>
              </a:rPr>
              <a:t>"For God is our judge, God is our law-giver, God is our king, He will save us!" </a:t>
            </a:r>
            <a:r>
              <a:rPr lang="en-US" sz="2200">
                <a:solidFill>
                  <a:srgbClr val="FFC000"/>
                </a:solidFill>
                <a:cs typeface="+mj-cs"/>
              </a:rPr>
              <a:t>The Holy One, blessed be He, said to them, </a:t>
            </a:r>
            <a:r>
              <a:rPr lang="en-US" sz="2200">
                <a:solidFill>
                  <a:srgbClr val="00B0F0"/>
                </a:solidFill>
                <a:cs typeface="+mj-cs"/>
              </a:rPr>
              <a:t>"By your lives, thus will I do."</a:t>
            </a:r>
            <a:r>
              <a:rPr lang="en-US" sz="2200">
                <a:solidFill>
                  <a:srgbClr val="FFC000"/>
                </a:solidFill>
                <a:cs typeface="+mj-cs"/>
              </a:rPr>
              <a:t> How do we know? As it says, (</a:t>
            </a:r>
            <a:r>
              <a:rPr lang="en-US" sz="2200">
                <a:solidFill>
                  <a:srgbClr val="00B0F0"/>
                </a:solidFill>
                <a:cs typeface="+mj-cs"/>
              </a:rPr>
              <a:t>Zachariah 14:9</a:t>
            </a:r>
            <a:r>
              <a:rPr lang="en-US" sz="2200">
                <a:solidFill>
                  <a:srgbClr val="FFC000"/>
                </a:solidFill>
                <a:cs typeface="+mj-cs"/>
              </a:rPr>
              <a:t>) </a:t>
            </a:r>
            <a:r>
              <a:rPr lang="en-US" sz="2200">
                <a:solidFill>
                  <a:srgbClr val="00B0F0"/>
                </a:solidFill>
                <a:cs typeface="+mj-cs"/>
              </a:rPr>
              <a:t>"And God will be the king over all the earth..."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A162D132-B41F-8821-4EE7-D1B8085D6350}"/>
                  </a:ext>
                </a:extLst>
              </p14:cNvPr>
              <p14:cNvContentPartPr/>
              <p14:nvPr/>
            </p14:nvContentPartPr>
            <p14:xfrm>
              <a:off x="2519541" y="2813844"/>
              <a:ext cx="16200" cy="25920"/>
            </p14:xfrm>
          </p:contentPart>
        </mc:Choice>
        <mc:Fallback xmlns="">
          <p:pic>
            <p:nvPicPr>
              <p:cNvPr id="2" name="Ink 1">
                <a:extLst>
                  <a:ext uri="{FF2B5EF4-FFF2-40B4-BE49-F238E27FC236}">
                    <a16:creationId xmlns:a16="http://schemas.microsoft.com/office/drawing/2014/main" id="{A162D132-B41F-8821-4EE7-D1B8085D6350}"/>
                  </a:ext>
                </a:extLst>
              </p:cNvPr>
              <p:cNvPicPr/>
              <p:nvPr/>
            </p:nvPicPr>
            <p:blipFill>
              <a:blip r:embed="rId5"/>
              <a:stretch>
                <a:fillRect/>
              </a:stretch>
            </p:blipFill>
            <p:spPr>
              <a:xfrm>
                <a:off x="2501901" y="2796204"/>
                <a:ext cx="5184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1FBE9142-A157-DBEA-D4A1-DFDE140FE4FD}"/>
                  </a:ext>
                </a:extLst>
              </p14:cNvPr>
              <p14:cNvContentPartPr/>
              <p14:nvPr/>
            </p14:nvContentPartPr>
            <p14:xfrm>
              <a:off x="5923341" y="4591884"/>
              <a:ext cx="1033560" cy="67680"/>
            </p14:xfrm>
          </p:contentPart>
        </mc:Choice>
        <mc:Fallback xmlns="">
          <p:pic>
            <p:nvPicPr>
              <p:cNvPr id="4" name="Ink 3">
                <a:extLst>
                  <a:ext uri="{FF2B5EF4-FFF2-40B4-BE49-F238E27FC236}">
                    <a16:creationId xmlns:a16="http://schemas.microsoft.com/office/drawing/2014/main" id="{1FBE9142-A157-DBEA-D4A1-DFDE140FE4FD}"/>
                  </a:ext>
                </a:extLst>
              </p:cNvPr>
              <p:cNvPicPr/>
              <p:nvPr/>
            </p:nvPicPr>
            <p:blipFill>
              <a:blip r:embed="rId7"/>
              <a:stretch>
                <a:fillRect/>
              </a:stretch>
            </p:blipFill>
            <p:spPr>
              <a:xfrm>
                <a:off x="5905341" y="4574244"/>
                <a:ext cx="10692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195C0A39-7671-A423-748A-A962797716BC}"/>
                  </a:ext>
                </a:extLst>
              </p14:cNvPr>
              <p14:cNvContentPartPr/>
              <p14:nvPr/>
            </p14:nvContentPartPr>
            <p14:xfrm>
              <a:off x="4689261" y="5575404"/>
              <a:ext cx="1208160" cy="120600"/>
            </p14:xfrm>
          </p:contentPart>
        </mc:Choice>
        <mc:Fallback xmlns="">
          <p:pic>
            <p:nvPicPr>
              <p:cNvPr id="5" name="Ink 4">
                <a:extLst>
                  <a:ext uri="{FF2B5EF4-FFF2-40B4-BE49-F238E27FC236}">
                    <a16:creationId xmlns:a16="http://schemas.microsoft.com/office/drawing/2014/main" id="{195C0A39-7671-A423-748A-A962797716BC}"/>
                  </a:ext>
                </a:extLst>
              </p:cNvPr>
              <p:cNvPicPr/>
              <p:nvPr/>
            </p:nvPicPr>
            <p:blipFill>
              <a:blip r:embed="rId9"/>
              <a:stretch>
                <a:fillRect/>
              </a:stretch>
            </p:blipFill>
            <p:spPr>
              <a:xfrm>
                <a:off x="4671621" y="5557764"/>
                <a:ext cx="1243800" cy="156240"/>
              </a:xfrm>
              <a:prstGeom prst="rect">
                <a:avLst/>
              </a:prstGeom>
            </p:spPr>
          </p:pic>
        </mc:Fallback>
      </mc:AlternateContent>
    </p:spTree>
    <p:extLst>
      <p:ext uri="{BB962C8B-B14F-4D97-AF65-F5344CB8AC3E}">
        <p14:creationId xmlns:p14="http://schemas.microsoft.com/office/powerpoint/2010/main" val="1049475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9924311" cy="6566598"/>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3670" y="211664"/>
            <a:ext cx="9346980" cy="5940088"/>
          </a:xfrm>
          <a:prstGeom prst="rect">
            <a:avLst/>
          </a:prstGeom>
          <a:noFill/>
        </p:spPr>
        <p:txBody>
          <a:bodyPr wrap="square" rtlCol="0">
            <a:spAutoFit/>
          </a:bodyPr>
          <a:lstStyle/>
          <a:p>
            <a:r>
              <a:rPr lang="en-US" sz="2800" b="1">
                <a:solidFill>
                  <a:srgbClr val="FFC000"/>
                </a:solidFill>
                <a:cs typeface="+mj-cs"/>
              </a:rPr>
              <a:t>Rashi on Isaiah 33:23 Parts 1-7</a:t>
            </a:r>
          </a:p>
          <a:p>
            <a:pPr algn="r"/>
            <a:r>
              <a:rPr lang="he-IL" sz="2200">
                <a:solidFill>
                  <a:srgbClr val="FFFF00"/>
                </a:solidFill>
                <a:cs typeface="+mj-cs"/>
              </a:rPr>
              <a:t>נטשו חבליך. המושכים את הספינה את רומי החייבת:</a:t>
            </a:r>
          </a:p>
          <a:p>
            <a:r>
              <a:rPr lang="en-US" sz="2200">
                <a:solidFill>
                  <a:srgbClr val="FFC000"/>
                </a:solidFill>
                <a:cs typeface="+mj-cs"/>
              </a:rPr>
              <a:t>Your ropes that draw the ship, you sinful city. ([Mss. yield:] you, sinful Rome.)</a:t>
            </a:r>
          </a:p>
          <a:p>
            <a:pPr algn="r"/>
            <a:r>
              <a:rPr lang="he-IL" sz="2200">
                <a:solidFill>
                  <a:srgbClr val="FFFF00"/>
                </a:solidFill>
                <a:cs typeface="+mj-cs"/>
              </a:rPr>
              <a:t>כן. הכן היטב:</a:t>
            </a:r>
          </a:p>
          <a:p>
            <a:r>
              <a:rPr lang="en-US" sz="2200">
                <a:solidFill>
                  <a:srgbClr val="FFC000"/>
                </a:solidFill>
                <a:cs typeface="+mj-cs"/>
              </a:rPr>
              <a:t>properly prepared well.</a:t>
            </a:r>
          </a:p>
          <a:p>
            <a:pPr algn="r"/>
            <a:r>
              <a:rPr lang="he-IL" sz="2200">
                <a:solidFill>
                  <a:srgbClr val="FFFF00"/>
                </a:solidFill>
                <a:cs typeface="+mj-cs"/>
              </a:rPr>
              <a:t>תרנם. תורן הספינה:</a:t>
            </a:r>
          </a:p>
          <a:p>
            <a:r>
              <a:rPr lang="en-US" sz="2200">
                <a:solidFill>
                  <a:srgbClr val="FFC000"/>
                </a:solidFill>
                <a:cs typeface="+mj-cs"/>
              </a:rPr>
              <a:t>a sail Heb. </a:t>
            </a:r>
            <a:r>
              <a:rPr lang="he-IL" sz="2200">
                <a:solidFill>
                  <a:srgbClr val="FFFF00"/>
                </a:solidFill>
                <a:cs typeface="+mj-cs"/>
              </a:rPr>
              <a:t>נס</a:t>
            </a:r>
            <a:r>
              <a:rPr lang="he-IL" sz="2200">
                <a:solidFill>
                  <a:srgbClr val="FFC000"/>
                </a:solidFill>
                <a:cs typeface="+mj-cs"/>
              </a:rPr>
              <a:t>, </a:t>
            </a:r>
            <a:r>
              <a:rPr lang="en-US" sz="2200">
                <a:solidFill>
                  <a:srgbClr val="FFC000"/>
                </a:solidFill>
                <a:cs typeface="+mj-cs"/>
              </a:rPr>
              <a:t> the sail of a ship.</a:t>
            </a:r>
          </a:p>
          <a:p>
            <a:pPr algn="r"/>
            <a:r>
              <a:rPr lang="he-IL" sz="2200">
                <a:solidFill>
                  <a:srgbClr val="FFFF00"/>
                </a:solidFill>
                <a:cs typeface="+mj-cs"/>
              </a:rPr>
              <a:t>בל פרשו נס. לא יוכלו לפרוס וילון המנהיג את הספינה:</a:t>
            </a:r>
          </a:p>
          <a:p>
            <a:r>
              <a:rPr lang="en-US" sz="2200">
                <a:solidFill>
                  <a:srgbClr val="FFC000"/>
                </a:solidFill>
                <a:cs typeface="+mj-cs"/>
              </a:rPr>
              <a:t>they did not spread out a sail They will not be able to spread the sail that guides the boat.</a:t>
            </a:r>
          </a:p>
          <a:p>
            <a:pPr algn="r"/>
            <a:r>
              <a:rPr lang="he-IL" sz="2200">
                <a:solidFill>
                  <a:srgbClr val="FFFF00"/>
                </a:solidFill>
                <a:cs typeface="+mj-cs"/>
              </a:rPr>
              <a:t>אז חולק עד שלל. עדאה:</a:t>
            </a:r>
          </a:p>
          <a:p>
            <a:r>
              <a:rPr lang="en-US" sz="2200">
                <a:solidFill>
                  <a:srgbClr val="FFC000"/>
                </a:solidFill>
                <a:cs typeface="+mj-cs"/>
              </a:rPr>
              <a:t>then plunder [and] booty were divided (</a:t>
            </a:r>
            <a:r>
              <a:rPr lang="he-IL" sz="2200">
                <a:solidFill>
                  <a:srgbClr val="FFC000"/>
                </a:solidFill>
                <a:cs typeface="+mj-cs"/>
              </a:rPr>
              <a:t>עד) </a:t>
            </a:r>
            <a:r>
              <a:rPr lang="en-US" sz="2200">
                <a:solidFill>
                  <a:srgbClr val="FFC000"/>
                </a:solidFill>
                <a:cs typeface="+mj-cs"/>
              </a:rPr>
              <a:t>related to </a:t>
            </a:r>
            <a:r>
              <a:rPr lang="he-IL" sz="2200">
                <a:solidFill>
                  <a:srgbClr val="FFFF00"/>
                </a:solidFill>
                <a:cs typeface="+mj-cs"/>
              </a:rPr>
              <a:t>עֲדָאָה</a:t>
            </a:r>
            <a:r>
              <a:rPr lang="he-IL" sz="2200">
                <a:solidFill>
                  <a:srgbClr val="FFC000"/>
                </a:solidFill>
                <a:cs typeface="+mj-cs"/>
              </a:rPr>
              <a:t>, </a:t>
            </a:r>
            <a:r>
              <a:rPr lang="en-US" sz="2200">
                <a:solidFill>
                  <a:srgbClr val="FFC000"/>
                </a:solidFill>
                <a:cs typeface="+mj-cs"/>
              </a:rPr>
              <a:t> plunder, in Aramaic.</a:t>
            </a:r>
          </a:p>
          <a:p>
            <a:pPr algn="r"/>
            <a:r>
              <a:rPr lang="he-IL" sz="2200">
                <a:solidFill>
                  <a:srgbClr val="FFFF00"/>
                </a:solidFill>
                <a:cs typeface="+mj-cs"/>
              </a:rPr>
              <a:t>מרבה. הרבה יחלקו שלל סנחריב:</a:t>
            </a:r>
          </a:p>
          <a:p>
            <a:r>
              <a:rPr lang="en-US" sz="2200">
                <a:solidFill>
                  <a:srgbClr val="FFC000"/>
                </a:solidFill>
                <a:cs typeface="+mj-cs"/>
              </a:rPr>
              <a:t>by many Many will divide the plunder of the heathens. ([Mss. yield:] the plunder of Edom.) ([Others:] the nations.) ([Still others:] Sennacherib.)</a:t>
            </a:r>
          </a:p>
          <a:p>
            <a:pPr algn="r"/>
            <a:r>
              <a:rPr lang="he-IL" sz="2200">
                <a:solidFill>
                  <a:srgbClr val="FFFF00"/>
                </a:solidFill>
                <a:cs typeface="+mj-cs"/>
              </a:rPr>
              <a:t>פסחים. (ישראל) שהיו עד עכשיו חלשים:</a:t>
            </a:r>
          </a:p>
          <a:p>
            <a:r>
              <a:rPr lang="en-US" sz="2200">
                <a:solidFill>
                  <a:srgbClr val="FFC000"/>
                </a:solidFill>
                <a:cs typeface="+mj-cs"/>
              </a:rPr>
              <a:t>lame Israel, who were weak until now.</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9C3E1F95-78EE-B846-2890-12776D5B2A75}"/>
                  </a:ext>
                </a:extLst>
              </p14:cNvPr>
              <p14:cNvContentPartPr/>
              <p14:nvPr/>
            </p14:nvContentPartPr>
            <p14:xfrm>
              <a:off x="8007381" y="1315884"/>
              <a:ext cx="920520" cy="60840"/>
            </p14:xfrm>
          </p:contentPart>
        </mc:Choice>
        <mc:Fallback xmlns="">
          <p:pic>
            <p:nvPicPr>
              <p:cNvPr id="2" name="Ink 1">
                <a:extLst>
                  <a:ext uri="{FF2B5EF4-FFF2-40B4-BE49-F238E27FC236}">
                    <a16:creationId xmlns:a16="http://schemas.microsoft.com/office/drawing/2014/main" id="{9C3E1F95-78EE-B846-2890-12776D5B2A75}"/>
                  </a:ext>
                </a:extLst>
              </p:cNvPr>
              <p:cNvPicPr/>
              <p:nvPr/>
            </p:nvPicPr>
            <p:blipFill>
              <a:blip r:embed="rId5"/>
              <a:stretch>
                <a:fillRect/>
              </a:stretch>
            </p:blipFill>
            <p:spPr>
              <a:xfrm>
                <a:off x="7989741" y="1297884"/>
                <a:ext cx="956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7A1D0FFA-4E68-1357-AC58-461643E7B357}"/>
                  </a:ext>
                </a:extLst>
              </p14:cNvPr>
              <p14:cNvContentPartPr/>
              <p14:nvPr/>
            </p14:nvContentPartPr>
            <p14:xfrm>
              <a:off x="1880901" y="2704764"/>
              <a:ext cx="199800" cy="40680"/>
            </p14:xfrm>
          </p:contentPart>
        </mc:Choice>
        <mc:Fallback xmlns="">
          <p:pic>
            <p:nvPicPr>
              <p:cNvPr id="4" name="Ink 3">
                <a:extLst>
                  <a:ext uri="{FF2B5EF4-FFF2-40B4-BE49-F238E27FC236}">
                    <a16:creationId xmlns:a16="http://schemas.microsoft.com/office/drawing/2014/main" id="{7A1D0FFA-4E68-1357-AC58-461643E7B357}"/>
                  </a:ext>
                </a:extLst>
              </p:cNvPr>
              <p:cNvPicPr/>
              <p:nvPr/>
            </p:nvPicPr>
            <p:blipFill>
              <a:blip r:embed="rId7"/>
              <a:stretch>
                <a:fillRect/>
              </a:stretch>
            </p:blipFill>
            <p:spPr>
              <a:xfrm>
                <a:off x="1863261" y="2687124"/>
                <a:ext cx="23544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683C8D17-CEAE-4A5D-41D0-168698EE8A08}"/>
                  </a:ext>
                </a:extLst>
              </p14:cNvPr>
              <p14:cNvContentPartPr/>
              <p14:nvPr/>
            </p14:nvContentPartPr>
            <p14:xfrm>
              <a:off x="6187941" y="5320164"/>
              <a:ext cx="937440" cy="42120"/>
            </p14:xfrm>
          </p:contentPart>
        </mc:Choice>
        <mc:Fallback xmlns="">
          <p:pic>
            <p:nvPicPr>
              <p:cNvPr id="5" name="Ink 4">
                <a:extLst>
                  <a:ext uri="{FF2B5EF4-FFF2-40B4-BE49-F238E27FC236}">
                    <a16:creationId xmlns:a16="http://schemas.microsoft.com/office/drawing/2014/main" id="{683C8D17-CEAE-4A5D-41D0-168698EE8A08}"/>
                  </a:ext>
                </a:extLst>
              </p:cNvPr>
              <p:cNvPicPr/>
              <p:nvPr/>
            </p:nvPicPr>
            <p:blipFill>
              <a:blip r:embed="rId9"/>
              <a:stretch>
                <a:fillRect/>
              </a:stretch>
            </p:blipFill>
            <p:spPr>
              <a:xfrm>
                <a:off x="6169941" y="5302524"/>
                <a:ext cx="973080" cy="77760"/>
              </a:xfrm>
              <a:prstGeom prst="rect">
                <a:avLst/>
              </a:prstGeom>
            </p:spPr>
          </p:pic>
        </mc:Fallback>
      </mc:AlternateContent>
    </p:spTree>
    <p:extLst>
      <p:ext uri="{BB962C8B-B14F-4D97-AF65-F5344CB8AC3E}">
        <p14:creationId xmlns:p14="http://schemas.microsoft.com/office/powerpoint/2010/main" val="208394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48172" y="10632"/>
            <a:ext cx="8672381" cy="6566598"/>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53669" y="211664"/>
            <a:ext cx="7978449" cy="6001643"/>
          </a:xfrm>
          <a:prstGeom prst="rect">
            <a:avLst/>
          </a:prstGeom>
          <a:noFill/>
        </p:spPr>
        <p:txBody>
          <a:bodyPr wrap="square" rtlCol="0">
            <a:spAutoFit/>
          </a:bodyPr>
          <a:lstStyle/>
          <a:p>
            <a:r>
              <a:rPr lang="en-US" sz="2400" b="1">
                <a:solidFill>
                  <a:srgbClr val="FFC000"/>
                </a:solidFill>
                <a:cs typeface="+mj-cs"/>
              </a:rPr>
              <a:t>Hebrews 8:9–13  </a:t>
            </a:r>
          </a:p>
          <a:p>
            <a:r>
              <a:rPr lang="en-US" sz="2400">
                <a:solidFill>
                  <a:srgbClr val="FFC000"/>
                </a:solidFill>
                <a:cs typeface="+mj-cs"/>
              </a:rPr>
              <a:t>8:9 Not according to the covenant that I made with their fathers in the day when I took them by the hand to lead them out of the land of Egypt; because they continued not in my covenant, and I regarded them not, saith the Lord. 8:10 For this is the covenant that I will make with the house of Israel after those days, saith the Lord; I will put my laws into their mind, and write them in their hearts: and I will be to them a God, and they shall be to me a people: 8:11 And they shall not teach every man his neighbour, and every man his brother, saying, Know the Lord: for all shall know me, from the least to the greatest. 8:12 For I will be merciful to their unrighteousness, and their sins and their iniquities will I remember no more. 8:13 In that he saith, A new covenant, he hath made the first old. Now that which decayeth and waxeth old is ready to vanish away. (KJV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3805D3FB-AD73-A1F1-11DC-3E0986683A87}"/>
                  </a:ext>
                </a:extLst>
              </p14:cNvPr>
              <p14:cNvContentPartPr/>
              <p14:nvPr/>
            </p14:nvContentPartPr>
            <p14:xfrm>
              <a:off x="1328301" y="2039484"/>
              <a:ext cx="30240" cy="6840"/>
            </p14:xfrm>
          </p:contentPart>
        </mc:Choice>
        <mc:Fallback xmlns="">
          <p:pic>
            <p:nvPicPr>
              <p:cNvPr id="2" name="Ink 1">
                <a:extLst>
                  <a:ext uri="{FF2B5EF4-FFF2-40B4-BE49-F238E27FC236}">
                    <a16:creationId xmlns:a16="http://schemas.microsoft.com/office/drawing/2014/main" id="{3805D3FB-AD73-A1F1-11DC-3E0986683A87}"/>
                  </a:ext>
                </a:extLst>
              </p:cNvPr>
              <p:cNvPicPr/>
              <p:nvPr/>
            </p:nvPicPr>
            <p:blipFill>
              <a:blip r:embed="rId5"/>
              <a:stretch>
                <a:fillRect/>
              </a:stretch>
            </p:blipFill>
            <p:spPr>
              <a:xfrm>
                <a:off x="1310661" y="2021844"/>
                <a:ext cx="658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E13C51A-4CC0-4D63-8C8A-DA742E38BDCA}"/>
                  </a:ext>
                </a:extLst>
              </p14:cNvPr>
              <p14:cNvContentPartPr/>
              <p14:nvPr/>
            </p14:nvContentPartPr>
            <p14:xfrm>
              <a:off x="7632261" y="2395164"/>
              <a:ext cx="10080" cy="11520"/>
            </p14:xfrm>
          </p:contentPart>
        </mc:Choice>
        <mc:Fallback xmlns="">
          <p:pic>
            <p:nvPicPr>
              <p:cNvPr id="4" name="Ink 3">
                <a:extLst>
                  <a:ext uri="{FF2B5EF4-FFF2-40B4-BE49-F238E27FC236}">
                    <a16:creationId xmlns:a16="http://schemas.microsoft.com/office/drawing/2014/main" id="{3E13C51A-4CC0-4D63-8C8A-DA742E38BDCA}"/>
                  </a:ext>
                </a:extLst>
              </p:cNvPr>
              <p:cNvPicPr/>
              <p:nvPr/>
            </p:nvPicPr>
            <p:blipFill>
              <a:blip r:embed="rId7"/>
              <a:stretch>
                <a:fillRect/>
              </a:stretch>
            </p:blipFill>
            <p:spPr>
              <a:xfrm>
                <a:off x="7614261" y="2377164"/>
                <a:ext cx="457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585C187-348A-8F74-8B46-02478AB155AD}"/>
                  </a:ext>
                </a:extLst>
              </p14:cNvPr>
              <p14:cNvContentPartPr/>
              <p14:nvPr/>
            </p14:nvContentPartPr>
            <p14:xfrm>
              <a:off x="1687221" y="2806644"/>
              <a:ext cx="16920" cy="24120"/>
            </p14:xfrm>
          </p:contentPart>
        </mc:Choice>
        <mc:Fallback xmlns="">
          <p:pic>
            <p:nvPicPr>
              <p:cNvPr id="5" name="Ink 4">
                <a:extLst>
                  <a:ext uri="{FF2B5EF4-FFF2-40B4-BE49-F238E27FC236}">
                    <a16:creationId xmlns:a16="http://schemas.microsoft.com/office/drawing/2014/main" id="{4585C187-348A-8F74-8B46-02478AB155AD}"/>
                  </a:ext>
                </a:extLst>
              </p:cNvPr>
              <p:cNvPicPr/>
              <p:nvPr/>
            </p:nvPicPr>
            <p:blipFill>
              <a:blip r:embed="rId9"/>
              <a:stretch>
                <a:fillRect/>
              </a:stretch>
            </p:blipFill>
            <p:spPr>
              <a:xfrm>
                <a:off x="1669581" y="2789004"/>
                <a:ext cx="5256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BA5C415-40F2-8840-E88C-C5BB8DA252FA}"/>
                  </a:ext>
                </a:extLst>
              </p14:cNvPr>
              <p14:cNvContentPartPr/>
              <p14:nvPr/>
            </p14:nvContentPartPr>
            <p14:xfrm>
              <a:off x="2131821" y="2802684"/>
              <a:ext cx="16920" cy="32760"/>
            </p14:xfrm>
          </p:contentPart>
        </mc:Choice>
        <mc:Fallback xmlns="">
          <p:pic>
            <p:nvPicPr>
              <p:cNvPr id="7" name="Ink 6">
                <a:extLst>
                  <a:ext uri="{FF2B5EF4-FFF2-40B4-BE49-F238E27FC236}">
                    <a16:creationId xmlns:a16="http://schemas.microsoft.com/office/drawing/2014/main" id="{FBA5C415-40F2-8840-E88C-C5BB8DA252FA}"/>
                  </a:ext>
                </a:extLst>
              </p:cNvPr>
              <p:cNvPicPr/>
              <p:nvPr/>
            </p:nvPicPr>
            <p:blipFill>
              <a:blip r:embed="rId11"/>
              <a:stretch>
                <a:fillRect/>
              </a:stretch>
            </p:blipFill>
            <p:spPr>
              <a:xfrm>
                <a:off x="2113821" y="2785044"/>
                <a:ext cx="52560" cy="68400"/>
              </a:xfrm>
              <a:prstGeom prst="rect">
                <a:avLst/>
              </a:prstGeom>
            </p:spPr>
          </p:pic>
        </mc:Fallback>
      </mc:AlternateContent>
      <p:grpSp>
        <p:nvGrpSpPr>
          <p:cNvPr id="13" name="Group 12">
            <a:extLst>
              <a:ext uri="{FF2B5EF4-FFF2-40B4-BE49-F238E27FC236}">
                <a16:creationId xmlns:a16="http://schemas.microsoft.com/office/drawing/2014/main" id="{9D4520E4-ADE5-A152-F4D4-8E4EB78F7A36}"/>
              </a:ext>
            </a:extLst>
          </p:cNvPr>
          <p:cNvGrpSpPr/>
          <p:nvPr/>
        </p:nvGrpSpPr>
        <p:grpSpPr>
          <a:xfrm>
            <a:off x="3368421" y="2779284"/>
            <a:ext cx="4247640" cy="85680"/>
            <a:chOff x="3368421" y="2779284"/>
            <a:chExt cx="4247640" cy="8568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5131FA2A-19B6-A705-1FB8-71926D5B115F}"/>
                    </a:ext>
                  </a:extLst>
                </p14:cNvPr>
                <p14:cNvContentPartPr/>
                <p14:nvPr/>
              </p14:nvContentPartPr>
              <p14:xfrm>
                <a:off x="3368421" y="2825724"/>
                <a:ext cx="803880" cy="11520"/>
              </p14:xfrm>
            </p:contentPart>
          </mc:Choice>
          <mc:Fallback xmlns="">
            <p:pic>
              <p:nvPicPr>
                <p:cNvPr id="9" name="Ink 8">
                  <a:extLst>
                    <a:ext uri="{FF2B5EF4-FFF2-40B4-BE49-F238E27FC236}">
                      <a16:creationId xmlns:a16="http://schemas.microsoft.com/office/drawing/2014/main" id="{5131FA2A-19B6-A705-1FB8-71926D5B115F}"/>
                    </a:ext>
                  </a:extLst>
                </p:cNvPr>
                <p:cNvPicPr/>
                <p:nvPr/>
              </p:nvPicPr>
              <p:blipFill>
                <a:blip r:embed="rId13"/>
                <a:stretch>
                  <a:fillRect/>
                </a:stretch>
              </p:blipFill>
              <p:spPr>
                <a:xfrm>
                  <a:off x="3350781" y="2808084"/>
                  <a:ext cx="83952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D3BD53C8-6A36-22CD-02E0-FF391B5F166C}"/>
                    </a:ext>
                  </a:extLst>
                </p14:cNvPr>
                <p14:cNvContentPartPr/>
                <p14:nvPr/>
              </p14:nvContentPartPr>
              <p14:xfrm>
                <a:off x="4562541" y="2779284"/>
                <a:ext cx="3053520" cy="85680"/>
              </p14:xfrm>
            </p:contentPart>
          </mc:Choice>
          <mc:Fallback xmlns="">
            <p:pic>
              <p:nvPicPr>
                <p:cNvPr id="11" name="Ink 10">
                  <a:extLst>
                    <a:ext uri="{FF2B5EF4-FFF2-40B4-BE49-F238E27FC236}">
                      <a16:creationId xmlns:a16="http://schemas.microsoft.com/office/drawing/2014/main" id="{D3BD53C8-6A36-22CD-02E0-FF391B5F166C}"/>
                    </a:ext>
                  </a:extLst>
                </p:cNvPr>
                <p:cNvPicPr/>
                <p:nvPr/>
              </p:nvPicPr>
              <p:blipFill>
                <a:blip r:embed="rId15"/>
                <a:stretch>
                  <a:fillRect/>
                </a:stretch>
              </p:blipFill>
              <p:spPr>
                <a:xfrm>
                  <a:off x="4544901" y="2761644"/>
                  <a:ext cx="3089160" cy="121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C33DE302-8601-5594-613E-17416749FCF1}"/>
                  </a:ext>
                </a:extLst>
              </p14:cNvPr>
              <p14:cNvContentPartPr/>
              <p14:nvPr/>
            </p14:nvContentPartPr>
            <p14:xfrm>
              <a:off x="693981" y="3128124"/>
              <a:ext cx="7159680" cy="118080"/>
            </p14:xfrm>
          </p:contentPart>
        </mc:Choice>
        <mc:Fallback xmlns="">
          <p:pic>
            <p:nvPicPr>
              <p:cNvPr id="12" name="Ink 11">
                <a:extLst>
                  <a:ext uri="{FF2B5EF4-FFF2-40B4-BE49-F238E27FC236}">
                    <a16:creationId xmlns:a16="http://schemas.microsoft.com/office/drawing/2014/main" id="{C33DE302-8601-5594-613E-17416749FCF1}"/>
                  </a:ext>
                </a:extLst>
              </p:cNvPr>
              <p:cNvPicPr/>
              <p:nvPr/>
            </p:nvPicPr>
            <p:blipFill>
              <a:blip r:embed="rId17"/>
              <a:stretch>
                <a:fillRect/>
              </a:stretch>
            </p:blipFill>
            <p:spPr>
              <a:xfrm>
                <a:off x="676341" y="3110484"/>
                <a:ext cx="71953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B926FAE-F3DD-1C57-2C06-E06E070DE0EB}"/>
                  </a:ext>
                </a:extLst>
              </p14:cNvPr>
              <p14:cNvContentPartPr/>
              <p14:nvPr/>
            </p14:nvContentPartPr>
            <p14:xfrm>
              <a:off x="599301" y="3496044"/>
              <a:ext cx="4629960" cy="115200"/>
            </p14:xfrm>
          </p:contentPart>
        </mc:Choice>
        <mc:Fallback xmlns="">
          <p:pic>
            <p:nvPicPr>
              <p:cNvPr id="14" name="Ink 13">
                <a:extLst>
                  <a:ext uri="{FF2B5EF4-FFF2-40B4-BE49-F238E27FC236}">
                    <a16:creationId xmlns:a16="http://schemas.microsoft.com/office/drawing/2014/main" id="{FB926FAE-F3DD-1C57-2C06-E06E070DE0EB}"/>
                  </a:ext>
                </a:extLst>
              </p:cNvPr>
              <p:cNvPicPr/>
              <p:nvPr/>
            </p:nvPicPr>
            <p:blipFill>
              <a:blip r:embed="rId19"/>
              <a:stretch>
                <a:fillRect/>
              </a:stretch>
            </p:blipFill>
            <p:spPr>
              <a:xfrm>
                <a:off x="581661" y="3478404"/>
                <a:ext cx="4665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E70AF0E7-50A6-4D54-71B1-2EB71EED12DB}"/>
                  </a:ext>
                </a:extLst>
              </p14:cNvPr>
              <p14:cNvContentPartPr/>
              <p14:nvPr/>
            </p14:nvContentPartPr>
            <p14:xfrm>
              <a:off x="7924581" y="2466084"/>
              <a:ext cx="480240" cy="379800"/>
            </p14:xfrm>
          </p:contentPart>
        </mc:Choice>
        <mc:Fallback xmlns="">
          <p:pic>
            <p:nvPicPr>
              <p:cNvPr id="15" name="Ink 14">
                <a:extLst>
                  <a:ext uri="{FF2B5EF4-FFF2-40B4-BE49-F238E27FC236}">
                    <a16:creationId xmlns:a16="http://schemas.microsoft.com/office/drawing/2014/main" id="{E70AF0E7-50A6-4D54-71B1-2EB71EED12DB}"/>
                  </a:ext>
                </a:extLst>
              </p:cNvPr>
              <p:cNvPicPr/>
              <p:nvPr/>
            </p:nvPicPr>
            <p:blipFill>
              <a:blip r:embed="rId21"/>
              <a:stretch>
                <a:fillRect/>
              </a:stretch>
            </p:blipFill>
            <p:spPr>
              <a:xfrm>
                <a:off x="7906941" y="2448444"/>
                <a:ext cx="51588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45772FB5-8E70-16AA-A604-FB815F95612E}"/>
                  </a:ext>
                </a:extLst>
              </p14:cNvPr>
              <p14:cNvContentPartPr/>
              <p14:nvPr/>
            </p14:nvContentPartPr>
            <p14:xfrm>
              <a:off x="7802541" y="2507484"/>
              <a:ext cx="544320" cy="910080"/>
            </p14:xfrm>
          </p:contentPart>
        </mc:Choice>
        <mc:Fallback xmlns="">
          <p:pic>
            <p:nvPicPr>
              <p:cNvPr id="16" name="Ink 15">
                <a:extLst>
                  <a:ext uri="{FF2B5EF4-FFF2-40B4-BE49-F238E27FC236}">
                    <a16:creationId xmlns:a16="http://schemas.microsoft.com/office/drawing/2014/main" id="{45772FB5-8E70-16AA-A604-FB815F95612E}"/>
                  </a:ext>
                </a:extLst>
              </p:cNvPr>
              <p:cNvPicPr/>
              <p:nvPr/>
            </p:nvPicPr>
            <p:blipFill>
              <a:blip r:embed="rId23"/>
              <a:stretch>
                <a:fillRect/>
              </a:stretch>
            </p:blipFill>
            <p:spPr>
              <a:xfrm>
                <a:off x="7784901" y="2489844"/>
                <a:ext cx="579960" cy="94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D310CFF-ECAC-F6A2-3B7F-41BD7658FCB8}"/>
                  </a:ext>
                </a:extLst>
              </p14:cNvPr>
              <p14:cNvContentPartPr/>
              <p14:nvPr/>
            </p14:nvContentPartPr>
            <p14:xfrm>
              <a:off x="289701" y="2828244"/>
              <a:ext cx="241560" cy="846720"/>
            </p14:xfrm>
          </p:contentPart>
        </mc:Choice>
        <mc:Fallback xmlns="">
          <p:pic>
            <p:nvPicPr>
              <p:cNvPr id="17" name="Ink 16">
                <a:extLst>
                  <a:ext uri="{FF2B5EF4-FFF2-40B4-BE49-F238E27FC236}">
                    <a16:creationId xmlns:a16="http://schemas.microsoft.com/office/drawing/2014/main" id="{DD310CFF-ECAC-F6A2-3B7F-41BD7658FCB8}"/>
                  </a:ext>
                </a:extLst>
              </p:cNvPr>
              <p:cNvPicPr/>
              <p:nvPr/>
            </p:nvPicPr>
            <p:blipFill>
              <a:blip r:embed="rId25"/>
              <a:stretch>
                <a:fillRect/>
              </a:stretch>
            </p:blipFill>
            <p:spPr>
              <a:xfrm>
                <a:off x="272061" y="2810604"/>
                <a:ext cx="277200" cy="882360"/>
              </a:xfrm>
              <a:prstGeom prst="rect">
                <a:avLst/>
              </a:prstGeom>
            </p:spPr>
          </p:pic>
        </mc:Fallback>
      </mc:AlternateContent>
    </p:spTree>
    <p:extLst>
      <p:ext uri="{BB962C8B-B14F-4D97-AF65-F5344CB8AC3E}">
        <p14:creationId xmlns:p14="http://schemas.microsoft.com/office/powerpoint/2010/main" val="3659353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84815" y="238033"/>
            <a:ext cx="9119957" cy="5632311"/>
          </a:xfrm>
          <a:prstGeom prst="rect">
            <a:avLst/>
          </a:prstGeom>
          <a:noFill/>
        </p:spPr>
        <p:txBody>
          <a:bodyPr wrap="square" rtlCol="0">
            <a:spAutoFit/>
          </a:bodyPr>
          <a:lstStyle/>
          <a:p>
            <a:pPr algn="r"/>
            <a:r>
              <a:rPr lang="he-IL" sz="4000" b="1">
                <a:solidFill>
                  <a:srgbClr val="FFFF00"/>
                </a:solidFill>
                <a:cs typeface="+mj-cs"/>
              </a:rPr>
              <a:t>ספר שמות פרק כ</a:t>
            </a:r>
          </a:p>
          <a:p>
            <a:pPr algn="r"/>
            <a:r>
              <a:rPr lang="he-IL" sz="4000">
                <a:solidFill>
                  <a:srgbClr val="FFFF00"/>
                </a:solidFill>
                <a:cs typeface="+mj-cs"/>
              </a:rPr>
              <a:t>א   וַיְדַבֵּר אֱלֹהִים אֵת כָּל-הַדְּבָרִים הָאֵלֶּה לֵאמֹר:   ס   </a:t>
            </a:r>
            <a:r>
              <a:rPr lang="he-IL" sz="4000">
                <a:solidFill>
                  <a:srgbClr val="FFC000"/>
                </a:solidFill>
                <a:cs typeface="+mj-cs"/>
              </a:rPr>
              <a:t>ב   אָנֹכִי יְהוָֹה אֱלֹהֶיךָ אֲשֶׁר הוֹצֵאתִיךָ מֵאֶרֶץ מִצְרַיִם מִבֵּית עֲבָדִים: </a:t>
            </a:r>
            <a:r>
              <a:rPr lang="he-IL" sz="4000">
                <a:solidFill>
                  <a:srgbClr val="92D050"/>
                </a:solidFill>
                <a:cs typeface="+mj-cs"/>
              </a:rPr>
              <a:t>ג   לֹא-יִהְיֶה לְךָ אֱלֹהִים אֲחֵרִים עַל-פָּנָי: </a:t>
            </a:r>
            <a:r>
              <a:rPr lang="he-IL" sz="4000">
                <a:solidFill>
                  <a:srgbClr val="00B0F0"/>
                </a:solidFill>
                <a:cs typeface="+mj-cs"/>
              </a:rPr>
              <a:t>ד   לֹא-תַעֲשֶֹה לְךָ פֶסֶל וְכָל-תְּמוּנָה אֲשֶׁר בַּשָּׁמַיִם מִמַּעַל וַאֲשֶׁר בָּאָרֶץ מִתָּחַת וַאֲשֶׁר בַּמַּיִם מִתַּחַת לָאָרֶץ: </a:t>
            </a:r>
            <a:r>
              <a:rPr lang="he-IL" sz="4000">
                <a:solidFill>
                  <a:srgbClr val="FFFF00"/>
                </a:solidFill>
                <a:cs typeface="+mj-cs"/>
              </a:rPr>
              <a:t>ה   לֹא-תִשְׁתַּחֲוֶה לָהֶם וְלֹא תָעָבְדֵם כִּי אָנֹכִי יְהוָֹה אֱלֹהֶיךָ אֵל קַנָּא פֹּקֵד עֲוֹן אָבֹת עַל-בָּנִים עַל-שִׁלֵּשִׁים וְעַל-רִבֵּעִים לְשֹֹנְאָי: </a:t>
            </a:r>
            <a:r>
              <a:rPr lang="he-IL" sz="4000">
                <a:solidFill>
                  <a:srgbClr val="FFC000"/>
                </a:solidFill>
                <a:cs typeface="+mj-cs"/>
              </a:rPr>
              <a:t>ו   וְעֹשֶֹה חֶסֶד לַאֲלָפִים לְאֹהֲבַי וּלְשֹׁמְרֵי מִצְוֹתָי</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FC00E9F6-80D7-56E0-E54D-0F4F46B65CF0}"/>
              </a:ext>
            </a:extLst>
          </p:cNvPr>
          <p:cNvGrpSpPr/>
          <p:nvPr/>
        </p:nvGrpSpPr>
        <p:grpSpPr>
          <a:xfrm>
            <a:off x="6386661" y="768324"/>
            <a:ext cx="2989800" cy="139680"/>
            <a:chOff x="6386661" y="768324"/>
            <a:chExt cx="2989800" cy="1396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5AEAE7B-3293-669C-2862-6F496FADED72}"/>
                    </a:ext>
                  </a:extLst>
                </p14:cNvPr>
                <p14:cNvContentPartPr/>
                <p14:nvPr/>
              </p14:nvContentPartPr>
              <p14:xfrm>
                <a:off x="9354141" y="768324"/>
                <a:ext cx="5040" cy="2160"/>
              </p14:xfrm>
            </p:contentPart>
          </mc:Choice>
          <mc:Fallback xmlns="">
            <p:pic>
              <p:nvPicPr>
                <p:cNvPr id="2" name="Ink 1">
                  <a:extLst>
                    <a:ext uri="{FF2B5EF4-FFF2-40B4-BE49-F238E27FC236}">
                      <a16:creationId xmlns:a16="http://schemas.microsoft.com/office/drawing/2014/main" id="{D5AEAE7B-3293-669C-2862-6F496FADED72}"/>
                    </a:ext>
                  </a:extLst>
                </p:cNvPr>
                <p:cNvPicPr/>
                <p:nvPr/>
              </p:nvPicPr>
              <p:blipFill>
                <a:blip r:embed="rId5"/>
                <a:stretch>
                  <a:fillRect/>
                </a:stretch>
              </p:blipFill>
              <p:spPr>
                <a:xfrm>
                  <a:off x="9336501" y="750684"/>
                  <a:ext cx="4068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7826CE8-2DAE-1C82-912C-27E48C419486}"/>
                    </a:ext>
                  </a:extLst>
                </p14:cNvPr>
                <p14:cNvContentPartPr/>
                <p14:nvPr/>
              </p14:nvContentPartPr>
              <p14:xfrm>
                <a:off x="6386661" y="812604"/>
                <a:ext cx="2989800" cy="95400"/>
              </p14:xfrm>
            </p:contentPart>
          </mc:Choice>
          <mc:Fallback xmlns="">
            <p:pic>
              <p:nvPicPr>
                <p:cNvPr id="4" name="Ink 3">
                  <a:extLst>
                    <a:ext uri="{FF2B5EF4-FFF2-40B4-BE49-F238E27FC236}">
                      <a16:creationId xmlns:a16="http://schemas.microsoft.com/office/drawing/2014/main" id="{97826CE8-2DAE-1C82-912C-27E48C419486}"/>
                    </a:ext>
                  </a:extLst>
                </p:cNvPr>
                <p:cNvPicPr/>
                <p:nvPr/>
              </p:nvPicPr>
              <p:blipFill>
                <a:blip r:embed="rId7"/>
                <a:stretch>
                  <a:fillRect/>
                </a:stretch>
              </p:blipFill>
              <p:spPr>
                <a:xfrm>
                  <a:off x="6369021" y="794604"/>
                  <a:ext cx="3025440" cy="131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C7C144FC-E57C-8D44-8EC4-84F900141CE2}"/>
                  </a:ext>
                </a:extLst>
              </p14:cNvPr>
              <p14:cNvContentPartPr/>
              <p14:nvPr/>
            </p14:nvContentPartPr>
            <p14:xfrm>
              <a:off x="9225261" y="1505964"/>
              <a:ext cx="240120" cy="55080"/>
            </p14:xfrm>
          </p:contentPart>
        </mc:Choice>
        <mc:Fallback xmlns="">
          <p:pic>
            <p:nvPicPr>
              <p:cNvPr id="7" name="Ink 6">
                <a:extLst>
                  <a:ext uri="{FF2B5EF4-FFF2-40B4-BE49-F238E27FC236}">
                    <a16:creationId xmlns:a16="http://schemas.microsoft.com/office/drawing/2014/main" id="{C7C144FC-E57C-8D44-8EC4-84F900141CE2}"/>
                  </a:ext>
                </a:extLst>
              </p:cNvPr>
              <p:cNvPicPr/>
              <p:nvPr/>
            </p:nvPicPr>
            <p:blipFill>
              <a:blip r:embed="rId9"/>
              <a:stretch>
                <a:fillRect/>
              </a:stretch>
            </p:blipFill>
            <p:spPr>
              <a:xfrm>
                <a:off x="9207261" y="1488324"/>
                <a:ext cx="2757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a:extLst>
                  <a:ext uri="{FF2B5EF4-FFF2-40B4-BE49-F238E27FC236}">
                    <a16:creationId xmlns:a16="http://schemas.microsoft.com/office/drawing/2014/main" id="{68411A8A-051A-5774-FDB8-0695E9565C39}"/>
                  </a:ext>
                </a:extLst>
              </p14:cNvPr>
              <p14:cNvContentPartPr/>
              <p14:nvPr/>
            </p14:nvContentPartPr>
            <p14:xfrm>
              <a:off x="7973181" y="5770524"/>
              <a:ext cx="135720" cy="71280"/>
            </p14:xfrm>
          </p:contentPart>
        </mc:Choice>
        <mc:Fallback xmlns="">
          <p:pic>
            <p:nvPicPr>
              <p:cNvPr id="9" name="Ink 8">
                <a:extLst>
                  <a:ext uri="{FF2B5EF4-FFF2-40B4-BE49-F238E27FC236}">
                    <a16:creationId xmlns:a16="http://schemas.microsoft.com/office/drawing/2014/main" id="{68411A8A-051A-5774-FDB8-0695E9565C39}"/>
                  </a:ext>
                </a:extLst>
              </p:cNvPr>
              <p:cNvPicPr/>
              <p:nvPr/>
            </p:nvPicPr>
            <p:blipFill>
              <a:blip r:embed="rId11"/>
              <a:stretch>
                <a:fillRect/>
              </a:stretch>
            </p:blipFill>
            <p:spPr>
              <a:xfrm>
                <a:off x="7955541" y="5752524"/>
                <a:ext cx="171360" cy="106920"/>
              </a:xfrm>
              <a:prstGeom prst="rect">
                <a:avLst/>
              </a:prstGeom>
            </p:spPr>
          </p:pic>
        </mc:Fallback>
      </mc:AlternateContent>
      <p:grpSp>
        <p:nvGrpSpPr>
          <p:cNvPr id="16" name="Group 15">
            <a:extLst>
              <a:ext uri="{FF2B5EF4-FFF2-40B4-BE49-F238E27FC236}">
                <a16:creationId xmlns:a16="http://schemas.microsoft.com/office/drawing/2014/main" id="{8BDF7A5E-3250-C347-8442-9D52755C0A16}"/>
              </a:ext>
            </a:extLst>
          </p:cNvPr>
          <p:cNvGrpSpPr/>
          <p:nvPr/>
        </p:nvGrpSpPr>
        <p:grpSpPr>
          <a:xfrm>
            <a:off x="1804581" y="1494804"/>
            <a:ext cx="6907320" cy="171000"/>
            <a:chOff x="1804581" y="1494804"/>
            <a:chExt cx="6907320" cy="17100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B970B56C-06D3-F88F-8FFC-50C0796F3ADF}"/>
                    </a:ext>
                  </a:extLst>
                </p14:cNvPr>
                <p14:cNvContentPartPr/>
                <p14:nvPr/>
              </p14:nvContentPartPr>
              <p14:xfrm>
                <a:off x="8026101" y="1564644"/>
                <a:ext cx="685800" cy="59760"/>
              </p14:xfrm>
            </p:contentPart>
          </mc:Choice>
          <mc:Fallback xmlns="">
            <p:pic>
              <p:nvPicPr>
                <p:cNvPr id="11" name="Ink 10">
                  <a:extLst>
                    <a:ext uri="{FF2B5EF4-FFF2-40B4-BE49-F238E27FC236}">
                      <a16:creationId xmlns:a16="http://schemas.microsoft.com/office/drawing/2014/main" id="{B970B56C-06D3-F88F-8FFC-50C0796F3ADF}"/>
                    </a:ext>
                  </a:extLst>
                </p:cNvPr>
                <p:cNvPicPr/>
                <p:nvPr/>
              </p:nvPicPr>
              <p:blipFill>
                <a:blip r:embed="rId13"/>
                <a:stretch>
                  <a:fillRect/>
                </a:stretch>
              </p:blipFill>
              <p:spPr>
                <a:xfrm>
                  <a:off x="8008101" y="1546644"/>
                  <a:ext cx="7214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5AAAD607-6B84-A7A7-DE99-0C16C1500C33}"/>
                    </a:ext>
                  </a:extLst>
                </p14:cNvPr>
                <p14:cNvContentPartPr/>
                <p14:nvPr/>
              </p14:nvContentPartPr>
              <p14:xfrm>
                <a:off x="6877341" y="1577244"/>
                <a:ext cx="749160" cy="39240"/>
              </p14:xfrm>
            </p:contentPart>
          </mc:Choice>
          <mc:Fallback xmlns="">
            <p:pic>
              <p:nvPicPr>
                <p:cNvPr id="12" name="Ink 11">
                  <a:extLst>
                    <a:ext uri="{FF2B5EF4-FFF2-40B4-BE49-F238E27FC236}">
                      <a16:creationId xmlns:a16="http://schemas.microsoft.com/office/drawing/2014/main" id="{5AAAD607-6B84-A7A7-DE99-0C16C1500C33}"/>
                    </a:ext>
                  </a:extLst>
                </p:cNvPr>
                <p:cNvPicPr/>
                <p:nvPr/>
              </p:nvPicPr>
              <p:blipFill>
                <a:blip r:embed="rId15"/>
                <a:stretch>
                  <a:fillRect/>
                </a:stretch>
              </p:blipFill>
              <p:spPr>
                <a:xfrm>
                  <a:off x="6859701" y="1559244"/>
                  <a:ext cx="7848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78746349-9ED4-E0B1-08D6-44EC2EA6730D}"/>
                    </a:ext>
                  </a:extLst>
                </p14:cNvPr>
                <p14:cNvContentPartPr/>
                <p14:nvPr/>
              </p14:nvContentPartPr>
              <p14:xfrm>
                <a:off x="3913821" y="1494804"/>
                <a:ext cx="2682000" cy="57240"/>
              </p14:xfrm>
            </p:contentPart>
          </mc:Choice>
          <mc:Fallback xmlns="">
            <p:pic>
              <p:nvPicPr>
                <p:cNvPr id="13" name="Ink 12">
                  <a:extLst>
                    <a:ext uri="{FF2B5EF4-FFF2-40B4-BE49-F238E27FC236}">
                      <a16:creationId xmlns:a16="http://schemas.microsoft.com/office/drawing/2014/main" id="{78746349-9ED4-E0B1-08D6-44EC2EA6730D}"/>
                    </a:ext>
                  </a:extLst>
                </p:cNvPr>
                <p:cNvPicPr/>
                <p:nvPr/>
              </p:nvPicPr>
              <p:blipFill>
                <a:blip r:embed="rId17"/>
                <a:stretch>
                  <a:fillRect/>
                </a:stretch>
              </p:blipFill>
              <p:spPr>
                <a:xfrm>
                  <a:off x="3896181" y="1476804"/>
                  <a:ext cx="2717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34598979-0B78-74F5-4071-5E8F970DE187}"/>
                    </a:ext>
                  </a:extLst>
                </p14:cNvPr>
                <p14:cNvContentPartPr/>
                <p14:nvPr/>
              </p14:nvContentPartPr>
              <p14:xfrm>
                <a:off x="3130821" y="1583724"/>
                <a:ext cx="673920" cy="82080"/>
              </p14:xfrm>
            </p:contentPart>
          </mc:Choice>
          <mc:Fallback xmlns="">
            <p:pic>
              <p:nvPicPr>
                <p:cNvPr id="14" name="Ink 13">
                  <a:extLst>
                    <a:ext uri="{FF2B5EF4-FFF2-40B4-BE49-F238E27FC236}">
                      <a16:creationId xmlns:a16="http://schemas.microsoft.com/office/drawing/2014/main" id="{34598979-0B78-74F5-4071-5E8F970DE187}"/>
                    </a:ext>
                  </a:extLst>
                </p:cNvPr>
                <p:cNvPicPr/>
                <p:nvPr/>
              </p:nvPicPr>
              <p:blipFill>
                <a:blip r:embed="rId19"/>
                <a:stretch>
                  <a:fillRect/>
                </a:stretch>
              </p:blipFill>
              <p:spPr>
                <a:xfrm>
                  <a:off x="3113181" y="1565724"/>
                  <a:ext cx="70956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7E521726-A761-7171-46D4-343783C510FE}"/>
                    </a:ext>
                  </a:extLst>
                </p14:cNvPr>
                <p14:cNvContentPartPr/>
                <p14:nvPr/>
              </p14:nvContentPartPr>
              <p14:xfrm>
                <a:off x="1804581" y="1552404"/>
                <a:ext cx="939600" cy="50400"/>
              </p14:xfrm>
            </p:contentPart>
          </mc:Choice>
          <mc:Fallback xmlns="">
            <p:pic>
              <p:nvPicPr>
                <p:cNvPr id="15" name="Ink 14">
                  <a:extLst>
                    <a:ext uri="{FF2B5EF4-FFF2-40B4-BE49-F238E27FC236}">
                      <a16:creationId xmlns:a16="http://schemas.microsoft.com/office/drawing/2014/main" id="{7E521726-A761-7171-46D4-343783C510FE}"/>
                    </a:ext>
                  </a:extLst>
                </p:cNvPr>
                <p:cNvPicPr/>
                <p:nvPr/>
              </p:nvPicPr>
              <p:blipFill>
                <a:blip r:embed="rId21"/>
                <a:stretch>
                  <a:fillRect/>
                </a:stretch>
              </p:blipFill>
              <p:spPr>
                <a:xfrm>
                  <a:off x="1786581" y="1534764"/>
                  <a:ext cx="975240" cy="86040"/>
                </a:xfrm>
                <a:prstGeom prst="rect">
                  <a:avLst/>
                </a:prstGeom>
              </p:spPr>
            </p:pic>
          </mc:Fallback>
        </mc:AlternateContent>
      </p:grpSp>
      <p:grpSp>
        <p:nvGrpSpPr>
          <p:cNvPr id="19" name="Group 18">
            <a:extLst>
              <a:ext uri="{FF2B5EF4-FFF2-40B4-BE49-F238E27FC236}">
                <a16:creationId xmlns:a16="http://schemas.microsoft.com/office/drawing/2014/main" id="{A7DDE34E-9C71-C2CF-8991-24C0C13CA0BF}"/>
              </a:ext>
            </a:extLst>
          </p:cNvPr>
          <p:cNvGrpSpPr/>
          <p:nvPr/>
        </p:nvGrpSpPr>
        <p:grpSpPr>
          <a:xfrm>
            <a:off x="6120621" y="2188524"/>
            <a:ext cx="2637360" cy="105480"/>
            <a:chOff x="6120621" y="2188524"/>
            <a:chExt cx="2637360" cy="105480"/>
          </a:xfrm>
        </p:grpSpPr>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15BB876E-3E20-900F-2B3C-A7560B9A749E}"/>
                    </a:ext>
                  </a:extLst>
                </p14:cNvPr>
                <p14:cNvContentPartPr/>
                <p14:nvPr/>
              </p14:nvContentPartPr>
              <p14:xfrm>
                <a:off x="8264421" y="2254764"/>
                <a:ext cx="493560" cy="39240"/>
              </p14:xfrm>
            </p:contentPart>
          </mc:Choice>
          <mc:Fallback xmlns="">
            <p:pic>
              <p:nvPicPr>
                <p:cNvPr id="17" name="Ink 16">
                  <a:extLst>
                    <a:ext uri="{FF2B5EF4-FFF2-40B4-BE49-F238E27FC236}">
                      <a16:creationId xmlns:a16="http://schemas.microsoft.com/office/drawing/2014/main" id="{15BB876E-3E20-900F-2B3C-A7560B9A749E}"/>
                    </a:ext>
                  </a:extLst>
                </p:cNvPr>
                <p:cNvPicPr/>
                <p:nvPr/>
              </p:nvPicPr>
              <p:blipFill>
                <a:blip r:embed="rId23"/>
                <a:stretch>
                  <a:fillRect/>
                </a:stretch>
              </p:blipFill>
              <p:spPr>
                <a:xfrm>
                  <a:off x="8246421" y="2236764"/>
                  <a:ext cx="5292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C1C8A3A3-C9BA-15BD-C8A8-ED0503A048AA}"/>
                    </a:ext>
                  </a:extLst>
                </p14:cNvPr>
                <p14:cNvContentPartPr/>
                <p14:nvPr/>
              </p14:nvContentPartPr>
              <p14:xfrm>
                <a:off x="6120621" y="2188524"/>
                <a:ext cx="1885320" cy="65160"/>
              </p14:xfrm>
            </p:contentPart>
          </mc:Choice>
          <mc:Fallback xmlns="">
            <p:pic>
              <p:nvPicPr>
                <p:cNvPr id="18" name="Ink 17">
                  <a:extLst>
                    <a:ext uri="{FF2B5EF4-FFF2-40B4-BE49-F238E27FC236}">
                      <a16:creationId xmlns:a16="http://schemas.microsoft.com/office/drawing/2014/main" id="{C1C8A3A3-C9BA-15BD-C8A8-ED0503A048AA}"/>
                    </a:ext>
                  </a:extLst>
                </p:cNvPr>
                <p:cNvPicPr/>
                <p:nvPr/>
              </p:nvPicPr>
              <p:blipFill>
                <a:blip r:embed="rId25"/>
                <a:stretch>
                  <a:fillRect/>
                </a:stretch>
              </p:blipFill>
              <p:spPr>
                <a:xfrm>
                  <a:off x="6102981" y="2170524"/>
                  <a:ext cx="1920960" cy="100800"/>
                </a:xfrm>
                <a:prstGeom prst="rect">
                  <a:avLst/>
                </a:prstGeom>
              </p:spPr>
            </p:pic>
          </mc:Fallback>
        </mc:AlternateContent>
      </p:grpSp>
      <p:grpSp>
        <p:nvGrpSpPr>
          <p:cNvPr id="22" name="Group 21">
            <a:extLst>
              <a:ext uri="{FF2B5EF4-FFF2-40B4-BE49-F238E27FC236}">
                <a16:creationId xmlns:a16="http://schemas.microsoft.com/office/drawing/2014/main" id="{5D387E23-29DC-7775-F61A-1B3F16522A10}"/>
              </a:ext>
            </a:extLst>
          </p:cNvPr>
          <p:cNvGrpSpPr/>
          <p:nvPr/>
        </p:nvGrpSpPr>
        <p:grpSpPr>
          <a:xfrm>
            <a:off x="3553101" y="2208684"/>
            <a:ext cx="2339280" cy="120600"/>
            <a:chOff x="3553101" y="2208684"/>
            <a:chExt cx="2339280" cy="120600"/>
          </a:xfrm>
        </p:grpSpPr>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4FC1E460-BB4C-D958-20E5-94BECC3CEB8A}"/>
                    </a:ext>
                  </a:extLst>
                </p14:cNvPr>
                <p14:cNvContentPartPr/>
                <p14:nvPr/>
              </p14:nvContentPartPr>
              <p14:xfrm>
                <a:off x="5445621" y="2208684"/>
                <a:ext cx="446760" cy="39600"/>
              </p14:xfrm>
            </p:contentPart>
          </mc:Choice>
          <mc:Fallback xmlns="">
            <p:pic>
              <p:nvPicPr>
                <p:cNvPr id="20" name="Ink 19">
                  <a:extLst>
                    <a:ext uri="{FF2B5EF4-FFF2-40B4-BE49-F238E27FC236}">
                      <a16:creationId xmlns:a16="http://schemas.microsoft.com/office/drawing/2014/main" id="{4FC1E460-BB4C-D958-20E5-94BECC3CEB8A}"/>
                    </a:ext>
                  </a:extLst>
                </p:cNvPr>
                <p:cNvPicPr/>
                <p:nvPr/>
              </p:nvPicPr>
              <p:blipFill>
                <a:blip r:embed="rId27"/>
                <a:stretch>
                  <a:fillRect/>
                </a:stretch>
              </p:blipFill>
              <p:spPr>
                <a:xfrm>
                  <a:off x="5427981" y="2190684"/>
                  <a:ext cx="482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C889FED2-C230-5EC8-7B4A-AAA05EE9668B}"/>
                    </a:ext>
                  </a:extLst>
                </p14:cNvPr>
                <p14:cNvContentPartPr/>
                <p14:nvPr/>
              </p14:nvContentPartPr>
              <p14:xfrm>
                <a:off x="3553101" y="2267364"/>
                <a:ext cx="1447200" cy="61920"/>
              </p14:xfrm>
            </p:contentPart>
          </mc:Choice>
          <mc:Fallback xmlns="">
            <p:pic>
              <p:nvPicPr>
                <p:cNvPr id="21" name="Ink 20">
                  <a:extLst>
                    <a:ext uri="{FF2B5EF4-FFF2-40B4-BE49-F238E27FC236}">
                      <a16:creationId xmlns:a16="http://schemas.microsoft.com/office/drawing/2014/main" id="{C889FED2-C230-5EC8-7B4A-AAA05EE9668B}"/>
                    </a:ext>
                  </a:extLst>
                </p:cNvPr>
                <p:cNvPicPr/>
                <p:nvPr/>
              </p:nvPicPr>
              <p:blipFill>
                <a:blip r:embed="rId29"/>
                <a:stretch>
                  <a:fillRect/>
                </a:stretch>
              </p:blipFill>
              <p:spPr>
                <a:xfrm>
                  <a:off x="3535101" y="2249364"/>
                  <a:ext cx="1482840" cy="97560"/>
                </a:xfrm>
                <a:prstGeom prst="rect">
                  <a:avLst/>
                </a:prstGeom>
              </p:spPr>
            </p:pic>
          </mc:Fallback>
        </mc:AlternateContent>
      </p:grpSp>
      <p:grpSp>
        <p:nvGrpSpPr>
          <p:cNvPr id="25" name="Group 24">
            <a:extLst>
              <a:ext uri="{FF2B5EF4-FFF2-40B4-BE49-F238E27FC236}">
                <a16:creationId xmlns:a16="http://schemas.microsoft.com/office/drawing/2014/main" id="{FD67B186-23CF-D35B-9C0F-E3C3783EE6E0}"/>
              </a:ext>
            </a:extLst>
          </p:cNvPr>
          <p:cNvGrpSpPr/>
          <p:nvPr/>
        </p:nvGrpSpPr>
        <p:grpSpPr>
          <a:xfrm>
            <a:off x="1232901" y="2148924"/>
            <a:ext cx="2007720" cy="83160"/>
            <a:chOff x="1232901" y="2148924"/>
            <a:chExt cx="2007720" cy="83160"/>
          </a:xfrm>
        </p:grpSpPr>
        <mc:AlternateContent xmlns:mc="http://schemas.openxmlformats.org/markup-compatibility/2006" xmlns:p14="http://schemas.microsoft.com/office/powerpoint/2010/main">
          <mc:Choice Requires="p14">
            <p:contentPart p14:bwMode="auto" r:id="rId30">
              <p14:nvContentPartPr>
                <p14:cNvPr id="23" name="Ink 22">
                  <a:extLst>
                    <a:ext uri="{FF2B5EF4-FFF2-40B4-BE49-F238E27FC236}">
                      <a16:creationId xmlns:a16="http://schemas.microsoft.com/office/drawing/2014/main" id="{FF6BFA9D-AC18-935A-C659-6C0702F9CF30}"/>
                    </a:ext>
                  </a:extLst>
                </p14:cNvPr>
                <p14:cNvContentPartPr/>
                <p14:nvPr/>
              </p14:nvContentPartPr>
              <p14:xfrm>
                <a:off x="2621061" y="2207244"/>
                <a:ext cx="619560" cy="24840"/>
              </p14:xfrm>
            </p:contentPart>
          </mc:Choice>
          <mc:Fallback xmlns="">
            <p:pic>
              <p:nvPicPr>
                <p:cNvPr id="23" name="Ink 22">
                  <a:extLst>
                    <a:ext uri="{FF2B5EF4-FFF2-40B4-BE49-F238E27FC236}">
                      <a16:creationId xmlns:a16="http://schemas.microsoft.com/office/drawing/2014/main" id="{FF6BFA9D-AC18-935A-C659-6C0702F9CF30}"/>
                    </a:ext>
                  </a:extLst>
                </p:cNvPr>
                <p:cNvPicPr/>
                <p:nvPr/>
              </p:nvPicPr>
              <p:blipFill>
                <a:blip r:embed="rId31"/>
                <a:stretch>
                  <a:fillRect/>
                </a:stretch>
              </p:blipFill>
              <p:spPr>
                <a:xfrm>
                  <a:off x="2603421" y="2189604"/>
                  <a:ext cx="655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4" name="Ink 23">
                  <a:extLst>
                    <a:ext uri="{FF2B5EF4-FFF2-40B4-BE49-F238E27FC236}">
                      <a16:creationId xmlns:a16="http://schemas.microsoft.com/office/drawing/2014/main" id="{B60B4476-4CD2-04C8-4FC3-64E71B5E8EB8}"/>
                    </a:ext>
                  </a:extLst>
                </p14:cNvPr>
                <p14:cNvContentPartPr/>
                <p14:nvPr/>
              </p14:nvContentPartPr>
              <p14:xfrm>
                <a:off x="1232901" y="2148924"/>
                <a:ext cx="1024560" cy="74160"/>
              </p14:xfrm>
            </p:contentPart>
          </mc:Choice>
          <mc:Fallback xmlns="">
            <p:pic>
              <p:nvPicPr>
                <p:cNvPr id="24" name="Ink 23">
                  <a:extLst>
                    <a:ext uri="{FF2B5EF4-FFF2-40B4-BE49-F238E27FC236}">
                      <a16:creationId xmlns:a16="http://schemas.microsoft.com/office/drawing/2014/main" id="{B60B4476-4CD2-04C8-4FC3-64E71B5E8EB8}"/>
                    </a:ext>
                  </a:extLst>
                </p:cNvPr>
                <p:cNvPicPr/>
                <p:nvPr/>
              </p:nvPicPr>
              <p:blipFill>
                <a:blip r:embed="rId33"/>
                <a:stretch>
                  <a:fillRect/>
                </a:stretch>
              </p:blipFill>
              <p:spPr>
                <a:xfrm>
                  <a:off x="1214901" y="2130924"/>
                  <a:ext cx="1060200" cy="109800"/>
                </a:xfrm>
                <a:prstGeom prst="rect">
                  <a:avLst/>
                </a:prstGeom>
              </p:spPr>
            </p:pic>
          </mc:Fallback>
        </mc:AlternateContent>
      </p:grpSp>
      <p:grpSp>
        <p:nvGrpSpPr>
          <p:cNvPr id="28" name="Group 27">
            <a:extLst>
              <a:ext uri="{FF2B5EF4-FFF2-40B4-BE49-F238E27FC236}">
                <a16:creationId xmlns:a16="http://schemas.microsoft.com/office/drawing/2014/main" id="{01DCB4C2-1767-B1BA-872D-9D77A64746D4}"/>
              </a:ext>
            </a:extLst>
          </p:cNvPr>
          <p:cNvGrpSpPr/>
          <p:nvPr/>
        </p:nvGrpSpPr>
        <p:grpSpPr>
          <a:xfrm>
            <a:off x="7386021" y="2668404"/>
            <a:ext cx="1998000" cy="138240"/>
            <a:chOff x="7386021" y="2668404"/>
            <a:chExt cx="1998000" cy="138240"/>
          </a:xfrm>
        </p:grpSpPr>
        <mc:AlternateContent xmlns:mc="http://schemas.openxmlformats.org/markup-compatibility/2006" xmlns:p14="http://schemas.microsoft.com/office/powerpoint/2010/main">
          <mc:Choice Requires="p14">
            <p:contentPart p14:bwMode="auto" r:id="rId34">
              <p14:nvContentPartPr>
                <p14:cNvPr id="26" name="Ink 25">
                  <a:extLst>
                    <a:ext uri="{FF2B5EF4-FFF2-40B4-BE49-F238E27FC236}">
                      <a16:creationId xmlns:a16="http://schemas.microsoft.com/office/drawing/2014/main" id="{4C336A85-2F4F-7407-B3D4-D032F2B5ED9D}"/>
                    </a:ext>
                  </a:extLst>
                </p14:cNvPr>
                <p14:cNvContentPartPr/>
                <p14:nvPr/>
              </p14:nvContentPartPr>
              <p14:xfrm>
                <a:off x="8779221" y="2668404"/>
                <a:ext cx="604800" cy="86040"/>
              </p14:xfrm>
            </p:contentPart>
          </mc:Choice>
          <mc:Fallback xmlns="">
            <p:pic>
              <p:nvPicPr>
                <p:cNvPr id="26" name="Ink 25">
                  <a:extLst>
                    <a:ext uri="{FF2B5EF4-FFF2-40B4-BE49-F238E27FC236}">
                      <a16:creationId xmlns:a16="http://schemas.microsoft.com/office/drawing/2014/main" id="{4C336A85-2F4F-7407-B3D4-D032F2B5ED9D}"/>
                    </a:ext>
                  </a:extLst>
                </p:cNvPr>
                <p:cNvPicPr/>
                <p:nvPr/>
              </p:nvPicPr>
              <p:blipFill>
                <a:blip r:embed="rId35"/>
                <a:stretch>
                  <a:fillRect/>
                </a:stretch>
              </p:blipFill>
              <p:spPr>
                <a:xfrm>
                  <a:off x="8761581" y="2650404"/>
                  <a:ext cx="640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7" name="Ink 26">
                  <a:extLst>
                    <a:ext uri="{FF2B5EF4-FFF2-40B4-BE49-F238E27FC236}">
                      <a16:creationId xmlns:a16="http://schemas.microsoft.com/office/drawing/2014/main" id="{F506642D-8F05-0536-D24D-DC2582B3583E}"/>
                    </a:ext>
                  </a:extLst>
                </p14:cNvPr>
                <p14:cNvContentPartPr/>
                <p14:nvPr/>
              </p14:nvContentPartPr>
              <p14:xfrm>
                <a:off x="7386021" y="2715564"/>
                <a:ext cx="1143720" cy="91080"/>
              </p14:xfrm>
            </p:contentPart>
          </mc:Choice>
          <mc:Fallback xmlns="">
            <p:pic>
              <p:nvPicPr>
                <p:cNvPr id="27" name="Ink 26">
                  <a:extLst>
                    <a:ext uri="{FF2B5EF4-FFF2-40B4-BE49-F238E27FC236}">
                      <a16:creationId xmlns:a16="http://schemas.microsoft.com/office/drawing/2014/main" id="{F506642D-8F05-0536-D24D-DC2582B3583E}"/>
                    </a:ext>
                  </a:extLst>
                </p:cNvPr>
                <p:cNvPicPr/>
                <p:nvPr/>
              </p:nvPicPr>
              <p:blipFill>
                <a:blip r:embed="rId37"/>
                <a:stretch>
                  <a:fillRect/>
                </a:stretch>
              </p:blipFill>
              <p:spPr>
                <a:xfrm>
                  <a:off x="7368021" y="2697564"/>
                  <a:ext cx="1179360" cy="126720"/>
                </a:xfrm>
                <a:prstGeom prst="rect">
                  <a:avLst/>
                </a:prstGeom>
              </p:spPr>
            </p:pic>
          </mc:Fallback>
        </mc:AlternateContent>
      </p:grpSp>
      <p:grpSp>
        <p:nvGrpSpPr>
          <p:cNvPr id="34" name="Group 33">
            <a:extLst>
              <a:ext uri="{FF2B5EF4-FFF2-40B4-BE49-F238E27FC236}">
                <a16:creationId xmlns:a16="http://schemas.microsoft.com/office/drawing/2014/main" id="{C2F47FED-95CE-6949-400B-B505A32AFE23}"/>
              </a:ext>
            </a:extLst>
          </p:cNvPr>
          <p:cNvGrpSpPr/>
          <p:nvPr/>
        </p:nvGrpSpPr>
        <p:grpSpPr>
          <a:xfrm>
            <a:off x="881181" y="2714484"/>
            <a:ext cx="5678640" cy="66960"/>
            <a:chOff x="881181" y="2714484"/>
            <a:chExt cx="5678640" cy="66960"/>
          </a:xfrm>
        </p:grpSpPr>
        <mc:AlternateContent xmlns:mc="http://schemas.openxmlformats.org/markup-compatibility/2006" xmlns:p14="http://schemas.microsoft.com/office/powerpoint/2010/main">
          <mc:Choice Requires="p14">
            <p:contentPart p14:bwMode="auto" r:id="rId38">
              <p14:nvContentPartPr>
                <p14:cNvPr id="29" name="Ink 28">
                  <a:extLst>
                    <a:ext uri="{FF2B5EF4-FFF2-40B4-BE49-F238E27FC236}">
                      <a16:creationId xmlns:a16="http://schemas.microsoft.com/office/drawing/2014/main" id="{E315101E-44C5-A9C7-F7C3-7039725528F9}"/>
                    </a:ext>
                  </a:extLst>
                </p14:cNvPr>
                <p14:cNvContentPartPr/>
                <p14:nvPr/>
              </p14:nvContentPartPr>
              <p14:xfrm>
                <a:off x="5258061" y="2728524"/>
                <a:ext cx="1301760" cy="48240"/>
              </p14:xfrm>
            </p:contentPart>
          </mc:Choice>
          <mc:Fallback xmlns="">
            <p:pic>
              <p:nvPicPr>
                <p:cNvPr id="29" name="Ink 28">
                  <a:extLst>
                    <a:ext uri="{FF2B5EF4-FFF2-40B4-BE49-F238E27FC236}">
                      <a16:creationId xmlns:a16="http://schemas.microsoft.com/office/drawing/2014/main" id="{E315101E-44C5-A9C7-F7C3-7039725528F9}"/>
                    </a:ext>
                  </a:extLst>
                </p:cNvPr>
                <p:cNvPicPr/>
                <p:nvPr/>
              </p:nvPicPr>
              <p:blipFill>
                <a:blip r:embed="rId39"/>
                <a:stretch>
                  <a:fillRect/>
                </a:stretch>
              </p:blipFill>
              <p:spPr>
                <a:xfrm>
                  <a:off x="5240061" y="2710884"/>
                  <a:ext cx="1337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05DA9F0-316E-965F-6CB0-B6145392EBBD}"/>
                    </a:ext>
                  </a:extLst>
                </p14:cNvPr>
                <p14:cNvContentPartPr/>
                <p14:nvPr/>
              </p14:nvContentPartPr>
              <p14:xfrm>
                <a:off x="4761981" y="2726004"/>
                <a:ext cx="364680" cy="22320"/>
              </p14:xfrm>
            </p:contentPart>
          </mc:Choice>
          <mc:Fallback xmlns="">
            <p:pic>
              <p:nvPicPr>
                <p:cNvPr id="30" name="Ink 29">
                  <a:extLst>
                    <a:ext uri="{FF2B5EF4-FFF2-40B4-BE49-F238E27FC236}">
                      <a16:creationId xmlns:a16="http://schemas.microsoft.com/office/drawing/2014/main" id="{905DA9F0-316E-965F-6CB0-B6145392EBBD}"/>
                    </a:ext>
                  </a:extLst>
                </p:cNvPr>
                <p:cNvPicPr/>
                <p:nvPr/>
              </p:nvPicPr>
              <p:blipFill>
                <a:blip r:embed="rId41"/>
                <a:stretch>
                  <a:fillRect/>
                </a:stretch>
              </p:blipFill>
              <p:spPr>
                <a:xfrm>
                  <a:off x="4744341" y="2708364"/>
                  <a:ext cx="4003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B5FF4710-4E28-42FC-A6E4-DA7B0ED64D03}"/>
                    </a:ext>
                  </a:extLst>
                </p14:cNvPr>
                <p14:cNvContentPartPr/>
                <p14:nvPr/>
              </p14:nvContentPartPr>
              <p14:xfrm>
                <a:off x="2181861" y="2714484"/>
                <a:ext cx="2378520" cy="66960"/>
              </p14:xfrm>
            </p:contentPart>
          </mc:Choice>
          <mc:Fallback xmlns="">
            <p:pic>
              <p:nvPicPr>
                <p:cNvPr id="32" name="Ink 31">
                  <a:extLst>
                    <a:ext uri="{FF2B5EF4-FFF2-40B4-BE49-F238E27FC236}">
                      <a16:creationId xmlns:a16="http://schemas.microsoft.com/office/drawing/2014/main" id="{B5FF4710-4E28-42FC-A6E4-DA7B0ED64D03}"/>
                    </a:ext>
                  </a:extLst>
                </p:cNvPr>
                <p:cNvPicPr/>
                <p:nvPr/>
              </p:nvPicPr>
              <p:blipFill>
                <a:blip r:embed="rId43"/>
                <a:stretch>
                  <a:fillRect/>
                </a:stretch>
              </p:blipFill>
              <p:spPr>
                <a:xfrm>
                  <a:off x="2163861" y="2696484"/>
                  <a:ext cx="24141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3C1A5FD9-188F-3FB5-46A6-762EC3D50727}"/>
                    </a:ext>
                  </a:extLst>
                </p14:cNvPr>
                <p14:cNvContentPartPr/>
                <p14:nvPr/>
              </p14:nvContentPartPr>
              <p14:xfrm>
                <a:off x="881181" y="2716644"/>
                <a:ext cx="1233720" cy="60480"/>
              </p14:xfrm>
            </p:contentPart>
          </mc:Choice>
          <mc:Fallback xmlns="">
            <p:pic>
              <p:nvPicPr>
                <p:cNvPr id="33" name="Ink 32">
                  <a:extLst>
                    <a:ext uri="{FF2B5EF4-FFF2-40B4-BE49-F238E27FC236}">
                      <a16:creationId xmlns:a16="http://schemas.microsoft.com/office/drawing/2014/main" id="{3C1A5FD9-188F-3FB5-46A6-762EC3D50727}"/>
                    </a:ext>
                  </a:extLst>
                </p:cNvPr>
                <p:cNvPicPr/>
                <p:nvPr/>
              </p:nvPicPr>
              <p:blipFill>
                <a:blip r:embed="rId45"/>
                <a:stretch>
                  <a:fillRect/>
                </a:stretch>
              </p:blipFill>
              <p:spPr>
                <a:xfrm>
                  <a:off x="863181" y="2699004"/>
                  <a:ext cx="1269360" cy="96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35" name="Ink 34">
                <a:extLst>
                  <a:ext uri="{FF2B5EF4-FFF2-40B4-BE49-F238E27FC236}">
                    <a16:creationId xmlns:a16="http://schemas.microsoft.com/office/drawing/2014/main" id="{2A5B11D3-6BCB-E35F-DAE5-64E596F1D940}"/>
                  </a:ext>
                </a:extLst>
              </p14:cNvPr>
              <p14:cNvContentPartPr/>
              <p14:nvPr/>
            </p14:nvContentPartPr>
            <p14:xfrm>
              <a:off x="7285221" y="3287604"/>
              <a:ext cx="1578240" cy="164880"/>
            </p14:xfrm>
          </p:contentPart>
        </mc:Choice>
        <mc:Fallback xmlns="">
          <p:pic>
            <p:nvPicPr>
              <p:cNvPr id="35" name="Ink 34">
                <a:extLst>
                  <a:ext uri="{FF2B5EF4-FFF2-40B4-BE49-F238E27FC236}">
                    <a16:creationId xmlns:a16="http://schemas.microsoft.com/office/drawing/2014/main" id="{2A5B11D3-6BCB-E35F-DAE5-64E596F1D940}"/>
                  </a:ext>
                </a:extLst>
              </p:cNvPr>
              <p:cNvPicPr/>
              <p:nvPr/>
            </p:nvPicPr>
            <p:blipFill>
              <a:blip r:embed="rId47"/>
              <a:stretch>
                <a:fillRect/>
              </a:stretch>
            </p:blipFill>
            <p:spPr>
              <a:xfrm>
                <a:off x="7267221" y="3269964"/>
                <a:ext cx="16138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6" name="Ink 35">
                <a:extLst>
                  <a:ext uri="{FF2B5EF4-FFF2-40B4-BE49-F238E27FC236}">
                    <a16:creationId xmlns:a16="http://schemas.microsoft.com/office/drawing/2014/main" id="{C30A49F1-FF31-E577-D898-18B10B6202CC}"/>
                  </a:ext>
                </a:extLst>
              </p14:cNvPr>
              <p14:cNvContentPartPr/>
              <p14:nvPr/>
            </p14:nvContentPartPr>
            <p14:xfrm>
              <a:off x="6737301" y="3363924"/>
              <a:ext cx="438840" cy="42120"/>
            </p14:xfrm>
          </p:contentPart>
        </mc:Choice>
        <mc:Fallback xmlns="">
          <p:pic>
            <p:nvPicPr>
              <p:cNvPr id="36" name="Ink 35">
                <a:extLst>
                  <a:ext uri="{FF2B5EF4-FFF2-40B4-BE49-F238E27FC236}">
                    <a16:creationId xmlns:a16="http://schemas.microsoft.com/office/drawing/2014/main" id="{C30A49F1-FF31-E577-D898-18B10B6202CC}"/>
                  </a:ext>
                </a:extLst>
              </p:cNvPr>
              <p:cNvPicPr/>
              <p:nvPr/>
            </p:nvPicPr>
            <p:blipFill>
              <a:blip r:embed="rId49"/>
              <a:stretch>
                <a:fillRect/>
              </a:stretch>
            </p:blipFill>
            <p:spPr>
              <a:xfrm>
                <a:off x="6719301" y="3345924"/>
                <a:ext cx="4744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Ink 37">
                <a:extLst>
                  <a:ext uri="{FF2B5EF4-FFF2-40B4-BE49-F238E27FC236}">
                    <a16:creationId xmlns:a16="http://schemas.microsoft.com/office/drawing/2014/main" id="{7D263DCB-2519-5BB6-90CF-AD593BD732EC}"/>
                  </a:ext>
                </a:extLst>
              </p14:cNvPr>
              <p14:cNvContentPartPr/>
              <p14:nvPr/>
            </p14:nvContentPartPr>
            <p14:xfrm>
              <a:off x="6055461" y="3374724"/>
              <a:ext cx="434520" cy="36360"/>
            </p14:xfrm>
          </p:contentPart>
        </mc:Choice>
        <mc:Fallback xmlns="">
          <p:pic>
            <p:nvPicPr>
              <p:cNvPr id="38" name="Ink 37">
                <a:extLst>
                  <a:ext uri="{FF2B5EF4-FFF2-40B4-BE49-F238E27FC236}">
                    <a16:creationId xmlns:a16="http://schemas.microsoft.com/office/drawing/2014/main" id="{7D263DCB-2519-5BB6-90CF-AD593BD732EC}"/>
                  </a:ext>
                </a:extLst>
              </p:cNvPr>
              <p:cNvPicPr/>
              <p:nvPr/>
            </p:nvPicPr>
            <p:blipFill>
              <a:blip r:embed="rId51"/>
              <a:stretch>
                <a:fillRect/>
              </a:stretch>
            </p:blipFill>
            <p:spPr>
              <a:xfrm>
                <a:off x="6037821" y="3356724"/>
                <a:ext cx="470160" cy="72000"/>
              </a:xfrm>
              <a:prstGeom prst="rect">
                <a:avLst/>
              </a:prstGeom>
            </p:spPr>
          </p:pic>
        </mc:Fallback>
      </mc:AlternateContent>
      <p:grpSp>
        <p:nvGrpSpPr>
          <p:cNvPr id="45" name="Group 44">
            <a:extLst>
              <a:ext uri="{FF2B5EF4-FFF2-40B4-BE49-F238E27FC236}">
                <a16:creationId xmlns:a16="http://schemas.microsoft.com/office/drawing/2014/main" id="{BDF3F364-F0E6-7F19-208F-9237951BE773}"/>
              </a:ext>
            </a:extLst>
          </p:cNvPr>
          <p:cNvGrpSpPr/>
          <p:nvPr/>
        </p:nvGrpSpPr>
        <p:grpSpPr>
          <a:xfrm>
            <a:off x="767421" y="3334044"/>
            <a:ext cx="4892760" cy="210600"/>
            <a:chOff x="767421" y="3334044"/>
            <a:chExt cx="4892760" cy="210600"/>
          </a:xfrm>
        </p:grpSpPr>
        <mc:AlternateContent xmlns:mc="http://schemas.openxmlformats.org/markup-compatibility/2006" xmlns:p14="http://schemas.microsoft.com/office/powerpoint/2010/main">
          <mc:Choice Requires="p14">
            <p:contentPart p14:bwMode="auto" r:id="rId52">
              <p14:nvContentPartPr>
                <p14:cNvPr id="40" name="Ink 39">
                  <a:extLst>
                    <a:ext uri="{FF2B5EF4-FFF2-40B4-BE49-F238E27FC236}">
                      <a16:creationId xmlns:a16="http://schemas.microsoft.com/office/drawing/2014/main" id="{6C984101-5141-4B74-0F41-9813B122BA65}"/>
                    </a:ext>
                  </a:extLst>
                </p14:cNvPr>
                <p14:cNvContentPartPr/>
                <p14:nvPr/>
              </p14:nvContentPartPr>
              <p14:xfrm>
                <a:off x="3800781" y="3357444"/>
                <a:ext cx="1859400" cy="187200"/>
              </p14:xfrm>
            </p:contentPart>
          </mc:Choice>
          <mc:Fallback xmlns="">
            <p:pic>
              <p:nvPicPr>
                <p:cNvPr id="40" name="Ink 39">
                  <a:extLst>
                    <a:ext uri="{FF2B5EF4-FFF2-40B4-BE49-F238E27FC236}">
                      <a16:creationId xmlns:a16="http://schemas.microsoft.com/office/drawing/2014/main" id="{6C984101-5141-4B74-0F41-9813B122BA65}"/>
                    </a:ext>
                  </a:extLst>
                </p:cNvPr>
                <p:cNvPicPr/>
                <p:nvPr/>
              </p:nvPicPr>
              <p:blipFill>
                <a:blip r:embed="rId53"/>
                <a:stretch>
                  <a:fillRect/>
                </a:stretch>
              </p:blipFill>
              <p:spPr>
                <a:xfrm>
                  <a:off x="3782781" y="3339444"/>
                  <a:ext cx="1895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7D3F57DB-B71D-B696-859C-C3FFFC37C977}"/>
                    </a:ext>
                  </a:extLst>
                </p14:cNvPr>
                <p14:cNvContentPartPr/>
                <p14:nvPr/>
              </p14:nvContentPartPr>
              <p14:xfrm>
                <a:off x="3160341" y="3352764"/>
                <a:ext cx="638640" cy="39240"/>
              </p14:xfrm>
            </p:contentPart>
          </mc:Choice>
          <mc:Fallback xmlns="">
            <p:pic>
              <p:nvPicPr>
                <p:cNvPr id="42" name="Ink 41">
                  <a:extLst>
                    <a:ext uri="{FF2B5EF4-FFF2-40B4-BE49-F238E27FC236}">
                      <a16:creationId xmlns:a16="http://schemas.microsoft.com/office/drawing/2014/main" id="{7D3F57DB-B71D-B696-859C-C3FFFC37C977}"/>
                    </a:ext>
                  </a:extLst>
                </p:cNvPr>
                <p:cNvPicPr/>
                <p:nvPr/>
              </p:nvPicPr>
              <p:blipFill>
                <a:blip r:embed="rId55"/>
                <a:stretch>
                  <a:fillRect/>
                </a:stretch>
              </p:blipFill>
              <p:spPr>
                <a:xfrm>
                  <a:off x="3142701" y="3334764"/>
                  <a:ext cx="6742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64E583F9-794B-E1BF-3564-0432C8E85357}"/>
                    </a:ext>
                  </a:extLst>
                </p14:cNvPr>
                <p14:cNvContentPartPr/>
                <p14:nvPr/>
              </p14:nvContentPartPr>
              <p14:xfrm>
                <a:off x="2007981" y="3376164"/>
                <a:ext cx="777960" cy="28080"/>
              </p14:xfrm>
            </p:contentPart>
          </mc:Choice>
          <mc:Fallback xmlns="">
            <p:pic>
              <p:nvPicPr>
                <p:cNvPr id="43" name="Ink 42">
                  <a:extLst>
                    <a:ext uri="{FF2B5EF4-FFF2-40B4-BE49-F238E27FC236}">
                      <a16:creationId xmlns:a16="http://schemas.microsoft.com/office/drawing/2014/main" id="{64E583F9-794B-E1BF-3564-0432C8E85357}"/>
                    </a:ext>
                  </a:extLst>
                </p:cNvPr>
                <p:cNvPicPr/>
                <p:nvPr/>
              </p:nvPicPr>
              <p:blipFill>
                <a:blip r:embed="rId57"/>
                <a:stretch>
                  <a:fillRect/>
                </a:stretch>
              </p:blipFill>
              <p:spPr>
                <a:xfrm>
                  <a:off x="1990341" y="3358524"/>
                  <a:ext cx="81360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09975AB6-94F1-6DCD-0B18-3E354FF0011A}"/>
                    </a:ext>
                  </a:extLst>
                </p14:cNvPr>
                <p14:cNvContentPartPr/>
                <p14:nvPr/>
              </p14:nvContentPartPr>
              <p14:xfrm>
                <a:off x="767421" y="3334044"/>
                <a:ext cx="807120" cy="102960"/>
              </p14:xfrm>
            </p:contentPart>
          </mc:Choice>
          <mc:Fallback xmlns="">
            <p:pic>
              <p:nvPicPr>
                <p:cNvPr id="44" name="Ink 43">
                  <a:extLst>
                    <a:ext uri="{FF2B5EF4-FFF2-40B4-BE49-F238E27FC236}">
                      <a16:creationId xmlns:a16="http://schemas.microsoft.com/office/drawing/2014/main" id="{09975AB6-94F1-6DCD-0B18-3E354FF0011A}"/>
                    </a:ext>
                  </a:extLst>
                </p:cNvPr>
                <p:cNvPicPr/>
                <p:nvPr/>
              </p:nvPicPr>
              <p:blipFill>
                <a:blip r:embed="rId59"/>
                <a:stretch>
                  <a:fillRect/>
                </a:stretch>
              </p:blipFill>
              <p:spPr>
                <a:xfrm>
                  <a:off x="749421" y="3316404"/>
                  <a:ext cx="842760" cy="138600"/>
                </a:xfrm>
                <a:prstGeom prst="rect">
                  <a:avLst/>
                </a:prstGeom>
              </p:spPr>
            </p:pic>
          </mc:Fallback>
        </mc:AlternateContent>
      </p:grpSp>
      <p:grpSp>
        <p:nvGrpSpPr>
          <p:cNvPr id="55" name="Group 54">
            <a:extLst>
              <a:ext uri="{FF2B5EF4-FFF2-40B4-BE49-F238E27FC236}">
                <a16:creationId xmlns:a16="http://schemas.microsoft.com/office/drawing/2014/main" id="{1DBAB861-D5AA-9F88-48D2-44DBE02A6251}"/>
              </a:ext>
            </a:extLst>
          </p:cNvPr>
          <p:cNvGrpSpPr/>
          <p:nvPr/>
        </p:nvGrpSpPr>
        <p:grpSpPr>
          <a:xfrm>
            <a:off x="2131821" y="3910044"/>
            <a:ext cx="7367760" cy="122040"/>
            <a:chOff x="2131821" y="3910044"/>
            <a:chExt cx="7367760" cy="122040"/>
          </a:xfrm>
        </p:grpSpPr>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68074346-A261-1A3E-91E2-80544444EB97}"/>
                    </a:ext>
                  </a:extLst>
                </p14:cNvPr>
                <p14:cNvContentPartPr/>
                <p14:nvPr/>
              </p14:nvContentPartPr>
              <p14:xfrm>
                <a:off x="8867061" y="3971964"/>
                <a:ext cx="632520" cy="60120"/>
              </p14:xfrm>
            </p:contentPart>
          </mc:Choice>
          <mc:Fallback xmlns="">
            <p:pic>
              <p:nvPicPr>
                <p:cNvPr id="46" name="Ink 45">
                  <a:extLst>
                    <a:ext uri="{FF2B5EF4-FFF2-40B4-BE49-F238E27FC236}">
                      <a16:creationId xmlns:a16="http://schemas.microsoft.com/office/drawing/2014/main" id="{68074346-A261-1A3E-91E2-80544444EB97}"/>
                    </a:ext>
                  </a:extLst>
                </p:cNvPr>
                <p:cNvPicPr/>
                <p:nvPr/>
              </p:nvPicPr>
              <p:blipFill>
                <a:blip r:embed="rId61"/>
                <a:stretch>
                  <a:fillRect/>
                </a:stretch>
              </p:blipFill>
              <p:spPr>
                <a:xfrm>
                  <a:off x="8849061" y="3954324"/>
                  <a:ext cx="66816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9CAAE501-32DB-9A38-AB4D-6B3253781E80}"/>
                    </a:ext>
                  </a:extLst>
                </p14:cNvPr>
                <p14:cNvContentPartPr/>
                <p14:nvPr/>
              </p14:nvContentPartPr>
              <p14:xfrm>
                <a:off x="7810461" y="3956484"/>
                <a:ext cx="602280" cy="57600"/>
              </p14:xfrm>
            </p:contentPart>
          </mc:Choice>
          <mc:Fallback xmlns="">
            <p:pic>
              <p:nvPicPr>
                <p:cNvPr id="47" name="Ink 46">
                  <a:extLst>
                    <a:ext uri="{FF2B5EF4-FFF2-40B4-BE49-F238E27FC236}">
                      <a16:creationId xmlns:a16="http://schemas.microsoft.com/office/drawing/2014/main" id="{9CAAE501-32DB-9A38-AB4D-6B3253781E80}"/>
                    </a:ext>
                  </a:extLst>
                </p:cNvPr>
                <p:cNvPicPr/>
                <p:nvPr/>
              </p:nvPicPr>
              <p:blipFill>
                <a:blip r:embed="rId63"/>
                <a:stretch>
                  <a:fillRect/>
                </a:stretch>
              </p:blipFill>
              <p:spPr>
                <a:xfrm>
                  <a:off x="7792821" y="3938844"/>
                  <a:ext cx="637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7C92A227-98FF-25E9-3C7E-F754EA4A3117}"/>
                    </a:ext>
                  </a:extLst>
                </p14:cNvPr>
                <p14:cNvContentPartPr/>
                <p14:nvPr/>
              </p14:nvContentPartPr>
              <p14:xfrm>
                <a:off x="6710301" y="3910044"/>
                <a:ext cx="609480" cy="64800"/>
              </p14:xfrm>
            </p:contentPart>
          </mc:Choice>
          <mc:Fallback xmlns="">
            <p:pic>
              <p:nvPicPr>
                <p:cNvPr id="49" name="Ink 48">
                  <a:extLst>
                    <a:ext uri="{FF2B5EF4-FFF2-40B4-BE49-F238E27FC236}">
                      <a16:creationId xmlns:a16="http://schemas.microsoft.com/office/drawing/2014/main" id="{7C92A227-98FF-25E9-3C7E-F754EA4A3117}"/>
                    </a:ext>
                  </a:extLst>
                </p:cNvPr>
                <p:cNvPicPr/>
                <p:nvPr/>
              </p:nvPicPr>
              <p:blipFill>
                <a:blip r:embed="rId65"/>
                <a:stretch>
                  <a:fillRect/>
                </a:stretch>
              </p:blipFill>
              <p:spPr>
                <a:xfrm>
                  <a:off x="6692301" y="3892044"/>
                  <a:ext cx="6451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0" name="Ink 49">
                  <a:extLst>
                    <a:ext uri="{FF2B5EF4-FFF2-40B4-BE49-F238E27FC236}">
                      <a16:creationId xmlns:a16="http://schemas.microsoft.com/office/drawing/2014/main" id="{43085E03-B2D3-F477-AA8E-80CDF2B09DC6}"/>
                    </a:ext>
                  </a:extLst>
                </p14:cNvPr>
                <p14:cNvContentPartPr/>
                <p14:nvPr/>
              </p14:nvContentPartPr>
              <p14:xfrm>
                <a:off x="5569461" y="3989604"/>
                <a:ext cx="654840" cy="29160"/>
              </p14:xfrm>
            </p:contentPart>
          </mc:Choice>
          <mc:Fallback xmlns="">
            <p:pic>
              <p:nvPicPr>
                <p:cNvPr id="50" name="Ink 49">
                  <a:extLst>
                    <a:ext uri="{FF2B5EF4-FFF2-40B4-BE49-F238E27FC236}">
                      <a16:creationId xmlns:a16="http://schemas.microsoft.com/office/drawing/2014/main" id="{43085E03-B2D3-F477-AA8E-80CDF2B09DC6}"/>
                    </a:ext>
                  </a:extLst>
                </p:cNvPr>
                <p:cNvPicPr/>
                <p:nvPr/>
              </p:nvPicPr>
              <p:blipFill>
                <a:blip r:embed="rId67"/>
                <a:stretch>
                  <a:fillRect/>
                </a:stretch>
              </p:blipFill>
              <p:spPr>
                <a:xfrm>
                  <a:off x="5551821" y="3971604"/>
                  <a:ext cx="690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1" name="Ink 50">
                  <a:extLst>
                    <a:ext uri="{FF2B5EF4-FFF2-40B4-BE49-F238E27FC236}">
                      <a16:creationId xmlns:a16="http://schemas.microsoft.com/office/drawing/2014/main" id="{EB316DDD-F52D-69A0-66A3-D63CBD0098BD}"/>
                    </a:ext>
                  </a:extLst>
                </p14:cNvPr>
                <p14:cNvContentPartPr/>
                <p14:nvPr/>
              </p14:nvContentPartPr>
              <p14:xfrm>
                <a:off x="4409901" y="3946764"/>
                <a:ext cx="511920" cy="81000"/>
              </p14:xfrm>
            </p:contentPart>
          </mc:Choice>
          <mc:Fallback xmlns="">
            <p:pic>
              <p:nvPicPr>
                <p:cNvPr id="51" name="Ink 50">
                  <a:extLst>
                    <a:ext uri="{FF2B5EF4-FFF2-40B4-BE49-F238E27FC236}">
                      <a16:creationId xmlns:a16="http://schemas.microsoft.com/office/drawing/2014/main" id="{EB316DDD-F52D-69A0-66A3-D63CBD0098BD}"/>
                    </a:ext>
                  </a:extLst>
                </p:cNvPr>
                <p:cNvPicPr/>
                <p:nvPr/>
              </p:nvPicPr>
              <p:blipFill>
                <a:blip r:embed="rId69"/>
                <a:stretch>
                  <a:fillRect/>
                </a:stretch>
              </p:blipFill>
              <p:spPr>
                <a:xfrm>
                  <a:off x="4391901" y="3929124"/>
                  <a:ext cx="54756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FCD49A48-85C9-04DD-ECA8-5DEDA9347433}"/>
                    </a:ext>
                  </a:extLst>
                </p14:cNvPr>
                <p14:cNvContentPartPr/>
                <p14:nvPr/>
              </p14:nvContentPartPr>
              <p14:xfrm>
                <a:off x="3277701" y="3926964"/>
                <a:ext cx="821520" cy="64800"/>
              </p14:xfrm>
            </p:contentPart>
          </mc:Choice>
          <mc:Fallback xmlns="">
            <p:pic>
              <p:nvPicPr>
                <p:cNvPr id="53" name="Ink 52">
                  <a:extLst>
                    <a:ext uri="{FF2B5EF4-FFF2-40B4-BE49-F238E27FC236}">
                      <a16:creationId xmlns:a16="http://schemas.microsoft.com/office/drawing/2014/main" id="{FCD49A48-85C9-04DD-ECA8-5DEDA9347433}"/>
                    </a:ext>
                  </a:extLst>
                </p:cNvPr>
                <p:cNvPicPr/>
                <p:nvPr/>
              </p:nvPicPr>
              <p:blipFill>
                <a:blip r:embed="rId71"/>
                <a:stretch>
                  <a:fillRect/>
                </a:stretch>
              </p:blipFill>
              <p:spPr>
                <a:xfrm>
                  <a:off x="3260061" y="3909324"/>
                  <a:ext cx="8571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45D793D4-EACB-93BB-5865-E7B7EFA0AE5E}"/>
                    </a:ext>
                  </a:extLst>
                </p14:cNvPr>
                <p14:cNvContentPartPr/>
                <p14:nvPr/>
              </p14:nvContentPartPr>
              <p14:xfrm>
                <a:off x="2131821" y="3974124"/>
                <a:ext cx="882720" cy="50040"/>
              </p14:xfrm>
            </p:contentPart>
          </mc:Choice>
          <mc:Fallback xmlns="">
            <p:pic>
              <p:nvPicPr>
                <p:cNvPr id="54" name="Ink 53">
                  <a:extLst>
                    <a:ext uri="{FF2B5EF4-FFF2-40B4-BE49-F238E27FC236}">
                      <a16:creationId xmlns:a16="http://schemas.microsoft.com/office/drawing/2014/main" id="{45D793D4-EACB-93BB-5865-E7B7EFA0AE5E}"/>
                    </a:ext>
                  </a:extLst>
                </p:cNvPr>
                <p:cNvPicPr/>
                <p:nvPr/>
              </p:nvPicPr>
              <p:blipFill>
                <a:blip r:embed="rId73"/>
                <a:stretch>
                  <a:fillRect/>
                </a:stretch>
              </p:blipFill>
              <p:spPr>
                <a:xfrm>
                  <a:off x="2113821" y="3956124"/>
                  <a:ext cx="918360" cy="85680"/>
                </a:xfrm>
                <a:prstGeom prst="rect">
                  <a:avLst/>
                </a:prstGeom>
              </p:spPr>
            </p:pic>
          </mc:Fallback>
        </mc:AlternateContent>
      </p:grpSp>
      <p:grpSp>
        <p:nvGrpSpPr>
          <p:cNvPr id="59" name="Group 58">
            <a:extLst>
              <a:ext uri="{FF2B5EF4-FFF2-40B4-BE49-F238E27FC236}">
                <a16:creationId xmlns:a16="http://schemas.microsoft.com/office/drawing/2014/main" id="{6B98CFEC-AE19-1D02-BCE0-2F77EC5AD6DE}"/>
              </a:ext>
            </a:extLst>
          </p:cNvPr>
          <p:cNvGrpSpPr/>
          <p:nvPr/>
        </p:nvGrpSpPr>
        <p:grpSpPr>
          <a:xfrm>
            <a:off x="701901" y="3973044"/>
            <a:ext cx="577440" cy="101160"/>
            <a:chOff x="701901" y="3973044"/>
            <a:chExt cx="577440" cy="101160"/>
          </a:xfrm>
        </p:grpSpPr>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C8496004-1A9F-221C-E207-89DAFD421B8D}"/>
                    </a:ext>
                  </a:extLst>
                </p14:cNvPr>
                <p14:cNvContentPartPr/>
                <p14:nvPr/>
              </p14:nvContentPartPr>
              <p14:xfrm>
                <a:off x="1257381" y="3979524"/>
                <a:ext cx="13680" cy="10080"/>
              </p14:xfrm>
            </p:contentPart>
          </mc:Choice>
          <mc:Fallback xmlns="">
            <p:pic>
              <p:nvPicPr>
                <p:cNvPr id="56" name="Ink 55">
                  <a:extLst>
                    <a:ext uri="{FF2B5EF4-FFF2-40B4-BE49-F238E27FC236}">
                      <a16:creationId xmlns:a16="http://schemas.microsoft.com/office/drawing/2014/main" id="{C8496004-1A9F-221C-E207-89DAFD421B8D}"/>
                    </a:ext>
                  </a:extLst>
                </p:cNvPr>
                <p:cNvPicPr/>
                <p:nvPr/>
              </p:nvPicPr>
              <p:blipFill>
                <a:blip r:embed="rId75"/>
                <a:stretch>
                  <a:fillRect/>
                </a:stretch>
              </p:blipFill>
              <p:spPr>
                <a:xfrm>
                  <a:off x="1239381" y="3961884"/>
                  <a:ext cx="493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0B7A7613-C017-5382-A498-1771A98ABE51}"/>
                    </a:ext>
                  </a:extLst>
                </p14:cNvPr>
                <p14:cNvContentPartPr/>
                <p14:nvPr/>
              </p14:nvContentPartPr>
              <p14:xfrm>
                <a:off x="701901" y="3973044"/>
                <a:ext cx="577440" cy="101160"/>
              </p14:xfrm>
            </p:contentPart>
          </mc:Choice>
          <mc:Fallback xmlns="">
            <p:pic>
              <p:nvPicPr>
                <p:cNvPr id="57" name="Ink 56">
                  <a:extLst>
                    <a:ext uri="{FF2B5EF4-FFF2-40B4-BE49-F238E27FC236}">
                      <a16:creationId xmlns:a16="http://schemas.microsoft.com/office/drawing/2014/main" id="{0B7A7613-C017-5382-A498-1771A98ABE51}"/>
                    </a:ext>
                  </a:extLst>
                </p:cNvPr>
                <p:cNvPicPr/>
                <p:nvPr/>
              </p:nvPicPr>
              <p:blipFill>
                <a:blip r:embed="rId77"/>
                <a:stretch>
                  <a:fillRect/>
                </a:stretch>
              </p:blipFill>
              <p:spPr>
                <a:xfrm>
                  <a:off x="684261" y="3955044"/>
                  <a:ext cx="613080" cy="136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8">
            <p14:nvContentPartPr>
              <p14:cNvPr id="58" name="Ink 57">
                <a:extLst>
                  <a:ext uri="{FF2B5EF4-FFF2-40B4-BE49-F238E27FC236}">
                    <a16:creationId xmlns:a16="http://schemas.microsoft.com/office/drawing/2014/main" id="{68055765-4593-D172-E2B4-86564061307F}"/>
                  </a:ext>
                </a:extLst>
              </p14:cNvPr>
              <p14:cNvContentPartPr/>
              <p14:nvPr/>
            </p14:nvContentPartPr>
            <p14:xfrm>
              <a:off x="8313021" y="4553364"/>
              <a:ext cx="1247760" cy="61560"/>
            </p14:xfrm>
          </p:contentPart>
        </mc:Choice>
        <mc:Fallback xmlns="">
          <p:pic>
            <p:nvPicPr>
              <p:cNvPr id="58" name="Ink 57">
                <a:extLst>
                  <a:ext uri="{FF2B5EF4-FFF2-40B4-BE49-F238E27FC236}">
                    <a16:creationId xmlns:a16="http://schemas.microsoft.com/office/drawing/2014/main" id="{68055765-4593-D172-E2B4-86564061307F}"/>
                  </a:ext>
                </a:extLst>
              </p:cNvPr>
              <p:cNvPicPr/>
              <p:nvPr/>
            </p:nvPicPr>
            <p:blipFill>
              <a:blip r:embed="rId79"/>
              <a:stretch>
                <a:fillRect/>
              </a:stretch>
            </p:blipFill>
            <p:spPr>
              <a:xfrm>
                <a:off x="8295381" y="4535724"/>
                <a:ext cx="1283400" cy="97200"/>
              </a:xfrm>
              <a:prstGeom prst="rect">
                <a:avLst/>
              </a:prstGeom>
            </p:spPr>
          </p:pic>
        </mc:Fallback>
      </mc:AlternateContent>
      <p:grpSp>
        <p:nvGrpSpPr>
          <p:cNvPr id="62" name="Group 61">
            <a:extLst>
              <a:ext uri="{FF2B5EF4-FFF2-40B4-BE49-F238E27FC236}">
                <a16:creationId xmlns:a16="http://schemas.microsoft.com/office/drawing/2014/main" id="{70A6C222-1025-79F3-B8AA-E7CEEE39FC06}"/>
              </a:ext>
            </a:extLst>
          </p:cNvPr>
          <p:cNvGrpSpPr/>
          <p:nvPr/>
        </p:nvGrpSpPr>
        <p:grpSpPr>
          <a:xfrm>
            <a:off x="4960341" y="4533924"/>
            <a:ext cx="2929680" cy="105480"/>
            <a:chOff x="4960341" y="4533924"/>
            <a:chExt cx="2929680" cy="105480"/>
          </a:xfrm>
        </p:grpSpPr>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B7CF7E05-8D7B-2C1E-2956-71902400D0F6}"/>
                    </a:ext>
                  </a:extLst>
                </p14:cNvPr>
                <p14:cNvContentPartPr/>
                <p14:nvPr/>
              </p14:nvContentPartPr>
              <p14:xfrm>
                <a:off x="7352901" y="4601964"/>
                <a:ext cx="537120" cy="37440"/>
              </p14:xfrm>
            </p:contentPart>
          </mc:Choice>
          <mc:Fallback xmlns="">
            <p:pic>
              <p:nvPicPr>
                <p:cNvPr id="60" name="Ink 59">
                  <a:extLst>
                    <a:ext uri="{FF2B5EF4-FFF2-40B4-BE49-F238E27FC236}">
                      <a16:creationId xmlns:a16="http://schemas.microsoft.com/office/drawing/2014/main" id="{B7CF7E05-8D7B-2C1E-2956-71902400D0F6}"/>
                    </a:ext>
                  </a:extLst>
                </p:cNvPr>
                <p:cNvPicPr/>
                <p:nvPr/>
              </p:nvPicPr>
              <p:blipFill>
                <a:blip r:embed="rId81"/>
                <a:stretch>
                  <a:fillRect/>
                </a:stretch>
              </p:blipFill>
              <p:spPr>
                <a:xfrm>
                  <a:off x="7335261" y="4583964"/>
                  <a:ext cx="572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6C24D35D-D90A-43BE-1E04-00326005A402}"/>
                    </a:ext>
                  </a:extLst>
                </p14:cNvPr>
                <p14:cNvContentPartPr/>
                <p14:nvPr/>
              </p14:nvContentPartPr>
              <p14:xfrm>
                <a:off x="4960341" y="4533924"/>
                <a:ext cx="2168280" cy="104040"/>
              </p14:xfrm>
            </p:contentPart>
          </mc:Choice>
          <mc:Fallback xmlns="">
            <p:pic>
              <p:nvPicPr>
                <p:cNvPr id="61" name="Ink 60">
                  <a:extLst>
                    <a:ext uri="{FF2B5EF4-FFF2-40B4-BE49-F238E27FC236}">
                      <a16:creationId xmlns:a16="http://schemas.microsoft.com/office/drawing/2014/main" id="{6C24D35D-D90A-43BE-1E04-00326005A402}"/>
                    </a:ext>
                  </a:extLst>
                </p:cNvPr>
                <p:cNvPicPr/>
                <p:nvPr/>
              </p:nvPicPr>
              <p:blipFill>
                <a:blip r:embed="rId83"/>
                <a:stretch>
                  <a:fillRect/>
                </a:stretch>
              </p:blipFill>
              <p:spPr>
                <a:xfrm>
                  <a:off x="4942341" y="4515924"/>
                  <a:ext cx="2203920" cy="13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63" name="Ink 62">
                <a:extLst>
                  <a:ext uri="{FF2B5EF4-FFF2-40B4-BE49-F238E27FC236}">
                    <a16:creationId xmlns:a16="http://schemas.microsoft.com/office/drawing/2014/main" id="{AE590BAD-64FB-18CC-E9DB-7EBADEB27955}"/>
                  </a:ext>
                </a:extLst>
              </p14:cNvPr>
              <p14:cNvContentPartPr/>
              <p14:nvPr/>
            </p14:nvContentPartPr>
            <p14:xfrm>
              <a:off x="1681821" y="4497204"/>
              <a:ext cx="3292560" cy="144000"/>
            </p14:xfrm>
          </p:contentPart>
        </mc:Choice>
        <mc:Fallback xmlns="">
          <p:pic>
            <p:nvPicPr>
              <p:cNvPr id="63" name="Ink 62">
                <a:extLst>
                  <a:ext uri="{FF2B5EF4-FFF2-40B4-BE49-F238E27FC236}">
                    <a16:creationId xmlns:a16="http://schemas.microsoft.com/office/drawing/2014/main" id="{AE590BAD-64FB-18CC-E9DB-7EBADEB27955}"/>
                  </a:ext>
                </a:extLst>
              </p:cNvPr>
              <p:cNvPicPr/>
              <p:nvPr/>
            </p:nvPicPr>
            <p:blipFill>
              <a:blip r:embed="rId85"/>
              <a:stretch>
                <a:fillRect/>
              </a:stretch>
            </p:blipFill>
            <p:spPr>
              <a:xfrm>
                <a:off x="1664181" y="4479204"/>
                <a:ext cx="33282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4" name="Ink 63">
                <a:extLst>
                  <a:ext uri="{FF2B5EF4-FFF2-40B4-BE49-F238E27FC236}">
                    <a16:creationId xmlns:a16="http://schemas.microsoft.com/office/drawing/2014/main" id="{A008B420-EF87-9207-68D2-47870F10671D}"/>
                  </a:ext>
                </a:extLst>
              </p14:cNvPr>
              <p14:cNvContentPartPr/>
              <p14:nvPr/>
            </p14:nvContentPartPr>
            <p14:xfrm>
              <a:off x="1059741" y="4493964"/>
              <a:ext cx="720000" cy="82080"/>
            </p14:xfrm>
          </p:contentPart>
        </mc:Choice>
        <mc:Fallback xmlns="">
          <p:pic>
            <p:nvPicPr>
              <p:cNvPr id="64" name="Ink 63">
                <a:extLst>
                  <a:ext uri="{FF2B5EF4-FFF2-40B4-BE49-F238E27FC236}">
                    <a16:creationId xmlns:a16="http://schemas.microsoft.com/office/drawing/2014/main" id="{A008B420-EF87-9207-68D2-47870F10671D}"/>
                  </a:ext>
                </a:extLst>
              </p:cNvPr>
              <p:cNvPicPr/>
              <p:nvPr/>
            </p:nvPicPr>
            <p:blipFill>
              <a:blip r:embed="rId87"/>
              <a:stretch>
                <a:fillRect/>
              </a:stretch>
            </p:blipFill>
            <p:spPr>
              <a:xfrm>
                <a:off x="1041741" y="4476324"/>
                <a:ext cx="75564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5" name="Ink 64">
                <a:extLst>
                  <a:ext uri="{FF2B5EF4-FFF2-40B4-BE49-F238E27FC236}">
                    <a16:creationId xmlns:a16="http://schemas.microsoft.com/office/drawing/2014/main" id="{4C948FF9-36A4-C0A6-BBAD-0F6507191266}"/>
                  </a:ext>
                </a:extLst>
              </p14:cNvPr>
              <p14:cNvContentPartPr/>
              <p14:nvPr/>
            </p14:nvContentPartPr>
            <p14:xfrm>
              <a:off x="9038061" y="5169684"/>
              <a:ext cx="421560" cy="69480"/>
            </p14:xfrm>
          </p:contentPart>
        </mc:Choice>
        <mc:Fallback xmlns="">
          <p:pic>
            <p:nvPicPr>
              <p:cNvPr id="65" name="Ink 64">
                <a:extLst>
                  <a:ext uri="{FF2B5EF4-FFF2-40B4-BE49-F238E27FC236}">
                    <a16:creationId xmlns:a16="http://schemas.microsoft.com/office/drawing/2014/main" id="{4C948FF9-36A4-C0A6-BBAD-0F6507191266}"/>
                  </a:ext>
                </a:extLst>
              </p:cNvPr>
              <p:cNvPicPr/>
              <p:nvPr/>
            </p:nvPicPr>
            <p:blipFill>
              <a:blip r:embed="rId89"/>
              <a:stretch>
                <a:fillRect/>
              </a:stretch>
            </p:blipFill>
            <p:spPr>
              <a:xfrm>
                <a:off x="9020421" y="5151684"/>
                <a:ext cx="457200" cy="105120"/>
              </a:xfrm>
              <a:prstGeom prst="rect">
                <a:avLst/>
              </a:prstGeom>
            </p:spPr>
          </p:pic>
        </mc:Fallback>
      </mc:AlternateContent>
      <p:grpSp>
        <p:nvGrpSpPr>
          <p:cNvPr id="78" name="Group 77">
            <a:extLst>
              <a:ext uri="{FF2B5EF4-FFF2-40B4-BE49-F238E27FC236}">
                <a16:creationId xmlns:a16="http://schemas.microsoft.com/office/drawing/2014/main" id="{38328B75-2C29-B336-C381-9A66D97C6AC0}"/>
              </a:ext>
            </a:extLst>
          </p:cNvPr>
          <p:cNvGrpSpPr/>
          <p:nvPr/>
        </p:nvGrpSpPr>
        <p:grpSpPr>
          <a:xfrm>
            <a:off x="1196541" y="5118564"/>
            <a:ext cx="7435800" cy="148320"/>
            <a:chOff x="1196541" y="5118564"/>
            <a:chExt cx="7435800" cy="148320"/>
          </a:xfrm>
        </p:grpSpPr>
        <mc:AlternateContent xmlns:mc="http://schemas.openxmlformats.org/markup-compatibility/2006" xmlns:p14="http://schemas.microsoft.com/office/powerpoint/2010/main">
          <mc:Choice Requires="p14">
            <p:contentPart p14:bwMode="auto" r:id="rId90">
              <p14:nvContentPartPr>
                <p14:cNvPr id="66" name="Ink 65">
                  <a:extLst>
                    <a:ext uri="{FF2B5EF4-FFF2-40B4-BE49-F238E27FC236}">
                      <a16:creationId xmlns:a16="http://schemas.microsoft.com/office/drawing/2014/main" id="{BC9463FD-4095-6CF7-61D5-78A01F0AF52B}"/>
                    </a:ext>
                  </a:extLst>
                </p14:cNvPr>
                <p14:cNvContentPartPr/>
                <p14:nvPr/>
              </p14:nvContentPartPr>
              <p14:xfrm>
                <a:off x="8585181" y="5189484"/>
                <a:ext cx="24120" cy="16920"/>
              </p14:xfrm>
            </p:contentPart>
          </mc:Choice>
          <mc:Fallback xmlns="">
            <p:pic>
              <p:nvPicPr>
                <p:cNvPr id="66" name="Ink 65">
                  <a:extLst>
                    <a:ext uri="{FF2B5EF4-FFF2-40B4-BE49-F238E27FC236}">
                      <a16:creationId xmlns:a16="http://schemas.microsoft.com/office/drawing/2014/main" id="{BC9463FD-4095-6CF7-61D5-78A01F0AF52B}"/>
                    </a:ext>
                  </a:extLst>
                </p:cNvPr>
                <p:cNvPicPr/>
                <p:nvPr/>
              </p:nvPicPr>
              <p:blipFill>
                <a:blip r:embed="rId91"/>
                <a:stretch>
                  <a:fillRect/>
                </a:stretch>
              </p:blipFill>
              <p:spPr>
                <a:xfrm>
                  <a:off x="8567541" y="5171484"/>
                  <a:ext cx="5976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7" name="Ink 66">
                  <a:extLst>
                    <a:ext uri="{FF2B5EF4-FFF2-40B4-BE49-F238E27FC236}">
                      <a16:creationId xmlns:a16="http://schemas.microsoft.com/office/drawing/2014/main" id="{4DB8D1FA-080A-EE9F-9879-49FD14CF0D0A}"/>
                    </a:ext>
                  </a:extLst>
                </p14:cNvPr>
                <p14:cNvContentPartPr/>
                <p14:nvPr/>
              </p14:nvContentPartPr>
              <p14:xfrm>
                <a:off x="8068221" y="5146644"/>
                <a:ext cx="564120" cy="73440"/>
              </p14:xfrm>
            </p:contentPart>
          </mc:Choice>
          <mc:Fallback xmlns="">
            <p:pic>
              <p:nvPicPr>
                <p:cNvPr id="67" name="Ink 66">
                  <a:extLst>
                    <a:ext uri="{FF2B5EF4-FFF2-40B4-BE49-F238E27FC236}">
                      <a16:creationId xmlns:a16="http://schemas.microsoft.com/office/drawing/2014/main" id="{4DB8D1FA-080A-EE9F-9879-49FD14CF0D0A}"/>
                    </a:ext>
                  </a:extLst>
                </p:cNvPr>
                <p:cNvPicPr/>
                <p:nvPr/>
              </p:nvPicPr>
              <p:blipFill>
                <a:blip r:embed="rId93"/>
                <a:stretch>
                  <a:fillRect/>
                </a:stretch>
              </p:blipFill>
              <p:spPr>
                <a:xfrm>
                  <a:off x="8050221" y="5129004"/>
                  <a:ext cx="59976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8" name="Ink 67">
                  <a:extLst>
                    <a:ext uri="{FF2B5EF4-FFF2-40B4-BE49-F238E27FC236}">
                      <a16:creationId xmlns:a16="http://schemas.microsoft.com/office/drawing/2014/main" id="{D377CF5B-2FD2-9AD7-AD61-30C5DC219FE4}"/>
                    </a:ext>
                  </a:extLst>
                </p14:cNvPr>
                <p14:cNvContentPartPr/>
                <p14:nvPr/>
              </p14:nvContentPartPr>
              <p14:xfrm>
                <a:off x="7411581" y="5190564"/>
                <a:ext cx="565920" cy="51480"/>
              </p14:xfrm>
            </p:contentPart>
          </mc:Choice>
          <mc:Fallback xmlns="">
            <p:pic>
              <p:nvPicPr>
                <p:cNvPr id="68" name="Ink 67">
                  <a:extLst>
                    <a:ext uri="{FF2B5EF4-FFF2-40B4-BE49-F238E27FC236}">
                      <a16:creationId xmlns:a16="http://schemas.microsoft.com/office/drawing/2014/main" id="{D377CF5B-2FD2-9AD7-AD61-30C5DC219FE4}"/>
                    </a:ext>
                  </a:extLst>
                </p:cNvPr>
                <p:cNvPicPr/>
                <p:nvPr/>
              </p:nvPicPr>
              <p:blipFill>
                <a:blip r:embed="rId95"/>
                <a:stretch>
                  <a:fillRect/>
                </a:stretch>
              </p:blipFill>
              <p:spPr>
                <a:xfrm>
                  <a:off x="7393581" y="5172924"/>
                  <a:ext cx="60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0" name="Ink 69">
                  <a:extLst>
                    <a:ext uri="{FF2B5EF4-FFF2-40B4-BE49-F238E27FC236}">
                      <a16:creationId xmlns:a16="http://schemas.microsoft.com/office/drawing/2014/main" id="{70EF3F61-BB32-7226-FA80-668193D5C42A}"/>
                    </a:ext>
                  </a:extLst>
                </p14:cNvPr>
                <p14:cNvContentPartPr/>
                <p14:nvPr/>
              </p14:nvContentPartPr>
              <p14:xfrm>
                <a:off x="6731901" y="5150964"/>
                <a:ext cx="541080" cy="62280"/>
              </p14:xfrm>
            </p:contentPart>
          </mc:Choice>
          <mc:Fallback xmlns="">
            <p:pic>
              <p:nvPicPr>
                <p:cNvPr id="70" name="Ink 69">
                  <a:extLst>
                    <a:ext uri="{FF2B5EF4-FFF2-40B4-BE49-F238E27FC236}">
                      <a16:creationId xmlns:a16="http://schemas.microsoft.com/office/drawing/2014/main" id="{70EF3F61-BB32-7226-FA80-668193D5C42A}"/>
                    </a:ext>
                  </a:extLst>
                </p:cNvPr>
                <p:cNvPicPr/>
                <p:nvPr/>
              </p:nvPicPr>
              <p:blipFill>
                <a:blip r:embed="rId97"/>
                <a:stretch>
                  <a:fillRect/>
                </a:stretch>
              </p:blipFill>
              <p:spPr>
                <a:xfrm>
                  <a:off x="6713901" y="5133324"/>
                  <a:ext cx="5767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 name="Ink 71">
                  <a:extLst>
                    <a:ext uri="{FF2B5EF4-FFF2-40B4-BE49-F238E27FC236}">
                      <a16:creationId xmlns:a16="http://schemas.microsoft.com/office/drawing/2014/main" id="{440DAD3E-6F74-AFE7-E1EA-1F2FEE5E346C}"/>
                    </a:ext>
                  </a:extLst>
                </p14:cNvPr>
                <p14:cNvContentPartPr/>
                <p14:nvPr/>
              </p14:nvContentPartPr>
              <p14:xfrm>
                <a:off x="5271021" y="5136204"/>
                <a:ext cx="1132920" cy="76320"/>
              </p14:xfrm>
            </p:contentPart>
          </mc:Choice>
          <mc:Fallback xmlns="">
            <p:pic>
              <p:nvPicPr>
                <p:cNvPr id="72" name="Ink 71">
                  <a:extLst>
                    <a:ext uri="{FF2B5EF4-FFF2-40B4-BE49-F238E27FC236}">
                      <a16:creationId xmlns:a16="http://schemas.microsoft.com/office/drawing/2014/main" id="{440DAD3E-6F74-AFE7-E1EA-1F2FEE5E346C}"/>
                    </a:ext>
                  </a:extLst>
                </p:cNvPr>
                <p:cNvPicPr/>
                <p:nvPr/>
              </p:nvPicPr>
              <p:blipFill>
                <a:blip r:embed="rId99"/>
                <a:stretch>
                  <a:fillRect/>
                </a:stretch>
              </p:blipFill>
              <p:spPr>
                <a:xfrm>
                  <a:off x="5253381" y="5118564"/>
                  <a:ext cx="116856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4" name="Ink 73">
                  <a:extLst>
                    <a:ext uri="{FF2B5EF4-FFF2-40B4-BE49-F238E27FC236}">
                      <a16:creationId xmlns:a16="http://schemas.microsoft.com/office/drawing/2014/main" id="{DBF65A9C-4ABB-56EC-7AB1-7A6BEC03F49A}"/>
                    </a:ext>
                  </a:extLst>
                </p14:cNvPr>
                <p14:cNvContentPartPr/>
                <p14:nvPr/>
              </p14:nvContentPartPr>
              <p14:xfrm>
                <a:off x="3005181" y="5118564"/>
                <a:ext cx="1950480" cy="148320"/>
              </p14:xfrm>
            </p:contentPart>
          </mc:Choice>
          <mc:Fallback xmlns="">
            <p:pic>
              <p:nvPicPr>
                <p:cNvPr id="74" name="Ink 73">
                  <a:extLst>
                    <a:ext uri="{FF2B5EF4-FFF2-40B4-BE49-F238E27FC236}">
                      <a16:creationId xmlns:a16="http://schemas.microsoft.com/office/drawing/2014/main" id="{DBF65A9C-4ABB-56EC-7AB1-7A6BEC03F49A}"/>
                    </a:ext>
                  </a:extLst>
                </p:cNvPr>
                <p:cNvPicPr/>
                <p:nvPr/>
              </p:nvPicPr>
              <p:blipFill>
                <a:blip r:embed="rId101"/>
                <a:stretch>
                  <a:fillRect/>
                </a:stretch>
              </p:blipFill>
              <p:spPr>
                <a:xfrm>
                  <a:off x="2987181" y="5100924"/>
                  <a:ext cx="198612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6" name="Ink 75">
                  <a:extLst>
                    <a:ext uri="{FF2B5EF4-FFF2-40B4-BE49-F238E27FC236}">
                      <a16:creationId xmlns:a16="http://schemas.microsoft.com/office/drawing/2014/main" id="{5E0377C4-1A22-D2FB-CFF0-EA76FF046B78}"/>
                    </a:ext>
                  </a:extLst>
                </p14:cNvPr>
                <p14:cNvContentPartPr/>
                <p14:nvPr/>
              </p14:nvContentPartPr>
              <p14:xfrm>
                <a:off x="2354301" y="5171844"/>
                <a:ext cx="585000" cy="55440"/>
              </p14:xfrm>
            </p:contentPart>
          </mc:Choice>
          <mc:Fallback xmlns="">
            <p:pic>
              <p:nvPicPr>
                <p:cNvPr id="76" name="Ink 75">
                  <a:extLst>
                    <a:ext uri="{FF2B5EF4-FFF2-40B4-BE49-F238E27FC236}">
                      <a16:creationId xmlns:a16="http://schemas.microsoft.com/office/drawing/2014/main" id="{5E0377C4-1A22-D2FB-CFF0-EA76FF046B78}"/>
                    </a:ext>
                  </a:extLst>
                </p:cNvPr>
                <p:cNvPicPr/>
                <p:nvPr/>
              </p:nvPicPr>
              <p:blipFill>
                <a:blip r:embed="rId103"/>
                <a:stretch>
                  <a:fillRect/>
                </a:stretch>
              </p:blipFill>
              <p:spPr>
                <a:xfrm>
                  <a:off x="2336661" y="5153844"/>
                  <a:ext cx="620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7" name="Ink 76">
                  <a:extLst>
                    <a:ext uri="{FF2B5EF4-FFF2-40B4-BE49-F238E27FC236}">
                      <a16:creationId xmlns:a16="http://schemas.microsoft.com/office/drawing/2014/main" id="{F967E6A1-BFDF-49AE-F162-496802D35AF2}"/>
                    </a:ext>
                  </a:extLst>
                </p14:cNvPr>
                <p14:cNvContentPartPr/>
                <p14:nvPr/>
              </p14:nvContentPartPr>
              <p14:xfrm>
                <a:off x="1196541" y="5163564"/>
                <a:ext cx="1026360" cy="82080"/>
              </p14:xfrm>
            </p:contentPart>
          </mc:Choice>
          <mc:Fallback xmlns="">
            <p:pic>
              <p:nvPicPr>
                <p:cNvPr id="77" name="Ink 76">
                  <a:extLst>
                    <a:ext uri="{FF2B5EF4-FFF2-40B4-BE49-F238E27FC236}">
                      <a16:creationId xmlns:a16="http://schemas.microsoft.com/office/drawing/2014/main" id="{F967E6A1-BFDF-49AE-F162-496802D35AF2}"/>
                    </a:ext>
                  </a:extLst>
                </p:cNvPr>
                <p:cNvPicPr/>
                <p:nvPr/>
              </p:nvPicPr>
              <p:blipFill>
                <a:blip r:embed="rId105"/>
                <a:stretch>
                  <a:fillRect/>
                </a:stretch>
              </p:blipFill>
              <p:spPr>
                <a:xfrm>
                  <a:off x="1178901" y="5145924"/>
                  <a:ext cx="1062000" cy="11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6">
            <p14:nvContentPartPr>
              <p14:cNvPr id="79" name="Ink 78">
                <a:extLst>
                  <a:ext uri="{FF2B5EF4-FFF2-40B4-BE49-F238E27FC236}">
                    <a16:creationId xmlns:a16="http://schemas.microsoft.com/office/drawing/2014/main" id="{FD3366ED-283F-BAEA-3B7D-AABCF8E33F6C}"/>
                  </a:ext>
                </a:extLst>
              </p14:cNvPr>
              <p14:cNvContentPartPr/>
              <p14:nvPr/>
            </p14:nvContentPartPr>
            <p14:xfrm>
              <a:off x="8529741" y="5842164"/>
              <a:ext cx="893880" cy="92520"/>
            </p14:xfrm>
          </p:contentPart>
        </mc:Choice>
        <mc:Fallback xmlns="">
          <p:pic>
            <p:nvPicPr>
              <p:cNvPr id="79" name="Ink 78">
                <a:extLst>
                  <a:ext uri="{FF2B5EF4-FFF2-40B4-BE49-F238E27FC236}">
                    <a16:creationId xmlns:a16="http://schemas.microsoft.com/office/drawing/2014/main" id="{FD3366ED-283F-BAEA-3B7D-AABCF8E33F6C}"/>
                  </a:ext>
                </a:extLst>
              </p:cNvPr>
              <p:cNvPicPr/>
              <p:nvPr/>
            </p:nvPicPr>
            <p:blipFill>
              <a:blip r:embed="rId107"/>
              <a:stretch>
                <a:fillRect/>
              </a:stretch>
            </p:blipFill>
            <p:spPr>
              <a:xfrm>
                <a:off x="8512101" y="5824164"/>
                <a:ext cx="9295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88" name="Ink 87">
                <a:extLst>
                  <a:ext uri="{FF2B5EF4-FFF2-40B4-BE49-F238E27FC236}">
                    <a16:creationId xmlns:a16="http://schemas.microsoft.com/office/drawing/2014/main" id="{C10F58EA-4C10-7299-7202-46AEAA74DE02}"/>
                  </a:ext>
                </a:extLst>
              </p14:cNvPr>
              <p14:cNvContentPartPr/>
              <p14:nvPr/>
            </p14:nvContentPartPr>
            <p14:xfrm>
              <a:off x="418941" y="5848644"/>
              <a:ext cx="1172520" cy="87480"/>
            </p14:xfrm>
          </p:contentPart>
        </mc:Choice>
        <mc:Fallback xmlns="">
          <p:pic>
            <p:nvPicPr>
              <p:cNvPr id="88" name="Ink 87">
                <a:extLst>
                  <a:ext uri="{FF2B5EF4-FFF2-40B4-BE49-F238E27FC236}">
                    <a16:creationId xmlns:a16="http://schemas.microsoft.com/office/drawing/2014/main" id="{C10F58EA-4C10-7299-7202-46AEAA74DE02}"/>
                  </a:ext>
                </a:extLst>
              </p:cNvPr>
              <p:cNvPicPr/>
              <p:nvPr/>
            </p:nvPicPr>
            <p:blipFill>
              <a:blip r:embed="rId109"/>
              <a:stretch>
                <a:fillRect/>
              </a:stretch>
            </p:blipFill>
            <p:spPr>
              <a:xfrm>
                <a:off x="400941" y="5830644"/>
                <a:ext cx="1208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89" name="Ink 88">
                <a:extLst>
                  <a:ext uri="{FF2B5EF4-FFF2-40B4-BE49-F238E27FC236}">
                    <a16:creationId xmlns:a16="http://schemas.microsoft.com/office/drawing/2014/main" id="{21B558B0-207B-4D96-2377-D040921F8DB1}"/>
                  </a:ext>
                </a:extLst>
              </p14:cNvPr>
              <p14:cNvContentPartPr/>
              <p14:nvPr/>
            </p14:nvContentPartPr>
            <p14:xfrm>
              <a:off x="363141" y="5055564"/>
              <a:ext cx="7346880" cy="813960"/>
            </p14:xfrm>
          </p:contentPart>
        </mc:Choice>
        <mc:Fallback xmlns="">
          <p:pic>
            <p:nvPicPr>
              <p:cNvPr id="89" name="Ink 88">
                <a:extLst>
                  <a:ext uri="{FF2B5EF4-FFF2-40B4-BE49-F238E27FC236}">
                    <a16:creationId xmlns:a16="http://schemas.microsoft.com/office/drawing/2014/main" id="{21B558B0-207B-4D96-2377-D040921F8DB1}"/>
                  </a:ext>
                </a:extLst>
              </p:cNvPr>
              <p:cNvPicPr/>
              <p:nvPr/>
            </p:nvPicPr>
            <p:blipFill>
              <a:blip r:embed="rId111"/>
              <a:stretch>
                <a:fillRect/>
              </a:stretch>
            </p:blipFill>
            <p:spPr>
              <a:xfrm>
                <a:off x="345141" y="5037924"/>
                <a:ext cx="7382520" cy="849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91" name="Ink 90">
                <a:extLst>
                  <a:ext uri="{FF2B5EF4-FFF2-40B4-BE49-F238E27FC236}">
                    <a16:creationId xmlns:a16="http://schemas.microsoft.com/office/drawing/2014/main" id="{276B3910-456D-B228-42D4-26BEB3ABEAD3}"/>
                  </a:ext>
                </a:extLst>
              </p14:cNvPr>
              <p14:cNvContentPartPr/>
              <p14:nvPr/>
            </p14:nvContentPartPr>
            <p14:xfrm>
              <a:off x="5550381" y="5811204"/>
              <a:ext cx="1243080" cy="137520"/>
            </p14:xfrm>
          </p:contentPart>
        </mc:Choice>
        <mc:Fallback xmlns="">
          <p:pic>
            <p:nvPicPr>
              <p:cNvPr id="91" name="Ink 90">
                <a:extLst>
                  <a:ext uri="{FF2B5EF4-FFF2-40B4-BE49-F238E27FC236}">
                    <a16:creationId xmlns:a16="http://schemas.microsoft.com/office/drawing/2014/main" id="{276B3910-456D-B228-42D4-26BEB3ABEAD3}"/>
                  </a:ext>
                </a:extLst>
              </p:cNvPr>
              <p:cNvPicPr/>
              <p:nvPr/>
            </p:nvPicPr>
            <p:blipFill>
              <a:blip r:embed="rId113"/>
              <a:stretch>
                <a:fillRect/>
              </a:stretch>
            </p:blipFill>
            <p:spPr>
              <a:xfrm>
                <a:off x="5532741" y="5793204"/>
                <a:ext cx="12787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93" name="Ink 92">
                <a:extLst>
                  <a:ext uri="{FF2B5EF4-FFF2-40B4-BE49-F238E27FC236}">
                    <a16:creationId xmlns:a16="http://schemas.microsoft.com/office/drawing/2014/main" id="{7B4D90FF-2FA6-3D65-9E95-E87EE13E4A1F}"/>
                  </a:ext>
                </a:extLst>
              </p14:cNvPr>
              <p14:cNvContentPartPr/>
              <p14:nvPr/>
            </p14:nvContentPartPr>
            <p14:xfrm>
              <a:off x="4278861" y="5851164"/>
              <a:ext cx="1210320" cy="70560"/>
            </p14:xfrm>
          </p:contentPart>
        </mc:Choice>
        <mc:Fallback xmlns="">
          <p:pic>
            <p:nvPicPr>
              <p:cNvPr id="93" name="Ink 92">
                <a:extLst>
                  <a:ext uri="{FF2B5EF4-FFF2-40B4-BE49-F238E27FC236}">
                    <a16:creationId xmlns:a16="http://schemas.microsoft.com/office/drawing/2014/main" id="{7B4D90FF-2FA6-3D65-9E95-E87EE13E4A1F}"/>
                  </a:ext>
                </a:extLst>
              </p:cNvPr>
              <p:cNvPicPr/>
              <p:nvPr/>
            </p:nvPicPr>
            <p:blipFill>
              <a:blip r:embed="rId115"/>
              <a:stretch>
                <a:fillRect/>
              </a:stretch>
            </p:blipFill>
            <p:spPr>
              <a:xfrm>
                <a:off x="4260861" y="5833164"/>
                <a:ext cx="1245960" cy="106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95" name="Ink 94">
                <a:extLst>
                  <a:ext uri="{FF2B5EF4-FFF2-40B4-BE49-F238E27FC236}">
                    <a16:creationId xmlns:a16="http://schemas.microsoft.com/office/drawing/2014/main" id="{7FF87EF0-0927-0DFD-74B7-5A8280F23F1B}"/>
                  </a:ext>
                </a:extLst>
              </p14:cNvPr>
              <p14:cNvContentPartPr/>
              <p14:nvPr/>
            </p14:nvContentPartPr>
            <p14:xfrm>
              <a:off x="3084021" y="5765484"/>
              <a:ext cx="400680" cy="71280"/>
            </p14:xfrm>
          </p:contentPart>
        </mc:Choice>
        <mc:Fallback xmlns="">
          <p:pic>
            <p:nvPicPr>
              <p:cNvPr id="95" name="Ink 94">
                <a:extLst>
                  <a:ext uri="{FF2B5EF4-FFF2-40B4-BE49-F238E27FC236}">
                    <a16:creationId xmlns:a16="http://schemas.microsoft.com/office/drawing/2014/main" id="{7FF87EF0-0927-0DFD-74B7-5A8280F23F1B}"/>
                  </a:ext>
                </a:extLst>
              </p:cNvPr>
              <p:cNvPicPr/>
              <p:nvPr/>
            </p:nvPicPr>
            <p:blipFill>
              <a:blip r:embed="rId117"/>
              <a:stretch>
                <a:fillRect/>
              </a:stretch>
            </p:blipFill>
            <p:spPr>
              <a:xfrm>
                <a:off x="3066381" y="5747484"/>
                <a:ext cx="4363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97" name="Ink 96">
                <a:extLst>
                  <a:ext uri="{FF2B5EF4-FFF2-40B4-BE49-F238E27FC236}">
                    <a16:creationId xmlns:a16="http://schemas.microsoft.com/office/drawing/2014/main" id="{C02268AD-DE15-E892-9EC6-E36F33B7E104}"/>
                  </a:ext>
                </a:extLst>
              </p14:cNvPr>
              <p14:cNvContentPartPr/>
              <p14:nvPr/>
            </p14:nvContentPartPr>
            <p14:xfrm>
              <a:off x="553581" y="5150964"/>
              <a:ext cx="2666880" cy="783720"/>
            </p14:xfrm>
          </p:contentPart>
        </mc:Choice>
        <mc:Fallback xmlns="">
          <p:pic>
            <p:nvPicPr>
              <p:cNvPr id="97" name="Ink 96">
                <a:extLst>
                  <a:ext uri="{FF2B5EF4-FFF2-40B4-BE49-F238E27FC236}">
                    <a16:creationId xmlns:a16="http://schemas.microsoft.com/office/drawing/2014/main" id="{C02268AD-DE15-E892-9EC6-E36F33B7E104}"/>
                  </a:ext>
                </a:extLst>
              </p:cNvPr>
              <p:cNvPicPr/>
              <p:nvPr/>
            </p:nvPicPr>
            <p:blipFill>
              <a:blip r:embed="rId119"/>
              <a:stretch>
                <a:fillRect/>
              </a:stretch>
            </p:blipFill>
            <p:spPr>
              <a:xfrm>
                <a:off x="535941" y="5132964"/>
                <a:ext cx="2702520" cy="819360"/>
              </a:xfrm>
              <a:prstGeom prst="rect">
                <a:avLst/>
              </a:prstGeom>
            </p:spPr>
          </p:pic>
        </mc:Fallback>
      </mc:AlternateContent>
      <p:grpSp>
        <p:nvGrpSpPr>
          <p:cNvPr id="100" name="Group 99">
            <a:extLst>
              <a:ext uri="{FF2B5EF4-FFF2-40B4-BE49-F238E27FC236}">
                <a16:creationId xmlns:a16="http://schemas.microsoft.com/office/drawing/2014/main" id="{29B59437-E47D-5FA6-BA35-956A785EDFF9}"/>
              </a:ext>
            </a:extLst>
          </p:cNvPr>
          <p:cNvGrpSpPr/>
          <p:nvPr/>
        </p:nvGrpSpPr>
        <p:grpSpPr>
          <a:xfrm>
            <a:off x="1505421" y="5163564"/>
            <a:ext cx="6225480" cy="762480"/>
            <a:chOff x="1505421" y="5163564"/>
            <a:chExt cx="6225480" cy="762480"/>
          </a:xfrm>
        </p:grpSpPr>
        <mc:AlternateContent xmlns:mc="http://schemas.openxmlformats.org/markup-compatibility/2006" xmlns:p14="http://schemas.microsoft.com/office/powerpoint/2010/main">
          <mc:Choice Requires="p14">
            <p:contentPart p14:bwMode="auto" r:id="rId120">
              <p14:nvContentPartPr>
                <p14:cNvPr id="80" name="Ink 79">
                  <a:extLst>
                    <a:ext uri="{FF2B5EF4-FFF2-40B4-BE49-F238E27FC236}">
                      <a16:creationId xmlns:a16="http://schemas.microsoft.com/office/drawing/2014/main" id="{21C53597-2FF6-022E-8B16-1A00E62029B8}"/>
                    </a:ext>
                  </a:extLst>
                </p14:cNvPr>
                <p14:cNvContentPartPr/>
                <p14:nvPr/>
              </p14:nvContentPartPr>
              <p14:xfrm>
                <a:off x="6679341" y="5845764"/>
                <a:ext cx="1051560" cy="44640"/>
              </p14:xfrm>
            </p:contentPart>
          </mc:Choice>
          <mc:Fallback xmlns="">
            <p:pic>
              <p:nvPicPr>
                <p:cNvPr id="80" name="Ink 79">
                  <a:extLst>
                    <a:ext uri="{FF2B5EF4-FFF2-40B4-BE49-F238E27FC236}">
                      <a16:creationId xmlns:a16="http://schemas.microsoft.com/office/drawing/2014/main" id="{21C53597-2FF6-022E-8B16-1A00E62029B8}"/>
                    </a:ext>
                  </a:extLst>
                </p:cNvPr>
                <p:cNvPicPr/>
                <p:nvPr/>
              </p:nvPicPr>
              <p:blipFill>
                <a:blip r:embed="rId121"/>
                <a:stretch>
                  <a:fillRect/>
                </a:stretch>
              </p:blipFill>
              <p:spPr>
                <a:xfrm>
                  <a:off x="6661341" y="5828124"/>
                  <a:ext cx="10872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1" name="Ink 80">
                  <a:extLst>
                    <a:ext uri="{FF2B5EF4-FFF2-40B4-BE49-F238E27FC236}">
                      <a16:creationId xmlns:a16="http://schemas.microsoft.com/office/drawing/2014/main" id="{1818D911-EC1B-ACC0-048C-D97490B4A9FA}"/>
                    </a:ext>
                  </a:extLst>
                </p14:cNvPr>
                <p14:cNvContentPartPr/>
                <p14:nvPr/>
              </p14:nvContentPartPr>
              <p14:xfrm>
                <a:off x="5849901" y="5861244"/>
                <a:ext cx="727920" cy="62280"/>
              </p14:xfrm>
            </p:contentPart>
          </mc:Choice>
          <mc:Fallback xmlns="">
            <p:pic>
              <p:nvPicPr>
                <p:cNvPr id="81" name="Ink 80">
                  <a:extLst>
                    <a:ext uri="{FF2B5EF4-FFF2-40B4-BE49-F238E27FC236}">
                      <a16:creationId xmlns:a16="http://schemas.microsoft.com/office/drawing/2014/main" id="{1818D911-EC1B-ACC0-048C-D97490B4A9FA}"/>
                    </a:ext>
                  </a:extLst>
                </p:cNvPr>
                <p:cNvPicPr/>
                <p:nvPr/>
              </p:nvPicPr>
              <p:blipFill>
                <a:blip r:embed="rId123"/>
                <a:stretch>
                  <a:fillRect/>
                </a:stretch>
              </p:blipFill>
              <p:spPr>
                <a:xfrm>
                  <a:off x="5832261" y="5843604"/>
                  <a:ext cx="76356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2" name="Ink 81">
                  <a:extLst>
                    <a:ext uri="{FF2B5EF4-FFF2-40B4-BE49-F238E27FC236}">
                      <a16:creationId xmlns:a16="http://schemas.microsoft.com/office/drawing/2014/main" id="{B1F432B5-009D-2512-01F4-407B7E16F8F9}"/>
                    </a:ext>
                  </a:extLst>
                </p14:cNvPr>
                <p14:cNvContentPartPr/>
                <p14:nvPr/>
              </p14:nvContentPartPr>
              <p14:xfrm>
                <a:off x="4543461" y="5856564"/>
                <a:ext cx="1228680" cy="69480"/>
              </p14:xfrm>
            </p:contentPart>
          </mc:Choice>
          <mc:Fallback xmlns="">
            <p:pic>
              <p:nvPicPr>
                <p:cNvPr id="82" name="Ink 81">
                  <a:extLst>
                    <a:ext uri="{FF2B5EF4-FFF2-40B4-BE49-F238E27FC236}">
                      <a16:creationId xmlns:a16="http://schemas.microsoft.com/office/drawing/2014/main" id="{B1F432B5-009D-2512-01F4-407B7E16F8F9}"/>
                    </a:ext>
                  </a:extLst>
                </p:cNvPr>
                <p:cNvPicPr/>
                <p:nvPr/>
              </p:nvPicPr>
              <p:blipFill>
                <a:blip r:embed="rId125"/>
                <a:stretch>
                  <a:fillRect/>
                </a:stretch>
              </p:blipFill>
              <p:spPr>
                <a:xfrm>
                  <a:off x="4525821" y="5838564"/>
                  <a:ext cx="1264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Ink 83">
                  <a:extLst>
                    <a:ext uri="{FF2B5EF4-FFF2-40B4-BE49-F238E27FC236}">
                      <a16:creationId xmlns:a16="http://schemas.microsoft.com/office/drawing/2014/main" id="{F5B74CBF-BB3D-DDB5-E5B2-194C04365B75}"/>
                    </a:ext>
                  </a:extLst>
                </p14:cNvPr>
                <p14:cNvContentPartPr/>
                <p14:nvPr/>
              </p14:nvContentPartPr>
              <p14:xfrm>
                <a:off x="3282381" y="5781684"/>
                <a:ext cx="981360" cy="104760"/>
              </p14:xfrm>
            </p:contentPart>
          </mc:Choice>
          <mc:Fallback xmlns="">
            <p:pic>
              <p:nvPicPr>
                <p:cNvPr id="84" name="Ink 83">
                  <a:extLst>
                    <a:ext uri="{FF2B5EF4-FFF2-40B4-BE49-F238E27FC236}">
                      <a16:creationId xmlns:a16="http://schemas.microsoft.com/office/drawing/2014/main" id="{F5B74CBF-BB3D-DDB5-E5B2-194C04365B75}"/>
                    </a:ext>
                  </a:extLst>
                </p:cNvPr>
                <p:cNvPicPr/>
                <p:nvPr/>
              </p:nvPicPr>
              <p:blipFill>
                <a:blip r:embed="rId127"/>
                <a:stretch>
                  <a:fillRect/>
                </a:stretch>
              </p:blipFill>
              <p:spPr>
                <a:xfrm>
                  <a:off x="3264381" y="5763684"/>
                  <a:ext cx="1017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6" name="Ink 85">
                  <a:extLst>
                    <a:ext uri="{FF2B5EF4-FFF2-40B4-BE49-F238E27FC236}">
                      <a16:creationId xmlns:a16="http://schemas.microsoft.com/office/drawing/2014/main" id="{C7480876-ED6B-CC2F-54DA-DD193F3EDBE0}"/>
                    </a:ext>
                  </a:extLst>
                </p14:cNvPr>
                <p14:cNvContentPartPr/>
                <p14:nvPr/>
              </p14:nvContentPartPr>
              <p14:xfrm>
                <a:off x="1505421" y="5799684"/>
                <a:ext cx="1620360" cy="113760"/>
              </p14:xfrm>
            </p:contentPart>
          </mc:Choice>
          <mc:Fallback xmlns="">
            <p:pic>
              <p:nvPicPr>
                <p:cNvPr id="86" name="Ink 85">
                  <a:extLst>
                    <a:ext uri="{FF2B5EF4-FFF2-40B4-BE49-F238E27FC236}">
                      <a16:creationId xmlns:a16="http://schemas.microsoft.com/office/drawing/2014/main" id="{C7480876-ED6B-CC2F-54DA-DD193F3EDBE0}"/>
                    </a:ext>
                  </a:extLst>
                </p:cNvPr>
                <p:cNvPicPr/>
                <p:nvPr/>
              </p:nvPicPr>
              <p:blipFill>
                <a:blip r:embed="rId129"/>
                <a:stretch>
                  <a:fillRect/>
                </a:stretch>
              </p:blipFill>
              <p:spPr>
                <a:xfrm>
                  <a:off x="1487781" y="5782044"/>
                  <a:ext cx="16560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B54911EE-AE17-2988-C6A1-9E9AD68F05F3}"/>
                    </a:ext>
                  </a:extLst>
                </p14:cNvPr>
                <p14:cNvContentPartPr/>
                <p14:nvPr/>
              </p14:nvContentPartPr>
              <p14:xfrm>
                <a:off x="3138381" y="5163564"/>
                <a:ext cx="1288800" cy="761760"/>
              </p14:xfrm>
            </p:contentPart>
          </mc:Choice>
          <mc:Fallback xmlns="">
            <p:pic>
              <p:nvPicPr>
                <p:cNvPr id="99" name="Ink 98">
                  <a:extLst>
                    <a:ext uri="{FF2B5EF4-FFF2-40B4-BE49-F238E27FC236}">
                      <a16:creationId xmlns:a16="http://schemas.microsoft.com/office/drawing/2014/main" id="{B54911EE-AE17-2988-C6A1-9E9AD68F05F3}"/>
                    </a:ext>
                  </a:extLst>
                </p:cNvPr>
                <p:cNvPicPr/>
                <p:nvPr/>
              </p:nvPicPr>
              <p:blipFill>
                <a:blip r:embed="rId131"/>
                <a:stretch>
                  <a:fillRect/>
                </a:stretch>
              </p:blipFill>
              <p:spPr>
                <a:xfrm>
                  <a:off x="3120381" y="5145564"/>
                  <a:ext cx="1324440" cy="79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48F7194E-C9D6-081D-BC49-8C9348C29532}"/>
                  </a:ext>
                </a:extLst>
              </p14:cNvPr>
              <p14:cNvContentPartPr/>
              <p14:nvPr/>
            </p14:nvContentPartPr>
            <p14:xfrm>
              <a:off x="2094741" y="2085564"/>
              <a:ext cx="2533320" cy="729720"/>
            </p14:xfrm>
          </p:contentPart>
        </mc:Choice>
        <mc:Fallback xmlns="">
          <p:pic>
            <p:nvPicPr>
              <p:cNvPr id="101" name="Ink 100">
                <a:extLst>
                  <a:ext uri="{FF2B5EF4-FFF2-40B4-BE49-F238E27FC236}">
                    <a16:creationId xmlns:a16="http://schemas.microsoft.com/office/drawing/2014/main" id="{48F7194E-C9D6-081D-BC49-8C9348C29532}"/>
                  </a:ext>
                </a:extLst>
              </p:cNvPr>
              <p:cNvPicPr/>
              <p:nvPr/>
            </p:nvPicPr>
            <p:blipFill>
              <a:blip r:embed="rId133"/>
              <a:stretch>
                <a:fillRect/>
              </a:stretch>
            </p:blipFill>
            <p:spPr>
              <a:xfrm>
                <a:off x="2077101" y="2067924"/>
                <a:ext cx="2568960" cy="765360"/>
              </a:xfrm>
              <a:prstGeom prst="rect">
                <a:avLst/>
              </a:prstGeom>
            </p:spPr>
          </p:pic>
        </mc:Fallback>
      </mc:AlternateContent>
    </p:spTree>
    <p:extLst>
      <p:ext uri="{BB962C8B-B14F-4D97-AF65-F5344CB8AC3E}">
        <p14:creationId xmlns:p14="http://schemas.microsoft.com/office/powerpoint/2010/main" val="154846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71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826905" y="276505"/>
            <a:ext cx="6456032" cy="5940088"/>
          </a:xfrm>
          <a:prstGeom prst="rect">
            <a:avLst/>
          </a:prstGeom>
          <a:noFill/>
        </p:spPr>
        <p:txBody>
          <a:bodyPr wrap="square" rtlCol="0">
            <a:spAutoFit/>
          </a:bodyPr>
          <a:lstStyle/>
          <a:p>
            <a:pPr algn="ctr"/>
            <a:r>
              <a:rPr lang="en-US" sz="3200" b="1">
                <a:solidFill>
                  <a:srgbClr val="FFC000"/>
                </a:solidFill>
                <a:cs typeface="+mj-cs"/>
              </a:rPr>
              <a:t>Twelve ways that we benefit having faith in God</a:t>
            </a:r>
          </a:p>
          <a:p>
            <a:endParaRPr lang="en-US" sz="2800" b="1">
              <a:solidFill>
                <a:srgbClr val="FFC000"/>
              </a:solidFill>
              <a:cs typeface="+mj-cs"/>
            </a:endParaRPr>
          </a:p>
          <a:p>
            <a:pPr marL="457200" indent="-457200">
              <a:buFont typeface="+mj-lt"/>
              <a:buAutoNum type="arabicPeriod"/>
            </a:pPr>
            <a:r>
              <a:rPr lang="en-US" sz="2400">
                <a:solidFill>
                  <a:srgbClr val="FFC000"/>
                </a:solidFill>
                <a:cs typeface="+mj-cs"/>
              </a:rPr>
              <a:t>He’ll Fight Our Battles.</a:t>
            </a:r>
          </a:p>
          <a:p>
            <a:pPr marL="457200" indent="-457200">
              <a:buFont typeface="+mj-lt"/>
              <a:buAutoNum type="arabicPeriod"/>
            </a:pPr>
            <a:r>
              <a:rPr lang="en-US" sz="2400">
                <a:solidFill>
                  <a:srgbClr val="92D050"/>
                </a:solidFill>
                <a:cs typeface="+mj-cs"/>
              </a:rPr>
              <a:t>Our Expectations Won’t Be Cut Short.</a:t>
            </a:r>
          </a:p>
          <a:p>
            <a:pPr marL="457200" indent="-457200">
              <a:buFont typeface="+mj-lt"/>
              <a:buAutoNum type="arabicPeriod"/>
            </a:pPr>
            <a:r>
              <a:rPr lang="en-US" sz="2400">
                <a:solidFill>
                  <a:srgbClr val="00B0F0"/>
                </a:solidFill>
                <a:cs typeface="+mj-cs"/>
              </a:rPr>
              <a:t>We Won’t Be Disappointed.</a:t>
            </a:r>
          </a:p>
          <a:p>
            <a:pPr marL="457200" indent="-457200">
              <a:buFont typeface="+mj-lt"/>
              <a:buAutoNum type="arabicPeriod"/>
            </a:pPr>
            <a:r>
              <a:rPr lang="en-US" sz="2400">
                <a:solidFill>
                  <a:srgbClr val="FFC000"/>
                </a:solidFill>
                <a:cs typeface="+mj-cs"/>
              </a:rPr>
              <a:t>We Will Have Peace.</a:t>
            </a:r>
          </a:p>
          <a:p>
            <a:pPr marL="457200" indent="-457200">
              <a:buFont typeface="+mj-lt"/>
              <a:buAutoNum type="arabicPeriod"/>
            </a:pPr>
            <a:r>
              <a:rPr lang="en-US" sz="2400">
                <a:solidFill>
                  <a:srgbClr val="92D050"/>
                </a:solidFill>
                <a:cs typeface="+mj-cs"/>
              </a:rPr>
              <a:t>He Will Direct Our Paths.</a:t>
            </a:r>
          </a:p>
          <a:p>
            <a:pPr marL="457200" indent="-457200">
              <a:buFont typeface="+mj-lt"/>
              <a:buAutoNum type="arabicPeriod"/>
            </a:pPr>
            <a:r>
              <a:rPr lang="en-US" sz="2400">
                <a:solidFill>
                  <a:srgbClr val="00B0F0"/>
                </a:solidFill>
                <a:cs typeface="+mj-cs"/>
              </a:rPr>
              <a:t>We Will Have Hope.</a:t>
            </a:r>
          </a:p>
          <a:p>
            <a:pPr marL="457200" indent="-457200">
              <a:buFont typeface="+mj-lt"/>
              <a:buAutoNum type="arabicPeriod"/>
            </a:pPr>
            <a:r>
              <a:rPr lang="en-US" sz="2400">
                <a:solidFill>
                  <a:srgbClr val="FFC000"/>
                </a:solidFill>
                <a:cs typeface="+mj-cs"/>
              </a:rPr>
              <a:t>We’ll Fulfill God’s Purpose For Our Lives.</a:t>
            </a:r>
          </a:p>
          <a:p>
            <a:pPr marL="457200" indent="-457200">
              <a:buFont typeface="+mj-lt"/>
              <a:buAutoNum type="arabicPeriod"/>
            </a:pPr>
            <a:r>
              <a:rPr lang="en-US" sz="2400">
                <a:solidFill>
                  <a:srgbClr val="92D050"/>
                </a:solidFill>
                <a:cs typeface="+mj-cs"/>
              </a:rPr>
              <a:t>We Will Have Unshakable Confidence.</a:t>
            </a:r>
          </a:p>
          <a:p>
            <a:pPr marL="457200" indent="-457200">
              <a:buFont typeface="+mj-lt"/>
              <a:buAutoNum type="arabicPeriod"/>
            </a:pPr>
            <a:r>
              <a:rPr lang="en-US" sz="2400">
                <a:solidFill>
                  <a:srgbClr val="00B0F0"/>
                </a:solidFill>
                <a:cs typeface="+mj-cs"/>
              </a:rPr>
              <a:t>Helps Us Avoid Unnecessary Stress.</a:t>
            </a:r>
          </a:p>
          <a:p>
            <a:pPr marL="457200" indent="-457200">
              <a:buFont typeface="+mj-lt"/>
              <a:buAutoNum type="arabicPeriod"/>
            </a:pPr>
            <a:r>
              <a:rPr lang="en-US" sz="2400">
                <a:solidFill>
                  <a:srgbClr val="FFC000"/>
                </a:solidFill>
                <a:cs typeface="+mj-cs"/>
              </a:rPr>
              <a:t>We Will Have The Hope Of Eternal Life.</a:t>
            </a:r>
          </a:p>
          <a:p>
            <a:pPr marL="457200" indent="-457200">
              <a:buFont typeface="+mj-lt"/>
              <a:buAutoNum type="arabicPeriod"/>
            </a:pPr>
            <a:r>
              <a:rPr lang="en-US" sz="2400">
                <a:solidFill>
                  <a:srgbClr val="92D050"/>
                </a:solidFill>
                <a:cs typeface="+mj-cs"/>
              </a:rPr>
              <a:t>Helps Us Wait Patiently On Him.</a:t>
            </a:r>
          </a:p>
          <a:p>
            <a:pPr marL="457200" indent="-457200">
              <a:buFont typeface="+mj-lt"/>
              <a:buAutoNum type="arabicPeriod"/>
            </a:pPr>
            <a:r>
              <a:rPr lang="en-US" sz="2400">
                <a:solidFill>
                  <a:srgbClr val="00B0F0"/>
                </a:solidFill>
                <a:cs typeface="+mj-cs"/>
              </a:rPr>
              <a:t>Our Faith Will Become Stronger.</a:t>
            </a:r>
            <a:endParaRPr lang="en-US" sz="2800">
              <a:solidFill>
                <a:srgbClr val="00B0F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EB5CBB8-1C36-BAA8-AF60-FEFC2175FF25}"/>
                  </a:ext>
                </a:extLst>
              </p14:cNvPr>
              <p14:cNvContentPartPr/>
              <p14:nvPr/>
            </p14:nvContentPartPr>
            <p14:xfrm>
              <a:off x="5254821" y="1823484"/>
              <a:ext cx="158400" cy="142560"/>
            </p14:xfrm>
          </p:contentPart>
        </mc:Choice>
        <mc:Fallback xmlns="">
          <p:pic>
            <p:nvPicPr>
              <p:cNvPr id="2" name="Ink 1">
                <a:extLst>
                  <a:ext uri="{FF2B5EF4-FFF2-40B4-BE49-F238E27FC236}">
                    <a16:creationId xmlns:a16="http://schemas.microsoft.com/office/drawing/2014/main" id="{BEB5CBB8-1C36-BAA8-AF60-FEFC2175FF25}"/>
                  </a:ext>
                </a:extLst>
              </p:cNvPr>
              <p:cNvPicPr/>
              <p:nvPr/>
            </p:nvPicPr>
            <p:blipFill>
              <a:blip r:embed="rId5"/>
              <a:stretch>
                <a:fillRect/>
              </a:stretch>
            </p:blipFill>
            <p:spPr>
              <a:xfrm>
                <a:off x="5236821" y="1805484"/>
                <a:ext cx="19404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608F73CC-3113-22A4-B8C6-1283F2DE2F55}"/>
                  </a:ext>
                </a:extLst>
              </p14:cNvPr>
              <p14:cNvContentPartPr/>
              <p14:nvPr/>
            </p14:nvContentPartPr>
            <p14:xfrm>
              <a:off x="7135101" y="2218044"/>
              <a:ext cx="118440" cy="139320"/>
            </p14:xfrm>
          </p:contentPart>
        </mc:Choice>
        <mc:Fallback xmlns="">
          <p:pic>
            <p:nvPicPr>
              <p:cNvPr id="4" name="Ink 3">
                <a:extLst>
                  <a:ext uri="{FF2B5EF4-FFF2-40B4-BE49-F238E27FC236}">
                    <a16:creationId xmlns:a16="http://schemas.microsoft.com/office/drawing/2014/main" id="{608F73CC-3113-22A4-B8C6-1283F2DE2F55}"/>
                  </a:ext>
                </a:extLst>
              </p:cNvPr>
              <p:cNvPicPr/>
              <p:nvPr/>
            </p:nvPicPr>
            <p:blipFill>
              <a:blip r:embed="rId7"/>
              <a:stretch>
                <a:fillRect/>
              </a:stretch>
            </p:blipFill>
            <p:spPr>
              <a:xfrm>
                <a:off x="7117101" y="2200044"/>
                <a:ext cx="1540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DB4CA836-C7A3-1C62-AF73-C0D151E0DA5C}"/>
                  </a:ext>
                </a:extLst>
              </p14:cNvPr>
              <p14:cNvContentPartPr/>
              <p14:nvPr/>
            </p14:nvContentPartPr>
            <p14:xfrm>
              <a:off x="5908581" y="2587044"/>
              <a:ext cx="145440" cy="133560"/>
            </p14:xfrm>
          </p:contentPart>
        </mc:Choice>
        <mc:Fallback xmlns="">
          <p:pic>
            <p:nvPicPr>
              <p:cNvPr id="5" name="Ink 4">
                <a:extLst>
                  <a:ext uri="{FF2B5EF4-FFF2-40B4-BE49-F238E27FC236}">
                    <a16:creationId xmlns:a16="http://schemas.microsoft.com/office/drawing/2014/main" id="{DB4CA836-C7A3-1C62-AF73-C0D151E0DA5C}"/>
                  </a:ext>
                </a:extLst>
              </p:cNvPr>
              <p:cNvPicPr/>
              <p:nvPr/>
            </p:nvPicPr>
            <p:blipFill>
              <a:blip r:embed="rId9"/>
              <a:stretch>
                <a:fillRect/>
              </a:stretch>
            </p:blipFill>
            <p:spPr>
              <a:xfrm>
                <a:off x="5890941" y="2569044"/>
                <a:ext cx="18108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AB30B83-52BA-C0BA-B6DB-6C32803EF6D5}"/>
                  </a:ext>
                </a:extLst>
              </p14:cNvPr>
              <p14:cNvContentPartPr/>
              <p14:nvPr/>
            </p14:nvContentPartPr>
            <p14:xfrm>
              <a:off x="5098581" y="2935884"/>
              <a:ext cx="115560" cy="131760"/>
            </p14:xfrm>
          </p:contentPart>
        </mc:Choice>
        <mc:Fallback xmlns="">
          <p:pic>
            <p:nvPicPr>
              <p:cNvPr id="7" name="Ink 6">
                <a:extLst>
                  <a:ext uri="{FF2B5EF4-FFF2-40B4-BE49-F238E27FC236}">
                    <a16:creationId xmlns:a16="http://schemas.microsoft.com/office/drawing/2014/main" id="{FAB30B83-52BA-C0BA-B6DB-6C32803EF6D5}"/>
                  </a:ext>
                </a:extLst>
              </p:cNvPr>
              <p:cNvPicPr/>
              <p:nvPr/>
            </p:nvPicPr>
            <p:blipFill>
              <a:blip r:embed="rId11"/>
              <a:stretch>
                <a:fillRect/>
              </a:stretch>
            </p:blipFill>
            <p:spPr>
              <a:xfrm>
                <a:off x="5080581" y="2917884"/>
                <a:ext cx="15120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1AF8580-6318-A06F-30F0-908071948009}"/>
                  </a:ext>
                </a:extLst>
              </p14:cNvPr>
              <p14:cNvContentPartPr/>
              <p14:nvPr/>
            </p14:nvContentPartPr>
            <p14:xfrm>
              <a:off x="5612301" y="3327924"/>
              <a:ext cx="100080" cy="114840"/>
            </p14:xfrm>
          </p:contentPart>
        </mc:Choice>
        <mc:Fallback xmlns="">
          <p:pic>
            <p:nvPicPr>
              <p:cNvPr id="9" name="Ink 8">
                <a:extLst>
                  <a:ext uri="{FF2B5EF4-FFF2-40B4-BE49-F238E27FC236}">
                    <a16:creationId xmlns:a16="http://schemas.microsoft.com/office/drawing/2014/main" id="{91AF8580-6318-A06F-30F0-908071948009}"/>
                  </a:ext>
                </a:extLst>
              </p:cNvPr>
              <p:cNvPicPr/>
              <p:nvPr/>
            </p:nvPicPr>
            <p:blipFill>
              <a:blip r:embed="rId13"/>
              <a:stretch>
                <a:fillRect/>
              </a:stretch>
            </p:blipFill>
            <p:spPr>
              <a:xfrm>
                <a:off x="5594301" y="3309924"/>
                <a:ext cx="13572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3F04979-8AAA-3D50-9182-5BBBD533A26D}"/>
                  </a:ext>
                </a:extLst>
              </p14:cNvPr>
              <p14:cNvContentPartPr/>
              <p14:nvPr/>
            </p14:nvContentPartPr>
            <p14:xfrm>
              <a:off x="4994181" y="3695124"/>
              <a:ext cx="104040" cy="97920"/>
            </p14:xfrm>
          </p:contentPart>
        </mc:Choice>
        <mc:Fallback xmlns="">
          <p:pic>
            <p:nvPicPr>
              <p:cNvPr id="11" name="Ink 10">
                <a:extLst>
                  <a:ext uri="{FF2B5EF4-FFF2-40B4-BE49-F238E27FC236}">
                    <a16:creationId xmlns:a16="http://schemas.microsoft.com/office/drawing/2014/main" id="{E3F04979-8AAA-3D50-9182-5BBBD533A26D}"/>
                  </a:ext>
                </a:extLst>
              </p:cNvPr>
              <p:cNvPicPr/>
              <p:nvPr/>
            </p:nvPicPr>
            <p:blipFill>
              <a:blip r:embed="rId15"/>
              <a:stretch>
                <a:fillRect/>
              </a:stretch>
            </p:blipFill>
            <p:spPr>
              <a:xfrm>
                <a:off x="4976541" y="3677484"/>
                <a:ext cx="1396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DBA9405E-1461-D545-683C-0667466962AE}"/>
                  </a:ext>
                </a:extLst>
              </p14:cNvPr>
              <p14:cNvContentPartPr/>
              <p14:nvPr/>
            </p14:nvContentPartPr>
            <p14:xfrm>
              <a:off x="7424901" y="4086804"/>
              <a:ext cx="81000" cy="128880"/>
            </p14:xfrm>
          </p:contentPart>
        </mc:Choice>
        <mc:Fallback xmlns="">
          <p:pic>
            <p:nvPicPr>
              <p:cNvPr id="12" name="Ink 11">
                <a:extLst>
                  <a:ext uri="{FF2B5EF4-FFF2-40B4-BE49-F238E27FC236}">
                    <a16:creationId xmlns:a16="http://schemas.microsoft.com/office/drawing/2014/main" id="{DBA9405E-1461-D545-683C-0667466962AE}"/>
                  </a:ext>
                </a:extLst>
              </p:cNvPr>
              <p:cNvPicPr/>
              <p:nvPr/>
            </p:nvPicPr>
            <p:blipFill>
              <a:blip r:embed="rId17"/>
              <a:stretch>
                <a:fillRect/>
              </a:stretch>
            </p:blipFill>
            <p:spPr>
              <a:xfrm>
                <a:off x="7406901" y="4068804"/>
                <a:ext cx="1166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323DF549-C483-9882-5D50-5995C39101DD}"/>
                  </a:ext>
                </a:extLst>
              </p14:cNvPr>
              <p14:cNvContentPartPr/>
              <p14:nvPr/>
            </p14:nvContentPartPr>
            <p14:xfrm>
              <a:off x="7164621" y="4354284"/>
              <a:ext cx="93960" cy="180720"/>
            </p14:xfrm>
          </p:contentPart>
        </mc:Choice>
        <mc:Fallback xmlns="">
          <p:pic>
            <p:nvPicPr>
              <p:cNvPr id="13" name="Ink 12">
                <a:extLst>
                  <a:ext uri="{FF2B5EF4-FFF2-40B4-BE49-F238E27FC236}">
                    <a16:creationId xmlns:a16="http://schemas.microsoft.com/office/drawing/2014/main" id="{323DF549-C483-9882-5D50-5995C39101DD}"/>
                  </a:ext>
                </a:extLst>
              </p:cNvPr>
              <p:cNvPicPr/>
              <p:nvPr/>
            </p:nvPicPr>
            <p:blipFill>
              <a:blip r:embed="rId19"/>
              <a:stretch>
                <a:fillRect/>
              </a:stretch>
            </p:blipFill>
            <p:spPr>
              <a:xfrm>
                <a:off x="7146621" y="4336644"/>
                <a:ext cx="129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a:extLst>
                  <a:ext uri="{FF2B5EF4-FFF2-40B4-BE49-F238E27FC236}">
                    <a16:creationId xmlns:a16="http://schemas.microsoft.com/office/drawing/2014/main" id="{259E5E01-CA06-BC30-2F4D-C0E2F64E0272}"/>
                  </a:ext>
                </a:extLst>
              </p14:cNvPr>
              <p14:cNvContentPartPr/>
              <p14:nvPr/>
            </p14:nvContentPartPr>
            <p14:xfrm>
              <a:off x="6863661" y="4663164"/>
              <a:ext cx="160560" cy="163080"/>
            </p14:xfrm>
          </p:contentPart>
        </mc:Choice>
        <mc:Fallback xmlns="">
          <p:pic>
            <p:nvPicPr>
              <p:cNvPr id="14" name="Ink 13">
                <a:extLst>
                  <a:ext uri="{FF2B5EF4-FFF2-40B4-BE49-F238E27FC236}">
                    <a16:creationId xmlns:a16="http://schemas.microsoft.com/office/drawing/2014/main" id="{259E5E01-CA06-BC30-2F4D-C0E2F64E0272}"/>
                  </a:ext>
                </a:extLst>
              </p:cNvPr>
              <p:cNvPicPr/>
              <p:nvPr/>
            </p:nvPicPr>
            <p:blipFill>
              <a:blip r:embed="rId21"/>
              <a:stretch>
                <a:fillRect/>
              </a:stretch>
            </p:blipFill>
            <p:spPr>
              <a:xfrm>
                <a:off x="6846021" y="4645524"/>
                <a:ext cx="1962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a:extLst>
                  <a:ext uri="{FF2B5EF4-FFF2-40B4-BE49-F238E27FC236}">
                    <a16:creationId xmlns:a16="http://schemas.microsoft.com/office/drawing/2014/main" id="{F4E75200-F05A-A704-45DE-E5F770E7ECC6}"/>
                  </a:ext>
                </a:extLst>
              </p14:cNvPr>
              <p14:cNvContentPartPr/>
              <p14:nvPr/>
            </p14:nvContentPartPr>
            <p14:xfrm>
              <a:off x="7274781" y="5133324"/>
              <a:ext cx="214920" cy="101160"/>
            </p14:xfrm>
          </p:contentPart>
        </mc:Choice>
        <mc:Fallback xmlns="">
          <p:pic>
            <p:nvPicPr>
              <p:cNvPr id="15" name="Ink 14">
                <a:extLst>
                  <a:ext uri="{FF2B5EF4-FFF2-40B4-BE49-F238E27FC236}">
                    <a16:creationId xmlns:a16="http://schemas.microsoft.com/office/drawing/2014/main" id="{F4E75200-F05A-A704-45DE-E5F770E7ECC6}"/>
                  </a:ext>
                </a:extLst>
              </p:cNvPr>
              <p:cNvPicPr/>
              <p:nvPr/>
            </p:nvPicPr>
            <p:blipFill>
              <a:blip r:embed="rId23"/>
              <a:stretch>
                <a:fillRect/>
              </a:stretch>
            </p:blipFill>
            <p:spPr>
              <a:xfrm>
                <a:off x="7256781" y="5115324"/>
                <a:ext cx="250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E0C84591-CC64-2498-18F7-1C6BA3634323}"/>
                  </a:ext>
                </a:extLst>
              </p14:cNvPr>
              <p14:cNvContentPartPr/>
              <p14:nvPr/>
            </p14:nvContentPartPr>
            <p14:xfrm>
              <a:off x="6455781" y="5510604"/>
              <a:ext cx="201240" cy="159120"/>
            </p14:xfrm>
          </p:contentPart>
        </mc:Choice>
        <mc:Fallback xmlns="">
          <p:pic>
            <p:nvPicPr>
              <p:cNvPr id="16" name="Ink 15">
                <a:extLst>
                  <a:ext uri="{FF2B5EF4-FFF2-40B4-BE49-F238E27FC236}">
                    <a16:creationId xmlns:a16="http://schemas.microsoft.com/office/drawing/2014/main" id="{E0C84591-CC64-2498-18F7-1C6BA3634323}"/>
                  </a:ext>
                </a:extLst>
              </p:cNvPr>
              <p:cNvPicPr/>
              <p:nvPr/>
            </p:nvPicPr>
            <p:blipFill>
              <a:blip r:embed="rId25"/>
              <a:stretch>
                <a:fillRect/>
              </a:stretch>
            </p:blipFill>
            <p:spPr>
              <a:xfrm>
                <a:off x="6438141" y="5492604"/>
                <a:ext cx="236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20686AC5-2FEA-4744-2373-EEF73A495DFE}"/>
                  </a:ext>
                </a:extLst>
              </p14:cNvPr>
              <p14:cNvContentPartPr/>
              <p14:nvPr/>
            </p14:nvContentPartPr>
            <p14:xfrm>
              <a:off x="7265061" y="5135124"/>
              <a:ext cx="162720" cy="151920"/>
            </p14:xfrm>
          </p:contentPart>
        </mc:Choice>
        <mc:Fallback xmlns="">
          <p:pic>
            <p:nvPicPr>
              <p:cNvPr id="17" name="Ink 16">
                <a:extLst>
                  <a:ext uri="{FF2B5EF4-FFF2-40B4-BE49-F238E27FC236}">
                    <a16:creationId xmlns:a16="http://schemas.microsoft.com/office/drawing/2014/main" id="{20686AC5-2FEA-4744-2373-EEF73A495DFE}"/>
                  </a:ext>
                </a:extLst>
              </p:cNvPr>
              <p:cNvPicPr/>
              <p:nvPr/>
            </p:nvPicPr>
            <p:blipFill>
              <a:blip r:embed="rId27"/>
              <a:stretch>
                <a:fillRect/>
              </a:stretch>
            </p:blipFill>
            <p:spPr>
              <a:xfrm>
                <a:off x="7247421" y="5117124"/>
                <a:ext cx="19836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B16DC03F-B7AA-0621-AB1F-E61ED3F4508A}"/>
                  </a:ext>
                </a:extLst>
              </p14:cNvPr>
              <p14:cNvContentPartPr/>
              <p14:nvPr/>
            </p14:nvContentPartPr>
            <p14:xfrm>
              <a:off x="6923421" y="4768644"/>
              <a:ext cx="11520" cy="12240"/>
            </p14:xfrm>
          </p:contentPart>
        </mc:Choice>
        <mc:Fallback xmlns="">
          <p:pic>
            <p:nvPicPr>
              <p:cNvPr id="18" name="Ink 17">
                <a:extLst>
                  <a:ext uri="{FF2B5EF4-FFF2-40B4-BE49-F238E27FC236}">
                    <a16:creationId xmlns:a16="http://schemas.microsoft.com/office/drawing/2014/main" id="{B16DC03F-B7AA-0621-AB1F-E61ED3F4508A}"/>
                  </a:ext>
                </a:extLst>
              </p:cNvPr>
              <p:cNvPicPr/>
              <p:nvPr/>
            </p:nvPicPr>
            <p:blipFill>
              <a:blip r:embed="rId29"/>
              <a:stretch>
                <a:fillRect/>
              </a:stretch>
            </p:blipFill>
            <p:spPr>
              <a:xfrm>
                <a:off x="6905781" y="4750644"/>
                <a:ext cx="47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BD1BF15E-7DC9-CCBD-4D9B-B99C3921FC5C}"/>
                  </a:ext>
                </a:extLst>
              </p14:cNvPr>
              <p14:cNvContentPartPr/>
              <p14:nvPr/>
            </p14:nvContentPartPr>
            <p14:xfrm>
              <a:off x="6456861" y="5827404"/>
              <a:ext cx="178920" cy="171720"/>
            </p14:xfrm>
          </p:contentPart>
        </mc:Choice>
        <mc:Fallback xmlns="">
          <p:pic>
            <p:nvPicPr>
              <p:cNvPr id="19" name="Ink 18">
                <a:extLst>
                  <a:ext uri="{FF2B5EF4-FFF2-40B4-BE49-F238E27FC236}">
                    <a16:creationId xmlns:a16="http://schemas.microsoft.com/office/drawing/2014/main" id="{BD1BF15E-7DC9-CCBD-4D9B-B99C3921FC5C}"/>
                  </a:ext>
                </a:extLst>
              </p:cNvPr>
              <p:cNvPicPr/>
              <p:nvPr/>
            </p:nvPicPr>
            <p:blipFill>
              <a:blip r:embed="rId31"/>
              <a:stretch>
                <a:fillRect/>
              </a:stretch>
            </p:blipFill>
            <p:spPr>
              <a:xfrm>
                <a:off x="6439221" y="5809764"/>
                <a:ext cx="214560" cy="207360"/>
              </a:xfrm>
              <a:prstGeom prst="rect">
                <a:avLst/>
              </a:prstGeom>
            </p:spPr>
          </p:pic>
        </mc:Fallback>
      </mc:AlternateContent>
    </p:spTree>
    <p:extLst>
      <p:ext uri="{BB962C8B-B14F-4D97-AF65-F5344CB8AC3E}">
        <p14:creationId xmlns:p14="http://schemas.microsoft.com/office/powerpoint/2010/main" val="3813094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0" u="none" strike="noStrike">
                <a:solidFill>
                  <a:srgbClr val="000000"/>
                </a:solidFill>
                <a:effectLst/>
                <a:latin typeface="Arial" panose="020B0604020202020204" pitchFamily="34" charset="0"/>
              </a:rPr>
              <a:t>“from God the steps of man are set up / established / directed, and his ways are a delight.”</a:t>
            </a: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711921" y="2017820"/>
            <a:ext cx="6118452" cy="1015663"/>
          </a:xfrm>
          <a:prstGeom prst="rect">
            <a:avLst/>
          </a:prstGeom>
          <a:noFill/>
        </p:spPr>
        <p:txBody>
          <a:bodyPr wrap="square" rtlCol="0">
            <a:spAutoFit/>
          </a:bodyPr>
          <a:lstStyle/>
          <a:p>
            <a:pPr algn="r"/>
            <a:r>
              <a:rPr lang="he-IL" sz="3600">
                <a:solidFill>
                  <a:srgbClr val="FFFF00"/>
                </a:solidFill>
                <a:cs typeface="+mj-cs"/>
              </a:rPr>
              <a:t>מֵ֭יְהוָה מִֽצְעֲדֵי־גֶ֥בֶר כֹּונָ֗נוּ וְדַרְכֹּ֥ו יֶחְפָּֽץ</a:t>
            </a:r>
          </a:p>
          <a:p>
            <a:endParaRPr lang="en-US" sz="240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4" name="TextBox 3">
            <a:extLst>
              <a:ext uri="{FF2B5EF4-FFF2-40B4-BE49-F238E27FC236}">
                <a16:creationId xmlns:a16="http://schemas.microsoft.com/office/drawing/2014/main" id="{F770E498-DC59-9411-FF74-060ECA459488}"/>
              </a:ext>
            </a:extLst>
          </p:cNvPr>
          <p:cNvSpPr txBox="1"/>
          <p:nvPr/>
        </p:nvSpPr>
        <p:spPr>
          <a:xfrm>
            <a:off x="1577187" y="3117140"/>
            <a:ext cx="7450211" cy="1384995"/>
          </a:xfrm>
          <a:prstGeom prst="rect">
            <a:avLst/>
          </a:prstGeom>
          <a:noFill/>
        </p:spPr>
        <p:txBody>
          <a:bodyPr wrap="square">
            <a:spAutoFit/>
          </a:bodyPr>
          <a:lstStyle/>
          <a:p>
            <a:r>
              <a:rPr lang="en-US" sz="2800" b="0" i="0" u="none" strike="noStrike">
                <a:solidFill>
                  <a:srgbClr val="FFC000"/>
                </a:solidFill>
                <a:effectLst/>
                <a:latin typeface="Arial" panose="020B0604020202020204" pitchFamily="34" charset="0"/>
              </a:rPr>
              <a:t>“from God the steps of man are set up / established / directed, and his ways are a delight.”</a:t>
            </a:r>
            <a:endParaRPr lang="en-US" sz="2800">
              <a:solidFill>
                <a:srgbClr val="FFC000"/>
              </a:solidFill>
            </a:endParaRPr>
          </a:p>
        </p:txBody>
      </p:sp>
      <p:sp>
        <p:nvSpPr>
          <p:cNvPr id="7" name="TextBox 6">
            <a:extLst>
              <a:ext uri="{FF2B5EF4-FFF2-40B4-BE49-F238E27FC236}">
                <a16:creationId xmlns:a16="http://schemas.microsoft.com/office/drawing/2014/main" id="{224CE3E0-7BF6-34E3-66C3-08EB244AB121}"/>
              </a:ext>
            </a:extLst>
          </p:cNvPr>
          <p:cNvSpPr txBox="1"/>
          <p:nvPr/>
        </p:nvSpPr>
        <p:spPr>
          <a:xfrm>
            <a:off x="2004876" y="1098829"/>
            <a:ext cx="6100090" cy="584775"/>
          </a:xfrm>
          <a:prstGeom prst="rect">
            <a:avLst/>
          </a:prstGeom>
          <a:noFill/>
        </p:spPr>
        <p:txBody>
          <a:bodyPr wrap="square">
            <a:spAutoFit/>
          </a:bodyPr>
          <a:lstStyle/>
          <a:p>
            <a:pPr algn="ctr"/>
            <a:r>
              <a:rPr lang="en-US" sz="3200" b="1" i="0" u="none" strike="noStrike">
                <a:solidFill>
                  <a:srgbClr val="92D050"/>
                </a:solidFill>
                <a:effectLst/>
                <a:latin typeface="Arial" panose="020B0604020202020204" pitchFamily="34" charset="0"/>
              </a:rPr>
              <a:t>Tehillim / Psalms 37:23</a:t>
            </a:r>
            <a:endParaRPr lang="en-US" sz="3200" b="1">
              <a:solidFill>
                <a:srgbClr val="92D050"/>
              </a:solidFill>
            </a:endParaRPr>
          </a:p>
        </p:txBody>
      </p:sp>
      <p:grpSp>
        <p:nvGrpSpPr>
          <p:cNvPr id="11" name="Group 10">
            <a:extLst>
              <a:ext uri="{FF2B5EF4-FFF2-40B4-BE49-F238E27FC236}">
                <a16:creationId xmlns:a16="http://schemas.microsoft.com/office/drawing/2014/main" id="{C85FC993-B86F-1187-69F5-075F54CA3F66}"/>
              </a:ext>
            </a:extLst>
          </p:cNvPr>
          <p:cNvGrpSpPr/>
          <p:nvPr/>
        </p:nvGrpSpPr>
        <p:grpSpPr>
          <a:xfrm>
            <a:off x="5062581" y="2706924"/>
            <a:ext cx="2563200" cy="115920"/>
            <a:chOff x="5062581" y="2706924"/>
            <a:chExt cx="2563200" cy="11592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753DC03A-EFF4-06A8-B2BB-5DB15FA85F9B}"/>
                    </a:ext>
                  </a:extLst>
                </p14:cNvPr>
                <p14:cNvContentPartPr/>
                <p14:nvPr/>
              </p14:nvContentPartPr>
              <p14:xfrm>
                <a:off x="7007661" y="2756604"/>
                <a:ext cx="618120" cy="29520"/>
              </p14:xfrm>
            </p:contentPart>
          </mc:Choice>
          <mc:Fallback xmlns="">
            <p:pic>
              <p:nvPicPr>
                <p:cNvPr id="2" name="Ink 1">
                  <a:extLst>
                    <a:ext uri="{FF2B5EF4-FFF2-40B4-BE49-F238E27FC236}">
                      <a16:creationId xmlns:a16="http://schemas.microsoft.com/office/drawing/2014/main" id="{753DC03A-EFF4-06A8-B2BB-5DB15FA85F9B}"/>
                    </a:ext>
                  </a:extLst>
                </p:cNvPr>
                <p:cNvPicPr/>
                <p:nvPr/>
              </p:nvPicPr>
              <p:blipFill>
                <a:blip r:embed="rId5"/>
                <a:stretch>
                  <a:fillRect/>
                </a:stretch>
              </p:blipFill>
              <p:spPr>
                <a:xfrm>
                  <a:off x="6990021" y="2738604"/>
                  <a:ext cx="65376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A74EDF6E-DD2F-C77F-8D17-4D61595EE640}"/>
                    </a:ext>
                  </a:extLst>
                </p14:cNvPr>
                <p14:cNvContentPartPr/>
                <p14:nvPr/>
              </p14:nvContentPartPr>
              <p14:xfrm>
                <a:off x="6110181" y="2750124"/>
                <a:ext cx="693000" cy="72720"/>
              </p14:xfrm>
            </p:contentPart>
          </mc:Choice>
          <mc:Fallback xmlns="">
            <p:pic>
              <p:nvPicPr>
                <p:cNvPr id="5" name="Ink 4">
                  <a:extLst>
                    <a:ext uri="{FF2B5EF4-FFF2-40B4-BE49-F238E27FC236}">
                      <a16:creationId xmlns:a16="http://schemas.microsoft.com/office/drawing/2014/main" id="{A74EDF6E-DD2F-C77F-8D17-4D61595EE640}"/>
                    </a:ext>
                  </a:extLst>
                </p:cNvPr>
                <p:cNvPicPr/>
                <p:nvPr/>
              </p:nvPicPr>
              <p:blipFill>
                <a:blip r:embed="rId7"/>
                <a:stretch>
                  <a:fillRect/>
                </a:stretch>
              </p:blipFill>
              <p:spPr>
                <a:xfrm>
                  <a:off x="6092541" y="2732484"/>
                  <a:ext cx="7286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B38289B-CC74-34FC-E3D1-FD101E50F766}"/>
                    </a:ext>
                  </a:extLst>
                </p14:cNvPr>
                <p14:cNvContentPartPr/>
                <p14:nvPr/>
              </p14:nvContentPartPr>
              <p14:xfrm>
                <a:off x="5062581" y="2706924"/>
                <a:ext cx="577440" cy="56160"/>
              </p14:xfrm>
            </p:contentPart>
          </mc:Choice>
          <mc:Fallback xmlns="">
            <p:pic>
              <p:nvPicPr>
                <p:cNvPr id="9" name="Ink 8">
                  <a:extLst>
                    <a:ext uri="{FF2B5EF4-FFF2-40B4-BE49-F238E27FC236}">
                      <a16:creationId xmlns:a16="http://schemas.microsoft.com/office/drawing/2014/main" id="{3B38289B-CC74-34FC-E3D1-FD101E50F766}"/>
                    </a:ext>
                  </a:extLst>
                </p:cNvPr>
                <p:cNvPicPr/>
                <p:nvPr/>
              </p:nvPicPr>
              <p:blipFill>
                <a:blip r:embed="rId9"/>
                <a:stretch>
                  <a:fillRect/>
                </a:stretch>
              </p:blipFill>
              <p:spPr>
                <a:xfrm>
                  <a:off x="5044581" y="2688924"/>
                  <a:ext cx="613080" cy="91800"/>
                </a:xfrm>
                <a:prstGeom prst="rect">
                  <a:avLst/>
                </a:prstGeom>
              </p:spPr>
            </p:pic>
          </mc:Fallback>
        </mc:AlternateContent>
      </p:grpSp>
      <p:grpSp>
        <p:nvGrpSpPr>
          <p:cNvPr id="16" name="Group 15">
            <a:extLst>
              <a:ext uri="{FF2B5EF4-FFF2-40B4-BE49-F238E27FC236}">
                <a16:creationId xmlns:a16="http://schemas.microsoft.com/office/drawing/2014/main" id="{E407911F-F598-F365-D809-E35A00D67B00}"/>
              </a:ext>
            </a:extLst>
          </p:cNvPr>
          <p:cNvGrpSpPr/>
          <p:nvPr/>
        </p:nvGrpSpPr>
        <p:grpSpPr>
          <a:xfrm>
            <a:off x="4058541" y="2002044"/>
            <a:ext cx="950400" cy="762480"/>
            <a:chOff x="4058541" y="2002044"/>
            <a:chExt cx="950400" cy="76248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8DABD1F-6634-E9ED-C55A-4F2585A5104F}"/>
                    </a:ext>
                  </a:extLst>
                </p14:cNvPr>
                <p14:cNvContentPartPr/>
                <p14:nvPr/>
              </p14:nvContentPartPr>
              <p14:xfrm>
                <a:off x="4818141" y="2653284"/>
                <a:ext cx="2880" cy="8280"/>
              </p14:xfrm>
            </p:contentPart>
          </mc:Choice>
          <mc:Fallback xmlns="">
            <p:pic>
              <p:nvPicPr>
                <p:cNvPr id="12" name="Ink 11">
                  <a:extLst>
                    <a:ext uri="{FF2B5EF4-FFF2-40B4-BE49-F238E27FC236}">
                      <a16:creationId xmlns:a16="http://schemas.microsoft.com/office/drawing/2014/main" id="{28DABD1F-6634-E9ED-C55A-4F2585A5104F}"/>
                    </a:ext>
                  </a:extLst>
                </p:cNvPr>
                <p:cNvPicPr/>
                <p:nvPr/>
              </p:nvPicPr>
              <p:blipFill>
                <a:blip r:embed="rId11"/>
                <a:stretch>
                  <a:fillRect/>
                </a:stretch>
              </p:blipFill>
              <p:spPr>
                <a:xfrm>
                  <a:off x="4800141" y="2635284"/>
                  <a:ext cx="3852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3A99B0A5-4CF0-DAD8-4E47-ACA0710E4205}"/>
                    </a:ext>
                  </a:extLst>
                </p14:cNvPr>
                <p14:cNvContentPartPr/>
                <p14:nvPr/>
              </p14:nvContentPartPr>
              <p14:xfrm>
                <a:off x="4275261" y="2666964"/>
                <a:ext cx="595440" cy="59040"/>
              </p14:xfrm>
            </p:contentPart>
          </mc:Choice>
          <mc:Fallback xmlns="">
            <p:pic>
              <p:nvPicPr>
                <p:cNvPr id="13" name="Ink 12">
                  <a:extLst>
                    <a:ext uri="{FF2B5EF4-FFF2-40B4-BE49-F238E27FC236}">
                      <a16:creationId xmlns:a16="http://schemas.microsoft.com/office/drawing/2014/main" id="{3A99B0A5-4CF0-DAD8-4E47-ACA0710E4205}"/>
                    </a:ext>
                  </a:extLst>
                </p:cNvPr>
                <p:cNvPicPr/>
                <p:nvPr/>
              </p:nvPicPr>
              <p:blipFill>
                <a:blip r:embed="rId13"/>
                <a:stretch>
                  <a:fillRect/>
                </a:stretch>
              </p:blipFill>
              <p:spPr>
                <a:xfrm>
                  <a:off x="4257621" y="2649324"/>
                  <a:ext cx="631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E7C23022-DBB5-D749-A156-D059EB2665A6}"/>
                    </a:ext>
                  </a:extLst>
                </p14:cNvPr>
                <p14:cNvContentPartPr/>
                <p14:nvPr/>
              </p14:nvContentPartPr>
              <p14:xfrm>
                <a:off x="4058541" y="2002044"/>
                <a:ext cx="950400" cy="762480"/>
              </p14:xfrm>
            </p:contentPart>
          </mc:Choice>
          <mc:Fallback xmlns="">
            <p:pic>
              <p:nvPicPr>
                <p:cNvPr id="15" name="Ink 14">
                  <a:extLst>
                    <a:ext uri="{FF2B5EF4-FFF2-40B4-BE49-F238E27FC236}">
                      <a16:creationId xmlns:a16="http://schemas.microsoft.com/office/drawing/2014/main" id="{E7C23022-DBB5-D749-A156-D059EB2665A6}"/>
                    </a:ext>
                  </a:extLst>
                </p:cNvPr>
                <p:cNvPicPr/>
                <p:nvPr/>
              </p:nvPicPr>
              <p:blipFill>
                <a:blip r:embed="rId15"/>
                <a:stretch>
                  <a:fillRect/>
                </a:stretch>
              </p:blipFill>
              <p:spPr>
                <a:xfrm>
                  <a:off x="4040541" y="1984044"/>
                  <a:ext cx="986040" cy="79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1C0BC520-BC68-28D1-2EB9-0C841D4A3100}"/>
                  </a:ext>
                </a:extLst>
              </p14:cNvPr>
              <p14:cNvContentPartPr/>
              <p14:nvPr/>
            </p14:nvContentPartPr>
            <p14:xfrm>
              <a:off x="2539341" y="3555444"/>
              <a:ext cx="689400" cy="103680"/>
            </p14:xfrm>
          </p:contentPart>
        </mc:Choice>
        <mc:Fallback xmlns="">
          <p:pic>
            <p:nvPicPr>
              <p:cNvPr id="17" name="Ink 16">
                <a:extLst>
                  <a:ext uri="{FF2B5EF4-FFF2-40B4-BE49-F238E27FC236}">
                    <a16:creationId xmlns:a16="http://schemas.microsoft.com/office/drawing/2014/main" id="{1C0BC520-BC68-28D1-2EB9-0C841D4A3100}"/>
                  </a:ext>
                </a:extLst>
              </p:cNvPr>
              <p:cNvPicPr/>
              <p:nvPr/>
            </p:nvPicPr>
            <p:blipFill>
              <a:blip r:embed="rId17"/>
              <a:stretch>
                <a:fillRect/>
              </a:stretch>
            </p:blipFill>
            <p:spPr>
              <a:xfrm>
                <a:off x="2521701" y="3537804"/>
                <a:ext cx="725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7FFF8D70-7A36-2CF7-19A3-C04F583259A5}"/>
                  </a:ext>
                </a:extLst>
              </p14:cNvPr>
              <p14:cNvContentPartPr/>
              <p14:nvPr/>
            </p14:nvContentPartPr>
            <p14:xfrm>
              <a:off x="2206341" y="4001484"/>
              <a:ext cx="2408760" cy="72360"/>
            </p14:xfrm>
          </p:contentPart>
        </mc:Choice>
        <mc:Fallback xmlns="">
          <p:pic>
            <p:nvPicPr>
              <p:cNvPr id="18" name="Ink 17">
                <a:extLst>
                  <a:ext uri="{FF2B5EF4-FFF2-40B4-BE49-F238E27FC236}">
                    <a16:creationId xmlns:a16="http://schemas.microsoft.com/office/drawing/2014/main" id="{7FFF8D70-7A36-2CF7-19A3-C04F583259A5}"/>
                  </a:ext>
                </a:extLst>
              </p:cNvPr>
              <p:cNvPicPr/>
              <p:nvPr/>
            </p:nvPicPr>
            <p:blipFill>
              <a:blip r:embed="rId19"/>
              <a:stretch>
                <a:fillRect/>
              </a:stretch>
            </p:blipFill>
            <p:spPr>
              <a:xfrm>
                <a:off x="2188341" y="3983844"/>
                <a:ext cx="24444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Ink 18">
                <a:extLst>
                  <a:ext uri="{FF2B5EF4-FFF2-40B4-BE49-F238E27FC236}">
                    <a16:creationId xmlns:a16="http://schemas.microsoft.com/office/drawing/2014/main" id="{29E635B9-E941-BCEA-2691-569A0A81B581}"/>
                  </a:ext>
                </a:extLst>
              </p14:cNvPr>
              <p14:cNvContentPartPr/>
              <p14:nvPr/>
            </p14:nvContentPartPr>
            <p14:xfrm>
              <a:off x="4139181" y="3603324"/>
              <a:ext cx="1559520" cy="42120"/>
            </p14:xfrm>
          </p:contentPart>
        </mc:Choice>
        <mc:Fallback xmlns="">
          <p:pic>
            <p:nvPicPr>
              <p:cNvPr id="19" name="Ink 18">
                <a:extLst>
                  <a:ext uri="{FF2B5EF4-FFF2-40B4-BE49-F238E27FC236}">
                    <a16:creationId xmlns:a16="http://schemas.microsoft.com/office/drawing/2014/main" id="{29E635B9-E941-BCEA-2691-569A0A81B581}"/>
                  </a:ext>
                </a:extLst>
              </p:cNvPr>
              <p:cNvPicPr/>
              <p:nvPr/>
            </p:nvPicPr>
            <p:blipFill>
              <a:blip r:embed="rId21"/>
              <a:stretch>
                <a:fillRect/>
              </a:stretch>
            </p:blipFill>
            <p:spPr>
              <a:xfrm>
                <a:off x="4121181" y="3585684"/>
                <a:ext cx="1595160" cy="77760"/>
              </a:xfrm>
              <a:prstGeom prst="rect">
                <a:avLst/>
              </a:prstGeom>
            </p:spPr>
          </p:pic>
        </mc:Fallback>
      </mc:AlternateContent>
    </p:spTree>
    <p:extLst>
      <p:ext uri="{BB962C8B-B14F-4D97-AF65-F5344CB8AC3E}">
        <p14:creationId xmlns:p14="http://schemas.microsoft.com/office/powerpoint/2010/main" val="3628949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21495" y="238033"/>
            <a:ext cx="9483278" cy="6017032"/>
          </a:xfrm>
          <a:prstGeom prst="rect">
            <a:avLst/>
          </a:prstGeom>
          <a:noFill/>
        </p:spPr>
        <p:txBody>
          <a:bodyPr wrap="square" rtlCol="0">
            <a:spAutoFit/>
          </a:bodyPr>
          <a:lstStyle/>
          <a:p>
            <a:pPr algn="r"/>
            <a:r>
              <a:rPr lang="he-IL" sz="4300" b="1" dirty="0">
                <a:solidFill>
                  <a:schemeClr val="bg1"/>
                </a:solidFill>
                <a:cs typeface="+mj-cs"/>
              </a:rPr>
              <a:t>﻿</a:t>
            </a:r>
            <a:r>
              <a:rPr lang="he-IL" sz="4300" b="1" dirty="0">
                <a:solidFill>
                  <a:srgbClr val="FFFF00"/>
                </a:solidFill>
                <a:cs typeface="+mj-cs"/>
              </a:rPr>
              <a:t>ספר ישעיה </a:t>
            </a:r>
            <a:r>
              <a:rPr lang="he-IL" sz="4300" b="1">
                <a:solidFill>
                  <a:srgbClr val="FFFF00"/>
                </a:solidFill>
                <a:cs typeface="+mj-cs"/>
              </a:rPr>
              <a:t>פרק לג</a:t>
            </a:r>
            <a:endParaRPr lang="he-IL" sz="4300" b="1" dirty="0">
              <a:solidFill>
                <a:srgbClr val="FFFF00"/>
              </a:solidFill>
              <a:cs typeface="+mj-cs"/>
            </a:endParaRPr>
          </a:p>
          <a:p>
            <a:pPr algn="r"/>
            <a:r>
              <a:rPr lang="he-IL" sz="3800">
                <a:solidFill>
                  <a:srgbClr val="FFFF00"/>
                </a:solidFill>
                <a:cs typeface="+mj-cs"/>
              </a:rPr>
              <a:t>﻿יט   אֶת-עַם נוֹעָז לֹא תִרְאֶה עַם עִמְקֵי שָֹפָה מִשְּׁמוֹעַ נִלְעַג לָשׁוֹן אֵין בִּינָה: </a:t>
            </a:r>
            <a:r>
              <a:rPr lang="he-IL" sz="3800">
                <a:solidFill>
                  <a:srgbClr val="FFC000"/>
                </a:solidFill>
                <a:cs typeface="+mj-cs"/>
              </a:rPr>
              <a:t>כ   חֲזֵה צִיּוֹן קִרְיַת מוֹעֲדֵנוּ עֵינֶיךָ תִרְאֶינָה יְרוּשָׁלַם נָוֶה שַׁאֲנָן אֹהֶל בַּל-יִצְעָן בַּל-יִסַּע יְתֵדֹתָיו לָנֶצַח וְכָל-חֲבָלָיו בַּל-יִנָּתֵקוּ: כא   כִּי אִם-שָׁם אַדִּיר יְהֹוָה לָנוּ מְקוֹם-נְהָרִים יְאֹרִים רַחֲבֵי יָדָיִם בַּל-תֵּלֶךְ בּוֹ אֳנִי-שַׁיִט וְצִי אַדִּיר לֹא יַעַבְרֶנּוּ: כב   כִּי יְהֹוָה שֹׁפְטֵנוּ יְהֹוָה מְחֹקְקֵנוּ יְהֹוָה מַלְכֵּנוּ הוּא יוֹשִׁיעֵנוּ: </a:t>
            </a:r>
            <a:r>
              <a:rPr lang="he-IL" sz="3800">
                <a:solidFill>
                  <a:srgbClr val="92D050"/>
                </a:solidFill>
                <a:cs typeface="+mj-cs"/>
              </a:rPr>
              <a:t>כג   נִטְּשׁוּ חֲבָלָיִךְ בַּל-יְחַזְּקוּ כֵן-תָּרְנָם בַּל-פָּרְשֹוּ נֵס אָז חֻלַּק עַד-שָׁלָל מַרְבֶּה פִּסְחִים בָּזְזוּ בַז: כד   וּבַל-יֹאמַר שָׁכֵן חָלִיתִי הָעָם הַיּשֵׁב בָּהּ נְשֹֻא עָוֹן: </a:t>
            </a:r>
            <a:endParaRPr lang="he-IL" sz="3800" dirty="0">
              <a:solidFill>
                <a:srgbClr val="92D05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2" name="Ink 21">
                <a:extLst>
                  <a:ext uri="{FF2B5EF4-FFF2-40B4-BE49-F238E27FC236}">
                    <a16:creationId xmlns:a16="http://schemas.microsoft.com/office/drawing/2014/main" id="{F0B350BA-B1B7-FB55-A41D-BCF09902C829}"/>
                  </a:ext>
                </a:extLst>
              </p14:cNvPr>
              <p14:cNvContentPartPr/>
              <p14:nvPr/>
            </p14:nvContentPartPr>
            <p14:xfrm>
              <a:off x="721341" y="955164"/>
              <a:ext cx="946440" cy="617040"/>
            </p14:xfrm>
          </p:contentPart>
        </mc:Choice>
        <mc:Fallback xmlns="">
          <p:pic>
            <p:nvPicPr>
              <p:cNvPr id="22" name="Ink 21">
                <a:extLst>
                  <a:ext uri="{FF2B5EF4-FFF2-40B4-BE49-F238E27FC236}">
                    <a16:creationId xmlns:a16="http://schemas.microsoft.com/office/drawing/2014/main" id="{F0B350BA-B1B7-FB55-A41D-BCF09902C829}"/>
                  </a:ext>
                </a:extLst>
              </p:cNvPr>
              <p:cNvPicPr/>
              <p:nvPr/>
            </p:nvPicPr>
            <p:blipFill>
              <a:blip r:embed="rId5"/>
              <a:stretch>
                <a:fillRect/>
              </a:stretch>
            </p:blipFill>
            <p:spPr>
              <a:xfrm>
                <a:off x="703341" y="937164"/>
                <a:ext cx="982080" cy="65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4" name="Ink 23">
                <a:extLst>
                  <a:ext uri="{FF2B5EF4-FFF2-40B4-BE49-F238E27FC236}">
                    <a16:creationId xmlns:a16="http://schemas.microsoft.com/office/drawing/2014/main" id="{1238997E-44AB-9F39-A0C0-F1AF87B04E8C}"/>
                  </a:ext>
                </a:extLst>
              </p14:cNvPr>
              <p14:cNvContentPartPr/>
              <p14:nvPr/>
            </p14:nvContentPartPr>
            <p14:xfrm>
              <a:off x="8666181" y="1552404"/>
              <a:ext cx="880200" cy="623520"/>
            </p14:xfrm>
          </p:contentPart>
        </mc:Choice>
        <mc:Fallback xmlns="">
          <p:pic>
            <p:nvPicPr>
              <p:cNvPr id="24" name="Ink 23">
                <a:extLst>
                  <a:ext uri="{FF2B5EF4-FFF2-40B4-BE49-F238E27FC236}">
                    <a16:creationId xmlns:a16="http://schemas.microsoft.com/office/drawing/2014/main" id="{1238997E-44AB-9F39-A0C0-F1AF87B04E8C}"/>
                  </a:ext>
                </a:extLst>
              </p:cNvPr>
              <p:cNvPicPr/>
              <p:nvPr/>
            </p:nvPicPr>
            <p:blipFill>
              <a:blip r:embed="rId7"/>
              <a:stretch>
                <a:fillRect/>
              </a:stretch>
            </p:blipFill>
            <p:spPr>
              <a:xfrm>
                <a:off x="8648181" y="1534764"/>
                <a:ext cx="91584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6" name="Ink 25">
                <a:extLst>
                  <a:ext uri="{FF2B5EF4-FFF2-40B4-BE49-F238E27FC236}">
                    <a16:creationId xmlns:a16="http://schemas.microsoft.com/office/drawing/2014/main" id="{7B4F4C85-38A2-9751-F517-A863C13DF052}"/>
                  </a:ext>
                </a:extLst>
              </p14:cNvPr>
              <p14:cNvContentPartPr/>
              <p14:nvPr/>
            </p14:nvContentPartPr>
            <p14:xfrm>
              <a:off x="7081461" y="1602804"/>
              <a:ext cx="1567080" cy="555480"/>
            </p14:xfrm>
          </p:contentPart>
        </mc:Choice>
        <mc:Fallback xmlns="">
          <p:pic>
            <p:nvPicPr>
              <p:cNvPr id="26" name="Ink 25">
                <a:extLst>
                  <a:ext uri="{FF2B5EF4-FFF2-40B4-BE49-F238E27FC236}">
                    <a16:creationId xmlns:a16="http://schemas.microsoft.com/office/drawing/2014/main" id="{7B4F4C85-38A2-9751-F517-A863C13DF052}"/>
                  </a:ext>
                </a:extLst>
              </p:cNvPr>
              <p:cNvPicPr/>
              <p:nvPr/>
            </p:nvPicPr>
            <p:blipFill>
              <a:blip r:embed="rId9"/>
              <a:stretch>
                <a:fillRect/>
              </a:stretch>
            </p:blipFill>
            <p:spPr>
              <a:xfrm>
                <a:off x="7063461" y="1584804"/>
                <a:ext cx="1602720" cy="591120"/>
              </a:xfrm>
              <a:prstGeom prst="rect">
                <a:avLst/>
              </a:prstGeom>
            </p:spPr>
          </p:pic>
        </mc:Fallback>
      </mc:AlternateContent>
      <p:grpSp>
        <p:nvGrpSpPr>
          <p:cNvPr id="57" name="Group 56">
            <a:extLst>
              <a:ext uri="{FF2B5EF4-FFF2-40B4-BE49-F238E27FC236}">
                <a16:creationId xmlns:a16="http://schemas.microsoft.com/office/drawing/2014/main" id="{624F7404-5B79-F77F-95FA-4C81ED5F1220}"/>
              </a:ext>
            </a:extLst>
          </p:cNvPr>
          <p:cNvGrpSpPr/>
          <p:nvPr/>
        </p:nvGrpSpPr>
        <p:grpSpPr>
          <a:xfrm>
            <a:off x="760581" y="1507404"/>
            <a:ext cx="8776440" cy="766080"/>
            <a:chOff x="760581" y="1507404"/>
            <a:chExt cx="8776440" cy="766080"/>
          </a:xfrm>
        </p:grpSpPr>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FAC10EA9-0716-1977-EFBF-8BCA0F822F61}"/>
                    </a:ext>
                  </a:extLst>
                </p14:cNvPr>
                <p14:cNvContentPartPr/>
                <p14:nvPr/>
              </p14:nvContentPartPr>
              <p14:xfrm>
                <a:off x="1813581" y="1507404"/>
                <a:ext cx="1030320" cy="69480"/>
              </p14:xfrm>
            </p:contentPart>
          </mc:Choice>
          <mc:Fallback xmlns="">
            <p:pic>
              <p:nvPicPr>
                <p:cNvPr id="15" name="Ink 14">
                  <a:extLst>
                    <a:ext uri="{FF2B5EF4-FFF2-40B4-BE49-F238E27FC236}">
                      <a16:creationId xmlns:a16="http://schemas.microsoft.com/office/drawing/2014/main" id="{FAC10EA9-0716-1977-EFBF-8BCA0F822F61}"/>
                    </a:ext>
                  </a:extLst>
                </p:cNvPr>
                <p:cNvPicPr/>
                <p:nvPr/>
              </p:nvPicPr>
              <p:blipFill>
                <a:blip r:embed="rId11"/>
                <a:stretch>
                  <a:fillRect/>
                </a:stretch>
              </p:blipFill>
              <p:spPr>
                <a:xfrm>
                  <a:off x="1795941" y="1489404"/>
                  <a:ext cx="10659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B065A4FA-9B38-5056-1988-2A342F7A8EC5}"/>
                    </a:ext>
                  </a:extLst>
                </p14:cNvPr>
                <p14:cNvContentPartPr/>
                <p14:nvPr/>
              </p14:nvContentPartPr>
              <p14:xfrm>
                <a:off x="889101" y="1517844"/>
                <a:ext cx="725400" cy="67320"/>
              </p14:xfrm>
            </p:contentPart>
          </mc:Choice>
          <mc:Fallback xmlns="">
            <p:pic>
              <p:nvPicPr>
                <p:cNvPr id="16" name="Ink 15">
                  <a:extLst>
                    <a:ext uri="{FF2B5EF4-FFF2-40B4-BE49-F238E27FC236}">
                      <a16:creationId xmlns:a16="http://schemas.microsoft.com/office/drawing/2014/main" id="{B065A4FA-9B38-5056-1988-2A342F7A8EC5}"/>
                    </a:ext>
                  </a:extLst>
                </p:cNvPr>
                <p:cNvPicPr/>
                <p:nvPr/>
              </p:nvPicPr>
              <p:blipFill>
                <a:blip r:embed="rId13"/>
                <a:stretch>
                  <a:fillRect/>
                </a:stretch>
              </p:blipFill>
              <p:spPr>
                <a:xfrm>
                  <a:off x="871101" y="1500204"/>
                  <a:ext cx="761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 name="Ink 1">
                  <a:extLst>
                    <a:ext uri="{FF2B5EF4-FFF2-40B4-BE49-F238E27FC236}">
                      <a16:creationId xmlns:a16="http://schemas.microsoft.com/office/drawing/2014/main" id="{780D6964-DA7F-7CE7-2C1A-35013B2A61D4}"/>
                    </a:ext>
                  </a:extLst>
                </p14:cNvPr>
                <p14:cNvContentPartPr/>
                <p14:nvPr/>
              </p14:nvContentPartPr>
              <p14:xfrm>
                <a:off x="7883181" y="1556724"/>
                <a:ext cx="939240" cy="65520"/>
              </p14:xfrm>
            </p:contentPart>
          </mc:Choice>
          <mc:Fallback xmlns="">
            <p:pic>
              <p:nvPicPr>
                <p:cNvPr id="2" name="Ink 1">
                  <a:extLst>
                    <a:ext uri="{FF2B5EF4-FFF2-40B4-BE49-F238E27FC236}">
                      <a16:creationId xmlns:a16="http://schemas.microsoft.com/office/drawing/2014/main" id="{780D6964-DA7F-7CE7-2C1A-35013B2A61D4}"/>
                    </a:ext>
                  </a:extLst>
                </p:cNvPr>
                <p:cNvPicPr/>
                <p:nvPr/>
              </p:nvPicPr>
              <p:blipFill>
                <a:blip r:embed="rId15"/>
                <a:stretch>
                  <a:fillRect/>
                </a:stretch>
              </p:blipFill>
              <p:spPr>
                <a:xfrm>
                  <a:off x="7865181" y="1538724"/>
                  <a:ext cx="9748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 name="Ink 3">
                  <a:extLst>
                    <a:ext uri="{FF2B5EF4-FFF2-40B4-BE49-F238E27FC236}">
                      <a16:creationId xmlns:a16="http://schemas.microsoft.com/office/drawing/2014/main" id="{F6546416-71EA-EA47-8F70-B551625C29EE}"/>
                    </a:ext>
                  </a:extLst>
                </p14:cNvPr>
                <p14:cNvContentPartPr/>
                <p14:nvPr/>
              </p14:nvContentPartPr>
              <p14:xfrm>
                <a:off x="7014501" y="1510284"/>
                <a:ext cx="558000" cy="58680"/>
              </p14:xfrm>
            </p:contentPart>
          </mc:Choice>
          <mc:Fallback xmlns="">
            <p:pic>
              <p:nvPicPr>
                <p:cNvPr id="4" name="Ink 3">
                  <a:extLst>
                    <a:ext uri="{FF2B5EF4-FFF2-40B4-BE49-F238E27FC236}">
                      <a16:creationId xmlns:a16="http://schemas.microsoft.com/office/drawing/2014/main" id="{F6546416-71EA-EA47-8F70-B551625C29EE}"/>
                    </a:ext>
                  </a:extLst>
                </p:cNvPr>
                <p:cNvPicPr/>
                <p:nvPr/>
              </p:nvPicPr>
              <p:blipFill>
                <a:blip r:embed="rId17"/>
                <a:stretch>
                  <a:fillRect/>
                </a:stretch>
              </p:blipFill>
              <p:spPr>
                <a:xfrm>
                  <a:off x="6996501" y="1492284"/>
                  <a:ext cx="593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 name="Ink 4">
                  <a:extLst>
                    <a:ext uri="{FF2B5EF4-FFF2-40B4-BE49-F238E27FC236}">
                      <a16:creationId xmlns:a16="http://schemas.microsoft.com/office/drawing/2014/main" id="{29C5764F-2C96-819D-3ED6-B91F8992EE50}"/>
                    </a:ext>
                  </a:extLst>
                </p14:cNvPr>
                <p14:cNvContentPartPr/>
                <p14:nvPr/>
              </p14:nvContentPartPr>
              <p14:xfrm>
                <a:off x="6478821" y="1551324"/>
                <a:ext cx="267840" cy="44640"/>
              </p14:xfrm>
            </p:contentPart>
          </mc:Choice>
          <mc:Fallback xmlns="">
            <p:pic>
              <p:nvPicPr>
                <p:cNvPr id="5" name="Ink 4">
                  <a:extLst>
                    <a:ext uri="{FF2B5EF4-FFF2-40B4-BE49-F238E27FC236}">
                      <a16:creationId xmlns:a16="http://schemas.microsoft.com/office/drawing/2014/main" id="{29C5764F-2C96-819D-3ED6-B91F8992EE50}"/>
                    </a:ext>
                  </a:extLst>
                </p:cNvPr>
                <p:cNvPicPr/>
                <p:nvPr/>
              </p:nvPicPr>
              <p:blipFill>
                <a:blip r:embed="rId19"/>
                <a:stretch>
                  <a:fillRect/>
                </a:stretch>
              </p:blipFill>
              <p:spPr>
                <a:xfrm>
                  <a:off x="6461181" y="1533324"/>
                  <a:ext cx="3034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Ink 6">
                  <a:extLst>
                    <a:ext uri="{FF2B5EF4-FFF2-40B4-BE49-F238E27FC236}">
                      <a16:creationId xmlns:a16="http://schemas.microsoft.com/office/drawing/2014/main" id="{D9B59735-F675-AE33-99AE-FB77583FC004}"/>
                    </a:ext>
                  </a:extLst>
                </p14:cNvPr>
                <p14:cNvContentPartPr/>
                <p14:nvPr/>
              </p14:nvContentPartPr>
              <p14:xfrm>
                <a:off x="5543901" y="1554924"/>
                <a:ext cx="804960" cy="30960"/>
              </p14:xfrm>
            </p:contentPart>
          </mc:Choice>
          <mc:Fallback xmlns="">
            <p:pic>
              <p:nvPicPr>
                <p:cNvPr id="7" name="Ink 6">
                  <a:extLst>
                    <a:ext uri="{FF2B5EF4-FFF2-40B4-BE49-F238E27FC236}">
                      <a16:creationId xmlns:a16="http://schemas.microsoft.com/office/drawing/2014/main" id="{D9B59735-F675-AE33-99AE-FB77583FC004}"/>
                    </a:ext>
                  </a:extLst>
                </p:cNvPr>
                <p:cNvPicPr/>
                <p:nvPr/>
              </p:nvPicPr>
              <p:blipFill>
                <a:blip r:embed="rId21"/>
                <a:stretch>
                  <a:fillRect/>
                </a:stretch>
              </p:blipFill>
              <p:spPr>
                <a:xfrm>
                  <a:off x="5525901" y="1537284"/>
                  <a:ext cx="8406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 name="Ink 8">
                  <a:extLst>
                    <a:ext uri="{FF2B5EF4-FFF2-40B4-BE49-F238E27FC236}">
                      <a16:creationId xmlns:a16="http://schemas.microsoft.com/office/drawing/2014/main" id="{2A429A80-F679-B4B1-C6AF-EEB6740400E3}"/>
                    </a:ext>
                  </a:extLst>
                </p14:cNvPr>
                <p14:cNvContentPartPr/>
                <p14:nvPr/>
              </p14:nvContentPartPr>
              <p14:xfrm>
                <a:off x="4787181" y="1543044"/>
                <a:ext cx="433800" cy="21600"/>
              </p14:xfrm>
            </p:contentPart>
          </mc:Choice>
          <mc:Fallback xmlns="">
            <p:pic>
              <p:nvPicPr>
                <p:cNvPr id="9" name="Ink 8">
                  <a:extLst>
                    <a:ext uri="{FF2B5EF4-FFF2-40B4-BE49-F238E27FC236}">
                      <a16:creationId xmlns:a16="http://schemas.microsoft.com/office/drawing/2014/main" id="{2A429A80-F679-B4B1-C6AF-EEB6740400E3}"/>
                    </a:ext>
                  </a:extLst>
                </p:cNvPr>
                <p:cNvPicPr/>
                <p:nvPr/>
              </p:nvPicPr>
              <p:blipFill>
                <a:blip r:embed="rId23"/>
                <a:stretch>
                  <a:fillRect/>
                </a:stretch>
              </p:blipFill>
              <p:spPr>
                <a:xfrm>
                  <a:off x="4769181" y="1525404"/>
                  <a:ext cx="4694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1" name="Ink 10">
                  <a:extLst>
                    <a:ext uri="{FF2B5EF4-FFF2-40B4-BE49-F238E27FC236}">
                      <a16:creationId xmlns:a16="http://schemas.microsoft.com/office/drawing/2014/main" id="{B771C30D-F217-ABBE-91A0-EA551D444DCE}"/>
                    </a:ext>
                  </a:extLst>
                </p14:cNvPr>
                <p14:cNvContentPartPr/>
                <p14:nvPr/>
              </p14:nvContentPartPr>
              <p14:xfrm>
                <a:off x="4021101" y="1551684"/>
                <a:ext cx="592920" cy="60840"/>
              </p14:xfrm>
            </p:contentPart>
          </mc:Choice>
          <mc:Fallback xmlns="">
            <p:pic>
              <p:nvPicPr>
                <p:cNvPr id="11" name="Ink 10">
                  <a:extLst>
                    <a:ext uri="{FF2B5EF4-FFF2-40B4-BE49-F238E27FC236}">
                      <a16:creationId xmlns:a16="http://schemas.microsoft.com/office/drawing/2014/main" id="{B771C30D-F217-ABBE-91A0-EA551D444DCE}"/>
                    </a:ext>
                  </a:extLst>
                </p:cNvPr>
                <p:cNvPicPr/>
                <p:nvPr/>
              </p:nvPicPr>
              <p:blipFill>
                <a:blip r:embed="rId25"/>
                <a:stretch>
                  <a:fillRect/>
                </a:stretch>
              </p:blipFill>
              <p:spPr>
                <a:xfrm>
                  <a:off x="4003461" y="1533684"/>
                  <a:ext cx="6285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3" name="Ink 12">
                  <a:extLst>
                    <a:ext uri="{FF2B5EF4-FFF2-40B4-BE49-F238E27FC236}">
                      <a16:creationId xmlns:a16="http://schemas.microsoft.com/office/drawing/2014/main" id="{23E7B9C9-B5A0-9AE9-0FB6-4781D880EE29}"/>
                    </a:ext>
                  </a:extLst>
                </p14:cNvPr>
                <p14:cNvContentPartPr/>
                <p14:nvPr/>
              </p14:nvContentPartPr>
              <p14:xfrm>
                <a:off x="2959461" y="1586244"/>
                <a:ext cx="738720" cy="46440"/>
              </p14:xfrm>
            </p:contentPart>
          </mc:Choice>
          <mc:Fallback xmlns="">
            <p:pic>
              <p:nvPicPr>
                <p:cNvPr id="13" name="Ink 12">
                  <a:extLst>
                    <a:ext uri="{FF2B5EF4-FFF2-40B4-BE49-F238E27FC236}">
                      <a16:creationId xmlns:a16="http://schemas.microsoft.com/office/drawing/2014/main" id="{23E7B9C9-B5A0-9AE9-0FB6-4781D880EE29}"/>
                    </a:ext>
                  </a:extLst>
                </p:cNvPr>
                <p:cNvPicPr/>
                <p:nvPr/>
              </p:nvPicPr>
              <p:blipFill>
                <a:blip r:embed="rId27"/>
                <a:stretch>
                  <a:fillRect/>
                </a:stretch>
              </p:blipFill>
              <p:spPr>
                <a:xfrm>
                  <a:off x="2941821" y="1568604"/>
                  <a:ext cx="77436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345BECBA-1140-2242-BCC4-030D09DC062D}"/>
                    </a:ext>
                  </a:extLst>
                </p14:cNvPr>
                <p14:cNvContentPartPr/>
                <p14:nvPr/>
              </p14:nvContentPartPr>
              <p14:xfrm>
                <a:off x="8926101" y="2059644"/>
                <a:ext cx="610920" cy="37800"/>
              </p14:xfrm>
            </p:contentPart>
          </mc:Choice>
          <mc:Fallback xmlns="">
            <p:pic>
              <p:nvPicPr>
                <p:cNvPr id="18" name="Ink 17">
                  <a:extLst>
                    <a:ext uri="{FF2B5EF4-FFF2-40B4-BE49-F238E27FC236}">
                      <a16:creationId xmlns:a16="http://schemas.microsoft.com/office/drawing/2014/main" id="{345BECBA-1140-2242-BCC4-030D09DC062D}"/>
                    </a:ext>
                  </a:extLst>
                </p:cNvPr>
                <p:cNvPicPr/>
                <p:nvPr/>
              </p:nvPicPr>
              <p:blipFill>
                <a:blip r:embed="rId29"/>
                <a:stretch>
                  <a:fillRect/>
                </a:stretch>
              </p:blipFill>
              <p:spPr>
                <a:xfrm>
                  <a:off x="8908461" y="2042004"/>
                  <a:ext cx="6465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5206AAF4-734C-B977-4BB6-763EC519D138}"/>
                    </a:ext>
                  </a:extLst>
                </p14:cNvPr>
                <p14:cNvContentPartPr/>
                <p14:nvPr/>
              </p14:nvContentPartPr>
              <p14:xfrm>
                <a:off x="8282781" y="2032284"/>
                <a:ext cx="341640" cy="28080"/>
              </p14:xfrm>
            </p:contentPart>
          </mc:Choice>
          <mc:Fallback xmlns="">
            <p:pic>
              <p:nvPicPr>
                <p:cNvPr id="19" name="Ink 18">
                  <a:extLst>
                    <a:ext uri="{FF2B5EF4-FFF2-40B4-BE49-F238E27FC236}">
                      <a16:creationId xmlns:a16="http://schemas.microsoft.com/office/drawing/2014/main" id="{5206AAF4-734C-B977-4BB6-763EC519D138}"/>
                    </a:ext>
                  </a:extLst>
                </p:cNvPr>
                <p:cNvPicPr/>
                <p:nvPr/>
              </p:nvPicPr>
              <p:blipFill>
                <a:blip r:embed="rId31"/>
                <a:stretch>
                  <a:fillRect/>
                </a:stretch>
              </p:blipFill>
              <p:spPr>
                <a:xfrm>
                  <a:off x="8265141" y="2014644"/>
                  <a:ext cx="37728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87F737A2-6BD9-5FE3-FF1F-02CED5B8B9F5}"/>
                    </a:ext>
                  </a:extLst>
                </p14:cNvPr>
                <p14:cNvContentPartPr/>
                <p14:nvPr/>
              </p14:nvContentPartPr>
              <p14:xfrm>
                <a:off x="7474581" y="2058924"/>
                <a:ext cx="622800" cy="24480"/>
              </p14:xfrm>
            </p:contentPart>
          </mc:Choice>
          <mc:Fallback xmlns="">
            <p:pic>
              <p:nvPicPr>
                <p:cNvPr id="20" name="Ink 19">
                  <a:extLst>
                    <a:ext uri="{FF2B5EF4-FFF2-40B4-BE49-F238E27FC236}">
                      <a16:creationId xmlns:a16="http://schemas.microsoft.com/office/drawing/2014/main" id="{87F737A2-6BD9-5FE3-FF1F-02CED5B8B9F5}"/>
                    </a:ext>
                  </a:extLst>
                </p:cNvPr>
                <p:cNvPicPr/>
                <p:nvPr/>
              </p:nvPicPr>
              <p:blipFill>
                <a:blip r:embed="rId33"/>
                <a:stretch>
                  <a:fillRect/>
                </a:stretch>
              </p:blipFill>
              <p:spPr>
                <a:xfrm>
                  <a:off x="7456941" y="2040924"/>
                  <a:ext cx="65844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7BCA272F-23B3-BD95-ACD4-39A6FE8CC7C4}"/>
                    </a:ext>
                  </a:extLst>
                </p14:cNvPr>
                <p14:cNvContentPartPr/>
                <p14:nvPr/>
              </p14:nvContentPartPr>
              <p14:xfrm>
                <a:off x="5252661" y="2081964"/>
                <a:ext cx="1182600" cy="131040"/>
              </p14:xfrm>
            </p:contentPart>
          </mc:Choice>
          <mc:Fallback xmlns="">
            <p:pic>
              <p:nvPicPr>
                <p:cNvPr id="28" name="Ink 27">
                  <a:extLst>
                    <a:ext uri="{FF2B5EF4-FFF2-40B4-BE49-F238E27FC236}">
                      <a16:creationId xmlns:a16="http://schemas.microsoft.com/office/drawing/2014/main" id="{7BCA272F-23B3-BD95-ACD4-39A6FE8CC7C4}"/>
                    </a:ext>
                  </a:extLst>
                </p:cNvPr>
                <p:cNvPicPr/>
                <p:nvPr/>
              </p:nvPicPr>
              <p:blipFill>
                <a:blip r:embed="rId35"/>
                <a:stretch>
                  <a:fillRect/>
                </a:stretch>
              </p:blipFill>
              <p:spPr>
                <a:xfrm>
                  <a:off x="5235021" y="2064324"/>
                  <a:ext cx="12182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50DC4FE7-7425-FB90-1DBE-3C82E9B081E3}"/>
                    </a:ext>
                  </a:extLst>
                </p14:cNvPr>
                <p14:cNvContentPartPr/>
                <p14:nvPr/>
              </p14:nvContentPartPr>
              <p14:xfrm>
                <a:off x="4258341" y="2109324"/>
                <a:ext cx="704880" cy="91800"/>
              </p14:xfrm>
            </p:contentPart>
          </mc:Choice>
          <mc:Fallback xmlns="">
            <p:pic>
              <p:nvPicPr>
                <p:cNvPr id="29" name="Ink 28">
                  <a:extLst>
                    <a:ext uri="{FF2B5EF4-FFF2-40B4-BE49-F238E27FC236}">
                      <a16:creationId xmlns:a16="http://schemas.microsoft.com/office/drawing/2014/main" id="{50DC4FE7-7425-FB90-1DBE-3C82E9B081E3}"/>
                    </a:ext>
                  </a:extLst>
                </p:cNvPr>
                <p:cNvPicPr/>
                <p:nvPr/>
              </p:nvPicPr>
              <p:blipFill>
                <a:blip r:embed="rId37"/>
                <a:stretch>
                  <a:fillRect/>
                </a:stretch>
              </p:blipFill>
              <p:spPr>
                <a:xfrm>
                  <a:off x="4240341" y="2091684"/>
                  <a:ext cx="7405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29712B41-7BC9-1D8C-94D7-D905398D8678}"/>
                    </a:ext>
                  </a:extLst>
                </p14:cNvPr>
                <p14:cNvContentPartPr/>
                <p14:nvPr/>
              </p14:nvContentPartPr>
              <p14:xfrm>
                <a:off x="3120381" y="2138124"/>
                <a:ext cx="937440" cy="31320"/>
              </p14:xfrm>
            </p:contentPart>
          </mc:Choice>
          <mc:Fallback xmlns="">
            <p:pic>
              <p:nvPicPr>
                <p:cNvPr id="30" name="Ink 29">
                  <a:extLst>
                    <a:ext uri="{FF2B5EF4-FFF2-40B4-BE49-F238E27FC236}">
                      <a16:creationId xmlns:a16="http://schemas.microsoft.com/office/drawing/2014/main" id="{29712B41-7BC9-1D8C-94D7-D905398D8678}"/>
                    </a:ext>
                  </a:extLst>
                </p:cNvPr>
                <p:cNvPicPr/>
                <p:nvPr/>
              </p:nvPicPr>
              <p:blipFill>
                <a:blip r:embed="rId39"/>
                <a:stretch>
                  <a:fillRect/>
                </a:stretch>
              </p:blipFill>
              <p:spPr>
                <a:xfrm>
                  <a:off x="3102381" y="2120484"/>
                  <a:ext cx="973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Ink 31">
                  <a:extLst>
                    <a:ext uri="{FF2B5EF4-FFF2-40B4-BE49-F238E27FC236}">
                      <a16:creationId xmlns:a16="http://schemas.microsoft.com/office/drawing/2014/main" id="{D8B7AE3A-BD48-B828-9B28-9D3AADB6967D}"/>
                    </a:ext>
                  </a:extLst>
                </p14:cNvPr>
                <p14:cNvContentPartPr/>
                <p14:nvPr/>
              </p14:nvContentPartPr>
              <p14:xfrm>
                <a:off x="2111301" y="2116164"/>
                <a:ext cx="778680" cy="75960"/>
              </p14:xfrm>
            </p:contentPart>
          </mc:Choice>
          <mc:Fallback xmlns="">
            <p:pic>
              <p:nvPicPr>
                <p:cNvPr id="32" name="Ink 31">
                  <a:extLst>
                    <a:ext uri="{FF2B5EF4-FFF2-40B4-BE49-F238E27FC236}">
                      <a16:creationId xmlns:a16="http://schemas.microsoft.com/office/drawing/2014/main" id="{D8B7AE3A-BD48-B828-9B28-9D3AADB6967D}"/>
                    </a:ext>
                  </a:extLst>
                </p:cNvPr>
                <p:cNvPicPr/>
                <p:nvPr/>
              </p:nvPicPr>
              <p:blipFill>
                <a:blip r:embed="rId41"/>
                <a:stretch>
                  <a:fillRect/>
                </a:stretch>
              </p:blipFill>
              <p:spPr>
                <a:xfrm>
                  <a:off x="2093661" y="2098164"/>
                  <a:ext cx="814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Ink 32">
                  <a:extLst>
                    <a:ext uri="{FF2B5EF4-FFF2-40B4-BE49-F238E27FC236}">
                      <a16:creationId xmlns:a16="http://schemas.microsoft.com/office/drawing/2014/main" id="{D37172C2-B39F-0F9A-A569-112B4713A359}"/>
                    </a:ext>
                  </a:extLst>
                </p14:cNvPr>
                <p14:cNvContentPartPr/>
                <p14:nvPr/>
              </p14:nvContentPartPr>
              <p14:xfrm>
                <a:off x="760581" y="2119404"/>
                <a:ext cx="1189800" cy="52200"/>
              </p14:xfrm>
            </p:contentPart>
          </mc:Choice>
          <mc:Fallback xmlns="">
            <p:pic>
              <p:nvPicPr>
                <p:cNvPr id="33" name="Ink 32">
                  <a:extLst>
                    <a:ext uri="{FF2B5EF4-FFF2-40B4-BE49-F238E27FC236}">
                      <a16:creationId xmlns:a16="http://schemas.microsoft.com/office/drawing/2014/main" id="{D37172C2-B39F-0F9A-A569-112B4713A359}"/>
                    </a:ext>
                  </a:extLst>
                </p:cNvPr>
                <p:cNvPicPr/>
                <p:nvPr/>
              </p:nvPicPr>
              <p:blipFill>
                <a:blip r:embed="rId43"/>
                <a:stretch>
                  <a:fillRect/>
                </a:stretch>
              </p:blipFill>
              <p:spPr>
                <a:xfrm>
                  <a:off x="742941" y="2101764"/>
                  <a:ext cx="12254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Ink 55">
                  <a:extLst>
                    <a:ext uri="{FF2B5EF4-FFF2-40B4-BE49-F238E27FC236}">
                      <a16:creationId xmlns:a16="http://schemas.microsoft.com/office/drawing/2014/main" id="{18B72F0F-3549-7935-90FD-58A70FC31A9C}"/>
                    </a:ext>
                  </a:extLst>
                </p14:cNvPr>
                <p14:cNvContentPartPr/>
                <p14:nvPr/>
              </p14:nvContentPartPr>
              <p14:xfrm>
                <a:off x="5047821" y="1531164"/>
                <a:ext cx="1533600" cy="742320"/>
              </p14:xfrm>
            </p:contentPart>
          </mc:Choice>
          <mc:Fallback xmlns="">
            <p:pic>
              <p:nvPicPr>
                <p:cNvPr id="56" name="Ink 55">
                  <a:extLst>
                    <a:ext uri="{FF2B5EF4-FFF2-40B4-BE49-F238E27FC236}">
                      <a16:creationId xmlns:a16="http://schemas.microsoft.com/office/drawing/2014/main" id="{18B72F0F-3549-7935-90FD-58A70FC31A9C}"/>
                    </a:ext>
                  </a:extLst>
                </p:cNvPr>
                <p:cNvPicPr/>
                <p:nvPr/>
              </p:nvPicPr>
              <p:blipFill>
                <a:blip r:embed="rId45"/>
                <a:stretch>
                  <a:fillRect/>
                </a:stretch>
              </p:blipFill>
              <p:spPr>
                <a:xfrm>
                  <a:off x="5030181" y="1513164"/>
                  <a:ext cx="1569240" cy="777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6">
            <p14:nvContentPartPr>
              <p14:cNvPr id="83" name="Ink 82">
                <a:extLst>
                  <a:ext uri="{FF2B5EF4-FFF2-40B4-BE49-F238E27FC236}">
                    <a16:creationId xmlns:a16="http://schemas.microsoft.com/office/drawing/2014/main" id="{2777EE87-5F83-05E1-1627-4DEF75893BC0}"/>
                  </a:ext>
                </a:extLst>
              </p14:cNvPr>
              <p14:cNvContentPartPr/>
              <p14:nvPr/>
            </p14:nvContentPartPr>
            <p14:xfrm>
              <a:off x="6702741" y="2791524"/>
              <a:ext cx="18000" cy="1080"/>
            </p14:xfrm>
          </p:contentPart>
        </mc:Choice>
        <mc:Fallback xmlns="">
          <p:pic>
            <p:nvPicPr>
              <p:cNvPr id="83" name="Ink 82">
                <a:extLst>
                  <a:ext uri="{FF2B5EF4-FFF2-40B4-BE49-F238E27FC236}">
                    <a16:creationId xmlns:a16="http://schemas.microsoft.com/office/drawing/2014/main" id="{2777EE87-5F83-05E1-1627-4DEF75893BC0}"/>
                  </a:ext>
                </a:extLst>
              </p:cNvPr>
              <p:cNvPicPr/>
              <p:nvPr/>
            </p:nvPicPr>
            <p:blipFill>
              <a:blip r:embed="rId47"/>
              <a:stretch>
                <a:fillRect/>
              </a:stretch>
            </p:blipFill>
            <p:spPr>
              <a:xfrm>
                <a:off x="6685101" y="2773524"/>
                <a:ext cx="536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84" name="Ink 83">
                <a:extLst>
                  <a:ext uri="{FF2B5EF4-FFF2-40B4-BE49-F238E27FC236}">
                    <a16:creationId xmlns:a16="http://schemas.microsoft.com/office/drawing/2014/main" id="{65CF8BA0-C721-E10A-6983-6784F9EF3905}"/>
                  </a:ext>
                </a:extLst>
              </p14:cNvPr>
              <p14:cNvContentPartPr/>
              <p14:nvPr/>
            </p14:nvContentPartPr>
            <p14:xfrm>
              <a:off x="678861" y="2726364"/>
              <a:ext cx="6028920" cy="455400"/>
            </p14:xfrm>
          </p:contentPart>
        </mc:Choice>
        <mc:Fallback xmlns="">
          <p:pic>
            <p:nvPicPr>
              <p:cNvPr id="84" name="Ink 83">
                <a:extLst>
                  <a:ext uri="{FF2B5EF4-FFF2-40B4-BE49-F238E27FC236}">
                    <a16:creationId xmlns:a16="http://schemas.microsoft.com/office/drawing/2014/main" id="{65CF8BA0-C721-E10A-6983-6784F9EF3905}"/>
                  </a:ext>
                </a:extLst>
              </p:cNvPr>
              <p:cNvPicPr/>
              <p:nvPr/>
            </p:nvPicPr>
            <p:blipFill>
              <a:blip r:embed="rId49"/>
              <a:stretch>
                <a:fillRect/>
              </a:stretch>
            </p:blipFill>
            <p:spPr>
              <a:xfrm>
                <a:off x="661221" y="2708724"/>
                <a:ext cx="6064560" cy="4910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82" name="Ink 81">
                <a:extLst>
                  <a:ext uri="{FF2B5EF4-FFF2-40B4-BE49-F238E27FC236}">
                    <a16:creationId xmlns:a16="http://schemas.microsoft.com/office/drawing/2014/main" id="{E1CFFFA9-E89C-8AD9-EA67-B8953159CBF5}"/>
                  </a:ext>
                </a:extLst>
              </p14:cNvPr>
              <p14:cNvContentPartPr/>
              <p14:nvPr/>
            </p14:nvContentPartPr>
            <p14:xfrm>
              <a:off x="8673381" y="4434924"/>
              <a:ext cx="941400" cy="54000"/>
            </p14:xfrm>
          </p:contentPart>
        </mc:Choice>
        <mc:Fallback xmlns="">
          <p:pic>
            <p:nvPicPr>
              <p:cNvPr id="82" name="Ink 81">
                <a:extLst>
                  <a:ext uri="{FF2B5EF4-FFF2-40B4-BE49-F238E27FC236}">
                    <a16:creationId xmlns:a16="http://schemas.microsoft.com/office/drawing/2014/main" id="{E1CFFFA9-E89C-8AD9-EA67-B8953159CBF5}"/>
                  </a:ext>
                </a:extLst>
              </p:cNvPr>
              <p:cNvPicPr/>
              <p:nvPr/>
            </p:nvPicPr>
            <p:blipFill>
              <a:blip r:embed="rId51"/>
              <a:stretch>
                <a:fillRect/>
              </a:stretch>
            </p:blipFill>
            <p:spPr>
              <a:xfrm>
                <a:off x="8655381" y="4416924"/>
                <a:ext cx="97704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5" name="Ink 34">
                <a:extLst>
                  <a:ext uri="{FF2B5EF4-FFF2-40B4-BE49-F238E27FC236}">
                    <a16:creationId xmlns:a16="http://schemas.microsoft.com/office/drawing/2014/main" id="{4FFED2B5-D851-6456-3AED-973986AB1674}"/>
                  </a:ext>
                </a:extLst>
              </p14:cNvPr>
              <p14:cNvContentPartPr/>
              <p14:nvPr/>
            </p14:nvContentPartPr>
            <p14:xfrm>
              <a:off x="8490141" y="2782524"/>
              <a:ext cx="1011240" cy="55440"/>
            </p14:xfrm>
          </p:contentPart>
        </mc:Choice>
        <mc:Fallback xmlns="">
          <p:pic>
            <p:nvPicPr>
              <p:cNvPr id="35" name="Ink 34">
                <a:extLst>
                  <a:ext uri="{FF2B5EF4-FFF2-40B4-BE49-F238E27FC236}">
                    <a16:creationId xmlns:a16="http://schemas.microsoft.com/office/drawing/2014/main" id="{4FFED2B5-D851-6456-3AED-973986AB1674}"/>
                  </a:ext>
                </a:extLst>
              </p:cNvPr>
              <p:cNvPicPr/>
              <p:nvPr/>
            </p:nvPicPr>
            <p:blipFill>
              <a:blip r:embed="rId53"/>
              <a:stretch>
                <a:fillRect/>
              </a:stretch>
            </p:blipFill>
            <p:spPr>
              <a:xfrm>
                <a:off x="8472501" y="2764524"/>
                <a:ext cx="10468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6" name="Ink 35">
                <a:extLst>
                  <a:ext uri="{FF2B5EF4-FFF2-40B4-BE49-F238E27FC236}">
                    <a16:creationId xmlns:a16="http://schemas.microsoft.com/office/drawing/2014/main" id="{A3057D1A-6B63-9C2E-129A-133A1BF33731}"/>
                  </a:ext>
                </a:extLst>
              </p14:cNvPr>
              <p14:cNvContentPartPr/>
              <p14:nvPr/>
            </p14:nvContentPartPr>
            <p14:xfrm>
              <a:off x="7809381" y="2706564"/>
              <a:ext cx="489600" cy="60840"/>
            </p14:xfrm>
          </p:contentPart>
        </mc:Choice>
        <mc:Fallback xmlns="">
          <p:pic>
            <p:nvPicPr>
              <p:cNvPr id="36" name="Ink 35">
                <a:extLst>
                  <a:ext uri="{FF2B5EF4-FFF2-40B4-BE49-F238E27FC236}">
                    <a16:creationId xmlns:a16="http://schemas.microsoft.com/office/drawing/2014/main" id="{A3057D1A-6B63-9C2E-129A-133A1BF33731}"/>
                  </a:ext>
                </a:extLst>
              </p:cNvPr>
              <p:cNvPicPr/>
              <p:nvPr/>
            </p:nvPicPr>
            <p:blipFill>
              <a:blip r:embed="rId55"/>
              <a:stretch>
                <a:fillRect/>
              </a:stretch>
            </p:blipFill>
            <p:spPr>
              <a:xfrm>
                <a:off x="7791381" y="2688564"/>
                <a:ext cx="5252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Ink 36">
                <a:extLst>
                  <a:ext uri="{FF2B5EF4-FFF2-40B4-BE49-F238E27FC236}">
                    <a16:creationId xmlns:a16="http://schemas.microsoft.com/office/drawing/2014/main" id="{A80CD377-E462-3ADA-6685-653A23906A12}"/>
                  </a:ext>
                </a:extLst>
              </p14:cNvPr>
              <p14:cNvContentPartPr/>
              <p14:nvPr/>
            </p14:nvContentPartPr>
            <p14:xfrm>
              <a:off x="6687261" y="2745444"/>
              <a:ext cx="718200" cy="69480"/>
            </p14:xfrm>
          </p:contentPart>
        </mc:Choice>
        <mc:Fallback xmlns="">
          <p:pic>
            <p:nvPicPr>
              <p:cNvPr id="37" name="Ink 36">
                <a:extLst>
                  <a:ext uri="{FF2B5EF4-FFF2-40B4-BE49-F238E27FC236}">
                    <a16:creationId xmlns:a16="http://schemas.microsoft.com/office/drawing/2014/main" id="{A80CD377-E462-3ADA-6685-653A23906A12}"/>
                  </a:ext>
                </a:extLst>
              </p:cNvPr>
              <p:cNvPicPr/>
              <p:nvPr/>
            </p:nvPicPr>
            <p:blipFill>
              <a:blip r:embed="rId57"/>
              <a:stretch>
                <a:fillRect/>
              </a:stretch>
            </p:blipFill>
            <p:spPr>
              <a:xfrm>
                <a:off x="6669261" y="2727804"/>
                <a:ext cx="753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9" name="Ink 38">
                <a:extLst>
                  <a:ext uri="{FF2B5EF4-FFF2-40B4-BE49-F238E27FC236}">
                    <a16:creationId xmlns:a16="http://schemas.microsoft.com/office/drawing/2014/main" id="{0BD75AA9-EEE4-B0A7-2490-E4BA1BD6EE83}"/>
                  </a:ext>
                </a:extLst>
              </p14:cNvPr>
              <p14:cNvContentPartPr/>
              <p14:nvPr/>
            </p14:nvContentPartPr>
            <p14:xfrm>
              <a:off x="5983821" y="2737524"/>
              <a:ext cx="461520" cy="31320"/>
            </p14:xfrm>
          </p:contentPart>
        </mc:Choice>
        <mc:Fallback xmlns="">
          <p:pic>
            <p:nvPicPr>
              <p:cNvPr id="39" name="Ink 38">
                <a:extLst>
                  <a:ext uri="{FF2B5EF4-FFF2-40B4-BE49-F238E27FC236}">
                    <a16:creationId xmlns:a16="http://schemas.microsoft.com/office/drawing/2014/main" id="{0BD75AA9-EEE4-B0A7-2490-E4BA1BD6EE83}"/>
                  </a:ext>
                </a:extLst>
              </p:cNvPr>
              <p:cNvPicPr/>
              <p:nvPr/>
            </p:nvPicPr>
            <p:blipFill>
              <a:blip r:embed="rId59"/>
              <a:stretch>
                <a:fillRect/>
              </a:stretch>
            </p:blipFill>
            <p:spPr>
              <a:xfrm>
                <a:off x="5965821" y="2719884"/>
                <a:ext cx="49716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0" name="Ink 39">
                <a:extLst>
                  <a:ext uri="{FF2B5EF4-FFF2-40B4-BE49-F238E27FC236}">
                    <a16:creationId xmlns:a16="http://schemas.microsoft.com/office/drawing/2014/main" id="{C67A33C0-B54D-76D5-D50F-2213A862A013}"/>
                  </a:ext>
                </a:extLst>
              </p14:cNvPr>
              <p14:cNvContentPartPr/>
              <p14:nvPr/>
            </p14:nvContentPartPr>
            <p14:xfrm>
              <a:off x="5339061" y="2725644"/>
              <a:ext cx="320400" cy="35280"/>
            </p14:xfrm>
          </p:contentPart>
        </mc:Choice>
        <mc:Fallback xmlns="">
          <p:pic>
            <p:nvPicPr>
              <p:cNvPr id="40" name="Ink 39">
                <a:extLst>
                  <a:ext uri="{FF2B5EF4-FFF2-40B4-BE49-F238E27FC236}">
                    <a16:creationId xmlns:a16="http://schemas.microsoft.com/office/drawing/2014/main" id="{C67A33C0-B54D-76D5-D50F-2213A862A013}"/>
                  </a:ext>
                </a:extLst>
              </p:cNvPr>
              <p:cNvPicPr/>
              <p:nvPr/>
            </p:nvPicPr>
            <p:blipFill>
              <a:blip r:embed="rId61"/>
              <a:stretch>
                <a:fillRect/>
              </a:stretch>
            </p:blipFill>
            <p:spPr>
              <a:xfrm>
                <a:off x="5321061" y="2708004"/>
                <a:ext cx="356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2" name="Ink 41">
                <a:extLst>
                  <a:ext uri="{FF2B5EF4-FFF2-40B4-BE49-F238E27FC236}">
                    <a16:creationId xmlns:a16="http://schemas.microsoft.com/office/drawing/2014/main" id="{9875A0AB-2250-B5D0-2A2A-7EA6E590D8CC}"/>
                  </a:ext>
                </a:extLst>
              </p14:cNvPr>
              <p14:cNvContentPartPr/>
              <p14:nvPr/>
            </p14:nvContentPartPr>
            <p14:xfrm>
              <a:off x="4515021" y="2745084"/>
              <a:ext cx="611640" cy="29160"/>
            </p14:xfrm>
          </p:contentPart>
        </mc:Choice>
        <mc:Fallback xmlns="">
          <p:pic>
            <p:nvPicPr>
              <p:cNvPr id="42" name="Ink 41">
                <a:extLst>
                  <a:ext uri="{FF2B5EF4-FFF2-40B4-BE49-F238E27FC236}">
                    <a16:creationId xmlns:a16="http://schemas.microsoft.com/office/drawing/2014/main" id="{9875A0AB-2250-B5D0-2A2A-7EA6E590D8CC}"/>
                  </a:ext>
                </a:extLst>
              </p:cNvPr>
              <p:cNvPicPr/>
              <p:nvPr/>
            </p:nvPicPr>
            <p:blipFill>
              <a:blip r:embed="rId63"/>
              <a:stretch>
                <a:fillRect/>
              </a:stretch>
            </p:blipFill>
            <p:spPr>
              <a:xfrm>
                <a:off x="4497381" y="2727084"/>
                <a:ext cx="6472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3" name="Ink 42">
                <a:extLst>
                  <a:ext uri="{FF2B5EF4-FFF2-40B4-BE49-F238E27FC236}">
                    <a16:creationId xmlns:a16="http://schemas.microsoft.com/office/drawing/2014/main" id="{09A24AAB-6317-FFF5-7168-976CADA94F0C}"/>
                  </a:ext>
                </a:extLst>
              </p14:cNvPr>
              <p14:cNvContentPartPr/>
              <p14:nvPr/>
            </p14:nvContentPartPr>
            <p14:xfrm>
              <a:off x="3982941" y="2659044"/>
              <a:ext cx="342720" cy="35640"/>
            </p14:xfrm>
          </p:contentPart>
        </mc:Choice>
        <mc:Fallback xmlns="">
          <p:pic>
            <p:nvPicPr>
              <p:cNvPr id="43" name="Ink 42">
                <a:extLst>
                  <a:ext uri="{FF2B5EF4-FFF2-40B4-BE49-F238E27FC236}">
                    <a16:creationId xmlns:a16="http://schemas.microsoft.com/office/drawing/2014/main" id="{09A24AAB-6317-FFF5-7168-976CADA94F0C}"/>
                  </a:ext>
                </a:extLst>
              </p:cNvPr>
              <p:cNvPicPr/>
              <p:nvPr/>
            </p:nvPicPr>
            <p:blipFill>
              <a:blip r:embed="rId65"/>
              <a:stretch>
                <a:fillRect/>
              </a:stretch>
            </p:blipFill>
            <p:spPr>
              <a:xfrm>
                <a:off x="3965301" y="2641044"/>
                <a:ext cx="3783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4" name="Ink 43">
                <a:extLst>
                  <a:ext uri="{FF2B5EF4-FFF2-40B4-BE49-F238E27FC236}">
                    <a16:creationId xmlns:a16="http://schemas.microsoft.com/office/drawing/2014/main" id="{3D4B0035-5F81-F81F-3853-ECE8A992D28F}"/>
                  </a:ext>
                </a:extLst>
              </p14:cNvPr>
              <p14:cNvContentPartPr/>
              <p14:nvPr/>
            </p14:nvContentPartPr>
            <p14:xfrm>
              <a:off x="3276981" y="2742924"/>
              <a:ext cx="447480" cy="43200"/>
            </p14:xfrm>
          </p:contentPart>
        </mc:Choice>
        <mc:Fallback xmlns="">
          <p:pic>
            <p:nvPicPr>
              <p:cNvPr id="44" name="Ink 43">
                <a:extLst>
                  <a:ext uri="{FF2B5EF4-FFF2-40B4-BE49-F238E27FC236}">
                    <a16:creationId xmlns:a16="http://schemas.microsoft.com/office/drawing/2014/main" id="{3D4B0035-5F81-F81F-3853-ECE8A992D28F}"/>
                  </a:ext>
                </a:extLst>
              </p:cNvPr>
              <p:cNvPicPr/>
              <p:nvPr/>
            </p:nvPicPr>
            <p:blipFill>
              <a:blip r:embed="rId67"/>
              <a:stretch>
                <a:fillRect/>
              </a:stretch>
            </p:blipFill>
            <p:spPr>
              <a:xfrm>
                <a:off x="3259341" y="2724924"/>
                <a:ext cx="4831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Ink 45">
                <a:extLst>
                  <a:ext uri="{FF2B5EF4-FFF2-40B4-BE49-F238E27FC236}">
                    <a16:creationId xmlns:a16="http://schemas.microsoft.com/office/drawing/2014/main" id="{4754C11A-626E-4CF3-5843-00E8DF330CB0}"/>
                  </a:ext>
                </a:extLst>
              </p14:cNvPr>
              <p14:cNvContentPartPr/>
              <p14:nvPr/>
            </p14:nvContentPartPr>
            <p14:xfrm>
              <a:off x="2018421" y="2661204"/>
              <a:ext cx="1019880" cy="73440"/>
            </p14:xfrm>
          </p:contentPart>
        </mc:Choice>
        <mc:Fallback xmlns="">
          <p:pic>
            <p:nvPicPr>
              <p:cNvPr id="46" name="Ink 45">
                <a:extLst>
                  <a:ext uri="{FF2B5EF4-FFF2-40B4-BE49-F238E27FC236}">
                    <a16:creationId xmlns:a16="http://schemas.microsoft.com/office/drawing/2014/main" id="{4754C11A-626E-4CF3-5843-00E8DF330CB0}"/>
                  </a:ext>
                </a:extLst>
              </p:cNvPr>
              <p:cNvPicPr/>
              <p:nvPr/>
            </p:nvPicPr>
            <p:blipFill>
              <a:blip r:embed="rId69"/>
              <a:stretch>
                <a:fillRect/>
              </a:stretch>
            </p:blipFill>
            <p:spPr>
              <a:xfrm>
                <a:off x="2000781" y="2643204"/>
                <a:ext cx="105552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Ink 47">
                <a:extLst>
                  <a:ext uri="{FF2B5EF4-FFF2-40B4-BE49-F238E27FC236}">
                    <a16:creationId xmlns:a16="http://schemas.microsoft.com/office/drawing/2014/main" id="{927998E4-6BBF-6BD6-34D1-F109F9BFBB6F}"/>
                  </a:ext>
                </a:extLst>
              </p14:cNvPr>
              <p14:cNvContentPartPr/>
              <p14:nvPr/>
            </p14:nvContentPartPr>
            <p14:xfrm>
              <a:off x="894861" y="2619804"/>
              <a:ext cx="1036440" cy="145440"/>
            </p14:xfrm>
          </p:contentPart>
        </mc:Choice>
        <mc:Fallback xmlns="">
          <p:pic>
            <p:nvPicPr>
              <p:cNvPr id="48" name="Ink 47">
                <a:extLst>
                  <a:ext uri="{FF2B5EF4-FFF2-40B4-BE49-F238E27FC236}">
                    <a16:creationId xmlns:a16="http://schemas.microsoft.com/office/drawing/2014/main" id="{927998E4-6BBF-6BD6-34D1-F109F9BFBB6F}"/>
                  </a:ext>
                </a:extLst>
              </p:cNvPr>
              <p:cNvPicPr/>
              <p:nvPr/>
            </p:nvPicPr>
            <p:blipFill>
              <a:blip r:embed="rId71"/>
              <a:stretch>
                <a:fillRect/>
              </a:stretch>
            </p:blipFill>
            <p:spPr>
              <a:xfrm>
                <a:off x="877221" y="2602164"/>
                <a:ext cx="1072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Ink 49">
                <a:extLst>
                  <a:ext uri="{FF2B5EF4-FFF2-40B4-BE49-F238E27FC236}">
                    <a16:creationId xmlns:a16="http://schemas.microsoft.com/office/drawing/2014/main" id="{F90B95A1-B852-FDC4-7957-BFE28BCE84E0}"/>
                  </a:ext>
                </a:extLst>
              </p14:cNvPr>
              <p14:cNvContentPartPr/>
              <p14:nvPr/>
            </p14:nvContentPartPr>
            <p14:xfrm>
              <a:off x="297621" y="2629884"/>
              <a:ext cx="711000" cy="94680"/>
            </p14:xfrm>
          </p:contentPart>
        </mc:Choice>
        <mc:Fallback xmlns="">
          <p:pic>
            <p:nvPicPr>
              <p:cNvPr id="50" name="Ink 49">
                <a:extLst>
                  <a:ext uri="{FF2B5EF4-FFF2-40B4-BE49-F238E27FC236}">
                    <a16:creationId xmlns:a16="http://schemas.microsoft.com/office/drawing/2014/main" id="{F90B95A1-B852-FDC4-7957-BFE28BCE84E0}"/>
                  </a:ext>
                </a:extLst>
              </p:cNvPr>
              <p:cNvPicPr/>
              <p:nvPr/>
            </p:nvPicPr>
            <p:blipFill>
              <a:blip r:embed="rId73"/>
              <a:stretch>
                <a:fillRect/>
              </a:stretch>
            </p:blipFill>
            <p:spPr>
              <a:xfrm>
                <a:off x="279981" y="2612244"/>
                <a:ext cx="746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87" name="Ink 86">
                <a:extLst>
                  <a:ext uri="{FF2B5EF4-FFF2-40B4-BE49-F238E27FC236}">
                    <a16:creationId xmlns:a16="http://schemas.microsoft.com/office/drawing/2014/main" id="{502A9BAD-90D4-0015-3A33-1CDC8DA093FF}"/>
                  </a:ext>
                </a:extLst>
              </p14:cNvPr>
              <p14:cNvContentPartPr/>
              <p14:nvPr/>
            </p14:nvContentPartPr>
            <p14:xfrm>
              <a:off x="6695541" y="2854164"/>
              <a:ext cx="2958840" cy="1689120"/>
            </p14:xfrm>
          </p:contentPart>
        </mc:Choice>
        <mc:Fallback xmlns="">
          <p:pic>
            <p:nvPicPr>
              <p:cNvPr id="87" name="Ink 86">
                <a:extLst>
                  <a:ext uri="{FF2B5EF4-FFF2-40B4-BE49-F238E27FC236}">
                    <a16:creationId xmlns:a16="http://schemas.microsoft.com/office/drawing/2014/main" id="{502A9BAD-90D4-0015-3A33-1CDC8DA093FF}"/>
                  </a:ext>
                </a:extLst>
              </p:cNvPr>
              <p:cNvPicPr/>
              <p:nvPr/>
            </p:nvPicPr>
            <p:blipFill>
              <a:blip r:embed="rId75"/>
              <a:stretch>
                <a:fillRect/>
              </a:stretch>
            </p:blipFill>
            <p:spPr>
              <a:xfrm>
                <a:off x="6677901" y="2836164"/>
                <a:ext cx="2994480" cy="1724760"/>
              </a:xfrm>
              <a:prstGeom prst="rect">
                <a:avLst/>
              </a:prstGeom>
            </p:spPr>
          </p:pic>
        </mc:Fallback>
      </mc:AlternateContent>
      <p:grpSp>
        <p:nvGrpSpPr>
          <p:cNvPr id="90" name="Group 89">
            <a:extLst>
              <a:ext uri="{FF2B5EF4-FFF2-40B4-BE49-F238E27FC236}">
                <a16:creationId xmlns:a16="http://schemas.microsoft.com/office/drawing/2014/main" id="{2CC9647D-4EE8-B815-9F06-39E70DEE0677}"/>
              </a:ext>
            </a:extLst>
          </p:cNvPr>
          <p:cNvGrpSpPr/>
          <p:nvPr/>
        </p:nvGrpSpPr>
        <p:grpSpPr>
          <a:xfrm>
            <a:off x="73701" y="3122724"/>
            <a:ext cx="9540000" cy="931680"/>
            <a:chOff x="73701" y="3122724"/>
            <a:chExt cx="9540000" cy="931680"/>
          </a:xfrm>
        </p:grpSpPr>
        <mc:AlternateContent xmlns:mc="http://schemas.openxmlformats.org/markup-compatibility/2006" xmlns:p14="http://schemas.microsoft.com/office/powerpoint/2010/main">
          <mc:Choice Requires="p14">
            <p:contentPart p14:bwMode="auto" r:id="rId76">
              <p14:nvContentPartPr>
                <p14:cNvPr id="64" name="Ink 63">
                  <a:extLst>
                    <a:ext uri="{FF2B5EF4-FFF2-40B4-BE49-F238E27FC236}">
                      <a16:creationId xmlns:a16="http://schemas.microsoft.com/office/drawing/2014/main" id="{AAA1FAF1-DBFE-0F6B-6307-708AD5B19FF1}"/>
                    </a:ext>
                  </a:extLst>
                </p14:cNvPr>
                <p14:cNvContentPartPr/>
                <p14:nvPr/>
              </p14:nvContentPartPr>
              <p14:xfrm>
                <a:off x="8745021" y="3907164"/>
                <a:ext cx="776160" cy="67680"/>
              </p14:xfrm>
            </p:contentPart>
          </mc:Choice>
          <mc:Fallback xmlns="">
            <p:pic>
              <p:nvPicPr>
                <p:cNvPr id="64" name="Ink 63">
                  <a:extLst>
                    <a:ext uri="{FF2B5EF4-FFF2-40B4-BE49-F238E27FC236}">
                      <a16:creationId xmlns:a16="http://schemas.microsoft.com/office/drawing/2014/main" id="{AAA1FAF1-DBFE-0F6B-6307-708AD5B19FF1}"/>
                    </a:ext>
                  </a:extLst>
                </p:cNvPr>
                <p:cNvPicPr/>
                <p:nvPr/>
              </p:nvPicPr>
              <p:blipFill>
                <a:blip r:embed="rId77"/>
                <a:stretch>
                  <a:fillRect/>
                </a:stretch>
              </p:blipFill>
              <p:spPr>
                <a:xfrm>
                  <a:off x="8727381" y="3889164"/>
                  <a:ext cx="8118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5" name="Ink 64">
                  <a:extLst>
                    <a:ext uri="{FF2B5EF4-FFF2-40B4-BE49-F238E27FC236}">
                      <a16:creationId xmlns:a16="http://schemas.microsoft.com/office/drawing/2014/main" id="{876FD30B-D46D-283D-9F72-84F2D8EEE7CA}"/>
                    </a:ext>
                  </a:extLst>
                </p14:cNvPr>
                <p14:cNvContentPartPr/>
                <p14:nvPr/>
              </p14:nvContentPartPr>
              <p14:xfrm>
                <a:off x="7649901" y="3865044"/>
                <a:ext cx="959400" cy="51480"/>
              </p14:xfrm>
            </p:contentPart>
          </mc:Choice>
          <mc:Fallback xmlns="">
            <p:pic>
              <p:nvPicPr>
                <p:cNvPr id="65" name="Ink 64">
                  <a:extLst>
                    <a:ext uri="{FF2B5EF4-FFF2-40B4-BE49-F238E27FC236}">
                      <a16:creationId xmlns:a16="http://schemas.microsoft.com/office/drawing/2014/main" id="{876FD30B-D46D-283D-9F72-84F2D8EEE7CA}"/>
                    </a:ext>
                  </a:extLst>
                </p:cNvPr>
                <p:cNvPicPr/>
                <p:nvPr/>
              </p:nvPicPr>
              <p:blipFill>
                <a:blip r:embed="rId79"/>
                <a:stretch>
                  <a:fillRect/>
                </a:stretch>
              </p:blipFill>
              <p:spPr>
                <a:xfrm>
                  <a:off x="7632261" y="3847404"/>
                  <a:ext cx="99504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7" name="Ink 66">
                  <a:extLst>
                    <a:ext uri="{FF2B5EF4-FFF2-40B4-BE49-F238E27FC236}">
                      <a16:creationId xmlns:a16="http://schemas.microsoft.com/office/drawing/2014/main" id="{61A6BB56-5F1B-758D-6D26-C1DA9C5095B9}"/>
                    </a:ext>
                  </a:extLst>
                </p14:cNvPr>
                <p14:cNvContentPartPr/>
                <p14:nvPr/>
              </p14:nvContentPartPr>
              <p14:xfrm>
                <a:off x="6575301" y="3884844"/>
                <a:ext cx="920880" cy="43200"/>
              </p14:xfrm>
            </p:contentPart>
          </mc:Choice>
          <mc:Fallback xmlns="">
            <p:pic>
              <p:nvPicPr>
                <p:cNvPr id="67" name="Ink 66">
                  <a:extLst>
                    <a:ext uri="{FF2B5EF4-FFF2-40B4-BE49-F238E27FC236}">
                      <a16:creationId xmlns:a16="http://schemas.microsoft.com/office/drawing/2014/main" id="{61A6BB56-5F1B-758D-6D26-C1DA9C5095B9}"/>
                    </a:ext>
                  </a:extLst>
                </p:cNvPr>
                <p:cNvPicPr/>
                <p:nvPr/>
              </p:nvPicPr>
              <p:blipFill>
                <a:blip r:embed="rId81"/>
                <a:stretch>
                  <a:fillRect/>
                </a:stretch>
              </p:blipFill>
              <p:spPr>
                <a:xfrm>
                  <a:off x="6557301" y="3866844"/>
                  <a:ext cx="9565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8" name="Ink 67">
                  <a:extLst>
                    <a:ext uri="{FF2B5EF4-FFF2-40B4-BE49-F238E27FC236}">
                      <a16:creationId xmlns:a16="http://schemas.microsoft.com/office/drawing/2014/main" id="{EEFCB3D5-AE88-4A9D-27FA-81ED0D085F18}"/>
                    </a:ext>
                  </a:extLst>
                </p14:cNvPr>
                <p14:cNvContentPartPr/>
                <p14:nvPr/>
              </p14:nvContentPartPr>
              <p14:xfrm>
                <a:off x="5697261" y="3912924"/>
                <a:ext cx="855360" cy="32760"/>
              </p14:xfrm>
            </p:contentPart>
          </mc:Choice>
          <mc:Fallback xmlns="">
            <p:pic>
              <p:nvPicPr>
                <p:cNvPr id="68" name="Ink 67">
                  <a:extLst>
                    <a:ext uri="{FF2B5EF4-FFF2-40B4-BE49-F238E27FC236}">
                      <a16:creationId xmlns:a16="http://schemas.microsoft.com/office/drawing/2014/main" id="{EEFCB3D5-AE88-4A9D-27FA-81ED0D085F18}"/>
                    </a:ext>
                  </a:extLst>
                </p:cNvPr>
                <p:cNvPicPr/>
                <p:nvPr/>
              </p:nvPicPr>
              <p:blipFill>
                <a:blip r:embed="rId83"/>
                <a:stretch>
                  <a:fillRect/>
                </a:stretch>
              </p:blipFill>
              <p:spPr>
                <a:xfrm>
                  <a:off x="5679621" y="3894924"/>
                  <a:ext cx="891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9" name="Ink 68">
                  <a:extLst>
                    <a:ext uri="{FF2B5EF4-FFF2-40B4-BE49-F238E27FC236}">
                      <a16:creationId xmlns:a16="http://schemas.microsoft.com/office/drawing/2014/main" id="{D9300CAB-1AE8-437D-749A-37054BC2C0C2}"/>
                    </a:ext>
                  </a:extLst>
                </p14:cNvPr>
                <p14:cNvContentPartPr/>
                <p14:nvPr/>
              </p14:nvContentPartPr>
              <p14:xfrm>
                <a:off x="5146821" y="3867204"/>
                <a:ext cx="425880" cy="69480"/>
              </p14:xfrm>
            </p:contentPart>
          </mc:Choice>
          <mc:Fallback xmlns="">
            <p:pic>
              <p:nvPicPr>
                <p:cNvPr id="69" name="Ink 68">
                  <a:extLst>
                    <a:ext uri="{FF2B5EF4-FFF2-40B4-BE49-F238E27FC236}">
                      <a16:creationId xmlns:a16="http://schemas.microsoft.com/office/drawing/2014/main" id="{D9300CAB-1AE8-437D-749A-37054BC2C0C2}"/>
                    </a:ext>
                  </a:extLst>
                </p:cNvPr>
                <p:cNvPicPr/>
                <p:nvPr/>
              </p:nvPicPr>
              <p:blipFill>
                <a:blip r:embed="rId85"/>
                <a:stretch>
                  <a:fillRect/>
                </a:stretch>
              </p:blipFill>
              <p:spPr>
                <a:xfrm>
                  <a:off x="5128821" y="3849204"/>
                  <a:ext cx="4615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 name="Ink 70">
                  <a:extLst>
                    <a:ext uri="{FF2B5EF4-FFF2-40B4-BE49-F238E27FC236}">
                      <a16:creationId xmlns:a16="http://schemas.microsoft.com/office/drawing/2014/main" id="{AFC03EB1-16E9-C8DF-205B-45CC43565DFD}"/>
                    </a:ext>
                  </a:extLst>
                </p14:cNvPr>
                <p14:cNvContentPartPr/>
                <p14:nvPr/>
              </p14:nvContentPartPr>
              <p14:xfrm>
                <a:off x="4429701" y="3870084"/>
                <a:ext cx="556200" cy="48240"/>
              </p14:xfrm>
            </p:contentPart>
          </mc:Choice>
          <mc:Fallback xmlns="">
            <p:pic>
              <p:nvPicPr>
                <p:cNvPr id="71" name="Ink 70">
                  <a:extLst>
                    <a:ext uri="{FF2B5EF4-FFF2-40B4-BE49-F238E27FC236}">
                      <a16:creationId xmlns:a16="http://schemas.microsoft.com/office/drawing/2014/main" id="{AFC03EB1-16E9-C8DF-205B-45CC43565DFD}"/>
                    </a:ext>
                  </a:extLst>
                </p:cNvPr>
                <p:cNvPicPr/>
                <p:nvPr/>
              </p:nvPicPr>
              <p:blipFill>
                <a:blip r:embed="rId87"/>
                <a:stretch>
                  <a:fillRect/>
                </a:stretch>
              </p:blipFill>
              <p:spPr>
                <a:xfrm>
                  <a:off x="4411701" y="3852084"/>
                  <a:ext cx="59184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2" name="Ink 71">
                  <a:extLst>
                    <a:ext uri="{FF2B5EF4-FFF2-40B4-BE49-F238E27FC236}">
                      <a16:creationId xmlns:a16="http://schemas.microsoft.com/office/drawing/2014/main" id="{E51E8374-171D-275D-330C-A314A51A03E5}"/>
                    </a:ext>
                  </a:extLst>
                </p14:cNvPr>
                <p14:cNvContentPartPr/>
                <p14:nvPr/>
              </p14:nvContentPartPr>
              <p14:xfrm>
                <a:off x="3833541" y="3870444"/>
                <a:ext cx="401400" cy="10080"/>
              </p14:xfrm>
            </p:contentPart>
          </mc:Choice>
          <mc:Fallback xmlns="">
            <p:pic>
              <p:nvPicPr>
                <p:cNvPr id="72" name="Ink 71">
                  <a:extLst>
                    <a:ext uri="{FF2B5EF4-FFF2-40B4-BE49-F238E27FC236}">
                      <a16:creationId xmlns:a16="http://schemas.microsoft.com/office/drawing/2014/main" id="{E51E8374-171D-275D-330C-A314A51A03E5}"/>
                    </a:ext>
                  </a:extLst>
                </p:cNvPr>
                <p:cNvPicPr/>
                <p:nvPr/>
              </p:nvPicPr>
              <p:blipFill>
                <a:blip r:embed="rId89"/>
                <a:stretch>
                  <a:fillRect/>
                </a:stretch>
              </p:blipFill>
              <p:spPr>
                <a:xfrm>
                  <a:off x="3815541" y="3852804"/>
                  <a:ext cx="4370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3" name="Ink 72">
                  <a:extLst>
                    <a:ext uri="{FF2B5EF4-FFF2-40B4-BE49-F238E27FC236}">
                      <a16:creationId xmlns:a16="http://schemas.microsoft.com/office/drawing/2014/main" id="{3530966F-6920-9493-1BAE-F1E8275AE149}"/>
                    </a:ext>
                  </a:extLst>
                </p14:cNvPr>
                <p14:cNvContentPartPr/>
                <p14:nvPr/>
              </p14:nvContentPartPr>
              <p14:xfrm>
                <a:off x="3261141" y="3847764"/>
                <a:ext cx="549000" cy="36360"/>
              </p14:xfrm>
            </p:contentPart>
          </mc:Choice>
          <mc:Fallback xmlns="">
            <p:pic>
              <p:nvPicPr>
                <p:cNvPr id="73" name="Ink 72">
                  <a:extLst>
                    <a:ext uri="{FF2B5EF4-FFF2-40B4-BE49-F238E27FC236}">
                      <a16:creationId xmlns:a16="http://schemas.microsoft.com/office/drawing/2014/main" id="{3530966F-6920-9493-1BAE-F1E8275AE149}"/>
                    </a:ext>
                  </a:extLst>
                </p:cNvPr>
                <p:cNvPicPr/>
                <p:nvPr/>
              </p:nvPicPr>
              <p:blipFill>
                <a:blip r:embed="rId91"/>
                <a:stretch>
                  <a:fillRect/>
                </a:stretch>
              </p:blipFill>
              <p:spPr>
                <a:xfrm>
                  <a:off x="3243501" y="3829764"/>
                  <a:ext cx="5846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5" name="Ink 74">
                  <a:extLst>
                    <a:ext uri="{FF2B5EF4-FFF2-40B4-BE49-F238E27FC236}">
                      <a16:creationId xmlns:a16="http://schemas.microsoft.com/office/drawing/2014/main" id="{F3FF844D-EB43-4B46-01FF-91726C86EDE6}"/>
                    </a:ext>
                  </a:extLst>
                </p14:cNvPr>
                <p14:cNvContentPartPr/>
                <p14:nvPr/>
              </p14:nvContentPartPr>
              <p14:xfrm>
                <a:off x="2531061" y="3842724"/>
                <a:ext cx="646560" cy="66600"/>
              </p14:xfrm>
            </p:contentPart>
          </mc:Choice>
          <mc:Fallback xmlns="">
            <p:pic>
              <p:nvPicPr>
                <p:cNvPr id="75" name="Ink 74">
                  <a:extLst>
                    <a:ext uri="{FF2B5EF4-FFF2-40B4-BE49-F238E27FC236}">
                      <a16:creationId xmlns:a16="http://schemas.microsoft.com/office/drawing/2014/main" id="{F3FF844D-EB43-4B46-01FF-91726C86EDE6}"/>
                    </a:ext>
                  </a:extLst>
                </p:cNvPr>
                <p:cNvPicPr/>
                <p:nvPr/>
              </p:nvPicPr>
              <p:blipFill>
                <a:blip r:embed="rId93"/>
                <a:stretch>
                  <a:fillRect/>
                </a:stretch>
              </p:blipFill>
              <p:spPr>
                <a:xfrm>
                  <a:off x="2513061" y="3824724"/>
                  <a:ext cx="68220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7" name="Ink 76">
                  <a:extLst>
                    <a:ext uri="{FF2B5EF4-FFF2-40B4-BE49-F238E27FC236}">
                      <a16:creationId xmlns:a16="http://schemas.microsoft.com/office/drawing/2014/main" id="{23FC3497-4C3A-004F-50F3-73D020E8C89E}"/>
                    </a:ext>
                  </a:extLst>
                </p14:cNvPr>
                <p14:cNvContentPartPr/>
                <p14:nvPr/>
              </p14:nvContentPartPr>
              <p14:xfrm>
                <a:off x="1838781" y="3861084"/>
                <a:ext cx="426600" cy="49680"/>
              </p14:xfrm>
            </p:contentPart>
          </mc:Choice>
          <mc:Fallback xmlns="">
            <p:pic>
              <p:nvPicPr>
                <p:cNvPr id="77" name="Ink 76">
                  <a:extLst>
                    <a:ext uri="{FF2B5EF4-FFF2-40B4-BE49-F238E27FC236}">
                      <a16:creationId xmlns:a16="http://schemas.microsoft.com/office/drawing/2014/main" id="{23FC3497-4C3A-004F-50F3-73D020E8C89E}"/>
                    </a:ext>
                  </a:extLst>
                </p:cNvPr>
                <p:cNvPicPr/>
                <p:nvPr/>
              </p:nvPicPr>
              <p:blipFill>
                <a:blip r:embed="rId95"/>
                <a:stretch>
                  <a:fillRect/>
                </a:stretch>
              </p:blipFill>
              <p:spPr>
                <a:xfrm>
                  <a:off x="1820781" y="3843444"/>
                  <a:ext cx="4622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9" name="Ink 78">
                  <a:extLst>
                    <a:ext uri="{FF2B5EF4-FFF2-40B4-BE49-F238E27FC236}">
                      <a16:creationId xmlns:a16="http://schemas.microsoft.com/office/drawing/2014/main" id="{145D3470-AE2E-CDB7-625C-3F055A4F8C93}"/>
                    </a:ext>
                  </a:extLst>
                </p14:cNvPr>
                <p14:cNvContentPartPr/>
                <p14:nvPr/>
              </p14:nvContentPartPr>
              <p14:xfrm>
                <a:off x="1082061" y="3888084"/>
                <a:ext cx="620640" cy="28440"/>
              </p14:xfrm>
            </p:contentPart>
          </mc:Choice>
          <mc:Fallback xmlns="">
            <p:pic>
              <p:nvPicPr>
                <p:cNvPr id="79" name="Ink 78">
                  <a:extLst>
                    <a:ext uri="{FF2B5EF4-FFF2-40B4-BE49-F238E27FC236}">
                      <a16:creationId xmlns:a16="http://schemas.microsoft.com/office/drawing/2014/main" id="{145D3470-AE2E-CDB7-625C-3F055A4F8C93}"/>
                    </a:ext>
                  </a:extLst>
                </p:cNvPr>
                <p:cNvPicPr/>
                <p:nvPr/>
              </p:nvPicPr>
              <p:blipFill>
                <a:blip r:embed="rId97"/>
                <a:stretch>
                  <a:fillRect/>
                </a:stretch>
              </p:blipFill>
              <p:spPr>
                <a:xfrm>
                  <a:off x="1064061" y="3870444"/>
                  <a:ext cx="656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80" name="Ink 79">
                  <a:extLst>
                    <a:ext uri="{FF2B5EF4-FFF2-40B4-BE49-F238E27FC236}">
                      <a16:creationId xmlns:a16="http://schemas.microsoft.com/office/drawing/2014/main" id="{C8DB7883-FAAD-B483-AD38-D7D7F232A668}"/>
                    </a:ext>
                  </a:extLst>
                </p14:cNvPr>
                <p14:cNvContentPartPr/>
                <p14:nvPr/>
              </p14:nvContentPartPr>
              <p14:xfrm>
                <a:off x="268821" y="3791604"/>
                <a:ext cx="517320" cy="54000"/>
              </p14:xfrm>
            </p:contentPart>
          </mc:Choice>
          <mc:Fallback xmlns="">
            <p:pic>
              <p:nvPicPr>
                <p:cNvPr id="80" name="Ink 79">
                  <a:extLst>
                    <a:ext uri="{FF2B5EF4-FFF2-40B4-BE49-F238E27FC236}">
                      <a16:creationId xmlns:a16="http://schemas.microsoft.com/office/drawing/2014/main" id="{C8DB7883-FAAD-B483-AD38-D7D7F232A668}"/>
                    </a:ext>
                  </a:extLst>
                </p:cNvPr>
                <p:cNvPicPr/>
                <p:nvPr/>
              </p:nvPicPr>
              <p:blipFill>
                <a:blip r:embed="rId99"/>
                <a:stretch>
                  <a:fillRect/>
                </a:stretch>
              </p:blipFill>
              <p:spPr>
                <a:xfrm>
                  <a:off x="250821" y="3773604"/>
                  <a:ext cx="5529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2" name="Ink 51">
                  <a:extLst>
                    <a:ext uri="{FF2B5EF4-FFF2-40B4-BE49-F238E27FC236}">
                      <a16:creationId xmlns:a16="http://schemas.microsoft.com/office/drawing/2014/main" id="{40A3F5BA-C961-AFC0-69BA-01622D54DAD0}"/>
                    </a:ext>
                  </a:extLst>
                </p14:cNvPr>
                <p14:cNvContentPartPr/>
                <p14:nvPr/>
              </p14:nvContentPartPr>
              <p14:xfrm>
                <a:off x="8824941" y="3226044"/>
                <a:ext cx="788760" cy="29520"/>
              </p14:xfrm>
            </p:contentPart>
          </mc:Choice>
          <mc:Fallback xmlns="">
            <p:pic>
              <p:nvPicPr>
                <p:cNvPr id="52" name="Ink 51">
                  <a:extLst>
                    <a:ext uri="{FF2B5EF4-FFF2-40B4-BE49-F238E27FC236}">
                      <a16:creationId xmlns:a16="http://schemas.microsoft.com/office/drawing/2014/main" id="{40A3F5BA-C961-AFC0-69BA-01622D54DAD0}"/>
                    </a:ext>
                  </a:extLst>
                </p:cNvPr>
                <p:cNvPicPr/>
                <p:nvPr/>
              </p:nvPicPr>
              <p:blipFill>
                <a:blip r:embed="rId101"/>
                <a:stretch>
                  <a:fillRect/>
                </a:stretch>
              </p:blipFill>
              <p:spPr>
                <a:xfrm>
                  <a:off x="8806941" y="3208404"/>
                  <a:ext cx="824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3" name="Ink 52">
                  <a:extLst>
                    <a:ext uri="{FF2B5EF4-FFF2-40B4-BE49-F238E27FC236}">
                      <a16:creationId xmlns:a16="http://schemas.microsoft.com/office/drawing/2014/main" id="{26C16E86-BB37-63B7-D0D5-215468C0B7E1}"/>
                    </a:ext>
                  </a:extLst>
                </p14:cNvPr>
                <p14:cNvContentPartPr/>
                <p14:nvPr/>
              </p14:nvContentPartPr>
              <p14:xfrm>
                <a:off x="8208981" y="3269244"/>
                <a:ext cx="298800" cy="10080"/>
              </p14:xfrm>
            </p:contentPart>
          </mc:Choice>
          <mc:Fallback xmlns="">
            <p:pic>
              <p:nvPicPr>
                <p:cNvPr id="53" name="Ink 52">
                  <a:extLst>
                    <a:ext uri="{FF2B5EF4-FFF2-40B4-BE49-F238E27FC236}">
                      <a16:creationId xmlns:a16="http://schemas.microsoft.com/office/drawing/2014/main" id="{26C16E86-BB37-63B7-D0D5-215468C0B7E1}"/>
                    </a:ext>
                  </a:extLst>
                </p:cNvPr>
                <p:cNvPicPr/>
                <p:nvPr/>
              </p:nvPicPr>
              <p:blipFill>
                <a:blip r:embed="rId103"/>
                <a:stretch>
                  <a:fillRect/>
                </a:stretch>
              </p:blipFill>
              <p:spPr>
                <a:xfrm>
                  <a:off x="8191341" y="3251244"/>
                  <a:ext cx="3344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4" name="Ink 53">
                  <a:extLst>
                    <a:ext uri="{FF2B5EF4-FFF2-40B4-BE49-F238E27FC236}">
                      <a16:creationId xmlns:a16="http://schemas.microsoft.com/office/drawing/2014/main" id="{784B5F4C-A733-9E76-1446-846242ACAB9A}"/>
                    </a:ext>
                  </a:extLst>
                </p14:cNvPr>
                <p14:cNvContentPartPr/>
                <p14:nvPr/>
              </p14:nvContentPartPr>
              <p14:xfrm>
                <a:off x="7076421" y="3311724"/>
                <a:ext cx="969840" cy="59760"/>
              </p14:xfrm>
            </p:contentPart>
          </mc:Choice>
          <mc:Fallback xmlns="">
            <p:pic>
              <p:nvPicPr>
                <p:cNvPr id="54" name="Ink 53">
                  <a:extLst>
                    <a:ext uri="{FF2B5EF4-FFF2-40B4-BE49-F238E27FC236}">
                      <a16:creationId xmlns:a16="http://schemas.microsoft.com/office/drawing/2014/main" id="{784B5F4C-A733-9E76-1446-846242ACAB9A}"/>
                    </a:ext>
                  </a:extLst>
                </p:cNvPr>
                <p:cNvPicPr/>
                <p:nvPr/>
              </p:nvPicPr>
              <p:blipFill>
                <a:blip r:embed="rId105"/>
                <a:stretch>
                  <a:fillRect/>
                </a:stretch>
              </p:blipFill>
              <p:spPr>
                <a:xfrm>
                  <a:off x="7058421" y="3294084"/>
                  <a:ext cx="100548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8" name="Ink 57">
                  <a:extLst>
                    <a:ext uri="{FF2B5EF4-FFF2-40B4-BE49-F238E27FC236}">
                      <a16:creationId xmlns:a16="http://schemas.microsoft.com/office/drawing/2014/main" id="{3A16B669-9814-80EA-E5FD-6B26F1280024}"/>
                    </a:ext>
                  </a:extLst>
                </p14:cNvPr>
                <p14:cNvContentPartPr/>
                <p14:nvPr/>
              </p14:nvContentPartPr>
              <p14:xfrm>
                <a:off x="4563261" y="3245844"/>
                <a:ext cx="1341000" cy="58320"/>
              </p14:xfrm>
            </p:contentPart>
          </mc:Choice>
          <mc:Fallback xmlns="">
            <p:pic>
              <p:nvPicPr>
                <p:cNvPr id="58" name="Ink 57">
                  <a:extLst>
                    <a:ext uri="{FF2B5EF4-FFF2-40B4-BE49-F238E27FC236}">
                      <a16:creationId xmlns:a16="http://schemas.microsoft.com/office/drawing/2014/main" id="{3A16B669-9814-80EA-E5FD-6B26F1280024}"/>
                    </a:ext>
                  </a:extLst>
                </p:cNvPr>
                <p:cNvPicPr/>
                <p:nvPr/>
              </p:nvPicPr>
              <p:blipFill>
                <a:blip r:embed="rId107"/>
                <a:stretch>
                  <a:fillRect/>
                </a:stretch>
              </p:blipFill>
              <p:spPr>
                <a:xfrm>
                  <a:off x="4545261" y="3228204"/>
                  <a:ext cx="137664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9" name="Ink 58">
                  <a:extLst>
                    <a:ext uri="{FF2B5EF4-FFF2-40B4-BE49-F238E27FC236}">
                      <a16:creationId xmlns:a16="http://schemas.microsoft.com/office/drawing/2014/main" id="{9C24B36B-9B9F-A8C7-36AE-7448C18A4994}"/>
                    </a:ext>
                  </a:extLst>
                </p14:cNvPr>
                <p14:cNvContentPartPr/>
                <p14:nvPr/>
              </p14:nvContentPartPr>
              <p14:xfrm>
                <a:off x="3562101" y="3234684"/>
                <a:ext cx="653760" cy="33120"/>
              </p14:xfrm>
            </p:contentPart>
          </mc:Choice>
          <mc:Fallback xmlns="">
            <p:pic>
              <p:nvPicPr>
                <p:cNvPr id="59" name="Ink 58">
                  <a:extLst>
                    <a:ext uri="{FF2B5EF4-FFF2-40B4-BE49-F238E27FC236}">
                      <a16:creationId xmlns:a16="http://schemas.microsoft.com/office/drawing/2014/main" id="{9C24B36B-9B9F-A8C7-36AE-7448C18A4994}"/>
                    </a:ext>
                  </a:extLst>
                </p:cNvPr>
                <p:cNvPicPr/>
                <p:nvPr/>
              </p:nvPicPr>
              <p:blipFill>
                <a:blip r:embed="rId109"/>
                <a:stretch>
                  <a:fillRect/>
                </a:stretch>
              </p:blipFill>
              <p:spPr>
                <a:xfrm>
                  <a:off x="3544461" y="3217044"/>
                  <a:ext cx="689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0" name="Ink 59">
                  <a:extLst>
                    <a:ext uri="{FF2B5EF4-FFF2-40B4-BE49-F238E27FC236}">
                      <a16:creationId xmlns:a16="http://schemas.microsoft.com/office/drawing/2014/main" id="{B41A5647-F921-5B34-09FB-0EE1DDE84388}"/>
                    </a:ext>
                  </a:extLst>
                </p14:cNvPr>
                <p14:cNvContentPartPr/>
                <p14:nvPr/>
              </p14:nvContentPartPr>
              <p14:xfrm>
                <a:off x="2521701" y="3122724"/>
                <a:ext cx="901800" cy="129600"/>
              </p14:xfrm>
            </p:contentPart>
          </mc:Choice>
          <mc:Fallback xmlns="">
            <p:pic>
              <p:nvPicPr>
                <p:cNvPr id="60" name="Ink 59">
                  <a:extLst>
                    <a:ext uri="{FF2B5EF4-FFF2-40B4-BE49-F238E27FC236}">
                      <a16:creationId xmlns:a16="http://schemas.microsoft.com/office/drawing/2014/main" id="{B41A5647-F921-5B34-09FB-0EE1DDE84388}"/>
                    </a:ext>
                  </a:extLst>
                </p:cNvPr>
                <p:cNvPicPr/>
                <p:nvPr/>
              </p:nvPicPr>
              <p:blipFill>
                <a:blip r:embed="rId111"/>
                <a:stretch>
                  <a:fillRect/>
                </a:stretch>
              </p:blipFill>
              <p:spPr>
                <a:xfrm>
                  <a:off x="2503701" y="3104724"/>
                  <a:ext cx="93744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1" name="Ink 60">
                  <a:extLst>
                    <a:ext uri="{FF2B5EF4-FFF2-40B4-BE49-F238E27FC236}">
                      <a16:creationId xmlns:a16="http://schemas.microsoft.com/office/drawing/2014/main" id="{534278E2-6133-DC97-1BAF-CF358AC11D5D}"/>
                    </a:ext>
                  </a:extLst>
                </p14:cNvPr>
                <p14:cNvContentPartPr/>
                <p14:nvPr/>
              </p14:nvContentPartPr>
              <p14:xfrm>
                <a:off x="1931661" y="3241164"/>
                <a:ext cx="600480" cy="72720"/>
              </p14:xfrm>
            </p:contentPart>
          </mc:Choice>
          <mc:Fallback xmlns="">
            <p:pic>
              <p:nvPicPr>
                <p:cNvPr id="61" name="Ink 60">
                  <a:extLst>
                    <a:ext uri="{FF2B5EF4-FFF2-40B4-BE49-F238E27FC236}">
                      <a16:creationId xmlns:a16="http://schemas.microsoft.com/office/drawing/2014/main" id="{534278E2-6133-DC97-1BAF-CF358AC11D5D}"/>
                    </a:ext>
                  </a:extLst>
                </p:cNvPr>
                <p:cNvPicPr/>
                <p:nvPr/>
              </p:nvPicPr>
              <p:blipFill>
                <a:blip r:embed="rId113"/>
                <a:stretch>
                  <a:fillRect/>
                </a:stretch>
              </p:blipFill>
              <p:spPr>
                <a:xfrm>
                  <a:off x="1913661" y="3223524"/>
                  <a:ext cx="6361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2" name="Ink 61">
                  <a:extLst>
                    <a:ext uri="{FF2B5EF4-FFF2-40B4-BE49-F238E27FC236}">
                      <a16:creationId xmlns:a16="http://schemas.microsoft.com/office/drawing/2014/main" id="{CD01AEF4-766E-BD88-0162-E866C3B2A1F6}"/>
                    </a:ext>
                  </a:extLst>
                </p14:cNvPr>
                <p14:cNvContentPartPr/>
                <p14:nvPr/>
              </p14:nvContentPartPr>
              <p14:xfrm>
                <a:off x="831861" y="3250164"/>
                <a:ext cx="1044360" cy="23400"/>
              </p14:xfrm>
            </p:contentPart>
          </mc:Choice>
          <mc:Fallback xmlns="">
            <p:pic>
              <p:nvPicPr>
                <p:cNvPr id="62" name="Ink 61">
                  <a:extLst>
                    <a:ext uri="{FF2B5EF4-FFF2-40B4-BE49-F238E27FC236}">
                      <a16:creationId xmlns:a16="http://schemas.microsoft.com/office/drawing/2014/main" id="{CD01AEF4-766E-BD88-0162-E866C3B2A1F6}"/>
                    </a:ext>
                  </a:extLst>
                </p:cNvPr>
                <p:cNvPicPr/>
                <p:nvPr/>
              </p:nvPicPr>
              <p:blipFill>
                <a:blip r:embed="rId115"/>
                <a:stretch>
                  <a:fillRect/>
                </a:stretch>
              </p:blipFill>
              <p:spPr>
                <a:xfrm>
                  <a:off x="813861" y="3232164"/>
                  <a:ext cx="108000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9" name="Ink 88">
                  <a:extLst>
                    <a:ext uri="{FF2B5EF4-FFF2-40B4-BE49-F238E27FC236}">
                      <a16:creationId xmlns:a16="http://schemas.microsoft.com/office/drawing/2014/main" id="{F9CE08F2-FDC2-D3B2-D10D-14CB9CF65185}"/>
                    </a:ext>
                  </a:extLst>
                </p14:cNvPr>
                <p14:cNvContentPartPr/>
                <p14:nvPr/>
              </p14:nvContentPartPr>
              <p14:xfrm>
                <a:off x="73701" y="3151884"/>
                <a:ext cx="8165160" cy="902520"/>
              </p14:xfrm>
            </p:contentPart>
          </mc:Choice>
          <mc:Fallback xmlns="">
            <p:pic>
              <p:nvPicPr>
                <p:cNvPr id="89" name="Ink 88">
                  <a:extLst>
                    <a:ext uri="{FF2B5EF4-FFF2-40B4-BE49-F238E27FC236}">
                      <a16:creationId xmlns:a16="http://schemas.microsoft.com/office/drawing/2014/main" id="{F9CE08F2-FDC2-D3B2-D10D-14CB9CF65185}"/>
                    </a:ext>
                  </a:extLst>
                </p:cNvPr>
                <p:cNvPicPr/>
                <p:nvPr/>
              </p:nvPicPr>
              <p:blipFill>
                <a:blip r:embed="rId117"/>
                <a:stretch>
                  <a:fillRect/>
                </a:stretch>
              </p:blipFill>
              <p:spPr>
                <a:xfrm>
                  <a:off x="56061" y="3133884"/>
                  <a:ext cx="8200800" cy="938160"/>
                </a:xfrm>
                <a:prstGeom prst="rect">
                  <a:avLst/>
                </a:prstGeom>
              </p:spPr>
            </p:pic>
          </mc:Fallback>
        </mc:AlternateContent>
      </p:grpSp>
      <p:grpSp>
        <p:nvGrpSpPr>
          <p:cNvPr id="93" name="Group 92">
            <a:extLst>
              <a:ext uri="{FF2B5EF4-FFF2-40B4-BE49-F238E27FC236}">
                <a16:creationId xmlns:a16="http://schemas.microsoft.com/office/drawing/2014/main" id="{5AE34527-1D19-3959-E3D8-45A03B3D057D}"/>
              </a:ext>
            </a:extLst>
          </p:cNvPr>
          <p:cNvGrpSpPr/>
          <p:nvPr/>
        </p:nvGrpSpPr>
        <p:grpSpPr>
          <a:xfrm>
            <a:off x="2824461" y="4412244"/>
            <a:ext cx="4517640" cy="187560"/>
            <a:chOff x="2824461" y="4412244"/>
            <a:chExt cx="4517640" cy="187560"/>
          </a:xfrm>
        </p:grpSpPr>
        <mc:AlternateContent xmlns:mc="http://schemas.openxmlformats.org/markup-compatibility/2006" xmlns:p14="http://schemas.microsoft.com/office/powerpoint/2010/main">
          <mc:Choice Requires="p14">
            <p:contentPart p14:bwMode="auto" r:id="rId118">
              <p14:nvContentPartPr>
                <p14:cNvPr id="91" name="Ink 90">
                  <a:extLst>
                    <a:ext uri="{FF2B5EF4-FFF2-40B4-BE49-F238E27FC236}">
                      <a16:creationId xmlns:a16="http://schemas.microsoft.com/office/drawing/2014/main" id="{784958E4-4D77-82A7-216C-38522EE5D0DE}"/>
                    </a:ext>
                  </a:extLst>
                </p14:cNvPr>
                <p14:cNvContentPartPr/>
                <p14:nvPr/>
              </p14:nvContentPartPr>
              <p14:xfrm>
                <a:off x="5177781" y="4412244"/>
                <a:ext cx="2164320" cy="57600"/>
              </p14:xfrm>
            </p:contentPart>
          </mc:Choice>
          <mc:Fallback xmlns="">
            <p:pic>
              <p:nvPicPr>
                <p:cNvPr id="91" name="Ink 90">
                  <a:extLst>
                    <a:ext uri="{FF2B5EF4-FFF2-40B4-BE49-F238E27FC236}">
                      <a16:creationId xmlns:a16="http://schemas.microsoft.com/office/drawing/2014/main" id="{784958E4-4D77-82A7-216C-38522EE5D0DE}"/>
                    </a:ext>
                  </a:extLst>
                </p:cNvPr>
                <p:cNvPicPr/>
                <p:nvPr/>
              </p:nvPicPr>
              <p:blipFill>
                <a:blip r:embed="rId119"/>
                <a:stretch>
                  <a:fillRect/>
                </a:stretch>
              </p:blipFill>
              <p:spPr>
                <a:xfrm>
                  <a:off x="5159781" y="4394244"/>
                  <a:ext cx="2199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2" name="Ink 91">
                  <a:extLst>
                    <a:ext uri="{FF2B5EF4-FFF2-40B4-BE49-F238E27FC236}">
                      <a16:creationId xmlns:a16="http://schemas.microsoft.com/office/drawing/2014/main" id="{F7CEAEFE-658E-6381-7786-7AC9EBB4994B}"/>
                    </a:ext>
                  </a:extLst>
                </p14:cNvPr>
                <p14:cNvContentPartPr/>
                <p14:nvPr/>
              </p14:nvContentPartPr>
              <p14:xfrm>
                <a:off x="2824461" y="4475964"/>
                <a:ext cx="2125440" cy="123840"/>
              </p14:xfrm>
            </p:contentPart>
          </mc:Choice>
          <mc:Fallback xmlns="">
            <p:pic>
              <p:nvPicPr>
                <p:cNvPr id="92" name="Ink 91">
                  <a:extLst>
                    <a:ext uri="{FF2B5EF4-FFF2-40B4-BE49-F238E27FC236}">
                      <a16:creationId xmlns:a16="http://schemas.microsoft.com/office/drawing/2014/main" id="{F7CEAEFE-658E-6381-7786-7AC9EBB4994B}"/>
                    </a:ext>
                  </a:extLst>
                </p:cNvPr>
                <p:cNvPicPr/>
                <p:nvPr/>
              </p:nvPicPr>
              <p:blipFill>
                <a:blip r:embed="rId121"/>
                <a:stretch>
                  <a:fillRect/>
                </a:stretch>
              </p:blipFill>
              <p:spPr>
                <a:xfrm>
                  <a:off x="2806821" y="4457964"/>
                  <a:ext cx="2161080" cy="159480"/>
                </a:xfrm>
                <a:prstGeom prst="rect">
                  <a:avLst/>
                </a:prstGeom>
              </p:spPr>
            </p:pic>
          </mc:Fallback>
        </mc:AlternateContent>
      </p:grpSp>
      <p:grpSp>
        <p:nvGrpSpPr>
          <p:cNvPr id="96" name="Group 95">
            <a:extLst>
              <a:ext uri="{FF2B5EF4-FFF2-40B4-BE49-F238E27FC236}">
                <a16:creationId xmlns:a16="http://schemas.microsoft.com/office/drawing/2014/main" id="{1F4AABE6-A3C4-6647-0187-44A3F647D4F3}"/>
              </a:ext>
            </a:extLst>
          </p:cNvPr>
          <p:cNvGrpSpPr/>
          <p:nvPr/>
        </p:nvGrpSpPr>
        <p:grpSpPr>
          <a:xfrm>
            <a:off x="372861" y="4366884"/>
            <a:ext cx="2330280" cy="264240"/>
            <a:chOff x="372861" y="4366884"/>
            <a:chExt cx="2330280" cy="264240"/>
          </a:xfrm>
        </p:grpSpPr>
        <mc:AlternateContent xmlns:mc="http://schemas.openxmlformats.org/markup-compatibility/2006" xmlns:p14="http://schemas.microsoft.com/office/powerpoint/2010/main">
          <mc:Choice Requires="p14">
            <p:contentPart p14:bwMode="auto" r:id="rId122">
              <p14:nvContentPartPr>
                <p14:cNvPr id="94" name="Ink 93">
                  <a:extLst>
                    <a:ext uri="{FF2B5EF4-FFF2-40B4-BE49-F238E27FC236}">
                      <a16:creationId xmlns:a16="http://schemas.microsoft.com/office/drawing/2014/main" id="{508C2170-0350-A6E4-25E9-8024133BB8FF}"/>
                    </a:ext>
                  </a:extLst>
                </p14:cNvPr>
                <p14:cNvContentPartPr/>
                <p14:nvPr/>
              </p14:nvContentPartPr>
              <p14:xfrm>
                <a:off x="1096461" y="4376244"/>
                <a:ext cx="1606680" cy="254880"/>
              </p14:xfrm>
            </p:contentPart>
          </mc:Choice>
          <mc:Fallback xmlns="">
            <p:pic>
              <p:nvPicPr>
                <p:cNvPr id="94" name="Ink 93">
                  <a:extLst>
                    <a:ext uri="{FF2B5EF4-FFF2-40B4-BE49-F238E27FC236}">
                      <a16:creationId xmlns:a16="http://schemas.microsoft.com/office/drawing/2014/main" id="{508C2170-0350-A6E4-25E9-8024133BB8FF}"/>
                    </a:ext>
                  </a:extLst>
                </p:cNvPr>
                <p:cNvPicPr/>
                <p:nvPr/>
              </p:nvPicPr>
              <p:blipFill>
                <a:blip r:embed="rId123"/>
                <a:stretch>
                  <a:fillRect/>
                </a:stretch>
              </p:blipFill>
              <p:spPr>
                <a:xfrm>
                  <a:off x="1078821" y="4358604"/>
                  <a:ext cx="164232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5" name="Ink 94">
                  <a:extLst>
                    <a:ext uri="{FF2B5EF4-FFF2-40B4-BE49-F238E27FC236}">
                      <a16:creationId xmlns:a16="http://schemas.microsoft.com/office/drawing/2014/main" id="{6B09D6DE-612E-E97A-3FE8-DDB28FC8B693}"/>
                    </a:ext>
                  </a:extLst>
                </p14:cNvPr>
                <p14:cNvContentPartPr/>
                <p14:nvPr/>
              </p14:nvContentPartPr>
              <p14:xfrm>
                <a:off x="372861" y="4366884"/>
                <a:ext cx="560160" cy="67320"/>
              </p14:xfrm>
            </p:contentPart>
          </mc:Choice>
          <mc:Fallback xmlns="">
            <p:pic>
              <p:nvPicPr>
                <p:cNvPr id="95" name="Ink 94">
                  <a:extLst>
                    <a:ext uri="{FF2B5EF4-FFF2-40B4-BE49-F238E27FC236}">
                      <a16:creationId xmlns:a16="http://schemas.microsoft.com/office/drawing/2014/main" id="{6B09D6DE-612E-E97A-3FE8-DDB28FC8B693}"/>
                    </a:ext>
                  </a:extLst>
                </p:cNvPr>
                <p:cNvPicPr/>
                <p:nvPr/>
              </p:nvPicPr>
              <p:blipFill>
                <a:blip r:embed="rId125"/>
                <a:stretch>
                  <a:fillRect/>
                </a:stretch>
              </p:blipFill>
              <p:spPr>
                <a:xfrm>
                  <a:off x="354861" y="4349244"/>
                  <a:ext cx="595800" cy="10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97" name="Ink 96">
                <a:extLst>
                  <a:ext uri="{FF2B5EF4-FFF2-40B4-BE49-F238E27FC236}">
                    <a16:creationId xmlns:a16="http://schemas.microsoft.com/office/drawing/2014/main" id="{82521CCD-1DC1-F9FA-558F-36C58E74F8F1}"/>
                  </a:ext>
                </a:extLst>
              </p14:cNvPr>
              <p14:cNvContentPartPr/>
              <p14:nvPr/>
            </p14:nvContentPartPr>
            <p14:xfrm>
              <a:off x="8347221" y="5008404"/>
              <a:ext cx="1154880" cy="62280"/>
            </p14:xfrm>
          </p:contentPart>
        </mc:Choice>
        <mc:Fallback xmlns="">
          <p:pic>
            <p:nvPicPr>
              <p:cNvPr id="97" name="Ink 96">
                <a:extLst>
                  <a:ext uri="{FF2B5EF4-FFF2-40B4-BE49-F238E27FC236}">
                    <a16:creationId xmlns:a16="http://schemas.microsoft.com/office/drawing/2014/main" id="{82521CCD-1DC1-F9FA-558F-36C58E74F8F1}"/>
                  </a:ext>
                </a:extLst>
              </p:cNvPr>
              <p:cNvPicPr/>
              <p:nvPr/>
            </p:nvPicPr>
            <p:blipFill>
              <a:blip r:embed="rId127"/>
              <a:stretch>
                <a:fillRect/>
              </a:stretch>
            </p:blipFill>
            <p:spPr>
              <a:xfrm>
                <a:off x="8329581" y="4990404"/>
                <a:ext cx="1190520" cy="97920"/>
              </a:xfrm>
              <a:prstGeom prst="rect">
                <a:avLst/>
              </a:prstGeom>
            </p:spPr>
          </p:pic>
        </mc:Fallback>
      </mc:AlternateContent>
      <p:grpSp>
        <p:nvGrpSpPr>
          <p:cNvPr id="100" name="Group 99">
            <a:extLst>
              <a:ext uri="{FF2B5EF4-FFF2-40B4-BE49-F238E27FC236}">
                <a16:creationId xmlns:a16="http://schemas.microsoft.com/office/drawing/2014/main" id="{024B0FB7-A74D-28BD-7237-70A41B2111B5}"/>
              </a:ext>
            </a:extLst>
          </p:cNvPr>
          <p:cNvGrpSpPr/>
          <p:nvPr/>
        </p:nvGrpSpPr>
        <p:grpSpPr>
          <a:xfrm>
            <a:off x="159021" y="3807804"/>
            <a:ext cx="9476280" cy="1286640"/>
            <a:chOff x="159021" y="3807804"/>
            <a:chExt cx="9476280" cy="1286640"/>
          </a:xfrm>
        </p:grpSpPr>
        <mc:AlternateContent xmlns:mc="http://schemas.openxmlformats.org/markup-compatibility/2006" xmlns:p14="http://schemas.microsoft.com/office/powerpoint/2010/main">
          <mc:Choice Requires="p14">
            <p:contentPart p14:bwMode="auto" r:id="rId128">
              <p14:nvContentPartPr>
                <p14:cNvPr id="98" name="Ink 97">
                  <a:extLst>
                    <a:ext uri="{FF2B5EF4-FFF2-40B4-BE49-F238E27FC236}">
                      <a16:creationId xmlns:a16="http://schemas.microsoft.com/office/drawing/2014/main" id="{5CF9299C-33CF-EDFF-5691-5D892471F760}"/>
                    </a:ext>
                  </a:extLst>
                </p14:cNvPr>
                <p14:cNvContentPartPr/>
                <p14:nvPr/>
              </p14:nvContentPartPr>
              <p14:xfrm>
                <a:off x="159021" y="3807804"/>
                <a:ext cx="7491600" cy="798480"/>
              </p14:xfrm>
            </p:contentPart>
          </mc:Choice>
          <mc:Fallback xmlns="">
            <p:pic>
              <p:nvPicPr>
                <p:cNvPr id="98" name="Ink 97">
                  <a:extLst>
                    <a:ext uri="{FF2B5EF4-FFF2-40B4-BE49-F238E27FC236}">
                      <a16:creationId xmlns:a16="http://schemas.microsoft.com/office/drawing/2014/main" id="{5CF9299C-33CF-EDFF-5691-5D892471F760}"/>
                    </a:ext>
                  </a:extLst>
                </p:cNvPr>
                <p:cNvPicPr/>
                <p:nvPr/>
              </p:nvPicPr>
              <p:blipFill>
                <a:blip r:embed="rId129"/>
                <a:stretch>
                  <a:fillRect/>
                </a:stretch>
              </p:blipFill>
              <p:spPr>
                <a:xfrm>
                  <a:off x="141021" y="3790164"/>
                  <a:ext cx="7527240" cy="8341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9" name="Ink 98">
                  <a:extLst>
                    <a:ext uri="{FF2B5EF4-FFF2-40B4-BE49-F238E27FC236}">
                      <a16:creationId xmlns:a16="http://schemas.microsoft.com/office/drawing/2014/main" id="{C30FD036-03D2-26B7-3714-9AF76BE096A0}"/>
                    </a:ext>
                  </a:extLst>
                </p14:cNvPr>
                <p14:cNvContentPartPr/>
                <p14:nvPr/>
              </p14:nvContentPartPr>
              <p14:xfrm>
                <a:off x="8128341" y="4435284"/>
                <a:ext cx="1506960" cy="659160"/>
              </p14:xfrm>
            </p:contentPart>
          </mc:Choice>
          <mc:Fallback xmlns="">
            <p:pic>
              <p:nvPicPr>
                <p:cNvPr id="99" name="Ink 98">
                  <a:extLst>
                    <a:ext uri="{FF2B5EF4-FFF2-40B4-BE49-F238E27FC236}">
                      <a16:creationId xmlns:a16="http://schemas.microsoft.com/office/drawing/2014/main" id="{C30FD036-03D2-26B7-3714-9AF76BE096A0}"/>
                    </a:ext>
                  </a:extLst>
                </p:cNvPr>
                <p:cNvPicPr/>
                <p:nvPr/>
              </p:nvPicPr>
              <p:blipFill>
                <a:blip r:embed="rId131"/>
                <a:stretch>
                  <a:fillRect/>
                </a:stretch>
              </p:blipFill>
              <p:spPr>
                <a:xfrm>
                  <a:off x="8110701" y="4417644"/>
                  <a:ext cx="1542600" cy="694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2">
            <p14:nvContentPartPr>
              <p14:cNvPr id="101" name="Ink 100">
                <a:extLst>
                  <a:ext uri="{FF2B5EF4-FFF2-40B4-BE49-F238E27FC236}">
                    <a16:creationId xmlns:a16="http://schemas.microsoft.com/office/drawing/2014/main" id="{5D285002-69B6-9679-0044-1574DD25008B}"/>
                  </a:ext>
                </a:extLst>
              </p14:cNvPr>
              <p14:cNvContentPartPr/>
              <p14:nvPr/>
            </p14:nvContentPartPr>
            <p14:xfrm>
              <a:off x="5019021" y="3786924"/>
              <a:ext cx="1173600" cy="651960"/>
            </p14:xfrm>
          </p:contentPart>
        </mc:Choice>
        <mc:Fallback xmlns="">
          <p:pic>
            <p:nvPicPr>
              <p:cNvPr id="101" name="Ink 100">
                <a:extLst>
                  <a:ext uri="{FF2B5EF4-FFF2-40B4-BE49-F238E27FC236}">
                    <a16:creationId xmlns:a16="http://schemas.microsoft.com/office/drawing/2014/main" id="{5D285002-69B6-9679-0044-1574DD25008B}"/>
                  </a:ext>
                </a:extLst>
              </p:cNvPr>
              <p:cNvPicPr/>
              <p:nvPr/>
            </p:nvPicPr>
            <p:blipFill>
              <a:blip r:embed="rId133"/>
              <a:stretch>
                <a:fillRect/>
              </a:stretch>
            </p:blipFill>
            <p:spPr>
              <a:xfrm>
                <a:off x="5001381" y="3769284"/>
                <a:ext cx="120924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02" name="Ink 101">
                <a:extLst>
                  <a:ext uri="{FF2B5EF4-FFF2-40B4-BE49-F238E27FC236}">
                    <a16:creationId xmlns:a16="http://schemas.microsoft.com/office/drawing/2014/main" id="{6437C637-C748-D601-87CA-3D6653048DE8}"/>
                  </a:ext>
                </a:extLst>
              </p14:cNvPr>
              <p14:cNvContentPartPr/>
              <p14:nvPr/>
            </p14:nvContentPartPr>
            <p14:xfrm>
              <a:off x="2892501" y="3785124"/>
              <a:ext cx="1339200" cy="713880"/>
            </p14:xfrm>
          </p:contentPart>
        </mc:Choice>
        <mc:Fallback xmlns="">
          <p:pic>
            <p:nvPicPr>
              <p:cNvPr id="102" name="Ink 101">
                <a:extLst>
                  <a:ext uri="{FF2B5EF4-FFF2-40B4-BE49-F238E27FC236}">
                    <a16:creationId xmlns:a16="http://schemas.microsoft.com/office/drawing/2014/main" id="{6437C637-C748-D601-87CA-3D6653048DE8}"/>
                  </a:ext>
                </a:extLst>
              </p:cNvPr>
              <p:cNvPicPr/>
              <p:nvPr/>
            </p:nvPicPr>
            <p:blipFill>
              <a:blip r:embed="rId135"/>
              <a:stretch>
                <a:fillRect/>
              </a:stretch>
            </p:blipFill>
            <p:spPr>
              <a:xfrm>
                <a:off x="2874501" y="3767484"/>
                <a:ext cx="1374840" cy="74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3" name="Ink 102">
                <a:extLst>
                  <a:ext uri="{FF2B5EF4-FFF2-40B4-BE49-F238E27FC236}">
                    <a16:creationId xmlns:a16="http://schemas.microsoft.com/office/drawing/2014/main" id="{F99F1169-B124-8FCD-16CA-F499C624DA42}"/>
                  </a:ext>
                </a:extLst>
              </p14:cNvPr>
              <p14:cNvContentPartPr/>
              <p14:nvPr/>
            </p14:nvContentPartPr>
            <p14:xfrm>
              <a:off x="920421" y="3827604"/>
              <a:ext cx="1134720" cy="754200"/>
            </p14:xfrm>
          </p:contentPart>
        </mc:Choice>
        <mc:Fallback xmlns="">
          <p:pic>
            <p:nvPicPr>
              <p:cNvPr id="103" name="Ink 102">
                <a:extLst>
                  <a:ext uri="{FF2B5EF4-FFF2-40B4-BE49-F238E27FC236}">
                    <a16:creationId xmlns:a16="http://schemas.microsoft.com/office/drawing/2014/main" id="{F99F1169-B124-8FCD-16CA-F499C624DA42}"/>
                  </a:ext>
                </a:extLst>
              </p:cNvPr>
              <p:cNvPicPr/>
              <p:nvPr/>
            </p:nvPicPr>
            <p:blipFill>
              <a:blip r:embed="rId137"/>
              <a:stretch>
                <a:fillRect/>
              </a:stretch>
            </p:blipFill>
            <p:spPr>
              <a:xfrm>
                <a:off x="902781" y="3809964"/>
                <a:ext cx="1170360" cy="789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04" name="Ink 103">
                <a:extLst>
                  <a:ext uri="{FF2B5EF4-FFF2-40B4-BE49-F238E27FC236}">
                    <a16:creationId xmlns:a16="http://schemas.microsoft.com/office/drawing/2014/main" id="{D9C6FFB3-A058-E07F-776F-4E2CED70AB80}"/>
                  </a:ext>
                </a:extLst>
              </p14:cNvPr>
              <p14:cNvContentPartPr/>
              <p14:nvPr/>
            </p14:nvContentPartPr>
            <p14:xfrm>
              <a:off x="8514621" y="4981404"/>
              <a:ext cx="96840" cy="33120"/>
            </p14:xfrm>
          </p:contentPart>
        </mc:Choice>
        <mc:Fallback xmlns="">
          <p:pic>
            <p:nvPicPr>
              <p:cNvPr id="104" name="Ink 103">
                <a:extLst>
                  <a:ext uri="{FF2B5EF4-FFF2-40B4-BE49-F238E27FC236}">
                    <a16:creationId xmlns:a16="http://schemas.microsoft.com/office/drawing/2014/main" id="{D9C6FFB3-A058-E07F-776F-4E2CED70AB80}"/>
                  </a:ext>
                </a:extLst>
              </p:cNvPr>
              <p:cNvPicPr/>
              <p:nvPr/>
            </p:nvPicPr>
            <p:blipFill>
              <a:blip r:embed="rId139"/>
              <a:stretch>
                <a:fillRect/>
              </a:stretch>
            </p:blipFill>
            <p:spPr>
              <a:xfrm>
                <a:off x="8496981" y="4963764"/>
                <a:ext cx="132480" cy="68760"/>
              </a:xfrm>
              <a:prstGeom prst="rect">
                <a:avLst/>
              </a:prstGeom>
            </p:spPr>
          </p:pic>
        </mc:Fallback>
      </mc:AlternateContent>
      <p:grpSp>
        <p:nvGrpSpPr>
          <p:cNvPr id="121" name="Group 120">
            <a:extLst>
              <a:ext uri="{FF2B5EF4-FFF2-40B4-BE49-F238E27FC236}">
                <a16:creationId xmlns:a16="http://schemas.microsoft.com/office/drawing/2014/main" id="{80E46CE8-6036-11DA-CE4D-DF07B51602DC}"/>
              </a:ext>
            </a:extLst>
          </p:cNvPr>
          <p:cNvGrpSpPr/>
          <p:nvPr/>
        </p:nvGrpSpPr>
        <p:grpSpPr>
          <a:xfrm>
            <a:off x="190341" y="4970964"/>
            <a:ext cx="7199280" cy="168840"/>
            <a:chOff x="190341" y="4970964"/>
            <a:chExt cx="7199280" cy="168840"/>
          </a:xfrm>
        </p:grpSpPr>
        <mc:AlternateContent xmlns:mc="http://schemas.openxmlformats.org/markup-compatibility/2006" xmlns:p14="http://schemas.microsoft.com/office/powerpoint/2010/main">
          <mc:Choice Requires="p14">
            <p:contentPart p14:bwMode="auto" r:id="rId140">
              <p14:nvContentPartPr>
                <p14:cNvPr id="105" name="Ink 104">
                  <a:extLst>
                    <a:ext uri="{FF2B5EF4-FFF2-40B4-BE49-F238E27FC236}">
                      <a16:creationId xmlns:a16="http://schemas.microsoft.com/office/drawing/2014/main" id="{B7271E32-C881-63BF-A6E3-25244B25DCA8}"/>
                    </a:ext>
                  </a:extLst>
                </p14:cNvPr>
                <p14:cNvContentPartPr/>
                <p14:nvPr/>
              </p14:nvContentPartPr>
              <p14:xfrm>
                <a:off x="6772221" y="4993644"/>
                <a:ext cx="617400" cy="47160"/>
              </p14:xfrm>
            </p:contentPart>
          </mc:Choice>
          <mc:Fallback xmlns="">
            <p:pic>
              <p:nvPicPr>
                <p:cNvPr id="105" name="Ink 104">
                  <a:extLst>
                    <a:ext uri="{FF2B5EF4-FFF2-40B4-BE49-F238E27FC236}">
                      <a16:creationId xmlns:a16="http://schemas.microsoft.com/office/drawing/2014/main" id="{B7271E32-C881-63BF-A6E3-25244B25DCA8}"/>
                    </a:ext>
                  </a:extLst>
                </p:cNvPr>
                <p:cNvPicPr/>
                <p:nvPr/>
              </p:nvPicPr>
              <p:blipFill>
                <a:blip r:embed="rId141"/>
                <a:stretch>
                  <a:fillRect/>
                </a:stretch>
              </p:blipFill>
              <p:spPr>
                <a:xfrm>
                  <a:off x="6754221" y="4976004"/>
                  <a:ext cx="6530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06" name="Ink 105">
                  <a:extLst>
                    <a:ext uri="{FF2B5EF4-FFF2-40B4-BE49-F238E27FC236}">
                      <a16:creationId xmlns:a16="http://schemas.microsoft.com/office/drawing/2014/main" id="{0C1BEADD-A972-D854-DE7E-A00F5A2D2951}"/>
                    </a:ext>
                  </a:extLst>
                </p14:cNvPr>
                <p14:cNvContentPartPr/>
                <p14:nvPr/>
              </p14:nvContentPartPr>
              <p14:xfrm>
                <a:off x="5583501" y="5018844"/>
                <a:ext cx="855000" cy="52200"/>
              </p14:xfrm>
            </p:contentPart>
          </mc:Choice>
          <mc:Fallback xmlns="">
            <p:pic>
              <p:nvPicPr>
                <p:cNvPr id="106" name="Ink 105">
                  <a:extLst>
                    <a:ext uri="{FF2B5EF4-FFF2-40B4-BE49-F238E27FC236}">
                      <a16:creationId xmlns:a16="http://schemas.microsoft.com/office/drawing/2014/main" id="{0C1BEADD-A972-D854-DE7E-A00F5A2D2951}"/>
                    </a:ext>
                  </a:extLst>
                </p:cNvPr>
                <p:cNvPicPr/>
                <p:nvPr/>
              </p:nvPicPr>
              <p:blipFill>
                <a:blip r:embed="rId143"/>
                <a:stretch>
                  <a:fillRect/>
                </a:stretch>
              </p:blipFill>
              <p:spPr>
                <a:xfrm>
                  <a:off x="5565501" y="5001204"/>
                  <a:ext cx="8906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08" name="Ink 107">
                  <a:extLst>
                    <a:ext uri="{FF2B5EF4-FFF2-40B4-BE49-F238E27FC236}">
                      <a16:creationId xmlns:a16="http://schemas.microsoft.com/office/drawing/2014/main" id="{67925452-7A32-50DA-1E9A-4903374331A7}"/>
                    </a:ext>
                  </a:extLst>
                </p14:cNvPr>
                <p14:cNvContentPartPr/>
                <p14:nvPr/>
              </p14:nvContentPartPr>
              <p14:xfrm>
                <a:off x="4731741" y="5037204"/>
                <a:ext cx="437040" cy="45360"/>
              </p14:xfrm>
            </p:contentPart>
          </mc:Choice>
          <mc:Fallback xmlns="">
            <p:pic>
              <p:nvPicPr>
                <p:cNvPr id="108" name="Ink 107">
                  <a:extLst>
                    <a:ext uri="{FF2B5EF4-FFF2-40B4-BE49-F238E27FC236}">
                      <a16:creationId xmlns:a16="http://schemas.microsoft.com/office/drawing/2014/main" id="{67925452-7A32-50DA-1E9A-4903374331A7}"/>
                    </a:ext>
                  </a:extLst>
                </p:cNvPr>
                <p:cNvPicPr/>
                <p:nvPr/>
              </p:nvPicPr>
              <p:blipFill>
                <a:blip r:embed="rId145"/>
                <a:stretch>
                  <a:fillRect/>
                </a:stretch>
              </p:blipFill>
              <p:spPr>
                <a:xfrm>
                  <a:off x="4714101" y="5019204"/>
                  <a:ext cx="4726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09" name="Ink 108">
                  <a:extLst>
                    <a:ext uri="{FF2B5EF4-FFF2-40B4-BE49-F238E27FC236}">
                      <a16:creationId xmlns:a16="http://schemas.microsoft.com/office/drawing/2014/main" id="{A170FCC8-93E8-4811-C789-81639B2F1EBA}"/>
                    </a:ext>
                  </a:extLst>
                </p14:cNvPr>
                <p14:cNvContentPartPr/>
                <p14:nvPr/>
              </p14:nvContentPartPr>
              <p14:xfrm>
                <a:off x="3853341" y="5085444"/>
                <a:ext cx="829440" cy="54360"/>
              </p14:xfrm>
            </p:contentPart>
          </mc:Choice>
          <mc:Fallback xmlns="">
            <p:pic>
              <p:nvPicPr>
                <p:cNvPr id="109" name="Ink 108">
                  <a:extLst>
                    <a:ext uri="{FF2B5EF4-FFF2-40B4-BE49-F238E27FC236}">
                      <a16:creationId xmlns:a16="http://schemas.microsoft.com/office/drawing/2014/main" id="{A170FCC8-93E8-4811-C789-81639B2F1EBA}"/>
                    </a:ext>
                  </a:extLst>
                </p:cNvPr>
                <p:cNvPicPr/>
                <p:nvPr/>
              </p:nvPicPr>
              <p:blipFill>
                <a:blip r:embed="rId147"/>
                <a:stretch>
                  <a:fillRect/>
                </a:stretch>
              </p:blipFill>
              <p:spPr>
                <a:xfrm>
                  <a:off x="3835341" y="5067444"/>
                  <a:ext cx="8650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11" name="Ink 110">
                  <a:extLst>
                    <a:ext uri="{FF2B5EF4-FFF2-40B4-BE49-F238E27FC236}">
                      <a16:creationId xmlns:a16="http://schemas.microsoft.com/office/drawing/2014/main" id="{D8131D9F-89B0-F47E-B5B8-9C999BA17B7F}"/>
                    </a:ext>
                  </a:extLst>
                </p14:cNvPr>
                <p14:cNvContentPartPr/>
                <p14:nvPr/>
              </p14:nvContentPartPr>
              <p14:xfrm>
                <a:off x="3381741" y="5025324"/>
                <a:ext cx="287640" cy="17280"/>
              </p14:xfrm>
            </p:contentPart>
          </mc:Choice>
          <mc:Fallback xmlns="">
            <p:pic>
              <p:nvPicPr>
                <p:cNvPr id="111" name="Ink 110">
                  <a:extLst>
                    <a:ext uri="{FF2B5EF4-FFF2-40B4-BE49-F238E27FC236}">
                      <a16:creationId xmlns:a16="http://schemas.microsoft.com/office/drawing/2014/main" id="{D8131D9F-89B0-F47E-B5B8-9C999BA17B7F}"/>
                    </a:ext>
                  </a:extLst>
                </p:cNvPr>
                <p:cNvPicPr/>
                <p:nvPr/>
              </p:nvPicPr>
              <p:blipFill>
                <a:blip r:embed="rId149"/>
                <a:stretch>
                  <a:fillRect/>
                </a:stretch>
              </p:blipFill>
              <p:spPr>
                <a:xfrm>
                  <a:off x="3364101" y="5007684"/>
                  <a:ext cx="32328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12" name="Ink 111">
                  <a:extLst>
                    <a:ext uri="{FF2B5EF4-FFF2-40B4-BE49-F238E27FC236}">
                      <a16:creationId xmlns:a16="http://schemas.microsoft.com/office/drawing/2014/main" id="{5AAE95AB-CF8D-1926-67F7-9D2D2C85939C}"/>
                    </a:ext>
                  </a:extLst>
                </p14:cNvPr>
                <p14:cNvContentPartPr/>
                <p14:nvPr/>
              </p14:nvContentPartPr>
              <p14:xfrm>
                <a:off x="2416221" y="5052684"/>
                <a:ext cx="815760" cy="57240"/>
              </p14:xfrm>
            </p:contentPart>
          </mc:Choice>
          <mc:Fallback xmlns="">
            <p:pic>
              <p:nvPicPr>
                <p:cNvPr id="112" name="Ink 111">
                  <a:extLst>
                    <a:ext uri="{FF2B5EF4-FFF2-40B4-BE49-F238E27FC236}">
                      <a16:creationId xmlns:a16="http://schemas.microsoft.com/office/drawing/2014/main" id="{5AAE95AB-CF8D-1926-67F7-9D2D2C85939C}"/>
                    </a:ext>
                  </a:extLst>
                </p:cNvPr>
                <p:cNvPicPr/>
                <p:nvPr/>
              </p:nvPicPr>
              <p:blipFill>
                <a:blip r:embed="rId151"/>
                <a:stretch>
                  <a:fillRect/>
                </a:stretch>
              </p:blipFill>
              <p:spPr>
                <a:xfrm>
                  <a:off x="2398581" y="5035044"/>
                  <a:ext cx="8514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14" name="Ink 113">
                  <a:extLst>
                    <a:ext uri="{FF2B5EF4-FFF2-40B4-BE49-F238E27FC236}">
                      <a16:creationId xmlns:a16="http://schemas.microsoft.com/office/drawing/2014/main" id="{592CCFA6-B2E9-06B8-0772-7FA0AD698129}"/>
                    </a:ext>
                  </a:extLst>
                </p14:cNvPr>
                <p14:cNvContentPartPr/>
                <p14:nvPr/>
              </p14:nvContentPartPr>
              <p14:xfrm>
                <a:off x="1803861" y="5005884"/>
                <a:ext cx="372600" cy="56880"/>
              </p14:xfrm>
            </p:contentPart>
          </mc:Choice>
          <mc:Fallback xmlns="">
            <p:pic>
              <p:nvPicPr>
                <p:cNvPr id="114" name="Ink 113">
                  <a:extLst>
                    <a:ext uri="{FF2B5EF4-FFF2-40B4-BE49-F238E27FC236}">
                      <a16:creationId xmlns:a16="http://schemas.microsoft.com/office/drawing/2014/main" id="{592CCFA6-B2E9-06B8-0772-7FA0AD698129}"/>
                    </a:ext>
                  </a:extLst>
                </p:cNvPr>
                <p:cNvPicPr/>
                <p:nvPr/>
              </p:nvPicPr>
              <p:blipFill>
                <a:blip r:embed="rId153"/>
                <a:stretch>
                  <a:fillRect/>
                </a:stretch>
              </p:blipFill>
              <p:spPr>
                <a:xfrm>
                  <a:off x="1785861" y="4988244"/>
                  <a:ext cx="408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15" name="Ink 114">
                  <a:extLst>
                    <a:ext uri="{FF2B5EF4-FFF2-40B4-BE49-F238E27FC236}">
                      <a16:creationId xmlns:a16="http://schemas.microsoft.com/office/drawing/2014/main" id="{00C29C6C-86FB-6290-9B9D-102497EBC6E2}"/>
                    </a:ext>
                  </a:extLst>
                </p14:cNvPr>
                <p14:cNvContentPartPr/>
                <p14:nvPr/>
              </p14:nvContentPartPr>
              <p14:xfrm>
                <a:off x="761301" y="4970964"/>
                <a:ext cx="860760" cy="85320"/>
              </p14:xfrm>
            </p:contentPart>
          </mc:Choice>
          <mc:Fallback xmlns="">
            <p:pic>
              <p:nvPicPr>
                <p:cNvPr id="115" name="Ink 114">
                  <a:extLst>
                    <a:ext uri="{FF2B5EF4-FFF2-40B4-BE49-F238E27FC236}">
                      <a16:creationId xmlns:a16="http://schemas.microsoft.com/office/drawing/2014/main" id="{00C29C6C-86FB-6290-9B9D-102497EBC6E2}"/>
                    </a:ext>
                  </a:extLst>
                </p:cNvPr>
                <p:cNvPicPr/>
                <p:nvPr/>
              </p:nvPicPr>
              <p:blipFill>
                <a:blip r:embed="rId155"/>
                <a:stretch>
                  <a:fillRect/>
                </a:stretch>
              </p:blipFill>
              <p:spPr>
                <a:xfrm>
                  <a:off x="743661" y="4952964"/>
                  <a:ext cx="89640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17" name="Ink 116">
                  <a:extLst>
                    <a:ext uri="{FF2B5EF4-FFF2-40B4-BE49-F238E27FC236}">
                      <a16:creationId xmlns:a16="http://schemas.microsoft.com/office/drawing/2014/main" id="{986806AD-E028-9B1D-1976-56B107BD098B}"/>
                    </a:ext>
                  </a:extLst>
                </p14:cNvPr>
                <p14:cNvContentPartPr/>
                <p14:nvPr/>
              </p14:nvContentPartPr>
              <p14:xfrm>
                <a:off x="190341" y="5084004"/>
                <a:ext cx="481680" cy="41040"/>
              </p14:xfrm>
            </p:contentPart>
          </mc:Choice>
          <mc:Fallback xmlns="">
            <p:pic>
              <p:nvPicPr>
                <p:cNvPr id="117" name="Ink 116">
                  <a:extLst>
                    <a:ext uri="{FF2B5EF4-FFF2-40B4-BE49-F238E27FC236}">
                      <a16:creationId xmlns:a16="http://schemas.microsoft.com/office/drawing/2014/main" id="{986806AD-E028-9B1D-1976-56B107BD098B}"/>
                    </a:ext>
                  </a:extLst>
                </p:cNvPr>
                <p:cNvPicPr/>
                <p:nvPr/>
              </p:nvPicPr>
              <p:blipFill>
                <a:blip r:embed="rId157"/>
                <a:stretch>
                  <a:fillRect/>
                </a:stretch>
              </p:blipFill>
              <p:spPr>
                <a:xfrm>
                  <a:off x="172701" y="5066364"/>
                  <a:ext cx="517320" cy="76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8">
            <p14:nvContentPartPr>
              <p14:cNvPr id="130" name="Ink 129">
                <a:extLst>
                  <a:ext uri="{FF2B5EF4-FFF2-40B4-BE49-F238E27FC236}">
                    <a16:creationId xmlns:a16="http://schemas.microsoft.com/office/drawing/2014/main" id="{9430D6EC-0660-0C08-94AD-67096E8BBB21}"/>
                  </a:ext>
                </a:extLst>
              </p14:cNvPr>
              <p14:cNvContentPartPr/>
              <p14:nvPr/>
            </p14:nvContentPartPr>
            <p14:xfrm>
              <a:off x="3530061" y="5552364"/>
              <a:ext cx="342720" cy="56160"/>
            </p14:xfrm>
          </p:contentPart>
        </mc:Choice>
        <mc:Fallback xmlns="">
          <p:pic>
            <p:nvPicPr>
              <p:cNvPr id="130" name="Ink 129">
                <a:extLst>
                  <a:ext uri="{FF2B5EF4-FFF2-40B4-BE49-F238E27FC236}">
                    <a16:creationId xmlns:a16="http://schemas.microsoft.com/office/drawing/2014/main" id="{9430D6EC-0660-0C08-94AD-67096E8BBB21}"/>
                  </a:ext>
                </a:extLst>
              </p:cNvPr>
              <p:cNvPicPr/>
              <p:nvPr/>
            </p:nvPicPr>
            <p:blipFill>
              <a:blip r:embed="rId159"/>
              <a:stretch>
                <a:fillRect/>
              </a:stretch>
            </p:blipFill>
            <p:spPr>
              <a:xfrm>
                <a:off x="3512061" y="5534364"/>
                <a:ext cx="378360" cy="91800"/>
              </a:xfrm>
              <a:prstGeom prst="rect">
                <a:avLst/>
              </a:prstGeom>
            </p:spPr>
          </p:pic>
        </mc:Fallback>
      </mc:AlternateContent>
      <p:grpSp>
        <p:nvGrpSpPr>
          <p:cNvPr id="133" name="Group 132">
            <a:extLst>
              <a:ext uri="{FF2B5EF4-FFF2-40B4-BE49-F238E27FC236}">
                <a16:creationId xmlns:a16="http://schemas.microsoft.com/office/drawing/2014/main" id="{8E300F85-EC23-360D-86D2-1C3964249816}"/>
              </a:ext>
            </a:extLst>
          </p:cNvPr>
          <p:cNvGrpSpPr/>
          <p:nvPr/>
        </p:nvGrpSpPr>
        <p:grpSpPr>
          <a:xfrm>
            <a:off x="921861" y="5573244"/>
            <a:ext cx="1600920" cy="75600"/>
            <a:chOff x="921861" y="5573244"/>
            <a:chExt cx="1600920" cy="75600"/>
          </a:xfrm>
        </p:grpSpPr>
        <mc:AlternateContent xmlns:mc="http://schemas.openxmlformats.org/markup-compatibility/2006" xmlns:p14="http://schemas.microsoft.com/office/powerpoint/2010/main">
          <mc:Choice Requires="p14">
            <p:contentPart p14:bwMode="auto" r:id="rId160">
              <p14:nvContentPartPr>
                <p14:cNvPr id="131" name="Ink 130">
                  <a:extLst>
                    <a:ext uri="{FF2B5EF4-FFF2-40B4-BE49-F238E27FC236}">
                      <a16:creationId xmlns:a16="http://schemas.microsoft.com/office/drawing/2014/main" id="{DAF90C16-CC53-9CC5-0E5C-D455F6B5AF9B}"/>
                    </a:ext>
                  </a:extLst>
                </p14:cNvPr>
                <p14:cNvContentPartPr/>
                <p14:nvPr/>
              </p14:nvContentPartPr>
              <p14:xfrm>
                <a:off x="1980981" y="5573244"/>
                <a:ext cx="541800" cy="35280"/>
              </p14:xfrm>
            </p:contentPart>
          </mc:Choice>
          <mc:Fallback xmlns="">
            <p:pic>
              <p:nvPicPr>
                <p:cNvPr id="131" name="Ink 130">
                  <a:extLst>
                    <a:ext uri="{FF2B5EF4-FFF2-40B4-BE49-F238E27FC236}">
                      <a16:creationId xmlns:a16="http://schemas.microsoft.com/office/drawing/2014/main" id="{DAF90C16-CC53-9CC5-0E5C-D455F6B5AF9B}"/>
                    </a:ext>
                  </a:extLst>
                </p:cNvPr>
                <p:cNvPicPr/>
                <p:nvPr/>
              </p:nvPicPr>
              <p:blipFill>
                <a:blip r:embed="rId161"/>
                <a:stretch>
                  <a:fillRect/>
                </a:stretch>
              </p:blipFill>
              <p:spPr>
                <a:xfrm>
                  <a:off x="1963341" y="5555604"/>
                  <a:ext cx="577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2" name="Ink 131">
                  <a:extLst>
                    <a:ext uri="{FF2B5EF4-FFF2-40B4-BE49-F238E27FC236}">
                      <a16:creationId xmlns:a16="http://schemas.microsoft.com/office/drawing/2014/main" id="{4461ABD0-5B96-E945-18D1-3E7789204824}"/>
                    </a:ext>
                  </a:extLst>
                </p14:cNvPr>
                <p14:cNvContentPartPr/>
                <p14:nvPr/>
              </p14:nvContentPartPr>
              <p14:xfrm>
                <a:off x="921861" y="5577204"/>
                <a:ext cx="616680" cy="71640"/>
              </p14:xfrm>
            </p:contentPart>
          </mc:Choice>
          <mc:Fallback xmlns="">
            <p:pic>
              <p:nvPicPr>
                <p:cNvPr id="132" name="Ink 131">
                  <a:extLst>
                    <a:ext uri="{FF2B5EF4-FFF2-40B4-BE49-F238E27FC236}">
                      <a16:creationId xmlns:a16="http://schemas.microsoft.com/office/drawing/2014/main" id="{4461ABD0-5B96-E945-18D1-3E7789204824}"/>
                    </a:ext>
                  </a:extLst>
                </p:cNvPr>
                <p:cNvPicPr/>
                <p:nvPr/>
              </p:nvPicPr>
              <p:blipFill>
                <a:blip r:embed="rId163"/>
                <a:stretch>
                  <a:fillRect/>
                </a:stretch>
              </p:blipFill>
              <p:spPr>
                <a:xfrm>
                  <a:off x="904221" y="5559204"/>
                  <a:ext cx="652320" cy="107280"/>
                </a:xfrm>
                <a:prstGeom prst="rect">
                  <a:avLst/>
                </a:prstGeom>
              </p:spPr>
            </p:pic>
          </mc:Fallback>
        </mc:AlternateContent>
      </p:grpSp>
      <p:grpSp>
        <p:nvGrpSpPr>
          <p:cNvPr id="147" name="Group 146">
            <a:extLst>
              <a:ext uri="{FF2B5EF4-FFF2-40B4-BE49-F238E27FC236}">
                <a16:creationId xmlns:a16="http://schemas.microsoft.com/office/drawing/2014/main" id="{C10461DD-31AF-22C6-ACFB-6785922E9EED}"/>
              </a:ext>
            </a:extLst>
          </p:cNvPr>
          <p:cNvGrpSpPr/>
          <p:nvPr/>
        </p:nvGrpSpPr>
        <p:grpSpPr>
          <a:xfrm>
            <a:off x="3800781" y="5525364"/>
            <a:ext cx="5789520" cy="877320"/>
            <a:chOff x="3800781" y="5525364"/>
            <a:chExt cx="5789520" cy="877320"/>
          </a:xfrm>
        </p:grpSpPr>
        <mc:AlternateContent xmlns:mc="http://schemas.openxmlformats.org/markup-compatibility/2006" xmlns:p14="http://schemas.microsoft.com/office/powerpoint/2010/main">
          <mc:Choice Requires="p14">
            <p:contentPart p14:bwMode="auto" r:id="rId164">
              <p14:nvContentPartPr>
                <p14:cNvPr id="118" name="Ink 117">
                  <a:extLst>
                    <a:ext uri="{FF2B5EF4-FFF2-40B4-BE49-F238E27FC236}">
                      <a16:creationId xmlns:a16="http://schemas.microsoft.com/office/drawing/2014/main" id="{7CCE7133-3B5C-A458-48C1-F1896D006727}"/>
                    </a:ext>
                  </a:extLst>
                </p14:cNvPr>
                <p14:cNvContentPartPr/>
                <p14:nvPr/>
              </p14:nvContentPartPr>
              <p14:xfrm>
                <a:off x="9224541" y="5525364"/>
                <a:ext cx="365760" cy="59040"/>
              </p14:xfrm>
            </p:contentPart>
          </mc:Choice>
          <mc:Fallback xmlns="">
            <p:pic>
              <p:nvPicPr>
                <p:cNvPr id="118" name="Ink 117">
                  <a:extLst>
                    <a:ext uri="{FF2B5EF4-FFF2-40B4-BE49-F238E27FC236}">
                      <a16:creationId xmlns:a16="http://schemas.microsoft.com/office/drawing/2014/main" id="{7CCE7133-3B5C-A458-48C1-F1896D006727}"/>
                    </a:ext>
                  </a:extLst>
                </p:cNvPr>
                <p:cNvPicPr/>
                <p:nvPr/>
              </p:nvPicPr>
              <p:blipFill>
                <a:blip r:embed="rId165"/>
                <a:stretch>
                  <a:fillRect/>
                </a:stretch>
              </p:blipFill>
              <p:spPr>
                <a:xfrm>
                  <a:off x="9206901" y="5507724"/>
                  <a:ext cx="40140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19" name="Ink 118">
                  <a:extLst>
                    <a:ext uri="{FF2B5EF4-FFF2-40B4-BE49-F238E27FC236}">
                      <a16:creationId xmlns:a16="http://schemas.microsoft.com/office/drawing/2014/main" id="{A62C9E0D-4A13-6664-7148-27CD38987E37}"/>
                    </a:ext>
                  </a:extLst>
                </p14:cNvPr>
                <p14:cNvContentPartPr/>
                <p14:nvPr/>
              </p14:nvContentPartPr>
              <p14:xfrm>
                <a:off x="8558901" y="5574324"/>
                <a:ext cx="565560" cy="45000"/>
              </p14:xfrm>
            </p:contentPart>
          </mc:Choice>
          <mc:Fallback xmlns="">
            <p:pic>
              <p:nvPicPr>
                <p:cNvPr id="119" name="Ink 118">
                  <a:extLst>
                    <a:ext uri="{FF2B5EF4-FFF2-40B4-BE49-F238E27FC236}">
                      <a16:creationId xmlns:a16="http://schemas.microsoft.com/office/drawing/2014/main" id="{A62C9E0D-4A13-6664-7148-27CD38987E37}"/>
                    </a:ext>
                  </a:extLst>
                </p:cNvPr>
                <p:cNvPicPr/>
                <p:nvPr/>
              </p:nvPicPr>
              <p:blipFill>
                <a:blip r:embed="rId167"/>
                <a:stretch>
                  <a:fillRect/>
                </a:stretch>
              </p:blipFill>
              <p:spPr>
                <a:xfrm>
                  <a:off x="8540901" y="5556324"/>
                  <a:ext cx="601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22" name="Ink 121">
                  <a:extLst>
                    <a:ext uri="{FF2B5EF4-FFF2-40B4-BE49-F238E27FC236}">
                      <a16:creationId xmlns:a16="http://schemas.microsoft.com/office/drawing/2014/main" id="{0A567D3C-21D9-35FD-212D-C86E4A6AF137}"/>
                    </a:ext>
                  </a:extLst>
                </p14:cNvPr>
                <p14:cNvContentPartPr/>
                <p14:nvPr/>
              </p14:nvContentPartPr>
              <p14:xfrm>
                <a:off x="7807941" y="5541924"/>
                <a:ext cx="444240" cy="33120"/>
              </p14:xfrm>
            </p:contentPart>
          </mc:Choice>
          <mc:Fallback xmlns="">
            <p:pic>
              <p:nvPicPr>
                <p:cNvPr id="122" name="Ink 121">
                  <a:extLst>
                    <a:ext uri="{FF2B5EF4-FFF2-40B4-BE49-F238E27FC236}">
                      <a16:creationId xmlns:a16="http://schemas.microsoft.com/office/drawing/2014/main" id="{0A567D3C-21D9-35FD-212D-C86E4A6AF137}"/>
                    </a:ext>
                  </a:extLst>
                </p:cNvPr>
                <p:cNvPicPr/>
                <p:nvPr/>
              </p:nvPicPr>
              <p:blipFill>
                <a:blip r:embed="rId169"/>
                <a:stretch>
                  <a:fillRect/>
                </a:stretch>
              </p:blipFill>
              <p:spPr>
                <a:xfrm>
                  <a:off x="7790301" y="5524284"/>
                  <a:ext cx="479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23" name="Ink 122">
                  <a:extLst>
                    <a:ext uri="{FF2B5EF4-FFF2-40B4-BE49-F238E27FC236}">
                      <a16:creationId xmlns:a16="http://schemas.microsoft.com/office/drawing/2014/main" id="{3A21B6CA-8761-2A90-DEDC-A3C66C995A14}"/>
                    </a:ext>
                  </a:extLst>
                </p14:cNvPr>
                <p14:cNvContentPartPr/>
                <p14:nvPr/>
              </p14:nvContentPartPr>
              <p14:xfrm>
                <a:off x="7059861" y="5545884"/>
                <a:ext cx="550440" cy="39240"/>
              </p14:xfrm>
            </p:contentPart>
          </mc:Choice>
          <mc:Fallback xmlns="">
            <p:pic>
              <p:nvPicPr>
                <p:cNvPr id="123" name="Ink 122">
                  <a:extLst>
                    <a:ext uri="{FF2B5EF4-FFF2-40B4-BE49-F238E27FC236}">
                      <a16:creationId xmlns:a16="http://schemas.microsoft.com/office/drawing/2014/main" id="{3A21B6CA-8761-2A90-DEDC-A3C66C995A14}"/>
                    </a:ext>
                  </a:extLst>
                </p:cNvPr>
                <p:cNvPicPr/>
                <p:nvPr/>
              </p:nvPicPr>
              <p:blipFill>
                <a:blip r:embed="rId171"/>
                <a:stretch>
                  <a:fillRect/>
                </a:stretch>
              </p:blipFill>
              <p:spPr>
                <a:xfrm>
                  <a:off x="7041861" y="5527884"/>
                  <a:ext cx="5860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24" name="Ink 123">
                  <a:extLst>
                    <a:ext uri="{FF2B5EF4-FFF2-40B4-BE49-F238E27FC236}">
                      <a16:creationId xmlns:a16="http://schemas.microsoft.com/office/drawing/2014/main" id="{25E26A43-5EDC-BC88-16CE-7FDE1AB3D086}"/>
                    </a:ext>
                  </a:extLst>
                </p14:cNvPr>
                <p14:cNvContentPartPr/>
                <p14:nvPr/>
              </p14:nvContentPartPr>
              <p14:xfrm>
                <a:off x="6140421" y="5580084"/>
                <a:ext cx="726840" cy="48960"/>
              </p14:xfrm>
            </p:contentPart>
          </mc:Choice>
          <mc:Fallback xmlns="">
            <p:pic>
              <p:nvPicPr>
                <p:cNvPr id="124" name="Ink 123">
                  <a:extLst>
                    <a:ext uri="{FF2B5EF4-FFF2-40B4-BE49-F238E27FC236}">
                      <a16:creationId xmlns:a16="http://schemas.microsoft.com/office/drawing/2014/main" id="{25E26A43-5EDC-BC88-16CE-7FDE1AB3D086}"/>
                    </a:ext>
                  </a:extLst>
                </p:cNvPr>
                <p:cNvPicPr/>
                <p:nvPr/>
              </p:nvPicPr>
              <p:blipFill>
                <a:blip r:embed="rId173"/>
                <a:stretch>
                  <a:fillRect/>
                </a:stretch>
              </p:blipFill>
              <p:spPr>
                <a:xfrm>
                  <a:off x="6122781" y="5562084"/>
                  <a:ext cx="7624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26" name="Ink 125">
                  <a:extLst>
                    <a:ext uri="{FF2B5EF4-FFF2-40B4-BE49-F238E27FC236}">
                      <a16:creationId xmlns:a16="http://schemas.microsoft.com/office/drawing/2014/main" id="{2AAD4847-DFD6-9169-E845-7FEA635C49B2}"/>
                    </a:ext>
                  </a:extLst>
                </p14:cNvPr>
                <p14:cNvContentPartPr/>
                <p14:nvPr/>
              </p14:nvContentPartPr>
              <p14:xfrm>
                <a:off x="4804821" y="5567484"/>
                <a:ext cx="984240" cy="31320"/>
              </p14:xfrm>
            </p:contentPart>
          </mc:Choice>
          <mc:Fallback xmlns="">
            <p:pic>
              <p:nvPicPr>
                <p:cNvPr id="126" name="Ink 125">
                  <a:extLst>
                    <a:ext uri="{FF2B5EF4-FFF2-40B4-BE49-F238E27FC236}">
                      <a16:creationId xmlns:a16="http://schemas.microsoft.com/office/drawing/2014/main" id="{2AAD4847-DFD6-9169-E845-7FEA635C49B2}"/>
                    </a:ext>
                  </a:extLst>
                </p:cNvPr>
                <p:cNvPicPr/>
                <p:nvPr/>
              </p:nvPicPr>
              <p:blipFill>
                <a:blip r:embed="rId175"/>
                <a:stretch>
                  <a:fillRect/>
                </a:stretch>
              </p:blipFill>
              <p:spPr>
                <a:xfrm>
                  <a:off x="4787181" y="5549844"/>
                  <a:ext cx="10198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28" name="Ink 127">
                  <a:extLst>
                    <a:ext uri="{FF2B5EF4-FFF2-40B4-BE49-F238E27FC236}">
                      <a16:creationId xmlns:a16="http://schemas.microsoft.com/office/drawing/2014/main" id="{FD384F5D-A145-762D-79D9-BA08F759461D}"/>
                    </a:ext>
                  </a:extLst>
                </p14:cNvPr>
                <p14:cNvContentPartPr/>
                <p14:nvPr/>
              </p14:nvContentPartPr>
              <p14:xfrm>
                <a:off x="4003461" y="5618604"/>
                <a:ext cx="658440" cy="36000"/>
              </p14:xfrm>
            </p:contentPart>
          </mc:Choice>
          <mc:Fallback xmlns="">
            <p:pic>
              <p:nvPicPr>
                <p:cNvPr id="128" name="Ink 127">
                  <a:extLst>
                    <a:ext uri="{FF2B5EF4-FFF2-40B4-BE49-F238E27FC236}">
                      <a16:creationId xmlns:a16="http://schemas.microsoft.com/office/drawing/2014/main" id="{FD384F5D-A145-762D-79D9-BA08F759461D}"/>
                    </a:ext>
                  </a:extLst>
                </p:cNvPr>
                <p:cNvPicPr/>
                <p:nvPr/>
              </p:nvPicPr>
              <p:blipFill>
                <a:blip r:embed="rId177"/>
                <a:stretch>
                  <a:fillRect/>
                </a:stretch>
              </p:blipFill>
              <p:spPr>
                <a:xfrm>
                  <a:off x="3985461" y="5600964"/>
                  <a:ext cx="694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34" name="Ink 133">
                  <a:extLst>
                    <a:ext uri="{FF2B5EF4-FFF2-40B4-BE49-F238E27FC236}">
                      <a16:creationId xmlns:a16="http://schemas.microsoft.com/office/drawing/2014/main" id="{C0F19E2D-F94B-E0C6-064D-C7896B026D91}"/>
                    </a:ext>
                  </a:extLst>
                </p14:cNvPr>
                <p14:cNvContentPartPr/>
                <p14:nvPr/>
              </p14:nvContentPartPr>
              <p14:xfrm>
                <a:off x="8996661" y="6101364"/>
                <a:ext cx="534960" cy="49320"/>
              </p14:xfrm>
            </p:contentPart>
          </mc:Choice>
          <mc:Fallback xmlns="">
            <p:pic>
              <p:nvPicPr>
                <p:cNvPr id="134" name="Ink 133">
                  <a:extLst>
                    <a:ext uri="{FF2B5EF4-FFF2-40B4-BE49-F238E27FC236}">
                      <a16:creationId xmlns:a16="http://schemas.microsoft.com/office/drawing/2014/main" id="{C0F19E2D-F94B-E0C6-064D-C7896B026D91}"/>
                    </a:ext>
                  </a:extLst>
                </p:cNvPr>
                <p:cNvPicPr/>
                <p:nvPr/>
              </p:nvPicPr>
              <p:blipFill>
                <a:blip r:embed="rId179"/>
                <a:stretch>
                  <a:fillRect/>
                </a:stretch>
              </p:blipFill>
              <p:spPr>
                <a:xfrm>
                  <a:off x="8979021" y="6083724"/>
                  <a:ext cx="57060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35" name="Ink 134">
                  <a:extLst>
                    <a:ext uri="{FF2B5EF4-FFF2-40B4-BE49-F238E27FC236}">
                      <a16:creationId xmlns:a16="http://schemas.microsoft.com/office/drawing/2014/main" id="{8B137640-BF03-006D-2848-E2E15914FED8}"/>
                    </a:ext>
                  </a:extLst>
                </p14:cNvPr>
                <p14:cNvContentPartPr/>
                <p14:nvPr/>
              </p14:nvContentPartPr>
              <p14:xfrm>
                <a:off x="7830261" y="6160764"/>
                <a:ext cx="1051920" cy="37080"/>
              </p14:xfrm>
            </p:contentPart>
          </mc:Choice>
          <mc:Fallback xmlns="">
            <p:pic>
              <p:nvPicPr>
                <p:cNvPr id="135" name="Ink 134">
                  <a:extLst>
                    <a:ext uri="{FF2B5EF4-FFF2-40B4-BE49-F238E27FC236}">
                      <a16:creationId xmlns:a16="http://schemas.microsoft.com/office/drawing/2014/main" id="{8B137640-BF03-006D-2848-E2E15914FED8}"/>
                    </a:ext>
                  </a:extLst>
                </p:cNvPr>
                <p:cNvPicPr/>
                <p:nvPr/>
              </p:nvPicPr>
              <p:blipFill>
                <a:blip r:embed="rId181"/>
                <a:stretch>
                  <a:fillRect/>
                </a:stretch>
              </p:blipFill>
              <p:spPr>
                <a:xfrm>
                  <a:off x="7812621" y="6143124"/>
                  <a:ext cx="10875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37" name="Ink 136">
                  <a:extLst>
                    <a:ext uri="{FF2B5EF4-FFF2-40B4-BE49-F238E27FC236}">
                      <a16:creationId xmlns:a16="http://schemas.microsoft.com/office/drawing/2014/main" id="{C84CFBE9-5C01-B773-DB21-820C62705DE8}"/>
                    </a:ext>
                  </a:extLst>
                </p14:cNvPr>
                <p14:cNvContentPartPr/>
                <p14:nvPr/>
              </p14:nvContentPartPr>
              <p14:xfrm>
                <a:off x="6990021" y="6178044"/>
                <a:ext cx="663480" cy="60120"/>
              </p14:xfrm>
            </p:contentPart>
          </mc:Choice>
          <mc:Fallback xmlns="">
            <p:pic>
              <p:nvPicPr>
                <p:cNvPr id="137" name="Ink 136">
                  <a:extLst>
                    <a:ext uri="{FF2B5EF4-FFF2-40B4-BE49-F238E27FC236}">
                      <a16:creationId xmlns:a16="http://schemas.microsoft.com/office/drawing/2014/main" id="{C84CFBE9-5C01-B773-DB21-820C62705DE8}"/>
                    </a:ext>
                  </a:extLst>
                </p:cNvPr>
                <p:cNvPicPr/>
                <p:nvPr/>
              </p:nvPicPr>
              <p:blipFill>
                <a:blip r:embed="rId183"/>
                <a:stretch>
                  <a:fillRect/>
                </a:stretch>
              </p:blipFill>
              <p:spPr>
                <a:xfrm>
                  <a:off x="6972381" y="6160404"/>
                  <a:ext cx="699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38" name="Ink 137">
                  <a:extLst>
                    <a:ext uri="{FF2B5EF4-FFF2-40B4-BE49-F238E27FC236}">
                      <a16:creationId xmlns:a16="http://schemas.microsoft.com/office/drawing/2014/main" id="{1F380BFC-5B60-C857-D5E1-6243F15E2813}"/>
                    </a:ext>
                  </a:extLst>
                </p14:cNvPr>
                <p14:cNvContentPartPr/>
                <p14:nvPr/>
              </p14:nvContentPartPr>
              <p14:xfrm>
                <a:off x="6068061" y="6190284"/>
                <a:ext cx="860400" cy="44640"/>
              </p14:xfrm>
            </p:contentPart>
          </mc:Choice>
          <mc:Fallback xmlns="">
            <p:pic>
              <p:nvPicPr>
                <p:cNvPr id="138" name="Ink 137">
                  <a:extLst>
                    <a:ext uri="{FF2B5EF4-FFF2-40B4-BE49-F238E27FC236}">
                      <a16:creationId xmlns:a16="http://schemas.microsoft.com/office/drawing/2014/main" id="{1F380BFC-5B60-C857-D5E1-6243F15E2813}"/>
                    </a:ext>
                  </a:extLst>
                </p:cNvPr>
                <p:cNvPicPr/>
                <p:nvPr/>
              </p:nvPicPr>
              <p:blipFill>
                <a:blip r:embed="rId185"/>
                <a:stretch>
                  <a:fillRect/>
                </a:stretch>
              </p:blipFill>
              <p:spPr>
                <a:xfrm>
                  <a:off x="6050061" y="6172644"/>
                  <a:ext cx="896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0" name="Ink 139">
                  <a:extLst>
                    <a:ext uri="{FF2B5EF4-FFF2-40B4-BE49-F238E27FC236}">
                      <a16:creationId xmlns:a16="http://schemas.microsoft.com/office/drawing/2014/main" id="{05F49737-8595-5365-D68F-E587C1AEA5B4}"/>
                    </a:ext>
                  </a:extLst>
                </p14:cNvPr>
                <p14:cNvContentPartPr/>
                <p14:nvPr/>
              </p14:nvContentPartPr>
              <p14:xfrm>
                <a:off x="5497101" y="6205764"/>
                <a:ext cx="341640" cy="31320"/>
              </p14:xfrm>
            </p:contentPart>
          </mc:Choice>
          <mc:Fallback xmlns="">
            <p:pic>
              <p:nvPicPr>
                <p:cNvPr id="140" name="Ink 139">
                  <a:extLst>
                    <a:ext uri="{FF2B5EF4-FFF2-40B4-BE49-F238E27FC236}">
                      <a16:creationId xmlns:a16="http://schemas.microsoft.com/office/drawing/2014/main" id="{05F49737-8595-5365-D68F-E587C1AEA5B4}"/>
                    </a:ext>
                  </a:extLst>
                </p:cNvPr>
                <p:cNvPicPr/>
                <p:nvPr/>
              </p:nvPicPr>
              <p:blipFill>
                <a:blip r:embed="rId187"/>
                <a:stretch>
                  <a:fillRect/>
                </a:stretch>
              </p:blipFill>
              <p:spPr>
                <a:xfrm>
                  <a:off x="5479101" y="6187764"/>
                  <a:ext cx="3772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2" name="Ink 141">
                  <a:extLst>
                    <a:ext uri="{FF2B5EF4-FFF2-40B4-BE49-F238E27FC236}">
                      <a16:creationId xmlns:a16="http://schemas.microsoft.com/office/drawing/2014/main" id="{137198A8-2832-32D4-385A-28DB4BA43AEA}"/>
                    </a:ext>
                  </a:extLst>
                </p14:cNvPr>
                <p14:cNvContentPartPr/>
                <p14:nvPr/>
              </p14:nvContentPartPr>
              <p14:xfrm>
                <a:off x="4539501" y="6266964"/>
                <a:ext cx="831600" cy="69480"/>
              </p14:xfrm>
            </p:contentPart>
          </mc:Choice>
          <mc:Fallback xmlns="">
            <p:pic>
              <p:nvPicPr>
                <p:cNvPr id="142" name="Ink 141">
                  <a:extLst>
                    <a:ext uri="{FF2B5EF4-FFF2-40B4-BE49-F238E27FC236}">
                      <a16:creationId xmlns:a16="http://schemas.microsoft.com/office/drawing/2014/main" id="{137198A8-2832-32D4-385A-28DB4BA43AEA}"/>
                    </a:ext>
                  </a:extLst>
                </p:cNvPr>
                <p:cNvPicPr/>
                <p:nvPr/>
              </p:nvPicPr>
              <p:blipFill>
                <a:blip r:embed="rId189"/>
                <a:stretch>
                  <a:fillRect/>
                </a:stretch>
              </p:blipFill>
              <p:spPr>
                <a:xfrm>
                  <a:off x="4521861" y="6248964"/>
                  <a:ext cx="8672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4" name="Ink 143">
                  <a:extLst>
                    <a:ext uri="{FF2B5EF4-FFF2-40B4-BE49-F238E27FC236}">
                      <a16:creationId xmlns:a16="http://schemas.microsoft.com/office/drawing/2014/main" id="{9F54C533-2F56-27E5-6BF7-9B4F94D6C3B5}"/>
                    </a:ext>
                  </a:extLst>
                </p14:cNvPr>
                <p14:cNvContentPartPr/>
                <p14:nvPr/>
              </p14:nvContentPartPr>
              <p14:xfrm>
                <a:off x="3945501" y="6160404"/>
                <a:ext cx="541800" cy="98280"/>
              </p14:xfrm>
            </p:contentPart>
          </mc:Choice>
          <mc:Fallback xmlns="">
            <p:pic>
              <p:nvPicPr>
                <p:cNvPr id="144" name="Ink 143">
                  <a:extLst>
                    <a:ext uri="{FF2B5EF4-FFF2-40B4-BE49-F238E27FC236}">
                      <a16:creationId xmlns:a16="http://schemas.microsoft.com/office/drawing/2014/main" id="{9F54C533-2F56-27E5-6BF7-9B4F94D6C3B5}"/>
                    </a:ext>
                  </a:extLst>
                </p:cNvPr>
                <p:cNvPicPr/>
                <p:nvPr/>
              </p:nvPicPr>
              <p:blipFill>
                <a:blip r:embed="rId191"/>
                <a:stretch>
                  <a:fillRect/>
                </a:stretch>
              </p:blipFill>
              <p:spPr>
                <a:xfrm>
                  <a:off x="3927501" y="6142404"/>
                  <a:ext cx="577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6" name="Ink 145">
                  <a:extLst>
                    <a:ext uri="{FF2B5EF4-FFF2-40B4-BE49-F238E27FC236}">
                      <a16:creationId xmlns:a16="http://schemas.microsoft.com/office/drawing/2014/main" id="{77C959E0-D47F-3213-BE84-B9E270A97816}"/>
                    </a:ext>
                  </a:extLst>
                </p14:cNvPr>
                <p14:cNvContentPartPr/>
                <p14:nvPr/>
              </p14:nvContentPartPr>
              <p14:xfrm>
                <a:off x="3800781" y="5617164"/>
                <a:ext cx="1577520" cy="785520"/>
              </p14:xfrm>
            </p:contentPart>
          </mc:Choice>
          <mc:Fallback xmlns="">
            <p:pic>
              <p:nvPicPr>
                <p:cNvPr id="146" name="Ink 145">
                  <a:extLst>
                    <a:ext uri="{FF2B5EF4-FFF2-40B4-BE49-F238E27FC236}">
                      <a16:creationId xmlns:a16="http://schemas.microsoft.com/office/drawing/2014/main" id="{77C959E0-D47F-3213-BE84-B9E270A97816}"/>
                    </a:ext>
                  </a:extLst>
                </p:cNvPr>
                <p:cNvPicPr/>
                <p:nvPr/>
              </p:nvPicPr>
              <p:blipFill>
                <a:blip r:embed="rId193"/>
                <a:stretch>
                  <a:fillRect/>
                </a:stretch>
              </p:blipFill>
              <p:spPr>
                <a:xfrm>
                  <a:off x="3782781" y="5599524"/>
                  <a:ext cx="1613160" cy="821160"/>
                </a:xfrm>
                <a:prstGeom prst="rect">
                  <a:avLst/>
                </a:prstGeom>
              </p:spPr>
            </p:pic>
          </mc:Fallback>
        </mc:AlternateContent>
      </p:grpSp>
    </p:spTree>
    <p:extLst>
      <p:ext uri="{BB962C8B-B14F-4D97-AF65-F5344CB8AC3E}">
        <p14:creationId xmlns:p14="http://schemas.microsoft.com/office/powerpoint/2010/main" val="2851549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146699"/>
            <a:ext cx="10109842" cy="6419899"/>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552321" y="238033"/>
            <a:ext cx="9052451" cy="5847755"/>
          </a:xfrm>
          <a:prstGeom prst="rect">
            <a:avLst/>
          </a:prstGeom>
          <a:noFill/>
        </p:spPr>
        <p:txBody>
          <a:bodyPr wrap="square" rtlCol="0">
            <a:spAutoFit/>
          </a:bodyPr>
          <a:lstStyle/>
          <a:p>
            <a:r>
              <a:rPr lang="en-US" sz="3400" b="1">
                <a:solidFill>
                  <a:srgbClr val="FFC000"/>
                </a:solidFill>
                <a:cs typeface="+mj-cs"/>
              </a:rPr>
              <a:t>Matthew 6:7–8  </a:t>
            </a:r>
          </a:p>
          <a:p>
            <a:r>
              <a:rPr lang="en-US" sz="3400">
                <a:solidFill>
                  <a:srgbClr val="FFC000"/>
                </a:solidFill>
                <a:cs typeface="+mj-cs"/>
              </a:rPr>
              <a:t>6:7 But when ye pray, use not vain repetitions, as the heathen do: for they think that they shall be heard for their much speaking. 6:8 Be not ye therefore like unto them: for your Father knoweth what things ye have need of, before ye ask him. (KJV </a:t>
            </a:r>
            <a:r>
              <a:rPr lang="en-US" sz="3400">
                <a:solidFill>
                  <a:srgbClr val="00B0F0"/>
                </a:solidFill>
                <a:cs typeface="+mj-cs"/>
              </a:rPr>
              <a:t>7 * </a:t>
            </a:r>
            <a:r>
              <a:rPr lang="el-GR" sz="3400">
                <a:solidFill>
                  <a:srgbClr val="00B0F0"/>
                </a:solidFill>
                <a:cs typeface="+mj-cs"/>
              </a:rPr>
              <a:t>Προσευχόμενοι δὲ μὴ βατταλογήσητε ὥσπερ οἱ ⸀ἐθνικοί,* δοκοῦσιν γὰρ ὅτι ἐν τῇ πολυλογίᾳ αὐτῶν εἰσακουσθήσονται.* 8 μὴ οὖν ὁμοιωθῆτε αὐτοῖς· οἶδεν γὰρ ⸂ὁ πατὴρ ὑμῶν⸃ ὧν χρείαν ἔχετε πρὸ τοῦ ὑμᾶς ⸄αἰτῆσαι αὐτόν⸅.</a:t>
            </a:r>
            <a:r>
              <a:rPr lang="el-GR" sz="3400">
                <a:solidFill>
                  <a:srgbClr val="FFC000"/>
                </a:solidFill>
                <a:cs typeface="+mj-cs"/>
              </a:rPr>
              <a:t>)</a:t>
            </a:r>
            <a:endParaRPr lang="el-GR" sz="34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pSp>
        <p:nvGrpSpPr>
          <p:cNvPr id="5" name="Group 4">
            <a:extLst>
              <a:ext uri="{FF2B5EF4-FFF2-40B4-BE49-F238E27FC236}">
                <a16:creationId xmlns:a16="http://schemas.microsoft.com/office/drawing/2014/main" id="{311DE69A-A086-741A-42FB-54CB22315563}"/>
              </a:ext>
            </a:extLst>
          </p:cNvPr>
          <p:cNvGrpSpPr/>
          <p:nvPr/>
        </p:nvGrpSpPr>
        <p:grpSpPr>
          <a:xfrm>
            <a:off x="2785581" y="1297884"/>
            <a:ext cx="5602320" cy="141480"/>
            <a:chOff x="2785581" y="1297884"/>
            <a:chExt cx="5602320" cy="141480"/>
          </a:xfrm>
        </p:grpSpPr>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584B136-BD71-1291-3585-E1E530015638}"/>
                    </a:ext>
                  </a:extLst>
                </p14:cNvPr>
                <p14:cNvContentPartPr/>
                <p14:nvPr/>
              </p14:nvContentPartPr>
              <p14:xfrm>
                <a:off x="2785581" y="1334244"/>
                <a:ext cx="1446480" cy="105120"/>
              </p14:xfrm>
            </p:contentPart>
          </mc:Choice>
          <mc:Fallback xmlns="">
            <p:pic>
              <p:nvPicPr>
                <p:cNvPr id="2" name="Ink 1">
                  <a:extLst>
                    <a:ext uri="{FF2B5EF4-FFF2-40B4-BE49-F238E27FC236}">
                      <a16:creationId xmlns:a16="http://schemas.microsoft.com/office/drawing/2014/main" id="{1584B136-BD71-1291-3585-E1E530015638}"/>
                    </a:ext>
                  </a:extLst>
                </p:cNvPr>
                <p:cNvPicPr/>
                <p:nvPr/>
              </p:nvPicPr>
              <p:blipFill>
                <a:blip r:embed="rId5"/>
                <a:stretch>
                  <a:fillRect/>
                </a:stretch>
              </p:blipFill>
              <p:spPr>
                <a:xfrm>
                  <a:off x="2767941" y="1316604"/>
                  <a:ext cx="14821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0102CB1-9F09-C1B7-4E82-22363BB9EED5}"/>
                    </a:ext>
                  </a:extLst>
                </p14:cNvPr>
                <p14:cNvContentPartPr/>
                <p14:nvPr/>
              </p14:nvContentPartPr>
              <p14:xfrm>
                <a:off x="5302701" y="1297884"/>
                <a:ext cx="3085200" cy="51840"/>
              </p14:xfrm>
            </p:contentPart>
          </mc:Choice>
          <mc:Fallback xmlns="">
            <p:pic>
              <p:nvPicPr>
                <p:cNvPr id="4" name="Ink 3">
                  <a:extLst>
                    <a:ext uri="{FF2B5EF4-FFF2-40B4-BE49-F238E27FC236}">
                      <a16:creationId xmlns:a16="http://schemas.microsoft.com/office/drawing/2014/main" id="{90102CB1-9F09-C1B7-4E82-22363BB9EED5}"/>
                    </a:ext>
                  </a:extLst>
                </p:cNvPr>
                <p:cNvPicPr/>
                <p:nvPr/>
              </p:nvPicPr>
              <p:blipFill>
                <a:blip r:embed="rId7"/>
                <a:stretch>
                  <a:fillRect/>
                </a:stretch>
              </p:blipFill>
              <p:spPr>
                <a:xfrm>
                  <a:off x="5285061" y="1279884"/>
                  <a:ext cx="312084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67047577-F48C-5077-DD67-CA1CF90D1D76}"/>
                  </a:ext>
                </a:extLst>
              </p14:cNvPr>
              <p14:cNvContentPartPr/>
              <p14:nvPr/>
            </p14:nvContentPartPr>
            <p14:xfrm>
              <a:off x="6081741" y="1801164"/>
              <a:ext cx="2592000" cy="608040"/>
            </p14:xfrm>
          </p:contentPart>
        </mc:Choice>
        <mc:Fallback xmlns="">
          <p:pic>
            <p:nvPicPr>
              <p:cNvPr id="11" name="Ink 10">
                <a:extLst>
                  <a:ext uri="{FF2B5EF4-FFF2-40B4-BE49-F238E27FC236}">
                    <a16:creationId xmlns:a16="http://schemas.microsoft.com/office/drawing/2014/main" id="{67047577-F48C-5077-DD67-CA1CF90D1D76}"/>
                  </a:ext>
                </a:extLst>
              </p:cNvPr>
              <p:cNvPicPr/>
              <p:nvPr/>
            </p:nvPicPr>
            <p:blipFill>
              <a:blip r:embed="rId9"/>
              <a:stretch>
                <a:fillRect/>
              </a:stretch>
            </p:blipFill>
            <p:spPr>
              <a:xfrm>
                <a:off x="6064101" y="1783164"/>
                <a:ext cx="2627640" cy="643680"/>
              </a:xfrm>
              <a:prstGeom prst="rect">
                <a:avLst/>
              </a:prstGeom>
            </p:spPr>
          </p:pic>
        </mc:Fallback>
      </mc:AlternateContent>
      <p:grpSp>
        <p:nvGrpSpPr>
          <p:cNvPr id="13" name="Group 12">
            <a:extLst>
              <a:ext uri="{FF2B5EF4-FFF2-40B4-BE49-F238E27FC236}">
                <a16:creationId xmlns:a16="http://schemas.microsoft.com/office/drawing/2014/main" id="{F73FE4ED-7C58-1C7E-B149-A5645BBCC197}"/>
              </a:ext>
            </a:extLst>
          </p:cNvPr>
          <p:cNvGrpSpPr/>
          <p:nvPr/>
        </p:nvGrpSpPr>
        <p:grpSpPr>
          <a:xfrm>
            <a:off x="429021" y="2352324"/>
            <a:ext cx="7898400" cy="622080"/>
            <a:chOff x="429021" y="2352324"/>
            <a:chExt cx="7898400" cy="62208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D6168156-884F-6C6D-EC98-84177E0BBC42}"/>
                    </a:ext>
                  </a:extLst>
                </p14:cNvPr>
                <p14:cNvContentPartPr/>
                <p14:nvPr/>
              </p14:nvContentPartPr>
              <p14:xfrm>
                <a:off x="6879501" y="2352324"/>
                <a:ext cx="1447920" cy="45000"/>
              </p14:xfrm>
            </p:contentPart>
          </mc:Choice>
          <mc:Fallback xmlns="">
            <p:pic>
              <p:nvPicPr>
                <p:cNvPr id="7" name="Ink 6">
                  <a:extLst>
                    <a:ext uri="{FF2B5EF4-FFF2-40B4-BE49-F238E27FC236}">
                      <a16:creationId xmlns:a16="http://schemas.microsoft.com/office/drawing/2014/main" id="{D6168156-884F-6C6D-EC98-84177E0BBC42}"/>
                    </a:ext>
                  </a:extLst>
                </p:cNvPr>
                <p:cNvPicPr/>
                <p:nvPr/>
              </p:nvPicPr>
              <p:blipFill>
                <a:blip r:embed="rId11"/>
                <a:stretch>
                  <a:fillRect/>
                </a:stretch>
              </p:blipFill>
              <p:spPr>
                <a:xfrm>
                  <a:off x="6861501" y="2334684"/>
                  <a:ext cx="14835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6922ADC5-7529-7ECB-1B9D-6A9418ECDD6A}"/>
                    </a:ext>
                  </a:extLst>
                </p14:cNvPr>
                <p14:cNvContentPartPr/>
                <p14:nvPr/>
              </p14:nvContentPartPr>
              <p14:xfrm>
                <a:off x="880461" y="2877204"/>
                <a:ext cx="3920040" cy="90360"/>
              </p14:xfrm>
            </p:contentPart>
          </mc:Choice>
          <mc:Fallback xmlns="">
            <p:pic>
              <p:nvPicPr>
                <p:cNvPr id="9" name="Ink 8">
                  <a:extLst>
                    <a:ext uri="{FF2B5EF4-FFF2-40B4-BE49-F238E27FC236}">
                      <a16:creationId xmlns:a16="http://schemas.microsoft.com/office/drawing/2014/main" id="{6922ADC5-7529-7ECB-1B9D-6A9418ECDD6A}"/>
                    </a:ext>
                  </a:extLst>
                </p:cNvPr>
                <p:cNvPicPr/>
                <p:nvPr/>
              </p:nvPicPr>
              <p:blipFill>
                <a:blip r:embed="rId13"/>
                <a:stretch>
                  <a:fillRect/>
                </a:stretch>
              </p:blipFill>
              <p:spPr>
                <a:xfrm>
                  <a:off x="862821" y="2859564"/>
                  <a:ext cx="39556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6B29A4F-CF59-6D73-B074-5DA7EA8947FE}"/>
                    </a:ext>
                  </a:extLst>
                </p14:cNvPr>
                <p14:cNvContentPartPr/>
                <p14:nvPr/>
              </p14:nvContentPartPr>
              <p14:xfrm>
                <a:off x="429021" y="2370684"/>
                <a:ext cx="4673880" cy="603720"/>
              </p14:xfrm>
            </p:contentPart>
          </mc:Choice>
          <mc:Fallback xmlns="">
            <p:pic>
              <p:nvPicPr>
                <p:cNvPr id="12" name="Ink 11">
                  <a:extLst>
                    <a:ext uri="{FF2B5EF4-FFF2-40B4-BE49-F238E27FC236}">
                      <a16:creationId xmlns:a16="http://schemas.microsoft.com/office/drawing/2014/main" id="{A6B29A4F-CF59-6D73-B074-5DA7EA8947FE}"/>
                    </a:ext>
                  </a:extLst>
                </p:cNvPr>
                <p:cNvPicPr/>
                <p:nvPr/>
              </p:nvPicPr>
              <p:blipFill>
                <a:blip r:embed="rId15"/>
                <a:stretch>
                  <a:fillRect/>
                </a:stretch>
              </p:blipFill>
              <p:spPr>
                <a:xfrm>
                  <a:off x="411021" y="2353044"/>
                  <a:ext cx="4709520" cy="639360"/>
                </a:xfrm>
                <a:prstGeom prst="rect">
                  <a:avLst/>
                </a:prstGeom>
              </p:spPr>
            </p:pic>
          </mc:Fallback>
        </mc:AlternateContent>
      </p:grpSp>
    </p:spTree>
    <p:extLst>
      <p:ext uri="{BB962C8B-B14F-4D97-AF65-F5344CB8AC3E}">
        <p14:creationId xmlns:p14="http://schemas.microsoft.com/office/powerpoint/2010/main" val="36951525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19485</TotalTime>
  <Words>3351</Words>
  <Application>Microsoft Office PowerPoint</Application>
  <PresentationFormat>Widescreen</PresentationFormat>
  <Paragraphs>180</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94</cp:revision>
  <dcterms:created xsi:type="dcterms:W3CDTF">2021-02-18T19:11:41Z</dcterms:created>
  <dcterms:modified xsi:type="dcterms:W3CDTF">2023-03-30T00:31:20Z</dcterms:modified>
</cp:coreProperties>
</file>