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5.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6.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9.xml" ContentType="application/vnd.openxmlformats-officedocument.presentationml.notesSlide+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notesSlides/notesSlide10.xml" ContentType="application/vnd.openxmlformats-officedocument.presentationml.notesSlide+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1.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14.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notesSlides/notesSlide15.xml" ContentType="application/vnd.openxmlformats-officedocument.presentationml.notesSlide+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notesSlides/notesSlide16.xml" ContentType="application/vnd.openxmlformats-officedocument.presentationml.notesSlide+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notesSlides/notesSlide17.xml" ContentType="application/vnd.openxmlformats-officedocument.presentationml.notesSlide+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notesSlides/notesSlide18.xml" ContentType="application/vnd.openxmlformats-officedocument.presentationml.notesSlide+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notesSlides/notesSlide19.xml" ContentType="application/vnd.openxmlformats-officedocument.presentationml.notesSlide+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notesSlides/notesSlide20.xml" ContentType="application/vnd.openxmlformats-officedocument.presentationml.notesSlide+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notesSlides/notesSlide21.xml" ContentType="application/vnd.openxmlformats-officedocument.presentationml.notesSlide+xml"/>
  <Override PartName="/ppt/ink/ink336.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9" r:id="rId2"/>
    <p:sldId id="265" r:id="rId3"/>
    <p:sldId id="268" r:id="rId4"/>
    <p:sldId id="270" r:id="rId5"/>
    <p:sldId id="274" r:id="rId6"/>
    <p:sldId id="275" r:id="rId7"/>
    <p:sldId id="272" r:id="rId8"/>
    <p:sldId id="273" r:id="rId9"/>
    <p:sldId id="276" r:id="rId10"/>
    <p:sldId id="277" r:id="rId11"/>
    <p:sldId id="278" r:id="rId12"/>
    <p:sldId id="271" r:id="rId13"/>
    <p:sldId id="279" r:id="rId14"/>
    <p:sldId id="280" r:id="rId15"/>
    <p:sldId id="281" r:id="rId16"/>
    <p:sldId id="282" r:id="rId17"/>
    <p:sldId id="283" r:id="rId18"/>
    <p:sldId id="284" r:id="rId19"/>
    <p:sldId id="286" r:id="rId20"/>
    <p:sldId id="285" r:id="rId21"/>
    <p:sldId id="287" r:id="rId22"/>
    <p:sldId id="288" r:id="rId23"/>
    <p:sldId id="289"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101" d="100"/>
          <a:sy n="101" d="100"/>
        </p:scale>
        <p:origin x="140" y="14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E1593AC1-77F5-46B0-B48B-F18F73BF8970}"/>
    <pc:docChg chg="modSld">
      <pc:chgData name="Duane Miller" userId="086b8d4e5ca37aec" providerId="LiveId" clId="{E1593AC1-77F5-46B0-B48B-F18F73BF8970}" dt="2023-03-23T11:11:07.360" v="1" actId="6549"/>
      <pc:docMkLst>
        <pc:docMk/>
      </pc:docMkLst>
      <pc:sldChg chg="modNotesTx">
        <pc:chgData name="Duane Miller" userId="086b8d4e5ca37aec" providerId="LiveId" clId="{E1593AC1-77F5-46B0-B48B-F18F73BF8970}" dt="2023-03-23T11:11:07.360" v="1" actId="6549"/>
        <pc:sldMkLst>
          <pc:docMk/>
          <pc:sldMk cId="1548467027" sldId="273"/>
        </pc:sldMkLst>
      </pc:sldChg>
      <pc:sldChg chg="modNotesTx">
        <pc:chgData name="Duane Miller" userId="086b8d4e5ca37aec" providerId="LiveId" clId="{E1593AC1-77F5-46B0-B48B-F18F73BF8970}" dt="2023-03-23T11:11:03.918" v="0" actId="6549"/>
        <pc:sldMkLst>
          <pc:docMk/>
          <pc:sldMk cId="3286248542" sldId="27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1:16.859"/>
    </inkml:context>
    <inkml:brush xml:id="br0">
      <inkml:brushProperty name="width" value="0.1" units="cm"/>
      <inkml:brushProperty name="height" value="0.1" units="cm"/>
      <inkml:brushProperty name="color" value="#F4F91B"/>
    </inkml:brush>
  </inkml:definitions>
  <inkml:trace contextRef="#ctx0" brushRef="#br0">1 6 1839 0 0,'8'-2'195'0'0,"1"1"0"0"0,-1 0-1 0 0,1 0 1 0 0,-1 1-1 0 0,1-1 1 0 0,-1 2-1 0 0,1 0 1 0 0,-1 0-1 0 0,10 2 1 0 0,36 3 957 0 0,-47-6-976 0 0,0 1 1 0 0,-1 0 0 0 0,1 0-1 0 0,0 0 1 0 0,-1 1 0 0 0,1 0-1 0 0,-1 1 1 0 0,10 4-1 0 0,-1 0-148 0 0,-6-4 20 0 0,-1 0 1 0 0,0-1-1 0 0,1 0 0 0 0,-1 0 0 0 0,1-1 0 0 0,-1 0 1 0 0,1 0-1 0 0,11-2 0 0 0,9-1 306 0 0,33-8-1 0 0,-37 5-221 0 0,-1 2 0 0 0,28-2 0 0 0,133 16 80 0 0,-103-5-156 0 0,75 16 392 0 0,-144-22-400 0 0,0-1-1 0 0,0 0 0 0 0,0 0 1 0 0,17-5-1 0 0,24-2 420 0 0,1 5 18 0 0,46-4-194 0 0,-86 6-263 0 0,1 0-1 0 0,-1 1 1 0 0,1 1-1 0 0,-1 1 0 0 0,1 0 1 0 0,26 7-1 0 0,-3 3-10 0 0,-26-8-5 0 0,0 0 0 0 0,0 0 0 0 0,26 2-1 0 0,-1-6 84 0 0,64-6 0 0 0,9-1 35 0 0,69 15-130 0 0,-153-7 0 0 0,0 2 0 0 0,51 13 0 0 0,-17-4 0 0 0,-17-4 16 0 0,1-2 0 0 0,0-2 0 0 0,58-2 0 0 0,-17-10-3 0 0,-40 3 109 0 0,85 2-1 0 0,-72 13-93 0 0,-47-6-19 0 0,1-2 0 0 0,-1 1 0 0 0,21-1 0 0 0,113 0 183 0 0,116 17-12 0 0,-112-7-104 0 0,2 11-41 0 0,-115-15-19 0 0,0-2 1 0 0,1-1-1 0 0,0-2 1 0 0,45-2 0 0 0,-28-8 86 0 0,90-24 1 0 0,-91 18 188 0 0,86-11 1 0 0,-122 22-268 0 0,1 1 0 0 0,-1 1 1 0 0,1 1-1 0 0,0 0 0 0 0,-1 1 1 0 0,0 1-1 0 0,25 7 0 0 0,0 2-25 0 0,-30-10 2 0 0,0 2 1 0 0,0 0-1 0 0,0 0 0 0 0,14 8 0 0 0,-25-11-29 0 0,0 0-1 0 0,-1 1 1 0 0,1-1 0 0 0,-1 0 0 0 0,1 1 0 0 0,-1-1-1 0 0,1 1 1 0 0,-1 0 0 0 0,0-1 0 0 0,0 1-1 0 0,0 0 1 0 0,0 0 0 0 0,1 3 0 0 0,2 8-227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1:45.846"/>
    </inkml:context>
    <inkml:brush xml:id="br0">
      <inkml:brushProperty name="width" value="0.1" units="cm"/>
      <inkml:brushProperty name="height" value="0.1" units="cm"/>
      <inkml:brushProperty name="color" value="#F4F91B"/>
    </inkml:brush>
  </inkml:definitions>
  <inkml:trace contextRef="#ctx0" brushRef="#br0">0 1 2759 0 0,'26'5'391'0'0,"40"8"194"0"0,108 9-1 0 0,-140-19-454 0 0,1 2 0 0 0,-1 1-1 0 0,-1 1 1 0 0,65 24-1 0 0,-79-25-96 0 0,1-1-1 0 0,0-1 1 0 0,0 0-1 0 0,32 1 1 0 0,83-6 243 0 0,-50-1-187 0 0,-61 2-17 0 0,89 4 11 0 0,-43-1-32 0 0,-1-3 0 0 0,91-12-1 0 0,-71 4-2 0 0,374-19 893 0 0,-390 25-727 0 0,0-3 0 0 0,94-19 0 0 0,-148 20-3 0 0,1 0-1 0 0,0 2 1 0 0,24-1 0 0 0,-34 4-202 0 0,0-1-1 0 0,0 1 0 0 0,1 1 1 0 0,-1 0-1 0 0,0 0 1 0 0,0 1-1 0 0,18 8 0 0 0,-11-4-144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59.274"/>
    </inkml:context>
    <inkml:brush xml:id="br0">
      <inkml:brushProperty name="width" value="0.1" units="cm"/>
      <inkml:brushProperty name="height" value="0.1" units="cm"/>
      <inkml:brushProperty name="color" value="#66CC00"/>
    </inkml:brush>
  </inkml:definitions>
  <inkml:trace contextRef="#ctx0" brushRef="#br0">12 11 3079 0 0,'0'0'296'0'0,"-8"-2"-296"0"0,5-7-200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6:01.887"/>
    </inkml:context>
    <inkml:brush xml:id="br0">
      <inkml:brushProperty name="width" value="0.1" units="cm"/>
      <inkml:brushProperty name="height" value="0.1" units="cm"/>
      <inkml:brushProperty name="color" value="#66CC00"/>
    </inkml:brush>
  </inkml:definitions>
  <inkml:trace contextRef="#ctx0" brushRef="#br0">4034 10 5151 0 0,'-7'-2'332'0'0,"0"0"-1"0"0,-1 0 1 0 0,1 1-1 0 0,0 0 1 0 0,-1 0-1 0 0,1 1 0 0 0,0 0 1 0 0,-1 0-1 0 0,1 1 1 0 0,0-1-1 0 0,-1 2 0 0 0,1-1 1 0 0,0 1-1 0 0,-11 4 1 0 0,-32 6 672 0 0,-21-7 1174 0 0,45-5-1291 0 0,-28 6 0 0 0,-232 30 2548 0 0,276-35-3366 0 0,-71 6 673 0 0,-125-5 0 0 0,116-1-396 0 0,-17-2 127 0 0,-64-7 36 0 0,-154-6 367 0 0,253 14-855 0 0,-135 2 86 0 0,173 0-75 0 0,-11 1 214 0 0,-1-2 0 0 0,-87-9 1 0 0,92 4-220 0 0,0 2 0 0 0,0 2 0 0 0,0 2 0 0 0,-58 9 0 0 0,-4 0-21 0 0,-198-9-6 0 0,163-16 142 0 0,-44-1 28 0 0,68 17-171 0 0,-57-1 197 0 0,47-11-121 0 0,-34 0 7 0 0,74 9-82 0 0,-78 2 0 0 0,128 0 0 0 0,23-1 0 0 0,-1 0 0 0 0,0 1 0 0 0,-15 3 0 0 0,27-4-2 0 0,0 0 1 0 0,0 0-1 0 0,0 0 0 0 0,0 0 0 0 0,0 0 1 0 0,-1 0-1 0 0,1 0 0 0 0,0 0 1 0 0,0 0-1 0 0,0 0 0 0 0,0 0 0 0 0,0 0 1 0 0,-1 0-1 0 0,1 0 0 0 0,0 0 0 0 0,0 0 1 0 0,0 0-1 0 0,0 0 0 0 0,0 0 0 0 0,0 0 1 0 0,-1 0-1 0 0,1 0 0 0 0,0 1 1 0 0,0-1-1 0 0,0 0 0 0 0,0 0 0 0 0,0 0 1 0 0,0 0-1 0 0,0 0 0 0 0,0 0 0 0 0,-1 0 1 0 0,1 1-1 0 0,0-1 0 0 0,0 0 1 0 0,0 0-1 0 0,0 0 0 0 0,0 0 0 0 0,0 0 1 0 0,0 0-1 0 0,0 1 0 0 0,0-1 0 0 0,0 0 1 0 0,0 0-1 0 0,0 0 0 0 0,0 0 0 0 0,0 0 1 0 0,0 1-1 0 0,0-1 0 0 0,0 0 0 0 0,32 3-100 0 0,35-3 91 0 0,0-1 0 0 0,-39 0-31 0 0,41 2 31 0 0,5-1 11 0 0,0 0 0 0 0,7 0 0 0 0,12 6 0 0 0,4 0 0 0 0,-1-2 0 0 0,-6-1 0 0 0,-6-2 0 0 0,2 2 0 0 0,4 3 0 0 0,0 1 0 0 0,-2 1 0 0 0,11-4 12 0 0,-21-3 47 0 0,-48-2-5 0 0,43-1-43 0 0,8 3-11 0 0,3 3 0 0 0,-8 2 0 0 0,0 2 0 0 0,4 0 0 0 0,3-4 0 0 0,5-3 0 0 0,5-3 0 0 0,-3 0 0 0 0,-11-3 0 0 0,-4 0 0 0 0,-3 4 0 0 0,1 3 0 0 0,16 5 0 0 0,4 0 0 0 0,6-4 0 0 0,-5 0 0 0 0,-16-1 11 0 0,-5-2 31 0 0,19 0 22 0 0,-22-1-53 0 0,15-3-11 0 0,8 2 0 0 0,-5 4 0 0 0,-4 1 0 0 0,4-1 0 0 0,1-7 0 0 0,-8-3 0 0 0,-11 1 0 0 0,0 3 0 0 0,1 0 0 0 0,13 3 0 0 0,5 1 0 0 0,7 0 0 0 0,0 4 0 0 0,-11 2 0 0 0,-1 2 0 0 0,-4-5 0 0 0,1-3 0 0 0,-15 2 11 0 0,-38-1 42 0 0,47 4 0 0 0,1 1-31 0 0,-44-5 20 0 0,48-1-31 0 0,5 0-11 0 0,-9-1 0 0 0,-6 0 0 0 0,1-1 0 0 0,-1-1 0 0 0,3 0 0 0 0,16 1 0 0 0,1 1 0 0 0,-7-2 0 0 0,-4-1 0 0 0,13-2 53 0 0,-22 2-42 0 0,16 5 0 0 0,-1 0 31 0 0,-10-2-31 0 0,9-3-11 0 0,-1-1 0 0 0,3 1 0 0 0,0 1 0 0 0,-3-2 0 0 0,-2-2 0 0 0,-25-2 11 0 0,-34 6 31 0 0,35-7-31 0 0,13 0-11 0 0,4 6 0 0 0,19 0 53 0 0,-36 4-30 0 0,-29 2 25 0 0,24 2-25 0 0,-39-2 2129 0 0,-11 3-2083 0 0,2 19-16 0 0,-4-21-43 0 0,0-1 0 0 0,0 0 0 0 0,0 1 0 0 0,0-1 0 0 0,-1 0 0 0 0,1 0 0 0 0,-1 1 0 0 0,0-1 0 0 0,1 0 0 0 0,-1 0 0 0 0,0 0 0 0 0,0 0 0 0 0,-1 0 0 0 0,0 2 0 0 0,-5 10-13 0 0,7-13-4 0 0,0 0 0 0 0,0 1-1 0 0,-1-1 1 0 0,1 1 0 0 0,0-1-1 0 0,-1 0 1 0 0,1 0 0 0 0,-1 1 0 0 0,1-1-1 0 0,-1 0 1 0 0,0 0 0 0 0,0 0 0 0 0,1 1-1 0 0,-1-1 1 0 0,0 0 0 0 0,0 0-1 0 0,0 0 1 0 0,0-1 0 0 0,0 1 0 0 0,0 0-1 0 0,-1 0 1 0 0,1 0 0 0 0,0-1 0 0 0,0 1-1 0 0,0-1 1 0 0,-1 1 0 0 0,1-1-1 0 0,0 1 1 0 0,-1-1 0 0 0,1 0 0 0 0,0 0-1 0 0,-1 1 1 0 0,1-1 0 0 0,0 0 0 0 0,-1 0-1 0 0,1 0 1 0 0,-1-1 0 0 0,1 1-1 0 0,0 0 1 0 0,-1 0 0 0 0,1-1 0 0 0,0 1-1 0 0,-3-2 1 0 0,-3 0 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2:55.884"/>
    </inkml:context>
    <inkml:brush xml:id="br0">
      <inkml:brushProperty name="width" value="0.1" units="cm"/>
      <inkml:brushProperty name="height" value="0.1" units="cm"/>
      <inkml:brushProperty name="color" value="#66CC00"/>
    </inkml:brush>
  </inkml:definitions>
  <inkml:trace contextRef="#ctx0" brushRef="#br0">5280 1749 919 0 0,'-3'-11'9234'0'0,"4"6"-9797"0"0,17-61 4452 0 0,-12 43-418 0 0,4-13 3193 0 0,-6 24-6354 0 0,-1 0 0 0 0,0 0 0 0 0,0 0 0 0 0,-1 0-1 0 0,-1-1 1 0 0,0-23 0 0 0,-2 1-142 0 0,2 1 0 0 0,2-1 0 0 0,1 1 0 0 0,9-37 0 0 0,-6 34 56 0 0,-1 0 0 0 0,-2 0 0 0 0,-1-47 0 0 0,-3 64-177 0 0,0 1 0 0 0,2 0 0 0 0,0 0 0 0 0,8-32 0 0 0,28-69 308 0 0,-7 29-233 0 0,-23 60-60 0 0,-1 1 0 0 0,-1-1 0 0 0,-1 0 0 0 0,0-49-1 0 0,-4 52-29 0 0,6-31-1 0 0,-3 32 2 0 0,0-33-1 0 0,-5 57-23 0 0,1 0 0 0 0,-1 0 0 0 0,1 1 0 0 0,-1-1 0 0 0,0 0 0 0 0,0 0 0 0 0,-1 0 0 0 0,1 1 0 0 0,-1-1 0 0 0,1 1 0 0 0,-1-1 0 0 0,0 1 0 0 0,1 0 0 0 0,-1-1 0 0 0,-1 1 0 0 0,1 0 0 0 0,0 0 0 0 0,0 1 0 0 0,-1-1-1 0 0,1 0 1 0 0,-1 1 0 0 0,1-1 0 0 0,-1 1 0 0 0,0 0 0 0 0,-3-1 0 0 0,-9-4 51 0 0,0 2 0 0 0,0-1 0 0 0,-23-2-1 0 0,-4 3-21 0 0,0 2-1 0 0,-1 1 0 0 0,-82 11 0 0 0,-29-1 25 0 0,7-4-42 0 0,-97-4 24 0 0,176-3 14 0 0,-133 13 0 0 0,105-2-38 0 0,58-9-20 0 0,-1-2-1 0 0,0-2 1 0 0,0-1 0 0 0,-49-13-1 0 0,-41-6 67 0 0,-184 0 74 0 0,39 4-27 0 0,217 11-53 0 0,-70-20-1 0 0,70 14-9 0 0,-66-9 0 0 0,0 12-18 0 0,-133-21 64 0 0,126 13-13 0 0,-216-7 0 0 0,159 18-57 0 0,-23 2 63 0 0,-94-9-50 0 0,43 0 37 0 0,181 13-88 0 0,-57-5 14 0 0,75 2 11 0 0,-1 2 0 0 0,0 4-1 0 0,-66 8 1 0 0,44 10-1 0 0,60-11-12 0 0,-1-1-1 0 0,-40 3 1 0 0,46-7-1 0 0,-1 1 0 0 0,1 1-1 0 0,0 1 1 0 0,1 0 0 0 0,-1 2 0 0 0,1 0 0 0 0,0 1 0 0 0,-21 13-1 0 0,31-16-24 0 0,-30 19-3 0 0,37-22 28 0 0,0 0 0 0 0,0 0 1 0 0,-1 0-1 0 0,1 1 0 0 0,1-1 1 0 0,-1 1-1 0 0,0-1 1 0 0,1 1-1 0 0,-1-1 0 0 0,1 1 1 0 0,0 0-1 0 0,-2 5 0 0 0,-2 21-11 0 0,1 0 0 0 0,1 0-1 0 0,2 32 1 0 0,0-18 8 0 0,-18 168-56 0 0,3-44 56 0 0,10 263 4 0 0,4-352 0 0 0,1-56 0 0 0,0-1 0 0 0,1 1 0 0 0,2-1 0 0 0,6 40 0 0 0,-6-53-6 0 0,1 0-1 0 0,0 0 1 0 0,0 0-1 0 0,0-1 1 0 0,1 0 0 0 0,0 1-1 0 0,1-1 1 0 0,0-1-1 0 0,10 13 1 0 0,10-2-5 0 0,42 16-31 0 0,-59-29 39 0 0,1 0 0 0 0,0 0 1 0 0,10 1-1 0 0,70 18 3 0 0,5 0 0 0 0,0-5 0 0 0,-6-3 0 0 0,7-4-11 0 0,19-1-31 0 0,11 5 31 0 0,4 3 11 0 0,-24-3 0 0 0,-16-5 0 0 0,-5-3 0 0 0,9-3 0 0 0,2-1 0 0 0,1-1 0 0 0,5-1 0 0 0,8 2 0 0 0,1 0 0 0 0,-9 0 0 0 0,-5 1 0 0 0,-4 3 0 0 0,4 4 0 0 0,7 4 0 0 0,7 2 0 0 0,3-3 0 0 0,1 1 0 0 0,5 4 0 0 0,7 1 0 0 0,8-2 0 0 0,15-4 0 0 0,8-3 0 0 0,-14-5 0 0 0,-2-5 0 0 0,-4-5 0 0 0,-8-4 0 0 0,-9 0 0 0 0,-16 2-16 0 0,-30 1-64 0 0,1 3-49 0 0,-56 2 53 0 0,-2 0-483 0 0,-9 1 242 0 0,1-1 1 0 0,-1 1-1 0 0,1-1 0 0 0,14-2 1 0 0,-6 0-690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4:00.429"/>
    </inkml:context>
    <inkml:brush xml:id="br0">
      <inkml:brushProperty name="width" value="0.1" units="cm"/>
      <inkml:brushProperty name="height" value="0.1" units="cm"/>
      <inkml:brushProperty name="color" value="#66CC00"/>
    </inkml:brush>
  </inkml:definitions>
  <inkml:trace contextRef="#ctx0" brushRef="#br0">118 924 5983 0 0,'-4'6'99'0'0,"0"-1"-1"0"0,1 0 1 0 0,-2 0-1 0 0,1-1 1 0 0,0 1-1 0 0,-1-1 1 0 0,-6 5-1 0 0,-66 30 8157 0 0,104-71-5946 0 0,86-84-342 0 0,-53 53-1386 0 0,85-68 1 0 0,79-45 288 0 0,-42 35-126 0 0,-122 93-492 0 0,204-175 291 0 0,-243 204-492 0 0,-15 16-35 0 0,-1-2 0 0 0,0 1 0 0 0,0-1-1 0 0,-1 1 1 0 0,1-1 0 0 0,-1-1-1 0 0,7-9 1 0 0,-11 15-8 0 0,0-1 0 0 0,0 1-1 0 0,0 0 1 0 0,0 0 0 0 0,0 0-1 0 0,0-1 1 0 0,0 1 0 0 0,0 0-1 0 0,1 0 1 0 0,-1 0 0 0 0,0-1-1 0 0,0 1 1 0 0,0 0 0 0 0,0 0 0 0 0,0 0-1 0 0,0-1 1 0 0,0 1 0 0 0,0 0-1 0 0,-1 0 1 0 0,1 0 0 0 0,0-1-1 0 0,0 1 1 0 0,0 0 0 0 0,0 0-1 0 0,0 0 1 0 0,0 0 0 0 0,0-1-1 0 0,0 1 1 0 0,0 0 0 0 0,-1 0 0 0 0,1 0-1 0 0,0 0 1 0 0,0-1 0 0 0,0 1-1 0 0,0 0 1 0 0,-1 0 0 0 0,1 0-1 0 0,0 0 1 0 0,0 0 0 0 0,-1 0-1 0 0,-11-3 214 0 0,-15 6-7 0 0,25-3-203 0 0,-2 0-111 0 0,1 1-1 0 0,-1 0 0 0 0,0 0 1 0 0,1 0-1 0 0,-1 0 0 0 0,1 1 0 0 0,-1-1 1 0 0,1 1-1 0 0,0 0 0 0 0,0 0 0 0 0,-1 0 1 0 0,1 0-1 0 0,1 1 0 0 0,-1-1 0 0 0,0 1 1 0 0,1 0-1 0 0,-4 4 0 0 0,-4 2-1875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4:01.227"/>
    </inkml:context>
    <inkml:brush xml:id="br0">
      <inkml:brushProperty name="width" value="0.1" units="cm"/>
      <inkml:brushProperty name="height" value="0.1" units="cm"/>
      <inkml:brushProperty name="color" value="#66CC00"/>
    </inkml:brush>
  </inkml:definitions>
  <inkml:trace contextRef="#ctx0" brushRef="#br0">535 2 3679 0 0,'-2'0'360'0'0,"0"-1"-1"0"0,-1 1 1 0 0,1-1-1 0 0,0 1 1 0 0,-1 0-1 0 0,1 0 1 0 0,0 0-1 0 0,-1 0 1 0 0,1 1-1 0 0,0-1 1 0 0,-1 1-1 0 0,1-1 1 0 0,0 1-1 0 0,-1 0 0 0 0,1 0 1 0 0,0 0-1 0 0,0 0 1 0 0,-3 2-1 0 0,2 0-41 0 0,-1 0-1 0 0,1 0 1 0 0,0 0-1 0 0,0 1 1 0 0,0-1-1 0 0,0 1 1 0 0,1 0-1 0 0,-1 0 1 0 0,-1 4-1 0 0,-2 7 192 0 0,0 0 1 0 0,1 1-1 0 0,0-1 0 0 0,-2 22 0 0 0,1-10-172 0 0,-1 1 1 0 0,-1-2-1 0 0,-1 1 0 0 0,-1-1 1 0 0,-1 0-1 0 0,-24 37 0 0 0,2-6 137 0 0,-71 109 772 0 0,67-109-796 0 0,3 1-1 0 0,3 2 1 0 0,2 1 0 0 0,-37 116-1 0 0,64-170-410 0 0,0 0-1 0 0,1 0 0 0 0,0 0 1 0 0,0 0-1 0 0,0 0 0 0 0,1 0 1 0 0,0 10-1 0 0,1-16-25 0 0,-1 0 1 0 0,0 1-1 0 0,0-1 1 0 0,1 0-1 0 0,-1 1 0 0 0,1-1 1 0 0,-1 0-1 0 0,1 1 0 0 0,-1-1 1 0 0,1 0-1 0 0,0 0 1 0 0,0 0-1 0 0,-1 0 0 0 0,1 0 1 0 0,0 0-1 0 0,0 0 0 0 0,2 2 1 0 0,-1-3 0 0 0,-1 1-1 0 0,1 0 1 0 0,-1-1 0 0 0,1 0 0 0 0,-1 1 0 0 0,1-1 0 0 0,-1 0-1 0 0,1 0 1 0 0,0 0 0 0 0,-1 0 0 0 0,1 0 0 0 0,-1 0-1 0 0,1 0 1 0 0,0-1 0 0 0,-1 1 0 0 0,1 0 0 0 0,-1-1 0 0 0,1 1-1 0 0,1-2 1 0 0,30-14 176 0 0,-1-1 1 0 0,-1-1-1 0 0,0-2 0 0 0,50-43 0 0 0,-32 25-30 0 0,22-16 119 0 0,2 2 0 0 0,2 4 0 0 0,162-74 0 0 0,-215 112-225 0 0,0 1 1 0 0,1 1-1 0 0,0 2 0 0 0,43-8 1 0 0,-63 13-4 0 0,1 1 1 0 0,0 0 0 0 0,0 0-1 0 0,-1 1 1 0 0,1-1-1 0 0,0 1 1 0 0,-1 0 0 0 0,1 0-1 0 0,0 0 1 0 0,-1 0 0 0 0,1 1-1 0 0,-1-1 1 0 0,1 1-1 0 0,-1 0 1 0 0,0 0 0 0 0,0 0-1 0 0,5 5 1 0 0,21 27-1339 0 0,-12-8-4471 0 0,-10-16 1593 0 0,2 4-1469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22.857"/>
    </inkml:context>
    <inkml:brush xml:id="br0">
      <inkml:brushProperty name="width" value="0.1" units="cm"/>
      <inkml:brushProperty name="height" value="0.1" units="cm"/>
      <inkml:brushProperty name="color" value="#F4F91B"/>
    </inkml:brush>
  </inkml:definitions>
  <inkml:trace contextRef="#ctx0" brushRef="#br0">3487 89 2759 0 0,'-1'-3'80'0'0,"-1"0"-1"0"0,1 0 0 0 0,-1 0 0 0 0,0 0 0 0 0,0 0 1 0 0,0 0-1 0 0,-1 1 0 0 0,1-1 0 0 0,-4-2 0 0 0,-2-2 1269 0 0,2 1-1298 0 0,0 1-1 0 0,0 0 0 0 0,-1 1 0 0 0,0-1 1 0 0,0 1-1 0 0,0 1 0 0 0,-1-1 0 0 0,1 1 0 0 0,-1 1 1 0 0,0-1-1 0 0,1 1 0 0 0,-1 1 0 0 0,0-1 0 0 0,0 1 1 0 0,0 1-1 0 0,0-1 0 0 0,-1 1 0 0 0,1 1 1 0 0,-13 2-1 0 0,-11 3 642 0 0,-1 2 1 0 0,1 1-1 0 0,-44 18 1 0 0,49-16-475 0 0,-14 4 104 0 0,-152 53 641 0 0,141-53-673 0 0,-96 16-1 0 0,-79-10 364 0 0,8-2-134 0 0,121-7-380 0 0,-2-3 0 0 0,-186-9 0 0 0,-82-9 238 0 0,327 9-320 0 0,-299-27 211 0 0,223 14-82 0 0,-202 5-1 0 0,226 11-186 0 0,-100 6 82 0 0,148-5-241 0 0,0 2 0 0 0,-56 16 0 0 0,33 0-126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57.883"/>
    </inkml:context>
    <inkml:brush xml:id="br0">
      <inkml:brushProperty name="width" value="0.1" units="cm"/>
      <inkml:brushProperty name="height" value="0.1" units="cm"/>
      <inkml:brushProperty name="color" value="#F4F91B"/>
    </inkml:brush>
  </inkml:definitions>
  <inkml:trace contextRef="#ctx0" brushRef="#br0">0 17 575 0 0,'3'1'19'0'0,"0"-1"-1"0"0,-1 1 0 0 0,1-1 0 0 0,-1 1 0 0 0,1 0 0 0 0,-1 0 0 0 0,1 0 1 0 0,-1 0-1 0 0,0 0 0 0 0,1 1 0 0 0,-1-1 0 0 0,3 3 0 0 0,-2-2-3 0 0,-1 0 1 0 0,1 0-1 0 0,0-1 0 0 0,-1 1 0 0 0,1-1 0 0 0,0 1 0 0 0,0-1 0 0 0,3 1 0 0 0,6-1 266 0 0,0-1-1 0 0,1 0 0 0 0,-1 0 1 0 0,0-1-1 0 0,0-1 0 0 0,23-5 1 0 0,-18 3 172 0 0,-1 1 0 0 0,31-2 0 0 0,154-8-355 0 0,-57 1-350 0 0,-108 12-226 0 0,-20 0-848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6:04.026"/>
    </inkml:context>
    <inkml:brush xml:id="br0">
      <inkml:brushProperty name="width" value="0.1" units="cm"/>
      <inkml:brushProperty name="height" value="0.1" units="cm"/>
      <inkml:brushProperty name="color" value="#F4F91B"/>
    </inkml:brush>
  </inkml:definitions>
  <inkml:trace contextRef="#ctx0" brushRef="#br0">5464 1610 1375 0 0,'-15'18'4004'0'0,"6"3"-2382"0"0,7-9-914 0 0,2-12-685 0 0,0 1 0 0 0,0-1 0 0 0,0 0 0 0 0,0 0 1 0 0,0 0-1 0 0,0 0 0 0 0,0 1 0 0 0,0-1 0 0 0,0 0 1 0 0,0 0-1 0 0,0 0 0 0 0,0 0 0 0 0,1 0 0 0 0,-1 1 1 0 0,0-1-1 0 0,0 0 0 0 0,0 0 0 0 0,0 0 0 0 0,0 0 1 0 0,0 0-1 0 0,0 0 0 0 0,1 0 0 0 0,-1 0 0 0 0,0 1 1 0 0,0-1-1 0 0,0 0 0 0 0,0 0 0 0 0,0 0 0 0 0,1 0 1 0 0,-1 0-1 0 0,0 0 0 0 0,0 0 0 0 0,0 0 0 0 0,0 0 1 0 0,1 0-1 0 0,-1 0 0 0 0,0 0 0 0 0,0 0 0 0 0,0 0 0 0 0,0 0 1 0 0,1 0-1 0 0,-1 0 0 0 0,0 0 0 0 0,0 0 0 0 0,0 0 1 0 0,0 0-1 0 0,1-1 0 0 0,0 0 165 0 0,1 0-1 0 0,0-1 1 0 0,-1 1-1 0 0,1-1 1 0 0,8-16 7571 0 0,-9 10-5951 0 0,0 1 0 0 0,0-1-1 0 0,5-14 1 0 0,-4 15-1625 0 0,0 0 0 0 0,0 0 0 0 0,-1 0 0 0 0,0 0 1 0 0,0 0-1 0 0,-1 0 0 0 0,0 0 0 0 0,-1-12 0 0 0,-11-48-1042 0 0,-11-48 3087 0 0,19 93-2167 0 0,1 1 1 0 0,1-1-1 0 0,0 0 1 0 0,3-31-1 0 0,-2-28 115 0 0,-14-148 221 0 0,14 202-328 0 0,3-37 0 0 0,-1 42-63 0 0,0 0-1 0 0,-2 0 1 0 0,-3-24-1 0 0,1 24 21 0 0,1 1-1 0 0,0-1 1 0 0,2 0-1 0 0,4-43 1 0 0,1 30-26 0 0,-1-1 0 0 0,-2 1 0 0 0,-1-1 0 0 0,-8-63 0 0 0,3 79 0 0 0,-14-36 0 0 0,11 38 0 0 0,1-1 0 0 0,-4-22 0 0 0,9 37 122 0 0,1-1-1 0 0,-1 1 0 0 0,-1-1 1 0 0,1 1-1 0 0,-1-1 1 0 0,1 1-1 0 0,-1 0 1 0 0,0 0-1 0 0,-1 0 1 0 0,1 0-1 0 0,-5-5 1 0 0,5 7-109 0 0,0 0 0 0 0,-1 0 0 0 0,1 0 0 0 0,-1 0 0 0 0,0 1 0 0 0,1-1 0 0 0,-1 1 0 0 0,0 0 0 0 0,0-1 1 0 0,0 1-1 0 0,0 1 0 0 0,0-1 0 0 0,0 0 0 0 0,0 1 0 0 0,0-1 0 0 0,-1 1 0 0 0,-3 0 0 0 0,-32 2-458 0 0,-74 14 0 0 0,74-9 100 0 0,-74 3-1 0 0,38-9 346 0 0,-100-4 0 0 0,145 1 4 0 0,-213-10 120 0 0,168 9-97 0 0,-119-20-1 0 0,119 5 29 0 0,47 11-39 0 0,-28-5-1 0 0,22 8-2 0 0,1-1 0 0 0,0 1 1 0 0,-48 1-1 0 0,-72 9 6 0 0,-118 8 26 0 0,27 2-45 0 0,115 3 0 0 0,74-10 0 0 0,-103 6 0 0 0,115-16 1 0 0,-35 1 30 0 0,-147 17 1 0 0,-19 16-32 0 0,158-32 0 0 0,53-2 0 0 0,-38 5 0 0 0,-47 2 0 0 0,-7 0 0 0 0,40 8 0 0 0,45-6 0 0 0,0-3 0 0 0,-42 1 0 0 0,-62-9 0 0 0,108 3 0 0 0,-173-6 0 0 0,158-2 0 0 0,34 5 0 0 0,1 1 0 0 0,-23-1 0 0 0,-83 4 0 0 0,-202 25 0 0 0,134-13 0 0 0,118 0 0 0 0,-32 2 0 0 0,50 2 0 0 0,42-12 0 0 0,-1 0 0 0 0,-23 4 0 0 0,26-7 0 0 0,1 1 0 0 0,0-1 0 0 0,0 1 0 0 0,0 1 0 0 0,0 0 0 0 0,-15 9 0 0 0,18-8 0 0 0,0 1 0 0 0,0-1 0 0 0,0 1 0 0 0,0 0 0 0 0,1 1 0 0 0,-7 10 0 0 0,9-10-5 0 0,1 0 0 0 0,0 1 0 0 0,0-1 0 0 0,1 1 0 0 0,0-1 0 0 0,0 1 0 0 0,1 0 0 0 0,0-1-1 0 0,0 1 1 0 0,3 14 0 0 0,-2 10-3 0 0,-1-9 8 0 0,1-1 0 0 0,1 1 0 0 0,1 0 0 0 0,1-1 0 0 0,1 0 0 0 0,13 39 0 0 0,32 92-38 0 0,-12-33 12 0 0,-11-52 26 0 0,-3-12 0 0 0,-20-45 0 0 0,-1 1 0 0 0,0-1 0 0 0,-1 1 0 0 0,0 0 0 0 0,0 0 0 0 0,-1 18 0 0 0,-10 72 0 0 0,1 0 0 0 0,7-63 0 0 0,0-24 0 0 0,0 0 0 0 0,2 0 0 0 0,-1 0 0 0 0,2 1 0 0 0,0-1 0 0 0,0-1 0 0 0,2 1 0 0 0,5 16 0 0 0,12 26 0 0 0,-19-53 0 0 0,0 0 0 0 0,0 0 0 0 0,1 0 0 0 0,-1 0 0 0 0,1 0 0 0 0,0-1 0 0 0,0 1 0 0 0,0-1 0 0 0,1 0 0 0 0,-1 0 0 0 0,1 0 0 0 0,0 0 0 0 0,-1 0 0 0 0,1-1 0 0 0,7 3 0 0 0,12 9 16 0 0,2-1 0 0 0,-1-1 0 0 0,52 17 0 0 0,-40-21-17 0 0,1-2 0 0 0,0-1 0 0 0,42 0 0 0 0,112-12 69 0 0,-167 5-68 0 0,6 0 0 0 0,37 2 0 0 0,112 12 0 0 0,-139-6 0 0 0,0-3-1 0 0,56-1 1 0 0,80-14 12 0 0,-56-8 93 0 0,-49 7-93 0 0,-51 10-20 0 0,139-20 37 0 0,-123 20-14 0 0,1 2-1 0 0,50 3 0 0 0,-46 1-14 0 0,0-2 0 0 0,49-6 0 0 0,80-17 0 0 0,-155 20 0 0 0,-4 0 0 0 0,45-2 0 0 0,49-1 0 0 0,-31 0 21 0 0,-1 4 1 0 0,78 8-1 0 0,-88-5 42 0 0,17-1-62 0 0,33 0-1 0 0,-7 1 64 0 0,-26 0-64 0 0,111-12 0 0 0,183-30 64 0 0,-295 36-40 0 0,-1 4 0 0 0,0 3 0 0 0,94 16 0 0 0,-51-5-24 0 0,-33-6 0 0 0,-25-2 0 0 0,193 2 1612 0 0,-250-8-1854 0 0,-1 0 1 0 0,0 1-1 0 0,0 0 0 0 0,0 0 1 0 0,0 0-1 0 0,0 1 0 0 0,0-1 0 0 0,0 1 1 0 0,0 1-1 0 0,7 3 0 0 0,4 5-215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10.157"/>
    </inkml:context>
    <inkml:brush xml:id="br0">
      <inkml:brushProperty name="width" value="0.1" units="cm"/>
      <inkml:brushProperty name="height" value="0.1" units="cm"/>
      <inkml:brushProperty name="color" value="#F4F91B"/>
    </inkml:brush>
  </inkml:definitions>
  <inkml:trace contextRef="#ctx0" brushRef="#br0">1784 87 455 0 0,'3'-6'-206'0'0,"0"1"1457"0"0,0-1 0 0 0,-1 1-1 0 0,0-1 1 0 0,2-8 0 0 0,-3 13-966 0 0,-1-1 0 0 0,0 1 0 0 0,0-1 0 0 0,0 1-1 0 0,0-1 1 0 0,0 0 0 0 0,0 1 0 0 0,0-1 0 0 0,0 1 0 0 0,-1-1 0 0 0,1 1 0 0 0,-1-2 0 0 0,-9-9-566 0 0,6 10 422 0 0,0 0-1 0 0,1 1 1 0 0,-1-1 0 0 0,0 1-1 0 0,0 0 1 0 0,1 0 0 0 0,-1 0-1 0 0,0 1 1 0 0,0-1 0 0 0,0 1-1 0 0,0 0 1 0 0,0 0 0 0 0,-7 1-1 0 0,-7 2 118 0 0,-30 9 0 0 0,28-7-4 0 0,-78 24 509 0 0,60-16-466 0 0,-1-3 0 0 0,-54 9 0 0 0,16-12 354 0 0,-1-4 0 0 0,-147-13 1 0 0,78 2 358 0 0,-1 5 0 0 0,-242 28 0 0 0,356-21-1240 0 0,1 3-1 0 0,0 1 1 0 0,1 1-1 0 0,0 1 1 0 0,0 2-1 0 0,-31 18 1 0 0,12-6-1453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11.350"/>
    </inkml:context>
    <inkml:brush xml:id="br0">
      <inkml:brushProperty name="width" value="0.1" units="cm"/>
      <inkml:brushProperty name="height" value="0.1" units="cm"/>
      <inkml:brushProperty name="color" value="#F4F91B"/>
    </inkml:brush>
  </inkml:definitions>
  <inkml:trace contextRef="#ctx0" brushRef="#br0">3425 114 455 0 0,'0'-7'1116'0'0,"0"0"-1"0"0,0 0 0 0 0,-1 0 0 0 0,0 0 0 0 0,-1 0 0 0 0,-2-9 0 0 0,3 13-1029 0 0,-1 0 0 0 0,1 1 0 0 0,0-1 0 0 0,-1 1 0 0 0,1-1 0 0 0,-1 1-1 0 0,0-1 1 0 0,0 1 0 0 0,0 0 0 0 0,0 0 0 0 0,0 0 0 0 0,-1 0 0 0 0,1 0 0 0 0,-1 1 0 0 0,1-1 0 0 0,-1 1-1 0 0,-4-3 1 0 0,1 2 61 0 0,0 1 1 0 0,0-1-1 0 0,0 1 0 0 0,0 0 0 0 0,-1 0 0 0 0,1 1 0 0 0,-1 0 0 0 0,-7 0 0 0 0,-54 11 488 0 0,22-3-232 0 0,-14 0 196 0 0,19-1-223 0 0,0-3 0 0 0,0-1 1 0 0,-43-3-1 0 0,-545-24 1390 0 0,173 10-1347 0 0,154 4-228 0 0,-391 36-1 0 0,385-16-263 0 0,174-9-60 0 0,-185 24 1 0 0,229-9-122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2:01.501"/>
    </inkml:context>
    <inkml:brush xml:id="br0">
      <inkml:brushProperty name="width" value="0.1" units="cm"/>
      <inkml:brushProperty name="height" value="0.1" units="cm"/>
      <inkml:brushProperty name="color" value="#F4F91B"/>
    </inkml:brush>
  </inkml:definitions>
  <inkml:trace contextRef="#ctx0" brushRef="#br0">1 993 3367 0 0,'23'-29'574'0'0,"-21"28"-530"0"0,0 0 0 0 0,-1 1 0 0 0,1-1 0 0 0,-1 0 0 0 0,1 0 0 0 0,0 1 0 0 0,0-1 0 0 0,-1 1 0 0 0,1-1 1 0 0,0 1-1 0 0,0 0 0 0 0,0 0 0 0 0,2 0 0 0 0,-2 0-2 0 0,0-1 1 0 0,1 1-1 0 0,-1 0 0 0 0,0-1 0 0 0,0 1 1 0 0,1-1-1 0 0,-1 0 0 0 0,0 1 1 0 0,0-1-1 0 0,3-2 0 0 0,16-16 467 0 0,-19 17-398 0 0,0-1 0 0 0,1 0 0 0 0,0 1 0 0 0,-1-1 0 0 0,1 1 0 0 0,0 0-1 0 0,0 0 1 0 0,1 0 0 0 0,-1 1 0 0 0,0-1 0 0 0,0 1 0 0 0,1 0 0 0 0,-1-1 0 0 0,6 0-1 0 0,14 0 69 0 0,1 0-1 0 0,0 1 1 0 0,-1 1-1 0 0,1 2 1 0 0,-1 0-1 0 0,35 8 1 0 0,-42-7-48 0 0,1-1 0 0 0,-1-1 1 0 0,25-1-1 0 0,-25-1-23 0 0,0 1 1 0 0,0 1 0 0 0,24 4 0 0 0,-22-1-90 0 0,0-2 0 0 0,0 0 1 0 0,0-1-1 0 0,0-1 0 0 0,24-3 1 0 0,88-19 105 0 0,-74 11-4 0 0,-21 4-43 0 0,1-1 0 0 0,58-3 1 0 0,59-5 14 0 0,-90 8-49 0 0,65-1 0 0 0,102 22 268 0 0,-80-8-101 0 0,-18-4 34 0 0,-80-4-96 0 0,-1-3 1 0 0,90-20-1 0 0,11-2-10 0 0,-97 24-116 0 0,0 2 1 0 0,0 3-1 0 0,0 2 1 0 0,105 19-1 0 0,140 11 473 0 0,-229-29-258 0 0,136-11-1 0 0,-169 5-146 0 0,1 1 0 0 0,48 5 1 0 0,47 0 146 0 0,-53-7-178 0 0,0 3 1 0 0,128 18-1 0 0,-39 0-49 0 0,-25 0 47 0 0,-100-11-56 0 0,1-1 0 0 0,77-1 0 0 0,-72-7 24 0 0,288-3 369 0 0,-287 6-363 0 0,64-8-1 0 0,-65 2 2 0 0,70 3-1 0 0,-78 3-9 0 0,80-9-1 0 0,-27-1-3 0 0,-1 4-8 0 0,25 3 42 0 0,-32-1-53 0 0,91 7 0 0 0,-142-3 15 0 0,73-9 0 0 0,5-1 19 0 0,401 31 94 0 0,-482-20-93 0 0,0-2 0 0 0,-1-1 0 0 0,39-6 0 0 0,22-1 36 0 0,179 6 214 0 0,-136 3-252 0 0,-4-1-2 0 0,-77-3 12 0 0,-1-2 0 0 0,87-21-1 0 0,-90 15-20 0 0,0 2-1 0 0,70-2 0 0 0,-89 11-21 0 0,0 2 0 0 0,51 8 0 0 0,-58-6 0 0 0,14 2 0 0 0,1 1 0 0 0,0-2 0 0 0,78-1 0 0 0,-4-20 220 0 0,-81 9-116 0 0,0 3 1 0 0,38-2 0 0 0,176 25-96 0 0,-192-12-8 0 0,5-3 31 0 0,96-7 0 0 0,-38 0 22 0 0,-82 5-24 0 0,1 2 1 0 0,0 1-1 0 0,48 14 1 0 0,-70-15-15 0 0,119 38 42 0 0,-88-26-55 0 0,58 13 0 0 0,-42-15-3 0 0,-27-5 0 0 0,65 6 0 0 0,83-8 64 0 0,114-1 0 0 0,-223-8-24 0 0,52 2 48 0 0,-44-1-55 0 0,-4 1-2 0 0,242 15 236 0 0,-269-13-185 0 0,1-3-1 0 0,56-8 1 0 0,110-17 236 0 0,-182 23-316 0 0,226-10 81 0 0,-91 14-30 0 0,15 3-53 0 0,-92 3 24 0 0,-64-4-4 0 0,59-1 0 0 0,16-6 59 0 0,-44 3 87 0 0,0-4 1 0 0,86-16 0 0 0,-124 16-44 0 0,-7 0-101 0 0,0 1 0 0 0,1 1 0 0 0,-1 0 0 0 0,0 1 0 0 0,1 2 0 0 0,26 0 0 0 0,-9 3-22 0 0,-26-3 0 0 0,0 0 0 0 0,0 1 0 0 0,0 0 0 0 0,1 1 0 0 0,14 4 0 0 0,-18-4 6 0 0,1-1 0 0 0,-1 0 0 0 0,1 0 0 0 0,0-1 0 0 0,-1 0 1 0 0,13-1-1 0 0,18 1 15 0 0,6 5-21 0 0,-16-1 0 0 0,-1-1 0 0 0,1-1 0 0 0,31-3 0 0 0,35-12 24 0 0,-59 6-4 0 0,68-2 0 0 0,-46 6-4 0 0,75-13 0 0 0,-75 8 0 0 0,76-2 0 0 0,-45 9-21 0 0,92 2 74 0 0,-127 4-69 0 0,-29-2 0 0 0,0-1 0 0 0,41-2 0 0 0,13 2 11 0 0,-42-2 25 0 0,0-1 0 0 0,1-2 1 0 0,-1-1-1 0 0,65-18 0 0 0,-78 18-36 0 0,0 0 0 0 0,0 1 0 0 0,0 1 0 0 0,41 2 0 0 0,-37 0 0 0 0,12 0 0 0 0,63-2 0 0 0,-86 1 7 0 0,-9 1 0 0 0,1-1 1 0 0,-1 0-1 0 0,1 0 0 0 0,-1 0 0 0 0,1 0 0 0 0,-1-1 0 0 0,7-3 0 0 0,2-6 83 0 0,-12 8-60 0 0,-1 1 1 0 0,1 0-1 0 0,0 0 1 0 0,0 0-1 0 0,0 1 0 0 0,0-1 1 0 0,0 1-1 0 0,1-1 0 0 0,-1 1 1 0 0,4-1-1 0 0,9 0-23 0 0,0 0 0 0 0,0 2-1 0 0,1-1 1 0 0,-1 2 0 0 0,0 0-1 0 0,0 1 1 0 0,22 6 0 0 0,-35-8-5 0 0,-1 0 0 0 0,0 0 1 0 0,1 0-1 0 0,-1 0 1 0 0,0-1-1 0 0,1 1 0 0 0,-1-1 1 0 0,0 0-1 0 0,0 0 1 0 0,0 0-1 0 0,4-2 1 0 0,-3 2 10 0 0,-1 0 1 0 0,1 0 0 0 0,0 0-1 0 0,-1 0 1 0 0,1 0 0 0 0,0 0 0 0 0,4 0-1 0 0,-6 1-13 0 0,0 0 0 0 0,-1 0 0 0 0,1 0 1 0 0,0 0-1 0 0,-1 0 0 0 0,1 0 0 0 0,0 0 0 0 0,-1 0 0 0 0,1 0 0 0 0,0 0 0 0 0,-1-1 0 0 0,1 1 0 0 0,0 0 1 0 0,-1 0-1 0 0,1-1 0 0 0,0 1 0 0 0,-1-1 0 0 0,1 1 0 0 0,-1 0 0 0 0,1-1 0 0 0,-1 1 0 0 0,1-1 0 0 0,-1 1 1 0 0,1-1-1 0 0,-1 0 0 0 0,1 1 0 0 0,-1-1 0 0 0,1 0 0 0 0,0-22 108 0 0,-1 11-23 0 0,0-4-47 0 0,1 10-16 0 0,-1 0 0 0 0,0 1 0 0 0,-1-1-1 0 0,1 1 1 0 0,-1-1 0 0 0,0 1-1 0 0,-3-7 1 0 0,0-3 43 0 0,1 0 0 0 0,0 0-1 0 0,0-29 1 0 0,2 27-6 0 0,-1 0 1 0 0,0 1-1 0 0,-6-19 0 0 0,3 12-51 0 0,0-1 0 0 0,2 0 0 0 0,0 1 0 0 0,2-1 0 0 0,1 0 0 0 0,0 0 0 0 0,6-35 0 0 0,-5 54-3 0 0,0 0 0 0 0,-1 0 0 0 0,0 0 0 0 0,0 0 0 0 0,-1 0 0 0 0,1 0 0 0 0,-1 0 0 0 0,0 1 0 0 0,-1-1 0 0 0,1 0 0 0 0,-1 0 0 0 0,0 1 0 0 0,-3-8 0 0 0,-2 3-6 0 0,1 1 0 0 0,-1 0 0 0 0,0 0 0 0 0,-1 0 0 0 0,-9-6 0 0 0,8 5-6 0 0,0 0 0 0 0,-1 1 0 0 0,0 1-1 0 0,0 0 1 0 0,-1 0 0 0 0,0 1 0 0 0,0 0 0 0 0,0 1-1 0 0,-20-6 1 0 0,7 6-9 0 0,-1 1 0 0 0,0 1 0 0 0,1 2 0 0 0,-1 0 0 0 0,0 1 0 0 0,0 2 0 0 0,-32 6 0 0 0,8-4 16 0 0,0-2 0 0 0,0-2 0 0 0,-67-8 0 0 0,36 1 0 0 0,-122 2 0 0 0,17 10 0 0 0,95 0 0 0 0,-43-3 0 0 0,-89 6 0 0 0,-39 25 0 0 0,200-28 0 0 0,-7 1 0 0 0,-72-2 0 0 0,-1-18 70 0 0,93 8-72 0 0,1 1 0 0 0,-78 4 0 0 0,12 6 2 0 0,-149-12 0 0 0,-42 6 0 0 0,140 4 0 0 0,98-7 13 0 0,-1-2 0 0 0,0-3 0 0 0,2-3-1 0 0,-70-23 1 0 0,32 9-13 0 0,70 19 2 0 0,-1 2 0 0 0,-33-2 0 0 0,55 6 3 0 0,9 1-2 0 0,0 0 1 0 0,0 0-1 0 0,0 0 1 0 0,0 1-1 0 0,0-1 1 0 0,0 1-1 0 0,0 0 1 0 0,0-1-1 0 0,1 1 1 0 0,-1 0-1 0 0,0 1 1 0 0,0-1-1 0 0,1 0 1 0 0,-1 1-1 0 0,-3 3 1 0 0,-1 0-572 0 0,1 1 1 0 0,0 1 0 0 0,1-1 0 0 0,-7 9 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12.986"/>
    </inkml:context>
    <inkml:brush xml:id="br0">
      <inkml:brushProperty name="width" value="0.1" units="cm"/>
      <inkml:brushProperty name="height" value="0.1" units="cm"/>
      <inkml:brushProperty name="color" value="#F4F91B"/>
    </inkml:brush>
  </inkml:definitions>
  <inkml:trace contextRef="#ctx0" brushRef="#br0">2042 19 455 0 0,'-1'1'277'0'0,"0"0"-1"0"0,0-1 1 0 0,0 1-1 0 0,-1-1 1 0 0,1 1-1 0 0,0-1 1 0 0,0 1-1 0 0,-1-1 0 0 0,1 0 1 0 0,0 0-1 0 0,0 0 1 0 0,-1 1-1 0 0,1-1 1 0 0,0-1-1 0 0,-1 1 1 0 0,-1 0-1 0 0,-27-5 1072 0 0,12 2-406 0 0,-7 0-410 0 0,-44-4 935 0 0,-93 2 0 0 0,131 8-1165 0 0,-42 8 0 0 0,-17 3-95 0 0,-39 7 201 0 0,22-2 1 0 0,50-15-108 0 0,1-1-1 0 0,-60-7 0 0 0,-115-19 542 0 0,55 4-293 0 0,159 18-503 0 0,-70-7 150 0 0,-2 3-1 0 0,-112 10 0 0 0,171-1-396 0 0,1 1 0 0 0,0 2 0 0 0,0 1 0 0 0,-39 17 0 0 0,-1 5-402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6:09.057"/>
    </inkml:context>
    <inkml:brush xml:id="br0">
      <inkml:brushProperty name="width" value="0.1" units="cm"/>
      <inkml:brushProperty name="height" value="0.1" units="cm"/>
      <inkml:brushProperty name="color" value="#F4F91B"/>
    </inkml:brush>
  </inkml:definitions>
  <inkml:trace contextRef="#ctx0" brushRef="#br0">2676 1524 3967 0 0,'-1'-1'114'0'0,"0"0"-1"0"0,1-1 1 0 0,-1 1-1 0 0,1 0 1 0 0,-1 0-1 0 0,1 0 1 0 0,0 0-1 0 0,-1-1 1 0 0,1 1-1 0 0,0 0 1 0 0,0 0-1 0 0,0 0 1 0 0,0-1-1 0 0,0 1 1 0 0,0 0 0 0 0,0 0-1 0 0,0-1 1 0 0,1 1-1 0 0,-1 0 1 0 0,0 0-1 0 0,1 0 1 0 0,0-2-1 0 0,3-16 1222 0 0,-5 19-1191 0 0,0 0 0 0 0,1 0 0 0 0,-1 0 0 0 0,1 1 1 0 0,-1-1-1 0 0,1 0 0 0 0,-1 0 0 0 0,1 1 0 0 0,-1-1 0 0 0,1 0 1 0 0,-1 1-1 0 0,1-1 0 0 0,-1 0 0 0 0,1 1 0 0 0,0-1 1 0 0,-1 1-1 0 0,1-1 0 0 0,0 1 0 0 0,-1-1 0 0 0,1 1 0 0 0,0-1 1 0 0,-1 1-1 0 0,1-1 0 0 0,0 1 0 0 0,0-1 0 0 0,0 1 1 0 0,0-1-1 0 0,-1 1 0 0 0,1 0 0 0 0,0-1 0 0 0,0 1 0 0 0,0-1 1 0 0,0 1-1 0 0,0 0 0 0 0,1-1 0 0 0,-1 2 0 0 0,0-1-15 0 0,1 1 0 0 0,0-1 0 0 0,0 1-1 0 0,0-1 1 0 0,0 1 0 0 0,0-1 0 0 0,0 0 0 0 0,0 1-1 0 0,0-1 1 0 0,0 0 0 0 0,0 0 0 0 0,1 0-1 0 0,-1 0 1 0 0,1 0 0 0 0,-1 0 0 0 0,1 0 0 0 0,-1 0-1 0 0,1-1 1 0 0,-1 1 0 0 0,1-1 0 0 0,-1 1-1 0 0,1-1 1 0 0,0 1 0 0 0,0-1 0 0 0,-1 0 0 0 0,1 0-1 0 0,0 0 1 0 0,-1 0 0 0 0,1 0 0 0 0,3-1 0 0 0,-3 1-3 0 0,0 0 0 0 0,1 0 1 0 0,-1-1-1 0 0,0 1 1 0 0,0-1-1 0 0,0 1 1 0 0,1-1-1 0 0,-1 0 1 0 0,0 0-1 0 0,0 0 1 0 0,0 0-1 0 0,0 0 1 0 0,-1 0-1 0 0,1 0 1 0 0,0-1-1 0 0,0 1 1 0 0,-1-1-1 0 0,1 0 1 0 0,-1 1-1 0 0,1-1 1 0 0,-1 0-1 0 0,0 0 1 0 0,2-2-1 0 0,0-3 274 0 0,0 1-1 0 0,0-1 0 0 0,1 1 1 0 0,8-11-1 0 0,-9 14-315 0 0,0-1 1 0 0,0 0-1 0 0,0 0 0 0 0,-1 0 0 0 0,1 0 1 0 0,-1 0-1 0 0,0 0 0 0 0,-1-1 1 0 0,1 1-1 0 0,-1-1 0 0 0,1 1 0 0 0,-1-1 1 0 0,-1 0-1 0 0,1 1 0 0 0,0-9 0 0 0,-5-13 289 0 0,0-7 294 0 0,-1-38 0 0 0,5 49-544 0 0,-1 0-1 0 0,-1-1 0 0 0,-1 1 1 0 0,-1 0-1 0 0,-1 0 1 0 0,-1 1-1 0 0,-1 0 0 0 0,-1 0 1 0 0,-12-25-1 0 0,15 35-40 0 0,0 0-1 0 0,1-1 1 0 0,0 0 0 0 0,-3-18-1 0 0,-6-21 58 0 0,2 17 12 0 0,-11-67 0 0 0,9 35-56 0 0,8 46-72 0 0,-1 1-1 0 0,-9-19 1 0 0,6 18 7 0 0,-8-32 0 0 0,11 23 5 0 0,2 0-1 0 0,1 0 1 0 0,2-1 0 0 0,2-30-1 0 0,-1 17-15 0 0,0 34-3 0 0,0 1 0 0 0,-1-1 0 0 0,-1 0 0 0 0,1 0 0 0 0,-1 0 0 0 0,-1 1 0 0 0,0-1 0 0 0,0 1 0 0 0,0 0 0 0 0,-1 0 0 0 0,-8-13 0 0 0,10 18-16 0 0,1 0 0 0 0,-1-1 0 0 0,1 1 0 0 0,0-1 0 0 0,0 0 0 0 0,0 1 0 0 0,1-1 0 0 0,-1 0 0 0 0,1-5 0 0 0,0 7 0 0 0,0 0 0 0 0,0-1 0 0 0,0 1 0 0 0,0-1 0 0 0,0 1 0 0 0,0 0 0 0 0,-1-1 0 0 0,0 1 0 0 0,1 0 0 0 0,-1-1 0 0 0,0 1 0 0 0,0 0 0 0 0,0 0 0 0 0,0 0 0 0 0,-1 0 0 0 0,1 0 0 0 0,0 0 0 0 0,-1 0 0 0 0,0 0 0 0 0,1 0 0 0 0,-1 1 0 0 0,0-1 0 0 0,-2-1 0 0 0,-8-2 24 0 0,0 0 0 0 0,-1 1 1 0 0,0 0-1 0 0,0 1 0 0 0,0 0 0 0 0,0 1 0 0 0,0 1 0 0 0,-18 0 1 0 0,10 0 15 0 0,0-1 1 0 0,-22-6 0 0 0,-36-7 128 0 0,47 10-128 0 0,-35-11 1 0 0,49 11-10 0 0,0 1 0 0 0,0 1 0 0 0,-1 0-1 0 0,-26 1 1 0 0,-73 7 193 0 0,77-2-201 0 0,-199-3 119 0 0,109-2-86 0 0,101 2-51 0 0,-176 7 116 0 0,19 12-122 0 0,-63-1 128 0 0,-158-5-128 0 0,208-4 0 0 0,149-5 0 0 0,40-3 0 0 0,-1 0 0 0 0,0 0 0 0 0,0 1 0 0 0,-12 5 0 0 0,19-6 0 0 0,0 1 0 0 0,0 1 0 0 0,1-1 0 0 0,-1 1 0 0 0,1 0 0 0 0,-1 0 0 0 0,1 0 0 0 0,0 0 0 0 0,0 1 0 0 0,0 0 0 0 0,-4 5 0 0 0,5-4-4 0 0,0 0 0 0 0,1 0 0 0 0,-1 0 0 0 0,1 0 0 0 0,0 0 0 0 0,0 0-1 0 0,1 0 1 0 0,-1 1 0 0 0,1-1 0 0 0,1 1 0 0 0,-1-1 0 0 0,1 7 0 0 0,0 12-31 0 0,4 34 0 0 0,-2-39 30 0 0,4 46 2 0 0,26 367-58 0 0,-35-249 61 0 0,1 9 0 0 0,3-174-20 0 0,0 1 0 0 0,2 0 0 0 0,0-1 0 0 0,8 26 0 0 0,-7-34 9 0 0,0 0 0 0 0,1 0 0 0 0,0 0 0 0 0,0 0 0 0 0,1-1-1 0 0,1 0 1 0 0,-1 0 0 0 0,15 14 0 0 0,-11-13 9 0 0,-6-5-3 0 0,0-1 0 0 0,1 0 0 0 0,0 0 0 0 0,-1 0 0 0 0,2 0 0 0 0,5 3 0 0 0,1-2-1 0 0,0-1 1 0 0,0 1 0 0 0,1-2-1 0 0,19 3 1 0 0,47 6 5 0 0,6-8 0 0 0,-17-4-11 0 0,-43 0-31 0 0,40 1 31 0 0,19 1 11 0 0,44-4 0 0 0,-20-2 0 0 0,-36-1 0 0 0,5-3 0 0 0,1 1 0 0 0,6 6 0 0 0,4 1 0 0 0,-8 3 0 0 0,5-1 0 0 0,7-1 0 0 0,-39-1 0 0 0,29 1 0 0 0,9-1 0 0 0,1 4 0 0 0,3-1 0 0 0,-7 1 0 0 0,-1 3 0 0 0,3 4 0 0 0,17 3 0 0 0,-3-2 0 0 0,-12-2-15 0 0,-13-7-197 0 0,-62-6 63 0 0,50-8-250 0 0,-34 3-1034 0 0,49-14-439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6:10.632"/>
    </inkml:context>
    <inkml:brush xml:id="br0">
      <inkml:brushProperty name="width" value="0.1" units="cm"/>
      <inkml:brushProperty name="height" value="0.1" units="cm"/>
      <inkml:brushProperty name="color" value="#F4F91B"/>
    </inkml:brush>
  </inkml:definitions>
  <inkml:trace contextRef="#ctx0" brushRef="#br0">0 0 18431 0 0,'0'0'1408'0'0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6:13.992"/>
    </inkml:context>
    <inkml:brush xml:id="br0">
      <inkml:brushProperty name="width" value="0.1" units="cm"/>
      <inkml:brushProperty name="height" value="0.1" units="cm"/>
      <inkml:brushProperty name="color" value="#F4F91B"/>
    </inkml:brush>
  </inkml:definitions>
  <inkml:trace contextRef="#ctx0" brushRef="#br0">3336 1758 455 0 0,'1'-3'3354'0'0,"-1"2"-3263"0"0,0 0 184 0 0,1 0 0 0 0,-1 0 0 0 0,0 0 0 0 0,0-1 0 0 0,0 1 0 0 0,1 0 0 0 0,-1-1 0 0 0,-3-8 4118 0 0,5 6-4115 0 0,5-13-118 0 0,-5 12 90 0 0,0 1-186 0 0,5-12-38 0 0,-7 16 34 0 0,1-1 0 0 0,-2 0 0 0 0,1 0-1 0 0,0 0 1 0 0,0 0 0 0 0,0 0 0 0 0,0 0-1 0 0,0 0 1 0 0,-1 1 0 0 0,1-1 0 0 0,0 0-1 0 0,-1 0 1 0 0,1 0 0 0 0,-1 1 0 0 0,1-1 0 0 0,-1 0-1 0 0,1 0 1 0 0,-1 1 0 0 0,0-1 0 0 0,1 0-1 0 0,-1 1 1 0 0,0-1 0 0 0,1 1 0 0 0,-1-1-1 0 0,0 1 1 0 0,0-1 0 0 0,1 1 0 0 0,-3-1-1 0 0,-1-2 408 0 0,1 1-213 0 0,-1-1 1 0 0,0 1-1 0 0,0 0 0 0 0,-1 0 0 0 0,1 0 0 0 0,0 0 1 0 0,-1 1-1 0 0,1 0 0 0 0,-1 0 0 0 0,1 0 0 0 0,-1 0 1 0 0,0 1-1 0 0,1 0 0 0 0,-6 0 0 0 0,-9 1 99 0 0,0 1-1 0 0,-23 7 1 0 0,-11 0 322 0 0,-46 7-387 0 0,77-11-131 0 0,0-1 1 0 0,0 0-1 0 0,-1-2 1 0 0,1-1-1 0 0,-1 0 1 0 0,-24-4-1 0 0,7 0 157 0 0,0 1 1 0 0,0 2-1 0 0,-64 8 0 0 0,-34 0 101 0 0,-67-6 465 0 0,133-3-667 0 0,16-1-60 0 0,-1 3 0 0 0,-65 10 0 0 0,63-3 19 0 0,-109 1 0 0 0,113-6 30 0 0,-99 17 0 0 0,-17 2 98 0 0,-165-22 295 0 0,322-2-547 0 0,1 0 0 0 0,-1-1 1 0 0,-21-8-1 0 0,19 5-27 0 0,0 2 0 0 0,-19-4 0 0 0,-218-20 288 0 0,168 18-188 0 0,50 5-22 0 0,-48-1 1 0 0,72 6-26 0 0,-1 0-1 0 0,1-1 1 0 0,0 0 0 0 0,0-1-1 0 0,1 0 1 0 0,-1 0 0 0 0,-16-7-1 0 0,11 3-41 0 0,11 5 2 0 0,0-1 1 0 0,0 0 0 0 0,1 0-1 0 0,-1 0 1 0 0,1-1-1 0 0,-1 1 1 0 0,1-1 0 0 0,-8-7-1 0 0,-32-32 226 0 0,16 12-164 0 0,23 25-68 0 0,-1 0 0 0 0,1 0 0 0 0,0-1 0 0 0,1 1 0 0 0,-1-1 0 0 0,1 0 0 0 0,-5-11 0 0 0,-41-88 319 0 0,47 97-328 0 0,-1-1 0 0 0,1 0 0 0 0,0 0 1 0 0,1 0-1 0 0,0 0 0 0 0,-1-11 0 0 0,2 11 1 0 0,0-1 0 0 0,-1 1 0 0 0,0-1-1 0 0,-1 1 1 0 0,-8-18 0 0 0,1 6 35 0 0,1-1 0 0 0,0 0 0 0 0,2-1-1 0 0,1 0 1 0 0,0 0 0 0 0,-4-47 0 0 0,6 35-27 0 0,2 1 0 0 0,1 0-1 0 0,1-1 1 0 0,8-47 0 0 0,-3 52-4 0 0,0 0-1 0 0,1 1 0 0 0,1-1 1 0 0,19-49-1 0 0,-10 37-23 0 0,-14 33 0 0 0,1 1 0 0 0,-1 0 0 0 0,2 0 0 0 0,-1 0 0 0 0,1 0 0 0 0,1 0 0 0 0,-1 1 0 0 0,1 0 0 0 0,7-7 0 0 0,-7 8 0 0 0,0 0 0 0 0,-1-1 0 0 0,0 1 0 0 0,0-1 0 0 0,6-13 0 0 0,-7 14 0 0 0,0 0 0 0 0,0 0 0 0 0,0 0 0 0 0,1 0 0 0 0,0 1 0 0 0,0-1 0 0 0,0 1 0 0 0,6-5 0 0 0,10-8 43 0 0,-9 9-39 0 0,-1 0-1 0 0,2 0 1 0 0,-1 1-1 0 0,1 1 1 0 0,17-9-1 0 0,-20 11-3 0 0,-5 2 0 0 0,1 1 0 0 0,0-1 0 0 0,0 1 0 0 0,1 0 0 0 0,-1 1 0 0 0,8-3 0 0 0,66-17 0 0 0,-25 9 0 0 0,55-7 0 0 0,-33 7 0 0 0,-66 11 0 0 0,17-2 0 0 0,44-2 0 0 0,4-1 0 0 0,-7 1 0 0 0,2-2 0 0 0,-6 0 0 0 0,3-1 0 0 0,3-1 0 0 0,-5 1 0 0 0,-47 5 0 0 0,22-2 0 0 0,43 1 0 0 0,-14 2 0 0 0,8-3 0 0 0,3 0 0 0 0,-5 2 0 0 0,-5 3 0 0 0,4-2 0 0 0,-2-3 0 0 0,-4-2 0 0 0,-40 2 0 0 0,-7 2 0 0 0,0 1 0 0 0,29 1 0 0 0,-30 1 0 0 0,1 0 0 0 0,1-1 0 0 0,28-4 0 0 0,1-2 0 0 0,7-3 0 0 0,2 0 0 0 0,1-1 0 0 0,0-1 0 0 0,6 0 0 0 0,0 1 0 0 0,-1 1 0 0 0,-1 1 0 0 0,91-1 0 0 0,-126 8 0 0 0,39 0 0 0 0,6-2 0 0 0,-12-2 0 0 0,4 1 0 0 0,7 2 0 0 0,0 1 0 0 0,0 1 0 0 0,-54 0 0 0 0,-3 1 0 0 0,0 0 0 0 0,0 0 0 0 0,28 6 0 0 0,-32-3 0 0 0,-1-1 0 0 0,0 0 0 0 0,0 1 0 0 0,0 1 0 0 0,0 0 0 0 0,0 1 0 0 0,-1 0 0 0 0,0 0 0 0 0,16 11 0 0 0,-24-15 0 0 0,21 20-53 0 0,31 29 42 0 0,3 7 11 0 0,-15-3-11 0 0,-30-32-31 0 0,7 30 31 0 0,-15-39 11 0 0,7 29 0 0 0,-5-11 0 0 0,6 19 0 0 0,4 21 0 0 0,7 63 0 0 0,-20-116 0 0 0,6 28 0 0 0,2 8 0 0 0,-7-5 0 0 0,-5-7 0 0 0,-3-1 0 0 0,-1-3 0 0 0,2 9 0 0 0,-2-1 0 0 0,3-3 0 0 0,1-4 0 0 0,-1 1 0 0 0,0 0 0 0 0,-3-10 0 0 0,1-7 0 0 0,-6 54 0 0 0,7-68 0 0 0,0-1 0 0 0,-1 0 0 0 0,1 0 0 0 0,-2 0 0 0 0,1 0 0 0 0,-1-1 0 0 0,0 1 0 0 0,-1-1 0 0 0,1 0 0 0 0,-2-1 0 0 0,1 1 0 0 0,-10 8 0 0 0,-1 1 0 0 0,-2-1 0 0 0,0 0 0 0 0,-25 15 0 0 0,-14 2 32 0 0,-85 36 0 0 0,103-51-32 0 0,38-17-18 0 0,0 0-1 0 0,1 0 1 0 0,-1 1-1 0 0,0-1 1 0 0,1 0-1 0 0,-1 1 1 0 0,1-1 0 0 0,-1 0-1 0 0,0 1 1 0 0,1-1-1 0 0,-1 0 1 0 0,1 1 0 0 0,-1-1-1 0 0,1 1 1 0 0,-1-1-1 0 0,1 1 1 0 0,0-1-1 0 0,-1 1 1 0 0,1 0 0 0 0,0-1-1 0 0,-1 1 1 0 0,1 1-1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25.860"/>
    </inkml:context>
    <inkml:brush xml:id="br0">
      <inkml:brushProperty name="width" value="0.1" units="cm"/>
      <inkml:brushProperty name="height" value="0.1" units="cm"/>
      <inkml:brushProperty name="color" value="#F4F91B"/>
    </inkml:brush>
  </inkml:definitions>
  <inkml:trace contextRef="#ctx0" brushRef="#br0">1546 8 919 0 0,'-3'-1'290'0'0,"0"0"0"0"0,0 0-1 0 0,0 0 1 0 0,0 0 0 0 0,-1 0-1 0 0,1 0 1 0 0,0 1 0 0 0,0 0-1 0 0,-1-1 1 0 0,1 1 0 0 0,0 1-1 0 0,-1-1 1 0 0,-5 1 0 0 0,-47 13 749 0 0,48-12-908 0 0,-34 10 239 0 0,4 0 108 0 0,-1-2 0 0 0,0-2 0 0 0,0-1 0 0 0,-43 2 0 0 0,-26-12 823 0 0,-213-33 0 0 0,186 17-874 0 0,87 14-354 0 0,0 2 0 0 0,0 3 0 0 0,-68 7 0 0 0,40 3-344 0 0,-105 29 1 0 0,110-20-48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27.225"/>
    </inkml:context>
    <inkml:brush xml:id="br0">
      <inkml:brushProperty name="width" value="0.1" units="cm"/>
      <inkml:brushProperty name="height" value="0.1" units="cm"/>
      <inkml:brushProperty name="color" value="#F4F91B"/>
    </inkml:brush>
  </inkml:definitions>
  <inkml:trace contextRef="#ctx0" brushRef="#br0">1263 255 4175 0 0,'-60'-17'1622'0'0,"-90"-37"0"0"0,64 21-826 0 0,81 31-756 0 0,-362-119 2551 0 0,329 112-2473 0 0,-1 2 0 0 0,0 1 0 0 0,-1 3-1 0 0,-58 1 1 0 0,35 5-197 0 0,1 3-1 0 0,-68 16 1 0 0,45-4-79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28.691"/>
    </inkml:context>
    <inkml:brush xml:id="br0">
      <inkml:brushProperty name="width" value="0.1" units="cm"/>
      <inkml:brushProperty name="height" value="0.1" units="cm"/>
      <inkml:brushProperty name="color" value="#F4F91B"/>
    </inkml:brush>
  </inkml:definitions>
  <inkml:trace contextRef="#ctx0" brushRef="#br0">2884 15 287 0 0,'-38'3'1025'0'0,"28"-1"-412"0"0,0-1 0 0 0,-22 0 0 0 0,-106 0 2916 0 0,49 2-3002 0 0,-102-15 1208 0 0,27 0-431 0 0,-101 11-499 0 0,-291 37-1 0 0,313-17-395 0 0,-67 9 6 0 0,-86 38-120 0 0,323-48-348 0 0,1 2 0 0 0,1 4 0 0 0,-94 45 0 0 0,105-39-302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30.159"/>
    </inkml:context>
    <inkml:brush xml:id="br0">
      <inkml:brushProperty name="width" value="0.1" units="cm"/>
      <inkml:brushProperty name="height" value="0.1" units="cm"/>
      <inkml:brushProperty name="color" value="#F4F91B"/>
    </inkml:brush>
  </inkml:definitions>
  <inkml:trace contextRef="#ctx0" brushRef="#br0">2461 1 3079 0 0,'-1'2'84'0'0,"0"-1"-1"0"0,0 1 0 0 0,0-1 0 0 0,0 1 0 0 0,0-1 0 0 0,-1 0 0 0 0,1 0 0 0 0,0 1 0 0 0,-1-1 0 0 0,1 0 0 0 0,-1 0 0 0 0,1 0 0 0 0,-1 0 0 0 0,0 0 0 0 0,1-1 0 0 0,-1 1 0 0 0,0-1 0 0 0,-3 2 1 0 0,-40 10 1257 0 0,-13-3-163 0 0,-25 4 108 0 0,-76 26 246 0 0,-95 21-608 0 0,206-52-643 0 0,0-3-1 0 0,-88 0 0 0 0,-98-20 822 0 0,59 3-285 0 0,-162-17 218 0 0,285 23-978 0 0,1 1-1 0 0,-1 3 1 0 0,0 2 0 0 0,0 2 0 0 0,1 2 0 0 0,-56 13-1 0 0,-212 70-1610 0 0,295-79 1414 0 0,-69 21-854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33.230"/>
    </inkml:context>
    <inkml:brush xml:id="br0">
      <inkml:brushProperty name="width" value="0.1" units="cm"/>
      <inkml:brushProperty name="height" value="0.1" units="cm"/>
      <inkml:brushProperty name="color" value="#F4F91B"/>
    </inkml:brush>
  </inkml:definitions>
  <inkml:trace contextRef="#ctx0" brushRef="#br0">2035 96 3511 0 0,'-5'-5'53'0'0,"1"1"-1"0"0,-1 0 1 0 0,1 0-1 0 0,-1 0 1 0 0,0 1-1 0 0,-1 0 1 0 0,1 0-1 0 0,-10-4 0 0 0,-5-2-115 0 0,0 0 505 0 0,1 1 0 0 0,-1 1 0 0 0,0 0 0 0 0,0 2 0 0 0,-1 0 0 0 0,-36-3 0 0 0,-8 10 395 0 0,0 2 1 0 0,-103 21-1 0 0,32-4-540 0 0,-238 21 195 0 0,45-18-36 0 0,41-6-79 0 0,212-9-1905 0 0,-130 32 1 0 0,129-19-1951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35.409"/>
    </inkml:context>
    <inkml:brush xml:id="br0">
      <inkml:brushProperty name="width" value="0.1" units="cm"/>
      <inkml:brushProperty name="height" value="0.1" units="cm"/>
      <inkml:brushProperty name="color" value="#F4F91B"/>
    </inkml:brush>
  </inkml:definitions>
  <inkml:trace contextRef="#ctx0" brushRef="#br0">1517 154 3223 0 0,'-27'-8'626'0'0,"-1"1"1"0"0,0 1-1 0 0,-1 1 0 0 0,0 2 0 0 0,-37 0 0 0 0,26 0-399 0 0,-153 3 821 0 0,130 3-515 0 0,-1-3 1 0 0,-71-10-1 0 0,-90-40 783 0 0,161 32-964 0 0,-1 3 1 0 0,-123-12 0 0 0,160 26-494 0 0,0 0-1 0 0,0 2 1 0 0,0 1 0 0 0,0 1 0 0 0,0 1 0 0 0,-41 12 0 0 0,34-3-3901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2:05.020"/>
    </inkml:context>
    <inkml:brush xml:id="br0">
      <inkml:brushProperty name="width" value="0.1" units="cm"/>
      <inkml:brushProperty name="height" value="0.1" units="cm"/>
      <inkml:brushProperty name="color" value="#F4F91B"/>
    </inkml:brush>
  </inkml:definitions>
  <inkml:trace contextRef="#ctx0" brushRef="#br0">1 17 1983 0 0,'3'2'289'0'0,"1"0"0"0"0,0-1 0 0 0,0 1 0 0 0,0-1-1 0 0,0 0 1 0 0,8 1 0 0 0,42 1 879 0 0,0-3-1 0 0,80-9 1 0 0,-120 8-1022 0 0,324-13 1207 0 0,-199 10-1055 0 0,70 2-124 0 0,-171 6-81 0 0,1 2 1 0 0,62 19-1 0 0,13 2-5 0 0,-76-23 34 0 0,-1-1-1 0 0,1-2 0 0 0,0-2 0 0 0,40-6 0 0 0,-5 1 68 0 0,-40 3-144 0 0,-15 1-31 0 0,-1 1 1 0 0,1 1-1 0 0,-1 0 1 0 0,32 4-1 0 0,-48-3-59 0 0,-1-1 1 0 0,1 0-1 0 0,0 0 0 0 0,0 1 0 0 0,0-1 0 0 0,0 0 0 0 0,0 1 0 0 0,-1-1 0 0 0,1 1 0 0 0,0-1 1 0 0,0 1-1 0 0,-1-1 0 0 0,1 1 0 0 0,1 1 0 0 0,1 3-730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38.239"/>
    </inkml:context>
    <inkml:brush xml:id="br0">
      <inkml:brushProperty name="width" value="0.1" units="cm"/>
      <inkml:brushProperty name="height" value="0.1" units="cm"/>
      <inkml:brushProperty name="color" value="#F4F91B"/>
    </inkml:brush>
  </inkml:definitions>
  <inkml:trace contextRef="#ctx0" brushRef="#br0">2119 17 1839 0 0,'-2'-2'204'0'0,"0"0"0"0"0,0 1-1 0 0,0-1 1 0 0,-1 1-1 0 0,1 0 1 0 0,-1 0 0 0 0,1 0-1 0 0,-1 0 1 0 0,1 0-1 0 0,-1 1 1 0 0,1-1 0 0 0,-1 1-1 0 0,0-1 1 0 0,-4 1-1 0 0,-43 3 810 0 0,24 0-929 0 0,-9 0 222 0 0,-52 11 0 0 0,36-4-115 0 0,-127 5 717 0 0,47-7-242 0 0,37-1-140 0 0,1-4 0 0 0,-167-16 0 0 0,216 9-275 0 0,-463-39 2136 0 0,460 40-2234 0 0,-150-1 209 0 0,174 5-367 0 0,0 1 1 0 0,0 1-1 0 0,0 1 0 0 0,1 1 0 0 0,0 1 0 0 0,-31 13 1 0 0,10 2-591 0 0,-2 1-228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39.755"/>
    </inkml:context>
    <inkml:brush xml:id="br0">
      <inkml:brushProperty name="width" value="0.1" units="cm"/>
      <inkml:brushProperty name="height" value="0.1" units="cm"/>
      <inkml:brushProperty name="color" value="#F4F91B"/>
    </inkml:brush>
  </inkml:definitions>
  <inkml:trace contextRef="#ctx0" brushRef="#br0">1665 146 1839 0 0,'2'-3'224'0'0,"1"-2"-48"0"0,-1 0 1 0 0,1 0 0 0 0,-1 0-1 0 0,-1 0 1 0 0,1-1-1 0 0,1-6 1 0 0,-3 10-117 0 0,0 0 0 0 0,0 0 0 0 0,0 0-1 0 0,-1 0 1 0 0,1 0 0 0 0,0 0 0 0 0,-1 0 0 0 0,1 0 0 0 0,-1 0-1 0 0,0 0 1 0 0,0 1 0 0 0,1-1 0 0 0,-1 0 0 0 0,-1 0 0 0 0,1 1-1 0 0,0-1 1 0 0,0 0 0 0 0,0 1 0 0 0,-1-1 0 0 0,1 1 0 0 0,-4-3-1 0 0,-2-1 196 0 0,0 1-1 0 0,0 0 1 0 0,0 0-1 0 0,0 0 0 0 0,-1 1 1 0 0,0 0-1 0 0,1 1 1 0 0,-1 0-1 0 0,0 0 0 0 0,-9-1 1 0 0,-16-1 487 0 0,-37 1 1 0 0,49 3-523 0 0,-354 1 2184 0 0,-173-8-944 0 0,462 1-1357 0 0,-1 3-1 0 0,-126 12 0 0 0,146-1-1003 0 0,-4-2-3553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40.604"/>
    </inkml:context>
    <inkml:brush xml:id="br0">
      <inkml:brushProperty name="width" value="0.1" units="cm"/>
      <inkml:brushProperty name="height" value="0.1" units="cm"/>
      <inkml:brushProperty name="color" value="#F4F91B"/>
    </inkml:brush>
  </inkml:definitions>
  <inkml:trace contextRef="#ctx0" brushRef="#br0">2035 47 1839 0 0,'-35'6'1097'0'0,"0"-2"-1"0"0,0-1 0 0 0,-56-4 0 0 0,-108-19 741 0 0,118 10-860 0 0,-112-8 579 0 0,-248 7 0 0 0,388 13-1474 0 0,-250 13 176 0 0,234-7-237 0 0,0 2-1 0 0,-94 27 0 0 0,-14 25-3470 0 0,86-22-460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42.150"/>
    </inkml:context>
    <inkml:brush xml:id="br0">
      <inkml:brushProperty name="width" value="0.1" units="cm"/>
      <inkml:brushProperty name="height" value="0.1" units="cm"/>
      <inkml:brushProperty name="color" value="#F4F91B"/>
    </inkml:brush>
  </inkml:definitions>
  <inkml:trace contextRef="#ctx0" brushRef="#br0">2099 77 1839 0 0,'-31'-15'1440'0'0,"-1"0"0"0"0,-63-17 0 0 0,77 27-1273 0 0,-1 2 0 0 0,0 0 0 0 0,0 1 0 0 0,1 1 0 0 0,-1 0 0 0 0,0 2 0 0 0,-20 2 0 0 0,-136 28 506 0 0,87-14 87 0 0,-126 8 1 0 0,-113-26 754 0 0,74-1-552 0 0,200 2-849 0 0,-259 15 532 0 0,269-10-810 0 0,0 2 0 0 0,0 2 0 0 0,1 2-1 0 0,0 1 1 0 0,-46 21 0 0 0,41-12-867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43.064"/>
    </inkml:context>
    <inkml:brush xml:id="br0">
      <inkml:brushProperty name="width" value="0.1" units="cm"/>
      <inkml:brushProperty name="height" value="0.1" units="cm"/>
      <inkml:brushProperty name="color" value="#F4F91B"/>
    </inkml:brush>
  </inkml:definitions>
  <inkml:trace contextRef="#ctx0" brushRef="#br0">2940 1 1375 0 0,'-11'4'773'0'0,"0"0"-1"0"0,0-1 0 0 0,0 0 0 0 0,-1-1 1 0 0,-22 1-1 0 0,-2 1-288 0 0,-174 35 1625 0 0,-117 16-520 0 0,61-9-532 0 0,71-9-594 0 0,136-30-232 0 0,-100 0 0 0 0,-61-17 507 0 0,-16 0 328 0 0,-96-16-338 0 0,258 18-623 0 0,34 5-95 0 0,0 1-1 0 0,0 3 1 0 0,1 1 0 0 0,-1 2-1 0 0,0 2 1 0 0,1 1 0 0 0,-53 18-1 0 0,63-17-51 0 0,-55 16-2155 0 0,-111 49 0 0 0,138-45-2303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45.565"/>
    </inkml:context>
    <inkml:brush xml:id="br0">
      <inkml:brushProperty name="width" value="0.1" units="cm"/>
      <inkml:brushProperty name="height" value="0.1" units="cm"/>
      <inkml:brushProperty name="color" value="#F4F91B"/>
    </inkml:brush>
  </inkml:definitions>
  <inkml:trace contextRef="#ctx0" brushRef="#br0">1795 198 3223 0 0,'-1'-2'23'0'0,"0"1"-1"0"0,-1 0 0 0 0,1-1 0 0 0,-1 1 0 0 0,1 0 1 0 0,-1 0-1 0 0,1 0 0 0 0,-1 0 0 0 0,0 0 0 0 0,1 0 0 0 0,-1 0 1 0 0,0 1-1 0 0,0-1 0 0 0,-3 0 0 0 0,-32-4 275 0 0,19 4 175 0 0,-48-9 207 0 0,1-3 0 0 0,-1-2 0 0 0,-87-35 0 0 0,136 45-398 0 0,-2-1 0 0 0,1 2 0 0 0,0 1 0 0 0,-1 0 1 0 0,-19 0-1 0 0,-98 5 547 0 0,50 0-281 0 0,-4-4 54 0 0,0-4-1 0 0,-150-30 1 0 0,183 26-300 0 0,0 3 1 0 0,0 2 0 0 0,-104 4-1 0 0,130 4-313 0 0,-1 2 0 0 0,2 1-1 0 0,-36 12 1 0 0,30-9-45 0 0,-28 8-157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15.298"/>
    </inkml:context>
    <inkml:brush xml:id="br0">
      <inkml:brushProperty name="width" value="0.1" units="cm"/>
      <inkml:brushProperty name="height" value="0.1" units="cm"/>
      <inkml:brushProperty name="color" value="#F4F91B"/>
    </inkml:brush>
  </inkml:definitions>
  <inkml:trace contextRef="#ctx0" brushRef="#br0">3383 15 1839 0 0,'-3'-2'220'0'0,"0"0"0"0"0,1 0 0 0 0,-1 1 0 0 0,0 0 0 0 0,0-1 0 0 0,-1 1 0 0 0,1 0 0 0 0,0 0-1 0 0,0 1 1 0 0,0-1 0 0 0,-1 1 0 0 0,1-1 0 0 0,0 1 0 0 0,-1 0 0 0 0,1 0 0 0 0,0 1-1 0 0,-1-1 1 0 0,1 1 0 0 0,0-1 0 0 0,0 1 0 0 0,0 0 0 0 0,-6 2 0 0 0,-43 18 440 0 0,30-11-343 0 0,-1-1 0 0 0,1-1-1 0 0,-1-1 1 0 0,-1-1 0 0 0,-39 5 0 0 0,-180-7 2262 0 0,27-1-1649 0 0,-198 14-711 0 0,-260-6 94 0 0,75-2 105 0 0,167 18-129 0 0,294-11-1055 0 0,-150 36 0 0 0,216-34-69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16.412"/>
    </inkml:context>
    <inkml:brush xml:id="br0">
      <inkml:brushProperty name="width" value="0.1" units="cm"/>
      <inkml:brushProperty name="height" value="0.1" units="cm"/>
      <inkml:brushProperty name="color" value="#F4F91B"/>
    </inkml:brush>
  </inkml:definitions>
  <inkml:trace contextRef="#ctx0" brushRef="#br0">1702 55 919 0 0,'2'-2'171'0'0,"-1"-1"-1"0"0,0 1 0 0 0,1 0 1 0 0,-1 0-1 0 0,0 0 0 0 0,-1-1 0 0 0,1 1 1 0 0,0-1-1 0 0,-1 1 0 0 0,1-1 1 0 0,-1 1-1 0 0,0-1 0 0 0,1-4 0 0 0,-2 6-85 0 0,1 1-1 0 0,0-1 1 0 0,0 0-1 0 0,-1 0 0 0 0,1 1 1 0 0,0-1-1 0 0,-1 0 1 0 0,1 1-1 0 0,-1-1 0 0 0,1 0 1 0 0,-1 1-1 0 0,1-1 1 0 0,-1 1-1 0 0,1-1 0 0 0,-1 1 1 0 0,0-1-1 0 0,1 1 1 0 0,-2-1-1 0 0,0 0-96 0 0,0 0 1 0 0,0 1-1 0 0,0-1 1 0 0,-1 0-1 0 0,1 1 1 0 0,0 0-1 0 0,0-1 1 0 0,0 1-1 0 0,-3 0 0 0 0,-200 13 3609 0 0,22-1-1931 0 0,-195-19 222 0 0,222 2-1287 0 0,-101 11-20 0 0,152-1-514 0 0,-132 14-64 0 0,136-5-3640 0 0,44-4-473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5:18.934"/>
    </inkml:context>
    <inkml:brush xml:id="br0">
      <inkml:brushProperty name="width" value="0.1" units="cm"/>
      <inkml:brushProperty name="height" value="0.1" units="cm"/>
      <inkml:brushProperty name="color" value="#F4F91B"/>
    </inkml:brush>
  </inkml:definitions>
  <inkml:trace contextRef="#ctx0" brushRef="#br0">2198 38 3279 0 0,'-1'-3'240'0'0,"-1"1"-1"0"0,1 0 0 0 0,-1-1 0 0 0,0 1 0 0 0,1 0 1 0 0,-1 0-1 0 0,0 0 0 0 0,0 0 0 0 0,0 0 0 0 0,-1 0 0 0 0,1 1 1 0 0,0-1-1 0 0,-1 1 0 0 0,1-1 0 0 0,-1 1 0 0 0,1 0 0 0 0,-1 0 1 0 0,0 0-1 0 0,1 0 0 0 0,-1 1 0 0 0,-5-2 0 0 0,-3 2 91 0 0,0 0 0 0 0,1 0 0 0 0,-1 1 0 0 0,-15 3 1 0 0,-8 1-20 0 0,-136-2 481 0 0,98 0-454 0 0,-74 13-1 0 0,66-6-268 0 0,-486 76 907 0 0,498-73-921 0 0,0-4 0 0 0,-78 0-1 0 0,-139-16 86 0 0,207 8-471 0 0,0 2 0 0 0,-135 24 0 0 0,142-18-4092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7:04.400"/>
    </inkml:context>
    <inkml:brush xml:id="br0">
      <inkml:brushProperty name="width" value="0.1" units="cm"/>
      <inkml:brushProperty name="height" value="0.1" units="cm"/>
      <inkml:brushProperty name="color" value="#F4F91B"/>
    </inkml:brush>
  </inkml:definitions>
  <inkml:trace contextRef="#ctx0" brushRef="#br0">10606 1785 3567 0 0,'0'0'388'0'0,"-16"20"4262"0"0,-10 2 4742 0 0,39-25-9102 0 0,40-10-2 0 0,-50 13-206 0 0,-1-1 0 0 0,1 0 0 0 0,-1 0 0 0 0,1 0 0 0 0,-1 0 0 0 0,0 0 0 0 0,1 0 0 0 0,-1-1 0 0 0,0 1 0 0 0,0-1 0 0 0,0 0 1 0 0,0 0-1 0 0,-1 1 0 0 0,1-1 0 0 0,0 0 0 0 0,-1 0 0 0 0,3-4 0 0 0,-2 0 41 0 0,0 1 1 0 0,0 0-1 0 0,0-1 1 0 0,-1 1-1 0 0,2-10 1 0 0,0-3 250 0 0,6-10-42 0 0,-2 0-1 0 0,-2 0 1 0 0,0 0-1 0 0,-2-1 1 0 0,-1 0-1 0 0,-1 0 1 0 0,-1 1 0 0 0,-6-40-1 0 0,3 41-126 0 0,1 0-1 0 0,3-49 0 0 0,0 62-191 0 0,2-18 91 0 0,-2 1 1 0 0,-1 0 0 0 0,-1-1 0 0 0,-10-55-1 0 0,6 60-51 0 0,1 0 1 0 0,-1-28-1 0 0,-1-15 259 0 0,1 33-212 0 0,-1-59-1 0 0,7 77-85 0 0,0 1 0 0 0,1-1 0 0 0,1 1 0 0 0,1-1 0 0 0,6-19 0 0 0,-4 18-15 0 0,-2 0 0 0 0,0 0 0 0 0,-2 0 0 0 0,1-33 0 0 0,3-26 70 0 0,-5 73-27 0 0,-1-1-1 0 0,1 1 0 0 0,-1-1 1 0 0,0 1-1 0 0,-1-1 1 0 0,0 1-1 0 0,0-1 0 0 0,0 1 1 0 0,-1-1-1 0 0,1 1 1 0 0,-2 0-1 0 0,1 0 0 0 0,-1 0 1 0 0,0 0-1 0 0,0 0 1 0 0,-6-8-1 0 0,2 4-9 0 0,0 0 0 0 0,0 1 0 0 0,-13-13 0 0 0,15 18-18 0 0,1 0 0 0 0,-1 1 0 0 0,0-1 0 0 0,0 1 0 0 0,0 0 0 0 0,0 1 0 0 0,-1-1 0 0 0,1 1 0 0 0,-8-2 0 0 0,-124-37 374 0 0,128 39-363 0 0,1 0-1 0 0,0 1 0 0 0,-17-1 1 0 0,-6 0 21 0 0,-150-12 161 0 0,40 6-46 0 0,-246-18 396 0 0,-211 15-173 0 0,329 27-178 0 0,65-1-81 0 0,186-14-122 0 0,-47 2 65 0 0,1-3 1 0 0,-67-8-1 0 0,72 3-68 0 0,0 3 0 0 0,0 3 0 0 0,-61 8 0 0 0,-93 1 0 0 0,-207-24 200 0 0,381 12-177 0 0,-373-23 93 0 0,23 2 32 0 0,54 6-43 0 0,242 8-89 0 0,-94-7 32 0 0,-133 1 80 0 0,187 7-127 0 0,-133-1 62 0 0,8 11-20 0 0,134-3-22 0 0,-142-9-21 0 0,256 10-5 0 0,-55 0 40 0 0,-109 13-1 0 0,103-5-34 0 0,-83-1 0 0 0,76-5 0 0 0,6 0 0 0 0,-154 12 0 0 0,80 4 0 0 0,-188-1 0 0 0,151-11 35 0 0,-71-1-6 0 0,13-20-29 0 0,172 7-1 0 0,30 3 34 0 0,-40 0-1 0 0,-66 1 668 0 0,-56 1-1328 0 0,-66-4 628 0 0,184 3 0 0 0,6 4 158 0 0,-136 19-1 0 0,-34 0-536 0 0,-68-14 307 0 0,-74-15-120 0 0,218 6 64 0 0,165 4 114 0 0,0 0 0 0 0,-1 0 0 0 0,1 1 0 0 0,0 0 0 0 0,0 0 0 0 0,0 0 1 0 0,0 1-1 0 0,-7 2 0 0 0,11-2 8 0 0,0-1 0 0 0,0 0 1 0 0,0 1-1 0 0,-1-1 0 0 0,1 1 1 0 0,1 0-1 0 0,-1-1 0 0 0,0 1 1 0 0,0 0-1 0 0,1 0 0 0 0,-1 1 1 0 0,1-1-1 0 0,0 0 0 0 0,-1 0 0 0 0,1 1 1 0 0,0-1-1 0 0,0 0 0 0 0,1 1 1 0 0,-1-1-1 0 0,0 1 0 0 0,1-1 1 0 0,-1 4-1 0 0,-4 63-19 0 0,5-49-1 0 0,-2 0 0 0 0,0 0 0 0 0,-1-1 0 0 0,-10 37 0 0 0,-23 66-32 0 0,-3 12 63 0 0,31-106-5 0 0,1 0 0 0 0,1 0 0 0 0,2 1 0 0 0,1 0 0 0 0,0 32 0 0 0,-8 65 0 0 0,7-99 0 0 0,-3 10 0 0 0,-2 72 0 0 0,9-61 0 0 0,7 342 0 0 0,-3-304 0 0 0,-1-49 0 0 0,0 3 0 0 0,0 2 0 0 0,1 0 0 0 0,0 0 0 0 0,8 7 0 0 0,4-3-13 0 0,-15-45 10 0 0,-1 0 0 0 0,1 0 0 0 0,-1 0 0 0 0,1 1 0 0 0,-1-1 0 0 0,1 0 0 0 0,0 0 0 0 0,0 0 0 0 0,-1 0 0 0 0,1 0 0 0 0,0-1 0 0 0,0 1 0 0 0,0 0 0 0 0,0 0 0 0 0,0 0 0 0 0,0-1 0 0 0,2 2 0 0 0,45 32-21 0 0,-22-18-18 0 0,-7-6 34 0 0,-8-3 7 0 0,0-1 1 0 0,1-1-1 0 0,23 9 0 0 0,-35-14 1 0 0,6 2 0 0 0,0 0 0 0 0,0-1 0 0 0,-1 1 0 0 0,10 0 0 0 0,37 6 0 0 0,25 3 0 0 0,19-6 0 0 0,-14-10 0 0 0,-19 0-11 0 0,-36 2-31 0 0,46-5 31 0 0,17-5 11 0 0,1 0 0 0 0,-2 0 0 0 0,4 2 0 0 0,-1 3 0 0 0,-3 2 0 0 0,-4 7 61 0 0,17 0 1238 0 0,-8-3-707 0 0,-25 1-640 0 0,13-3-602 0 0,-61 2 488 0 0,-4 1-346 0 0,2 0 65 0 0,78-4 294 0 0,19 2 133 0 0,-4 2 16 0 0,-2 0 0 0 0,-18-2 0 0 0,-3-5 0 0 0,0-6 0 0 0,17-4-53 0 0,-28 8 42 0 0,14-2 11 0 0,-3 4 0 0 0,16-4 0 0 0,6 0 0 0 0,-2 0 0 0 0,-4 1 0 0 0,-12 3 0 0 0,14 4 0 0 0,-14 2 0 0 0,9 2 0 0 0,1 2 0 0 0,0-2 0 0 0,7 0 0 0 0,-11 2 0 0 0,-1 3 0 0 0,-5 1 0 0 0,-6-2 0 0 0,4-4 0 0 0,0-6 0 0 0,6-5 0 0 0,11-3 0 0 0,-15 5 0 0 0,-5 7 0 0 0,3 2 0 0 0,3 4 0 0 0,-11-1 0 0 0,2-1 0 0 0,16 1 0 0 0,6-1 0 0 0,-11 2 0 0 0,-8 3 0 0 0,-2 0 0 0 0,-3 1 0 0 0,-1-4 0 0 0,8-4 0 0 0,17-5 0 0 0,0-1 0 0 0,-6 2 0 0 0,1 4 0 0 0,-4 3 0 0 0,-8-1 0 0 0,0-1 0 0 0,6-3 0 0 0,0-4 0 0 0,4 2 0 0 0,4 2 0 0 0,0 0 0 0 0,-6 1 0 0 0,13 2-53 0 0,-26-4 42 0 0,15-4 11 0 0,13 0 0 0 0,-12 3 0 0 0,-4 2 0 0 0,0 1 0 0 0,-11 0 0 0 0,1 0 0 0 0,-3 0 0 0 0,5-2 0 0 0,15 3 0 0 0,-10 1 0 0 0,-3 0 0 0 0,0 6 0 0 0,3 3 0 0 0,-10-1 0 0 0,3-3 0 0 0,5-3 0 0 0,2-4 0 0 0,-10-2-11 0 0,-47 2-31 0 0,56 1 31 0 0,15 1 11 0 0,-8 5 0 0 0,1-4 0 0 0,0-3 0 0 0,-69 1-10 0 0,47-4-40 0 0,2 0 38 0 0,17 3 12 0 0,-8 7 0 0 0,0 6 0 0 0,-5 2 0 0 0,-16-9-11 0 0,-55-4-63 0 0,1-5-2076 0 0,46-14 697 0 0,-46 14-1439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2:06.513"/>
    </inkml:context>
    <inkml:brush xml:id="br0">
      <inkml:brushProperty name="width" value="0.1" units="cm"/>
      <inkml:brushProperty name="height" value="0.1" units="cm"/>
      <inkml:brushProperty name="color" value="#F4F91B"/>
    </inkml:brush>
  </inkml:definitions>
  <inkml:trace contextRef="#ctx0" brushRef="#br0">948 8 919 0 0,'-9'-2'239'0'0,"0"0"-1"0"0,0 0 1 0 0,0 1 0 0 0,1 0-1 0 0,-1 1 1 0 0,0 0-1 0 0,0 0 1 0 0,0 1-1 0 0,0 0 1 0 0,0 1-1 0 0,0 0 1 0 0,0 0-1 0 0,1 1 1 0 0,-1 0-1 0 0,1 1 1 0 0,-13 6-1 0 0,-7 3-54 0 0,-2-1 0 0 0,0-2 0 0 0,-38 8 0 0 0,16-4 153 0 0,23-7 60 0 0,0-2-1 0 0,0-1 0 0 0,0-1 0 0 0,-32-2 1 0 0,45-2-146 0 0,1-1 1 0 0,-1-1 0 0 0,1 0-1 0 0,0-1 1 0 0,-21-9-1 0 0,-20-4 266 0 0,43 13-412 0 0,-1 1-1 0 0,0 1 0 0 0,-1 1 0 0 0,1 0 1 0 0,-27 1-1 0 0,33 1-120 0 0,0 0 1 0 0,0 1-1 0 0,0 0 1 0 0,0 0-1 0 0,1 1 1 0 0,-1 0-1 0 0,1 0 1 0 0,0 0-1 0 0,-1 1 1 0 0,2 0-1 0 0,-1 1 1 0 0,-6 5-1 0 0,-5 6-144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7:18.811"/>
    </inkml:context>
    <inkml:brush xml:id="br0">
      <inkml:brushProperty name="width" value="0.1" units="cm"/>
      <inkml:brushProperty name="height" value="0.1" units="cm"/>
      <inkml:brushProperty name="color" value="#F4F91B"/>
    </inkml:brush>
  </inkml:definitions>
  <inkml:trace contextRef="#ctx0" brushRef="#br0">1636 51 4431 0 0,'-29'-2'684'0'0,"0"-1"0"0"0,-45-10-1 0 0,13 2 122 0 0,52 9-705 0 0,-139-15 2160 0 0,-13 15 590 0 0,-224 24-1 0 0,301-16-2167 0 0,-18 3 81 0 0,-294 33 1509 0 0,361-40-2468 0 0,-27 1 227 0 0,22-3-5270 0 0,19-1-637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7:20.815"/>
    </inkml:context>
    <inkml:brush xml:id="br0">
      <inkml:brushProperty name="width" value="0.1" units="cm"/>
      <inkml:brushProperty name="height" value="0.1" units="cm"/>
      <inkml:brushProperty name="color" value="#F4F91B"/>
    </inkml:brush>
  </inkml:definitions>
  <inkml:trace contextRef="#ctx0" brushRef="#br0">2620 159 5407 0 0,'-15'-1'418'0'0,"1"0"-1"0"0,-1-2 1 0 0,-25-6 0 0 0,-19-4 1083 0 0,-14 6-8 0 0,0 3-1 0 0,-130 9 1 0 0,-93 21 681 0 0,142-25-914 0 0,-174-21 0 0 0,133 5-708 0 0,-110-13 644 0 0,-23-2 70 0 0,-122-16-2757 0 0,413 40-3234 0 0,2-2-1537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7:21.699"/>
    </inkml:context>
    <inkml:brush xml:id="br0">
      <inkml:brushProperty name="width" value="0.1" units="cm"/>
      <inkml:brushProperty name="height" value="0.1" units="cm"/>
      <inkml:brushProperty name="color" value="#F4F91B"/>
    </inkml:brush>
  </inkml:definitions>
  <inkml:trace contextRef="#ctx0" brushRef="#br0">1755 42 4143 0 0,'-56'-6'2509'0'0,"-57"-1"-1"0"0,9 2-789 0 0,-127 3 1052 0 0,116 4-260 0 0,-212-15 3 0 0,-100 2 65 0 0,350 15-2834 0 0,-86 2 390 0 0,55-2-6552 0 0,74-3 83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7:22.566"/>
    </inkml:context>
    <inkml:brush xml:id="br0">
      <inkml:brushProperty name="width" value="0.1" units="cm"/>
      <inkml:brushProperty name="height" value="0.1" units="cm"/>
      <inkml:brushProperty name="color" value="#F4F91B"/>
    </inkml:brush>
  </inkml:definitions>
  <inkml:trace contextRef="#ctx0" brushRef="#br0">2772 290 455 0 0,'-10'-4'-993'0'0,"-3"2"4078"0"0,-6-1 3373 0 0,-15-9-6597 0 0,0 2 0 0 0,-66-12 1 0 0,-140-3 6507 0 0,-2 15-4865 0 0,-28-7 1181 0 0,1-2-3191 0 0,97 5 1038 0 0,-277-39 448 0 0,-25-3-438 0 0,105 23-2694 0 0,293 24-4544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7:24.476"/>
    </inkml:context>
    <inkml:brush xml:id="br0">
      <inkml:brushProperty name="width" value="0.1" units="cm"/>
      <inkml:brushProperty name="height" value="0.1" units="cm"/>
      <inkml:brushProperty name="color" value="#F4F91B"/>
    </inkml:brush>
  </inkml:definitions>
  <inkml:trace contextRef="#ctx0" brushRef="#br0">2351 115 1839 0 0,'-41'-10'7681'0'0,"-23"3"-4591"0"0,-14-3-2813 0 0,57 5-57 0 0,0 2 0 0 0,-1 1-1 0 0,1 1 1 0 0,-1 0-1 0 0,1 2 1 0 0,-1 0-1 0 0,1 2 1 0 0,-1 0 0 0 0,-25 8-1 0 0,-37 7 883 0 0,-92 7 0 0 0,60-10-214 0 0,-148 11 488 0 0,225-24-1211 0 0,-317 4 1408 0 0,352-7-1560 0 0,-239-13 627 0 0,173 6-481 0 0,-99-24 0 0 0,122 20-321 0 0,-145-39 375 0 0,68 3-2807 0 0,80 27 1132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7:26.060"/>
    </inkml:context>
    <inkml:brush xml:id="br0">
      <inkml:brushProperty name="width" value="0.1" units="cm"/>
      <inkml:brushProperty name="height" value="0.1" units="cm"/>
      <inkml:brushProperty name="color" value="#F4F91B"/>
    </inkml:brush>
  </inkml:definitions>
  <inkml:trace contextRef="#ctx0" brushRef="#br0">2973 337 8751 0 0,'-6'-4'372'0'0,"-1"0"0"0"0,1 1 0 0 0,-1 0 0 0 0,0 0 0 0 0,0 0 0 0 0,0 1 0 0 0,-9-2 0 0 0,-60-16 7 0 0,-96-7 3 0 0,158 25-224 0 0,-76-16 1895 0 0,-79-11 2219 0 0,-203 21-4511 0 0,101 6 1962 0 0,163-4-1075 0 0,-135-25 0 0 0,-493-87 1688 0 0,225 81-2360 0 0,411 30-1476 0 0,53 1 40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7:28.794"/>
    </inkml:context>
    <inkml:brush xml:id="br0">
      <inkml:brushProperty name="width" value="0.1" units="cm"/>
      <inkml:brushProperty name="height" value="0.1" units="cm"/>
      <inkml:brushProperty name="color" value="#F4F91B"/>
    </inkml:brush>
  </inkml:definitions>
  <inkml:trace contextRef="#ctx0" brushRef="#br0">2018 41 455 0 0,'-3'0'973'0'0,"0"-1"0"0"0,0 0-1 0 0,0 0 1 0 0,0 0-1 0 0,0 0 1 0 0,1 0-1 0 0,-1-1 1 0 0,0 1-1 0 0,-3-3 1 0 0,-2-1-1164 0 0,-6-5 1289 0 0,13 8-1025 0 0,0 1 1 0 0,0 0-1 0 0,0 0 1 0 0,-1 0-1 0 0,1 0 1 0 0,0 1-1 0 0,-1-1 1 0 0,1 0-1 0 0,0 0 1 0 0,-1 1-1 0 0,1-1 1 0 0,-1 1-1 0 0,1-1 1 0 0,-1 1-1 0 0,1 0 1 0 0,-1-1-1 0 0,1 1 1 0 0,-1 0-1 0 0,0 0 1 0 0,-2 1-1 0 0,-43 9 697 0 0,0 3 1 0 0,-57 23-1 0 0,58-19-59 0 0,0-2 1 0 0,-63 13 0 0 0,-316 5 1909 0 0,300-28-1760 0 0,19-3-197 0 0,0-5 0 0 0,1-4-1 0 0,-158-32 1 0 0,42-8-410 0 0,76 9-3897 0 0,108 26-3599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7:30.351"/>
    </inkml:context>
    <inkml:brush xml:id="br0">
      <inkml:brushProperty name="width" value="0.1" units="cm"/>
      <inkml:brushProperty name="height" value="0.1" units="cm"/>
      <inkml:brushProperty name="color" value="#F4F91B"/>
    </inkml:brush>
  </inkml:definitions>
  <inkml:trace contextRef="#ctx0" brushRef="#br0">1299 76 5615 0 0,'-6'-1'152'0'0,"0"-1"0"0"0,1 0-1 0 0,-1 0 1 0 0,0 0 0 0 0,1-1 0 0 0,-1 0-1 0 0,1 0 1 0 0,0 0 0 0 0,0 0-1 0 0,0-1 1 0 0,1 0 0 0 0,-7-7-1 0 0,6 7-44 0 0,0 1 0 0 0,0-1 0 0 0,0 1 0 0 0,-1 0 0 0 0,1 0 0 0 0,-1 1 0 0 0,0 0 0 0 0,0 0 0 0 0,0 0 0 0 0,0 0 0 0 0,0 1 0 0 0,0 0 0 0 0,0 1 0 0 0,0-1 0 0 0,-1 1 0 0 0,-6 1 0 0 0,-12 1 516 0 0,0 2 0 0 0,-44 12 0 0 0,-10 2 748 0 0,-86 12 1294 0 0,-13 2-833 0 0,-98-3 1251 0 0,137-24-3608 0 0,1-9-6897 0 0,113 4 2990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7:31.070"/>
    </inkml:context>
    <inkml:brush xml:id="br0">
      <inkml:brushProperty name="width" value="0.1" units="cm"/>
      <inkml:brushProperty name="height" value="0.1" units="cm"/>
      <inkml:brushProperty name="color" value="#F4F91B"/>
    </inkml:brush>
  </inkml:definitions>
  <inkml:trace contextRef="#ctx0" brushRef="#br0">1939 21 3679 0 0,'-7'-2'808'0'0,"0"-1"-1"0"0,-1 1 1 0 0,0 1-1 0 0,1-1 1 0 0,-1 1-1 0 0,0 1 1 0 0,-8-1-1 0 0,-16-1-281 0 0,-30-2 335 0 0,-1 2 1 0 0,-91 9-1 0 0,123-5-241 0 0,-144 21 2044 0 0,44-3-1463 0 0,-462 10 1459 0 0,292-44-55 0 0,27 0-4853 0 0,220 15 1008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7:34.263"/>
    </inkml:context>
    <inkml:brush xml:id="br0">
      <inkml:brushProperty name="width" value="0.1" units="cm"/>
      <inkml:brushProperty name="height" value="0.1" units="cm"/>
      <inkml:brushProperty name="color" value="#F4F91B"/>
    </inkml:brush>
  </inkml:definitions>
  <inkml:trace contextRef="#ctx0" brushRef="#br0">2849 55 2303 0 0,'-26'2'224'0'0,"-37"1"7960"0"0,47-1-7813 0 0,0-1 1 0 0,1 0 0 0 0,-1-1-1 0 0,0-1 1 0 0,1-1-1 0 0,-1 0 1 0 0,-26-7-1 0 0,15 2 257 0 0,0 1 0 0 0,0 2 0 0 0,0 0-1 0 0,-43 1 1 0 0,66 3-572 0 0,-42 1 293 0 0,-1 2-1 0 0,1 2 1 0 0,-79 20 0 0 0,-14 1 11 0 0,-45-8 1063 0 0,-232-7 0 0 0,-250-30 1 0 0,565 13-1201 0 0,-35 1-531 0 0,-220-39 0 0 0,300 31-1071 0 0,2 0-3733 0 0,0-2-1780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3:19.454"/>
    </inkml:context>
    <inkml:brush xml:id="br0">
      <inkml:brushProperty name="width" value="0.1" units="cm"/>
      <inkml:brushProperty name="height" value="0.1" units="cm"/>
      <inkml:brushProperty name="color" value="#F4F91B"/>
    </inkml:brush>
  </inkml:definitions>
  <inkml:trace contextRef="#ctx0" brushRef="#br0">3 112 2527 0 0,'-2'-2'1525'0'0,"5"-6"-573"0"0,15-16-177 0 0,25-22 365 0 0,-36 40-801 0 0,-5 4-288 0 0,0-1 1 0 0,0 1-1 0 0,1 0 1 0 0,-1 0-1 0 0,0 0 1 0 0,1 1-1 0 0,-1-1 0 0 0,1 1 1 0 0,0-1-1 0 0,-1 1 1 0 0,1 0-1 0 0,0 0 1 0 0,0 0-1 0 0,0 0 0 0 0,0 1 1 0 0,0-1-1 0 0,0 1 1 0 0,0-1-1 0 0,0 1 1 0 0,3 1-1 0 0,21-1 397 0 0,-23 0-318 0 0,-1 0 1 0 0,1 0 0 0 0,0 0-1 0 0,-1 0 1 0 0,1 1 0 0 0,-1-1 0 0 0,6 2-1 0 0,10 4 333 0 0,34 4 0 0 0,-19-4-93 0 0,7 5-201 0 0,-1 1 0 0 0,41 18 0 0 0,-56-21-73 0 0,-15-5-44 0 0,1-1-1 0 0,-1-1 1 0 0,1 0 0 0 0,0 0-1 0 0,0-1 1 0 0,21-1 0 0 0,69-10 400 0 0,-49 3-253 0 0,37 2-7 0 0,171 14 0 0 0,-204-2-170 0 0,-31-4 4 0 0,31 1 1 0 0,101-14 55 0 0,-50 2-47 0 0,126 6 93 0 0,-63 5 139 0 0,-125 1-221 0 0,-28-2-19 0 0,0-1 0 0 0,0 0 0 0 0,1-1 0 0 0,19-3 0 0 0,-19 0-11 0 0,13-3 163 0 0,61-2 0 0 0,-52 7-132 0 0,38 2 44 0 0,-54-1-70 0 0,-1 0 1 0 0,44-8-1 0 0,-44 5 0 0 0,0 0 1 0 0,46 2-1 0 0,183 7-21 0 0,-188-6 0 0 0,62 8-5 0 0,-50-1 74 0 0,118 13 59 0 0,-159-18-121 0 0,3 1 26 0 0,1-1 1 0 0,0-3-1 0 0,46-5 0 0 0,262-36 235 0 0,-308 42-268 0 0,76 9 0 0 0,-27 0 0 0 0,50 2 64 0 0,158-9 0 0 0,-208-5-64 0 0,125 13 0 0 0,-154-5 27 0 0,114-6 0 0 0,-41-17 30 0 0,0 1-40 0 0,48 9 42 0 0,-51 3-54 0 0,5-4-5 0 0,29 3 0 0 0,-2 1 0 0 0,-111 3 38 0 0,77 6-1 0 0,-64-1-48 0 0,12 0 43 0 0,105-9 0 0 0,-114 0-32 0 0,0 2 0 0 0,123 11 0 0 0,25 28 0 0 0,-100-15 0 0 0,-83-16 0 0 0,0-2 0 0 0,57-4 0 0 0,12 0 0 0 0,61 2 10 0 0,-67-1 55 0 0,6 2 24 0 0,123-4 3 0 0,-21-9-92 0 0,-160 12 0 0 0,0 1 0 0 0,76 14 0 0 0,64 10 0 0 0,-152-22 0 0 0,-4-1 22 0 0,0-2 0 0 0,41-5 0 0 0,15 0-24 0 0,127-3 2 0 0,-174 7 0 0 0,-24 0 0 0 0,0 0 0 0 0,0 1 0 0 0,0 0 0 0 0,14 3 0 0 0,44 3 126 0 0,-37-2-123 0 0,0-1 1 0 0,61-2-1 0 0,104-7 61 0 0,-190 6-64 0 0,78-3 0 0 0,47 2 0 0 0,-57 5 0 0 0,88 10 0 0 0,-85-8 0 0 0,-41-5 0 0 0,8 0 23 0 0,80-10 0 0 0,-31 1-5 0 0,12 11-18 0 0,-93-2 0 0 0,201 7 0 0 0,-37 0 0 0 0,-116-8 0 0 0,99-12 0 0 0,49-14 64 0 0,-204 26-63 0 0,0 0 0 0 0,0 0 0 0 0,0 0 0 0 0,0 0 0 0 0,-1 1 0 0 0,1 0 0 0 0,0 0 0 0 0,0 0-1 0 0,-1 1 1 0 0,1-1 0 0 0,5 4 0 0 0,-8-4-8 0 0,0 1-1 0 0,0-1 0 0 0,-1 0 1 0 0,1 1-1 0 0,-1-1 0 0 0,1 1 1 0 0,-1-1-1 0 0,0 1 1 0 0,1 0-1 0 0,-1-1 0 0 0,0 1 1 0 0,0 0-1 0 0,0 0 0 0 0,0 0 1 0 0,-1 0-1 0 0,1 0 0 0 0,0 0 1 0 0,-1 0-1 0 0,1 0 1 0 0,-1 0-1 0 0,0 0 0 0 0,0 1 1 0 0,0-1-1 0 0,0 0 0 0 0,0 0 1 0 0,0 0-1 0 0,-1 3 1 0 0,-5 20-1172 0 0,-4 3-4152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8:18.384"/>
    </inkml:context>
    <inkml:brush xml:id="br0">
      <inkml:brushProperty name="width" value="0.1" units="cm"/>
      <inkml:brushProperty name="height" value="0.1" units="cm"/>
      <inkml:brushProperty name="color" value="#F4F91B"/>
    </inkml:brush>
  </inkml:definitions>
  <inkml:trace contextRef="#ctx0" brushRef="#br0">31 96 3279 0 0,'1'-17'566'0'0,"-1"4"259"0"0,0 0 0 0 0,-3-19-1 0 0,3 31-663 0 0,0 0 0 0 0,0 0 0 0 0,-1 0 0 0 0,1 0 0 0 0,0 0 0 0 0,-1 0-1 0 0,1 0 1 0 0,-1 1 0 0 0,1-1 0 0 0,-1 0 0 0 0,1 0 0 0 0,-1 0 0 0 0,0 0-1 0 0,1 1 1 0 0,-1-1 0 0 0,0 0 0 0 0,0 1 0 0 0,1-1 0 0 0,-1 0-1 0 0,0 1 1 0 0,0-1 0 0 0,0 1 0 0 0,0-1 0 0 0,0 1 0 0 0,0 0 0 0 0,0-1-1 0 0,-2 1 720 0 0,28 11 944 0 0,1-7-1774 0 0,0-1 1 0 0,1-1-1 0 0,-1-1 0 0 0,1-2 0 0 0,30-3 1 0 0,34-1-48 0 0,-63 6 86 0 0,-1 2 0 0 0,1 1 0 0 0,34 10 0 0 0,-36-7 170 0 0,1-2 0 0 0,1-1 0 0 0,34 2 0 0 0,-43-5-198 0 0,-15 0-47 0 0,0-1 1 0 0,0 0-1 0 0,0 0 1 0 0,0 0-1 0 0,0 0 0 0 0,0 0 1 0 0,5-2-1 0 0,-5 3 66 0 0,-8 5 100 0 0,-10 5 128 0 0,3-7-295 0 0,-14 6 59 0 0,1-1 1 0 0,-1-2-1 0 0,0 0 1 0 0,0-1-1 0 0,-1-2 1 0 0,-36 2-1 0 0,40-5-16 0 0,0-2-1 0 0,0 0 0 0 0,0-2 1 0 0,1 0-1 0 0,-1-2 1 0 0,1 0-1 0 0,-1-1 1 0 0,-27-13-1 0 0,29 13 1918 0 0,18 5-1957 0 0,4 0-16 0 0,0 1 0 0 0,0-1 0 0 0,0 1 0 0 0,0 0 0 0 0,-1 0 0 0 0,1-1 0 0 0,0 1 0 0 0,3 1 0 0 0,72 6-1196 0 0,-15-1 344 0 0,50 1 852 0 0,-70-4 0 0 0,60 2 0 0 0,-6-1 0 0 0,-2-4 0 0 0,10-6 0 0 0,59-11 11 0 0,37 13 1029 0 0,-428-14-1019 0 0,99 11-237 0 0,14 3 408 0 0,1 6-1 0 0,-116 17 1 0 0,216-18-117 0 0,-23 3 264 0 0,-49 12 0 0 0,86-16-340 0 0,0 0-1 0 0,0 0 1 0 0,0 0-1 0 0,0 0 1 0 0,0 0-1 0 0,0 0 1 0 0,1 0-1 0 0,-1 0 1 0 0,0 0 0 0 0,0 1-1 0 0,0-1 1 0 0,0 0-1 0 0,0 0 1 0 0,0 0-1 0 0,0 0 1 0 0,0 0-1 0 0,0 0 1 0 0,0 0-1 0 0,0 0 1 0 0,0 1-1 0 0,0-1 1 0 0,1 0 0 0 0,-1 0-1 0 0,0 0 1 0 0,0 0-1 0 0,0 0 1 0 0,0 0-1 0 0,0 1 1 0 0,0-1-1 0 0,0 0 1 0 0,0 0-1 0 0,0 0 1 0 0,-1 0-1 0 0,1 0 1 0 0,0 0-1 0 0,0 0 1 0 0,0 1 0 0 0,0-1-1 0 0,0 0 1 0 0,0 0-1 0 0,0 0 1 0 0,0 0-1 0 0,0 0 1 0 0,0 0-1 0 0,0 0 1 0 0,0 0-1 0 0,0 1 1 0 0,0-1-1 0 0,-1 0 1 0 0,1 0 0 0 0,0 0-1 0 0,0 0 1 0 0,0 0-1 0 0,0 0 1 0 0,0 0-1 0 0,0 0 1 0 0,0 0-1 0 0,-1 0 1 0 0,1 0-1 0 0,0 0 1 0 0,0 0-1 0 0,19 7-76 0 0,27 5-38 0 0,24-3 105 0 0,-29-7 1 0 0,62-2-33 0 0,7-7 32 0 0,-16-4 1 0 0,-55 7-33 0 0,65-7 32 0 0,83-6 11 0 0,-125 10 0 0 0,-18-1 0 0 0,50-9 0 0 0,-53 9 0 0 0,37-4 0 0 0,-77 12 0 0 0,18-2 90 0 0,-33 7 10 0 0,-46 4 21 0 0,18-3-85 0 0,-606 133 1921 0 0,338-68-1405 0 0,201-53-146 0 0,33-7-131 0 0,67-9-612 0 0,-89 12 783 0 0,65-13-3116 0 0,1-5-3994 0 0,17 2 2032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4:41.427"/>
    </inkml:context>
    <inkml:brush xml:id="br0">
      <inkml:brushProperty name="width" value="0.1" units="cm"/>
      <inkml:brushProperty name="height" value="0.1" units="cm"/>
      <inkml:brushProperty name="color" value="#E71224"/>
    </inkml:brush>
  </inkml:definitions>
  <inkml:trace contextRef="#ctx0" brushRef="#br0">1180 121 2759 0 0,'1'-1'-222'0'0,"0"-3"1091"0"0,0 0-1 0 0,1 0 1 0 0,-1 0 0 0 0,0 0-1 0 0,-1-1 1 0 0,1 1-1 0 0,-1-6 1 0 0,1 4-404 0 0,0 0-1 0 0,0 0 1 0 0,0 1-1 0 0,1-1 1 0 0,0 0-1 0 0,0 1 1 0 0,1-1-1 0 0,5-9 1 0 0,-2 3 1093 0 0,-6 12-1505 0 0,0 0 0 0 0,0 0-1 0 0,0 0 1 0 0,1 0 0 0 0,-1 0 0 0 0,0-1 0 0 0,0 1 0 0 0,0 0 0 0 0,0 0 0 0 0,0 0 0 0 0,0 0 0 0 0,0-1 0 0 0,0 1 0 0 0,0 0 0 0 0,0 0 0 0 0,1 0 0 0 0,-1 0 0 0 0,0-1 0 0 0,0 1 0 0 0,0 0 0 0 0,0 0 0 0 0,0 0 0 0 0,0-1 0 0 0,0 1 0 0 0,0 0 0 0 0,-1 0-1 0 0,1 0 1 0 0,0 0 0 0 0,0-1 0 0 0,0 1 0 0 0,0 0 0 0 0,0 0 0 0 0,0 0 0 0 0,0 0 0 0 0,0-1 0 0 0,0 1 0 0 0,0 0 0 0 0,-1 0 0 0 0,1 0 0 0 0,0 0 0 0 0,0 0 0 0 0,0-1 0 0 0,0 1 0 0 0,0 0 0 0 0,-1 0 0 0 0,1 0 0 0 0,0 0 0 0 0,0 0 0 0 0,0 0 0 0 0,0 0 0 0 0,-1 0-1 0 0,1 0 1 0 0,0 0 0 0 0,0 0 0 0 0,0 0 0 0 0,0 0 0 0 0,-1 0 0 0 0,1 0 0 0 0,0 0 0 0 0,0 0 0 0 0,0 0 0 0 0,-1 0 0 0 0,1 0 0 0 0,0 0 0 0 0,0 0 0 0 0,-22 8 1192 0 0,-24 16-708 0 0,25-13-411 0 0,1-1 0 0 0,-2-2 0 0 0,0 0 0 0 0,0-1 0 0 0,-31 6 0 0 0,-118 11 1358 0 0,162-23-1402 0 0,-87 5 1529 0 0,-164-13-1 0 0,49-1-665 0 0,159 9-2492 0 0,-95 12 0 0 0,110-6 82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4:43.164"/>
    </inkml:context>
    <inkml:brush xml:id="br0">
      <inkml:brushProperty name="width" value="0.1" units="cm"/>
      <inkml:brushProperty name="height" value="0.1" units="cm"/>
      <inkml:brushProperty name="color" value="#E71224"/>
    </inkml:brush>
  </inkml:definitions>
  <inkml:trace contextRef="#ctx0" brushRef="#br0">2389 61 5983 0 0,'-1'0'69'0'0,"0"0"-1"0"0,1 0 0 0 0,-1 0 0 0 0,0 0 0 0 0,0 0 0 0 0,0 0 0 0 0,0 1 1 0 0,1-1-1 0 0,-1 0 0 0 0,0 0 0 0 0,0 1 0 0 0,0-1 0 0 0,1 1 0 0 0,-1-1 0 0 0,0 0 1 0 0,1 1-1 0 0,-2 0 0 0 0,10-10 1529 0 0,-8 8-1563 0 0,1 0 0 0 0,0 0-1 0 0,-1-1 1 0 0,1 1-1 0 0,-1 0 1 0 0,1 0-1 0 0,-1-1 1 0 0,1 1 0 0 0,-1 0-1 0 0,0-1 1 0 0,0 1-1 0 0,0-1 1 0 0,0 1 0 0 0,0 0-1 0 0,0-1 1 0 0,0 1-1 0 0,0 0 1 0 0,0-1 0 0 0,-1 1-1 0 0,1 0 1 0 0,-1-1-1 0 0,1 1 1 0 0,-1 0-1 0 0,1-1 1 0 0,-1 1 0 0 0,0 0-1 0 0,1 0 1 0 0,-1 0-1 0 0,0 0 1 0 0,0 0 0 0 0,0 0-1 0 0,0 0 1 0 0,0 0-1 0 0,0 0 1 0 0,0 0 0 0 0,0 0-1 0 0,-1 1 1 0 0,1-1-1 0 0,0 0 1 0 0,0 1 0 0 0,-1-1-1 0 0,1 1 1 0 0,-2-1-1 0 0,-1 0 210 0 0,0-1 0 0 0,1 1 0 0 0,-1 0-1 0 0,0 0 1 0 0,1 1 0 0 0,-1-1 0 0 0,0 1 0 0 0,0 0-1 0 0,0 0 1 0 0,0 0 0 0 0,1 1 0 0 0,-1-1 0 0 0,0 1-1 0 0,0 0 1 0 0,-3 1 0 0 0,-29 17 697 0 0,15-8-734 0 0,1 0 1 0 0,-2-2 0 0 0,1 0 0 0 0,-1-1 0 0 0,-30 6 0 0 0,20-9 413 0 0,1 2 0 0 0,0 1 0 0 0,1 1 0 0 0,0 2 0 0 0,-43 22 0 0 0,61-27-617 0 0,1-1-1 0 0,-1-1 0 0 0,1 0 0 0 0,-1 0 1 0 0,0-1-1 0 0,-1-1 0 0 0,1 0 1 0 0,-16 0-1 0 0,-8-2 349 0 0,-55-6-1 0 0,73 4-144 0 0,-186-6 1454 0 0,65 5-1491 0 0,-135-30 1150 0 0,16-20-26 0 0,221 47-1080 0 0,-37-6 151 0 0,-126-5-1 0 0,-117 33-728 0 0,247-12-1651 0 0,34-6-64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4:45.277"/>
    </inkml:context>
    <inkml:brush xml:id="br0">
      <inkml:brushProperty name="width" value="0.1" units="cm"/>
      <inkml:brushProperty name="height" value="0.1" units="cm"/>
      <inkml:brushProperty name="color" value="#E71224"/>
    </inkml:brush>
  </inkml:definitions>
  <inkml:trace contextRef="#ctx0" brushRef="#br0">2735 122 3223 0 0,'-1'-2'925'0'0,"0"1"-617"0"0,0 0 0 0 0,1 1 0 0 0,-1-1 1 0 0,1 0-1 0 0,-1 0 0 0 0,1 0 0 0 0,0 1 0 0 0,-1-1 0 0 0,1 0 0 0 0,0 0 1 0 0,0 0-1 0 0,0 0 0 0 0,-1 0 0 0 0,1 0 0 0 0,0 0 0 0 0,0 0 1 0 0,0 0-1 0 0,0 0 0 0 0,1 1 0 0 0,-1-1 0 0 0,0 0 0 0 0,0 0 0 0 0,0 0 1 0 0,1 0-1 0 0,0-1 0 0 0,18-25 714 0 0,-16 25-1055 0 0,-1-1 1 0 0,1 0 0 0 0,-1 1 0 0 0,0-1-1 0 0,0 0 1 0 0,0 0 0 0 0,-1 0 0 0 0,1 0 0 0 0,1-5-1 0 0,-3 6 49 0 0,1-1-1 0 0,-1 1 0 0 0,0 0 0 0 0,0-1 0 0 0,0 1 1 0 0,0 0-1 0 0,-1-1 0 0 0,1 1 0 0 0,0 0 0 0 0,-2-4 1 0 0,2 6 14 0 0,0-1 1 0 0,0 1 0 0 0,-1-1 0 0 0,1 1-1 0 0,0 0 1 0 0,0-1 0 0 0,-1 1 0 0 0,1 0 0 0 0,0-1-1 0 0,-1 1 1 0 0,1 0 0 0 0,0 0 0 0 0,-1-1-1 0 0,1 1 1 0 0,0 0 0 0 0,-1 0 0 0 0,1 0-1 0 0,-1-1 1 0 0,1 1 0 0 0,0 0 0 0 0,-1 0 0 0 0,1 0-1 0 0,-1 0 1 0 0,0 0 39 0 0,0 0-1 0 0,0 0 0 0 0,0 0 1 0 0,-1 1-1 0 0,1-1 0 0 0,0 0 1 0 0,0 1-1 0 0,0-1 1 0 0,0 1-1 0 0,1-1 0 0 0,-1 1 1 0 0,0-1-1 0 0,-2 2 1 0 0,-132 89 1241 0 0,112-78-1195 0 0,-2-1 1 0 0,0-1 0 0 0,0-1 0 0 0,-27 6-1 0 0,-156 37 3595 0 0,97-25-2514 0 0,-44 10-902 0 0,110-32-278 0 0,1-3 1 0 0,-1-1-1 0 0,-57-5 1 0 0,50 1 48 0 0,0-1 299 0 0,-89-17 1 0 0,-49-24 283 0 0,-57-10-168 0 0,103 33-165 0 0,-135-24 657 0 0,203 32-1056 0 0,-2 2-1 0 0,1 4 1 0 0,-1 4-1 0 0,0 3 1 0 0,-91 11-1 0 0,125-4-2193 0 0,-1 2-5866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4:46.857"/>
    </inkml:context>
    <inkml:brush xml:id="br0">
      <inkml:brushProperty name="width" value="0.1" units="cm"/>
      <inkml:brushProperty name="height" value="0.1" units="cm"/>
      <inkml:brushProperty name="color" value="#E71224"/>
    </inkml:brush>
  </inkml:definitions>
  <inkml:trace contextRef="#ctx0" brushRef="#br0">2246 32 2759 0 0,'-12'-5'1806'0'0,"0"0"1"0"0,1 1-1 0 0,-24-6 0 0 0,18 7-749 0 0,-1 1 0 0 0,-19-1 0 0 0,-11 4-564 0 0,-53 7-1 0 0,2 1 1695 0 0,2-1-557 0 0,-29 1-468 0 0,-88 8-311 0 0,126-8-254 0 0,-2-1 169 0 0,1-4 1 0 0,-175-15-1 0 0,178 2-212 0 0,0 4 0 0 0,0 4-1 0 0,0 3 1 0 0,-99 16 0 0 0,169-16-952 0 0,-197 37 1354 0 0,125-12-7920 0 0,47-11-1290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4:48.298"/>
    </inkml:context>
    <inkml:brush xml:id="br0">
      <inkml:brushProperty name="width" value="0.1" units="cm"/>
      <inkml:brushProperty name="height" value="0.1" units="cm"/>
      <inkml:brushProperty name="color" value="#E71224"/>
    </inkml:brush>
  </inkml:definitions>
  <inkml:trace contextRef="#ctx0" brushRef="#br0">3160 182 4607 0 0,'-11'-18'2420'0'0,"9"16"-2260"0"0,1 0 0 0 0,-1 0 0 0 0,1-1 0 0 0,-1 1-1 0 0,1 0 1 0 0,0-1 0 0 0,0 1 0 0 0,0-1 0 0 0,1 1-1 0 0,-1-1 1 0 0,0 0 0 0 0,1 1 0 0 0,0-1 0 0 0,-1 0-1 0 0,1 1 1 0 0,0-1 0 0 0,1 0 0 0 0,-1 1 0 0 0,1-4-1 0 0,-1 5-155 0 0,2-7 251 0 0,0-1-1 0 0,-1 1 1 0 0,0-1 0 0 0,0-16-1 0 0,-1 23-171 0 0,0 0-1 0 0,0 0 0 0 0,-1 0 1 0 0,1 0-1 0 0,-1 0 1 0 0,1 0-1 0 0,-1 1 0 0 0,0-1 1 0 0,1 0-1 0 0,-1 0 0 0 0,0 1 1 0 0,0-1-1 0 0,0 1 0 0 0,-1-1 1 0 0,1 1-1 0 0,0-1 0 0 0,-1 1 1 0 0,1 0-1 0 0,0-1 0 0 0,-1 1 1 0 0,1 0-1 0 0,-1 0 1 0 0,0 0-1 0 0,1 0 0 0 0,-1 0 1 0 0,0 1-1 0 0,0-1 0 0 0,-2 0 1 0 0,-13-2 220 0 0,-1 0 1 0 0,1 2 0 0 0,0 0 0 0 0,-1 1 0 0 0,1 0 0 0 0,-19 4 0 0 0,8-1-193 0 0,-32-2 1 0 0,-4-1 1382 0 0,-108 14 0 0 0,37-1-1707 0 0,-100-4 889 0 0,-71 5-305 0 0,125-5 106 0 0,-187-17 0 0 0,272 7-6 0 0,-114 15 0 0 0,166-10-457 0 0,-40 1 173 0 0,-86-6 0 0 0,-84-17 435 0 0,188 12-394 0 0,-46-5 190 0 0,-65-5 144 0 0,128 13-700 0 0,-28 0 44 0 0,26 4-6451 0 0,21 3-926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4:49.230"/>
    </inkml:context>
    <inkml:brush xml:id="br0">
      <inkml:brushProperty name="width" value="0.1" units="cm"/>
      <inkml:brushProperty name="height" value="0.1" units="cm"/>
      <inkml:brushProperty name="color" value="#E71224"/>
    </inkml:brush>
  </inkml:definitions>
  <inkml:trace contextRef="#ctx0" brushRef="#br0">1764 118 3223 0 0,'-10'-8'1385'0'0,"-1"0"0"0"0,0 1 0 0 0,-1 0 0 0 0,-12-5 0 0 0,6 4-239 0 0,0 1 0 0 0,-24-5-1 0 0,-10 2-158 0 0,-61-5-1 0 0,16 3 831 0 0,42 5-625 0 0,1 3 0 0 0,-100 4 0 0 0,-108 26-264 0 0,214-18-888 0 0,1 2-1 0 0,-60 20 0 0 0,-88 46-503 0 0,-33 5-995 0 0,117-46-61 0 0,17-1 189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4:50.766"/>
    </inkml:context>
    <inkml:brush xml:id="br0">
      <inkml:brushProperty name="width" value="0.1" units="cm"/>
      <inkml:brushProperty name="height" value="0.1" units="cm"/>
      <inkml:brushProperty name="color" value="#E71224"/>
    </inkml:brush>
  </inkml:definitions>
  <inkml:trace contextRef="#ctx0" brushRef="#br0">3160 164 10223 0 0,'-47'-47'1104'0'0,"34"38"-892"0"0,12 9-190 0 0,0 0 0 0 0,0-1-1 0 0,0 1 1 0 0,0 0 0 0 0,0-1 0 0 0,0 0 0 0 0,0 1 0 0 0,0-1-1 0 0,0 1 1 0 0,0-1 0 0 0,1 0 0 0 0,-1 0 0 0 0,0 0-1 0 0,0 1 1 0 0,1-1 0 0 0,-1 0 0 0 0,0 0 0 0 0,1 0 0 0 0,-1 0-1 0 0,1 0 1 0 0,-1 0 0 0 0,1 0 0 0 0,0 0 0 0 0,-1 0 0 0 0,1 0-1 0 0,0 0 1 0 0,0-1 0 0 0,0 1 0 0 0,0 0 0 0 0,0 0 0 0 0,0 0-1 0 0,0 0 1 0 0,0 0 0 0 0,0 0 0 0 0,1-2 0 0 0,-1 1-2 0 0,1 0 0 0 0,0 1-1 0 0,-1-1 1 0 0,1 0 0 0 0,-1 0 0 0 0,1 0 0 0 0,-1 0 0 0 0,0 0 0 0 0,0 0 0 0 0,0 0 0 0 0,0 0 0 0 0,0 0 0 0 0,-1 0 0 0 0,1 0 0 0 0,-1 0 0 0 0,1 0 0 0 0,-1 0 0 0 0,0 0-1 0 0,1 0 1 0 0,-1 0 0 0 0,0 1 0 0 0,0-1 0 0 0,0 0 0 0 0,-1 0 0 0 0,1 1 0 0 0,0-1 0 0 0,-1 1 0 0 0,1 0 0 0 0,0-1 0 0 0,-1 1 0 0 0,0 0 0 0 0,1 0 0 0 0,-1 0 0 0 0,0 0-1 0 0,0 0 1 0 0,1 0 0 0 0,-1 0 0 0 0,0 0 0 0 0,0 1 0 0 0,0-1 0 0 0,0 1 0 0 0,-3-1 0 0 0,-14-2 129 0 0,0 0 1 0 0,0 1-1 0 0,0 1 1 0 0,0 0-1 0 0,0 2 1 0 0,-37 5-1 0 0,-112 35 1535 0 0,120-27-1309 0 0,0-2 1 0 0,-56 7 0 0 0,-107-12-292 0 0,43-4 15 0 0,-215 7 710 0 0,274-10-558 0 0,-459 7 1978 0 0,555-6-2165 0 0,-524 46 672 0 0,496-40-1004 0 0,-200 38 979 0 0,83-4-7090 0 0,83-17-229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5:04.237"/>
    </inkml:context>
    <inkml:brush xml:id="br0">
      <inkml:brushProperty name="width" value="0.1" units="cm"/>
      <inkml:brushProperty name="height" value="0.1" units="cm"/>
      <inkml:brushProperty name="color" value="#E71224"/>
    </inkml:brush>
  </inkml:definitions>
  <inkml:trace contextRef="#ctx0" brushRef="#br0">3685 1917 2759 0 0,'-10'3'6921'0'0,"-2"-7"-3910"0"0,-17-12-1637 0 0,14 7 712 0 0,-2 2-1321 0 0,-1 1-1 0 0,0 1 1 0 0,0 0-1 0 0,-1 2 1 0 0,-35-4-1 0 0,23 4 81 0 0,-91-19 703 0 0,-7 0-579 0 0,18 3-478 0 0,79 11-307 0 0,0 3-1 0 0,0 0 1 0 0,0 2 0 0 0,-60 2 0 0 0,-19 17 126 0 0,-43 3-36 0 0,90-15-108 0 0,-181 12 152 0 0,19-9 1 0 0,37-3 23 0 0,-28-3-67 0 0,99-4-34 0 0,-167 11 207 0 0,250-6-407 0 0,-1 1 1 0 0,-45 11-1 0 0,52-8-12 0 0,1-1-1 0 0,-2-1 1 0 0,1-2 0 0 0,-42-1 0 0 0,49-4-8 0 0,-1-1 1 0 0,-42-13-1 0 0,-17-11 43 0 0,29 13 216 0 0,-83-14 0 0 0,11 9-35 0 0,114 19-237 0 0,1 0-1 0 0,-1-1 1 0 0,1 0-1 0 0,0-1 1 0 0,0 0-1 0 0,0 0 1 0 0,1-1-1 0 0,-1-1 1 0 0,-10-5-1 0 0,-3-8 9 0 0,1-1 0 0 0,1-1 0 0 0,0-1 0 0 0,2-1 0 0 0,0-1 0 0 0,1 0 0 0 0,-18-34 0 0 0,11 18-12 0 0,-35-61 51 0 0,54 89-54 0 0,1-1-1 0 0,0 1 1 0 0,1-2 0 0 0,1 1-1 0 0,0 0 1 0 0,0-1-1 0 0,0-12 1 0 0,2 1-1 0 0,2-1 0 0 0,1 1 0 0 0,1 0 0 0 0,9-34 0 0 0,-1 4 0 0 0,-2 15 0 0 0,2 0 0 0 0,17-42 0 0 0,6-14 0 0 0,9-110 0 0 0,-28 119 0 0 0,-8 38 0 0 0,-7 36 0 0 0,1 0 0 0 0,1 1 0 0 0,0-1 0 0 0,1 1 0 0 0,0-1 0 0 0,1 1 0 0 0,0 0 0 0 0,9-17 0 0 0,-6 20-8 0 0,1 0 0 0 0,0 0-1 0 0,1 0 1 0 0,0 1 0 0 0,0 1 0 0 0,0-1 0 0 0,1 2 0 0 0,14-8-1 0 0,-8 5 19 0 0,14-7-27 0 0,1 2 0 0 0,0 1 0 0 0,1 1 0 0 0,0 2 0 0 0,1 1 0 0 0,-1 2 0 0 0,65-4 0 0 0,41 6 17 0 0,74-5 0 0 0,-24 3 0 0 0,-157 6 0 0 0,335 6-11 0 0,36-34-39 0 0,-213 10-6 0 0,-53 6 44 0 0,151-9 13 0 0,66-1-1 0 0,-19-20 0 0 0,-99 7 0 0 0,-197 33-7 0 0,0 2 0 0 0,1 1 0 0 0,-1 2 0 0 0,0 1-1 0 0,0 3 1 0 0,0 1 0 0 0,-1 1 0 0 0,43 18 0 0 0,-54-18 7 0 0,-2-1 0 0 0,31 15 0 0 0,-47-19 0 0 0,0 0 0 0 0,-1 1 0 0 0,0 0 0 0 0,0 0 0 0 0,0 1 0 0 0,-1 0 0 0 0,11 12 0 0 0,2 8 0 0 0,-2 0 0 0 0,0 1 0 0 0,-2 1 0 0 0,-1 1 0 0 0,19 56 0 0 0,-19-40 0 0 0,14 87 0 0 0,-28-131 0 0 0,9 50 0 0 0,-2 1 0 0 0,-1 59 0 0 0,-11 125 0 0 0,-3-141 0 0 0,4-40 0 0 0,2 80 0 0 0,2-124 0 0 0,1 0 0 0 0,-1 0 0 0 0,0 0 0 0 0,-1 0 0 0 0,-1-1 0 0 0,0 1 0 0 0,0 0 0 0 0,-1-1 0 0 0,0 1 0 0 0,-9 19 0 0 0,-15 37 0 0 0,21-48 0 0 0,-2 1 0 0 0,-10 18 0 0 0,8-18 0 0 0,-9 27 0 0 0,15-34 0 0 0,-1-1 0 0 0,0 0 0 0 0,-1 0 0 0 0,0 0 0 0 0,-1-1 0 0 0,0 0 0 0 0,-10 11 0 0 0,-23 17 21 0 0,-2-2 1 0 0,-54 37-1 0 0,26-25 20 0 0,-78 43 1 0 0,125-80-477 0 0,0-1 0 0 0,-1 0 0 0 0,-1-2 0 0 0,1-1 0 0 0,-35 6 0 0 0,44-12-2374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5:10.516"/>
    </inkml:context>
    <inkml:brush xml:id="br0">
      <inkml:brushProperty name="width" value="0.1" units="cm"/>
      <inkml:brushProperty name="height" value="0.1" units="cm"/>
      <inkml:brushProperty name="color" value="#E71224"/>
    </inkml:brush>
  </inkml:definitions>
  <inkml:trace contextRef="#ctx0" brushRef="#br0">1303 28 2303 0 0,'5'-12'3350'0'0,"-4"18"-2428"0"0,-10-10-37 0 0,0 1-1 0 0,1 0 0 0 0,-1 0 0 0 0,0 1 0 0 0,-10-1 1 0 0,10 1-619 0 0,-1 1 0 0 0,1 1-1 0 0,-1-1 1 0 0,0 2 0 0 0,1-1 0 0 0,-14 3 0 0 0,-57 17 486 0 0,56-13-570 0 0,-45 8-1 0 0,-32-11 283 0 0,31-3 6 0 0,-38-3 372 0 0,17 0-125 0 0,-34 0 171 0 0,79-1-1352 0 0,-91 7 0 0 0,96 2 403 0 0,1 1-1 0 0,0 3 1 0 0,0 1 0 0 0,-54 23-1 0 0,35-11-1374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3:54.741"/>
    </inkml:context>
    <inkml:brush xml:id="br0">
      <inkml:brushProperty name="width" value="0.1" units="cm"/>
      <inkml:brushProperty name="height" value="0.1" units="cm"/>
      <inkml:brushProperty name="color" value="#F4F91B"/>
    </inkml:brush>
  </inkml:definitions>
  <inkml:trace contextRef="#ctx0" brushRef="#br0">0 7 3079 0 0,'0'0'53'0'0,"1"-1"0"0"0,-1 1 0 0 0,0 0 0 0 0,0-1 0 0 0,1 1 0 0 0,-1-1 0 0 0,0 1-1 0 0,1 0 1 0 0,-1-1 0 0 0,1 1 0 0 0,-1 0 0 0 0,0-1 0 0 0,1 1 0 0 0,-1 0 0 0 0,1 0-1 0 0,-1-1 1 0 0,1 1 0 0 0,-1 0 0 0 0,1 0 0 0 0,-1 0 0 0 0,1 0 0 0 0,-1 0 0 0 0,1 0-1 0 0,-1 0 1 0 0,1 0 0 0 0,-1 0 0 0 0,1 0 0 0 0,-1 0 0 0 0,1 0 0 0 0,-1 0 0 0 0,1 0-1 0 0,-1 0 1 0 0,1 0 0 0 0,0 1 0 0 0,6 16 1443 0 0,-6-14-1354 0 0,0 0 0 0 0,0 0 0 0 0,0 0-1 0 0,1 0 1 0 0,-1 0 0 0 0,1 0 0 0 0,-1-1-1 0 0,5 5 1 0 0,-4-5-102 0 0,0 0-1 0 0,0 0 1 0 0,0-1-1 0 0,0 1 1 0 0,0-1-1 0 0,1 0 1 0 0,-1 1-1 0 0,1-1 1 0 0,-1 0-1 0 0,1-1 1 0 0,-1 1-1 0 0,1 0 1 0 0,0-1-1 0 0,-1 1 1 0 0,4-1-1 0 0,4 0 165 0 0,0 0-1 0 0,19-4 0 0 0,-22 2-116 0 0,1 1-1 0 0,-1 0 1 0 0,1 1 0 0 0,-1 0 0 0 0,1 0 0 0 0,8 1-1 0 0,-3 2-31 0 0,0 0-1 0 0,0 1 0 0 0,-1 0 0 0 0,0 1 0 0 0,19 11 1 0 0,-23-13-47 0 0,0 0 0 0 0,1 0 0 0 0,-1 0 0 0 0,1-1 0 0 0,0 0 0 0 0,0-1 0 0 0,0 0 0 0 0,0-1 1 0 0,0 1-1 0 0,0-2 0 0 0,9 0 0 0 0,29 0 153 0 0,125 13 282 0 0,-157-10-414 0 0,0 0 1 0 0,17 6-1 0 0,27 3 75 0 0,-21-7-56 0 0,-4 0-14 0 0,1-1-1 0 0,-1-2 0 0 0,38-3 0 0 0,-33 0-20 0 0,-1 2 0 0 0,0 2 0 0 0,1 1-1 0 0,58 13 1 0 0,-94-15-13 0 0,153 14 0 0 0,-41-5 0 0 0,-59-4 16 0 0,0-3 0 0 0,0-2 0 0 0,77-9 0 0 0,137-15 112 0 0,-81 16-98 0 0,-137 8 47 0 0,1-3-1 0 0,-1-2 1 0 0,70-13-1 0 0,-43 1 16 0 0,0 5 0 0 0,0 2 0 0 0,122 4 0 0 0,172-24 42 0 0,-340 25-140 0 0,1 3 6 0 0,1 0 0 0 0,-1 3 0 0 0,52 7 1 0 0,-11 0 52 0 0,-2-3-50 0 0,-1-3 1 0 0,122-11-1 0 0,-42 1 64 0 0,-16 1 5 0 0,-85 3-61 0 0,1 1-1 0 0,-1 3 1 0 0,0 3 0 0 0,95 17-1 0 0,4 3-10 0 0,-54-13 0 0 0,-68-9 0 0 0,-1 1 0 0 0,36 9 0 0 0,-32-6 0 0 0,52 5 0 0 0,-36-6 0 0 0,4 0 11 0 0,0-2 0 0 0,0-2-1 0 0,1-3 1 0 0,-1-1 0 0 0,54-12-1 0 0,15-5 22 0 0,193-8 0 0 0,-234 25 0 0 0,99-17 0 0 0,-168 18-32 0 0,76-13 0 0 0,97-5 0 0 0,-42 22 0 0 0,-93 1 0 0 0,1-3 0 0 0,68-7 0 0 0,-58-2 0 0 0,1 2 0 0 0,1 3 0 0 0,-1 3 0 0 0,91 9 0 0 0,-115-5 34 0 0,46-1-1 0 0,-2-1 18 0 0,44 10 269 0 0,-62-5-265 0 0,-39-3-34 0 0,1-1 0 0 0,-1-1 0 0 0,35-3-1 0 0,-30-1 12 0 0,0 1 0 0 0,0 1 0 0 0,33 3 0 0 0,4 8-11 0 0,-37-6 1 0 0,47 3-1 0 0,-48-5-21 0 0,-21-1 0 0 0,1 0 0 0 0,-1-1 0 0 0,0 1 0 0 0,10-2 0 0 0,-15 1 9 0 0,0-1 0 0 0,0 1 0 0 0,0 0-1 0 0,0 0 1 0 0,0 0 0 0 0,0 0 0 0 0,0 0 0 0 0,0 0-1 0 0,0 0 1 0 0,0 0 0 0 0,0 0 0 0 0,0 1-1 0 0,0-1 1 0 0,0 0 0 0 0,0 1 0 0 0,0-1 0 0 0,0 1-1 0 0,0-1 1 0 0,0 1 0 0 0,-1-1 0 0 0,1 1 0 0 0,0-1-1 0 0,0 1 1 0 0,-1 0 0 0 0,2 0 0 0 0,-1 1-95 0 0,-1 0 0 0 0,1-1 0 0 0,0 1 0 0 0,-1 0 0 0 0,1 0 0 0 0,-1 0 0 0 0,0-1 0 0 0,0 1 0 0 0,1 0 0 0 0,-1 0 0 0 0,0 0 0 0 0,-1 3 0 0 0,-1 6-4353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5:11.584"/>
    </inkml:context>
    <inkml:brush xml:id="br0">
      <inkml:brushProperty name="width" value="0.1" units="cm"/>
      <inkml:brushProperty name="height" value="0.1" units="cm"/>
      <inkml:brushProperty name="color" value="#E71224"/>
    </inkml:brush>
  </inkml:definitions>
  <inkml:trace contextRef="#ctx0" brushRef="#br0">2222 62 4607 0 0,'-1'-1'-262'0'0,"1"0"512"0"0,0-1 0 0 0,-1 1-1 0 0,1 0 1 0 0,0-1 0 0 0,-1 1 0 0 0,1 0-1 0 0,-1-1 1 0 0,0 1 0 0 0,1 0 0 0 0,-1 0 0 0 0,0-1-1 0 0,0 1 1 0 0,0 0 0 0 0,0 0 0 0 0,0 0 0 0 0,-1-1-1 0 0,-24 10-737 0 0,-116 6 4711 0 0,86-10-3657 0 0,1-1 1 0 0,-1-3-1 0 0,-71-9 0 0 0,82 5-358 0 0,-422-42 1880 0 0,346 38-1279 0 0,-204 10-1 0 0,103 4-393 0 0,155-4-417 0 0,1 2 1 0 0,0 4-1 0 0,-99 23 0 0 0,14 14-2863 0 0,100-29 1385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5:13.997"/>
    </inkml:context>
    <inkml:brush xml:id="br0">
      <inkml:brushProperty name="width" value="0.1" units="cm"/>
      <inkml:brushProperty name="height" value="0.1" units="cm"/>
      <inkml:brushProperty name="color" value="#E71224"/>
    </inkml:brush>
  </inkml:definitions>
  <inkml:trace contextRef="#ctx0" brushRef="#br0">1888 89 455 0 0,'-25'-8'1184'0'0,"1"-1"0"0"0,-32-15 0 0 0,35 13-142 0 0,-1 2-1 0 0,-1 1 1 0 0,-26-7 0 0 0,40 13-792 0 0,-1 1 1 0 0,0 0-1 0 0,0 1 0 0 0,0 0 1 0 0,0 0-1 0 0,-12 3 0 0 0,-61 16 1229 0 0,32-6-565 0 0,-139 12 1756 0 0,65-10-1692 0 0,5-4-213 0 0,-192-4 0 0 0,63-5-9 0 0,184 2-1220 0 0,0 3 1 0 0,0 3 0 0 0,1 3 0 0 0,-86 28 0 0 0,102-25-827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5:15.041"/>
    </inkml:context>
    <inkml:brush xml:id="br0">
      <inkml:brushProperty name="width" value="0.1" units="cm"/>
      <inkml:brushProperty name="height" value="0.1" units="cm"/>
      <inkml:brushProperty name="color" value="#E71224"/>
    </inkml:brush>
  </inkml:definitions>
  <inkml:trace contextRef="#ctx0" brushRef="#br0">1749 8 455 0 0,'-3'0'299'0'0,"0"-1"-1"0"0,0 1 0 0 0,0 0 0 0 0,0 0 0 0 0,-1 0 0 0 0,1 0 0 0 0,0 1 0 0 0,0-1 1 0 0,0 1-1 0 0,0 0 0 0 0,0 0 0 0 0,0 0 0 0 0,0 0 0 0 0,0 1 0 0 0,0-1 0 0 0,1 1 1 0 0,-1-1-1 0 0,0 1 0 0 0,1 0 0 0 0,-5 4 0 0 0,-25 13-500 0 0,27-18 417 0 0,1-1 0 0 0,0 0 0 0 0,0 0 0 0 0,0 0 0 0 0,-1 0 0 0 0,1-1 0 0 0,0 0 0 0 0,0 0 0 0 0,0 0 0 0 0,0 0 0 0 0,0 0 0 0 0,-5-4 0 0 0,-24-4 1575 0 0,18 8-1514 0 0,-1 0 0 0 0,1 1-1 0 0,0 1 1 0 0,0 1 0 0 0,0 0-1 0 0,0 1 1 0 0,-22 7 0 0 0,2-1-168 0 0,-15 2 305 0 0,0-3 0 0 0,-1-2-1 0 0,-1-2 1 0 0,1-2 0 0 0,0-3 0 0 0,-94-13 0 0 0,-26-7 773 0 0,-105-17 60 0 0,244 33-1198 0 0,0 2 1 0 0,0 1-1 0 0,0 2 0 0 0,-1 1 0 0 0,-34 5 1 0 0,13 1-953 0 0,-94 21 1 0 0,95-11-772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5:16.237"/>
    </inkml:context>
    <inkml:brush xml:id="br0">
      <inkml:brushProperty name="width" value="0.1" units="cm"/>
      <inkml:brushProperty name="height" value="0.1" units="cm"/>
      <inkml:brushProperty name="color" value="#E71224"/>
    </inkml:brush>
  </inkml:definitions>
  <inkml:trace contextRef="#ctx0" brushRef="#br0">1526 18 4951 0 0,'-73'6'1931'0'0,"55"-3"-1458"0"0,1-1 0 0 0,0-1 0 0 0,-1-1 0 0 0,-23-2 0 0 0,-9-5 451 0 0,-2-2 133 0 0,-1 3 0 0 0,0 2 0 0 0,-66 3 0 0 0,-140 26 238 0 0,-15 1-638 0 0,200-18-32 0 0,0 2 0 0 0,-85 24 0 0 0,30 4-3450 0 0,84-23-2841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5:17.079"/>
    </inkml:context>
    <inkml:brush xml:id="br0">
      <inkml:brushProperty name="width" value="0.1" units="cm"/>
      <inkml:brushProperty name="height" value="0.1" units="cm"/>
      <inkml:brushProperty name="color" value="#E71224"/>
    </inkml:brush>
  </inkml:definitions>
  <inkml:trace contextRef="#ctx0" brushRef="#br0">1491 6 1839 0 0,'-2'-1'238'0'0,"-1"0"0"0"0,0 0 0 0 0,1 0-1 0 0,-1 1 1 0 0,0-1 0 0 0,0 1-1 0 0,1 0 1 0 0,-1 0 0 0 0,0 0-1 0 0,0 0 1 0 0,0 0 0 0 0,1 0-1 0 0,-1 1 1 0 0,0 0 0 0 0,0-1 0 0 0,1 1-1 0 0,-1 0 1 0 0,-4 3 0 0 0,-3-1 1 0 0,-12 4 195 0 0,-1-2-1 0 0,0 0 1 0 0,0-1-1 0 0,0-2 1 0 0,0 0-1 0 0,0-1 1 0 0,-33-4-1 0 0,-266 7 4543 0 0,233 0-4438 0 0,-427 29 140 0 0,342-10-1238 0 0,139-17-41 0 0,-38 5-694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5:17.898"/>
    </inkml:context>
    <inkml:brush xml:id="br0">
      <inkml:brushProperty name="width" value="0.1" units="cm"/>
      <inkml:brushProperty name="height" value="0.1" units="cm"/>
      <inkml:brushProperty name="color" value="#E71224"/>
    </inkml:brush>
  </inkml:definitions>
  <inkml:trace contextRef="#ctx0" brushRef="#br0">1389 99 6335 0 0,'-3'-2'158'0'0,"1"0"0"0"0,-1 0 0 0 0,1 1 0 0 0,-1-1 0 0 0,0 1 0 0 0,1 0 0 0 0,-1-1 0 0 0,0 1 0 0 0,0 0 0 0 0,0 1-1 0 0,0-1 1 0 0,0 1 0 0 0,0-1 0 0 0,-4 1 0 0 0,-50 2 1197 0 0,24 0-1045 0 0,-24-2 905 0 0,-1-2 1 0 0,-87-15-1 0 0,-49-12 663 0 0,147 21-1500 0 0,0-2-120 0 0,0 2 0 0 0,-1 2 0 0 0,-63 1 0 0 0,28 12-707 0 0,-1 3 0 0 0,2 4-1 0 0,-105 33 1 0 0,124-29-570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5:18.760"/>
    </inkml:context>
    <inkml:brush xml:id="br0">
      <inkml:brushProperty name="width" value="0.1" units="cm"/>
      <inkml:brushProperty name="height" value="0.1" units="cm"/>
      <inkml:brushProperty name="color" value="#E71224"/>
    </inkml:brush>
  </inkml:definitions>
  <inkml:trace contextRef="#ctx0" brushRef="#br0">1806 85 2303 0 0,'-31'-5'3344'0'0,"-24"-9"-1899"0"0,-1 2-1 0 0,0 3 1 0 0,0 2-1 0 0,-76 0 1 0 0,-862-21 2922 0 0,948 26-4331 0 0,1 2 1 0 0,-1 1-1 0 0,-80 15 1 0 0,16 12-4994 0 0,58-9-390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5:19.421"/>
    </inkml:context>
    <inkml:brush xml:id="br0">
      <inkml:brushProperty name="width" value="0.1" units="cm"/>
      <inkml:brushProperty name="height" value="0.1" units="cm"/>
      <inkml:brushProperty name="color" value="#E71224"/>
    </inkml:brush>
  </inkml:definitions>
  <inkml:trace contextRef="#ctx0" brushRef="#br0">1568 167 6647 0 0,'-5'-3'242'0'0,"0"-1"-1"0"0,-1 1 1 0 0,0 0-1 0 0,0 0 1 0 0,0 0-1 0 0,0 1 0 0 0,-1 0 1 0 0,1 0-1 0 0,-14-1 1 0 0,-5 0 544 0 0,-34 1 0 0 0,4 0-223 0 0,-112-13 1681 0 0,-205-47 1 0 0,135 17-1079 0 0,190 40-1102 0 0,0 2 0 0 0,0 2-1 0 0,-54 5 1 0 0,-95 26-757 0 0,113-9-3595 0 0,25-3-927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5:20.948"/>
    </inkml:context>
    <inkml:brush xml:id="br0">
      <inkml:brushProperty name="width" value="0.1" units="cm"/>
      <inkml:brushProperty name="height" value="0.1" units="cm"/>
      <inkml:brushProperty name="color" value="#E71224"/>
    </inkml:brush>
  </inkml:definitions>
  <inkml:trace contextRef="#ctx0" brushRef="#br0">5858 197 455 0 0,'-1'-15'-444'0'0,"3"-25"6478"0"0,2 23-5469 0 0,5-43 1307 0 0,-8 55-1509 0 0,-1-1 0 0 0,0 1 1 0 0,0-1-1 0 0,-1 1 0 0 0,1-1 1 0 0,-1 1-1 0 0,0-1 0 0 0,-3-6 0 0 0,4 12-335 0 0,-1-1-1 0 0,1 0 1 0 0,-1 1-1 0 0,1-1 1 0 0,-1 1 0 0 0,0-1-1 0 0,1 1 1 0 0,-1-1-1 0 0,0 1 1 0 0,1-1-1 0 0,-1 1 1 0 0,0-1-1 0 0,1 1 1 0 0,-1 0-1 0 0,0 0 1 0 0,0-1-1 0 0,1 1 1 0 0,-1 0 0 0 0,0 0-1 0 0,0 0 1 0 0,0 0-1 0 0,1 0 1 0 0,-1 0-1 0 0,0 0 1 0 0,0 0-1 0 0,0 0 1 0 0,1 0-1 0 0,-1 1 1 0 0,0-1 0 0 0,0 0-1 0 0,1 0 1 0 0,-1 1-1 0 0,0-1 1 0 0,0 0-1 0 0,1 1 1 0 0,-2 0-1 0 0,-33 19 1036 0 0,28-16-969 0 0,-26 15-94 0 0,0-2 0 0 0,-1-2 0 0 0,-1-1 0 0 0,-1-2 0 0 0,-59 13 0 0 0,-9-3 133 0 0,-203 51 566 0 0,216-49-585 0 0,-156 19-1 0 0,-98-12 163 0 0,309-28-269 0 0,-407 8 547 0 0,243-25-179 0 0,-73-1 105 0 0,-489 37-244 0 0,323 21-119 0 0,385-35-115 0 0,-299 39 67 0 0,240-38-14 0 0,-130-5-1 0 0,65-11 329 0 0,-204-6 164 0 0,1 32-425 0 0,14 53-428 0 0,213-31-5093 0 0,95-25-8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25:35.633"/>
    </inkml:context>
    <inkml:brush xml:id="br0">
      <inkml:brushProperty name="width" value="0.1" units="cm"/>
      <inkml:brushProperty name="height" value="0.1" units="cm"/>
      <inkml:brushProperty name="color" value="#E71224"/>
    </inkml:brush>
  </inkml:definitions>
  <inkml:trace contextRef="#ctx0" brushRef="#br0">2637 44 1927 0 0,'-128'10'1397'0'0,"92"-5"-1064"0"0,1-2 0 0 0,-66-3-1 0 0,46-4 557 0 0,1 2 1 0 0,-81 7-1 0 0,104-2-768 0 0,-6 2-28 0 0,0-2 0 0 0,-1-1 0 0 0,1-2 0 0 0,-50-6-1 0 0,41 1 270 0 0,0 2 0 0 0,0 2 0 0 0,-68 6 0 0 0,59 1-251 0 0,33-3-97 0 0,0 0 1 0 0,-1-2-1 0 0,1 0 0 0 0,0-2 0 0 0,-1 0 1 0 0,-30-7-1 0 0,1-3 182 0 0,0 2 0 0 0,0 3 1 0 0,-1 1-1 0 0,0 3 0 0 0,0 3 0 0 0,-70 9 0 0 0,29-3-94 0 0,1-3 0 0 0,-1-5 0 0 0,-125-16 0 0 0,151 11-16 0 0,0 4-1 0 0,-131 11 0 0 0,141-7 421 0 0,58-2-252 0 0,22 1 440 0 0,30 1-573 0 0,67-4 0 0 0,35 1 71 0 0,-37 9-101 0 0,147-11 0 0 0,-82-17 27 0 0,-98 9 57 0 0,131-1 1 0 0,-44 10-82 0 0,23 0 1 0 0,-90 5-72 0 0,172 15 82 0 0,-220-11-90 0 0,42 7 36 0 0,169 3 1 0 0,-207-18-50 0 0,72-2 98 0 0,143-20 0 0 0,-53 2-100 0 0,-178 18 0 0 0,-14 1 0 0 0,20-2 0 0 0,76 4 0 0 0,-124 1 0 0 0,1-1 0 0 0,-1 0 0 0 0,1 1 0 0 0,-1-1 0 0 0,0 1 0 0 0,1 0 0 0 0,-1 0 0 0 0,0 0 0 0 0,0 0 0 0 0,4 3 0 0 0,-6-4 0 0 0,0 0 0 0 0,1 0 0 0 0,-1 1 0 0 0,0-1 0 0 0,0 0 0 0 0,1 0 0 0 0,-1 0 0 0 0,0 1 0 0 0,0-1 0 0 0,0 0 0 0 0,0 0 0 0 0,0 1 0 0 0,1-1 0 0 0,-1 0 0 0 0,0 0 0 0 0,0 1 0 0 0,0-1 0 0 0,0 0 0 0 0,0 0 0 0 0,0 1 0 0 0,0-1 0 0 0,0 0 0 0 0,0 1 0 0 0,0-1 0 0 0,0 0 0 0 0,0 0 0 0 0,0 1 0 0 0,0-1 0 0 0,0 0 0 0 0,0 1 0 0 0,-1-1 0 0 0,1 1 0 0 0,-1 0 0 0 0,0 0 0 0 0,0-1 0 0 0,0 1 0 0 0,0 0 0 0 0,0-1 0 0 0,0 1 0 0 0,0 0 0 0 0,0-1 0 0 0,0 0 0 0 0,0 1 0 0 0,0-1 0 0 0,-2 1 0 0 0,-30 6 2 0 0,-1-1 0 0 0,-1-2 0 0 0,1-2 0 0 0,-65-2-1 0 0,40-1 44 0 0,-609 18 221 0 0,648-16-266 0 0,-431 32 118 0 0,-63 19-108 0 0,363-40-1 0 0,-108 5 25 0 0,184-15-23 0 0,-107-12-1 0 0,126 4-1 0 0,-49-7 83 0 0,-174 1-1 0 0,180 22-91 0 0,99-11 0 0 0,-1 1 0 0 0,0 0 0 0 0,1 0 0 0 0,-1 0 0 0 0,0 0 0 0 0,0 0 0 0 0,1 0 0 0 0,-1 0 0 0 0,0 1 0 0 0,1-1 0 0 0,-1 0 0 0 0,0 0 0 0 0,1 1 0 0 0,-1-1 0 0 0,0 0 0 0 0,1 0 0 0 0,-1 1 0 0 0,1-1 0 0 0,-1 1 0 0 0,0-1 0 0 0,1 1 0 0 0,-1-1 0 0 0,1 1 0 0 0,-1-1 0 0 0,1 1 0 0 0,0-1 0 0 0,-1 1 0 0 0,1 0 0 0 0,-1-1 0 0 0,1 1 0 0 0,0-1 0 0 0,0 1 0 0 0,-1 0 0 0 0,1-1 0 0 0,0 3 0 0 0,0-2 0 0 0,1 0 0 0 0,-1-1 0 0 0,0 1 0 0 0,1 0 0 0 0,-1 0 0 0 0,1 0 0 0 0,0 0 0 0 0,-1 0 0 0 0,1-1 0 0 0,0 1 0 0 0,-1 0 0 0 0,1 0 0 0 0,0-1 0 0 0,0 1 0 0 0,0-1 0 0 0,0 1 0 0 0,0 0 0 0 0,-1-1 0 0 0,1 0 0 0 0,0 1 0 0 0,0-1 0 0 0,0 0 0 0 0,0 1 0 0 0,2-1 0 0 0,17 3 0 0 0,0 0 0 0 0,1-2 0 0 0,0 0 0 0 0,24-3 0 0 0,-13 0 0 0 0,201-2 14 0 0,307-16 36 0 0,-95 2-50 0 0,-234 13 0 0 0,174 6 0 0 0,-232 15 0 0 0,178 10 0 0 0,-285-24 10 0 0,-26 0-1 0 0,0-1 0 0 0,1-1 0 0 0,-1-1 0 0 0,0-1 0 0 0,27-5 0 0 0,-29-2 15 0 0,-17 9-22 0 0,-1 0 0 0 0,0-1 1 0 0,1 1-1 0 0,-1 0 0 0 0,0 0 0 0 0,1-1 1 0 0,-1 1-1 0 0,0 0 0 0 0,0-1 0 0 0,1 1 1 0 0,-1 0-1 0 0,0-1 0 0 0,0 1 0 0 0,0-1 1 0 0,0 1-1 0 0,1 0 0 0 0,-1-1 0 0 0,0 1 1 0 0,0 0-1 0 0,0-1 0 0 0,0 1 0 0 0,0-1 1 0 0,0 1-1 0 0,0-1 0 0 0,-1 0 4 0 0,0-1 0 0 0,0 1 1 0 0,0 0-1 0 0,0 0 0 0 0,0 0 0 0 0,0 0 0 0 0,0 0 0 0 0,-1 0 0 0 0,1 1 0 0 0,0-1 0 0 0,0 0 0 0 0,-1 1 0 0 0,1-1 1 0 0,-1 0-1 0 0,1 1 0 0 0,0 0 0 0 0,-1-1 0 0 0,1 1 0 0 0,-1 0 0 0 0,-1 0 0 0 0,-22-4 53 0 0,1 1 0 0 0,-1 1 0 0 0,0 1 0 0 0,-33 4 0 0 0,-103 17 6 0 0,124-14-38 0 0,7-1-114 0 0,-253 41-338 0 0,95-5-3666 0 0,38 0-757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3:55.749"/>
    </inkml:context>
    <inkml:brush xml:id="br0">
      <inkml:brushProperty name="width" value="0.1" units="cm"/>
      <inkml:brushProperty name="height" value="0.1" units="cm"/>
      <inkml:brushProperty name="color" value="#F4F91B"/>
    </inkml:brush>
  </inkml:definitions>
  <inkml:trace contextRef="#ctx0" brushRef="#br0">0 20 3711 0 0,'3'-3'40'0'0,"-1"1"0"0"0,1 0 0 0 0,0 1-1 0 0,0-1 1 0 0,-1 1 0 0 0,1-1-1 0 0,0 1 1 0 0,0 0 0 0 0,0 0-1 0 0,1 0 1 0 0,-1 0 0 0 0,0 0 0 0 0,0 1-1 0 0,0 0 1 0 0,1-1 0 0 0,-1 1-1 0 0,3 1 1 0 0,61 3-11 0 0,-66-4-29 0 0,142 27 658 0 0,-12-8 844 0 0,-73-10-1301 0 0,0-2 0 0 0,83 0 0 0 0,-58-11-60 0 0,93 0 907 0 0,-50 10-790 0 0,-50 0 38 0 0,0-4-1 0 0,124-11 0 0 0,-128-1 0 0 0,140-1 0 0 0,-112 14-173 0 0,196-18 1 0 0,-202 3-84 0 0,1 5 0 0 0,186 11 0 0 0,6 4 164 0 0,-213-8-166 0 0,111 16-1 0 0,-160-12-128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7:38.610"/>
    </inkml:context>
    <inkml:brush xml:id="br0">
      <inkml:brushProperty name="width" value="0.1" units="cm"/>
      <inkml:brushProperty name="height" value="0.1" units="cm"/>
      <inkml:brushProperty name="color" value="#E71224"/>
    </inkml:brush>
  </inkml:definitions>
  <inkml:trace contextRef="#ctx0" brushRef="#br0">11627 23 1839 0 0,'0'-1'116'0'0,"0"0"-1"0"0,-1 0 0 0 0,1 0 0 0 0,-1 0 0 0 0,0 0 0 0 0,1 1 0 0 0,-1-1 0 0 0,1 0 0 0 0,-1 1 0 0 0,0-1 1 0 0,0 0-1 0 0,1 1 0 0 0,-1-1 0 0 0,0 1 0 0 0,0-1 0 0 0,0 1 0 0 0,0 0 0 0 0,0-1 0 0 0,0 1 0 0 0,1 0 0 0 0,-1-1 1 0 0,0 1-1 0 0,0 0 0 0 0,0 0 0 0 0,0 0 0 0 0,0 0 0 0 0,0 0 0 0 0,0 0 0 0 0,0 0 0 0 0,-1 0 0 0 0,2 0-63 0 0,0 0 0 0 0,1 0 0 0 0,-1 0 0 0 0,0 0 0 0 0,1 0 0 0 0,-1 0 0 0 0,0 0 0 0 0,1-1 0 0 0,-1 1 0 0 0,0 0 0 0 0,0 0 0 0 0,1 0 0 0 0,-1-1 0 0 0,0 1 0 0 0,0 0 0 0 0,1 0 0 0 0,-1-1 0 0 0,0 1-1 0 0,0 0 1 0 0,0-1 0 0 0,0 1 0 0 0,1 0 0 0 0,-1 0 0 0 0,0-1 0 0 0,0 1 0 0 0,0 0 0 0 0,0-1 0 0 0,0 1 0 0 0,0 0 0 0 0,0-1 0 0 0,0 1 0 0 0,0 0 0 0 0,0-1 0 0 0,0 0 0 0 0,1 9 1792 0 0,1-7-1827 0 0,-1 0-6 0 0,0 0 46 0 0,-4 0 207 0 0,1-1 0 0 0,-1 0 0 0 0,1 0-1 0 0,-1 0 1 0 0,0 0 0 0 0,1 0 0 0 0,-1 0-1 0 0,1-1 1 0 0,-3 0 0 0 0,-22-1 366 0 0,-72 13-438 0 0,70-10-162 0 0,19-1 59 0 0,0 1 0 0 0,0 0 0 0 0,0 0 0 0 0,0 1 0 0 0,0 0 1 0 0,-11 5-1 0 0,-6 2-2 0 0,-1-1 1 0 0,0-2 0 0 0,0 0 0 0 0,-42 2 0 0 0,-38 8 490 0 0,74-9-496 0 0,9-1-36 0 0,0 0 0 0 0,1-2-1 0 0,-2-1 1 0 0,1-1-1 0 0,-45-2 1 0 0,29-4 46 0 0,-40-7 216 0 0,73 10-283 0 0,1 1-1 0 0,-1-1 1 0 0,0 2-1 0 0,0-1 1 0 0,-12 3 0 0 0,-16 0 24 0 0,-18-2-35 0 0,-75-4 36 0 0,83-1 41 0 0,-64 1 0 0 0,-13 13-42 0 0,74-4-19 0 0,0-3 0 0 0,-79-4-1 0 0,44-3-29 0 0,0 4 0 0 0,-149 18 0 0 0,174-15 56 0 0,-1-2 0 0 0,1-3-1 0 0,-61-10 1 0 0,32 3-23 0 0,54 6-33 0 0,0 3 0 0 0,0 1 0 0 0,-37 5 0 0 0,-99 25 0 0 0,166-30 0 0 0,-76 13 3 0 0,0-4 0 0 0,0-4-1 0 0,-143-6 1 0 0,30 5 398 0 0,44 2-194 0 0,97-6-143 0 0,-86-4 139 0 0,57 1 726 0 0,-131 13 0 0 0,208-11-818 0 0,-68 6-385 0 0,6-2-464 0 0,-66 14-1 0 0,95-13 757 0 0,-1-1 0 0 0,1-2 0 0 0,-1-2 0 0 0,0-1 0 0 0,-56-9 0 0 0,-97 3 594 0 0,188 7-782 0 0,-119 6-12 0 0,-30 0 198 0 0,95-11-16 0 0,-68-16 0 0 0,102 16 0 0 0,18 4 0 0 0,-131-21 0 0 0,111 20 0 0 0,0 1 0 0 0,0 1 0 0 0,-38 5 0 0 0,-157 41 0 0 0,157-31 0 0 0,38-11 0 0 0,0-1 0 0 0,-1-1 0 0 0,-47-2 0 0 0,25-1 0 0 0,-17 3 608 0 0,0 2-1 0 0,-83 17 1 0 0,75-9-1052 0 0,-1-3 1 0 0,0-4-1 0 0,-139-7 0 0 0,158-2 137 0 0,-168-5 1737 0 0,169 8-1775 0 0,1-2 0 0 0,-66-14 1 0 0,52 8 271 0 0,57 7 73 0 0,-258-44 0 0 0,219 36 0 0 0,-97-6 0 0 0,67 10 0 0 0,40 4 0 0 0,0 2 0 0 0,-64 9 0 0 0,45-4 0 0 0,46-4 0 0 0,-38 3 0 0 0,-57-2 0 0 0,-43-15 0 0 0,51 3 0 0 0,46 8 0 0 0,0 3 0 0 0,1 3 0 0 0,-61 11 0 0 0,55-7 0 0 0,-1-2 0 0 0,-67-1 0 0 0,41-8 0 0 0,-1 4 0 0 0,-94 13 0 0 0,127-7 0 0 0,1-3 0 0 0,-1-1 0 0 0,0-3 0 0 0,0-3 0 0 0,-67-10 0 0 0,81 7 276 0 0,-1 3 0 0 0,1 1 0 0 0,-1 2-1 0 0,0 2 1 0 0,-76 13 0 0 0,-162 7-1782 0 0,255-21 1421 0 0,22-1 85 0 0,-56 1 664 0 0,0 3 0 0 0,-71 14 0 0 0,25-1-815 0 0,45-8-99 0 0,25-5-47 0 0,0-1 1 0 0,1-2-1 0 0,-1-1 1 0 0,-46-5-1 0 0,-127-32 1577 0 0,120 20-1200 0 0,76 15-142 0 0,1 0 0 0 0,-1 1 0 0 0,0 1 0 0 0,1-1 0 0 0,-1 1 0 0 0,0 1 0 0 0,0 0 0 0 0,1 0 0 0 0,-1 1 0 0 0,1 0 0 0 0,-1 1 0 0 0,1 0 0 0 0,0 0 0 0 0,0 1 0 0 0,0 0 0 0 0,0 1 0 0 0,1 0 0 0 0,0 0 0 0 0,-9 8 0 0 0,-13 11-4268 0 0,0 3-1432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7:45.053"/>
    </inkml:context>
    <inkml:brush xml:id="br0">
      <inkml:brushProperty name="width" value="0.1" units="cm"/>
      <inkml:brushProperty name="height" value="0.1" units="cm"/>
      <inkml:brushProperty name="color" value="#E71224"/>
    </inkml:brush>
  </inkml:definitions>
  <inkml:trace contextRef="#ctx0" brushRef="#br0">6902 70 919 0 0,'7'-1'391'0'0,"-5"3"-468"0"0,-9 1-294 0 0,5-3 329 0 0,0 0-1 0 0,1 0 1 0 0,-1 0-1 0 0,0 0 1 0 0,0-1 0 0 0,0 1-1 0 0,1 0 1 0 0,-1-1-1 0 0,0 1 1 0 0,0-1 0 0 0,1 0-1 0 0,-1 1 1 0 0,1-1-1 0 0,-1 0 1 0 0,-1-1-1 0 0,-26-21 1112 0 0,6 5 584 0 0,17 14-1363 0 0,0 1 0 0 0,-1 0 0 0 0,0 0-1 0 0,0 0 1 0 0,0 1 0 0 0,0 0 0 0 0,0 1 0 0 0,0-1 0 0 0,0 1 0 0 0,-1 1 0 0 0,1-1 0 0 0,-13 2 0 0 0,6 1-81 0 0,1 0 0 0 0,-1 2 0 0 0,1-1-1 0 0,0 2 1 0 0,-24 10 0 0 0,9-3-161 0 0,-1-2-1 0 0,0 0 1 0 0,-1-2 0 0 0,0-1-1 0 0,-48 4 1 0 0,43-10 295 0 0,-1-1 0 0 0,-38-6-1 0 0,-11-1 568 0 0,-4 4-158 0 0,-346-7 256 0 0,327 13-976 0 0,-188 31 0 0 0,206-24-29 0 0,-138-1-1 0 0,123-8 68 0 0,-38 12 95 0 0,14-1 75 0 0,56-12-85 0 0,-98-13 1 0 0,-33-1-115 0 0,156 17-41 0 0,1 2 0 0 0,-83 19 0 0 0,-33 4 0 0 0,37-20 6 0 0,-180-12-1 0 0,153 3 142 0 0,39 2 47 0 0,20-3-34 0 0,-169 20 0 0 0,-45 19-96 0 0,0-1 0 0 0,109 6-90 0 0,136-26 10 0 0,-1-3 1 0 0,-93 8 0 0 0,-285-8 15 0 0,239-21 0 0 0,-37-4 0 0 0,177 4 0 0 0,-113-26 0 0 0,158 28 6 0 0,-2 1-1 0 0,1 2 0 0 0,0 0 1 0 0,-1 1-1 0 0,1 0 0 0 0,-1 2 1 0 0,1 0-1 0 0,-1 2 0 0 0,0 0 1 0 0,1 1-1 0 0,-28 8 0 0 0,-58 25-3763 0 0,46-15-476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02.665"/>
    </inkml:context>
    <inkml:brush xml:id="br0">
      <inkml:brushProperty name="width" value="0.1" units="cm"/>
      <inkml:brushProperty name="height" value="0.1" units="cm"/>
      <inkml:brushProperty name="color" value="#E71224"/>
    </inkml:brush>
  </inkml:definitions>
  <inkml:trace contextRef="#ctx0" brushRef="#br0">4380 85 4143 0 0,'-2'-2'87'0'0,"0"-1"0"0"0,0 1 0 0 0,0-1 0 0 0,0 1 0 0 0,-1 0 0 0 0,1 0 0 0 0,-1 0 0 0 0,1 0 0 0 0,-1 0 0 0 0,0 0 0 0 0,1 1 0 0 0,-1-1 0 0 0,0 1 0 0 0,0 0 0 0 0,0 0 0 0 0,0 0 0 0 0,0 0 0 0 0,-1 1 0 0 0,1-1 0 0 0,0 1 0 0 0,0 0 0 0 0,0-1 0 0 0,0 2 0 0 0,-1-1 0 0 0,1 0 0 0 0,0 1 0 0 0,0-1 0 0 0,0 1-1 0 0,0 0 1 0 0,-5 2 0 0 0,-36 13-12 0 0,29-10-73 0 0,0 0 0 0 0,-25 5 0 0 0,35-10-1 0 0,-1 0 0 0 0,0-1 0 0 0,0 1 0 0 0,0-1 0 0 0,1-1 0 0 0,-1 1 0 0 0,0-1 0 0 0,0 0 0 0 0,1 0 0 0 0,-1-1-1 0 0,-5-2 1 0 0,-59-30 570 0 0,56 26-242 0 0,-1 0-1 0 0,-1 0 0 0 0,1 2 0 0 0,-33-10 0 0 0,24 12-250 0 0,0 1-1 0 0,0 1 0 0 0,0 1 0 0 0,-29 3 0 0 0,-97 17 461 0 0,99-11-393 0 0,-1-2 1 0 0,-58 0-1 0 0,-22-13 133 0 0,60 2 207 0 0,-142 9 0 0 0,-173 63-272 0 0,3 1-74 0 0,255-57-107 0 0,-192-8 0 0 0,244-2-32 0 0,-146 20 0 0 0,-36 1 0 0 0,-17-39 192 0 0,104 3-61 0 0,-107-9 230 0 0,149 11-287 0 0,90 9-235 0 0,1 2 0 0 0,0 1 0 0 0,-1 2 0 0 0,1 2 0 0 0,-60 13 0 0 0,40-3-4127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7:48.604"/>
    </inkml:context>
    <inkml:brush xml:id="br0">
      <inkml:brushProperty name="width" value="0.1" units="cm"/>
      <inkml:brushProperty name="height" value="0.1" units="cm"/>
      <inkml:brushProperty name="color" value="#E71224"/>
    </inkml:brush>
  </inkml:definitions>
  <inkml:trace contextRef="#ctx0" brushRef="#br0">3194 377 919 0 0,'-9'6'102'0'0,"0"0"0"0"0,-1-1 0 0 0,0 0 0 0 0,0 0 0 0 0,0-1-1 0 0,0-1 1 0 0,-14 3 0 0 0,18-5-80 0 0,1 0 0 0 0,0 0 1 0 0,0-1-1 0 0,0 0 0 0 0,-1 0 0 0 0,1-1 1 0 0,0 1-1 0 0,0-1 0 0 0,0 0 0 0 0,-1 0 1 0 0,1-1-1 0 0,1 0 0 0 0,-1 0 0 0 0,0 0 0 0 0,0 0 1 0 0,1-1-1 0 0,-6-3 0 0 0,-12-11 1045 0 0,-1 1 1 0 0,-37-18-1 0 0,51 30-769 0 0,-1 0 0 0 0,0 0 1 0 0,-1 1-1 0 0,1 0 1 0 0,-1 1-1 0 0,1 0 0 0 0,-1 1 1 0 0,0 0-1 0 0,-16 1 0 0 0,-34 1-255 0 0,0-3 0 0 0,-90-13-1 0 0,-73-15 766 0 0,170 25-615 0 0,1 2 0 0 0,-95 8 0 0 0,16 0-196 0 0,50-5 94 0 0,-116-15 0 0 0,196 15-88 0 0,-61-9 202 0 0,0-3 0 0 0,-83-25 0 0 0,56 9 524 0 0,-151-27 0 0 0,-78-15 390 0 0,265 57-933 0 0,24 6-127 0 0,0 1-1 0 0,0 2 1 0 0,-1 1 0 0 0,1 1-1 0 0,-1 2 1 0 0,1 0 0 0 0,-1 3-1 0 0,1 0 1 0 0,-42 11 0 0 0,-68 30-202 0 0,48-7-3680 0 0,30-9-481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7:50.123"/>
    </inkml:context>
    <inkml:brush xml:id="br0">
      <inkml:brushProperty name="width" value="0.1" units="cm"/>
      <inkml:brushProperty name="height" value="0.1" units="cm"/>
      <inkml:brushProperty name="color" value="#E71224"/>
    </inkml:brush>
  </inkml:definitions>
  <inkml:trace contextRef="#ctx0" brushRef="#br0">3883 182 919 0 0,'-51'4'1221'0'0,"38"-2"-753"0"0,0-1 0 0 0,-23-1 1 0 0,31 0-236 0 0,1-1 0 0 0,-1 0 0 0 0,0 0 1 0 0,0 0-1 0 0,1 0 0 0 0,-1-1 0 0 0,1 0 0 0 0,-1 0 1 0 0,1 0-1 0 0,0-1 0 0 0,-5-3 0 0 0,3 1-35 0 0,-1 0 0 0 0,0 0 0 0 0,0 0 0 0 0,0 1 0 0 0,0 0 0 0 0,0 1 0 0 0,-1 0-1 0 0,1 0 1 0 0,-1 0 0 0 0,0 1 0 0 0,0 0 0 0 0,0 1 0 0 0,0 0 0 0 0,-1 0 0 0 0,1 0-1 0 0,-12 2 1 0 0,-91 2 260 0 0,-116-12-1 0 0,119 7-130 0 0,0 5 1 0 0,-119 18-1 0 0,183-16-286 0 0,-69 5 112 0 0,0-5 1 0 0,-134-12 0 0 0,-155-17 611 0 0,-226-4 13 0 0,243-19-302 0 0,240 25-191 0 0,-177-5 0 0 0,267 27-583 0 0,0 2 0 0 0,0 2-1 0 0,-107 23 1 0 0,99-9-4549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7:51.397"/>
    </inkml:context>
    <inkml:brush xml:id="br0">
      <inkml:brushProperty name="width" value="0.1" units="cm"/>
      <inkml:brushProperty name="height" value="0.1" units="cm"/>
      <inkml:brushProperty name="color" value="#E71224"/>
    </inkml:brush>
  </inkml:definitions>
  <inkml:trace contextRef="#ctx0" brushRef="#br0">3288 55 1375 0 0,'4'-12'346'0'0,"-13"16"401"0"0,8-3-663 0 0,-1 0-1 0 0,0 0 1 0 0,0 0-1 0 0,-1 0 1 0 0,1 0-1 0 0,0 0 1 0 0,0 0-1 0 0,0 0 1 0 0,-4 0-1 0 0,-4-2 320 0 0,1 0-1 0 0,0-1 0 0 0,-1 0 1 0 0,1-1-1 0 0,0 0 1 0 0,0 0-1 0 0,1-1 0 0 0,-10-5 1 0 0,7 4-42 0 0,1 0 1 0 0,-1 1 0 0 0,0 0 0 0 0,0 1 0 0 0,-14-3-1 0 0,-12 4 53 0 0,1 2 0 0 0,0 2-1 0 0,0 0 1 0 0,-59 14 0 0 0,-58 4-115 0 0,-120-22 173 0 0,182 2-277 0 0,-170 22 0 0 0,24 0-161 0 0,49-13-33 0 0,-238 6 502 0 0,-400 15 591 0 0,771-24-1129 0 0,0 2 1 0 0,-62 18-1 0 0,21 4-3631 0 0,26-4-698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7:52.784"/>
    </inkml:context>
    <inkml:brush xml:id="br0">
      <inkml:brushProperty name="width" value="0.1" units="cm"/>
      <inkml:brushProperty name="height" value="0.1" units="cm"/>
      <inkml:brushProperty name="color" value="#E71224"/>
    </inkml:brush>
  </inkml:definitions>
  <inkml:trace contextRef="#ctx0" brushRef="#br0">3215 123 1375 0 0,'-2'-1'175'0'0,"0"-1"-1"0"0,0 0 1 0 0,-1 1-1 0 0,1-1 0 0 0,0 1 1 0 0,-1 0-1 0 0,1 0 1 0 0,0 0-1 0 0,-1 0 0 0 0,0 0 1 0 0,1 0-1 0 0,-1 1 0 0 0,1-1 1 0 0,-1 1-1 0 0,0-1 1 0 0,-4 1-1 0 0,-48 2 1337 0 0,48-1-1796 0 0,-14 2 306 0 0,0 1-1 0 0,-38 12 1 0 0,-11 3-10 0 0,33-13 144 0 0,0-1-1 0 0,-62-1 1 0 0,-76-13 795 0 0,-55 2-70 0 0,-62 42 570 0 0,68-4-1150 0 0,175-28-246 0 0,0-1 1 0 0,-81-8 0 0 0,112 4-10 0 0,-286-37 690 0 0,212 23-365 0 0,-115-37 0 0 0,116 26-73 0 0,-1 3 0 0 0,-190-24 0 0 0,234 44-354 0 0,-1 3 0 0 0,1 1 0 0 0,0 2 1 0 0,-1 3-1 0 0,1 1 0 0 0,0 3 0 0 0,-83 26 0 0 0,73-13-227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7:59.962"/>
    </inkml:context>
    <inkml:brush xml:id="br0">
      <inkml:brushProperty name="width" value="0.1" units="cm"/>
      <inkml:brushProperty name="height" value="0.1" units="cm"/>
      <inkml:brushProperty name="color" value="#E71224"/>
    </inkml:brush>
  </inkml:definitions>
  <inkml:trace contextRef="#ctx0" brushRef="#br0">5090 193 1839 0 0,'29'-91'1072'0'0,"-27"84"-1058"0"0,-1 1-1 0 0,-1-1 0 0 0,0 0 1 0 0,0 0-1 0 0,0 1 0 0 0,-1-1 0 0 0,-1-8 1 0 0,2 13 95 0 0,-1 0 1 0 0,1 0-1 0 0,-1 0 1 0 0,1 0 0 0 0,-1 0-1 0 0,0 0 1 0 0,0 1-1 0 0,0-1 1 0 0,0 0-1 0 0,0 1 1 0 0,0-1 0 0 0,-1 0-1 0 0,1 1 1 0 0,0 0-1 0 0,-1-1 1 0 0,1 1 0 0 0,-1 0-1 0 0,0 0 1 0 0,1-1-1 0 0,-1 1 1 0 0,0 0-1 0 0,0 1 1 0 0,1-1 0 0 0,-1 0-1 0 0,0 1 1 0 0,0-1-1 0 0,0 1 1 0 0,-2-1-1 0 0,-3 0 98 0 0,1 1-1 0 0,-1 0 0 0 0,1 1 0 0 0,0-1 0 0 0,-1 1 1 0 0,1 1-1 0 0,0-1 0 0 0,0 1 0 0 0,-10 4 1 0 0,-1 2-41 0 0,-30 20 0 0 0,35-20-160 0 0,0 0 1 0 0,-1-1-1 0 0,1-1 1 0 0,-1 0-1 0 0,-15 4 1 0 0,22-8 9 0 0,-1-1 1 0 0,1 0-1 0 0,0-1 1 0 0,-1 1-1 0 0,1-1 1 0 0,-1-1-1 0 0,1 1 1 0 0,-9-2-1 0 0,-50-17 988 0 0,49 13-590 0 0,0 1 0 0 0,-33-5 0 0 0,20 7-239 0 0,0 1 0 0 0,1 2 0 0 0,-1 0 0 0 0,-50 9 0 0 0,-26 11-103 0 0,-1-4 0 0 0,-131 3 0 0 0,162-18 95 0 0,0 4 0 0 0,-112 22 0 0 0,143-19-108 0 0,-52 12 109 0 0,-153 10 0 0 0,16-17 95 0 0,-147 3 18 0 0,293-15-221 0 0,0 4 1 0 0,-127 24-1 0 0,-434 46 486 0 0,520-65-202 0 0,-118 6 184 0 0,1-21-223 0 0,-12-31 162 0 0,34 4-205 0 0,172 27-304 0 0,0 2 0 0 0,0 2 0 0 0,-1 2 0 0 0,1 3 0 0 0,0 2 0 0 0,-84 20 0 0 0,54-1-212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01.055"/>
    </inkml:context>
    <inkml:brush xml:id="br0">
      <inkml:brushProperty name="width" value="0.1" units="cm"/>
      <inkml:brushProperty name="height" value="0.1" units="cm"/>
      <inkml:brushProperty name="color" value="#E71224"/>
    </inkml:brush>
  </inkml:definitions>
  <inkml:trace contextRef="#ctx0" brushRef="#br0">694 156 4143 0 0,'-9'-9'94'0'0,"-1"0"-1"0"0,0 0 0 0 0,0 1 0 0 0,0 1 1 0 0,-1 0-1 0 0,0 0 0 0 0,-1 1 0 0 0,1 1 1 0 0,-19-7-1 0 0,-15-2-72 0 0,-60-11 0 0 0,42 11 91 0 0,31 7-25 0 0,0 0 0 0 0,-1 3 1 0 0,1 0-1 0 0,-1 3 0 0 0,1 0 0 0 0,-1 2 0 0 0,-60 10 0 0 0,56-3-87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01.555"/>
    </inkml:context>
    <inkml:brush xml:id="br0">
      <inkml:brushProperty name="width" value="0.1" units="cm"/>
      <inkml:brushProperty name="height" value="0.1" units="cm"/>
      <inkml:brushProperty name="color" value="#E71224"/>
    </inkml:brush>
  </inkml:definitions>
  <inkml:trace contextRef="#ctx0" brushRef="#br0">1488 225 455 0 0,'-47'-18'1701'0'0,"-1"3"-1"0"0,-1 1 0 0 0,-86-12 0 0 0,10 3-707 0 0,-74-31 541 0 0,42 10-478 0 0,103 33-894 0 0,0 3 0 0 0,0 2 0 0 0,-1 2-1 0 0,0 3 1 0 0,0 2 0 0 0,1 2 0 0 0,-1 3 0 0 0,-96 23-1 0 0,82-7-423 0 0,27-1-2877 0 0,12 0-684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3:56.524"/>
    </inkml:context>
    <inkml:brush xml:id="br0">
      <inkml:brushProperty name="width" value="0.1" units="cm"/>
      <inkml:brushProperty name="height" value="0.1" units="cm"/>
      <inkml:brushProperty name="color" value="#F4F91B"/>
    </inkml:brush>
  </inkml:definitions>
  <inkml:trace contextRef="#ctx0" brushRef="#br0">4 1 1839 0 0,'-3'2'3111'0'0,"3"-2"-3060"0"0,10 5 1068 0 0,18 4-390 0 0,234 18 1813 0 0,-237-23-2472 0 0,0 1 0 0 0,1 1 0 0 0,-2 1 0 0 0,34 13 0 0 0,-3 0 10 0 0,8-2-38 0 0,1-3 1 0 0,77 8 0 0 0,-131-22-30 0 0,-1 0 1 0 0,0 1 0 0 0,1 1 0 0 0,-1 0 0 0 0,0 0 0 0 0,13 7-1 0 0,-18-8-53 0 0,-1 0 0 0 0,1 1-1 0 0,-1-1 1 0 0,1 1 0 0 0,-1 0-1 0 0,0 0 1 0 0,0 0 0 0 0,0 0-1 0 0,0 1 1 0 0,-1-1-1 0 0,1 1 1 0 0,-1 0 0 0 0,0-1-1 0 0,0 1 1 0 0,0 0 0 0 0,1 5-1 0 0,1 11-3279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14.979"/>
    </inkml:context>
    <inkml:brush xml:id="br0">
      <inkml:brushProperty name="width" value="0.1" units="cm"/>
      <inkml:brushProperty name="height" value="0.1" units="cm"/>
      <inkml:brushProperty name="color" value="#E71224"/>
    </inkml:brush>
  </inkml:definitions>
  <inkml:trace contextRef="#ctx0" brushRef="#br0">4348 1633 919 0 0,'2'-4'244'0'0,"1"0"0"0"0,0 0 0 0 0,-1 1 0 0 0,1 0 0 0 0,1-1 0 0 0,-1 1 0 0 0,0 0 0 0 0,1 0 0 0 0,0 1 0 0 0,-1-1 0 0 0,1 1 0 0 0,0 0 0 0 0,0 0 0 0 0,0 0 0 0 0,1 0 0 0 0,-1 1 0 0 0,0 0 0 0 0,1 0 0 0 0,-1 0 0 0 0,1 0 0 0 0,2-3 2479 0 0,-8 4-2534 0 0,0-1 0 0 0,0 1-1 0 0,0-1 1 0 0,1 1-1 0 0,-1-1 1 0 0,0 1 0 0 0,0-1-1 0 0,0 0 1 0 0,0 1-1 0 0,1-1 1 0 0,-1 0 0 0 0,0 0-1 0 0,1 1 1 0 0,-1-1 0 0 0,0 0-1 0 0,1 0 1 0 0,-1 0-1 0 0,1 0 1 0 0,0 0 0 0 0,-1 0-1 0 0,1 0 1 0 0,0 0-1 0 0,-1 0 1 0 0,1 0 0 0 0,0 0-1 0 0,0 0 1 0 0,0 0-1 0 0,0 0 1 0 0,0-2 0 0 0,15-23 275 0 0,-11 19 181 0 0,1-1 0 0 0,-1 0-1 0 0,-1 0 1 0 0,0 0 0 0 0,5-17 0 0 0,-6 17-472 0 0,1 0 1 0 0,0 0-1 0 0,1 0 1 0 0,0 0-1 0 0,0 1 1 0 0,1 0-1 0 0,-1 0 1 0 0,2 0-1 0 0,10-11 1 0 0,5-9-105 0 0,-8 11 31 0 0,-2-2-1 0 0,0 1 1 0 0,-1-1 0 0 0,-1-1 0 0 0,0 0-1 0 0,-2 0 1 0 0,0-1 0 0 0,-1 0-1 0 0,4-22 1 0 0,-8 16 52 0 0,0 1 0 0 0,-2-1-1 0 0,-4-42 1 0 0,4 53-107 0 0,1 1 0 0 0,0-1-1 0 0,1 1 1 0 0,1-1 0 0 0,0 1 0 0 0,9-24 0 0 0,-5 17-22 0 0,-1-2 69 0 0,0 0 0 0 0,-2 0 0 0 0,0 0 0 0 0,-2-1 0 0 0,0 1 0 0 0,-2-1 0 0 0,-4-39 0 0 0,2 31 71 0 0,1-1-1 0 0,4-40 1 0 0,10-22 2 0 0,-7 57-55 0 0,2-62-1 0 0,-9 74 3505 0 0,1 15-4085 0 0,-2 1 1 0 0,1-1-1 0 0,-2 1 0 0 0,-4-17 1 0 0,-6-3 3237 0 0,5 15-3011 0 0,3 3-364 0 0,-1 0 0 0 0,-1 0 0 0 0,0 0 0 0 0,0 1 0 0 0,-10-11 0 0 0,14 20 637 0 0,0 0 0 0 0,1 0-1 0 0,-1-1 1 0 0,0 2 0 0 0,0-1 0 0 0,0 0-1 0 0,0 1 1 0 0,-1-1 0 0 0,1 1 0 0 0,0 0 0 0 0,0 0-1 0 0,-5 0 1 0 0,-42-2 915 0 0,13 2-1041 0 0,-72-3-506 0 0,22 2 1386 0 0,54 1-220 0 0,-41 4 1 0 0,54-1-431 0 0,-12 1-57 0 0,-48 12-1 0 0,53-8-34 0 0,0-2-1 0 0,-54 3 0 0 0,-114 2-56 0 0,61-1-1552 0 0,74-5 1594 0 0,-90 21-1 0 0,-107 34 247 0 0,205-47-205 0 0,-85 8 1 0 0,125-18-67 0 0,-93 5-1 0 0,-31 4 0 0 0,60 1 196 0 0,-135 2 0 0 0,-97-29-4 0 0,171-10-192 0 0,-8 21 156 0 0,90 2-61 0 0,33 2-70 0 0,1-1 1 0 0,0-1-1 0 0,-33-8 0 0 0,-29-8 7 0 0,-121-13 0 0 0,163 24-21 0 0,-44-13 0 0 0,46 10 10 0 0,-51-6 0 0 0,-128-12 43 0 0,136 19-32 0 0,-119 2 0 0 0,167 7-29 0 0,-319 9 122 0 0,343-8-125 0 0,1 1 0 0 0,0-1 0 0 0,0 1 0 0 0,0 1 0 0 0,1 0 0 0 0,-1 0 0 0 0,1 1 0 0 0,-1 0 0 0 0,-11 7 0 0 0,12-6 0 0 0,-2 1-7 0 0,-1 0 1 0 0,2 1 0 0 0,-1 0-1 0 0,-15 15 1 0 0,23-20 4 0 0,0 1 0 0 0,-1 0 0 0 0,1 0 0 0 0,1 0 0 0 0,-1 0 0 0 0,0 0 0 0 0,1 0 0 0 0,-1 1 0 0 0,1-1 0 0 0,0 0 0 0 0,0 1 0 0 0,0-1 0 0 0,1 1 0 0 0,-1-1 0 0 0,1 1 0 0 0,0 0 0 0 0,0-1 0 0 0,0 1-1 0 0,1-1 1 0 0,0 7 0 0 0,25 93-85 0 0,-14-64 77 0 0,-3 0 0 0 0,6 52 0 0 0,-4-1 10 0 0,2 28 0 0 0,0 111 0 0 0,8-51 0 0 0,-4-53 0 0 0,-12-70 0 0 0,13 84 0 0 0,-16-131-3 0 0,0 0 0 0 0,0 0-1 0 0,1 0 1 0 0,1 0 0 0 0,-1-1 0 0 0,1 1 0 0 0,0-1-1 0 0,1 0 1 0 0,0 0 0 0 0,0-1 0 0 0,0 0 0 0 0,1 1-1 0 0,0-2 1 0 0,0 1 0 0 0,1-1 0 0 0,-1 0 0 0 0,1 0-1 0 0,0-1 1 0 0,10 5 0 0 0,24 12-24 0 0,-28-14 17 0 0,1 0 1 0 0,0 0 0 0 0,15 4 0 0 0,10-2-22 0 0,1-2-1 0 0,69 4 1 0 0,15 3-3 0 0,46 10 2 0 0,197 3 0 0 0,-117-10 32 0 0,56 1 0 0 0,-64-34-66 0 0,-86 2 68 0 0,-95 12-2 0 0,130 4-64 0 0,264-16 64 0 0,-393 11 0 0 0,137-3 0 0 0,-138 3 0 0 0,176-17 0 0 0,-229 19-750 0 0,1-1-1 0 0,-1-1 1 0 0,0 1-1 0 0,0-1 1 0 0,11-7-1 0 0,0 0-7386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25.069"/>
    </inkml:context>
    <inkml:brush xml:id="br0">
      <inkml:brushProperty name="width" value="0.1" units="cm"/>
      <inkml:brushProperty name="height" value="0.1" units="cm"/>
      <inkml:brushProperty name="color" value="#F4F91B"/>
    </inkml:brush>
  </inkml:definitions>
  <inkml:trace contextRef="#ctx0" brushRef="#br0">2809 45 1839 0 0,'-4'20'1245'0'0,"4"-20"-1250"0"0,0 0 1 0 0,0 1-1 0 0,0-1 1 0 0,0 0-1 0 0,0 1 1 0 0,0-1-1 0 0,-1 0 0 0 0,1 0 1 0 0,0 1-1 0 0,0-1 1 0 0,0 0-1 0 0,-1 0 1 0 0,1 1-1 0 0,0-1 1 0 0,0 0-1 0 0,-1 0 0 0 0,1 1 1 0 0,0-1-1 0 0,-1 0 1 0 0,1 0-1 0 0,0 0 1 0 0,0 0-1 0 0,-1 0 0 0 0,1 0 1 0 0,0 1-1 0 0,-1-1 1 0 0,0-1 42 0 0,0 1 0 0 0,0 0 0 0 0,0-1 0 0 0,1 1 0 0 0,-1-1 0 0 0,0 1 0 0 0,1-1 0 0 0,-1 1 0 0 0,0-1 0 0 0,1 1 0 0 0,-1-1 0 0 0,0 0 0 0 0,1 1 0 0 0,-1-1 0 0 0,1 0 0 0 0,-1 1 0 0 0,1-2 0 0 0,-11-22 1687 0 0,10 21-1453 0 0,0-1 0 0 0,0 1 0 0 0,-1 0 0 0 0,0 0 0 0 0,1 0 0 0 0,-4-5 0 0 0,4 7-245 0 0,0 0-1 0 0,0 0 1 0 0,0 1-1 0 0,0-1 1 0 0,0 0-1 0 0,0 1 1 0 0,0-1 0 0 0,0 1-1 0 0,-1-1 1 0 0,1 1-1 0 0,0-1 1 0 0,0 1-1 0 0,0 0 1 0 0,0-1-1 0 0,-1 1 1 0 0,1 0 0 0 0,0 0-1 0 0,0 0 1 0 0,-1 0-1 0 0,1 0 1 0 0,0 0-1 0 0,0 1 1 0 0,-2-1-1 0 0,-32 9 410 0 0,0 2 0 0 0,-52 23-1 0 0,57-21-185 0 0,1-1 1 0 0,-1-1-1 0 0,-61 11 0 0 0,-226 14 1010 0 0,53-13-522 0 0,32-5-350 0 0,111 0-330 0 0,-24 3 96 0 0,118-19 67 0 0,0-1 1 0 0,0-1 0 0 0,-39-6-1 0 0,-309-65 1763 0 0,313 57-1826 0 0,-1 3 0 0 0,0 2 0 0 0,-1 4 0 0 0,0 2 0 0 0,0 3 0 0 0,-118 15 0 0 0,9 16-1705 0 0,113-18 28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25.762"/>
    </inkml:context>
    <inkml:brush xml:id="br0">
      <inkml:brushProperty name="width" value="0.1" units="cm"/>
      <inkml:brushProperty name="height" value="0.1" units="cm"/>
      <inkml:brushProperty name="color" value="#F4F91B"/>
    </inkml:brush>
  </inkml:definitions>
  <inkml:trace contextRef="#ctx0" brushRef="#br0">1405 161 2759 0 0,'-106'-15'4100'0'0,"51"9"-3146"0"0,0-3-1 0 0,-78-24 0 0 0,65 10-316 0 0,-1 3 1 0 0,-1 3-1 0 0,0 3 0 0 0,-1 3 0 0 0,-77-1 0 0 0,86 11-512 0 0,1 4 0 0 0,-80 12 1 0 0,103-8-277 0 0,1 2 0 0 0,0 1 0 0 0,1 2 0 0 0,-67 31 0 0 0,58-19-253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26.591"/>
    </inkml:context>
    <inkml:brush xml:id="br0">
      <inkml:brushProperty name="width" value="0.1" units="cm"/>
      <inkml:brushProperty name="height" value="0.1" units="cm"/>
      <inkml:brushProperty name="color" value="#F4F91B"/>
    </inkml:brush>
  </inkml:definitions>
  <inkml:trace contextRef="#ctx0" brushRef="#br0">4041 84 2303 0 0,'0'-4'168'0'0,"-1"-1"0"0"0,0 0 0 0 0,1 0 0 0 0,-2 1-1 0 0,1-1 1 0 0,-1 1 0 0 0,1-1 0 0 0,-4-4 0 0 0,3 7 148 0 0,1-1 0 0 0,-2 1 1 0 0,1 0-1 0 0,0 0 1 0 0,0 0-1 0 0,0 0 0 0 0,-1 0 1 0 0,1 1-1 0 0,-1-1 0 0 0,0 1 1 0 0,1 0-1 0 0,-1 0 1 0 0,0 0-1 0 0,-5-2 0 0 0,-5 0-120 0 0,-1 0 0 0 0,1 1 1 0 0,-1 0-1 0 0,0 1 0 0 0,-22 2 0 0 0,-72 11 48 0 0,34-3-130 0 0,-291 13 858 0 0,246-22-465 0 0,-127-16-1 0 0,-87-9-140 0 0,259 25-453 0 0,0 2 1 0 0,-108 19 0 0 0,134-11-422 0 0,2 2-155 0 0</inkml:trace>
  <inkml:trace contextRef="#ctx0" brushRef="#br0" timeOffset="1">1528 203 5407 0 0,'-5'-3'169'0'0,"1"-1"-1"0"0,-1 1 0 0 0,0 0 1 0 0,0 1-1 0 0,0-1 0 0 0,0 1 1 0 0,0 0-1 0 0,0 0 0 0 0,-1 0 1 0 0,-4 0-1 0 0,-60-9 1001 0 0,64 10-1215 0 0,-200-7 1060 0 0,135 7-411 0 0,-104-12-1 0 0,30-15 135 0 0,85 15-436 0 0,-1 2 1 0 0,0 3-1 0 0,-71-1 0 0 0,88 11-233 0 0,1 2-1 0 0,-52 12 1 0 0,-83 28-145 0 0,116-26-274 0 0,3 0-136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27.316"/>
    </inkml:context>
    <inkml:brush xml:id="br0">
      <inkml:brushProperty name="width" value="0.1" units="cm"/>
      <inkml:brushProperty name="height" value="0.1" units="cm"/>
      <inkml:brushProperty name="color" value="#F4F91B"/>
    </inkml:brush>
  </inkml:definitions>
  <inkml:trace contextRef="#ctx0" brushRef="#br0">1731 234 4687 0 0,'-8'-2'96'0'0,"0"2"1"0"0,0-1-1 0 0,0 1 0 0 0,-1 0 0 0 0,1 0 0 0 0,0 1 0 0 0,-11 3 0 0 0,-55 18 591 0 0,31-8-588 0 0,10-3-46 0 0,-1-2 0 0 0,-1-2 1 0 0,1-1-1 0 0,-1-1 0 0 0,0-2 0 0 0,0-1 0 0 0,0-2 1 0 0,-50-7-1 0 0,-229-66 3231 0 0,240 48-2005 0 0,-116-57 1 0 0,133 54-932 0 0,-1 3 0 0 0,-1 2 0 0 0,-89-22 1 0 0,131 42-497 0 0,0 1 0 0 0,1 1 1 0 0,-1 0-1 0 0,0 1 1 0 0,0 1-1 0 0,0 1 1 0 0,1 0-1 0 0,-1 1 0 0 0,1 1 1 0 0,-1 0-1 0 0,1 2 1 0 0,-24 10-1 0 0,4 0-1211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27.753"/>
    </inkml:context>
    <inkml:brush xml:id="br0">
      <inkml:brushProperty name="width" value="0.1" units="cm"/>
      <inkml:brushProperty name="height" value="0.1" units="cm"/>
      <inkml:brushProperty name="color" value="#F4F91B"/>
    </inkml:brush>
  </inkml:definitions>
  <inkml:trace contextRef="#ctx0" brushRef="#br0">1420 89 4111 0 0,'0'-5'146'0'0,"0"0"0"0"0,0 0-1 0 0,-1 0 1 0 0,0 0 0 0 0,0 1 0 0 0,0-1-1 0 0,0 0 1 0 0,-1 1 0 0 0,1-1-1 0 0,-4-4 1 0 0,4 7-78 0 0,-1 0-1 0 0,1 0 1 0 0,-1 0 0 0 0,0 0-1 0 0,0 0 1 0 0,1 0 0 0 0,-1 0-1 0 0,-1 1 1 0 0,1-1 0 0 0,0 1 0 0 0,0-1-1 0 0,0 1 1 0 0,-1 0 0 0 0,1 0-1 0 0,-1 0 1 0 0,1 0 0 0 0,-1 0-1 0 0,1 1 1 0 0,-1-1 0 0 0,-3 1-1 0 0,-23-2 311 0 0,-1 2 1 0 0,0 1-1 0 0,-35 6 0 0 0,-19 1 357 0 0,-430-8 1703 0 0,232 2-1937 0 0,239 1-745 0 0,0 3 0 0 0,0 1 1 0 0,1 2-1 0 0,-63 23 0 0 0,57-14-3756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28.405"/>
    </inkml:context>
    <inkml:brush xml:id="br0">
      <inkml:brushProperty name="width" value="0.1" units="cm"/>
      <inkml:brushProperty name="height" value="0.1" units="cm"/>
      <inkml:brushProperty name="color" value="#F4F91B"/>
    </inkml:brush>
  </inkml:definitions>
  <inkml:trace contextRef="#ctx0" brushRef="#br0">3460 104 2759 0 0,'-5'-13'210'0'0,"3"6"-97"0"0,0 0 0 0 0,-1 0 0 0 0,0 1 0 0 0,0-1 0 0 0,0 1 0 0 0,-1 0 0 0 0,0-1 0 0 0,0 1 0 0 0,-7-6 0 0 0,-7 4 3467 0 0,-15 1-2846 0 0,27 6-529 0 0,-5-1-138 0 0,1 1-1 0 0,0 1 1 0 0,-1 0-1 0 0,1 0 1 0 0,0 1 0 0 0,-1 0-1 0 0,1 1 1 0 0,-13 4-1 0 0,-83 32-85 0 0,33-10 60 0 0,31-16 38 0 0,-1-2 0 0 0,1-2 0 0 0,-2-2 0 0 0,-69 2 0 0 0,-176-19 1695 0 0,94 1-713 0 0,-401-35-128 0 0,106 11-833 0 0,314 27-83 0 0,68 7-17 0 0,0 4 0 0 0,0 4 0 0 0,1 6 0 0 0,-158 40 0 0 0,211-41-178 0 0,1 3 0 0 0,0 3 0 0 0,-51 25 0 0 0,21 2-206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29.635"/>
    </inkml:context>
    <inkml:brush xml:id="br0">
      <inkml:brushProperty name="width" value="0.1" units="cm"/>
      <inkml:brushProperty name="height" value="0.1" units="cm"/>
      <inkml:brushProperty name="color" value="#F4F91B"/>
    </inkml:brush>
  </inkml:definitions>
  <inkml:trace contextRef="#ctx0" brushRef="#br0">1627 288 1839 0 0,'2'-5'238'0'0,"6"-20"-522"0"0,-7 24 388 0 0,-1 0-1 0 0,0 0 1 0 0,0 0 0 0 0,0 0 0 0 0,0 0 0 0 0,0 0-1 0 0,0 0 1 0 0,0 1 0 0 0,0-1 0 0 0,-1 0-1 0 0,1 0 1 0 0,0 0 0 0 0,0 0 0 0 0,-1 0-1 0 0,1 0 1 0 0,-1 1 0 0 0,1-1 0 0 0,-1 0 0 0 0,1 0-1 0 0,-1 0 1 0 0,1 1 0 0 0,-1-1 0 0 0,0 0-1 0 0,-53-45 1669 0 0,21 18-92 0 0,-39-27 0 0 0,60 48-1391 0 0,-1-1 0 0 0,1 2 0 0 0,-1-1 0 0 0,-1 2 0 0 0,1 0 0 0 0,-1 0 0 0 0,-18-3 0 0 0,-194-12 1073 0 0,45 6-684 0 0,61 0-272 0 0,1 5-1 0 0,-200 12 0 0 0,287-1-510 0 0,0 2 1 0 0,0 0-1 0 0,0 3 0 0 0,1 0 0 0 0,0 2 0 0 0,1 1 1 0 0,0 2-1 0 0,0 1 0 0 0,-35 21 0 0 0,27-9-439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30.562"/>
    </inkml:context>
    <inkml:brush xml:id="br0">
      <inkml:brushProperty name="width" value="0.1" units="cm"/>
      <inkml:brushProperty name="height" value="0.1" units="cm"/>
      <inkml:brushProperty name="color" value="#F4F91B"/>
    </inkml:brush>
  </inkml:definitions>
  <inkml:trace contextRef="#ctx0" brushRef="#br0">2557 47 3623 0 0,'1'0'-26'0'0,"0"-4"126"0"0,0 1 0 0 0,0 0 0 0 0,-1 0 1 0 0,1-1-1 0 0,-1 1 0 0 0,1 0 1 0 0,-1-6-1 0 0,-1 8-57 0 0,1 0 0 0 0,0 0 0 0 0,-1 1-1 0 0,1-1 1 0 0,0 0 0 0 0,-1 0 0 0 0,1 1 0 0 0,-1-1 0 0 0,0 0 0 0 0,1 1 0 0 0,-1-1 0 0 0,1 1 0 0 0,-1-1-1 0 0,0 0 1 0 0,1 1 0 0 0,-1 0 0 0 0,0-1 0 0 0,0 1 0 0 0,1-1 0 0 0,-1 1 0 0 0,0 0 0 0 0,0-1 0 0 0,0 1 0 0 0,1 0-1 0 0,-1 0 1 0 0,0 0 0 0 0,0 0 0 0 0,0 0 0 0 0,0 0 0 0 0,0 0 0 0 0,1 0 0 0 0,-1 0 0 0 0,0 0 0 0 0,0 0-1 0 0,-1 1 1 0 0,-217 26 2837 0 0,-115 6-1552 0 0,80-28-963 0 0,177-5-170 0 0,-12-4 344 0 0,-122-22-1 0 0,130 14-84 0 0,-1 2 1 0 0,-84 3-1 0 0,-197 21 274 0 0,290-8-742 0 0,-1 3 0 0 0,1 3 0 0 0,-141 43 0 0 0,65-10-1324 0 0,71-26-3172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31.228"/>
    </inkml:context>
    <inkml:brush xml:id="br0">
      <inkml:brushProperty name="width" value="0.1" units="cm"/>
      <inkml:brushProperty name="height" value="0.1" units="cm"/>
      <inkml:brushProperty name="color" value="#F4F91B"/>
    </inkml:brush>
  </inkml:definitions>
  <inkml:trace contextRef="#ctx0" brushRef="#br0">2009 185 4687 0 0,'-8'-4'200'0'0,"1"1"-1"0"0,-1-1 0 0 0,0 1 1 0 0,0 1-1 0 0,0-1 0 0 0,0 1 1 0 0,0 1-1 0 0,-1-1 0 0 0,-14 1 1 0 0,-9-3 84 0 0,-60-10 427 0 0,0 1 180 0 0,-130-37 0 0 0,159 30-561 0 0,0 3 0 0 0,-2 3 1 0 0,0 3-1 0 0,0 3 0 0 0,-69 0 0 0 0,-278 27 206 0 0,316-6-758 0 0,0 4 0 0 0,-123 38 0 0 0,119-28-2401 0 0,2-1-1120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4:19.634"/>
    </inkml:context>
    <inkml:brush xml:id="br0">
      <inkml:brushProperty name="width" value="0.1" units="cm"/>
      <inkml:brushProperty name="height" value="0.1" units="cm"/>
      <inkml:brushProperty name="color" value="#F4F91B"/>
    </inkml:brush>
  </inkml:definitions>
  <inkml:trace contextRef="#ctx0" brushRef="#br0">0 6 2127 0 0,'7'0'0'0'0,"4"-2"88"0"0,0 0-24 0 0,-1 0 0 0 0,-3 2-64 0 0,-2 0 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33.239"/>
    </inkml:context>
    <inkml:brush xml:id="br0">
      <inkml:brushProperty name="width" value="0.1" units="cm"/>
      <inkml:brushProperty name="height" value="0.1" units="cm"/>
      <inkml:brushProperty name="color" value="#F4F91B"/>
    </inkml:brush>
  </inkml:definitions>
  <inkml:trace contextRef="#ctx0" brushRef="#br0">1 8 919 0 0,'0'-2'0'0'0,"0"0"80"0"0,1 0-80 0 0,3 2 0 0 0,2 0 0 0 0,-1-2 0 0 0,-1 2 192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34.938"/>
    </inkml:context>
    <inkml:brush xml:id="br0">
      <inkml:brushProperty name="width" value="0.1" units="cm"/>
      <inkml:brushProperty name="height" value="0.1" units="cm"/>
      <inkml:brushProperty name="color" value="#F4F91B"/>
    </inkml:brush>
  </inkml:definitions>
  <inkml:trace contextRef="#ctx0" brushRef="#br0">1541 161 4575 0 0,'0'-14'-8'0'0,"-1"0"0"0"0,0 0 0 0 0,-1 0 0 0 0,-1 0 0 0 0,0 1 0 0 0,0-1 0 0 0,-7-15 0 0 0,8 27 38 0 0,1-1 0 0 0,-1 1 0 0 0,0-1 0 0 0,0 1 0 0 0,0 0 0 0 0,0 0 0 0 0,0 0 0 0 0,-1 0 0 0 0,1 0-1 0 0,-1 0 1 0 0,1 1 0 0 0,-1 0 0 0 0,0-1 0 0 0,1 1 0 0 0,-1 0 0 0 0,0 0 0 0 0,0 0 0 0 0,0 0 0 0 0,0 1-1 0 0,0-1 1 0 0,0 1 0 0 0,0 0 0 0 0,-5 0 0 0 0,-6 0 361 0 0,1 1-1 0 0,-1 0 1 0 0,-24 5-1 0 0,8 3-46 0 0,0 1 0 0 0,0 1 1 0 0,-33 18-1 0 0,35-15-204 0 0,0-2-1 0 0,-1-1 1 0 0,-44 11 0 0 0,48-17-12 0 0,-1-2 0 0 0,1-1-1 0 0,-1-1 1 0 0,-46-4-1 0 0,-100-26 997 0 0,166 28-1076 0 0,-55-14 392 0 0,-1 4 0 0 0,0 2 1 0 0,-65-1-1 0 0,71 11-341 0 0,0 2 0 0 0,-82 16 0 0 0,35 8-3683 0 0,57-11-292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36.473"/>
    </inkml:context>
    <inkml:brush xml:id="br0">
      <inkml:brushProperty name="width" value="0.1" units="cm"/>
      <inkml:brushProperty name="height" value="0.1" units="cm"/>
      <inkml:brushProperty name="color" value="#F4F91B"/>
    </inkml:brush>
  </inkml:definitions>
  <inkml:trace contextRef="#ctx0" brushRef="#br0">3387 6 1375 0 0,'-1'-1'34'0'0,"0"0"-1"0"0,0 1 0 0 0,0-1 0 0 0,0 1 0 0 0,0 0 1 0 0,1-1-1 0 0,-1 1 0 0 0,0 0 0 0 0,0-1 0 0 0,0 1 1 0 0,0 0-1 0 0,0 0 0 0 0,0 0 0 0 0,0 0 0 0 0,0 0 0 0 0,0 0 1 0 0,0 0-1 0 0,0 0 0 0 0,0 0 0 0 0,0 0 0 0 0,0 1 1 0 0,-2 0-1 0 0,-32 9 1241 0 0,13-3-816 0 0,-16-1 377 0 0,-1-1-1 0 0,1-2 0 0 0,-77-5 0 0 0,96 2-691 0 0,-19 1 474 0 0,1 2-1 0 0,-1 1 0 0 0,-72 19 1 0 0,-36 5-539 0 0,50-21 257 0 0,-149-10 0 0 0,2-1 538 0 0,-2 8-421 0 0,-93 5-109 0 0,155 1 296 0 0,-219-16 0 0 0,270-4-171 0 0,-244 13 0 0 0,134 33-843 0 0,138-11-3296 0 0,22-2-803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37.378"/>
    </inkml:context>
    <inkml:brush xml:id="br0">
      <inkml:brushProperty name="width" value="0.1" units="cm"/>
      <inkml:brushProperty name="height" value="0.1" units="cm"/>
      <inkml:brushProperty name="color" value="#F4F91B"/>
    </inkml:brush>
  </inkml:definitions>
  <inkml:trace contextRef="#ctx0" brushRef="#br0">3089 69 1839 0 0,'-1'-2'264'0'0,"1"0"0"0"0,-1 0 0 0 0,0 0 0 0 0,0 1 0 0 0,0-1 0 0 0,0 0 0 0 0,0 0 0 0 0,0 1 0 0 0,0-1 0 0 0,-1 1 0 0 0,1-1 0 0 0,0 1 0 0 0,-1 0 0 0 0,1-1-1 0 0,-1 1 1 0 0,0 0 0 0 0,-1-1 0 0 0,-2-1-56 0 0,0 0 0 0 0,0 0 0 0 0,0 0-1 0 0,0 1 1 0 0,-8-3 0 0 0,-17-2 98 0 0,0 2 0 0 0,0 1 0 0 0,0 1 0 0 0,0 2 0 0 0,-1 1 0 0 0,1 1 1 0 0,0 2-1 0 0,0 0 0 0 0,-48 14 0 0 0,-22 10-192 0 0,2 0 38 0 0,-1-4 1 0 0,-115 12-1 0 0,-327 3 1561 0 0,486-35-1636 0 0,-1-3 0 0 0,1-2 0 0 0,-1-3 0 0 0,1-2-1 0 0,-56-14 1 0 0,-26-2 689 0 0,-227-8 0 0 0,272 25-644 0 0,-128-1 57 0 0,184 8-218 0 0,0 2 0 0 0,1 1-1 0 0,-1 2 1 0 0,-40 12-1 0 0,-56 25-1368 0 0,58-19-3592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40.095"/>
    </inkml:context>
    <inkml:brush xml:id="br0">
      <inkml:brushProperty name="width" value="0.1" units="cm"/>
      <inkml:brushProperty name="height" value="0.1" units="cm"/>
      <inkml:brushProperty name="color" value="#F4F91B"/>
    </inkml:brush>
  </inkml:definitions>
  <inkml:trace contextRef="#ctx0" brushRef="#br0">2357 217 1375 0 0,'-18'-2'664'0'0,"1"1"0"0"0,0 1 0 0 0,-1 1-1 0 0,-20 2 1 0 0,25 0-640 0 0,0-2 0 0 0,0 0 0 0 0,-1-1-1 0 0,1 0 1 0 0,0 0 0 0 0,0-2 0 0 0,0 0 0 0 0,-23-6 0 0 0,18 0 152 0 0,-27-15 1 0 0,28 13 502 0 0,-30-11 1 0 0,30 15-246 0 0,0 1-1 0 0,-1 1 1 0 0,0 1 0 0 0,1 0 0 0 0,-37 0-1 0 0,-91 13 473 0 0,5 1-490 0 0,41-13 368 0 0,-129-18 1 0 0,-299-64 1907 0 0,370 58-2352 0 0,119 20-355 0 0,0 2-1 0 0,0 1 1 0 0,0 3 0 0 0,-1 0 0 0 0,1 3-1 0 0,0 1 1 0 0,0 2 0 0 0,-66 19 0 0 0,38-4-865 0 0,-3 4-274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8:41.112"/>
    </inkml:context>
    <inkml:brush xml:id="br0">
      <inkml:brushProperty name="width" value="0.1" units="cm"/>
      <inkml:brushProperty name="height" value="0.1" units="cm"/>
      <inkml:brushProperty name="color" value="#F4F91B"/>
    </inkml:brush>
  </inkml:definitions>
  <inkml:trace contextRef="#ctx0" brushRef="#br0">3182 285 3679 0 0,'-2'-3'106'0'0,"0"0"-1"0"0,0 1 0 0 0,0-1 1 0 0,0 1-1 0 0,0-1 0 0 0,-1 1 0 0 0,1 0 1 0 0,-1 0-1 0 0,0 0 0 0 0,1 0 0 0 0,-1 1 1 0 0,0-1-1 0 0,0 1 0 0 0,0 0 1 0 0,0 0-1 0 0,0 0 0 0 0,0 0 0 0 0,-1 0 1 0 0,1 0-1 0 0,0 1 0 0 0,0 0 1 0 0,-1 0-1 0 0,-4 0 0 0 0,-12 1 101 0 0,1 0 1 0 0,-37 9-1 0 0,28-5 235 0 0,-49 6 268 0 0,-1-4 1 0 0,1-3-1 0 0,-1-3 0 0 0,0-4 1 0 0,1-3-1 0 0,-81-17 0 0 0,-112-20 583 0 0,-27-5-720 0 0,133 11-200 0 0,-139-24 335 0 0,139 34-559 0 0,-60-7 142 0 0,179 30-251 0 0,0 1 0 0 0,0 3 0 0 0,-48 6-1 0 0,-13 10-234 0 0,0 4-1 0 0,-188 63 1 0 0,190-42-353 0 0,-1 10-25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06.530"/>
    </inkml:context>
    <inkml:brush xml:id="br0">
      <inkml:brushProperty name="width" value="0.1" units="cm"/>
      <inkml:brushProperty name="height" value="0.1" units="cm"/>
      <inkml:brushProperty name="color" value="#F4F91B"/>
    </inkml:brush>
  </inkml:definitions>
  <inkml:trace contextRef="#ctx0" brushRef="#br0">3590 1755 3967 0 0,'-9'7'456'0'0,"7"-12"465"0"0,-3 12-153 0 0,-3 17-1 0 0,3 30 4306 0 0,4-51-4873 0 0,1 0 1 0 0,-1-1 0 0 0,0 1 0 0 0,1 0-1 0 0,-1 0 1 0 0,1-1 0 0 0,0 1 0 0 0,0 0 0 0 0,0 4-1 0 0,17-8 1942 0 0,-15 1-1996 0 0,0-1-1 0 0,0 1 1 0 0,0 0 0 0 0,-1-1-1 0 0,1 1 1 0 0,0 0 0 0 0,0 0-1 0 0,0 0 1 0 0,0 0 0 0 0,2 1-1 0 0,-4-1-107 0 0,1 0 0 0 0,-1 0 0 0 0,0-1 0 0 0,1 1 0 0 0,-1 0 0 0 0,0 0 0 0 0,0-1 0 0 0,1 1 0 0 0,-1 0 0 0 0,0 0 0 0 0,0-1 0 0 0,0 1 0 0 0,0 0 0 0 0,1-1-1 0 0,-1 1 1 0 0,0 0 0 0 0,0-1 0 0 0,0 1 0 0 0,0 0 0 0 0,0-1 0 0 0,0 1 0 0 0,0-1 0 0 0,0 1 0 0 0,0 0 0 0 0,0-1 0 0 0,0 1 0 0 0,0 0 0 0 0,0-1 0 0 0,0 1 0 0 0,0 0 0 0 0,0-1 0 0 0,1-26 890 0 0,0-2-35 0 0,18-128 945 0 0,-12 98-1671 0 0,-5 43-28 0 0,2-1-1 0 0,9-26 1 0 0,-9 32-109 0 0,0 0 0 0 0,-1-1 0 0 0,0 1 0 0 0,-1-1-1 0 0,-1 1 1 0 0,1-1 0 0 0,-2-20 0 0 0,-1 18 95 0 0,0 0 1 0 0,1 1-1 0 0,1-1 0 0 0,0 0 1 0 0,6-26-1 0 0,-2 15-5 0 0,-2 0 1 0 0,0-1-1 0 0,-2 1 0 0 0,-1 0 0 0 0,-4-38 0 0 0,4 54-55 0 0,0 0 0 0 0,1 0-1 0 0,0 1 1 0 0,0-1 0 0 0,6-16-1 0 0,-5 17-55 0 0,0-1-1 0 0,0 1 0 0 0,0-1 1 0 0,-1 0-1 0 0,-1 0 1 0 0,0-11-1 0 0,-10-38 95 0 0,6 41-47 0 0,1 0 1 0 0,-1-32-1 0 0,5 34-56 0 0,1 1 0 0 0,0 0 0 0 0,1 0 0 0 0,1 0 0 0 0,0 0 0 0 0,1 1 0 0 0,11-23 0 0 0,-10 20 0 0 0,-2 7 6 0 0,-1-1 1 0 0,-1 0-1 0 0,0 0 0 0 0,1-15 0 0 0,-2 13 5 0 0,1 1 1 0 0,0 0-1 0 0,5-15 0 0 0,-2 9 17 0 0,-1 0-1 0 0,-1 0 1 0 0,0 0 0 0 0,-1-1-1 0 0,-1 1 1 0 0,-1 0 0 0 0,0-1-1 0 0,-1 1 1 0 0,-1 0 0 0 0,-1-1-1 0 0,-5-17 1 0 0,4 16-28 0 0,3 12 0 0 0,0 0 0 0 0,-1-1 0 0 0,1 1 0 0 0,-1 1 0 0 0,-1-1 0 0 0,1 0 0 0 0,-1 0 0 0 0,-1 1 0 0 0,1 0 0 0 0,-1 0 0 0 0,-8-11 0 0 0,0 3 0 0 0,9 10 0 0 0,1 1 0 0 0,-1 0 0 0 0,0 0 0 0 0,0 0 0 0 0,0 0 0 0 0,-6-4 0 0 0,-36-20 28 0 0,30 17-20 0 0,0 1-1 0 0,-1 0 0 0 0,0 1 0 0 0,-33-12 0 0 0,17 14-7 0 0,-1 0 0 0 0,0 2 0 0 0,-36 0 0 0 0,35 3 0 0 0,-139-15 0 0 0,39 2 0 0 0,65 12 0 0 0,46 2 0 0 0,0-1 0 0 0,1 0 0 0 0,-1-2 0 0 0,-23-6 0 0 0,14 2 11 0 0,-2 1-1 0 0,1 1 1 0 0,-1 2 0 0 0,1 1-1 0 0,-50 5 1 0 0,-187 4-11 0 0,-92 20 0 0 0,318-25 0 0 0,-79-6 0 0 0,-14-1 0 0 0,-11 9 0 0 0,-145 10 0 0 0,261-10 0 0 0,0-1 0 0 0,-1-2 0 0 0,1-1 0 0 0,-1-2 0 0 0,-32-5 0 0 0,38 3 0 0 0,-1 2 0 0 0,1 1 0 0 0,-39 4 0 0 0,34-2 0 0 0,0 0 0 0 0,-36-5 0 0 0,-112-5 67 0 0,56 5-70 0 0,109 5 3 0 0,-1-1 0 0 0,1 2 0 0 0,-1 0 0 0 0,1 1 0 0 0,-23 6 0 0 0,-11 3 0 0 0,48-11-1 0 0,-1-1-1 0 0,1 1 1 0 0,-1 0-1 0 0,1 0 0 0 0,-1 0 1 0 0,1 0-1 0 0,-1 0 1 0 0,1 0-1 0 0,0 1 1 0 0,0-1-1 0 0,0 0 1 0 0,0 1-1 0 0,0-1 1 0 0,0 0-1 0 0,0 1 1 0 0,0-1-1 0 0,0 1 1 0 0,0 1-1 0 0,-1 1-3 0 0,1-2 0 0 0,-1 1 0 0 0,0 0 0 0 0,0 0 0 0 0,0 0 0 0 0,-4 3 0 0 0,-18 10 5 0 0,20-13 0 0 0,0-1 0 0 0,0 1 0 0 0,0 0 0 0 0,0 0 0 0 0,1 0 0 0 0,-1 1 0 0 0,1-1 0 0 0,-6 8 0 0 0,-23 50 0 0 0,25-48 0 0 0,0 2 0 0 0,2-1 0 0 0,-1 1 0 0 0,-4 26 0 0 0,-1 12-1 0 0,-7 40 3 0 0,17-80-4 0 0,0-1 0 0 0,1 1 0 0 0,0-1 0 0 0,1 1 0 0 0,3 18 0 0 0,16 45-56 0 0,6 39 63 0 0,-15-61-5 0 0,-7-38 0 0 0,-1 1 0 0 0,0-1 0 0 0,-1 0 0 0 0,-1 31 0 0 0,-1-42 0 0 0,-1 15 0 0 0,-2 0 0 0 0,-6 28 0 0 0,7-34 0 0 0,0 1 0 0 0,0 0 0 0 0,2 0 0 0 0,0 0 0 0 0,2 20 0 0 0,0 12 0 0 0,-3 7 0 0 0,0-16 0 0 0,4 38 0 0 0,-2-63 0 0 0,1-1 0 0 0,0 0 0 0 0,1 0 0 0 0,0-1 0 0 0,1 1 0 0 0,1-1 0 0 0,7 15 0 0 0,-3-12 0 0 0,0 0 0 0 0,1-1 0 0 0,1 0 0 0 0,0-1 0 0 0,1 0 0 0 0,0-1 0 0 0,1 0 0 0 0,0-1 0 0 0,1 0 0 0 0,22 12 0 0 0,-16-11 0 0 0,0 0 0 0 0,1-1 0 0 0,0-1 0 0 0,0-2 0 0 0,1 0 0 0 0,0-1 0 0 0,24 4 0 0 0,68 0 0 0 0,-76-9 0 0 0,-1 3 0 0 0,0 1 0 0 0,38 10 0 0 0,-53-11 0 0 0,0 0 0 0 0,0-1 0 0 0,23-1 0 0 0,-2 1 0 0 0,209 10 0 0 0,-182-12 0 0 0,-39-1 0 0 0,-1 2 0 0 0,33 5 0 0 0,-43-4 0 0 0,31 0 0 0 0,-33-3 0 0 0,0 1 0 0 0,29 6 0 0 0,13 5 0 0 0,-1-2 0 0 0,2-2 0 0 0,-1-4 0 0 0,1-1 0 0 0,86-9 0 0 0,26 3 0 0 0,-41 4 0 0 0,-91-1 0 0 0,0 2 0 0 0,46 9 0 0 0,36 2 0 0 0,83 7 0 0 0,-154-11 0 0 0,-1 2 0 0 0,0 3 0 0 0,79 31 0 0 0,-117-41 0 0 0,-1 0 0 0 0,1-1 0 0 0,1 0 0 0 0,-1-1 0 0 0,0-1 0 0 0,16 0 0 0 0,-9 0 0 0 0,31 5 0 0 0,-49-6 4 0 0,1 1-1 0 0,-1-1 1 0 0,0 1 0 0 0,0-1-1 0 0,0 1 1 0 0,0 0-1 0 0,0 0 1 0 0,0 0 0 0 0,-1 0-1 0 0,1 0 1 0 0,0 0 0 0 0,0 0-1 0 0,-1 1 1 0 0,3 1-1 0 0,-3-1-31 0 0,-1-1-1 0 0,1 0 0 0 0,0 0 1 0 0,-1 1-1 0 0,0-1 0 0 0,1 0 0 0 0,-1 1 1 0 0,0-1-1 0 0,1 1 0 0 0,-1-1 1 0 0,0 0-1 0 0,0 1 0 0 0,0-1 1 0 0,0 0-1 0 0,-1 1 0 0 0,1-1 0 0 0,0 1 1 0 0,-1-1-1 0 0,1 0 0 0 0,0 1 1 0 0,-1-1-1 0 0,1 0 0 0 0,-2 2 0 0 0,-17 35-2543 0 0,3-11-2995 0 0,-7 9-1883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13.819"/>
    </inkml:context>
    <inkml:brush xml:id="br0">
      <inkml:brushProperty name="width" value="0.1" units="cm"/>
      <inkml:brushProperty name="height" value="0.1" units="cm"/>
      <inkml:brushProperty name="color" value="#F4F91B"/>
    </inkml:brush>
  </inkml:definitions>
  <inkml:trace contextRef="#ctx0" brushRef="#br0">4111 344 455 0 0,'-26'-6'571'0'0,"19"3"-329"0"0,1 0-1 0 0,0 0 0 0 0,0-1 1 0 0,0 0-1 0 0,0 0 1 0 0,0 0-1 0 0,1-1 0 0 0,0 0 1 0 0,-7-8-1 0 0,7 7 291 0 0,-1 0 0 0 0,0 0-1 0 0,-1 0 1 0 0,1 1-1 0 0,-16-9 1 0 0,17 12-491 0 0,-1 0 1 0 0,-1 0-1 0 0,1 1 0 0 0,0 0 0 0 0,0 0 0 0 0,-11 0 1 0 0,-20-3 134 0 0,14-2 146 0 0,-22-5 213 0 0,-1 1 1 0 0,0 3 0 0 0,-54-2-1 0 0,-68 3 209 0 0,-58 1 32 0 0,69 2-475 0 0,46 0 150 0 0,55-1-313 0 0,37 2-89 0 0,1 1-1 0 0,-24 1 0 0 0,-163 6 74 0 0,186-6-116 0 0,-327-28 508 0 0,0 1-15 0 0,9 5-435 0 0,233 9-64 0 0,-73-7 0 0 0,30 11 112 0 0,-206 13 0 0 0,302-3 91 0 0,-84-9-1 0 0,110 5-124 0 0,-141-22 559 0 0,71 9-301 0 0,77 13-399 0 0,1 2-1 0 0,-1 0 0 0 0,0 0 1 0 0,1 2-1 0 0,-1 0 1 0 0,0 2-1 0 0,1 0 0 0 0,0 0 1 0 0,-1 2-1 0 0,2 0 0 0 0,-1 1 1 0 0,0 0-1 0 0,-26 16 1 0 0,-2 5-4991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14.586"/>
    </inkml:context>
    <inkml:brush xml:id="br0">
      <inkml:brushProperty name="width" value="0.1" units="cm"/>
      <inkml:brushProperty name="height" value="0.1" units="cm"/>
      <inkml:brushProperty name="color" value="#F4F91B"/>
    </inkml:brush>
  </inkml:definitions>
  <inkml:trace contextRef="#ctx0" brushRef="#br0">2911 30 4687 0 0,'-2'-4'87'0'0,"1"2"-62"0"0,1 1-1 0 0,-1-1 1 0 0,1 1 0 0 0,-1 0-1 0 0,0-1 1 0 0,0 1 0 0 0,0 0-1 0 0,0-1 1 0 0,0 1 0 0 0,0 0 0 0 0,0 0-1 0 0,0 0 1 0 0,0 0 0 0 0,-1 0-1 0 0,1 0 1 0 0,0 0 0 0 0,-1 1-1 0 0,1-1 1 0 0,0 0 0 0 0,-1 1-1 0 0,1-1 1 0 0,-1 1 0 0 0,1-1 0 0 0,-1 1-1 0 0,0 0 1 0 0,1-1 0 0 0,-1 1-1 0 0,-2 0 1 0 0,-13 5 197 0 0,0 1 0 0 0,0 0 0 0 0,1 1 1 0 0,-28 16-1 0 0,32-16-366 0 0,-1 0 1 0 0,0 0 0 0 0,0-1 0 0 0,-1-1-1 0 0,0 0 1 0 0,0-1 0 0 0,0-1 0 0 0,-23 3-1 0 0,-95-10 1350 0 0,87 1 106 0 0,-78 5 0 0 0,-19 17-675 0 0,-23 3-207 0 0,128-19 273 0 0,1-2 1 0 0,-58-6-1 0 0,29-2-1319 0 0,-141-15 1039 0 0,-63 26 16 0 0,19 1-232 0 0,216-7-272 0 0,-440-13 1070 0 0,379 18-2009 0 0,1 4-1 0 0,0 3 0 0 0,-94 25 1 0 0,115-16-3170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18.240"/>
    </inkml:context>
    <inkml:brush xml:id="br0">
      <inkml:brushProperty name="width" value="0.1" units="cm"/>
      <inkml:brushProperty name="height" value="0.1" units="cm"/>
      <inkml:brushProperty name="color" value="#F4F91B"/>
    </inkml:brush>
  </inkml:definitions>
  <inkml:trace contextRef="#ctx0" brushRef="#br0">3752 71 455 0 0,'-6'-9'507'0'0,"-1"1"0"0"0,0 0 0 0 0,0 0 0 0 0,0 1 0 0 0,-15-11 0 0 0,14 15-253 0 0,0 0 0 0 0,0 1-1 0 0,0 1 1 0 0,0-1 0 0 0,0 1 0 0 0,-1 0 0 0 0,1 1 0 0 0,0 0 0 0 0,-11 1 0 0 0,13 0-140 0 0,-27 2-17 0 0,-54 11-1 0 0,17-2 0 0 0,-287 17 3176 0 0,83-7-2226 0 0,51-2-772 0 0,178-17-215 0 0,-306 13 635 0 0,1-22 241 0 0,-132-10-91 0 0,17 1-629 0 0,113 0-56 0 0,259 15-200 0 0,-166 24-1 0 0,183-9-166 0 0,-5 6-15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4:21.658"/>
    </inkml:context>
    <inkml:brush xml:id="br0">
      <inkml:brushProperty name="width" value="0.1" units="cm"/>
      <inkml:brushProperty name="height" value="0.1" units="cm"/>
      <inkml:brushProperty name="color" value="#F4F91B"/>
    </inkml:brush>
  </inkml:definitions>
  <inkml:trace contextRef="#ctx0" brushRef="#br0">51 1 1839 0 0,'-2'4'362'0'0,"-1"1"0"0"0,0-1 0 0 0,1 1-1 0 0,-1-1 1 0 0,-7 7 0 0 0,6-6 95 0 0,0 0 0 0 0,0 1 0 0 0,0-1 0 0 0,-4 8 1 0 0,8-11-420 0 0,-1-1 1 0 0,0 1 0 0 0,1-1 0 0 0,0 1 0 0 0,-1-1 0 0 0,1 1-1 0 0,0-1 1 0 0,0 1 0 0 0,-1-1 0 0 0,1 1 0 0 0,0 0 0 0 0,1-1-1 0 0,-1 1 1 0 0,0-1 0 0 0,0 1 0 0 0,1-1 0 0 0,-1 1 0 0 0,1-1-1 0 0,-1 1 1 0 0,1-1 0 0 0,0 1 0 0 0,1 1 0 0 0,-1-1 29 0 0,1-1 1 0 0,-1 1 0 0 0,1-1-1 0 0,0 0 1 0 0,-1 0-1 0 0,1 1 1 0 0,0-1-1 0 0,0 0 1 0 0,0 0 0 0 0,0-1-1 0 0,0 1 1 0 0,0 0-1 0 0,0-1 1 0 0,0 1 0 0 0,0-1-1 0 0,0 0 1 0 0,0 1-1 0 0,0-1 1 0 0,4-1 0 0 0,46-4 1172 0 0,-39 3-900 0 0,19-2 5 0 0,-1 1-1 0 0,1 2 0 0 0,-1 1 1 0 0,1 1-1 0 0,50 10 0 0 0,-50-4-310 0 0,1-2 0 0 0,0-1-1 0 0,0-1 1 0 0,1-2 0 0 0,34-3-1 0 0,-20-4 187 0 0,1 1 0 0 0,-1 3-1 0 0,73 6 1 0 0,-37 4-110 0 0,0-4 1 0 0,0-4-1 0 0,101-12 0 0 0,-64 1-36 0 0,139-9 42 0 0,-171 11-117 0 0,0 4 0 0 0,0 4 0 0 0,90 11 0 0 0,326 19 0 0 0,-106-35 64 0 0,-368 8-64 0 0,0 1 0 0 0,42 10 0 0 0,-11-2 0 0 0,-4-5 44 0 0,-1-2 0 0 0,0-3-1 0 0,1-3 1 0 0,102-16 0 0 0,-119 14 24 0 0,0 1-1 0 0,54 3 1 0 0,81 16-24 0 0,-139-12-46 0 0,27 0 35 0 0,102-7-1 0 0,-38-2-33 0 0,69 13 4 0 0,104-5 58 0 0,-173-16-40 0 0,79-3 22 0 0,-153 19-43 0 0,70 12 0 0 0,-70-8 0 0 0,72 3 0 0 0,139-32 0 0 0,-108 4 0 0 0,-9 14 0 0 0,6-1 0 0 0,161 1 39 0 0,-82 6-14 0 0,205-15 39 0 0,-111 15-22 0 0,-109 1-20 0 0,5-10 10 0 0,0 0 0 0 0,-162 7-32 0 0,149-2 0 0 0,-163-1 51 0 0,65 0-20 0 0,-97 4-250 0 0,0 1 1 0 0,0 0-1 0 0,-1 1 1 0 0,1 0-1 0 0,20 8 1 0 0,-19-5-4697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20.536"/>
    </inkml:context>
    <inkml:brush xml:id="br0">
      <inkml:brushProperty name="width" value="0.1" units="cm"/>
      <inkml:brushProperty name="height" value="0.1" units="cm"/>
      <inkml:brushProperty name="color" value="#F4F91B"/>
    </inkml:brush>
  </inkml:definitions>
  <inkml:trace contextRef="#ctx0" brushRef="#br0">4138 86 1927 0 0,'0'0'84'0'0,"15"2"456"0"0,-13-2-480 0 0,-1-1 0 0 0,1 1 0 0 0,0-1 0 0 0,-1 0 0 0 0,1 0 0 0 0,0 0 0 0 0,-1 0 0 0 0,1 0 0 0 0,-1 0 0 0 0,1 0 0 0 0,-1-1 0 0 0,0 1 0 0 0,0-1 0 0 0,0 1 0 0 0,1-1 0 0 0,-1 1 0 0 0,-1-1 0 0 0,1 1 0 0 0,0-1 0 0 0,0 0 0 0 0,0 1 0 0 0,-1-1 0 0 0,1 0 0 0 0,-1 0 0 0 0,0 0 0 0 0,1 1 0 0 0,-1-1 0 0 0,0 0 0 0 0,0 0 0 0 0,0 0 0 0 0,0 0 0 0 0,0 0 0 0 0,-1 1 0 0 0,1-1 0 0 0,-1 0 0 0 0,1 0 0 0 0,-1 0 0 0 0,1 1 0 0 0,-1-1 0 0 0,0 0 0 0 0,0 1 0 0 0,0-1 0 0 0,0 1 0 0 0,0-1 0 0 0,0 1 0 0 0,-1-1 0 0 0,1 1 0 0 0,0 0 0 0 0,-1 0 0 0 0,1-1 0 0 0,-1 1 0 0 0,1 0 0 0 0,-1 0 0 0 0,1 1 0 0 0,-1-1 0 0 0,0 0 0 0 0,-2-1 0 0 0,-4 0 164 0 0,0 1-1 0 0,-1 0 1 0 0,1 0-1 0 0,0 0 1 0 0,0 1-1 0 0,0 0 1 0 0,-1 1-1 0 0,1 0 0 0 0,-11 2 1 0 0,-12 5 20 0 0,-33 13 0 0 0,5-2-13 0 0,17-9 38 0 0,-1-2 0 0 0,1-1 1 0 0,-50 0-1 0 0,-132-8 910 0 0,93-1-606 0 0,-192 15 47 0 0,86 14-329 0 0,-270-6-1 0 0,196-38 160 0 0,250 13-368 0 0,-479-45 882 0 0,249 17-650 0 0,-3-1 189 0 0,-2 26-240 0 0,225 11-694 0 0,0 3-1 0 0,1 3 0 0 0,-104 29 1 0 0,88-14-4579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24.063"/>
    </inkml:context>
    <inkml:brush xml:id="br0">
      <inkml:brushProperty name="width" value="0.1" units="cm"/>
      <inkml:brushProperty name="height" value="0.1" units="cm"/>
      <inkml:brushProperty name="color" value="#F4F91B"/>
    </inkml:brush>
  </inkml:definitions>
  <inkml:trace contextRef="#ctx0" brushRef="#br0">1383 92 6335 0 0,'-6'-6'70'0'0,"-1"0"-1"0"0,0 1 0 0 0,-1 0 1 0 0,1 0-1 0 0,-1 0 0 0 0,0 1 1 0 0,0 0-1 0 0,0 1 0 0 0,-1 0 1 0 0,1 0-1 0 0,-11-1 0 0 0,-17-1 83 0 0,0 1 0 0 0,0 2 0 0 0,0 1 0 0 0,0 3 0 0 0,0 0 0 0 0,-48 11 0 0 0,20-5 134 0 0,0-2 0 0 0,0-3 0 0 0,0-2-1 0 0,0-4 1 0 0,0-2 0 0 0,-88-19-1 0 0,92 13-235 0 0,-1 2 0 0 0,-1 3-1 0 0,0 3 1 0 0,-78 5-1 0 0,81 5-209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25.077"/>
    </inkml:context>
    <inkml:brush xml:id="br0">
      <inkml:brushProperty name="width" value="0.1" units="cm"/>
      <inkml:brushProperty name="height" value="0.1" units="cm"/>
      <inkml:brushProperty name="color" value="#F4F91B"/>
    </inkml:brush>
  </inkml:definitions>
  <inkml:trace contextRef="#ctx0" brushRef="#br0">2243 32 1839 0 0,'-4'-3'236'0'0,"-1"-1"-212"0"0,0 1 0 0 0,0 0 1 0 0,0 0-1 0 0,-1 0 0 0 0,1 1 1 0 0,-7-2-1 0 0,-11 1 3388 0 0,-42 2-1211 0 0,35-1-1950 0 0,-1 2-1 0 0,0 1 1 0 0,-58 9 0 0 0,-21 12 355 0 0,-166 9 1 0 0,-115-22 974 0 0,83-37-669 0 0,214 15-702 0 0,0 5-1 0 0,-115 3 0 0 0,138 11-306 0 0,2 2-1 0 0,-1 4 0 0 0,-97 29 1 0 0,100-21-205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26.119"/>
    </inkml:context>
    <inkml:brush xml:id="br0">
      <inkml:brushProperty name="width" value="0.1" units="cm"/>
      <inkml:brushProperty name="height" value="0.1" units="cm"/>
      <inkml:brushProperty name="color" value="#F4F91B"/>
    </inkml:brush>
  </inkml:definitions>
  <inkml:trace contextRef="#ctx0" brushRef="#br0">2688 154 3911 0 0,'-10'-3'86'0'0,"1"0"-1"0"0,-1 0 0 0 0,0 1 1 0 0,1 1-1 0 0,-1 0 0 0 0,0 0 1 0 0,0 1-1 0 0,-17 1 0 0 0,11 0-49 0 0,-1-1-1 0 0,1 0 0 0 0,0-1 0 0 0,0-1 0 0 0,-1-1 0 0 0,-17-5 0 0 0,-96-37 2242 0 0,89 29-795 0 0,-72-18 0 0 0,17 20-694 0 0,-1 4 1 0 0,-137 3-1 0 0,152 6-616 0 0,-5 3-29 0 0,1 5 0 0 0,-90 19 0 0 0,-30 2 34 0 0,98-17-146 0 0,-246 27 167 0 0,4 29-251 0 0,152-10-3749 0 0,106-21-362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0:23.647"/>
    </inkml:context>
    <inkml:brush xml:id="br0">
      <inkml:brushProperty name="width" value="0.1" units="cm"/>
      <inkml:brushProperty name="height" value="0.1" units="cm"/>
      <inkml:brushProperty name="color" value="#F4F91B"/>
    </inkml:brush>
  </inkml:definitions>
  <inkml:trace contextRef="#ctx0" brushRef="#br0">1 187 3223 0 0,'30'14'312'0'0,"-25"-13"-289"0"0,1 0 0 0 0,-1-1 0 0 0,1 0-1 0 0,-1 0 1 0 0,1 0 0 0 0,-1-1 0 0 0,1 0 0 0 0,-1 0-1 0 0,11-3 1 0 0,1-3 572 0 0,27-14-1 0 0,-33 15-282 0 0,1 0 0 0 0,0 1-1 0 0,0 0 1 0 0,0 1-1 0 0,17-4 1 0 0,5 4-172 0 0,0 3 0 0 0,1 0 0 0 0,35 5 0 0 0,49 0-144 0 0,289-38 1055 0 0,-291 20-913 0 0,1 5 0 0 0,0 5 0 0 0,129 12 0 0 0,-177-1-5 0 0,116 7 184 0 0,-300-22 818 0 0,-189-7-725 0 0,156 5-317 0 0,-49 5-17 0 0,-114-10-78 0 0,220-1 23 0 0,52 9 28 0 0,-65-5-1 0 0,-83 14-38 0 0,183-2-8 0 0,-24-1 32 0 0,26 0-32 0 0,0 1-1 0 0,0 0 0 0 0,0 0 0 0 0,0 0 1 0 0,-1-1-1 0 0,1 1 0 0 0,0-1 0 0 0,0 1 0 0 0,0-1 1 0 0,0 1-1 0 0,1-1 0 0 0,-1 1 0 0 0,0-1 0 0 0,0 0 1 0 0,0 0-1 0 0,0 1 0 0 0,1-1 0 0 0,-1 0 0 0 0,0 0 1 0 0,1 0-1 0 0,-1 0 0 0 0,0-1 0 0 0,3 2-1 0 0,0-1 0 0 0,0 1 0 0 0,-1 0 0 0 0,1 0 0 0 0,0 0 0 0 0,0 0 0 0 0,0 0 0 0 0,0 1 0 0 0,0-1 0 0 0,0 0 0 0 0,2 2 0 0 0,353 81 11 0 0,-265-72 29 0 0,0-5 0 0 0,118-7 0 0 0,-193 1-43 0 0,53 0 25 0 0,0 3-1 0 0,84 15 0 0 0,-82-9 11 0 0,0-4 0 0 0,1-3 0 0 0,141-14 0 0 0,-58 9 22 0 0,-104 3-44 0 0,-244 4 70 0 0,95-3 36 0 0,-164-7 126 0 0,168-5-188 0 0,-52-3 41 0 0,-113 19-19 0 0,171 1-41 0 0,-1-5 0 0 0,-106-11 0 0 0,106-3-13 0 0,-1 5-1 0 0,-153 5 0 0 0,127 10-21 0 0,276-10 124 0 0,148 4 8 0 0,62 13-74 0 0,-55-4 23 0 0,-140 7-24 0 0,-102-7-58 0 0,0-4 0 0 0,80-4-1 0 0,-147-3 1 0 0,371-9 66 0 0,-353 10-62 0 0,43-5-1 0 0,-58 4 56 0 0,0-1 0 0 0,0 0-1 0 0,0 0 1 0 0,0-1 0 0 0,-1-1 0 0 0,18-8 0 0 0,-25 11-31 0 0,-1 0 1 0 0,1 0 0 0 0,-1 0 0 0 0,1 0-1 0 0,-1 0 1 0 0,0 0 0 0 0,0 0 0 0 0,1 0 0 0 0,-1 0-1 0 0,0-1 1 0 0,0 1 0 0 0,0 0 0 0 0,0-1-1 0 0,-1 1 1 0 0,1-1 0 0 0,0 1 0 0 0,-1-1-1 0 0,1 1 1 0 0,0-1 0 0 0,-1 1 0 0 0,0-1 0 0 0,1-3-1 0 0,-1 4-16 0 0,0 1 0 0 0,-1-1 0 0 0,1 0-1 0 0,0 1 1 0 0,0-1 0 0 0,0 1 0 0 0,-1-1-1 0 0,1 0 1 0 0,0 1 0 0 0,-1-1 0 0 0,1 1-1 0 0,0-1 1 0 0,-1 1 0 0 0,1-1 0 0 0,-1 1 0 0 0,1-1-1 0 0,-1 1 1 0 0,1 0 0 0 0,-1-1 0 0 0,0 1-1 0 0,0-1 1 0 0,-1 0-7 0 0,1 1 0 0 0,-1-1 0 0 0,0 1 0 0 0,0-1 0 0 0,0 1 0 0 0,1 0 0 0 0,-1 0 0 0 0,0 0 0 0 0,0 0 1 0 0,0 0-1 0 0,-2 0 0 0 0,-2 3-49 0 0,-1-1 1 0 0,1 1-1 0 0,0 0 1 0 0,0 0-1 0 0,0 0 1 0 0,0 1 0 0 0,1 0-1 0 0,-6 5 1 0 0,-3 2-226 0 0,-17 17-606 0 0,14-13 184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28.866"/>
    </inkml:context>
    <inkml:brush xml:id="br0">
      <inkml:brushProperty name="width" value="0.1" units="cm"/>
      <inkml:brushProperty name="height" value="0.1" units="cm"/>
      <inkml:brushProperty name="color" value="#F4F91B"/>
    </inkml:brush>
  </inkml:definitions>
  <inkml:trace contextRef="#ctx0" brushRef="#br0">2381 35 919 0 0,'0'0'34'0'0,"0"-1"-1"0"0,-1 1 0 0 0,1 0 0 0 0,0 0 0 0 0,0-1 0 0 0,-1 1 0 0 0,1 0 0 0 0,0 0 0 0 0,0-1 1 0 0,-1 1-1 0 0,1 0 0 0 0,0 0 0 0 0,0 0 0 0 0,-1 0 0 0 0,1-1 0 0 0,0 1 0 0 0,-1 0 0 0 0,1 0 1 0 0,0 0-1 0 0,-1 0 0 0 0,1 0 0 0 0,0 0 0 0 0,-1 0 0 0 0,1 0 0 0 0,0 0 0 0 0,-1 0 0 0 0,1 0 1 0 0,0 0-1 0 0,-1 0 0 0 0,1 0 0 0 0,0 0 0 0 0,-1 1 0 0 0,1-1 0 0 0,0 0 0 0 0,-1 0 0 0 0,1 0 0 0 0,0 0 1 0 0,0 1-1 0 0,-1-1 0 0 0,1 0 0 0 0,0 0 0 0 0,0 0 0 0 0,-1 1 0 0 0,1-1 0 0 0,0 1 0 0 0,-14 13 2506 0 0,10-10-1654 0 0,3-5-558 0 0,-2 5 199 0 0,0 8 178 0 0,3-11-650 0 0,0-1-1 0 0,0 1 0 0 0,-1 0 0 0 0,1-1 0 0 0,0 1 1 0 0,0 0-1 0 0,0 0 0 0 0,0-1 0 0 0,-1 1 0 0 0,1 0 1 0 0,0-1-1 0 0,0 1 0 0 0,-1 0 0 0 0,1-1 0 0 0,-1 1 1 0 0,1-1-1 0 0,-1 1 0 0 0,1 0 0 0 0,-1-1 0 0 0,1 1 1 0 0,-1-1-1 0 0,1 0 0 0 0,-1 1 0 0 0,-1 0 0 0 0,0 0 57 0 0,1-1-1 0 0,-1 1 1 0 0,0-1-1 0 0,0 1 0 0 0,0-1 1 0 0,0 0-1 0 0,0 0 0 0 0,0 0 1 0 0,0 0-1 0 0,0 0 1 0 0,0 0-1 0 0,-2-1 0 0 0,-21-4 770 0 0,13 2-635 0 0,-1 1 0 0 0,-23-1 0 0 0,-32 5-161 0 0,23-1 178 0 0,-47-4 0 0 0,-149-24 853 0 0,-212-17 268 0 0,32 42-418 0 0,330 8-937 0 0,-230 22 182 0 0,233-16-426 0 0,-142 38 1 0 0,148-26-1028 0 0,-5 4-3959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30.405"/>
    </inkml:context>
    <inkml:brush xml:id="br0">
      <inkml:brushProperty name="width" value="0.1" units="cm"/>
      <inkml:brushProperty name="height" value="0.1" units="cm"/>
      <inkml:brushProperty name="color" value="#F4F91B"/>
    </inkml:brush>
  </inkml:definitions>
  <inkml:trace contextRef="#ctx0" brushRef="#br0">1124 64 919 0 0,'-47'1'287'0'0,"23"0"187"0"0,-1-1-1 0 0,0-1 0 0 0,-34-5 0 0 0,-201-35 5567 0 0,-135 24-3745 0 0,362 18-2427 0 0,0 3 0 0 0,0 0 1 0 0,0 3-1 0 0,1 0 0 0 0,-54 21 0 0 0,47-14-3688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30.899"/>
    </inkml:context>
    <inkml:brush xml:id="br0">
      <inkml:brushProperty name="width" value="0.1" units="cm"/>
      <inkml:brushProperty name="height" value="0.1" units="cm"/>
      <inkml:brushProperty name="color" value="#F4F91B"/>
    </inkml:brush>
  </inkml:definitions>
  <inkml:trace contextRef="#ctx0" brushRef="#br0">2251 86 3223 0 0,'-4'-17'233'0'0,"2"10"-93"0"0,0 0 0 0 0,0 0 0 0 0,0 0 0 0 0,-1 0 1 0 0,-4-9-1 0 0,6 15 59 0 0,-1-1 0 0 0,0 1 0 0 0,1-1 0 0 0,-1 1 0 0 0,0 0 0 0 0,1-1 0 0 0,-1 1 0 0 0,0 0 0 0 0,0 0 0 0 0,0 0 0 0 0,0 1 0 0 0,0-1 0 0 0,0 0 0 0 0,0 1 0 0 0,-1-1 0 0 0,1 1 1 0 0,-4 0-1 0 0,0-1-174 0 0,0 1 0 0 0,0 0 0 0 0,0 1 1 0 0,-1 0-1 0 0,-5 1 0 0 0,-58 19-26 0 0,40-12 16 0 0,-39 8-1 0 0,-233 8 1868 0 0,11-2-4 0 0,18 13-1507 0 0,195-30-222 0 0,-118-7-1 0 0,-169 4 61 0 0,2 29-1112 0 0,339-29 752 0 0,-62 7-4020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32.559"/>
    </inkml:context>
    <inkml:brush xml:id="br0">
      <inkml:brushProperty name="width" value="0.1" units="cm"/>
      <inkml:brushProperty name="height" value="0.1" units="cm"/>
      <inkml:brushProperty name="color" value="#F4F91B"/>
    </inkml:brush>
  </inkml:definitions>
  <inkml:trace contextRef="#ctx0" brushRef="#br0">2668 63 3679 0 0,'0'-1'93'0'0,"0"0"-1"0"0,0 0 1 0 0,0 0-1 0 0,0 0 1 0 0,0 0-1 0 0,0 0 1 0 0,0 0-1 0 0,0 0 1 0 0,-1 0-1 0 0,1 0 1 0 0,0 0-1 0 0,-1 0 0 0 0,1 0 1 0 0,-1 0-1 0 0,1 0 1 0 0,-1 0-1 0 0,1 1 1 0 0,-1-1-1 0 0,1 0 1 0 0,-1 0-1 0 0,0 1 1 0 0,0-1-1 0 0,1 0 1 0 0,-1 1-1 0 0,0-1 1 0 0,0 0-1 0 0,0 1 0 0 0,0-1 1 0 0,0 1-1 0 0,-1-1 1 0 0,-2 0 103 0 0,-1 1 0 0 0,1-1 1 0 0,0 1-1 0 0,-1 0 0 0 0,1 0 1 0 0,-6 1-1 0 0,3 0-517 0 0,-4-1 458 0 0,0-1-1 0 0,0 0 1 0 0,1 0-1 0 0,-1-1 1 0 0,0-1-1 0 0,-20-7 1 0 0,19 6 118 0 0,0 0 1 0 0,0 1-1 0 0,0 0 0 0 0,-1 1 1 0 0,-12 0-1 0 0,-25 5 81 0 0,0 2 0 0 0,1 3 0 0 0,-68 18 1 0 0,9-1-220 0 0,49-14 33 0 0,-1-2 1 0 0,0-3 0 0 0,-100-2-1 0 0,11-13 197 0 0,-146-2 492 0 0,-80-15 50 0 0,86 2-654 0 0,162 17-476 0 0,-80-2 794 0 0,156 9-2031 0 0,0 3-1 0 0,-53 9 1 0 0,39 0-2965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33.488"/>
    </inkml:context>
    <inkml:brush xml:id="br0">
      <inkml:brushProperty name="width" value="0.1" units="cm"/>
      <inkml:brushProperty name="height" value="0.1" units="cm"/>
      <inkml:brushProperty name="color" value="#F4F91B"/>
    </inkml:brush>
  </inkml:definitions>
  <inkml:trace contextRef="#ctx0" brushRef="#br0">1435 149 2303 0 0,'-29'-10'1855'0'0,"-35"-7"-1"0"0,25 7-1333 0 0,-66-20 934 0 0,39 10-326 0 0,-1 2 0 0 0,-121-14 0 0 0,-248 21 390 0 0,397 13-1450 0 0,0 2 1 0 0,0 2-1 0 0,-51 14 1 0 0,64-13-134 0 0,1 2 0 0 0,-1 1 0 0 0,2 2 0 0 0,-1 0 0 0 0,-37 25 1 0 0,17-3-175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1:27.608"/>
    </inkml:context>
    <inkml:brush xml:id="br0">
      <inkml:brushProperty name="width" value="0.1" units="cm"/>
      <inkml:brushProperty name="height" value="0.1" units="cm"/>
      <inkml:brushProperty name="color" value="#F4F91B"/>
    </inkml:brush>
  </inkml:definitions>
  <inkml:trace contextRef="#ctx0" brushRef="#br0">6 70 919 0 0,'-5'-44'4480'0'0,"5"44"-4463"0"0,0 0 0 0 0,0 0 0 0 0,0 0-1 0 0,0-1 1 0 0,-1 1 0 0 0,1 0 0 0 0,0 0 0 0 0,0 0-1 0 0,0 0 1 0 0,0-1 0 0 0,0 1 0 0 0,0 0-1 0 0,0 0 1 0 0,0 0 0 0 0,1-1 0 0 0,-1 1-1 0 0,0 0 1 0 0,0 0 0 0 0,0 0 0 0 0,0-1-1 0 0,0 1 1 0 0,0 0 0 0 0,0 0 0 0 0,0 0 0 0 0,0 0-1 0 0,0 0 1 0 0,1-1 0 0 0,-1 1 0 0 0,0 0-1 0 0,0 0 1 0 0,0 0 0 0 0,0 0 0 0 0,1 0-1 0 0,-1 0 1 0 0,0-1 0 0 0,0 1 0 0 0,0 0-1 0 0,0 0 1 0 0,1 0 0 0 0,-1 0 0 0 0,0 0 0 0 0,0 0-1 0 0,0 0 1 0 0,1 0 0 0 0,-1 0 0 0 0,0 0-1 0 0,0 0 1 0 0,0 0 0 0 0,1 0 0 0 0,-1 0-1 0 0,0 0 1 0 0,0 0 0 0 0,0 0 0 0 0,0 0-1 0 0,1 0 1 0 0,-1 0 0 0 0,0 1 0 0 0,0-1 0 0 0,0 0-1 0 0,0 0 1 0 0,1 0 0 0 0,-1 0 0 0 0,0 0-1 0 0,0 0 1 0 0,0 1 0 0 0,0-1 0 0 0,0 0-1 0 0,1 0 1 0 0,-1 1-8 0 0,0-1 1 0 0,0 0-1 0 0,0 0 0 0 0,1 0 0 0 0,-1 0 1 0 0,0 1-1 0 0,0-1 0 0 0,0 0 1 0 0,1 0-1 0 0,-1 0 0 0 0,0 0 0 0 0,0 0 1 0 0,1 0-1 0 0,-1 1 0 0 0,0-1 0 0 0,0 0 1 0 0,1 0-1 0 0,-1 0 0 0 0,0 0 0 0 0,0 0 1 0 0,1 0-1 0 0,-1 0 0 0 0,0 0 0 0 0,1 0 1 0 0,-1 0-1 0 0,0 0 0 0 0,0 0 1 0 0,1 0-1 0 0,-1-1 0 0 0,0 1 0 0 0,0 0 1 0 0,1 0-1 0 0,-1 0 0 0 0,0 0 0 0 0,0 0 1 0 0,0-1-1 0 0,1 1 0 0 0,-1 0 0 0 0,0 0 1 0 0,0 0-1 0 0,0 0 0 0 0,1-1 0 0 0,-1 1 1 0 0,0 0-1 0 0,0 0 0 0 0,0-1 1 0 0,0 1-1 0 0,0 0 0 0 0,1-2 123 0 0,0 1-1 0 0,0-1 1 0 0,0 1-1 0 0,0 0 1 0 0,0 0-1 0 0,0-1 1 0 0,0 1-1 0 0,0 0 1 0 0,0 0-1 0 0,0 0 1 0 0,1 0-1 0 0,1-1 1 0 0,-2 2-122 0 0,0-1 0 0 0,0 1 0 0 0,-1-1-1 0 0,1 1 1 0 0,0 0 0 0 0,0 0 0 0 0,0-1 0 0 0,0 1 0 0 0,0 0 0 0 0,-1 0 0 0 0,1 0 0 0 0,0 0 0 0 0,0 0 0 0 0,0 0 0 0 0,0 0 0 0 0,0 0 0 0 0,0 0 0 0 0,0 0 0 0 0,-1 1 0 0 0,1-1 0 0 0,0 0-1 0 0,0 1 1 0 0,0-1 0 0 0,0 0 0 0 0,-1 1 0 0 0,1-1 0 0 0,0 1 0 0 0,0-1 0 0 0,1 2 0 0 0,4 6 179 0 0,-6-7-185 0 0,0-1 1 0 0,1 1-1 0 0,-1 0 0 0 0,0-1 0 0 0,1 1 0 0 0,-1-1 0 0 0,0 1 1 0 0,1-1-1 0 0,-1 0 0 0 0,1 1 0 0 0,-1-1 0 0 0,1 1 1 0 0,-1-1-1 0 0,1 0 0 0 0,-1 1 0 0 0,1-1 0 0 0,0 0 0 0 0,-1 0 1 0 0,1 1-1 0 0,-1-1 0 0 0,1 0 0 0 0,0 0 0 0 0,-1 0 0 0 0,1 0 1 0 0,0 0-1 0 0,-1 0 0 0 0,1 0 0 0 0,-1 0 0 0 0,1 0 0 0 0,0 0 1 0 0,0 0-1 0 0,39-7 210 0 0,-23 3-191 0 0,0 1 1 0 0,0 1-1 0 0,-1 1 0 0 0,1 0 1 0 0,24 3-1 0 0,43 6-23 0 0,-58-5 17 0 0,0-1 0 0 0,0-1-1 0 0,0-1 1 0 0,27-4 0 0 0,-23 1-2 0 0,0 2-1 0 0,53 4 1 0 0,-3 4-15 0 0,112-6 0 0 0,-8 0 0 0 0,-147 3 0 0 0,-1 2 0 0 0,70 21 0 0 0,-75-18 0 0 0,171 34 0 0 0,-165-36 0 0 0,4 0 0 0 0,-1-2 0 0 0,1-1 0 0 0,61-3 0 0 0,130-3 339 0 0,-187 2-324 0 0,132-3 125 0 0,-134 0-107 0 0,-1-2 0 0 0,47-11-1 0 0,-53 7-32 0 0,-21 4 0 0 0,-1 1 0 0 0,1 1 0 0 0,0 0 0 0 0,1 1 0 0 0,18 0 0 0 0,97 8 64 0 0,-111-4-64 0 0,146 19 0 0 0,-126-15 0 0 0,24 5 0 0 0,-31-4 6 0 0,0-1 0 0 0,0-1 0 0 0,1-2 0 0 0,39-1 0 0 0,135-17 28 0 0,-187 13-34 0 0,33-1 35 0 0,101 9-1 0 0,-106-2-32 0 0,0-2 0 0 0,82-8 0 0 0,64-19 115 0 0,-30 9-117 0 0,-138 14 11 0 0,0 0-1 0 0,0 2 0 0 0,1 1 0 0 0,-1 2 0 0 0,42 8 0 0 0,8 1-7 0 0,23-1-3 0 0,159-3 0 0 0,-6 2 25 0 0,-9 2 412 0 0,-51-27-269 0 0,-123 7-136 0 0,0 3 1 0 0,111 6 0 0 0,-118 4-31 0 0,-1-3 0 0 0,1-3 0 0 0,-1-3-1 0 0,1-2 1 0 0,93-22 0 0 0,-124 22 5 0 0,0 1-1 0 0,1 2 1 0 0,0 1 0 0 0,0 2-1 0 0,-1 1 1 0 0,1 1 0 0 0,55 12-1 0 0,93 8-6 0 0,-137-22 0 0 0,68-8 0 0 0,-29 0 0 0 0,72 7-2 0 0,-81 2 68 0 0,18 2-65 0 0,-42-1 25 0 0,77-7 1 0 0,66-28 29 0 0,-188 32-48 0 0,40-9 7 0 0,0 3 0 0 0,0 2-1 0 0,1 1 1 0 0,84 6 0 0 0,-96 3-9 0 0,0 1-1 0 0,42 15 0 0 0,-51-13 3 0 0,0-1 0 0 0,0-1 0 0 0,1-2 0 0 0,0 0 0 0 0,40 0 0 0 0,14-8 17 0 0,1 4 0 0 0,158 19 0 0 0,-198-12-2 0 0,2-1-1 0 0,-1-3 1 0 0,0-1 0 0 0,1-2-1 0 0,-1-2 1 0 0,1-2 0 0 0,61-13-1 0 0,-74 12-22 0 0,-1 1 0 0 0,1 1 0 0 0,46 2 0 0 0,-61 1 0 0 0,36-4 52 0 0,-35 2-27 0 0,0 1 1 0 0,18 1-1 0 0,-33 0-61 0 0,1 0-1 0 0,-1 0 1 0 0,1 1-1 0 0,-1-1 1 0 0,1 1-1 0 0,-1-1 1 0 0,1 1-1 0 0,-1-1 1 0 0,1 1-1 0 0,-1 0 1 0 0,1 0-1 0 0,-1 0 1 0 0,0-1-1 0 0,0 1 1 0 0,1 1-1 0 0,-1-1 1 0 0,2 2-1 0 0,1 4-786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4:24.318"/>
    </inkml:context>
    <inkml:brush xml:id="br0">
      <inkml:brushProperty name="width" value="0.1" units="cm"/>
      <inkml:brushProperty name="height" value="0.1" units="cm"/>
      <inkml:brushProperty name="color" value="#F4F91B"/>
    </inkml:brush>
  </inkml:definitions>
  <inkml:trace contextRef="#ctx0" brushRef="#br0">27 1 1375 0 0,'-12'27'288'0'0,"10"-23"-206"0"0,0 0 0 0 0,0-1 0 0 0,1 1 0 0 0,-1 0-1 0 0,1 0 1 0 0,0 0 0 0 0,0 0 0 0 0,0 0 0 0 0,0 0 0 0 0,1 0-1 0 0,-1 0 1 0 0,1 0 0 0 0,0 0 0 0 0,0 0 0 0 0,1 0 0 0 0,-1 0-1 0 0,1 0 1 0 0,2 8 0 0 0,-2-11-16 0 0,0 0-1 0 0,0 0 0 0 0,0 0 1 0 0,0 1-1 0 0,0-1 1 0 0,0 0-1 0 0,0 0 1 0 0,0-1-1 0 0,0 1 0 0 0,1 0 1 0 0,-1 0-1 0 0,0 0 1 0 0,0-1-1 0 0,1 1 1 0 0,-1-1-1 0 0,1 1 1 0 0,-1-1-1 0 0,0 0 0 0 0,1 1 1 0 0,-1-1-1 0 0,2 0 1 0 0,40 1 1653 0 0,-19-1-1394 0 0,90 4 1356 0 0,-93-4-1241 0 0,-17 1-425 0 0,0-1 0 0 0,-1 1-1 0 0,1 0 1 0 0,-1 0-1 0 0,1 1 1 0 0,-1-1 0 0 0,1 0-1 0 0,-1 1 1 0 0,0 0 0 0 0,0 0-1 0 0,0 0 1 0 0,0 0-1 0 0,0 1 1 0 0,4 3 0 0 0,-4-3-1 0 0,1 0 1 0 0,0 0-1 0 0,0 0 1 0 0,0 0 0 0 0,0-1-1 0 0,1 1 1 0 0,7 2-1 0 0,-3-2 27 0 0,0 1 0 0 0,0 0 0 0 0,0 0 0 0 0,0 1-1 0 0,12 9 1 0 0,-12-7 17 0 0,1-1-1 0 0,0 0 1 0 0,16 6-1 0 0,-17-10 20 0 0,0 0 1 0 0,0-1-1 0 0,0 0 0 0 0,1 0 1 0 0,-1-1-1 0 0,0-1 0 0 0,1 1 1 0 0,-1-1-1 0 0,0-1 0 0 0,0 0 1 0 0,10-3-1 0 0,-4 1 26 0 0,0 1 0 0 0,28-1 0 0 0,148 0 287 0 0,-15 11-132 0 0,1 1-250 0 0,90-27 64 0 0,-181 9 52 0 0,173 4 0 0 0,-121 27-124 0 0,-1-1 0 0 0,57 3 0 0 0,-11-1 0 0 0,168-24 120 0 0,-258-2-112 0 0,168 6 197 0 0,51-2 92 0 0,-110-19-179 0 0,62-3 30 0 0,-136 9-121 0 0,-81 6 24 0 0,57 0-1 0 0,64 15-50 0 0,-69-2 0 0 0,203 2 0 0 0,-110 10 64 0 0,-138-15-50 0 0,213 18 164 0 0,-203-14-163 0 0,94-2 1 0 0,-99-5-5 0 0,1 2 0 0 0,59 11 0 0 0,80 17-11 0 0,-74-23 0 0 0,128-9 0 0 0,-198 2 16 0 0,1 2 0 0 0,-2 2 0 0 0,67 14 0 0 0,-95-12-16 0 0,43 17 0 0 0,-51-16 0 0 0,0-1 0 0 0,1 0 0 0 0,-1-2 0 0 0,1 0 0 0 0,23 2 0 0 0,17-7 16 0 0,98-13 0 0 0,-99 7 0 0 0,107 0 0 0 0,-142 7 43 0 0,1 0 0 0 0,-1-2 0 0 0,0-1 0 0 0,0-1 0 0 0,-1 0 0 0 0,1-2 0 0 0,37-15 0 0 0,-41 13 55 0 0,23-8 77 0 0,-39 15-176 0 0,0 0-1 0 0,0 0 1 0 0,0 1-1 0 0,0-1 0 0 0,0 1 1 0 0,0 0-1 0 0,0 0 0 0 0,0 0 1 0 0,0 0-1 0 0,0 1 0 0 0,4 0 1 0 0,-6 0-39 0 0,0 0 1 0 0,1-1-1 0 0,-1 1 1 0 0,0 0-1 0 0,0 0 1 0 0,0 1 0 0 0,1-1-1 0 0,-1 0 1 0 0,-1 0-1 0 0,1 0 1 0 0,0 1-1 0 0,0-1 1 0 0,0 1 0 0 0,-1-1-1 0 0,1 0 1 0 0,0 1-1 0 0,-1-1 1 0 0,0 1-1 0 0,1-1 1 0 0,-1 1 0 0 0,0-1-1 0 0,0 1 1 0 0,0 0-1 0 0,0-1 1 0 0,0 1-1 0 0,0-1 1 0 0,0 3 0 0 0,-2 12-879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34.143"/>
    </inkml:context>
    <inkml:brush xml:id="br0">
      <inkml:brushProperty name="width" value="0.1" units="cm"/>
      <inkml:brushProperty name="height" value="0.1" units="cm"/>
      <inkml:brushProperty name="color" value="#F4F91B"/>
    </inkml:brush>
  </inkml:definitions>
  <inkml:trace contextRef="#ctx0" brushRef="#br0">3062 77 2303 0 0,'0'-3'21'0'0,"-1"0"0"0"0,0 1-1 0 0,0-1 1 0 0,0 0-1 0 0,0 0 1 0 0,0 1-1 0 0,-1-1 1 0 0,0 1 0 0 0,-2-4-1 0 0,3 5 16 0 0,0 1 0 0 0,0-1-1 0 0,0 0 1 0 0,-1 1 0 0 0,1-1 0 0 0,0 1 0 0 0,0-1-1 0 0,-1 1 1 0 0,1 0 0 0 0,0-1 0 0 0,-1 1-1 0 0,1 0 1 0 0,0 0 0 0 0,-1 0 0 0 0,1 0-1 0 0,0 0 1 0 0,-1 0 0 0 0,1 0 0 0 0,0 1-1 0 0,-1-1 1 0 0,1 0 0 0 0,0 1 0 0 0,-2 0-1 0 0,-11 2 62 0 0,0 0 0 0 0,1-1-1 0 0,-1 0 1 0 0,-28-2-1 0 0,-24-3 429 0 0,-70-11 1281 0 0,-91-3 808 0 0,166 19-2265 0 0,-1 2 0 0 0,1 4 0 0 0,1 1 0 0 0,-70 21-1 0 0,47-8-272 0 0,-1-4 0 0 0,-1-4 0 0 0,0-3-1 0 0,-94-1 1 0 0,-136-16 516 0 0,234 0-251 0 0,-150-31-1 0 0,191 27-260 0 0,-91-21 220 0 0,-135-13 0 0 0,131 33-894 0 0,-180 8 0 0 0,229 7-3618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36.619"/>
    </inkml:context>
    <inkml:brush xml:id="br0">
      <inkml:brushProperty name="width" value="0.1" units="cm"/>
      <inkml:brushProperty name="height" value="0.1" units="cm"/>
      <inkml:brushProperty name="color" value="#F4F91B"/>
    </inkml:brush>
  </inkml:definitions>
  <inkml:trace contextRef="#ctx0" brushRef="#br0">922 108 4143 0 0,'-27'-65'3755'0'0,"25"62"-3595"0"0,0 0 1 0 0,0 0-1 0 0,0 0 1 0 0,0 1-1 0 0,0-1 0 0 0,-1 1 1 0 0,1-1-1 0 0,-1 1 1 0 0,0 0-1 0 0,1 0 0 0 0,-1 0 1 0 0,0 0-1 0 0,0 1 1 0 0,-1-1-1 0 0,1 1 0 0 0,0 0 1 0 0,0-1-1 0 0,-1 2 1 0 0,1-1-1 0 0,0 0 0 0 0,-1 1 1 0 0,-5-1-1 0 0,-7 1-246 0 0,-1 0 1 0 0,1 1-1 0 0,-26 5 0 0 0,9-1 433 0 0,-72 5-231 0 0,22-4 114 0 0,-127 28 0 0 0,162-20-385 0 0,2 2 0 0 0,-60 30 0 0 0,49-20-212 0 0,11-6-625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37.047"/>
    </inkml:context>
    <inkml:brush xml:id="br0">
      <inkml:brushProperty name="width" value="0.1" units="cm"/>
      <inkml:brushProperty name="height" value="0.1" units="cm"/>
      <inkml:brushProperty name="color" value="#F4F91B"/>
    </inkml:brush>
  </inkml:definitions>
  <inkml:trace contextRef="#ctx0" brushRef="#br0">1373 85 1087 0 0,'-47'9'21'0'0,"-95"16"108"0"0,71-20 454 0 0,-1-4 0 0 0,-92-10 0 0 0,-141-36 3212 0 0,182 17-2328 0 0,-29-5-18 0 0,126 29-1229 0 0,-1 1 1 0 0,1 1-1 0 0,-48 3 0 0 0,58 1-227 0 0,0 1 0 0 0,0 0-1 0 0,0 2 1 0 0,-17 6 0 0 0,-13 7-88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38.150"/>
    </inkml:context>
    <inkml:brush xml:id="br0">
      <inkml:brushProperty name="width" value="0.1" units="cm"/>
      <inkml:brushProperty name="height" value="0.1" units="cm"/>
      <inkml:brushProperty name="color" value="#F4F91B"/>
    </inkml:brush>
  </inkml:definitions>
  <inkml:trace contextRef="#ctx0" brushRef="#br0">2581 153 4607 0 0,'-5'-6'167'0'0,"0"1"0"0"0,-1-1 0 0 0,0 1-1 0 0,0 1 1 0 0,0-1 0 0 0,-1 1-1 0 0,1 0 1 0 0,-1 0 0 0 0,0 1 0 0 0,0 0-1 0 0,-1 0 1 0 0,1 1 0 0 0,-13-3-1 0 0,8 4 71 0 0,0-1 0 0 0,0 2-1 0 0,0 0 1 0 0,0 0 0 0 0,0 1-1 0 0,0 1 1 0 0,0 0 0 0 0,-14 4-1 0 0,8-2-182 0 0,-1 0 0 0 0,0-1 0 0 0,0-2 0 0 0,-20 1 1 0 0,-79-9 476 0 0,21 1-189 0 0,-428 30 1344 0 0,407-14-1451 0 0,-1-5 1 0 0,-229-21-1 0 0,-15-41 772 0 0,205 29-1582 0 0,-175-7-1 0 0,270 30-856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41.543"/>
    </inkml:context>
    <inkml:brush xml:id="br0">
      <inkml:brushProperty name="width" value="0.1" units="cm"/>
      <inkml:brushProperty name="height" value="0.1" units="cm"/>
      <inkml:brushProperty name="color" value="#F4F91B"/>
    </inkml:brush>
  </inkml:definitions>
  <inkml:trace contextRef="#ctx0" brushRef="#br0">3214 73 5671 0 0,'-2'-4'117'0'0,"-1"0"0"0"0,0 0 0 0 0,0 1 0 0 0,-1-1 0 0 0,1 1 0 0 0,-1 0-1 0 0,0 0 1 0 0,1 0 0 0 0,-1 0 0 0 0,-1 1 0 0 0,1-1 0 0 0,0 1 0 0 0,-1 0-1 0 0,1 0 1 0 0,-1 1 0 0 0,-4-2 0 0 0,-10-1 612 0 0,0 1 0 0 0,-35-1 0 0 0,14 2-1011 0 0,-32-5 790 0 0,0 4 0 0 0,-106 7 0 0 0,30 13-96 0 0,-157 39 0 0 0,218-36-180 0 0,-1-4 0 0 0,0-4 0 0 0,-148 0 0 0 0,-11-7 321 0 0,-42-1-74 0 0,-32-41 4 0 0,214 20-286 0 0,-140-5-1 0 0,171 22-22 0 0,-98 10 1 0 0,142-5-542 0 0,-59 17 0 0 0,70-15-640 0 0,1 1-1 0 0,0 0 1 0 0,-33 21 0 0 0,12-3-3447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47.405"/>
    </inkml:context>
    <inkml:brush xml:id="br0">
      <inkml:brushProperty name="width" value="0.1" units="cm"/>
      <inkml:brushProperty name="height" value="0.1" units="cm"/>
      <inkml:brushProperty name="color" value="#F4F91B"/>
    </inkml:brush>
  </inkml:definitions>
  <inkml:trace contextRef="#ctx0" brushRef="#br0">1497 31 455 0 0,'-27'0'668'0'0,"12"1"-511"0"0,-1-1 1 0 0,0 0-1 0 0,-29-5 1 0 0,3-4 616 0 0,-1 2 1 0 0,1 2 0 0 0,-1 1-1 0 0,0 3 1 0 0,-59 5 0 0 0,-64 13 184 0 0,-185 16 208 0 0,-92-13 109 0 0,392-20-1280 0 0,0 5-116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48.154"/>
    </inkml:context>
    <inkml:brush xml:id="br0">
      <inkml:brushProperty name="width" value="0.1" units="cm"/>
      <inkml:brushProperty name="height" value="0.1" units="cm"/>
      <inkml:brushProperty name="color" value="#F4F91B"/>
    </inkml:brush>
  </inkml:definitions>
  <inkml:trace contextRef="#ctx0" brushRef="#br0">3319 138 3367 0 0,'-4'-3'51'0'0,"0"0"0"0"0,0 0 0 0 0,0 1 0 0 0,0 0 0 0 0,-1-1 0 0 0,1 2 0 0 0,0-1-1 0 0,-1 0 1 0 0,0 1 0 0 0,1 0 0 0 0,-1 0 0 0 0,0 0 0 0 0,1 1 0 0 0,-1-1-1 0 0,0 1 1 0 0,0 0 0 0 0,1 1 0 0 0,-1-1 0 0 0,-9 3 0 0 0,-95 24 761 0 0,56-13-790 0 0,-1-2 1 0 0,0-2 0 0 0,-62 3-1 0 0,84-14 196 0 0,0-1 0 0 0,1-2 0 0 0,-55-14 0 0 0,45 8 858 0 0,-60-5 0 0 0,35 13-481 0 0,0 4-1 0 0,-71 10 1 0 0,-19 1-563 0 0,59-10-10 0 0,0-4-1 0 0,-129-18 0 0 0,-203-57 643 0 0,381 65-511 0 0,0 3 0 0 0,-55-2 0 0 0,-98 6 120 0 0,196 4-269 0 0,-97-4 66 0 0,-138-22-1 0 0,202 21-365 0 0,-1 1 0 0 0,1 3-1 0 0,-1 1 1 0 0,0 2 0 0 0,1 1 0 0 0,-54 13 0 0 0,6 6-2160 0 0,5 2-138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43.109"/>
    </inkml:context>
    <inkml:brush xml:id="br0">
      <inkml:brushProperty name="width" value="0.1" units="cm"/>
      <inkml:brushProperty name="height" value="0.1" units="cm"/>
      <inkml:brushProperty name="color" value="#F4F91B"/>
    </inkml:brush>
  </inkml:definitions>
  <inkml:trace contextRef="#ctx0" brushRef="#br0">1804 298 2271 0 0,'0'0'8'0'0,"0"0"-1"0"0,0 0 1 0 0,0 0-1 0 0,0 0 1 0 0,0 0-1 0 0,0 0 1 0 0,0 0-1 0 0,0 0 1 0 0,0 0-1 0 0,0 0 1 0 0,0 0-1 0 0,0 0 1 0 0,0 0-1 0 0,0 0 0 0 0,-1 0 1 0 0,1 0-1 0 0,0 0 1 0 0,0 0-1 0 0,0 0 1 0 0,0 0-1 0 0,0 0 1 0 0,0 0-1 0 0,0 0 1 0 0,0 0-1 0 0,0 0 1 0 0,0 0-1 0 0,0 0 1 0 0,0 0-1 0 0,0 0 0 0 0,0 0 1 0 0,-1 0-1 0 0,1 0 1 0 0,0 0-1 0 0,0 0 1 0 0,0 0-1 0 0,0 0 1 0 0,0 0-1 0 0,0 1 1 0 0,0-1-1 0 0,0 0 1 0 0,0 0-1 0 0,0 0 1 0 0,0 0-1 0 0,0 0 0 0 0,0 0 1 0 0,0 0-1 0 0,0 0 1 0 0,0 0-1 0 0,0 0 1 0 0,0 0-1 0 0,0 0 1 0 0,0 0-1 0 0,0 1 1 0 0,0-1-1 0 0,0 0 1 0 0,0 0-1 0 0,0 0 0 0 0,0 0 1 0 0,-12-3 877 0 0,-14-6 687 0 0,-27-23-146 0 0,-2 3 1 0 0,-1 3 0 0 0,-80-27-1 0 0,34 22-671 0 0,-157-27 0 0 0,-88 13-66 0 0,-1 32-401 0 0,324 13-303 0 0,-1 2 1 0 0,1 0-1 0 0,0 2 0 0 0,0 1 1 0 0,1 1-1 0 0,-1 1 0 0 0,1 0 1 0 0,-41 22-1 0 0,30-10-1872 0 0,-35 26-1 0 0,20-7-2184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9:43.811"/>
    </inkml:context>
    <inkml:brush xml:id="br0">
      <inkml:brushProperty name="width" value="0.1" units="cm"/>
      <inkml:brushProperty name="height" value="0.1" units="cm"/>
      <inkml:brushProperty name="color" value="#F4F91B"/>
    </inkml:brush>
  </inkml:definitions>
  <inkml:trace contextRef="#ctx0" brushRef="#br0">3707 56 2759 0 0,'-5'-3'384'0'0,"0"0"-1"0"0,0 1 0 0 0,0 0 0 0 0,0 0 0 0 0,0 0 0 0 0,-10-2 0 0 0,-19-7 275 0 0,24 7-437 0 0,1 0-1 0 0,-1 1 0 0 0,0 1 0 0 0,0-1 0 0 0,0 2 0 0 0,0-1 0 0 0,0 1 1 0 0,0 1-1 0 0,-1 0 0 0 0,1 0 0 0 0,-11 3 0 0 0,-12 3 25 0 0,0 1 0 0 0,-33 13 0 0 0,-28 6-258 0 0,-158 21 235 0 0,183-39 199 0 0,-118 1 0 0 0,89-9 62 0 0,0 5-1 0 0,-133 24 0 0 0,144-17-330 0 0,-1-5 1 0 0,-1-3-1 0 0,1-4 0 0 0,-116-15 0 0 0,182 13-101 0 0,-85-9 488 0 0,-152-35-1 0 0,96 6 0 0 0,-186-21 0 0 0,277 53-559 0 0,-1 3 0 0 0,0 4 0 0 0,0 2 0 0 0,1 4 0 0 0,-86 16 0 0 0,107-9-452 0 0,-58 21 0 0 0,5 8-3097 0 0,10 0-864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0:32.449"/>
    </inkml:context>
    <inkml:brush xml:id="br0">
      <inkml:brushProperty name="width" value="0.1" units="cm"/>
      <inkml:brushProperty name="height" value="0.1" units="cm"/>
      <inkml:brushProperty name="color" value="#F4F91B"/>
    </inkml:brush>
  </inkml:definitions>
  <inkml:trace contextRef="#ctx0" brushRef="#br0">9599 1872 1351 0 0,'-18'1'137'0'0,"0"1"-1"0"0,-30 7 1 0 0,35-6-30 0 0,0 0 0 0 0,0-1 1 0 0,0-1-1 0 0,0 0 0 0 0,0 0 1 0 0,0-1-1 0 0,-18-3 0 0 0,-92-19 2616 0 0,91 17-2314 0 0,0 2-1 0 0,-45 1 0 0 0,40 2-375 0 0,-13 0 182 0 0,0-1 0 0 0,-76-12 0 0 0,106 9-161 0 0,-116-18 969 0 0,117 21-894 0 0,0 0 0 0 0,0 1 0 0 0,1 1 0 0 0,-1 1-1 0 0,-24 5 1 0 0,16-3-118 0 0,0 0 0 0 0,1-2-1 0 0,-1-1 1 0 0,-29-3 0 0 0,-1 1-1 0 0,18 3-10 0 0,-54 9 0 0 0,66-7 0 0 0,-1 0 0 0 0,0-2 0 0 0,0-1 0 0 0,-47-4 0 0 0,11-7 125 0 0,34 4 12 0 0,-1 1 0 0 0,0 2 1 0 0,0 1-1 0 0,-37 2 0 0 0,-129 13-20 0 0,166-13-24 0 0,0-1-1 0 0,-55-8 1 0 0,-59-22 400 0 0,-21-3-208 0 0,81 22-253 0 0,-106-1 0 0 0,-54 25 32 0 0,226-14-34 0 0,0 0-1 0 0,0-1 1 0 0,0-1-1 0 0,-35-12 1 0 0,36 10 2 0 0,0 1 1 0 0,-1 0-1 0 0,0 2 0 0 0,-35-4 1 0 0,24 9-10 0 0,0 1 1 0 0,-37 8 0 0 0,41-5-7 0 0,0-2 0 0 0,-1-1-1 0 0,-39 0 1 0 0,19-3 29 0 0,1 2-1 0 0,-1 2 0 0 0,-85 19 1 0 0,82-16-32 0 0,0-1 0 0 0,-92-2 0 0 0,26-3 370 0 0,79 3-276 0 0,-62 13 0 0 0,63-9-77 0 0,-64 5 0 0 0,44-13 150 0 0,-64-8 0 0 0,13-1-21 0 0,8 10-120 0 0,-129 16 0 0 0,5 0 19 0 0,141-18 238 0 0,-158-24 1 0 0,231 24-238 0 0,-37-2 94 0 0,0 1 1 0 0,1 3-1 0 0,-76 10 1 0 0,67-5-155 0 0,-1-2-1 0 0,-56-3 1 0 0,38-6 63 0 0,0 3 1 0 0,-1 4-1 0 0,-79 11 0 0 0,-257 15 145 0 0,297-25-170 0 0,82 0-8 0 0,1 1-1 0 0,-49 13 1 0 0,-28 5 19 0 0,-132-9 163 0 0,81-6-85 0 0,-197 11-10 0 0,269-15 8 0 0,-88-8-1 0 0,145 4-117 0 0,-108 2 59 0 0,48 1-68 0 0,42-3 125 0 0,-64-9 0 0 0,89 7-99 0 0,-16-3 109 0 0,-50-1 0 0 0,51 6-108 0 0,1-2 0 0 0,-41-8 0 0 0,41 7 51 0 0,-1 1 0 0 0,-44 2 1 0 0,50 1-61 0 0,16-1-7 0 0,-1 0-1 0 0,-17-5 1 0 0,17 3 36 0 0,0 1 0 0 0,-18-1 1 0 0,30 3 99 0 0,0-1 0 0 0,0 1 1 0 0,1-1-1 0 0,-1 0 1 0 0,0 0-1 0 0,0 0 0 0 0,1-1 1 0 0,-1 1-1 0 0,1-1 1 0 0,-1 0-1 0 0,1 0 1 0 0,0 0-1 0 0,0 0 0 0 0,0-1 1 0 0,-4-3-1 0 0,5 4-133 0 0,-1 0 0 0 0,1 1-1 0 0,0-1 1 0 0,-1 1 0 0 0,1 0 0 0 0,-1 0-1 0 0,1 0 1 0 0,-1 0 0 0 0,-3-1-1 0 0,5 2-62 0 0,0 0 1 0 0,-1 0-1 0 0,1 0 0 0 0,-1-1 0 0 0,1 1 0 0 0,0-1 0 0 0,-1 1 0 0 0,1-1 0 0 0,0 1 0 0 0,0-1 0 0 0,-1 0 0 0 0,1 1 0 0 0,0-1 0 0 0,0 0 0 0 0,0 0 0 0 0,0 0 0 0 0,0 0 0 0 0,0 0 0 0 0,0 0 1 0 0,0 0-1 0 0,1 0 0 0 0,-1 0 0 0 0,0-1 0 0 0,0 1 0 0 0,1 0 0 0 0,-1 0 0 0 0,1-1 0 0 0,-1 1 0 0 0,1 0 0 0 0,0-1 0 0 0,0 1 0 0 0,-1-2 0 0 0,0-3 80 0 0,1 1 0 0 0,-2 0 0 0 0,1-1 0 0 0,-1 1-1 0 0,0 0 1 0 0,0 0 0 0 0,0 0 0 0 0,-1 1 0 0 0,0-1 0 0 0,1 0-1 0 0,-8-6 1 0 0,-5-13-51 0 0,8 10 103 0 0,1 0 0 0 0,0-1-1 0 0,1 1 1 0 0,1-1 0 0 0,0 0-1 0 0,1 0 1 0 0,1 0-1 0 0,-1-18 1 0 0,2 21-71 0 0,-1-5 0 0 0,0-8 75 0 0,-1 1 1 0 0,-1-1-1 0 0,-1 1 1 0 0,-1 0-1 0 0,-16-40 1 0 0,3 18 192 0 0,1-1 0 0 0,2 0-1 0 0,2-1 1 0 0,-12-84 0 0 0,22 89 41 0 0,2-59 0 0 0,3 68-197 0 0,-1 14-44 0 0,1-1 0 0 0,1 1 0 0 0,6-22 0 0 0,-5 27-70 0 0,-2 6 3 0 0,1 1 0 0 0,0 0 1 0 0,1 0-1 0 0,5-13 0 0 0,8-16 212 0 0,-2 0 0 0 0,-1 0 0 0 0,11-65 0 0 0,-17 72-195 0 0,-4 19-14 0 0,1-1 0 0 0,0 2 0 0 0,1-1 0 0 0,0 0 0 0 0,1 1 0 0 0,0 0 0 0 0,9-11 0 0 0,-3 6 5 0 0,0 0 0 0 0,2 0 0 0 0,23-19 0 0 0,-32 30-16 0 0,1 0-1 0 0,0 1 1 0 0,0-1-1 0 0,0 1 1 0 0,0 1-1 0 0,0-1 1 0 0,1 1-1 0 0,-1 0 1 0 0,1 0-1 0 0,0 1 1 0 0,-1 0-1 0 0,12-1 1 0 0,6 2 8 0 0,1 1 0 0 0,29 5-1 0 0,27 1 1 0 0,72-8 42 0 0,-116 1-49 0 0,0-3-1 0 0,38-6 0 0 0,0-1 10 0 0,-26 5 38 0 0,7-1-46 0 0,75 1-1 0 0,163 14 204 0 0,-156-14-136 0 0,359 27 56 0 0,-480-20-130 0 0,33 4 24 0 0,1-2 0 0 0,78-3 0 0 0,-124-1-22 0 0,100-9 64 0 0,120 7 0 0 0,-101 11-38 0 0,-27-1 25 0 0,109-5 0 0 0,-93-10-13 0 0,270-3 240 0 0,-302 10-229 0 0,148-18 0 0 0,-149 8 31 0 0,153 2-1 0 0,-96 21-35 0 0,-72-6-28 0 0,80 0-1 0 0,15-17-16 0 0,-87 3 34 0 0,126 6-1 0 0,-109 9 18 0 0,244 11-36 0 0,-268-19-9 0 0,294 11 54 0 0,-190-4-59 0 0,-21-1 0 0 0,-42 2 0 0 0,501 24 0 0 0,-532-28 15 0 0,145 26 0 0 0,-152-17-3 0 0,0-3-1 0 0,114 1 0 0 0,-76-15-11 0 0,198 21 0 0 0,-239-8 21 0 0,0-2 1 0 0,72-3-1 0 0,33-22 24 0 0,-76 5-26 0 0,-61 11-19 0 0,-1 2 0 0 0,1 1 0 0 0,38 6 0 0 0,16 2 0 0 0,-23-2 0 0 0,-44-4 0 0 0,0 0 0 0 0,37-2 0 0 0,69-19 626 0 0,-38 3-1156 0 0,-48 8 530 0 0,41-13 0 0 0,14-2 0 0 0,-70 18 0 0 0,0 0 0 0 0,0 2 0 0 0,41 2 0 0 0,54-1 0 0 0,-42-1 0 0 0,98-8 0 0 0,-62 3 0 0 0,123 0 0 0 0,-82 9-4 0 0,-125-3 21 0 0,-1-2 0 0 0,0-2 0 0 0,33-8 0 0 0,18-11-17 0 0,73-16 0 0 0,-117 35 0 0 0,59 0 0 0 0,-60 4 0 0 0,69-10 0 0 0,-58 4 0 0 0,59-2 0 0 0,67 12 0 0 0,78-24 0 0 0,-116 7 0 0 0,80-17 0 0 0,-208 30 0 0 0,120-11 0 0 0,-89 11 0 0 0,-1-2 0 0 0,41-9 0 0 0,-35 0 0 0 0,-28 7 0 0 0,-1 1 0 0 0,1 1 0 0 0,0 0 0 0 0,25-1 0 0 0,-13 2 0 0 0,1-1 0 0 0,-1-1 0 0 0,36-10 0 0 0,35-5 0 0 0,-94 18-3 0 0,0 0-1 0 0,0 0 0 0 0,0 1 1 0 0,0-1-1 0 0,0 1 1 0 0,-1 0-1 0 0,1 1 0 0 0,0-1 1 0 0,0 1-1 0 0,0-1 1 0 0,0 1-1 0 0,0 0 0 0 0,-1 1 1 0 0,1-1-1 0 0,0 1 1 0 0,-1-1-1 0 0,1 1 0 0 0,-1 0 1 0 0,6 4-1 0 0,-2-1-6 0 0,1 0 0 0 0,0 0 0 0 0,11 3-1 0 0,-12-5 7 0 0,0 0 1 0 0,0 1-1 0 0,0 0 0 0 0,-1 0 0 0 0,9 7 0 0 0,-5-2-1 0 0,0 0-1 0 0,0 0 1 0 0,-1 1 0 0 0,-1 0-1 0 0,0 1 1 0 0,0 0 0 0 0,-1 0-1 0 0,0 1 1 0 0,-1 0 0 0 0,-1 0-1 0 0,6 16 1 0 0,7 46-62 0 0,-4 0 0 0 0,9 132 0 0 0,-9-55 12 0 0,-7-90 55 0 0,-3-1 1 0 0,-4 87-1 0 0,-2-119-1 0 0,-1-1-1 0 0,-2 0 1 0 0,0 0-1 0 0,-2 0 1 0 0,-1-1-1 0 0,-1 0 1 0 0,-21 43-1 0 0,3-22-8 0 0,-3-1-1 0 0,-1-1 0 0 0,-2-2 1 0 0,-45 47-1 0 0,51-62-30 0 0,2 2-1 0 0,1 1 1 0 0,-30 51 0 0 0,21-18-2421 0 0,8 4-3537 0 0,11-20-871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4:25.659"/>
    </inkml:context>
    <inkml:brush xml:id="br0">
      <inkml:brushProperty name="width" value="0.1" units="cm"/>
      <inkml:brushProperty name="height" value="0.1" units="cm"/>
      <inkml:brushProperty name="color" value="#F4F91B"/>
    </inkml:brush>
  </inkml:definitions>
  <inkml:trace contextRef="#ctx0" brushRef="#br0">0 25 455 0 0,'176'12'4093'0'0,"-1"0"-3410"0"0,76-21 355 0 0,-88 2-172 0 0,47-3-222 0 0,-47 3 48 0 0,204 16-1 0 0,-146 14 202 0 0,-177-19-721 0 0,0-2 0 0 0,69-4 0 0 0,90-21-51 0 0,-55 5 138 0 0,62 16 214 0 0,-56 4-370 0 0,64-3-105 0 0,-114 2 68 0 0,62 4-66 0 0,-73-1 8 0 0,94-7 0 0 0,-56-4 341 0 0,25-1 118 0 0,-151 7-448 0 0,1 1 1 0 0,-1-1-1 0 0,1 1 0 0 0,0 1 0 0 0,-1-1 0 0 0,8 3 0 0 0,-10-3-83 0 0,-1 1 0 0 0,1 0 0 0 0,-1 0 0 0 0,0 0 0 0 0,1 0 0 0 0,-1 0 0 0 0,0 1 0 0 0,0-1 0 0 0,0 1 0 0 0,0 0 0 0 0,0-1 0 0 0,0 1 0 0 0,0 0 0 0 0,0 0 0 0 0,1 3 0 0 0,1 2-1094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0:48.512"/>
    </inkml:context>
    <inkml:brush xml:id="br0">
      <inkml:brushProperty name="width" value="0.1" units="cm"/>
      <inkml:brushProperty name="height" value="0.1" units="cm"/>
      <inkml:brushProperty name="color" value="#E71224"/>
    </inkml:brush>
  </inkml:definitions>
  <inkml:trace contextRef="#ctx0" brushRef="#br0">4009 1899 1375 0 0,'-3'15'2318'0'0,"2"-15"-2260"0"0,1 1 1 0 0,0-1-1 0 0,-1 0 0 0 0,1 0 1 0 0,0 1-1 0 0,0-1 0 0 0,-1 0 1 0 0,1 0-1 0 0,0 0 1 0 0,-1 0-1 0 0,1 1 0 0 0,0-1 1 0 0,-1 0-1 0 0,1 0 0 0 0,0 0 1 0 0,-1 0-1 0 0,1 0 0 0 0,-1 0 1 0 0,1 0-1 0 0,0 0 1 0 0,-1 0-1 0 0,1 0 0 0 0,0 0 1 0 0,-1 0-1 0 0,1-1 0 0 0,-2 1 127 0 0,0-1 0 0 0,1 0 0 0 0,-1 0 0 0 0,0 0 0 0 0,1 0 0 0 0,-1 0 0 0 0,1 0 0 0 0,0-1 0 0 0,-1 1 0 0 0,1 0 0 0 0,0-1 0 0 0,-2-2 0 0 0,3 3-85 0 0,-1 0-1 0 0,0 0 0 0 0,0 0 0 0 0,0-1 1 0 0,0 1-1 0 0,0 0 0 0 0,0 0 0 0 0,0 1 1 0 0,0-1-1 0 0,-1 0 0 0 0,1 0 0 0 0,0 0 1 0 0,0 1-1 0 0,-1-1 0 0 0,1 1 0 0 0,0-1 1 0 0,-1 1-1 0 0,1 0 0 0 0,-1-1 0 0 0,-1 1 1 0 0,-27 5 952 0 0,22-3-970 0 0,3-2 99 0 0,-1 0 0 0 0,1 0 1 0 0,-1 0-1 0 0,0-1 0 0 0,1 0 0 0 0,0 0 0 0 0,-1 0 1 0 0,1-1-1 0 0,-10-3 0 0 0,8 2 14 0 0,0 0 0 0 0,0 0-1 0 0,0 1 1 0 0,0 0 0 0 0,-1 0 0 0 0,1 1 0 0 0,-1 0 0 0 0,-9 0-1 0 0,-4 2 66 0 0,-36 5 0 0 0,31-1-27 0 0,-44 14 0 0 0,1 1 40 0 0,53-15-199 0 0,13-4-48 0 0,0 0-1 0 0,0 0 0 0 0,-1-1 0 0 0,1 1 0 0 0,0-1 0 0 0,0 1 0 0 0,0-1 0 0 0,0 0 0 0 0,-4 0 0 0 0,-7-1 416 0 0,1 1 0 0 0,-1 1 0 0 0,0 0 0 0 0,1 1 0 0 0,0 0 1 0 0,-17 6-1 0 0,10-3-329 0 0,-37 4 0 0 0,-110-6-1474 0 0,129-3 1900 0 0,-60-11 113 0 0,68 12-571 0 0,7-1-46 0 0,-1 0-1 0 0,-23-4 1 0 0,-46-8 271 0 0,42 7-31 0 0,-59-15 1 0 0,91 17-120 0 0,-32-3 1 0 0,-7-1-62 0 0,-22 2 119 0 0,63 4-162 0 0,0 1-1 0 0,0 1 1 0 0,0 0-1 0 0,0 2 1 0 0,-32 8-1 0 0,27-6-11 0 0,9-4-31 0 0,1 0 1 0 0,0 0 0 0 0,-1-1-1 0 0,1-1 1 0 0,-22-3 0 0 0,18 2 105 0 0,-1 0 0 0 0,-27 1 0 0 0,6 2-53 0 0,0-1 0 0 0,-41-7-1 0 0,-40-1 38 0 0,4 1 60 0 0,79 3-62 0 0,0 1 0 0 0,-57 4 0 0 0,64 3-94 0 0,-1-2 0 0 0,1-1 0 0 0,-1-1 0 0 0,-45-6 0 0 0,57 4 14 0 0,0 0 0 0 0,1 2-1 0 0,-1 0 1 0 0,-31 5 0 0 0,27-3 3 0 0,0 0 0 0 0,-30-2 0 0 0,10-4 14 0 0,22 1 4 0 0,1 1 0 0 0,-1 1 0 0 0,-22 2 0 0 0,-7 1-25 0 0,33-1-12 0 0,1-1 0 0 0,-1 2-1 0 0,-27 5 1 0 0,30-3 5 0 0,-2 1 11 0 0,0-1 0 0 0,-20 2 0 0 0,20-3-4 0 0,-5 0-13 0 0,16-3 1 0 0,1 0 0 0 0,-1 0 0 0 0,1 0 0 0 0,0 1 0 0 0,-1 0 0 0 0,1 0 0 0 0,0 0 0 0 0,-7 2 0 0 0,6-1 0 0 0,0 0 0 0 0,0-1 0 0 0,0 0 0 0 0,0 0 0 0 0,-9 1 0 0 0,-18-2 4 0 0,19 1 5 0 0,-1 0-1 0 0,1-1 1 0 0,0-1-1 0 0,-1 0 1 0 0,1-1 0 0 0,-13-4-1 0 0,-44-6-8 0 0,43 9 0 0 0,23 3 0 0 0,-1 0 0 0 0,1 0 0 0 0,-1-1 0 0 0,1 1 0 0 0,-1-1 0 0 0,1 0 0 0 0,-1 0 0 0 0,1 0 0 0 0,0 0 0 0 0,-5-3 0 0 0,-42-16 64 0 0,49 19-64 0 0,0 1 0 0 0,0-1 0 0 0,0 1 0 0 0,1-1 0 0 0,-1 1 0 0 0,0-1 0 0 0,0 1 0 0 0,1-1 0 0 0,-1 0 0 0 0,0 1 0 0 0,1-1 0 0 0,-1 0 0 0 0,1 0 0 0 0,-1 0 0 0 0,1 1 0 0 0,-1-1 0 0 0,0-1 0 0 0,-1 0 0 0 0,0 1 0 0 0,0 0 0 0 0,0 0 0 0 0,0 0 0 0 0,-1 0 0 0 0,1 0 0 0 0,-1 0 0 0 0,1 0 0 0 0,-1 1 0 0 0,1-1 0 0 0,-1 1 0 0 0,-3 0 0 0 0,-10-4 0 0 0,10 2 8 0 0,1-1 1 0 0,0 0-1 0 0,0-1 0 0 0,0 1 0 0 0,-4-5 1 0 0,-21-13 59 0 0,27 19-55 0 0,-1-1 1 0 0,0 0 0 0 0,0 0 0 0 0,1 0 0 0 0,-1 0 0 0 0,1-1 0 0 0,0 1 0 0 0,-4-7 0 0 0,4 5 2 0 0,-1 0-1 0 0,0 0 0 0 0,-1 0 1 0 0,-6-5-1 0 0,9 7-7 0 0,-1 0 0 0 0,1-1 1 0 0,0 1-1 0 0,0-1 0 0 0,0 0 0 0 0,1 1 0 0 0,-1-1 0 0 0,1 0 1 0 0,0 0-1 0 0,0 0 0 0 0,0 0 0 0 0,0 0 0 0 0,1-6 0 0 0,-3-5 6 0 0,1 3 51 0 0,0 6-48 0 0,1 0 1 0 0,0 0 0 0 0,0 0-1 0 0,1 0 1 0 0,-1 0 0 0 0,2-8-1 0 0,2-12 40 0 0,2-11 11 0 0,0-39 0 0 0,-9 23-57 0 0,2 42-2 0 0,1 0 0 0 0,0-1 0 0 0,1 1 0 0 0,1 0 0 0 0,2-21-1 0 0,4-5 44 0 0,-2-1 0 0 0,2-74-1 0 0,-6 42-23 0 0,-4-92 72 0 0,0 124-94 0 0,-16-125 52 0 0,17 150-58 0 0,1 0 0 0 0,0-1 0 0 0,2-23 0 0 0,0 25 0 0 0,0 1 0 0 0,-1-1 0 0 0,-1 1 0 0 0,0-1 0 0 0,-3-16 0 0 0,-5-3 0 0 0,2-1 0 0 0,-3-40 0 0 0,7 53 11 0 0,-1 1-1 0 0,-1-1 1 0 0,0 1-1 0 0,-1-1 1 0 0,-10-18-1 0 0,9 20 1 0 0,0 0 0 0 0,0-1 0 0 0,2 0 0 0 0,1 0-1 0 0,-4-26 1 0 0,9-27-11 0 0,2 22 0 0 0,-3 48 0 0 0,0 1 0 0 0,0-1 0 0 0,0 1 0 0 0,0-1 0 0 0,1 1 0 0 0,-1-1 0 0 0,0 1 0 0 0,0-1 0 0 0,0 1 0 0 0,1-1 0 0 0,-1 1 0 0 0,0-1 0 0 0,1 1 0 0 0,-1 0 0 0 0,0-1 0 0 0,1 1 0 0 0,-1 0 0 0 0,1-1 0 0 0,-1 1 0 0 0,0 0 0 0 0,1-1 0 0 0,-1 1 0 0 0,1 0 0 0 0,-1 0 0 0 0,1 0 0 0 0,-1-1 0 0 0,1 1 0 0 0,-1 0 0 0 0,1 0 0 0 0,-1 0 0 0 0,1 0 0 0 0,-1 0 0 0 0,1 0 0 0 0,0 0 0 0 0,-1 0 0 0 0,1 0 0 0 0,-1 0 0 0 0,1 0 0 0 0,-1 0 0 0 0,1 1 0 0 0,-1-1 0 0 0,1 0 0 0 0,-1 0 0 0 0,1 1 0 0 0,28 9 0 0 0,-25-8 0 0 0,14 5-10 0 0,31 15-44 0 0,-46-21 54 0 0,0 0 0 0 0,-1 0 0 0 0,1 0 0 0 0,0-1 0 0 0,-1 1 0 0 0,1-1 0 0 0,0 1 0 0 0,0-1 0 0 0,4 0 0 0 0,11 1 0 0 0,9 11 0 0 0,-24-10 0 0 0,1 0 0 0 0,-1 0 0 0 0,0 0 0 0 0,1-1 0 0 0,-1 0 0 0 0,1 0 0 0 0,0 0 0 0 0,-1 0 0 0 0,1 0 0 0 0,0-1 0 0 0,0 0 0 0 0,0 1 0 0 0,-1-1 0 0 0,6-1 0 0 0,-1 0 0 0 0,1 1 0 0 0,-1 0 0 0 0,1 0 0 0 0,12 3 0 0 0,17 1 0 0 0,163-20 0 0 0,-182 13 0 0 0,133-19 0 0 0,84-8 0 0 0,-12 30 0 0 0,-90 3 0 0 0,-3-4 0 0 0,123 2 0 0 0,57-1 0 0 0,-138-2 0 0 0,-109 5 0 0 0,76 13 0 0 0,24 2 0 0 0,-76-12 0 0 0,91 17 0 0 0,-136-16 0 0 0,0-3 0 0 0,50 0 0 0 0,29 6 0 0 0,-24-1 0 0 0,-52-4 0 0 0,-1 2 0 0 0,0 2 0 0 0,50 15 0 0 0,54 12 0 0 0,-135-33 0 0 0,17 3 0 0 0,0-2 0 0 0,1 0 0 0 0,43-2 0 0 0,-40-4 167 0 0,-6-1 546 0 0,1 2 0 0 0,32 4-1 0 0,-52-2-577 0 0,-1 0 1 0 0,0 1-1 0 0,0 0 0 0 0,-1 0 0 0 0,1 1 1 0 0,0 1-1 0 0,-1-1 0 0 0,0 1 0 0 0,0 1 1 0 0,0-1-1 0 0,8 8 0 0 0,-11-8 77 0 0,3 2-736 0 0,0 0 0 0 0,-1 0-1 0 0,0 1 1 0 0,0 0 0 0 0,0 0-1 0 0,-1 1 1 0 0,7 10-1 0 0,-4-1 514 0 0,-1 0-1 0 0,-1 0 0 0 0,0 1 1 0 0,-2 0-1 0 0,0 0 0 0 0,0 1 1 0 0,-2-1-1 0 0,2 28 0 0 0,-3 15 19 0 0,-8 78-1 0 0,0-7-22 0 0,-24 311-89 0 0,17-320 93 0 0,9-69 12 0 0,2-15 0 0 0,-2-1 0 0 0,-18 74 0 0 0,9-65-649 0 0,3 0 0 0 0,-5 52 0 0 0,6 100-4662 0 0,10-142-1807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0:52.347"/>
    </inkml:context>
    <inkml:brush xml:id="br0">
      <inkml:brushProperty name="width" value="0.1" units="cm"/>
      <inkml:brushProperty name="height" value="0.1" units="cm"/>
      <inkml:brushProperty name="color" value="#E71224"/>
    </inkml:brush>
  </inkml:definitions>
  <inkml:trace contextRef="#ctx0" brushRef="#br0">5062 2086 2759 0 0,'0'-1'55'0'0,"0"0"0"0"0,0 0 0 0 0,0 0-1 0 0,-1 0 1 0 0,1 0 0 0 0,0 0-1 0 0,-1 0 1 0 0,1-1 0 0 0,0 1-1 0 0,-1 0 1 0 0,1 0 0 0 0,-2-1 0 0 0,1 1-42 0 0,1 1 1 0 0,0 0 0 0 0,0 0 0 0 0,-1-1 0 0 0,1 1 0 0 0,0 0 0 0 0,0-1 0 0 0,0 1-1 0 0,0 0 1 0 0,0-1 0 0 0,-1 1 0 0 0,1 0 0 0 0,0-1 0 0 0,0 1 0 0 0,0-1 0 0 0,0 1-1 0 0,0 0 1 0 0,0-1 0 0 0,0 1 0 0 0,0 0 0 0 0,0-1 0 0 0,0 1 0 0 0,0 0 0 0 0,0-1-1 0 0,0 1 1 0 0,1-1 0 0 0,-1 1 0 0 0,0 0 0 0 0,0-1 0 0 0,0 1 0 0 0,0 0 0 0 0,1 0-1 0 0,-1-1 1 0 0,0 1 0 0 0,0 0 0 0 0,1-1 0 0 0,-1 1 0 0 0,0 0 0 0 0,0 0 0 0 0,1-1-1 0 0,3-4 103 0 0,-1 1 0 0 0,0-1 0 0 0,-1-1 0 0 0,1 1 0 0 0,-1 0 0 0 0,0-1 0 0 0,0 1 0 0 0,-1-1 0 0 0,0 1 0 0 0,0-1 0 0 0,1-6 0 0 0,7-27 2932 0 0,-9 38-2970 0 0,0 0 1 0 0,0 0-1 0 0,1-1 0 0 0,-1 1 0 0 0,0 0 0 0 0,0 0 0 0 0,0 0 0 0 0,0 0 0 0 0,0-1 0 0 0,-1 1 0 0 0,1 0 0 0 0,0 0 0 0 0,0 0 0 0 0,-1 0 0 0 0,1 0 1 0 0,-1 0-1 0 0,1 0 0 0 0,-1 0 0 0 0,1 0 0 0 0,-1 0 0 0 0,0 0 0 0 0,1 0 0 0 0,-1 0 0 0 0,0 0 0 0 0,0 0 0 0 0,0 1 0 0 0,0-1 0 0 0,0 0 0 0 0,0 1 1 0 0,0-1-1 0 0,0 0 0 0 0,0 1 0 0 0,-2-1 0 0 0,2 0-41 0 0,-1 0-1 0 0,1 0 1 0 0,-1 1 0 0 0,1-1 0 0 0,0 0 0 0 0,-1 0-1 0 0,1 0 1 0 0,0-1 0 0 0,0 1 0 0 0,0 0 0 0 0,0 0-1 0 0,0-1 1 0 0,0 1 0 0 0,0 0 0 0 0,0-1 0 0 0,1 1-1 0 0,-1-1 1 0 0,1 1 0 0 0,-1-1 0 0 0,1 0 0 0 0,-1-2-1 0 0,5-37 832 0 0,-3 32-597 0 0,0 0 1 0 0,0 1-1 0 0,0-1 0 0 0,-2-14 0 0 0,0 20-252 0 0,0 0 0 0 0,0 1-1 0 0,0-1 1 0 0,0 0-1 0 0,-1 1 1 0 0,1-1 0 0 0,-1 1-1 0 0,1-1 1 0 0,-1 1 0 0 0,0 0-1 0 0,-3-4 1 0 0,3 4 45 0 0,-1 0 0 0 0,1-1 0 0 0,0 1 0 0 0,0-1 0 0 0,1 1 0 0 0,-1-1 0 0 0,1 0 0 0 0,-1 0 0 0 0,1 0 0 0 0,0 0 0 0 0,-2-5 0 0 0,-1-20 469 0 0,-1 1 0 0 0,-1-1 0 0 0,-1 1 1 0 0,-13-29-1 0 0,16 48-452 0 0,1 1 0 0 0,0 0 0 0 0,0-1 0 0 0,1 0 0 0 0,0 0 1 0 0,0 1-1 0 0,1-1 0 0 0,0 0 0 0 0,0 0 0 0 0,1-1 0 0 0,0 1 1 0 0,1 0-1 0 0,-1 0 0 0 0,2 0 0 0 0,3-13 0 0 0,0 7-11 0 0,0 0-1 0 0,5-25 1 0 0,-10 34-42 0 0,1 0 0 0 0,-1 1 0 0 0,0-1 0 0 0,0 0 0 0 0,0 0 0 0 0,-1 1 0 0 0,1-1 0 0 0,-1 1-1 0 0,0-1 1 0 0,-1 0 0 0 0,1 1 0 0 0,-4-7 0 0 0,-8-27 1 0 0,12 37-13 0 0,0-1 0 0 0,1 0 0 0 0,0 0 0 0 0,-1 1 0 0 0,1-1 0 0 0,0 0 0 0 0,0 0 1 0 0,0 0-1 0 0,0 1 0 0 0,0-1 0 0 0,0 0 0 0 0,0 0 0 0 0,1 1 0 0 0,-1-1 0 0 0,1 0 0 0 0,-1 0 1 0 0,1 1-1 0 0,1-3 0 0 0,0-1 3 0 0,0 0 1 0 0,0 1-1 0 0,0-1 1 0 0,0 0-1 0 0,-1 0 1 0 0,0 0-1 0 0,1-5 1 0 0,-1 5-7 0 0,15-47 52 0 0,-12 44-35 0 0,-1-1 0 0 0,0 0 0 0 0,-1 0 0 0 0,0 0 0 0 0,0 0 0 0 0,1-16 0 0 0,-5-3 174 0 0,0 1 0 0 0,-8-30 0 0 0,-2-27 89 0 0,9 33-58 0 0,3 31-178 0 0,-1 0-1 0 0,-1 0 0 0 0,-9-39 0 0 0,9 48-36 0 0,0 0-1 0 0,1 1 1 0 0,0-1 0 0 0,1 0-1 0 0,1-18 1 0 0,0 15 22 0 0,-1 1-1 0 0,0 0 1 0 0,-3-16-1 0 0,-3-3 21 0 0,-15-42 0 0 0,19 68-56 0 0,1-1 1 0 0,0 0-1 0 0,0 0 0 0 0,1 0 0 0 0,0 0 0 0 0,0 0 0 0 0,1-10 1 0 0,1-12 7 0 0,-2 26-14 0 0,2 2 0 0 0,-2 0 0 0 0,1-7 15 0 0,-1 7-13 0 0,0 1 0 0 0,0 0-1 0 0,0-1 1 0 0,0 1-1 0 0,0-1 1 0 0,0 1 0 0 0,0-1-1 0 0,0 1 1 0 0,0-1 0 0 0,0 1-1 0 0,-1-1 1 0 0,1 1-1 0 0,0-1 1 0 0,0 1 0 0 0,0-1-1 0 0,-1 1 1 0 0,1 0 0 0 0,0-1-1 0 0,0 1 1 0 0,-1-1-1 0 0,1 1 1 0 0,0 0 0 0 0,-1-1-1 0 0,1 1 1 0 0,-1 0 0 0 0,1 0-1 0 0,0-1 1 0 0,-1 1-1 0 0,0 0 1 0 0,-21-26 80 0 0,20 22-65 0 0,0 1-1 0 0,0 0 1 0 0,0 0 0 0 0,-1 0 0 0 0,0 0-1 0 0,0 0 1 0 0,1 0 0 0 0,-2 1 0 0 0,1-1-1 0 0,0 1 1 0 0,0 0 0 0 0,-1 0 0 0 0,1 0-1 0 0,-1 1 1 0 0,0-1 0 0 0,1 1 0 0 0,-1 0-1 0 0,-5-1 1 0 0,-19-3 11 0 0,-31-11-1 0 0,33 9-22 0 0,-41-7-1 0 0,-162-9-4 0 0,175 18 10 0 0,37 4 9 0 0,0-1 1 0 0,0 0 0 0 0,0-1 0 0 0,0-1-1 0 0,-27-10 1 0 0,-106-42 327 0 0,121 42-308 0 0,16 7-23 0 0,-1 1 0 0 0,0 0 0 0 0,0 1-1 0 0,0 0 1 0 0,-1 1 0 0 0,0 1 0 0 0,1 0-1 0 0,-25-1 1 0 0,-3 7 0 0 0,-1 1 0 0 0,1 2 0 0 0,-45 13 0 0 0,-21 3-16 0 0,81-17 0 0 0,-153 20 0 0 0,148-22 0 0 0,-1-2 0 0 0,1-1 0 0 0,-52-8 0 0 0,51 3 21 0 0,0 2 1 0 0,0 0-1 0 0,0 3 0 0 0,0 1 1 0 0,-54 8-1 0 0,9 0-21 0 0,0-2 0 0 0,-137-7 0 0 0,62 4 0 0 0,102 0 0 0 0,-89-6 0 0 0,78-1 0 0 0,0 2 0 0 0,-102 14 0 0 0,113-8 0 0 0,-89 0 33 0 0,2-1-2 0 0,32-2 1 0 0,71-3-12 0 0,-54 5 0 0 0,24 6-9 0 0,10-2 15 0 0,-79 2 1 0 0,104-9-27 0 0,0 2 0 0 0,0 0 0 0 0,-35 10 0 0 0,-86 30 0 0 0,34-9 0 0 0,-83 8 0 0 0,141-31 0 0 0,18-3 0 0 0,4-2 0 0 0,1 1 0 0 0,-57 21 0 0 0,60-14 0 0 0,7-3 0 0 0,-38 11 0 0 0,55-20 8 0 0,-20 3 48 0 0,-30-14 72 0 0,57 9-124 0 0,0-1 1 0 0,0 1-1 0 0,1-1 0 0 0,-1 1 1 0 0,0-1-1 0 0,0 0 0 0 0,0 0 1 0 0,1 0-1 0 0,-1 0 0 0 0,-2-2 1 0 0,-7-4 11 0 0,11 37-200 0 0,24 96-3761 0 0,-15-86 2138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0:58.218"/>
    </inkml:context>
    <inkml:brush xml:id="br0">
      <inkml:brushProperty name="width" value="0.1" units="cm"/>
      <inkml:brushProperty name="height" value="0.1" units="cm"/>
      <inkml:brushProperty name="color" value="#E71224"/>
    </inkml:brush>
  </inkml:definitions>
  <inkml:trace contextRef="#ctx0" brushRef="#br0">149 87 3223 0 0,'-1'-2'376'0'0,"-1"0"0"0"0,0 0 0 0 0,0 0 0 0 0,1 0-1 0 0,-1 1 1 0 0,0-1 0 0 0,-1 1 0 0 0,1-1 0 0 0,0 1-1 0 0,-3-1 1 0 0,-6-5 404 0 0,8 4-454 0 0,-1-1 1 0 0,1 0-1 0 0,-1 0 0 0 0,1 0 1 0 0,0 0-1 0 0,-2-6 0 0 0,-15-17 2502 0 0,17 31-2650 0 0,0 0 1 0 0,0 0 0 0 0,0 1 0 0 0,1-1 0 0 0,0 1 0 0 0,-2 5 0 0 0,-2 9 159 0 0,1-2 163 0 0,0 1 1 0 0,-3 31-1 0 0,4 34 67 0 0,3-47-424 0 0,-5 42 0 0 0,0-46-83 0 0,2 0-1 0 0,2 0 0 0 0,1 1 1 0 0,1-1-1 0 0,2 0 1 0 0,1 1-1 0 0,1-1 0 0 0,2-1 1 0 0,15 50-1 0 0,82 199 478 0 0,-47-134-362 0 0,-23-62-138 0 0,-23-54 0 0 0,8 41-1 0 0,6 22 12 0 0,-20-80 2 0 0,0 0 0 0 0,1-1 0 0 0,0 0 0 0 0,1 0 0 0 0,0 0 0 0 0,1 0 0 0 0,0-1 0 0 0,1 0 0 0 0,1-1 1 0 0,9 10-1 0 0,-16-18-29 0 0,6 6 52 0 0,0 0-1 0 0,1-1 1 0 0,-1-1 0 0 0,2 1-1 0 0,-1-1 1 0 0,1-1-1 0 0,-1 0 1 0 0,2 0-1 0 0,-1-1 1 0 0,11 3 0 0 0,14 4 196 0 0,37 16 0 0 0,-41-15-178 0 0,58 16 0 0 0,-88-28-92 0 0,28 7 13 0 0,0-1-1 0 0,1-1 1 0 0,0-2 0 0 0,60-1 0 0 0,-22-3 61 0 0,-1 2-1 0 0,96 15 1 0 0,-102-9-29 0 0,0-1-23 0 0,1-3-1 0 0,75-5 0 0 0,92 2 107 0 0,-180 4-128 0 0,56 13 0 0 0,-63-8 0 0 0,0-3 0 0 0,53 2 0 0 0,28-11 22 0 0,70 2 20 0 0,-69 9-28 0 0,-58-3 3 0 0,1-2-1 0 0,88-8 1 0 0,76-27 111 0 0,-209 29-128 0 0,-1 1 0 0 0,1 1 0 0 0,37 4 0 0 0,26-1 0 0 0,273 7 0 0 0,-270-1 19 0 0,71 2 26 0 0,-82-7-23 0 0,42-2 20 0 0,14-1-22 0 0,-92 2-9 0 0,1-2 0 0 0,-1-1 0 0 0,60-11 0 0 0,-63 4-11 0 0,-3-1 0 0 0,0 3 0 0 0,71-5 0 0 0,-88 12 0 0 0,1 1 0 0 0,19 4 0 0 0,-20-3 0 0 0,1 0 0 0 0,19 0 0 0 0,-24-3 0 0 0,-10 0 0 0 0,0 1 0 0 0,0-1 0 0 0,0 0 0 0 0,-1 0 0 0 0,1 0 0 0 0,0-1 0 0 0,0 1 0 0 0,-1-1 0 0 0,1 0 0 0 0,0 0 0 0 0,-1 0 0 0 0,1-1 0 0 0,-1 1 0 0 0,1-1 0 0 0,-1 0 0 0 0,0 0 0 0 0,0 0 0 0 0,0 0 0 0 0,3-3 0 0 0,23-39 291 0 0,-26 45-190 0 0,-2 7-74 0 0,-1 9-90 0 0,0-17 56 0 0,-8 93-3818 0 0,3-57-2891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1:02.462"/>
    </inkml:context>
    <inkml:brush xml:id="br0">
      <inkml:brushProperty name="width" value="0.1" units="cm"/>
      <inkml:brushProperty name="height" value="0.1" units="cm"/>
      <inkml:brushProperty name="color" value="#E71224"/>
    </inkml:brush>
  </inkml:definitions>
  <inkml:trace contextRef="#ctx0" brushRef="#br0">1643 1806 455 0 0,'2'0'108'0'0,"1"-1"0"0"0,-1 1 0 0 0,0 0 0 0 0,0 1 0 0 0,0-1 0 0 0,0 0 0 0 0,0 1 0 0 0,0-1 0 0 0,0 1 0 0 0,0 0 0 0 0,3 1 0 0 0,-4-2-10 0 0,0 1-1 0 0,0 0 0 0 0,0-1 0 0 0,0 1 0 0 0,1-1 1 0 0,-1 1-1 0 0,0-1 0 0 0,1 0 0 0 0,-1 1 1 0 0,0-1-1 0 0,0 0 0 0 0,1 0 0 0 0,-1 0 0 0 0,0 0 1 0 0,1 0-1 0 0,-1 0 0 0 0,0-1 0 0 0,1 1 0 0 0,-1 0 1 0 0,0-1-1 0 0,2 0 557 0 0,-3 1-479 0 0,-1-1-1 0 0,1 1 0 0 0,-1-1 0 0 0,1 1 1 0 0,-1-1-1 0 0,1 1 0 0 0,-1 0 1 0 0,1-1-1 0 0,-1 1 0 0 0,0 0 0 0 0,1 0 1 0 0,-1-1-1 0 0,1 1 0 0 0,-1 0 0 0 0,0 0 1 0 0,1 0-1 0 0,-1 0 0 0 0,0 0 0 0 0,1 0 1 0 0,-1 0-1 0 0,1 0 0 0 0,-2 0 0 0 0,-18-1 825 0 0,18 2-783 0 0,-17-1 193 0 0,0 2 0 0 0,-24 6 0 0 0,25-5-26 0 0,-1 0 1 0 0,-25 1-1 0 0,-41-3 1052 0 0,-86-2 177 0 0,128-2-1289 0 0,-400-31 1267 0 0,398 31-1463 0 0,0 1 0 0 0,1 2 1 0 0,-1 3-1 0 0,0 1 0 0 0,-53 12 0 0 0,10 2-109 0 0,-155 24 17 0 0,226-43-12 0 0,15 1-20 0 0,1 0 0 0 0,-1-1 0 0 0,1 1 0 0 0,-1 0 0 0 0,1 0 0 0 0,-1 0 0 0 0,1 0 0 0 0,-1 0 0 0 0,1 0 0 0 0,-1 1-1 0 0,1-1 1 0 0,-1 0 0 0 0,-2 2 0 0 0,-11 10-3 0 0,10-6 64 0 0,13-43 1391 0 0,-7 36-1383 0 0,0 1-4 0 0,-1 0-68 0 0,0 1 1 0 0,0-1-1 0 0,0 1 0 0 0,0-1 1 0 0,1 1-1 0 0,-1-1 0 0 0,0 1 1 0 0,0-1-1 0 0,1 1 0 0 0,-1-1 1 0 0,0 1-1 0 0,1-1 0 0 0,-1 0 1 0 0,1 1-1 0 0,-1-1 0 0 0,0 0 1 0 0,1 1-1 0 0,-1-1 1 0 0,1 0-1 0 0,-1 0 0 0 0,1 1 1 0 0,-1-1-1 0 0,1 0 0 0 0,-1 0 1 0 0,1 0-1 0 0,-1 0 0 0 0,1 0 1 0 0,-1 1-1 0 0,1-1 0 0 0,-1 0 1 0 0,1 0-1 0 0,-1 0 0 0 0,1 0 1 0 0,0-1-1 0 0,-1 1 1 0 0,1 0-1 0 0,0 0 0 0 0,-1 0 0 0 0,0 0 0 0 0,1 0 0 0 0,-1 0 0 0 0,0 0 0 0 0,0 0 0 0 0,1 0 0 0 0,-1 0 0 0 0,0 0 0 0 0,0 1 0 0 0,0-1 0 0 0,1 0 0 0 0,-1 0 0 0 0,0 0 0 0 0,0 0 0 0 0,0 0 0 0 0,1 1 0 0 0,-1-1 0 0 0,0 0 0 0 0,0 0 0 0 0,0 0 0 0 0,0 1 0 0 0,0-1 0 0 0,0 0 0 0 0,1 0 0 0 0,-1 0 0 0 0,0 1 0 0 0,0-1 0 0 0,0 0 0 0 0,0 0 0 0 0,0 1 0 0 0,0-1 0 0 0,0 1 0 0 0,0-1 0 0 0,0 0 0 0 0,0 0 0 0 0,0 0 0 0 0,0 1 0 0 0,0-1 0 0 0,0 0 0 0 0,0 0 0 0 0,0 0 0 0 0,0 1 0 0 0,0-1 0 0 0,0 0 0 0 0,0 0 0 0 0,0 0 0 0 0,1 0 0 0 0,-1 1 0 0 0,0-1 0 0 0,0 0 0 0 0,0 0 0 0 0,0 0 0 0 0,0 0 0 0 0,0 0 0 0 0,1 1 0 0 0,-1-1 0 0 0,0 0 0 0 0,0 0 0 0 0,0 0 0 0 0,0 0 0 0 0,1 0 0 0 0,-1 0 0 0 0,0 0 0 0 0,0 0 0 0 0,0 1 0 0 0,0-1 0 0 0,1 0 0 0 0,-1 0 0 0 0,0 0 0 0 0,0 0 0 0 0,0 0 0 0 0,1 0 0 0 0,-1 0 0 0 0,0 0 0 0 0,0 0 0 0 0,0 0 0 0 0,1 0 0 0 0,-1-1 0 0 0,0 1 0 0 0,0 0 0 0 0,0 0 0 0 0,1 0 0 0 0,-1 0 0 0 0,0 0 0 0 0,0 0 0 0 0,0 0 0 0 0,0 0 0 0 0,1-1 0 0 0,0 1 2 0 0,0 0 0 0 0,0 0-1 0 0,0 0 1 0 0,0 0 0 0 0,0 1-1 0 0,0-1 1 0 0,0 0 0 0 0,0 0-1 0 0,1 1 1 0 0,-1-1 0 0 0,0 0-1 0 0,-1 1 1 0 0,1 0 0 0 0,0-1-1 0 0,0 1 1 0 0,0-1 0 0 0,0 1 0 0 0,1 1-1 0 0,13 10 31 0 0,-11-8-32 0 0,-1-5 0 0 0,-1-11 0 0 0,-3-2 125 0 0,0 0-1 0 0,-5-19 0 0 0,3 19 9 0 0,0 0 0 0 0,0-21 0 0 0,4 34-85 0 0,-1 2-47 0 0,1 0 0 0 0,-1-1-1 0 0,1 1 1 0 0,-1-1 0 0 0,1 1 0 0 0,-1 0-1 0 0,0 0 1 0 0,1-1 0 0 0,-1 1 0 0 0,1 0-1 0 0,-1-1 1 0 0,0 1 0 0 0,0 0 0 0 0,0 0-1 0 0,1 0 1 0 0,-1-1 0 0 0,0 1 0 0 0,0 0-1 0 0,0 1 1 0 0,4 14-4 0 0,-2 20 3 0 0,1-28-9 0 0,-3-4-24 0 0,1-1-1 0 0,0 1 0 0 0,1-1 1 0 0,-1 0-1 0 0,1 0 0 0 0,-1 1 1 0 0,5 4-1 0 0,-5-7 18 0 0,1 0 0 0 0,0 0 0 0 0,-1 0 0 0 0,1 0-1 0 0,0 0 1 0 0,0 0 0 0 0,0-1 0 0 0,0 1 0 0 0,0 0 0 0 0,0-1 0 0 0,0 0 0 0 0,0 1-1 0 0,0-1 1 0 0,3 0 0 0 0,147 3-133 0 0,-107-3 154 0 0,48-1-5 0 0,116 4 0 0 0,-107 3-32 0 0,164-10 0 0 0,-193-5 32 0 0,131-33 0 0 0,-68 11 0 0 0,61 4 0 0 0,36-9 0 0 0,12-17 0 0 0,-226 49 4 0 0,0-1 0 0 0,-1 0 1 0 0,0-2-1 0 0,0 0 0 0 0,-1-1 0 0 0,0-1 0 0 0,0-1 0 0 0,-1 0 0 0 0,0-1 0 0 0,-1 0 0 0 0,0-2 0 0 0,25-26 1 0 0,-35 32-2 0 0,0-1 0 0 0,0 0 0 0 0,0 0 0 0 0,-1 0 0 0 0,-1-1 0 0 0,1 1 0 0 0,-1-1 1 0 0,3-15-1 0 0,-3 8 6 0 0,-1 0 0 0 0,0 1 1 0 0,-1-1-1 0 0,-1-20 0 0 0,-3 10 1 0 0,-1 0-1 0 0,-1 1 1 0 0,-10-31-1 0 0,-31-74 57 0 0,9 31-42 0 0,-3-38-24 0 0,-46-282 0 0 0,77 367 0 0 0,-1 0 0 0 0,-22-62 0 0 0,22 85-8 0 0,6 14-13 0 0,-1 0 1 0 0,0 1-1 0 0,-2 0 0 0 0,-13-23 0 0 0,18 33 17 0 0,-1 0-1 0 0,0 1 1 0 0,-1-1-1 0 0,1 1 1 0 0,0-1-1 0 0,-1 1 1 0 0,0 0-1 0 0,0 1 1 0 0,0-1-1 0 0,0 1 0 0 0,0 0 1 0 0,0 0-1 0 0,-1 0 1 0 0,1 0-1 0 0,-1 1 1 0 0,0 0-1 0 0,1 0 1 0 0,-1 0-1 0 0,-8 0 1 0 0,-127 0-55 0 0,95 3 61 0 0,-1-2 0 0 0,-61-9-1 0 0,28-5-1 0 0,46 6 0 0 0,-1 2 0 0 0,-1 1 0 0 0,1 2 0 0 0,-1 2 0 0 0,-40 2 0 0 0,-191 26-69 0 0,189-23 71 0 0,-112-9 1 0 0,-198-8-3 0 0,211 24 0 0 0,69-2 0 0 0,98-9 0 0 0,0 0 0 0 0,0 0 0 0 0,1-1 0 0 0,-1 0 0 0 0,0-1 0 0 0,1 1 0 0 0,-12-5 0 0 0,19 5-2 0 0,0 1 0 0 0,0-1 0 0 0,0 1 0 0 0,1 0 0 0 0,-1-1 0 0 0,0 1 0 0 0,0 0 0 0 0,0 0 0 0 0,0 0 0 0 0,0-1 0 0 0,0 1-1 0 0,0 0 1 0 0,0 0 0 0 0,0 1 0 0 0,0-1 0 0 0,0 0 0 0 0,0 0 0 0 0,0 0 0 0 0,0 1 0 0 0,0-1 0 0 0,0 0 0 0 0,0 1 0 0 0,0-1 0 0 0,0 1 0 0 0,1-1 0 0 0,-1 1 0 0 0,0-1 0 0 0,0 1-1 0 0,0 0 1 0 0,1-1 0 0 0,-1 1 0 0 0,-1 1 0 0 0,2 0-2 0 0,-1 1-1 0 0,0-1 1 0 0,1 0-1 0 0,0 0 1 0 0,-1 1-1 0 0,1-1 0 0 0,0 0 1 0 0,0 0-1 0 0,0 1 1 0 0,0-1-1 0 0,1 0 1 0 0,-1 1-1 0 0,1-1 1 0 0,0 2-1 0 0,6 30-16 0 0,-2-1-1 0 0,-2 1 0 0 0,0 0 1 0 0,-4 39-1 0 0,2 10-16 0 0,2 23-28 0 0,12 185 14 0 0,-14-255 52 0 0,-1 0 0 0 0,-2 0 0 0 0,-1 0 0 0 0,-3 0 0 0 0,-10 40 0 0 0,6-26 0 0 0,-8 87 0 0 0,18-119 0 0 0,1 0 0 0 0,0 0 0 0 0,2 0 0 0 0,0 0 0 0 0,1 0 0 0 0,7 20 0 0 0,46 100 0 0 0,-40-101 0 0 0,-16-33 10 0 0,1-1 0 0 0,0 0 0 0 0,0 0 0 0 0,1 0 1 0 0,-1 0-1 0 0,0 0 0 0 0,1 0 0 0 0,0 0 0 0 0,0-1 0 0 0,0 0 0 0 0,0 1 0 0 0,0-1 0 0 0,0 0 0 0 0,1 0 0 0 0,-1-1 0 0 0,1 1 0 0 0,-1-1 0 0 0,1 0 0 0 0,-1 0 0 0 0,1 0 0 0 0,7 1 1 0 0,-6-7 309 0 0,-9 14-246 0 0,-10 34-1976 0 0,5-17 828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1:14.779"/>
    </inkml:context>
    <inkml:brush xml:id="br0">
      <inkml:brushProperty name="width" value="0.1" units="cm"/>
      <inkml:brushProperty name="height" value="0.1" units="cm"/>
      <inkml:brushProperty name="color" value="#E71224"/>
    </inkml:brush>
  </inkml:definitions>
  <inkml:trace contextRef="#ctx0" brushRef="#br0">2445 165 1839 0 0,'-1'0'102'0'0,"0"-1"-1"0"0,1 1 1 0 0,-1 0-1 0 0,0-1 1 0 0,0 1-1 0 0,1 0 1 0 0,-1 0-1 0 0,0 0 1 0 0,0 0-1 0 0,1 0 0 0 0,-1 0 1 0 0,0 0-1 0 0,0 0 1 0 0,0 0-1 0 0,1 0 1 0 0,-1 0-1 0 0,0 0 1 0 0,0 0-1 0 0,1 1 1 0 0,-1-1-1 0 0,0 0 0 0 0,0 0 1 0 0,1 1-1 0 0,-1-1 1 0 0,0 1-1 0 0,1-1 1 0 0,-1 0-1 0 0,1 1 1 0 0,-1 0-1 0 0,0-1 1 0 0,1 1-1 0 0,-1-1 0 0 0,0 2 1 0 0,1-2-126 0 0,-1 1-1 0 0,0 0 1 0 0,0 0 0 0 0,0 0 0 0 0,0 0-1 0 0,0-1 1 0 0,-1 1 0 0 0,1-1 0 0 0,0 1-1 0 0,0-1 1 0 0,0 1 0 0 0,-1-1 0 0 0,1 1-1 0 0,0-1 1 0 0,0 0 0 0 0,-1 0 0 0 0,1 0-1 0 0,0 0 1 0 0,-1 0 0 0 0,1 0 0 0 0,-2 0-1 0 0,0-2 201 0 0,1 1 0 0 0,-1-1 0 0 0,1 1-1 0 0,-1-1 1 0 0,1 0 0 0 0,0 0 0 0 0,0 0-1 0 0,0 0 1 0 0,0-1 0 0 0,0 1 0 0 0,-2-3-1 0 0,3 3-33 0 0,0 0 0 0 0,0 0 0 0 0,-1 0 0 0 0,1 0-1 0 0,-1 0 1 0 0,0 1 0 0 0,1-1 0 0 0,-1 1 0 0 0,0-1 0 0 0,0 1 0 0 0,0 0-1 0 0,0-1 1 0 0,0 1 0 0 0,0 0 0 0 0,0 0 0 0 0,-1 1 0 0 0,1-1 0 0 0,-4-1-1 0 0,-15 1-3 0 0,1 1-1 0 0,-1 1 0 0 0,-32 6 0 0 0,-12 0 321 0 0,-85-11 1183 0 0,99 1-1181 0 0,-62 3 0 0 0,76 3-434 0 0,-1-2-1 0 0,1-2 1 0 0,0-2 0 0 0,-47-8-1 0 0,38 3 224 0 0,-47 0-1 0 0,20 3-9 0 0,-246-14 521 0 0,219 14-488 0 0,59 3-175 0 0,-271-25 950 0 0,20-14-387 0 0,262 37-593 0 0,0 1-1 0 0,-56 3 1 0 0,67 2-430 0 0,1 1 0 0 0,-1 0 1 0 0,1 1-1 0 0,0 1 0 0 0,-32 13 0 0 0,16-3-728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1:15.865"/>
    </inkml:context>
    <inkml:brush xml:id="br0">
      <inkml:brushProperty name="width" value="0.1" units="cm"/>
      <inkml:brushProperty name="height" value="0.1" units="cm"/>
      <inkml:brushProperty name="color" value="#E71224"/>
    </inkml:brush>
  </inkml:definitions>
  <inkml:trace contextRef="#ctx0" brushRef="#br0">1161 100 7079 0 0,'-12'-21'221'0'0,"8"11"-111"0"0,-1 1-1 0 0,-1-1 1 0 0,0 1-1 0 0,-11-13 0 0 0,13 19-64 0 0,0 1-1 0 0,-1-1 0 0 0,1 1 1 0 0,-1 0-1 0 0,1 1 0 0 0,-1-1 1 0 0,0 1-1 0 0,0 0 0 0 0,0 0 1 0 0,1 1-1 0 0,-8-1 0 0 0,-5 1-519 0 0,0 2-1 0 0,0 0 0 0 0,-28 6 0 0 0,26-4 233 0 0,0 0-1 0 0,-33 1 1 0 0,-311-17 7096 0 0,292 11-6208 0 0,-131 5 674 0 0,176-2-1548 0 0,0 2 0 0 0,0 1-1 0 0,0 0 1 0 0,0 2 0 0 0,-37 16-1 0 0,30-8-4518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1:20.800"/>
    </inkml:context>
    <inkml:brush xml:id="br0">
      <inkml:brushProperty name="width" value="0.1" units="cm"/>
      <inkml:brushProperty name="height" value="0.1" units="cm"/>
      <inkml:brushProperty name="color" value="#E71224"/>
    </inkml:brush>
  </inkml:definitions>
  <inkml:trace contextRef="#ctx0" brushRef="#br0">2028 172 1839 0 0,'8'-16'5318'0'0,"-16"6"-4021"0"0,3 8-1117 0 0,1 0 0 0 0,0 0 0 0 0,-1 1 0 0 0,1-1-1 0 0,0 1 1 0 0,-1 0 0 0 0,0 0 0 0 0,1 1 0 0 0,-1-1 0 0 0,0 1 0 0 0,-8 1 0 0 0,7-1-112 0 0,-1 0 0 0 0,1-1 0 0 0,0 0 1 0 0,-1 0-1 0 0,-8-2 0 0 0,7 1 58 0 0,-1 0 1 0 0,1 1-1 0 0,0 0 1 0 0,-1 0-1 0 0,-11 1 1 0 0,-6-1 123 0 0,-69-1 855 0 0,-26-3 214 0 0,58-1-1014 0 0,-1 4 0 0 0,0 2-1 0 0,-78 10 1 0 0,80-6-150 0 0,-80-7 0 0 0,30 0 260 0 0,64 3-298 0 0,-112-3 197 0 0,126 1-108 0 0,1-2 0 0 0,-58-14-1 0 0,-66-17 702 0 0,28 6-406 0 0,53 14-333 0 0,66 13-247 0 0,0 0 1 0 0,-1 1-1 0 0,1 0 0 0 0,-1 0 0 0 0,1 1 0 0 0,-1 1 1 0 0,1 0-1 0 0,-1 0 0 0 0,1 1 0 0 0,0 0 0 0 0,-1 1 1 0 0,1 0-1 0 0,0 1 0 0 0,1 0 0 0 0,-1 0 0 0 0,1 1 1 0 0,0 0-1 0 0,-15 11 0 0 0,-6 8-1496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1:22.380"/>
    </inkml:context>
    <inkml:brush xml:id="br0">
      <inkml:brushProperty name="width" value="0.1" units="cm"/>
      <inkml:brushProperty name="height" value="0.1" units="cm"/>
      <inkml:brushProperty name="color" value="#E71224"/>
    </inkml:brush>
  </inkml:definitions>
  <inkml:trace contextRef="#ctx0" brushRef="#br0">1614 101 455 0 0,'0'-2'280'0'0,"0"0"-1"0"0,0 0 0 0 0,-1 0 0 0 0,1 0 0 0 0,0 0 1 0 0,-1 0-1 0 0,0 1 0 0 0,1-1 0 0 0,-1 0 0 0 0,0 0 0 0 0,0 0 1 0 0,0 1-1 0 0,0-1 0 0 0,-1 0 0 0 0,1 1 0 0 0,0-1 0 0 0,-1 1 1 0 0,1 0-1 0 0,-1-1 0 0 0,1 1 0 0 0,-1 0 0 0 0,0 0 0 0 0,1 0 1 0 0,-1 0-1 0 0,0 0 0 0 0,0 0 0 0 0,0 1 0 0 0,-2-2 0 0 0,-2 0-31 0 0,0 0-1 0 0,-1 0 1 0 0,1 0-1 0 0,-1 1 1 0 0,1 0-1 0 0,-1 1 1 0 0,1-1-1 0 0,-1 1 0 0 0,0 0 1 0 0,-11 2-1 0 0,-6 3 73 0 0,-39 12 0 0 0,12-3 126 0 0,13-6-98 0 0,1-3 0 0 0,-1-1 0 0 0,1-1 0 0 0,-1-3 0 0 0,-56-5 0 0 0,-186-42 1945 0 0,190 28-1395 0 0,-169-13 1 0 0,251 31-1005 0 0,-173 2-751 0 0,159 1 751 0 0,-1 0 1 0 0,1 2-1 0 0,-1 1 1 0 0,2 0-1 0 0,-43 17 1 0 0,21 0-1286 0 0,4 0-4232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1:24.007"/>
    </inkml:context>
    <inkml:brush xml:id="br0">
      <inkml:brushProperty name="width" value="0.1" units="cm"/>
      <inkml:brushProperty name="height" value="0.1" units="cm"/>
      <inkml:brushProperty name="color" value="#E71224"/>
    </inkml:brush>
  </inkml:definitions>
  <inkml:trace contextRef="#ctx0" brushRef="#br0">2105 276 6335 0 0,'-15'-8'541'0'0,"4"2"-16"0"0,0 1 0 0 0,-1 0-1 0 0,-17-5 1 0 0,-160-58 2760 0 0,157 55-2744 0 0,-65-30 926 0 0,49 20-597 0 0,-52-16-1 0 0,50 25-436 0 0,-1 1 0 0 0,1 3-1 0 0,-73-5 1 0 0,48 12-204 0 0,-130 10 1 0 0,79 3 35 0 0,-197-12 0 0 0,298 0-240 0 0,0 1-1 0 0,1 1 1 0 0,-1 2 0 0 0,0 0-1 0 0,1 1 1 0 0,-1 2 0 0 0,1 0-1 0 0,1 2 1 0 0,-1 0-1 0 0,1 2 1 0 0,0 1 0 0 0,-38 21-1 0 0,28-9-28 0 0,1 1 0 0 0,-31 29 0 0 0,14-3-5053 0 0,20-15-946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1:24.966"/>
    </inkml:context>
    <inkml:brush xml:id="br0">
      <inkml:brushProperty name="width" value="0.1" units="cm"/>
      <inkml:brushProperty name="height" value="0.1" units="cm"/>
      <inkml:brushProperty name="color" value="#E71224"/>
    </inkml:brush>
  </inkml:definitions>
  <inkml:trace contextRef="#ctx0" brushRef="#br0">4122 5 4111 0 0,'0'1'17'0'0,"0"-1"-1"0"0,0 0 0 0 0,1 0 0 0 0,-1 0 0 0 0,0 1 1 0 0,0-1-1 0 0,0 0 0 0 0,0 0 0 0 0,1 0 1 0 0,-1 0-1 0 0,0 0 0 0 0,0 0 0 0 0,0 1 0 0 0,1-1 1 0 0,-1 0-1 0 0,0 0 0 0 0,0 0 0 0 0,0 0 0 0 0,1 0 1 0 0,-1 0-1 0 0,0 0 0 0 0,0 0 0 0 0,1 0 0 0 0,-1 0 1 0 0,0 0-1 0 0,0 0 0 0 0,0 0 0 0 0,1 0 0 0 0,-1 0 1 0 0,0 0-1 0 0,0 0 0 0 0,1 0 0 0 0,-1 0 0 0 0,0-1 1 0 0,0 1-1 0 0,0 0 0 0 0,1 0 0 0 0,-1 0 0 0 0,0 0 1 0 0,0 0-1 0 0,0 0 0 0 0,0-1 0 0 0,1 1 1 0 0,-1 0-1 0 0,0 0 0 0 0,0 0 0 0 0,0-1 0 0 0,0 1 1 0 0,0 0-1 0 0,0 0 0 0 0,0 0 0 0 0,1-1 0 0 0,-1 1 1 0 0,0 0-1 0 0,0 0 0 0 0,0 0 0 0 0,0-1 0 0 0,0 1 1 0 0,0 0-1 0 0,0 0 0 0 0,0-1 0 0 0,0 1 0 0 0,0 0 1 0 0,0 0-1 0 0,0-1 0 0 0,0 1 0 0 0,-1 0 0 0 0,1 0 1 0 0,1 6 651 0 0,-2-5-703 0 0,1-1-1 0 0,0 0 0 0 0,-1 1 0 0 0,1-1 0 0 0,-1 0 1 0 0,1 1-1 0 0,-1-1 0 0 0,0 0 0 0 0,1 0 0 0 0,-1 0 0 0 0,1 1 1 0 0,-1-1-1 0 0,1 0 0 0 0,-1 0 0 0 0,0 0 0 0 0,1 0 1 0 0,-1 0-1 0 0,1 0 0 0 0,-2 0 0 0 0,1 0 140 0 0,-15-1 703 0 0,-1 1 1 0 0,1 1-1 0 0,0 1 1 0 0,0 0-1 0 0,0 1 1 0 0,-22 7-1 0 0,4 1-586 0 0,-1-2 1 0 0,-1-1-1 0 0,-65 6 0 0 0,-110-8 1399 0 0,206-6-1570 0 0,-252 20 1479 0 0,198-14-1493 0 0,-33 0 174 0 0,1-5 0 0 0,-94-10-1 0 0,183 9-201 0 0,-87-9 225 0 0,52 4-108 0 0,0 1 0 0 0,-49 3 0 0 0,-408 50 223 0 0,385-36-320 0 0,-53 9 60 0 0,-148 12 200 0 0,-82-47 897 0 0,1-34-252 0 0,301 35-817 0 0,16 2-90 0 0,-138-12 172 0 0,188 21-245 0 0,0 2 0 0 0,0 1 0 0 0,1 0 0 0 0,-1 2-1 0 0,1 1 1 0 0,-45 15 0 0 0,44-10-562 0 0,1 0 0 0 0,0 2-1 0 0,0 0 1 0 0,-22 18 0 0 0,0 6-993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4:48.618"/>
    </inkml:context>
    <inkml:brush xml:id="br0">
      <inkml:brushProperty name="width" value="0.1" units="cm"/>
      <inkml:brushProperty name="height" value="0.1" units="cm"/>
      <inkml:brushProperty name="color" value="#F4F91B"/>
    </inkml:brush>
  </inkml:definitions>
  <inkml:trace contextRef="#ctx0" brushRef="#br0">1 48 799 0 0,'0'1'6'0'0,"1"-1"-1"0"0,0 1 0 0 0,-1-1 0 0 0,1 1 0 0 0,0-1 0 0 0,0 0 0 0 0,0 1 0 0 0,-1-1 0 0 0,1 0 0 0 0,0 0 1 0 0,0 1-1 0 0,0-1 0 0 0,0 0 0 0 0,0 0 0 0 0,-1 0 0 0 0,1 0 0 0 0,0 0 0 0 0,0 0 0 0 0,0 0 0 0 0,0 0 0 0 0,0-1 1 0 0,-1 1-1 0 0,1 0 0 0 0,0-1 0 0 0,0 1 0 0 0,1-1 0 0 0,25-15 534 0 0,-11 5 442 0 0,-8 7-771 0 0,0 1 1 0 0,0 0-1 0 0,0 1 0 0 0,0 0 1 0 0,1 0-1 0 0,-1 1 1 0 0,1 0-1 0 0,-1 0 1 0 0,1 1-1 0 0,-1 0 0 0 0,1 0 1 0 0,-1 1-1 0 0,1 1 1 0 0,-1-1-1 0 0,11 4 0 0 0,-2-2 7 0 0,0-1-1 0 0,1 0 0 0 0,-1-1 1 0 0,0-1-1 0 0,34-5 0 0 0,-20 3-50 0 0,58-1 263 0 0,35-4 54 0 0,-59 4-107 0 0,1 3-1 0 0,0 2 0 0 0,73 13 0 0 0,-97-10-372 0 0,11-2 84 0 0,69-4 0 0 0,-35-1 49 0 0,-59 2-123 0 0,-11 1 55 0 0,31-4 0 0 0,11 5 79 0 0,-3-7-103 0 0,0 3 0 0 0,82 8 1 0 0,-103-4-37 0 0,-1-2 66 0 0,0-1-1 0 0,46-8 1 0 0,10 0-39 0 0,-72 9-21 0 0,1 1 0 0 0,0 0 0 0 0,30 8 0 0 0,27 2-17 0 0,-51-8 4 0 0,0 1-1 0 0,0 2 1 0 0,47 16 0 0 0,-39-11-39 0 0,41 8 1 0 0,120 5 91 0 0,-187-23-8 0 0,8-1 151 0 0,0 2-1 0 0,-1 0 1 0 0,1 0-1 0 0,20 7 1 0 0,-7-5-45 0 0,-27-4-152 0 0,1 0-1 0 0,0 0 1 0 0,-1 0-1 0 0,1 0 1 0 0,-1 0-1 0 0,1 0 1 0 0,0 0 0 0 0,-1 0-1 0 0,1 1 1 0 0,-1-1-1 0 0,1 1 1 0 0,-1-1-1 0 0,1 1 1 0 0,-1-1 0 0 0,1 1-1 0 0,-1 0 1 0 0,1 0-1 0 0,-1 0 1 0 0,0 0-1 0 0,0 0 1 0 0,1 0 0 0 0,-1 0-1 0 0,0 0 1 0 0,0 1-1 0 0,0-1 1 0 0,0 0-1 0 0,0 1 1 0 0,-1-1 0 0 0,1 0-1 0 0,1 3 1 0 0,5 25-1360 0 0,-6-18 66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1:33.555"/>
    </inkml:context>
    <inkml:brush xml:id="br0">
      <inkml:brushProperty name="width" value="0.1" units="cm"/>
      <inkml:brushProperty name="height" value="0.1" units="cm"/>
      <inkml:brushProperty name="color" value="#E71224"/>
    </inkml:brush>
  </inkml:definitions>
  <inkml:trace contextRef="#ctx0" brushRef="#br0">74 1 4487 0 0,'6'0'80'0'0,"-1"0"0"0"0,1 1 0 0 0,-1 0 0 0 0,1 0 0 0 0,-1 1 0 0 0,1 0-1 0 0,-1 0 1 0 0,9 4 0 0 0,40 28 436 0 0,-12-7-492 0 0,-21-17 26 0 0,1 0 1 0 0,0-1-1 0 0,1-1 0 0 0,33 6 1 0 0,97 12 800 0 0,-100-18-461 0 0,388 52 1130 0 0,-397-55-1477 0 0,63-1-1 0 0,-88-4-10 0 0,0-2 0 0 0,0 0 0 0 0,0-1 0 0 0,0-1 1 0 0,34-11-1 0 0,-52 15-17 0 0,38-17 200 0 0,-36 15-125 0 0,0 1 0 0 0,-1-1 0 0 0,1 1 1 0 0,0-1-1 0 0,-1 0 0 0 0,1 0 0 0 0,-1 0 1 0 0,0 0-1 0 0,0-1 0 0 0,4-4 0 0 0,-8 7-56 0 0,0 0 0 0 0,1 0 0 0 0,-1 0 0 0 0,0 0-1 0 0,1 0 1 0 0,-1 0 0 0 0,0 1 0 0 0,1-1 0 0 0,-1 1 0 0 0,-2 0-1 0 0,-29 9-11 0 0,0-2 1 0 0,-65 8-1 0 0,-72-5-24 0 0,-22 3 1 0 0,90-3 49 0 0,-1-4 0 0 0,1-5 0 0 0,-137-14 0 0 0,230 11-35 0 0,-25-3 91 0 0,33 4-98 0 0,-1 0 0 0 0,0 0 1 0 0,1 0-1 0 0,-1 0 0 0 0,0 0 0 0 0,1 1 0 0 0,-1-1 0 0 0,0 0 0 0 0,1 1 0 0 0,-1-1 1 0 0,0 1-1 0 0,1-1 0 0 0,-3 3 0 0 0,5-3 5 0 0,1 1-1 0 0,-1 0 1 0 0,1 0 0 0 0,-1-1-1 0 0,1 1 1 0 0,0-1 0 0 0,-1 0-1 0 0,1 1 1 0 0,2-1 0 0 0,16 1 49 0 0,1-1 1 0 0,36-6-1 0 0,-16 2-28 0 0,69-3 59 0 0,116-12 10 0 0,3-7-20 0 0,71-11 19 0 0,-65 10 156 0 0,-211 29-256 0 0,-20 0 0 0 0,-15-1 0 0 0,-308-10 744 0 0,48 2 48 0 0,-261 1 464 0 0,503 8-1232 0 0,0 0 0 0 0,0 2 0 0 0,0 1 0 0 0,0 1-1 0 0,1 2 1 0 0,-28 11 0 0 0,33-9-2038 0 0,-44 25 0 0 0,7 5-2693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1:34.749"/>
    </inkml:context>
    <inkml:brush xml:id="br0">
      <inkml:brushProperty name="width" value="0.1" units="cm"/>
      <inkml:brushProperty name="height" value="0.1" units="cm"/>
      <inkml:brushProperty name="color" value="#E71224"/>
    </inkml:brush>
  </inkml:definitions>
  <inkml:trace contextRef="#ctx0" brushRef="#br0">2373 122 3223 0 0,'-5'-5'114'0'0,"0"1"0"0"0,0-1-1 0 0,-1 1 1 0 0,0 0 0 0 0,1 1-1 0 0,-1-1 1 0 0,-1 1 0 0 0,1 0-1 0 0,0 0 1 0 0,-1 1 0 0 0,1 0-1 0 0,-11-2 1 0 0,-9 0 1048 0 0,1 1 0 0 0,-27 0 0 0 0,33 2-791 0 0,-87-2-13 0 0,-1 4 1 0 0,0 5-1 0 0,-154 29 0 0 0,60 2-238 0 0,-354 19-1 0 0,429-50 53 0 0,-85 0 489 0 0,164-7-410 0 0,1-2 0 0 0,-70-14-1 0 0,74 3-114 0 0,41 14-125 0 0,-1-1 0 0 0,0 1-1 0 0,1-1 1 0 0,-1 0 0 0 0,1 0 0 0 0,0 0-1 0 0,-1 0 1 0 0,1 0 0 0 0,0 0 0 0 0,-1 0-1 0 0,1 0 1 0 0,0 0 0 0 0,0-1-1 0 0,0 1 1 0 0,0 0 0 0 0,0-1 0 0 0,0 1-1 0 0,1-1 1 0 0,-1 1 0 0 0,0-1-1 0 0,1 0 1 0 0,-1 1 0 0 0,0-3 0 0 0,2 3 4 0 0,-1 0 1 0 0,0 0-1 0 0,0 1 1 0 0,1-1 0 0 0,-1 0-1 0 0,1 0 1 0 0,-1 0-1 0 0,1 0 1 0 0,-1 1-1 0 0,1-1 1 0 0,-1 0 0 0 0,1 1-1 0 0,0-1 1 0 0,-1 0-1 0 0,1 1 1 0 0,0-1-1 0 0,0 1 1 0 0,-1-1 0 0 0,1 1-1 0 0,0-1 1 0 0,0 1-1 0 0,0-1 1 0 0,0 1-1 0 0,0 0 1 0 0,0 0 0 0 0,-1-1-1 0 0,1 1 1 0 0,0 0-1 0 0,1 0 1 0 0,33-3 76 0 0,-30 3-63 0 0,281 5 147 0 0,-110 1-150 0 0,27 0 13 0 0,297-8 114 0 0,222-44-153 0 0,-637 39 0 0 0,122-6 0 0 0,-193 12 10 0 0,-18-2 12 0 0,-22 0 10 0 0,-377 35 194 0 0,276-17-177 0 0,-243 8 106 0 0,-2-20 87 0 0,256-3-75 0 0,42 0-67 0 0,-526-6 977 0 0,411-6-840 0 0,150 7-47 0 0,-1-2 1 0 0,-65-20-1 0 0,160 24 58 0 0,466 15-184 0 0,-8-15-45 0 0,-375-6-2 0 0,232-46 1 0 0,-362 53-19 0 0,102-17 46 0 0,-99 17-35 0 0,0 2 1 0 0,0 0-1 0 0,1 0 0 0 0,-1 1 0 0 0,0 0 1 0 0,0 1-1 0 0,18 5 0 0 0,-25-6-87 0 0,-1 0-1 0 0,0 0 1 0 0,0 1 0 0 0,0-1-1 0 0,0 1 1 0 0,0 0-1 0 0,0 0 1 0 0,-1 0 0 0 0,1 0-1 0 0,-1 0 1 0 0,1 1-1 0 0,-1-1 1 0 0,0 1 0 0 0,0 0-1 0 0,0 0 1 0 0,0-1-1 0 0,2 7 1 0 0,3 14-5374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13:26.557"/>
    </inkml:context>
    <inkml:brush xml:id="br0">
      <inkml:brushProperty name="width" value="0.1" units="cm"/>
      <inkml:brushProperty name="height" value="0.1" units="cm"/>
      <inkml:brushProperty name="color" value="#F4F91B"/>
    </inkml:brush>
  </inkml:definitions>
  <inkml:trace contextRef="#ctx0" brushRef="#br0">33 6 1087 0 0,'0'0'28'0'0,"0"-1"0"0"0,0 1-1 0 0,0 0 1 0 0,0 0-1 0 0,0 0 1 0 0,0 0-1 0 0,0-1 1 0 0,0 1-1 0 0,0 0 1 0 0,0 0-1 0 0,0 0 1 0 0,0 0-1 0 0,0-1 1 0 0,0 1-1 0 0,0 0 1 0 0,0 0-1 0 0,0 0 1 0 0,0 0 0 0 0,0-1-1 0 0,0 1 1 0 0,0 0-1 0 0,-1 0 1 0 0,1 0-1 0 0,0 0 1 0 0,0 0-1 0 0,0-1 1 0 0,0 1-1 0 0,0 0 1 0 0,0 0-1 0 0,0 0 1 0 0,-1 0-1 0 0,1 0 1 0 0,0 0 0 0 0,0 0-1 0 0,0 0 1 0 0,0-1-1 0 0,-1 1 1 0 0,1 0-1 0 0,0 0 1 0 0,0 0-1 0 0,0 0 1 0 0,0 0-1 0 0,-1 0 1 0 0,1 0-1 0 0,0 0 1 0 0,0 0-1 0 0,0 0 1 0 0,0 0-1 0 0,-1 0 1 0 0,1 0 0 0 0,0 0-1 0 0,0 0 1 0 0,0 0-1 0 0,0 0 1 0 0,-1 1-1 0 0,1-1 1 0 0,0 0-1 0 0,0 0 1 0 0,0 0-1 0 0,0 0 1 0 0,0 0-1 0 0,-1 0 1 0 0,1 0-1 0 0,0 0 1 0 0,0 1-1 0 0,-6 5 1904 0 0,-8 2-706 0 0,8-8 1070 0 0,7 0-2267 0 0,0 0-1 0 0,1 0 1 0 0,-1-1-1 0 0,0 1 0 0 0,0 0 1 0 0,1 0-1 0 0,-1 0 0 0 0,0 0 1 0 0,0 1-1 0 0,1-1 1 0 0,-1 0-1 0 0,0 0 0 0 0,0 1 1 0 0,0-1-1 0 0,0 1 1 0 0,1-1-1 0 0,-1 1 0 0 0,0-1 1 0 0,0 1-1 0 0,0 0 1 0 0,1 0-1 0 0,24 18 238 0 0,-8-4-12 0 0,1 1-1 0 0,36 21 0 0 0,-28-19-79 0 0,-19-14-78 0 0,1 1 1 0 0,0-1 0 0 0,12 4 0 0 0,-11-4-32 0 0,-1 0 1 0 0,18 9 0 0 0,-24-11-63 0 0,0 0 0 0 0,0 0 0 0 0,0 1 1 0 0,-1-1-1 0 0,1 1 0 0 0,-1-1 1 0 0,1 1-1 0 0,-1 0 0 0 0,0 0 0 0 0,0 0 1 0 0,0 0-1 0 0,1 4 0 0 0,16 29 94 0 0,1-1 0 0 0,1-1 0 0 0,47 57 0 0 0,-58-80-31 0 0,-1 1-1 0 0,0 0 0 0 0,-1 1 1 0 0,0 0-1 0 0,-1 0 0 0 0,-1 1 0 0 0,0 0 1 0 0,6 23-1 0 0,-4-5 130 0 0,1 0 0 0 0,1 0 0 0 0,19 40 0 0 0,-10-35-80 0 0,-4-9-65 0 0,-1 0 0 0 0,-2 1 0 0 0,9 30-1 0 0,10 27 16 0 0,-26-68-21 0 0,1 0 0 0 0,1-1-1 0 0,1 0 1 0 0,0-1 0 0 0,15 23-1 0 0,23 48 2 0 0,-18-33-24 0 0,63 112 44 0 0,-82-145-50 0 0,0 1 0 0 0,-1 0 0 0 0,9 44 0 0 0,-8-27-6 0 0,22 78-8 0 0,-4-22 32 0 0,24 162 0 0 0,-47-234-32 0 0,6 28 38 0 0,20 53 1 0 0,-15-55 45 0 0,10 56 1 0 0,5 38 176 0 0,-13-77-229 0 0,46 110 0 0 0,15 1 21 0 0,-68-152-53 0 0,0 0 0 0 0,-2 1 0 0 0,-1 0 0 0 0,4 34 0 0 0,-2-15 0 0 0,21 68 0 0 0,-17-69 0 0 0,12 27 46 0 0,-17-52-26 0 0,-1 1 1 0 0,-1 0 0 0 0,6 27-1 0 0,1 29 98 0 0,-11-63-102 0 0,0 1 0 0 0,1-1 0 0 0,1 0 0 0 0,6 16 0 0 0,-5-15-2 0 0,0 0 1 0 0,-1 0 0 0 0,3 22-1 0 0,-3 10-8 0 0,-1 73-1 0 0,-6-61 43 0 0,-4 133-43 0 0,9-146-5 0 0,2-1 0 0 0,11 52 0 0 0,-7-52 22 0 0,-1-1-1 0 0,0 67 0 0 0,-8-73-2 0 0,-2-1 0 0 0,-1 1-1 0 0,-17 65 1 0 0,13-77 3 0 0,4-13-12 0 0,1 0 1 0 0,-3 18-1 0 0,-2 18-10 0 0,-2 16 0 0 0,8 11 0 0 0,-4 58 0 0 0,1 64 0 0 0,6-125 0 0 0,0-55 0 0 0,5 31 0 0 0,-3-37 0 0 0,-1 1 0 0 0,-1-1 0 0 0,0 1 0 0 0,-1-1 0 0 0,0 1 0 0 0,-2 13 0 0 0,-2-9 11 0 0,0 1 1 0 0,-2-1-1 0 0,1-1 0 0 0,-10 18 0 0 0,2-5-3 0 0,-13 36 5 0 0,18-41-5 0 0,0 0 1 0 0,-2-1 0 0 0,-1-1-1 0 0,0 1 1 0 0,-19 24-1 0 0,-4-9 100 0 0,-2-1-1 0 0,-41 33 0 0 0,-23 21 97 0 0,83-74-163 0 0,-112 120 587 0 0,76-84-530 0 0,43-43-192 0 0,0-1-1 0 0,1 1 1 0 0,0 0-1 0 0,0 1 1 0 0,1 0-1 0 0,0 0 1 0 0,1 1-1 0 0,-10 20 1 0 0,10-14-877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13:42.449"/>
    </inkml:context>
    <inkml:brush xml:id="br0">
      <inkml:brushProperty name="width" value="0.1" units="cm"/>
      <inkml:brushProperty name="height" value="0.1" units="cm"/>
      <inkml:brushProperty name="color" value="#F4F91B"/>
    </inkml:brush>
  </inkml:definitions>
  <inkml:trace contextRef="#ctx0" brushRef="#br0">0 66 367 0 0,'19'8'48'0'0,"0"-2"0"0"0,1 0-1 0 0,-1-1 1 0 0,1-1 0 0 0,0-1-1 0 0,22 1 1 0 0,13 2 33 0 0,-14 1 48 0 0,0-2 1 0 0,0-2-1 0 0,0-2 0 0 0,0-1 1 0 0,0-3-1 0 0,0-1 0 0 0,75-18 1 0 0,-55 7 684 0 0,64-8 1 0 0,-65 16-551 0 0,74-12 355 0 0,-94 6-309 0 0,-34 11-230 0 0,0-1 1 0 0,1 1 0 0 0,-1 0-1 0 0,1 0 1 0 0,0 1 0 0 0,11-1-1 0 0,-20-1 267 0 0,2 3-343 0 0,0 0 1 0 0,-1 0 0 0 0,1 0 0 0 0,0 0-1 0 0,0 0 1 0 0,-1 0 0 0 0,1 1 0 0 0,0-1-1 0 0,0 0 1 0 0,-1 0 0 0 0,1 0 0 0 0,0 1-1 0 0,0-1 1 0 0,0 0 0 0 0,-1 0 0 0 0,1 0-1 0 0,0 1 1 0 0,0-1 0 0 0,0 0 0 0 0,0 0-1 0 0,-1 1 1 0 0,1-1 0 0 0,0 0 0 0 0,0 1-1 0 0,0-1 1 0 0,0 0 0 0 0,0 0 0 0 0,0 1-1 0 0,0-1 1 0 0,0 0 0 0 0,0 1 0 0 0,0-1-1 0 0,0 0 1 0 0,0 1 0 0 0,0-1 0 0 0,0 0-1 0 0,0 1 1 0 0,0 19-62 0 0,0-4-97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13:49.105"/>
    </inkml:context>
    <inkml:brush xml:id="br0">
      <inkml:brushProperty name="width" value="0.1" units="cm"/>
      <inkml:brushProperty name="height" value="0.1" units="cm"/>
      <inkml:brushProperty name="color" value="#F4F91B"/>
    </inkml:brush>
  </inkml:definitions>
  <inkml:trace contextRef="#ctx0" brushRef="#br0">1 1 455 0 0,'5'3'382'0'0,"1"1"-1"0"0,-1 0 0 0 0,1 0 0 0 0,-1 0 0 0 0,0 0 0 0 0,-1 1 1 0 0,8 9-1 0 0,27 42-235 0 0,-19-24 298 0 0,68 109 2140 0 0,-79-124-2454 0 0,-1 0-1 0 0,0 1 1 0 0,-1 1-1 0 0,-2-1 1 0 0,0 1 0 0 0,4 27-1 0 0,14 47 406 0 0,-18-75-449 0 0,0 0 1 0 0,-2 0 0 0 0,4 34-1 0 0,-7-41-58 0 0,-1-1 0 0 0,0 1 0 0 0,-3 17 0 0 0,2-19 26 0 0,0 1 0 0 0,1 0 0 0 0,0-1 1 0 0,2 19-1 0 0,1-4 220 0 0,14 76 358 0 0,-13-85-615 0 0,1-1 1 0 0,0 0-1 0 0,2 0 0 0 0,12 24 0 0 0,59 87 100 0 0,-65-100-59 0 0,-1 2-1 0 0,-1-1 1 0 0,12 56-1 0 0,-13-50-28 0 0,33 145 192 0 0,-22-119-198 0 0,-13-38-9 0 0,0 1-1 0 0,5 26 1 0 0,10 40-14 0 0,-12-49 0 0 0,10 30 7 0 0,12 51 27 0 0,-29-100-28 0 0,0 1 1 0 0,-1 0 0 0 0,0 1 0 0 0,-3 22 0 0 0,-4 66 51 0 0,-5 54-63 0 0,5-71-3 0 0,-3 27 50 0 0,5-105-37 0 0,0 1-1 0 0,0-1 0 0 0,-2 0 1 0 0,1 0-1 0 0,-2 0 0 0 0,-8 16 0 0 0,-11 19-7 0 0,16-29 22 0 0,-2-1 1 0 0,1 0-1 0 0,-17 20 1 0 0,9-11 93 0 0,16-24-72 0 0,-1 1-1 0 0,0 0 1 0 0,0-1-1 0 0,0 0 1 0 0,-1 0-1 0 0,0 0 1 0 0,-8 7-1 0 0,5-5 61 0 0,1-1 0 0 0,-1 1 0 0 0,1 0 0 0 0,-7 8-1 0 0,11-12-73 0 0,0 1 0 0 0,1-1 0 0 0,-1 0 0 0 0,1 1-1 0 0,-1 0 1 0 0,1-1 0 0 0,0 1 0 0 0,0 0 0 0 0,0 0 0 0 0,1-1-1 0 0,-1 1 1 0 0,1 0 0 0 0,-1 0 0 0 0,1 0 0 0 0,0 0-1 0 0,1 4 1 0 0,14 82-509 0 0,-10-52 164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14:38.715"/>
    </inkml:context>
    <inkml:brush xml:id="br0">
      <inkml:brushProperty name="width" value="0.1" units="cm"/>
      <inkml:brushProperty name="height" value="0.1" units="cm"/>
      <inkml:brushProperty name="color" value="#E71224"/>
    </inkml:brush>
  </inkml:definitions>
  <inkml:trace contextRef="#ctx0" brushRef="#br0">9 22 3079 0 0,'-5'-2'104'0'0,"2"0"375"0"0,5 2 129 0 0,13-3-95 0 0,-3-1-206 0 0,0 1-1 0 0,1 0 0 0 0,0 1 1 0 0,-1 1-1 0 0,1 0 0 0 0,0 0 0 0 0,0 1 1 0 0,0 1-1 0 0,-1 0 0 0 0,1 1 1 0 0,0 0-1 0 0,-1 1 0 0 0,14 5 0 0 0,-19-5-216 0 0,-1 0-1 0 0,1 1 1 0 0,-1-1 0 0 0,0 1-1 0 0,0 1 1 0 0,-1-1-1 0 0,1 1 1 0 0,6 7-1 0 0,37 47 387 0 0,-42-49-407 0 0,-5-7-46 0 0,183 253 1318 0 0,-176-239-1239 0 0,0 0 0 0 0,-1 1 0 0 0,-1 0 0 0 0,0 0 0 0 0,-2 0 0 0 0,0 1 0 0 0,3 21 0 0 0,8 140 255 0 0,-14-131-253 0 0,2 463 1048 0 0,-5-416-982 0 0,16 137-1 0 0,-1-78-20 0 0,-11 247 1 0 0,-3-44 119 0 0,4-152-160 0 0,-2-34-60 0 0,-8 241 156 0 0,0-26-35 0 0,25 2-39 0 0,-8-179-30 0 0,-6-124-99 0 0,9 430 135 0 0,-22-327-12 0 0,0 52-19 0 0,9-161-95 0 0,11 81 0 0 0,3-32 10 0 0,13 88 22 0 0,-14-109-27 0 0,1 172 0 0 0,-26 111 16 0 0,7-4-32 0 0,2-87 0 0 0,21 192 284 0 0,21 145 532 0 0,-56 3 415 0 0,-70-34-2575 0 0,56-427 1453 0 0,3-6-66 0 0,7 0 0 0 0,3 186-1 0 0,59 342-42 0 0,-19-231 29 0 0,-12-138 6 0 0,19-59-35 0 0,1 9 0 0 0,11 218 0 0 0,-30-430 0 0 0,34 110 0 0 0,-23-100 0 0 0,-10-15 0 0 0,-2 1 0 0 0,-4 1 0 0 0,0 86 0 0 0,-9 104 0 0 0,-1-218 0 0 0,-2 0 0 0 0,-2 0 0 0 0,-1 0 0 0 0,-20 55 0 0 0,-19 33 32 0 0,-104 196 0 0 0,118-260 34 0 0,16-29 64 0 0,-2 0 0 0 0,-33 44 0 0 0,-9-4 52 0 0,-3-3 0 0 0,-3-3 0 0 0,-83 65 0 0 0,138-123-588 0 0,0 0-1 0 0,-1-2 1 0 0,0 1-1 0 0,0-2 1 0 0,0 0-1 0 0,-1 0 1 0 0,-16 4-1 0 0,3-6-5357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15:58.727"/>
    </inkml:context>
    <inkml:brush xml:id="br0">
      <inkml:brushProperty name="width" value="0.1" units="cm"/>
      <inkml:brushProperty name="height" value="0.1" units="cm"/>
      <inkml:brushProperty name="color" value="#E71224"/>
    </inkml:brush>
  </inkml:definitions>
  <inkml:trace contextRef="#ctx0" brushRef="#br0">1 6 3023 0 0,'0'-5'812'0'0,"0"5"-794"0"0,7 7 172 0 0,8 8-164 0 0,1 0-1 0 0,32 20 0 0 0,-45-33 25 0 0,1 0-1 0 0,0 0 0 0 0,0-1 0 0 0,0 1 1 0 0,0-1-1 0 0,0 0 0 0 0,0 0 0 0 0,1-1 1 0 0,-1 1-1 0 0,4-1 0 0 0,48-4 987 0 0,-5 1-390 0 0,245 3 922 0 0,-167-7-1140 0 0,-33 2 214 0 0,116 7 0 0 0,-40 21-327 0 0,2 0-219 0 0,-110-21-23 0 0,75-7 0 0 0,-90 2-38 0 0,1 1 1 0 0,-1 3-1 0 0,65 8 1 0 0,41 22 92 0 0,-77-13-25 0 0,1-4 0 0 0,97 4 0 0 0,142 4-43 0 0,-131-8-2 0 0,-107-12 28 0 0,151-18 0 0 0,-185 11-56 0 0,54 0 15 0 0,131 9-1 0 0,75-3-5 0 0,-207-5-39 0 0,0 4 0 0 0,197 26 0 0 0,-224-20 0 0 0,0-3 0 0 0,104-9 0 0 0,-143 4 0 0 0,248 3 0 0 0,-116 1 0 0 0,6-10 32 0 0,2-1 0 0 0,-82 8-27 0 0,194 6 44 0 0,-219-5-21 0 0,109-11 1 0 0,-37-1-12 0 0,-90 11-17 0 0,-1 2 0 0 0,0 2 0 0 0,64 12 0 0 0,-36-2 0 0 0,0-3 0 0 0,97-1 0 0 0,-75-10 9 0 0,-15-1 19 0 0,161 18-1 0 0,-56 12 27 0 0,-143-23-10 0 0,-1-1 1 0 0,51-3-1 0 0,34 2 25 0 0,-23 3-49 0 0,56 6 35 0 0,-108-7 18 0 0,1-3 1 0 0,102-8-1 0 0,42 1 192 0 0,-156 7-201 0 0,243 8 148 0 0,-203-11-86 0 0,121-18 0 0 0,-166 14-75 0 0,193-23 296 0 0,63 37-136 0 0,-68 2-137 0 0,-171-11-56 0 0,0 2 0 0 0,85 15-1 0 0,-46-5-17 0 0,-58-9 0 0 0,39 10 0 0 0,-42-7 32 0 0,0-1 0 0 0,1-1 0 0 0,0-2 0 0 0,-1-1 0 0 0,52-5 0 0 0,86-5 70 0 0,196 13-1 0 0,-297-4-85 0 0,0-4 1 0 0,80-14-1 0 0,7-1 52 0 0,-48 15-36 0 0,146 11 0 0 0,-149-6-32 0 0,-62-1 0 0 0,70 7 0 0 0,-4 6 0 0 0,-51-7 0 0 0,83 19 0 0 0,-99-15 14 0 0,0-2-1 0 0,0-2 0 0 0,74 2 1 0 0,17-19-8 0 0,-37 1 52 0 0,14 1 17 0 0,70-3 127 0 0,-100 9-131 0 0,-1-5 0 0 0,80-17 0 0 0,-70 11-25 0 0,1 4-1 0 0,-1 4 0 0 0,170 11 1 0 0,152-7-36 0 0,-157-4 54 0 0,139-3 203 0 0,-60 11-203 0 0,-61-2-11 0 0,297-30 150 0 0,-365 7-79 0 0,-131 12-40 0 0,0 3 0 0 0,1 3-1 0 0,75 5 1 0 0,-128 2-78 0 0,18 0 11 0 0,0 2 0 0 0,0 2 0 0 0,68 19 0 0 0,-103-24-367 0 0,0 1 0 0 0,0 0-1 0 0,0 0 1 0 0,0 1-1 0 0,0-1 1 0 0,0 1 0 0 0,0 0-1 0 0,-1 0 1 0 0,0 0 0 0 0,1 0-1 0 0,-1 1 1 0 0,0-1 0 0 0,-1 1-1 0 0,1 0 1 0 0,-1 0-1 0 0,1 0 1 0 0,2 7 0 0 0,7 21-3184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16:01.365"/>
    </inkml:context>
    <inkml:brush xml:id="br0">
      <inkml:brushProperty name="width" value="0.1" units="cm"/>
      <inkml:brushProperty name="height" value="0.1" units="cm"/>
      <inkml:brushProperty name="color" value="#E71224"/>
    </inkml:brush>
  </inkml:definitions>
  <inkml:trace contextRef="#ctx0" brushRef="#br0">2 215 1375 0 0,'-2'-2'1465'0'0,"12"2"-198"0"0,35-2-303 0 0,69-12 0 0 0,21-2 600 0 0,-89 16-1036 0 0,1 2 0 0 0,-1 3 0 0 0,55 11-1 0 0,-62-9-420 0 0,22 2 58 0 0,116 1 0 0 0,64-19 213 0 0,-5 1 344 0 0,-156 7-552 0 0,0-3 0 0 0,0-4 0 0 0,92-21 0 0 0,96-24 118 0 0,-112 37-101 0 0,-16 3-48 0 0,-44-1-82 0 0,319-30 142 0 0,-261 48-188 0 0,48-3-12 0 0,241-17 76 0 0,-169 38 97 0 0,52 2 29 0 0,-235-30-152 0 0,10 0 26 0 0,172 6 117 0 0,91 4 76 0 0,-139 8-257 0 0,-96-8 38 0 0,173-17-1 0 0,-127 2-28 0 0,110-12 30 0 0,104-3 28 0 0,14 37-78 0 0,-199-3 0 0 0,2 5 0 0 0,53 1 0 0 0,2-20 0 0 0,98 1 0 0 0,-11 3 0 0 0,-224-7 27 0 0,171-6 74 0 0,-172 14-84 0 0,116 2 30 0 0,52 19-30 0 0,34 1 20 0 0,-136-8-27 0 0,-111-5 8 0 0,-1-4 0 0 0,81-6 0 0 0,-71-5 11 0 0,382-15 272 0 0,-12 20-301 0 0,-170-2 0 0 0,-113 2 13 0 0,-46-2 13 0 0,179 19-1 0 0,-151-7-25 0 0,374 56 0 0 0,-437-51 15 0 0,-29-4 9 0 0,83 2 1 0 0,80-28 39 0 0,-85 7 106 0 0,-125 9-158 0 0,18-1-8 0 0,3 0 66 0 0,-1 1-1 0 0,65 6 1 0 0,-99-4-62 0 0,-1 0-1 0 0,1-1 1 0 0,-1 1-1 0 0,1 0 1 0 0,-1 0 0 0 0,1 0-1 0 0,-1 1 1 0 0,0-1-1 0 0,0 1 1 0 0,0-1-1 0 0,0 1 1 0 0,0 0 0 0 0,0-1-1 0 0,0 1 1 0 0,0 0-1 0 0,0 1 1 0 0,2 3 0 0 0,-1 0-175 0 0,0 0 0 0 0,0 0 0 0 0,0 0 0 0 0,-1 0 0 0 0,0 0 0 0 0,1 7 0 0 0,2 9-1036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16:03.736"/>
    </inkml:context>
    <inkml:brush xml:id="br0">
      <inkml:brushProperty name="width" value="0.1" units="cm"/>
      <inkml:brushProperty name="height" value="0.1" units="cm"/>
      <inkml:brushProperty name="color" value="#E71224"/>
    </inkml:brush>
  </inkml:definitions>
  <inkml:trace contextRef="#ctx0" brushRef="#br0">1 57 919 0 0,'1'3'122'0'0,"1"-1"0"0"0,-1 0 0 0 0,1 1 0 0 0,0-1-1 0 0,0 0 1 0 0,0 0 0 0 0,0 0 0 0 0,0 0 0 0 0,1-1-1 0 0,-1 1 1 0 0,0 0 0 0 0,1-1 0 0 0,-1 0 0 0 0,1 0-1 0 0,0 1 1 0 0,-1-1 0 0 0,1-1 0 0 0,0 1 0 0 0,0 0-1 0 0,-1-1 1 0 0,1 1 0 0 0,0-1 0 0 0,0 0-1 0 0,0 0 1 0 0,0 0 0 0 0,-1 0 0 0 0,1-1 0 0 0,3 0-1 0 0,6-1 485 0 0,-1-1 0 0 0,1 0 0 0 0,-1-1 0 0 0,1 0 0 0 0,15-8 0 0 0,-11 4-429 0 0,1 2 0 0 0,0 0-1 0 0,0 0 1 0 0,0 2 0 0 0,26-4-1 0 0,91-1 246 0 0,-32 3-80 0 0,48 1-15 0 0,-24 2-142 0 0,266 5 717 0 0,-245 5-857 0 0,123 8 48 0 0,186 5 163 0 0,-328-21-231 0 0,203 8 78 0 0,80 18-103 0 0,-103-17 95 0 0,-89-1-62 0 0,-36-9-6 0 0,26 1 13 0 0,-154 3-41 0 0,101 19-1 0 0,-95-11 26 0 0,1-2 0 0 0,69 0 0 0 0,124-12 81 0 0,-149 1-90 0 0,152 13 21 0 0,-37 1-8 0 0,-131-11 58 0 0,0 3-1 0 0,100 17 0 0 0,66 44 171 0 0,-194-42-3798 0 0,-34-6-444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16:06.542"/>
    </inkml:context>
    <inkml:brush xml:id="br0">
      <inkml:brushProperty name="width" value="0.1" units="cm"/>
      <inkml:brushProperty name="height" value="0.1" units="cm"/>
      <inkml:brushProperty name="color" value="#E71224"/>
    </inkml:brush>
  </inkml:definitions>
  <inkml:trace contextRef="#ctx0" brushRef="#br0">1 146 919 0 0,'0'-1'67'0'0,"1"1"123"0"0,-1 0 0 0 0,1-1 0 0 0,0 1 0 0 0,0 0 0 0 0,0 0-1 0 0,-1-1 1 0 0,1 1 0 0 0,0 0 0 0 0,0 0 0 0 0,0 0 0 0 0,-1 0 0 0 0,1 0 0 0 0,0 0 0 0 0,0 0-1 0 0,0 1 1 0 0,0-1 0 0 0,-1 0 0 0 0,1 0 0 0 0,0 1 0 0 0,0-1 0 0 0,1 1 0 0 0,23 8 101 0 0,-15-4-160 0 0,0-1-1 0 0,0 0 1 0 0,1-1-1 0 0,0 1 0 0 0,0-2 1 0 0,0 0-1 0 0,11 1 0 0 0,-1-2 437 0 0,0-2 0 0 0,38-4 0 0 0,90-9 204 0 0,-75 8-469 0 0,75-15 0 0 0,6-3 195 0 0,-71 5-359 0 0,-55 11-72 0 0,34-5 0 0 0,65-10 126 0 0,33 3 156 0 0,120-8 234 0 0,-159 27-390 0 0,232 27 0 0 0,-269-14-138 0 0,27 4 85 0 0,134 1-1 0 0,226-10 310 0 0,-266-22-319 0 0,-35 0-23 0 0,-81 16-29 0 0,96 14 1 0 0,53 1 33 0 0,-173-16-84 0 0,178 3 198 0 0,-98 5-123 0 0,161-13 0 0 0,-188-1-59 0 0,-1 6 0 0 0,126 16-1 0 0,86-4 21 0 0,-175-11-62 0 0,154 15-1 0 0,83-19 62 0 0,-337 1-60 0 0,257 4 96 0 0,-8 0-4 0 0,63 11-23 0 0,-50 1-14 0 0,580-34 7 0 0,-434 24-64 0 0,-262 3 0 0 0,130 9 0 0 0,92 1 0 0 0,446-28 192 0 0,-649 15-159 0 0,-1 0-2 0 0,28-5 33 0 0,-80 5-38 0 0,119-4 130 0 0,-81-16-70 0 0,78-3 30 0 0,-224 17-111 0 0,25-2 25 0 0,116 10-1 0 0,-181-4-28 0 0,84 6 7 0 0,-90-8 20 0 0,1 0 1 0 0,-1-1 0 0 0,1-1 0 0 0,-1 0 0 0 0,20-6 0 0 0,-27 6-1 0 0,0 0 0 0 0,-1 1 0 0 0,1 0 0 0 0,0 0 1 0 0,0 0-1 0 0,-1 1 0 0 0,1 0 0 0 0,7 0 0 0 0,-11 1-28 0 0,0-1-1 0 0,0 0 1 0 0,0 1-1 0 0,0-1 0 0 0,0 1 1 0 0,-1-1-1 0 0,1 1 1 0 0,0 0-1 0 0,0 0 0 0 0,-1 0 1 0 0,1 0-1 0 0,0 0 1 0 0,-1 0-1 0 0,1 0 1 0 0,-1 1-1 0 0,0-1 0 0 0,1 1 1 0 0,-1-1-1 0 0,0 1 1 0 0,0-1-1 0 0,0 1 0 0 0,0 0 1 0 0,0-1-1 0 0,0 1 1 0 0,0 0-1 0 0,-1 0 1 0 0,2 3-1 0 0,1 43-1288 0 0,-3-15-3785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4:53.708"/>
    </inkml:context>
    <inkml:brush xml:id="br0">
      <inkml:brushProperty name="width" value="0.1" units="cm"/>
      <inkml:brushProperty name="height" value="0.1" units="cm"/>
      <inkml:brushProperty name="color" value="#F4F91B"/>
    </inkml:brush>
  </inkml:definitions>
  <inkml:trace contextRef="#ctx0" brushRef="#br0">1 81 1727 0 0,'36'-8'163'0'0,"-25"5"-65"0"0,1 0 0 0 0,22-2-1 0 0,193 3 489 0 0,-137 2 538 0 0,163-16-48 0 0,-149 7-844 0 0,-35 4 131 0 0,166-10 215 0 0,-170 14-447 0 0,105 12 1 0 0,66 29 318 0 0,-203-33-351 0 0,1-2 0 0 0,0-2 0 0 0,47 0 0 0 0,104-12 570 0 0,-66 1-455 0 0,53-9 256 0 0,-5 1-277 0 0,0 11-69 0 0,113-8 101 0 0,-71-1-108 0 0,-188 14-117 0 0,-1 1 0 0 0,1 1 0 0 0,21 6 0 0 0,-8-3 0 0 0,91 17-8 0 0,-52-8 32 0 0,0-4 0 0 0,84 3 0 0 0,78-3 114 0 0,-97-2-76 0 0,-42 1-62 0 0,172 37 0 0 0,-256-42 12 0 0,1 0 0 0 0,-1 1-1 0 0,-1 0 1 0 0,1 1 0 0 0,-1 0 0 0 0,15 11-1 0 0,-10-6 12 0 0,32 15 0 0 0,49 7 196 0 0,-94-32-247 0 0,0 0-1 0 0,0 0 1 0 0,0 1 0 0 0,0-1-1 0 0,0 1 1 0 0,4 4-1 0 0,1 4-2401 0 0,-3-1-680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16:09.087"/>
    </inkml:context>
    <inkml:brush xml:id="br0">
      <inkml:brushProperty name="width" value="0.1" units="cm"/>
      <inkml:brushProperty name="height" value="0.1" units="cm"/>
      <inkml:brushProperty name="color" value="#E71224"/>
    </inkml:brush>
  </inkml:definitions>
  <inkml:trace contextRef="#ctx0" brushRef="#br0">7 16 4607 0 0,'-7'-16'963'0'0,"14"19"616"0"0,-4-1-1530 0 0,-1 0-1 0 0,1 0 0 0 0,0-1 0 0 0,0 0 1 0 0,0 1-1 0 0,0-1 0 0 0,4 1 0 0 0,27 3 38 0 0,39 0-1 0 0,-46-4 66 0 0,29 2 224 0 0,71 14 0 0 0,13 5-216 0 0,-50-9 5 0 0,271 37 140 0 0,-292-43-250 0 0,0-3 0 0 0,117-9 1 0 0,1 0 107 0 0,-28 9-83 0 0,354-10 306 0 0,-148-3-271 0 0,-91 6-24 0 0,-188 0-43 0 0,1 4 0 0 0,0 4 0 0 0,93 17 0 0 0,-127-15-40 0 0,0-1-1 0 0,88-4 0 0 0,105-21 27 0 0,-53 3-21 0 0,33-10 14 0 0,-133 13-7 0 0,110-1 0 0 0,225 35 111 0 0,-296-11-78 0 0,-13 0-3 0 0,-1 4 1 0 0,153 41 0 0 0,-127-14-269 0 0,-116-31-117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16:12.651"/>
    </inkml:context>
    <inkml:brush xml:id="br0">
      <inkml:brushProperty name="width" value="0.1" units="cm"/>
      <inkml:brushProperty name="height" value="0.1" units="cm"/>
      <inkml:brushProperty name="color" value="#E71224"/>
    </inkml:brush>
  </inkml:definitions>
  <inkml:trace contextRef="#ctx0" brushRef="#br0">1 140 3567 0 0,'3'-1'66'0'0,"1"0"0"0"0,0 0 0 0 0,1 1 0 0 0,-1-1 0 0 0,0 1 0 0 0,0-1 0 0 0,0 1 0 0 0,0 1 0 0 0,0-1 0 0 0,0 1 0 0 0,6 1 0 0 0,14 8 61 0 0,1 0 0 0 0,0-2 0 0 0,1-1 0 0 0,0-1 0 0 0,0-1 0 0 0,0-1 0 0 0,1-1 0 0 0,32-2 0 0 0,267-41 2002 0 0,67-3-1431 0 0,-22 21-177 0 0,77 3-262 0 0,-420 19-257 0 0,347-16 186 0 0,-155 3-104 0 0,165 13 30 0 0,-85 2-36 0 0,466-6 253 0 0,-327-4-203 0 0,-244 3 154 0 0,235-2 33 0 0,169 1-199 0 0,-382 1-50 0 0,-104 2-2 0 0,19-1 96 0 0,138 14 0 0 0,382 31 245 0 0,-442-31-314 0 0,46 0 53 0 0,0 6-15 0 0,-31 0-56 0 0,-38-23-41 0 0,3-1 0 0 0,12 23 14 0 0,-93-6-28 0 0,-52-8 4 0 0,1-2 1 0 0,93-15-1 0 0,-91 7-2 0 0,0 3 1 0 0,74 3-1 0 0,7 8 12 0 0,258-26 0 0 0,-359 18-32 0 0,0 1 0 0 0,58 6 0 0 0,78 17 0 0 0,-26-1 0 0 0,161 2 0 0 0,-274-19-4 0 0,237 16-64 0 0,-47-16 59 0 0,225-6 442 0 0,-143-6-369 0 0,-123 5-64 0 0,532 9 118 0 0,-472-7 74 0 0,-80 0-70 0 0,203 7 246 0 0,-267 4-365 0 0,226 16 30 0 0,0-23 6 0 0,-42-12 35 0 0,137-9 33 0 0,-151 11-107 0 0,-121 6 0 0 0,133-22 47 0 0,-139 9-30 0 0,-77 12-17 0 0,123 11 0 0 0,-16 1 0 0 0,74 5 0 0 0,-150-6 0 0 0,240-14 128 0 0,-334 6-128 0 0,223-29 59 0 0,-171 20-43 0 0,139-2 74 0 0,-94 8-63 0 0,28-5-28 0 0,199-6 13 0 0,26 16 41 0 0,168 34 11 0 0,-409-17-49 0 0,83 12 53 0 0,-148-26-49 0 0,-1-2-1 0 0,57-4 1 0 0,1-6 45 0 0,161 10 0 0 0,449 4 115 0 0,-664-9-177 0 0,502-7 9 0 0,-240 22 106 0 0,-187-9-117 0 0,-51-3 0 0 0,92-1 64 0 0,343-4-9 0 0,-353 0-46 0 0,213 27 29 0 0,-80 0-12 0 0,-103-10 102 0 0,-180-12-178 0 0,0 0 0 0 0,0 1-1 0 0,0 0 1 0 0,9 4 0 0 0,-15-5 19 0 0,1 1-1 0 0,0-1 1 0 0,-1 1-1 0 0,1-1 1 0 0,-1 1-1 0 0,1 0 1 0 0,-1 0 0 0 0,0 0-1 0 0,0 0 1 0 0,0 0-1 0 0,0 1 1 0 0,0-1-1 0 0,0 1 1 0 0,2 4 0 0 0,3 12-415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16:15.117"/>
    </inkml:context>
    <inkml:brush xml:id="br0">
      <inkml:brushProperty name="width" value="0.1" units="cm"/>
      <inkml:brushProperty name="height" value="0.1" units="cm"/>
      <inkml:brushProperty name="color" value="#E71224"/>
    </inkml:brush>
  </inkml:definitions>
  <inkml:trace contextRef="#ctx0" brushRef="#br0">0 95 1783 0 0,'1'-1'21'0'0,"0"-1"0"0"0,0 1-1 0 0,0 0 1 0 0,1-1 0 0 0,-1 1-1 0 0,0 0 1 0 0,0 0 0 0 0,1 0-1 0 0,-1 0 1 0 0,1 0 0 0 0,-1 0-1 0 0,1 1 1 0 0,-1-1 0 0 0,1 0-1 0 0,-1 1 1 0 0,1-1 0 0 0,0 1-1 0 0,-1 0 1 0 0,4-1 0 0 0,39 0 509 0 0,-20 1-458 0 0,5-3 82 0 0,-13 1 221 0 0,0 1-1 0 0,0 0 0 0 0,0 2 1 0 0,0-1-1 0 0,20 5 0 0 0,48 18 1413 0 0,-53-14-1536 0 0,50 10-1 0 0,218 2 996 0 0,1-26-426 0 0,-257 3-727 0 0,54-5 105 0 0,103-21 1 0 0,24-3 293 0 0,-111 21-229 0 0,352-19 136 0 0,-328 34-388 0 0,-72-2 52 0 0,123-8 1 0 0,-28-10 326 0 0,283 11-1 0 0,-206 0-253 0 0,-184 1-101 0 0,51-3-24 0 0,197 0 298 0 0,30 9-160 0 0,-47-2-32 0 0,-87 14-108 0 0,-6-1 46 0 0,57-10 68 0 0,-230-4-107 0 0,141 12 91 0 0,-30-1-86 0 0,29-6 8 0 0,281 23 59 0 0,-360-18-66 0 0,1-4-1 0 0,139-7 0 0 0,338 0 171 0 0,-326-2-74 0 0,30 2 20 0 0,287 37-74 0 0,-221-3-64 0 0,-184-25 0 0 0,71 7 0 0 0,19 8 0 0 0,-29-4 0 0 0,-132-13 22 0 0,0-3-1 0 0,112-11 0 0 0,-99 6 20 0 0,113 11-1 0 0,0 0 7 0 0,30-18 87 0 0,228-39-1 0 0,-363 36-66 0 0,-1-4-1 0 0,108-34 1 0 0,-145 34 11 0 0,1 3 0 0 0,0 2 0 0 0,104-7 0 0 0,-75 7 41 0 0,-62 7-82 0 0,1 0 0 0 0,0 2 0 0 0,30 1 0 0 0,-51 1-70 0 0,-1 0 0 0 0,0 0 0 0 0,1 1 0 0 0,-1 0 0 0 0,0-1 0 0 0,1 1 0 0 0,-1 0 0 0 0,0 0 0 0 0,0 0 0 0 0,0 0 0 0 0,0 1 0 0 0,0-1 0 0 0,0 1 0 0 0,0-1 0 0 0,0 1 0 0 0,0-1 0 0 0,-1 1 0 0 0,1 0 0 0 0,-1 0 0 0 0,1 0 0 0 0,-1 0 0 0 0,0 0 0 0 0,1 0 0 0 0,-1 0 0 0 0,0 1 0 0 0,-1-1 0 0 0,1 0 0 0 0,0 1 0 0 0,-1-1 0 0 0,1 0 0 0 0,-1 1 0 0 0,0-1 0 0 0,0 1 0 0 0,0-1 0 0 0,0 0 0 0 0,0 1 0 0 0,-1 3 0 0 0,-2 16-1423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16:18.585"/>
    </inkml:context>
    <inkml:brush xml:id="br0">
      <inkml:brushProperty name="width" value="0.1" units="cm"/>
      <inkml:brushProperty name="height" value="0.1" units="cm"/>
      <inkml:brushProperty name="color" value="#E71224"/>
    </inkml:brush>
  </inkml:definitions>
  <inkml:trace contextRef="#ctx0" brushRef="#br0">1 45 3567 0 0,'0'1'65'0'0,"0"-1"-1"0"0,1 1 1 0 0,-1-1-1 0 0,0 1 0 0 0,0-1 1 0 0,1 0-1 0 0,-1 1 0 0 0,0-1 1 0 0,1 1-1 0 0,-1-1 0 0 0,0 0 1 0 0,1 1-1 0 0,-1-1 1 0 0,0 0-1 0 0,1 0 0 0 0,-1 1 1 0 0,1-1-1 0 0,-1 0 0 0 0,1 0 1 0 0,-1 0-1 0 0,1 1 0 0 0,-1-1 1 0 0,1 0-1 0 0,-1 0 1 0 0,1 0-1 0 0,-1 0 0 0 0,1 0 1 0 0,-1 0-1 0 0,1 0 0 0 0,-1 0 1 0 0,1 0-1 0 0,-1 0 0 0 0,1 0 1 0 0,24-3 787 0 0,-18 2-677 0 0,167-6 1842 0 0,54-4-1412 0 0,-113 3-392 0 0,195 12 0 0 0,-16 21 155 0 0,-240-25-279 0 0,-1-3-1 0 0,1-2 1 0 0,56-12-1 0 0,87-8 1289 0 0,-159 24-1519 0 0,-1 2-1 0 0,1 1 1 0 0,-1 2-1 0 0,72 17 1 0 0,-94-16 189 0 0,1 1 0 0 0,-1 0 0 0 0,0 1 0 0 0,22 13 0 0 0,-32-16-69 0 0,0 1-1 0 0,0-1 1 0 0,-1 1 0 0 0,0-1 0 0 0,0 1 0 0 0,0 0 0 0 0,0 1 0 0 0,-1-1-1 0 0,0 1 1 0 0,4 8 0 0 0,0 1-389 0 0,2 0-4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0:35.153"/>
    </inkml:context>
    <inkml:brush xml:id="br0">
      <inkml:brushProperty name="width" value="0.1" units="cm"/>
      <inkml:brushProperty name="height" value="0.1" units="cm"/>
      <inkml:brushProperty name="color" value="#E71224"/>
    </inkml:brush>
  </inkml:definitions>
  <inkml:trace contextRef="#ctx0" brushRef="#br0">0 4 2615 0 0,'3'-1'68'0'0,"0"1"-1"0"0,0-1 1 0 0,-1 1-1 0 0,1-1 0 0 0,0 1 1 0 0,0 0-1 0 0,0 0 1 0 0,-1 0-1 0 0,1 0 0 0 0,0 1 1 0 0,0-1-1 0 0,3 2 1 0 0,-1-1-17 0 0,66 7 14 0 0,-38-5-65 0 0,0 1 0 0 0,0 2 0 0 0,34 10-1 0 0,-13-1 43 0 0,1-2-1 0 0,0-3 0 0 0,70 4 1 0 0,-55-12 130 0 0,1-3-1 0 0,118-16 1 0 0,-71 4 95 0 0,-57 8-38 0 0,0 3-1 0 0,0 3 0 0 0,64 9 1 0 0,-69-3-229 0 0,7 2 41 0 0,70 0 0 0 0,-84-9-41 0 0,0 3 0 0 0,56 10 0 0 0,-31 1 0 0 0,1-4 0 0 0,135 1 0 0 0,-163-15 0 0 0,68-15 0 0 0,-74 11 0 0 0,1 1 0 0 0,56-1 0 0 0,30 12 24 0 0,50-2 16 0 0,6-21-40 0 0,-33 1 0 0 0,-21 12 32 0 0,166 14 0 0 0,-45-11-32 0 0,-188-2 0 0 0,1 3 0 0 0,-1 3 0 0 0,78 12 0 0 0,-109-8 0 0 0,31 7 0 0 0,1-3 0 0 0,113 2 0 0 0,41-33-3 0 0,3 1 18 0 0,93-8 109 0 0,-196 16-124 0 0,24-3 0 0 0,-105 12 0 0 0,0 1 0 0 0,0 1 0 0 0,65 7 0 0 0,-43-2 0 0 0,208 1 0 0 0,-86-4 0 0 0,-103-4 43 0 0,0 4 0 0 0,91 11-1 0 0,-126-7-42 0 0,46-2 0 0 0,-47-2 0 0 0,52 6 0 0 0,-60-1 0 0 0,-6 0 0 0 0,0-1 0 0 0,0-1 0 0 0,0-2 0 0 0,36-3 0 0 0,-18-1 0 0 0,57 3 0 0 0,-38 1 0 0 0,-6 0 4 0 0,-18 1 14 0 0,-1-3 1 0 0,45-6 0 0 0,32-4 38 0 0,-22 4-30 0 0,-31 2-27 0 0,74 3 0 0 0,-71 3 0 0 0,175-1 0 0 0,-197 2 0 0 0,54 9 0 0 0,-61-5 0 0 0,0-2 0 0 0,60-1 0 0 0,-78-4 0 0 0,18-2 0 0 0,1 2 0 0 0,61 6 0 0 0,-88-3 0 0 0,352 36 0 0 0,-246-36 64 0 0,267 25-64 0 0,-259-19 0 0 0,-58-5 0 0 0,68 12 0 0 0,102 12 0 0 0,-102-14 0 0 0,130 15 0 0 0,-98-27 0 0 0,-82-3 0 0 0,185-6-4 0 0,0 0 62 0 0,-209 8-55 0 0,-1 3 1 0 0,66 12-1 0 0,-90-11-3 0 0,1-1 0 0 0,0-2 0 0 0,59-6 0 0 0,-56 2 0 0 0,0 1 0 0 0,73 8 0 0 0,-87-2 0 0 0,131 15 0 0 0,-124-17 0 0 0,-1-1 0 0 0,59-7 0 0 0,-30 2-1 0 0,1 2-1 0 0,98 9 0 0 0,8 1 71 0 0,59-13-25 0 0,80 1-16 0 0,-89 3-28 0 0,-68-2 0 0 0,105 14 64 0 0,0 0-64 0 0,-98 1 0 0 0,-52-2 0 0 0,27 4 0 0 0,55 2 0 0 0,274-48-7 0 0,-147 5 93 0 0,-203 19 47 0 0,95-2 159 0 0,66 14-258 0 0,-1-21 15 0 0,141-11 196 0 0,-91-1-173 0 0,-263 24-72 0 0,99 2 0 0 0,-91 4 0 0 0,25-4 0 0 0,-57 0 0 0 0,0 2 0 0 0,-1 2 0 0 0,42 5 0 0 0,20 5 0 0 0,-62-8 0 0 0,0 1 0 0 0,49 12 0 0 0,-52-8 0 0 0,0-2 0 0 0,52 2 0 0 0,252 27 0 0 0,-292-34 12 0 0,0-2 0 0 0,0-2-1 0 0,76-16 1 0 0,9-1 5 0 0,19 11-17 0 0,-54-6 0 0 0,-73 10 0 0 0,0 2 0 0 0,0 0 0 0 0,0 1 0 0 0,0 0 0 0 0,1 2 0 0 0,27 3 0 0 0,67 23 26 0 0,-68-15-7 0 0,59 9 0 0 0,105-8-19 0 0,-197-10 9 0 0,1 0-1 0 0,0 0 0 0 0,-1 1 0 0 0,0 1 0 0 0,1 1 1 0 0,19 8-1 0 0,-12-4 3 0 0,33 8 0 0 0,-49-16-32 0 0,176 48-271 0 0,-160-40-2275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0:37.239"/>
    </inkml:context>
    <inkml:brush xml:id="br0">
      <inkml:brushProperty name="width" value="0.1" units="cm"/>
      <inkml:brushProperty name="height" value="0.1" units="cm"/>
      <inkml:brushProperty name="color" value="#E71224"/>
    </inkml:brush>
  </inkml:definitions>
  <inkml:trace contextRef="#ctx0" brushRef="#br0">0 0 1375 0 0,'68'30'2608'0'0,"-23"1"-2585"0"0,31 18-40 0 0,-67-44 37 0 0,0 0 0 0 0,1-1 0 0 0,0 0 0 0 0,0-1 0 0 0,0 0 0 0 0,14 2 0 0 0,33 1 843 0 0,76-2 0 0 0,21 6-417 0 0,-43-1-412 0 0,-51-3-9 0 0,75 16-1 0 0,-76-10-16 0 0,73 4-1 0 0,-17-2-7 0 0,-19-1 0 0 0,26-4 0 0 0,71 6 0 0 0,-143-10 14 0 0,1-2-1 0 0,0-3 0 0 0,85-10 1 0 0,-32-5 2 0 0,-3 0 3 0 0,2 4 1 0 0,105 2-1 0 0,-167 11-19 0 0,0-2 0 0 0,-1-2 0 0 0,58-10 0 0 0,-37 1 0 0 0,1 4 0 0 0,95-1 0 0 0,35 17 19 0 0,-122-4-4 0 0,0-2 0 0 0,133-13 0 0 0,-99-3 52 0 0,0 4 0 0 0,177 8-1 0 0,-212 1-29 0 0,-1-3 0 0 0,102-18 0 0 0,-78 8-20 0 0,-20 4 19 0 0,121 1 0 0 0,-40 19-36 0 0,38 1 0 0 0,-120-10 0 0 0,83 14 0 0 0,-148-15 0 0 0,1 0 0 0 0,-1 1 0 0 0,0 0 0 0 0,0 0 0 0 0,0 0 0 0 0,0 1 0 0 0,0 0 0 0 0,0 0 0 0 0,-1 1 0 0 0,1-1 0 0 0,-1 1 0 0 0,0 0 0 0 0,5 6 0 0 0,-1 1 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0:41.818"/>
    </inkml:context>
    <inkml:brush xml:id="br0">
      <inkml:brushProperty name="width" value="0.1" units="cm"/>
      <inkml:brushProperty name="height" value="0.1" units="cm"/>
      <inkml:brushProperty name="color" value="#E71224"/>
    </inkml:brush>
  </inkml:definitions>
  <inkml:trace contextRef="#ctx0" brushRef="#br0">0 337 2415 0 0,'9'-4'143'0'0,"0"-1"-1"0"0,0 1 0 0 0,9-9 0 0 0,-11 8 21 0 0,1 0-1 0 0,-1 0 1 0 0,1 1 0 0 0,15-6 0 0 0,-6 4-98 0 0,1 2 0 0 0,1 0 0 0 0,-1 1 0 0 0,0 1 0 0 0,1 0 0 0 0,0 1 0 0 0,-1 1 0 0 0,26 4 0 0 0,70 13-13 0 0,-69-9-40 0 0,-6-2-12 0 0,0-2 0 0 0,0-2 0 0 0,0-2 0 0 0,0-1 0 0 0,46-7 0 0 0,113-14 394 0 0,-143 19-295 0 0,1 3 0 0 0,-1 2 0 0 0,98 16 0 0 0,-92-10-73 0 0,14-2 2 0 0,145-9 0 0 0,-133 0-20 0 0,14 2 95 0 0,111 15 0 0 0,-128-6-38 0 0,146-7 0 0 0,38-19 71 0 0,-90 17-138 0 0,28-2 15 0 0,-62-8 46 0 0,222 12-1 0 0,-319 1-58 0 0,-1-2 0 0 0,0-2 0 0 0,77-14 0 0 0,-22 3 0 0 0,139-1-1 0 0,-20 3 13 0 0,70-31 40 0 0,-247 35-51 0 0,-34 5-1 0 0,383-51 0 0 0,-329 48 8 0 0,192-7 56 0 0,-118 8 35 0 0,231-39 0 0 0,-108 8 328 0 0,-197 30-389 0 0,0 3 0 0 0,72 7 0 0 0,-67-2 13 0 0,91-7 0 0 0,-82 0-36 0 0,88 2-15 0 0,-141 4 0 0 0,-1 1 0 0 0,1 0 0 0 0,30 10 0 0 0,5 0 0 0 0,26 3 0 0 0,0-4 0 0 0,108 1 0 0 0,100-29 0 0 0,-224 11 0 0 0,156 0 0 0 0,-201 5 0 0 0,409-27 0 0 0,-223 20 0 0 0,-23 3 0 0 0,323-11 0 0 0,-260 9 0 0 0,-210 2 0 0 0,-16 2 0 0 0,36 0 0 0 0,49 4 0 0 0,-39-2 0 0 0,71 10 0 0 0,119 21 0 0 0,-151-22 27 0 0,-30-3 6 0 0,100 10-21 0 0,-44 4-12 0 0,-39-5 0 0 0,231 9 0 0 0,-65-21 0 0 0,201-4 0 0 0,108 12 0 0 0,-180 7 64 0 0,-203-8-58 0 0,193-14-1 0 0,-28 2 252 0 0,-227 5-227 0 0,185-17 0 0 0,-25-12 19 0 0,-151 16-34 0 0,441 6 112 0 0,-531 5-126 0 0,141-4-1 0 0,-108 0 0 0 0,120 10 0 0 0,285 25 0 0 0,-400-36 0 0 0,-54 2 0 0 0,0 1 0 0 0,-1 1 0 0 0,35 4 0 0 0,-56-3-48 0 0,-1 1 0 0 0,1 0-1 0 0,-1 0 1 0 0,0 1 0 0 0,0 0 0 0 0,0 0-1 0 0,0 0 1 0 0,7 5 0 0 0,1 3-2486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0:45.834"/>
    </inkml:context>
    <inkml:brush xml:id="br0">
      <inkml:brushProperty name="width" value="0.1" units="cm"/>
      <inkml:brushProperty name="height" value="0.1" units="cm"/>
      <inkml:brushProperty name="color" value="#E71224"/>
    </inkml:brush>
  </inkml:definitions>
  <inkml:trace contextRef="#ctx0" brushRef="#br0">10 118 1375 0 0,'-7'-28'696'0'0,"6"27"-658"0"0,1 1 0 0 0,0-1 1 0 0,0 0-1 0 0,-1 1 0 0 0,1-1 0 0 0,0 0 1 0 0,0 1-1 0 0,0-1 0 0 0,0 0 0 0 0,0 1 1 0 0,0-1-1 0 0,0 0 0 0 0,0 1 0 0 0,0-1 0 0 0,0 1 1 0 0,0-1-1 0 0,1 0 0 0 0,-1 1 0 0 0,0-1 1 0 0,0 0-1 0 0,1 1 0 0 0,-1-1 0 0 0,0 1 1 0 0,1-1-1 0 0,-1 0 0 0 0,1 1 0 0 0,-1-1 1 0 0,0 1-1 0 0,1 0 0 0 0,-1-1 0 0 0,1 1 0 0 0,0-1 1 0 0,-1 1-1 0 0,1 0 0 0 0,0-1 0 0 0,0 1-38 0 0,-1 0 0 0 0,1 0 0 0 0,-1 0 0 0 0,0 1 0 0 0,1-1 0 0 0,-1 0 0 0 0,1 0 0 0 0,-1 1 0 0 0,0-1 0 0 0,1 0 0 0 0,-1 1 0 0 0,1-1 0 0 0,-1 0 0 0 0,0 1 0 0 0,0-1 0 0 0,1 0 0 0 0,-1 1 0 0 0,0-1 0 0 0,0 1 0 0 0,1-1 0 0 0,-1 1 0 0 0,0-1 0 0 0,0 1 0 0 0,0-1 0 0 0,0 1 0 0 0,0-1 0 0 0,0 1 0 0 0,3 19 0 0 0,-1-8 0 0 0,0-9 40 0 0,0 1-1 0 0,0 0 1 0 0,1-1-1 0 0,-1 0 0 0 0,1 1 1 0 0,-1-1-1 0 0,1 0 1 0 0,0 0-1 0 0,1 0 0 0 0,-1-1 1 0 0,0 1-1 0 0,1-1 1 0 0,6 3-1 0 0,6 3 550 0 0,33 11 0 0 0,-22-9-492 0 0,-13-4-83 0 0,0 0 0 0 0,1-1 0 0 0,0-1 1 0 0,1 0-1 0 0,-1-1 0 0 0,0-1 0 0 0,1-1 0 0 0,-1 0 0 0 0,27-2 0 0 0,-16-1 1 0 0,-10 1 13 0 0,-1 0 0 0 0,0-2 1 0 0,1 0-1 0 0,15-5 0 0 0,35-11 575 0 0,108-18-1 0 0,-78 18-247 0 0,-50 12-259 0 0,90-3 0 0 0,-89 8-76 0 0,41-4-20 0 0,131-27 0 0 0,-215 32 0 0 0,175-31 95 0 0,-133 26-41 0 0,90 0 0 0 0,50 0 69 0 0,-90 1-121 0 0,2-3-2 0 0,-60 3 0 0 0,68 2 0 0 0,-48 9 32 0 0,0 3 0 0 0,65 18-1 0 0,-5-1 2 0 0,-79-21-7 0 0,1-2 1 0 0,80-3-1 0 0,19 1 35 0 0,35 20 78 0 0,-98-11-146 0 0,-64-8 1 0 0,40 5 30 0 0,0-2-1 0 0,93-3 0 0 0,147-16-23 0 0,-79 28 68 0 0,-148-7-53 0 0,-1-3 0 0 0,1-3 0 0 0,66-7 0 0 0,163-9-15 0 0,-182 13 0 0 0,-82 3 0 0 0,1 1 0 0 0,30 6 0 0 0,-27-3 0 0 0,46 1 0 0 0,146-18 0 0 0,-143 5 0 0 0,158 6 0 0 0,-176 3 0 0 0,-1-2 0 0 0,1-4 0 0 0,64-11 0 0 0,-20 2 0 0 0,-74 9 0 0 0,0 2 0 0 0,0 2 0 0 0,0 1 0 0 0,0 1 0 0 0,0 3 0 0 0,0 0 0 0 0,45 14 0 0 0,-45-9 0 0 0,47 6 0 0 0,-68-14 0 0 0,29 3 0 0 0,74-1 0 0 0,2 0 0 0 0,-30 5 8 0 0,16 1 20 0 0,119-2 0 0 0,1-32-28 0 0,-42 3 0 0 0,146 11 0 0 0,-269 9 0 0 0,0-3 0 0 0,71-14 0 0 0,-72 9 0 0 0,-1 2 0 0 0,75 0 0 0 0,-98 8 0 0 0,-7-1 0 0 0,49 8 0 0 0,126 16 0 0 0,-56-25 0 0 0,-21-1 0 0 0,319 24 0 0 0,-299-25 0 0 0,5 0 0 0 0,64 11 0 0 0,0 3 64 0 0,-87-7-64 0 0,-87-5 0 0 0,68 9 0 0 0,-44-3 0 0 0,-47-5 0 0 0,1 1 0 0 0,33 7 0 0 0,104 25 0 0 0,-21-9 0 0 0,-61-17 0 0 0,0-3 0 0 0,99-7 0 0 0,-26-1 0 0 0,25-4 44 0 0,-68 3-24 0 0,317-35-20 0 0,-371 32 0 0 0,1 2 0 0 0,89 1 0 0 0,-70 9 0 0 0,103-1 0 0 0,-85-8 0 0 0,81-2 0 0 0,87 19 0 0 0,-198-9 0 0 0,0-3 0 0 0,77-9 0 0 0,2 0 0 0 0,136 9 72 0 0,-76 3-61 0 0,-163-4 7 0 0,1-1 1 0 0,42-9-1 0 0,18-1-20 0 0,-33 8 24 0 0,-1 3-1 0 0,116 12 0 0 0,-85 2-21 0 0,112 1 0 0 0,-125-16 0 0 0,30 0 0 0 0,-25 4 0 0 0,78 5 0 0 0,451 32 0 0 0,-568-41 118 0 0,51-9-1 0 0,-51 5 26 0 0,50 0-1 0 0,-87 5-104 0 0,-4 1-36 0 0,-1 0 0 0 0,1-1 0 0 0,-1 1 1 0 0,1 0-1 0 0,-1 1 0 0 0,1-1 0 0 0,-1 0 1 0 0,1 1-1 0 0,-1 0 0 0 0,1 0 0 0 0,-1 0 1 0 0,0 0-1 0 0,1 1 0 0 0,-1-1 0 0 0,0 1 1 0 0,0 0-1 0 0,0 0 0 0 0,4 3 0 0 0,0 6-242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1:58.403"/>
    </inkml:context>
    <inkml:brush xml:id="br0">
      <inkml:brushProperty name="width" value="0.1" units="cm"/>
      <inkml:brushProperty name="height" value="0.1" units="cm"/>
      <inkml:brushProperty name="color" value="#E71224"/>
    </inkml:brush>
  </inkml:definitions>
  <inkml:trace contextRef="#ctx0" brushRef="#br0">1 23 1207 0 0,'15'-3'56'0'0,"0"1"-1"0"0,19 0 1 0 0,10-2 499 0 0,-10-1-50 0 0,-1 1 0 0 0,1 1 0 0 0,60 4 0 0 0,-83 1-495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2:15.874"/>
    </inkml:context>
    <inkml:brush xml:id="br0">
      <inkml:brushProperty name="width" value="0.1" units="cm"/>
      <inkml:brushProperty name="height" value="0.1" units="cm"/>
      <inkml:brushProperty name="color" value="#E71224"/>
    </inkml:brush>
  </inkml:definitions>
  <inkml:trace contextRef="#ctx0" brushRef="#br0">0 168 455 0 0,'1'-5'284'0'0,"1"0"0"0"0,-1 0 0 0 0,1 0 0 0 0,0 0-1 0 0,0 0 1 0 0,0 1 0 0 0,0-1 0 0 0,1 1-1 0 0,0 0 1 0 0,0-1 0 0 0,0 1 0 0 0,0 1-1 0 0,1-1 1 0 0,0 0 0 0 0,-1 1 0 0 0,7-4-1 0 0,-5 5-52 0 0,1 1-1 0 0,-1 0 0 0 0,1 0 1 0 0,-1 0-1 0 0,1 1 0 0 0,0 0 1 0 0,-1 0-1 0 0,1 0 0 0 0,8 2 1 0 0,26 0 97 0 0,24-4-55 0 0,-40 1-108 0 0,0 0 0 0 0,32-6 0 0 0,-40 6-73 0 0,-1 0 1 0 0,0 1-1 0 0,0 0 0 0 0,1 2 0 0 0,-1 0 0 0 0,18 4 0 0 0,-13-2-54 0 0,29 0 224 0 0,0-1 1 0 0,0-2-1 0 0,67-8 0 0 0,-7 1-180 0 0,71 11 152 0 0,-31 1-74 0 0,-79-3-138 0 0,1 3-1 0 0,93 20 0 0 0,85 13-21 0 0,-150-25 0 0 0,-49-10 0 0 0,1-2 0 0 0,92-8 0 0 0,-86 2 0 0 0,406 2 192 0 0,-167-10-126 0 0,-79 0-68 0 0,70-13 122 0 0,-193 12 12 0 0,183 1 0 0 0,-274 12-132 0 0,115 5 0 0 0,136-10 0 0 0,276-11 65 0 0,-491 16-66 0 0,27-4 1 0 0,98-16 0 0 0,-115 12 0 0 0,177-32 520 0 0,-204 35-434 0 0,0 1 0 0 0,0 1 0 0 0,0 1-1 0 0,0 0 1 0 0,33 4 0 0 0,-53-2-94 0 0,0 0 1 0 0,0 1-1 0 0,1 0 1 0 0,-1-1-1 0 0,0 1 1 0 0,0 0-1 0 0,0 0 1 0 0,0 0-1 0 0,0 0 0 0 0,0 1 1 0 0,0-1-1 0 0,0 0 1 0 0,0 1-1 0 0,-1-1 1 0 0,1 1-1 0 0,-1 0 1 0 0,1 0-1 0 0,-1-1 0 0 0,0 1 1 0 0,1 0-1 0 0,-1 0 1 0 0,0 0-1 0 0,0 0 1 0 0,0 1-1 0 0,-1-1 1 0 0,2 4-1 0 0,2 11-183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6:02.464"/>
    </inkml:context>
    <inkml:brush xml:id="br0">
      <inkml:brushProperty name="width" value="0.1" units="cm"/>
      <inkml:brushProperty name="height" value="0.1" units="cm"/>
      <inkml:brushProperty name="color" value="#66CC00"/>
    </inkml:brush>
  </inkml:definitions>
  <inkml:trace contextRef="#ctx0" brushRef="#br0">0 56 3711 0 0,'2'-5'7880'0'0,"0"5"-7618"0"0,0 0-1 0 0,1 0 1 0 0,-1 0-1 0 0,0 0 0 0 0,0 0 1 0 0,0 1-1 0 0,0-1 1 0 0,1 1-1 0 0,2 1 1 0 0,9 1 10 0 0,11 0 140 0 0,1-2 1 0 0,0-1-1 0 0,41-5 0 0 0,-64 4-354 0 0,0 0 0 0 0,-1 1 0 0 0,1 0 0 0 0,0 0 0 0 0,0 0 0 0 0,0 0 0 0 0,0 0 0 0 0,-1 1 0 0 0,1-1 0 0 0,0 1 0 0 0,0 0 0 0 0,-1 0 0 0 0,1 0 0 0 0,0 0 0 0 0,-1 0 0 0 0,4 2 0 0 0,10 7 107 0 0,-8-4-102 0 0,1-1 0 0 0,0 0 0 0 0,0 0 0 0 0,0-1 1 0 0,0 0-1 0 0,1-1 0 0 0,19 5 0 0 0,19-2 121 0 0,0-2 0 0 0,0-2 0 0 0,0-1 0 0 0,61-9 0 0 0,-45-2 5 0 0,44-6 33 0 0,-56 12-2 0 0,83 5 0 0 0,-13-4-19 0 0,-84 4-106 0 0,43-3 0 0 0,34 0 149 0 0,-89 3-183 0 0,-1-2 0 0 0,1-1 0 0 0,25-5 0 0 0,17-2 337 0 0,-33 8-264 0 0,-1 1-1 0 0,44 6 0 0 0,-68-5-117 0 0,1-1 1 0 0,0-1-1 0 0,0 1 0 0 0,13-4 0 0 0,-14 2 2 0 0,0 0 0 0 0,0 1 0 0 0,0 1-1 0 0,1-1 1 0 0,9 3 0 0 0,24 4 21 0 0,0-1 0 0 0,0-3 0 0 0,83-4 0 0 0,-61-2 100 0 0,114 8 0 0 0,-119-1-100 0 0,222 6 252 0 0,-216-10-218 0 0,0-4-1 0 0,107-20 1 0 0,70-6 97 0 0,168 9-30 0 0,-343 19-116 0 0,107 10 1 0 0,68 23-8 0 0,-239-30-19 0 0,41 4 57 0 0,0-2-1 0 0,78-7 0 0 0,-80 1 1 0 0,1 2 0 0 0,82 8 0 0 0,14 12 9 0 0,185-1 0 0 0,-131-28 0 0 0,82-2-10 0 0,-62 6 20 0 0,67-24-74 0 0,-261 29 0 0 0,1 1 0 0 0,-1 0 0 0 0,1 2 0 0 0,-1 1 0 0 0,1 0 0 0 0,28 8 0 0 0,-15-3 0 0 0,67 7 0 0 0,-61-10 0 0 0,18-1 0 0 0,1-2 0 0 0,97-12 0 0 0,-117 8 0 0 0,-32 2-5 0 0,2 0 8 0 0,0 0-1 0 0,0 1 1 0 0,0 0-1 0 0,11 2 1 0 0,-18-2-7 0 0,-1 1-1 0 0,1-1 1 0 0,0 1 0 0 0,-1 0 0 0 0,0 0 0 0 0,1 0 0 0 0,-1 0-1 0 0,0 0 1 0 0,1 1 0 0 0,-1-1 0 0 0,0 1 0 0 0,0-1 0 0 0,0 1-1 0 0,0 0 1 0 0,-1 0 0 0 0,1 0 0 0 0,0 0 0 0 0,-1 0 0 0 0,1 0-1 0 0,2 5 1 0 0,6 20-1855 0 0,1 14-5502 0 0,-7-15 2261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2:17.485"/>
    </inkml:context>
    <inkml:brush xml:id="br0">
      <inkml:brushProperty name="width" value="0.1" units="cm"/>
      <inkml:brushProperty name="height" value="0.1" units="cm"/>
      <inkml:brushProperty name="color" value="#E71224"/>
    </inkml:brush>
  </inkml:definitions>
  <inkml:trace contextRef="#ctx0" brushRef="#br0">0 41 1839 0 0,'1'-1'78'0'0,"0"-1"0"0"0,0 1 0 0 0,0 0 0 0 0,0 0 0 0 0,0 0 0 0 0,0 0-1 0 0,0 0 1 0 0,0 0 0 0 0,0 0 0 0 0,1 0 0 0 0,-1 0 0 0 0,0 1 0 0 0,1-1-1 0 0,-1 1 1 0 0,1-1 0 0 0,1 0 0 0 0,34-4 753 0 0,-18 6-108 0 0,37 5-1 0 0,-9 2-165 0 0,17 4-280 0 0,2-3-1 0 0,-1-3 1 0 0,79-2-1 0 0,-5-13 88 0 0,180-2 433 0 0,7 5-228 0 0,-91-2-130 0 0,-50 13-169 0 0,-58 0-225 0 0,27-9 39 0 0,26 1-51 0 0,120 34 31 0 0,-262-26-64 0 0,0-2 0 0 0,70-3 0 0 0,77-18 260 0 0,56-1 344 0 0,-111 20-476 0 0,178-23 0 0 0,-258 15-117 0 0,0 2 0 0 0,1 2-1 0 0,-1 3 1 0 0,1 1 0 0 0,86 16-1 0 0,-54-6-10 0 0,110 3 0 0 0,-164-13 0 0 0,0 1 0 0 0,0 1 0 0 0,0 1 0 0 0,-1 2 0 0 0,0 1 0 0 0,49 18 0 0 0,95 50 0 0 0,-122-56-17 0 0,0-2-1 0 0,88 17 0 0 0,-17-5-1 0 0,-64-15 19 0 0,1-3 0 0 0,1-2 0 0 0,90 1 0 0 0,-145-10 0 0 0,15 0 0 0 0,-1 1 0 0 0,1 1 0 0 0,-1 1 0 0 0,19 4 0 0 0,-11 4 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2:21.260"/>
    </inkml:context>
    <inkml:brush xml:id="br0">
      <inkml:brushProperty name="width" value="0.1" units="cm"/>
      <inkml:brushProperty name="height" value="0.1" units="cm"/>
      <inkml:brushProperty name="color" value="#E71224"/>
    </inkml:brush>
  </inkml:definitions>
  <inkml:trace contextRef="#ctx0" brushRef="#br0">0 140 455 0 0,'20'1'476'0'0,"35"6"0"0"0,-34-4 165 0 0,35 2 1 0 0,60 3 1282 0 0,-86-4-1602 0 0,0-1 0 0 0,1-2 0 0 0,-1-1-1 0 0,35-5 1 0 0,-9-4 152 0 0,160-20 844 0 0,-7 16-649 0 0,201-20-546 0 0,-311 20-84 0 0,171 0 0 0 0,-187 11 153 0 0,155-25 0 0 0,-47 3 194 0 0,-112 21-261 0 0,101 8-1 0 0,-68 1-69 0 0,30-5-26 0 0,-46-1 21 0 0,126 16-1 0 0,-90 1 127 0 0,181-2 0 0 0,160 0 582 0 0,-370-12-691 0 0,201-20 1 0 0,-259 12-65 0 0,301 3 59 0 0,-306 4-60 0 0,115-3-2 0 0,-50-1 0 0 0,-56 1 0 0 0,43 1 0 0 0,122 14 0 0 0,-113 4 0 0 0,-55-9 0 0 0,1-2 0 0 0,64 2 0 0 0,89-17 72 0 0,-109 3-32 0 0,-42 4 33 0 0,59 8 0 0 0,-59-2-10 0 0,63-3 0 0 0,-50-8-63 0 0,71-17 0 0 0,-46 7 0 0 0,-25 9 30 0 0,116 2-1 0 0,-127 6-24 0 0,219-21 51 0 0,-47 1-48 0 0,-34 27-8 0 0,-127-2 0 0 0,92-5 0 0 0,-72-8 1 0 0,82-4 73 0 0,-141 13-62 0 0,-1 0 1 0 0,1 2-1 0 0,35 10 0 0 0,-23-5-8 0 0,0-3-4 0 0,68 4 0 0 0,-68-8 0 0 0,-1 1 0 0 0,42 10 0 0 0,-46-7 0 0 0,44 3 0 0 0,-23-4 0 0 0,-10-2 6 0 0,1-1-1 0 0,-1-3 1 0 0,45-6-1 0 0,-56 5 27 0 0,392-1 42 0 0,-410 4-74 0 0,148-1 0 0 0,93 6 0 0 0,85 10 0 0 0,358-18 0 0 0,-279 7 118 0 0,206 5 138 0 0,-445 11-245 0 0,-123-12-11 0 0,91 3-1 0 0,23-19 69 0 0,-95 3-6 0 0,135 7 0 0 0,77 13 30 0 0,-263-15-66 0 0,64-3-21 0 0,115-15-1 0 0,-135 9-3 0 0,-4 5 35 0 0,0 2 0 0 0,75 9 0 0 0,30 0 48 0 0,74-19 11 0 0,-121 2-62 0 0,151 6 32 0 0,-2 1-2 0 0,210-4 12 0 0,-278 3-11 0 0,68-20 116 0 0,-191 13-179 0 0,60 6 63 0 0,-112 3-64 0 0,35 3 0 0 0,-6 0 0 0 0,-50-2 1 0 0,1 0 0 0 0,-1 0 1 0 0,0 0-1 0 0,1 1 0 0 0,-1-1 0 0 0,0 2 1 0 0,1-1-1 0 0,6 3 0 0 0,16 5 8 0 0,-24-8-77 0 0,-1 0 0 0 0,1 0 0 0 0,-1 1 0 0 0,1-1 0 0 0,-1 1 0 0 0,1 0 0 0 0,-1 0 0 0 0,0 1 0 0 0,0-1 0 0 0,0 1 0 0 0,0 0 0 0 0,0 0 0 0 0,-1 0 0 0 0,1 1 0 0 0,4 6 0 0 0,0 2-992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2:24.055"/>
    </inkml:context>
    <inkml:brush xml:id="br0">
      <inkml:brushProperty name="width" value="0.1" units="cm"/>
      <inkml:brushProperty name="height" value="0.1" units="cm"/>
      <inkml:brushProperty name="color" value="#E71224"/>
    </inkml:brush>
  </inkml:definitions>
  <inkml:trace contextRef="#ctx0" brushRef="#br0">0 145 919 0 0,'11'-2'522'0'0,"0"0"-1"0"0,0 0 0 0 0,0 1 0 0 0,0 1 0 0 0,19 0 0 0 0,8 0-96 0 0,182 6 801 0 0,-120-1-916 0 0,-61-2-191 0 0,-22-1-38 0 0,1-1-1 0 0,18-1 0 0 0,157-18 544 0 0,153 3 252 0 0,-86 7-756 0 0,-90-9 198 0 0,81-4 168 0 0,-187 21-411 0 0,26 1 128 0 0,128-15-1 0 0,-59-3 105 0 0,201 5 0 0 0,-131-4-70 0 0,-45 0 6 0 0,-111 15-197 0 0,0 2 0 0 0,96 14 0 0 0,-165-14-46 0 0,48 7 16 0 0,0-1 0 0 0,1-3 0 0 0,83-3 0 0 0,-98-5-9 0 0,-11 0 8 0 0,1 2-1 0 0,38 2 1 0 0,-57 1-9 0 0,-1 0 0 0 0,0 0 0 0 0,0 1 0 0 0,0 0 0 0 0,0 0 0 0 0,0 1 0 0 0,0 0 0 0 0,-1 0 0 0 0,1 1 0 0 0,-1 0-1 0 0,0 1 1 0 0,10 7 0 0 0,-14-9-33 0 0,0 0 0 0 0,0 1 0 0 0,0 0 0 0 0,0 0 0 0 0,-1 0 0 0 0,1 0 0 0 0,-1 0 0 0 0,0 0 0 0 0,0 0 0 0 0,-1 1 0 0 0,3 6 0 0 0,0 8-313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2:25.184"/>
    </inkml:context>
    <inkml:brush xml:id="br0">
      <inkml:brushProperty name="width" value="0.1" units="cm"/>
      <inkml:brushProperty name="height" value="0.1" units="cm"/>
      <inkml:brushProperty name="color" value="#E71224"/>
    </inkml:brush>
  </inkml:definitions>
  <inkml:trace contextRef="#ctx0" brushRef="#br0">30 10 3711 0 0,'-2'-1'47'0'0,"0"0"0"0"0,0-1 0 0 0,0 2 0 0 0,1-1 0 0 0,-1 0 0 0 0,0 0 0 0 0,0 0-1 0 0,0 1 1 0 0,0-1 0 0 0,0 1 0 0 0,0 0 0 0 0,-5 0 254 0 0,9 10 451 0 0,3-7-637 0 0,0-1 0 0 0,1 0 0 0 0,-1-1 0 0 0,0 1 0 0 0,1-1 0 0 0,-1 0 0 0 0,1 0 0 0 0,-1-1 0 0 0,1 0 0 0 0,-1 0 0 0 0,1 0 0 0 0,9-2 0 0 0,10 1 486 0 0,38 4 4 0 0,1 3-1 0 0,82 19 0 0 0,-78-11-520 0 0,120 7 1 0 0,187-27 336 0 0,-17-34 385 0 0,-189 17-233 0 0,-121 19-591 0 0,-1 1 1 0 0,0 3-1 0 0,1 2 1 0 0,-1 2-1 0 0,0 1 1 0 0,81 22-1 0 0,-97-17-2639 0 0,2 4-953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2:27.085"/>
    </inkml:context>
    <inkml:brush xml:id="br0">
      <inkml:brushProperty name="width" value="0.1" units="cm"/>
      <inkml:brushProperty name="height" value="0.1" units="cm"/>
      <inkml:brushProperty name="color" value="#E71224"/>
    </inkml:brush>
  </inkml:definitions>
  <inkml:trace contextRef="#ctx0" brushRef="#br0">1 53 919 0 0,'6'-4'141'0'0,"1"0"0"0"0,0 0 0 0 0,0 1 0 0 0,1 0 0 0 0,-1 0 0 0 0,1 1 0 0 0,-1 0 0 0 0,1 0 0 0 0,9-1-1 0 0,74-2 1736 0 0,-70 4-1747 0 0,102 3-121 0 0,-29 1 22 0 0,-8 1 629 0 0,0 4-1 0 0,136 29 0 0 0,-133-19-563 0 0,1-4 1 0 0,1-5-1 0 0,140-2 0 0 0,-111-12 178 0 0,305-17 1028 0 0,-126 19-1074 0 0,-149 6-204 0 0,291-19-23 0 0,110-8 398 0 0,-355 29-247 0 0,-79 0-92 0 0,237-8-59 0 0,-126 0 78 0 0,-57 2-28 0 0,-49 1-125 0 0,79-6 62 0 0,470-24 13 0 0,-413 43 0 0 0,80-3 0 0 0,-208-18 71 0 0,227-4 373 0 0,-258 17-394 0 0,1 1-16 0 0,190-13-1 0 0,-84-12 234 0 0,363 12 0 0 0,-495 13-242 0 0,-1 4-1 0 0,73 18 1 0 0,-107-22-16 0 0,0-2 0 0 0,1-1 0 0 0,-1-2 0 0 0,59-7 0 0 0,46 2 10 0 0,-74 8-19 0 0,1 4 0 0 0,81 18 0 0 0,-116-19 10 0 0,0-2 0 0 0,1-2 0 0 0,51-2 0 0 0,112-16 57 0 0,-62 3-46 0 0,61 12-26 0 0,19-2 74 0 0,-137-11-69 0 0,-60 9 0 0 0,-1 1 0 0 0,0 0 0 0 0,0 1 0 0 0,31 2 0 0 0,-14 3 0 0 0,-18-3 0 0 0,-1 2 0 0 0,1 1 0 0 0,21 5 0 0 0,-12-3 0 0 0,6 3 0 0 0,-24-4 0 0 0,1-1 0 0 0,-1 0 0 0 0,0-1 0 0 0,1-1 1 0 0,0 1-1 0 0,14-1 0 0 0,67-7-2 0 0,-64 3 8 0 0,52 2 0 0 0,-70 1 11 0 0,212 22 189 0 0,-198-16-314 0 0,0 4-2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2:28.957"/>
    </inkml:context>
    <inkml:brush xml:id="br0">
      <inkml:brushProperty name="width" value="0.1" units="cm"/>
      <inkml:brushProperty name="height" value="0.1" units="cm"/>
      <inkml:brushProperty name="color" value="#E71224"/>
    </inkml:brush>
  </inkml:definitions>
  <inkml:trace contextRef="#ctx0" brushRef="#br0">1 67 4775 0 0,'9'-3'94'0'0,"-1"0"-1"0"0,1 1 0 0 0,0 0 1 0 0,0 1-1 0 0,1 0 0 0 0,-1 0 1 0 0,0 1-1 0 0,11 1 1 0 0,18-2-4 0 0,83-7-35 0 0,208-22 446 0 0,-255 23-103 0 0,107 4 0 0 0,-10 2-195 0 0,-67-3-57 0 0,152 14 0 0 0,-33 26 437 0 0,-153-21-515 0 0,0-4-1 0 0,109 5 0 0 0,117-10 559 0 0,-220-3-583 0 0,93-9 1 0 0,-69 1-24 0 0,9-2 37 0 0,-59 3 3 0 0,0 1-1 0 0,61 6 0 0 0,-34 4 88 0 0,91-4-1 0 0,-72-1-146 0 0,-22 1 0 0 0,0-4 9 0 0,183 7 46 0 0,8 28 273 0 0,-233-30-299 0 0,0-1 0 0 0,0-2 0 0 0,0-1 0 0 0,0-2 0 0 0,0-1 0 0 0,0-2 0 0 0,32-8 0 0 0,-52 11-71 0 0,-1 0 0 0 0,0 0 0 0 0,1 1 1 0 0,-1 1-1 0 0,0 0 0 0 0,1 0 0 0 0,-1 1 0 0 0,1 1 0 0 0,-1 0 0 0 0,0 0 0 0 0,0 1 0 0 0,11 5 0 0 0,-9-1-3405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2:30.862"/>
    </inkml:context>
    <inkml:brush xml:id="br0">
      <inkml:brushProperty name="width" value="0.1" units="cm"/>
      <inkml:brushProperty name="height" value="0.1" units="cm"/>
      <inkml:brushProperty name="color" value="#E71224"/>
    </inkml:brush>
  </inkml:definitions>
  <inkml:trace contextRef="#ctx0" brushRef="#br0">1 11 1207 0 0,'85'-6'749'0'0,"-60"4"-250"0"0,1 0 1 0 0,0 1-1 0 0,34 5 1 0 0,76 21 172 0 0,-99-18-614 0 0,71 6 0 0 0,-97-12-57 0 0,106 0 419 0 0,-80-3-159 0 0,60 6 0 0 0,44 17-10 0 0,85 7-25 0 0,299-22 868 0 0,-182-6-932 0 0,-89-15-79 0 0,-90 2 54 0 0,409-29 752 0 0,-280 49-806 0 0,11 0-22 0 0,157-17-7 0 0,-262 13 169 0 0,210 16 42 0 0,-321-8-244 0 0,0-4 0 0 0,137-7 1 0 0,156-6 22 0 0,-132 7-14 0 0,-121-5-30 0 0,193 0 0 0 0,160 10 64 0 0,-205 15-64 0 0,-228-17 0 0 0,48-2 0 0 0,-75-2 0 0 0,24 0 0 0 0,368-3 0 0 0,-36 14 56 0 0,-218-3-16 0 0,170-11 0 0 0,292-13 24 0 0,-594 16-64 0 0,129 3 0 0 0,156 24 0 0 0,-211-11 163 0 0,0-5-1 0 0,1-5 0 0 0,159-10 1 0 0,-252 4-101 0 0,57-7 229 0 0,1 3 0 0 0,96 7-1 0 0,-154-2-724 0 0,-1 0 1 0 0,1 0-1 0 0,-1 1 0 0 0,0 1 0 0 0,0-1 0 0 0,16 8 0 0 0,-1 4-3073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2:32.703"/>
    </inkml:context>
    <inkml:brush xml:id="br0">
      <inkml:brushProperty name="width" value="0.1" units="cm"/>
      <inkml:brushProperty name="height" value="0.1" units="cm"/>
      <inkml:brushProperty name="color" value="#E71224"/>
    </inkml:brush>
  </inkml:definitions>
  <inkml:trace contextRef="#ctx0" brushRef="#br0">1 57 1839 0 0,'0'-2'50'0'0,"-1"0"-1"0"0,1 1 0 0 0,1-1 0 0 0,-1 0 0 0 0,0 1 1 0 0,0-1-1 0 0,1 0 0 0 0,-1 1 0 0 0,1-1 0 0 0,-1 1 0 0 0,1-1 1 0 0,0 1-1 0 0,-1-1 0 0 0,1 1 0 0 0,0-1 0 0 0,0 1 0 0 0,0 0 1 0 0,0-1-1 0 0,0 1 0 0 0,1 0 0 0 0,-1 0 0 0 0,0 0 1 0 0,0 0-1 0 0,1 0 0 0 0,-1 0 0 0 0,1 0 0 0 0,-1 0 0 0 0,1 1 1 0 0,-1-1-1 0 0,1 0 0 0 0,-1 1 0 0 0,1 0 0 0 0,2-1 0 0 0,15-4 104 0 0,0 2-1 0 0,0 0 0 0 0,1 1 0 0 0,-1 1 1 0 0,31 2-1 0 0,96 19 1057 0 0,-94-11-1009 0 0,63 2 0 0 0,-18-9 1 0 0,123 7 910 0 0,160 12-468 0 0,-166-13-370 0 0,-109-3-11 0 0,187 16 243 0 0,-123-8-438 0 0,20 3 7 0 0,-2 26 93 0 0,-131-27-115 0 0,1-2 0 0 0,79 7 0 0 0,21-13 213 0 0,180-16 0 0 0,-64-3-166 0 0,-9 0-6 0 0,-154 9-93 0 0,115 13 0 0 0,50-1 0 0 0,273-6 79 0 0,179-7-71 0 0,-708 3 15 0 0,536-11 657 0 0,-381 14-611 0 0,180-21 1 0 0,-190 7-7 0 0,434-39 1 0 0,-339 39-64 0 0,-64 7 0 0 0,472-17 0 0 0,-507 19 0 0 0,-68 3-9 0 0,94 14 0 0 0,-165-11-445 0 0,31 9 1 0 0,-21-3-3262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2:33.944"/>
    </inkml:context>
    <inkml:brush xml:id="br0">
      <inkml:brushProperty name="width" value="0.1" units="cm"/>
      <inkml:brushProperty name="height" value="0.1" units="cm"/>
      <inkml:brushProperty name="color" value="#E71224"/>
    </inkml:brush>
  </inkml:definitions>
  <inkml:trace contextRef="#ctx0" brushRef="#br0">0 112 2879 0 0,'1'-1'22'0'0,"0"0"0"0"0,0 0-1 0 0,0 1 1 0 0,0-1-1 0 0,0 0 1 0 0,0 0-1 0 0,0 0 1 0 0,1 1 0 0 0,-1-1-1 0 0,0 1 1 0 0,0-1-1 0 0,1 1 1 0 0,-1 0-1 0 0,0-1 1 0 0,1 1 0 0 0,-1 0-1 0 0,0 0 1 0 0,1 0-1 0 0,1 0 1 0 0,38 0 71 0 0,-16 1-106 0 0,240-31 2254 0 0,41-2-1527 0 0,-110 36-612 0 0,-130 0-66 0 0,1-3 0 0 0,112-12 1 0 0,-14-8 235 0 0,-135 18-169 0 0,-1 1 0 0 0,0 1 0 0 0,49 9 0 0 0,-17 0 451 0 0,106 5 1 0 0,62-16-58 0 0,-92 0-585 0 0,129 9 88 0 0,56 0 0 0 0,-104-9 0 0 0,62-2 0 0 0,-6-30 364 0 0,-72 6 392 0 0,-186 25-740 0 0,0 0-1 0 0,0 2 0 0 0,0 0 1 0 0,0 0-1 0 0,0 2 0 0 0,0 0 1 0 0,0 1-1 0 0,0 0 0 0 0,-1 1 1 0 0,1 1-1 0 0,14 7 0 0 0,-4 2-287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2:58.363"/>
    </inkml:context>
    <inkml:brush xml:id="br0">
      <inkml:brushProperty name="width" value="0.1" units="cm"/>
      <inkml:brushProperty name="height" value="0.1" units="cm"/>
      <inkml:brushProperty name="color" value="#E71224"/>
    </inkml:brush>
  </inkml:definitions>
  <inkml:trace contextRef="#ctx0" brushRef="#br0">1 0 7367 0 0,'7'4'160'0'0,"0"-3"32"0"0,4 5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6:04.368"/>
    </inkml:context>
    <inkml:brush xml:id="br0">
      <inkml:brushProperty name="width" value="0.1" units="cm"/>
      <inkml:brushProperty name="height" value="0.1" units="cm"/>
      <inkml:brushProperty name="color" value="#66CC00"/>
    </inkml:brush>
  </inkml:definitions>
  <inkml:trace contextRef="#ctx0" brushRef="#br0">14 95 1375 0 0,'-1'0'95'0'0,"0"0"0"0"0,0 0 0 0 0,0-1 0 0 0,1 1 0 0 0,-1-1 0 0 0,0 1 0 0 0,1-1 0 0 0,-1 1 0 0 0,0-1 0 0 0,1 1 0 0 0,-1-1 0 0 0,1 1 0 0 0,-1-1-1 0 0,1 0 1 0 0,-1 1 0 0 0,1-1 0 0 0,-1 0 0 0 0,1 1 0 0 0,0-1 0 0 0,-1 0 0 0 0,1 0 0 0 0,0 1 0 0 0,0-1 0 0 0,0 0 0 0 0,-1 0 0 0 0,1 0-1 0 0,0 1 1 0 0,0-1 0 0 0,0 0 0 0 0,0 0 0 0 0,0 0 0 0 0,0 1 0 0 0,1-1 0 0 0,-1 0 0 0 0,0 0 0 0 0,0 0 0 0 0,1 1 0 0 0,-1-1 0 0 0,0 0-1 0 0,1 0 1 0 0,2-4 132 0 0,0 1 0 0 0,0-1 0 0 0,1 1 0 0 0,-1 0 0 0 0,1 0 0 0 0,0 1 0 0 0,0-1 0 0 0,0 1 0 0 0,0 0 0 0 0,1 0 0 0 0,-1 0 0 0 0,1 1 0 0 0,0-1 0 0 0,0 1 0 0 0,0 0 0 0 0,0 1 0 0 0,0-1 0 0 0,8 0 0 0 0,1-1 74 0 0,0 1 0 0 0,0 0-1 0 0,0 1 1 0 0,0 0 0 0 0,-1 2 0 0 0,16 1 0 0 0,20 5 253 0 0,0-2 0 0 0,0-2 0 0 0,57-4 0 0 0,288-6 793 0 0,-191 15-1323 0 0,258 11 2118 0 0,-387-14-1932 0 0,-13 1-31 0 0,-1-4 1 0 0,0-1 0 0 0,83-12-1 0 0,-83 3 37 0 0,110 0 0 0 0,61 18 95 0 0,-172-7-286 0 0,194-9 33 0 0,-27-1 76 0 0,-15 32-69 0 0,-144-15-33 0 0,106 4-1 0 0,159-25 244 0 0,-65 20 14 0 0,-153-18-204 0 0,-91 5-9 0 0,-1 2 0 0 0,1 0 0 0 0,0 1 0 0 0,0 2-1 0 0,-1 0 1 0 0,43 8 0 0 0,-40-2-39 0 0,0 0-29 0 0,1 0-1 0 0,0-2 1 0 0,1-1 0 0 0,28 1 0 0 0,166 11 114 0 0,0 1-44 0 0,13-31 143 0 0,-155 6 47 0 0,1 4 0 0 0,105 8-1 0 0,-123-1-178 0 0,66-4 0 0 0,-31-2-91 0 0,-26-1 41 0 0,-48 1-13 0 0,0 2 0 0 0,26 1 0 0 0,-19 4-13 0 0,-1 1-1 0 0,1 2 1 0 0,-1 1-1 0 0,36 15 1 0 0,14 5-1 0 0,-67-25-7 0 0,0-1 0 0 0,0 0 0 0 0,0 0 0 0 0,0-1 0 0 0,0 0 0 0 0,15-2 0 0 0,71-13 69 0 0,-73 9-54 0 0,0 1 0 0 0,1 1-1 0 0,34 1 1 0 0,-13 5-6 0 0,-14-1 12 0 0,59-2-1 0 0,-36-4-18 0 0,82-11 73 0 0,-132 13-73 0 0,1 1-1 0 0,-1 1 1 0 0,1-1 0 0 0,0 1-1 0 0,-1 0 1 0 0,1 1 0 0 0,-1-1-1 0 0,1 1 1 0 0,7 3 0 0 0,-12-4-8 0 0,0 1 1 0 0,0 0-1 0 0,-1 0 0 0 0,1-1 1 0 0,0 1-1 0 0,-1 1 0 0 0,1-1 1 0 0,-1 0-1 0 0,1 0 1 0 0,-1 1-1 0 0,1-1 0 0 0,-1 0 1 0 0,0 1-1 0 0,0-1 0 0 0,0 1 1 0 0,0 0-1 0 0,0-1 0 0 0,0 1 1 0 0,0 0-1 0 0,0 0 1 0 0,-1 0-1 0 0,1-1 0 0 0,-1 1 1 0 0,1 0-1 0 0,-1 0 0 0 0,0 0 1 0 0,0 0-1 0 0,0 0 1 0 0,0 0-1 0 0,0 0 0 0 0,0 0 1 0 0,0 0-1 0 0,-1 0 0 0 0,1-1 1 0 0,-1 4-1 0 0,-2 4-391 0 0,0 1 1 0 0,0 0-1 0 0,-1-1 0 0 0,0 1 0 0 0,-11 16 1 0 0,-6 9-867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3:00.838"/>
    </inkml:context>
    <inkml:brush xml:id="br0">
      <inkml:brushProperty name="width" value="0.1" units="cm"/>
      <inkml:brushProperty name="height" value="0.1" units="cm"/>
      <inkml:brushProperty name="color" value="#E71224"/>
    </inkml:brush>
  </inkml:definitions>
  <inkml:trace contextRef="#ctx0" brushRef="#br0">1 14 223 0 0,'5'-8'0'0'0,"-3"3"0"0"0,-2 7 0 0 0,2-1 0 0 0,0 3 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3:07.845"/>
    </inkml:context>
    <inkml:brush xml:id="br0">
      <inkml:brushProperty name="width" value="0.1" units="cm"/>
      <inkml:brushProperty name="height" value="0.1" units="cm"/>
      <inkml:brushProperty name="color" value="#E71224"/>
    </inkml:brush>
  </inkml:definitions>
  <inkml:trace contextRef="#ctx0" brushRef="#br0">1 9 919 0 0,'36'-3'80'0'0,"-3"-1"-80"0"0,-11 2 0 0 0,-11 2 0 0 0,0 4 64 0 0,11-4 0 0 0,18-2 0 0 0,22 2 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3:20.252"/>
    </inkml:context>
    <inkml:brush xml:id="br0">
      <inkml:brushProperty name="width" value="0.1" units="cm"/>
      <inkml:brushProperty name="height" value="0.1" units="cm"/>
      <inkml:brushProperty name="color" value="#E71224"/>
    </inkml:brush>
  </inkml:definitions>
  <inkml:trace contextRef="#ctx0" brushRef="#br0">1 20 4631 0 0,'0'-1'32'0'0,"0"1"-1"0"0,0-1 1 0 0,0 0-1 0 0,0 0 1 0 0,0 1-1 0 0,0-1 1 0 0,0 0 0 0 0,0 0-1 0 0,1 1 1 0 0,-1-1-1 0 0,0 0 1 0 0,1 0-1 0 0,-1 1 1 0 0,0-1-1 0 0,1 0 1 0 0,-1 1-1 0 0,1-1 1 0 0,-1 1-1 0 0,1-1 1 0 0,0 1-1 0 0,-1-1 1 0 0,1 1-1 0 0,-1-1 1 0 0,1 1-1 0 0,0-1 1 0 0,-1 1-1 0 0,1 0 1 0 0,0-1-1 0 0,0 1 1 0 0,-1 0-1 0 0,1 0 1 0 0,0-1-1 0 0,0 1 1 0 0,-1 0-1 0 0,1 0 1 0 0,0 0-1 0 0,0 0 1 0 0,-1 0-1 0 0,1 0 1 0 0,0 0-1 0 0,0 0 1 0 0,0 0-1 0 0,-1 1 1 0 0,2-1-1 0 0,6 2-78 0 0,1 0 0 0 0,-1 0 0 0 0,13 6 0 0 0,0 0 148 0 0,-17-8 10 0 0,0 0-1 0 0,0 0 1 0 0,0 0-1 0 0,0 0 1 0 0,0-1 0 0 0,-1 0-1 0 0,1 0 1 0 0,0 0-1 0 0,0 0 1 0 0,-1 0 0 0 0,1-1-1 0 0,4-1 1 0 0,-5 1-17 0 0,1 0 0 0 0,0 0 1 0 0,1 1-1 0 0,-1-1 0 0 0,0 1 0 0 0,0 0 1 0 0,1 0-1 0 0,-1 1 0 0 0,0 0 0 0 0,7-1 1 0 0,-3 3-91 0 0,0 1 0 0 0,0-1 0 0 0,0 1 1 0 0,0 0-1 0 0,0 1 0 0 0,-1 0 0 0 0,13 9 0 0 0,29 13 5 0 0,-29-20 32 0 0,0-1-1 0 0,1-1 1 0 0,-1-1-1 0 0,1-1 1 0 0,-1 0-1 0 0,36-3 1 0 0,-27 1-18 0 0,66-1 338 0 0,-82-1-221 0 0,0 0-1 0 0,22-8 1 0 0,9-1 141 0 0,-40 10-277 0 0,7-1 18 0 0,0 0-1 0 0,1 0 1 0 0,-1 1-1 0 0,0 1 1 0 0,1-1-1 0 0,-1 2 1 0 0,14 2-1 0 0,-11-1-12 0 0,1 1-1 0 0,-1-2 0 0 0,1 1 1 0 0,0-2-1 0 0,-1 0 0 0 0,1-1 0 0 0,0-1 1 0 0,18-3-1 0 0,-10 1 100 0 0,1 1 1 0 0,-1 1-1 0 0,1 2 1 0 0,0 0-1 0 0,44 7 1 0 0,-63-6-107 0 0,0 0 0 0 0,0 1 1 0 0,-1-1-1 0 0,10 5 0 0 0,14 5-3 0 0,3-6-212 0 0,-19-3 372 0 0,0 0 0 0 0,18 6 0 0 0,-26-6-431 0 0,0-1 1 0 0,-1 1-1 0 0,1 0 0 0 0,0 0 0 0 0,-1 0 1 0 0,0 1-1 0 0,1-1 0 0 0,-1 1 0 0 0,0 0 1 0 0,0 0-1 0 0,3 5 0 0 0,5 7-3067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3:45.596"/>
    </inkml:context>
    <inkml:brush xml:id="br0">
      <inkml:brushProperty name="width" value="0.1" units="cm"/>
      <inkml:brushProperty name="height" value="0.1" units="cm"/>
      <inkml:brushProperty name="color" value="#66CC00"/>
    </inkml:brush>
  </inkml:definitions>
  <inkml:trace contextRef="#ctx0" brushRef="#br0">802 977 2527 0 0,'4'-4'29'0'0,"-4"3"-15"0"0,1 1 0 0 0,0-1 0 0 0,0 0 0 0 0,-1 0 0 0 0,1 0-1 0 0,0 1 1 0 0,0-1 0 0 0,0 0 0 0 0,0 1 0 0 0,0-1 0 0 0,0 1 0 0 0,0-1 0 0 0,0 1 0 0 0,0 0 0 0 0,0-1 0 0 0,0 1-1 0 0,0 0 1 0 0,0 0 0 0 0,2-1 511 0 0,18 14 1028 0 0,-17-13-1273 0 0,0 1 0 0 0,0-1-1 0 0,0 0 1 0 0,0-1 0 0 0,1 1 0 0 0,-1-1-1 0 0,5-1 1 0 0,20-2 1479 0 0,6-1-786 0 0,-30 4-905 0 0,0 0 0 0 0,0 0 0 0 0,0 0 0 0 0,0 1 0 0 0,0 0 0 0 0,0 0 0 0 0,0 0 0 0 0,0 0 0 0 0,0 1-1 0 0,5 1 1 0 0,3 1 32 0 0,1-1-1 0 0,-1 0 0 0 0,1-1 0 0 0,-1-1 1 0 0,0 0-1 0 0,1 0 0 0 0,-1-2 1 0 0,17-2-1 0 0,43-3 627 0 0,-24 9-583 0 0,18 0-34 0 0,-43-5 103 0 0,0-1 0 0 0,27-8 0 0 0,21-4 272 0 0,56-8-14 0 0,-93 19-417 0 0,-1 2 0 0 0,1 2 1 0 0,-1 1-1 0 0,70 9 0 0 0,-91-8-16 0 0,0 0-1 0 0,0 0 0 0 0,0-1 1 0 0,26-3-1 0 0,13-1 70 0 0,-47 4-82 0 0,1 1-1 0 0,0-1 0 0 0,-1 1 0 0 0,1 0 1 0 0,-1 1-1 0 0,0-1 0 0 0,1 1 0 0 0,-1 0 1 0 0,0 0-1 0 0,9 5 0 0 0,-4-2-13 0 0,0-2 0 0 0,1 1 0 0 0,0-1 1 0 0,-1-1-1 0 0,1 0 0 0 0,0-1 0 0 0,0 0 0 0 0,13 0 0 0 0,35 4 38 0 0,-49-4-1 0 0,1 0 0 0 0,19-1-1 0 0,21 2 49 0 0,-26 0-7 0 0,-1 0 0 0 0,49-4 0 0 0,20 1 74 0 0,142 29 166 0 0,-204-26-252 0 0,0 0-1 0 0,0-3 0 0 0,58-7 1 0 0,-63 4-13 0 0,0 2 0 0 0,1 0 0 0 0,-1 2 0 0 0,1 0 0 0 0,51 9 0 0 0,-35 1 14 0 0,1-2-1 0 0,0-2 0 0 0,0-2 0 0 0,77-2 1 0 0,17-2 173 0 0,-3 0-164 0 0,-49-1-8 0 0,108 13 0 0 0,-58-2 155 0 0,-32-8-177 0 0,31 2 5 0 0,-60 1-39 0 0,1-4-1 0 0,78-9 0 0 0,-108 7 2 0 0,0 1 0 0 0,57 9 0 0 0,-51-4-25 0 0,69-1-1 0 0,69-17 111 0 0,90-2 208 0 0,220-23-126 0 0,-449 33-105 0 0,1 2 0 0 0,0 2 1 0 0,-1 3-1 0 0,70 10 0 0 0,-93-10-86 0 0,-1-1 1 0 0,1-1-1 0 0,52-8 0 0 0,6 1 58 0 0,173 9 15 0 0,-89 1-70 0 0,107-24 163 0 0,-111 4-138 0 0,-67 4-6 0 0,-69 7-8 0 0,1 2 1 0 0,0 2-1 0 0,46 1 1 0 0,-42 4-2 0 0,202 6 93 0 0,-30-29-51 0 0,-119 20-50 0 0,146 20 1 0 0,-195-16-4 0 0,-2-2-1 0 0,-1-2 0 0 0,0-1 0 0 0,68-12 0 0 0,-70 7 22 0 0,4-1-12 0 0,0 2 1 0 0,1 2 0 0 0,52 2-1 0 0,20 15-10 0 0,19 1 0 0 0,-62-14 22 0 0,0-2-1 0 0,79-13 0 0 0,-86 8 9 0 0,96 4 0 0 0,-89 3-26 0 0,-22-2 14 0 0,43 1 28 0 0,58 4-46 0 0,-127-4 0 0 0,163-13 0 0 0,-133 6 0 0 0,0 3 0 0 0,0 2 0 0 0,76 7 0 0 0,110 16 0 0 0,-108-12 0 0 0,-4 2 3 0 0,136 9 19 0 0,2-22 7 0 0,-70-13 64 0 0,-58 5-38 0 0,39-1 7 0 0,-135 11-56 0 0,147-3 52 0 0,8-11 6 0 0,-121 8-64 0 0,46-1 0 0 0,-64 10 0 0 0,0 2 0 0 0,79 18 0 0 0,-93-16 0 0 0,-8-2 0 0 0,20 5 0 0 0,-26-4 0 0 0,48 6 0 0 0,-18-4 0 0 0,61 6 0 0 0,-67-8 0 0 0,-22-3 0 0 0,-6-1 0 0 0,0 1 0 0 0,0 0 0 0 0,-1 2 0 0 0,30 10 0 0 0,-38-11 0 0 0,0 0 0 0 0,1-1 0 0 0,26 2 0 0 0,12 3 0 0 0,-13 0 16 0 0,0-1 0 0 0,0-2 0 0 0,49 0 0 0 0,56-6 48 0 0,-85 6-39 0 0,-45-3-15 0 0,0 0-1 0 0,1-1 1 0 0,23-2 0 0 0,-18-1 43 0 0,0 0-1 0 0,1 2 1 0 0,-1 0-1 0 0,0 1 0 0 0,24 5 1 0 0,-23-5 5 0 0,8 2-63 0 0,-15 1 15 0 0,0-2-1 0 0,0 1 0 0 0,0-2 1 0 0,0 0-1 0 0,23-1 0 0 0,-19 0-6 0 0,-1 0 0 0 0,31 5-1 0 0,-33-3-2 0 0,-13-2 0 0 0,0 0 0 0 0,0 0 0 0 0,0 1 0 0 0,0-1 0 0 0,0 0 0 0 0,0 1 0 0 0,-1 0 0 0 0,1-1 0 0 0,0 1 0 0 0,0 0 0 0 0,3 2 0 0 0,-4-2 4 0 0,0-1-1 0 0,1 1 1 0 0,-1 0-1 0 0,1-1 0 0 0,-1 1 1 0 0,0-1-1 0 0,1 1 1 0 0,-1-1-1 0 0,1 0 1 0 0,-1 1-1 0 0,1-1 1 0 0,-1 0-1 0 0,1 0 1 0 0,-1 0-1 0 0,1 0 0 0 0,0-1 1 0 0,-1 1-1 0 0,1 0 1 0 0,-1-1-1 0 0,0 1 1 0 0,3-2-1 0 0,-1 2 1 0 0,-1-1 1 0 0,0 0-1 0 0,0 1 0 0 0,1-1 1 0 0,-1 1-1 0 0,0 0 0 0 0,1 0 1 0 0,-1 0-1 0 0,0 0 1 0 0,0 0-1 0 0,4 1 0 0 0,-4 0-6 0 0,0-1 0 0 0,-1 1 0 0 0,1 0-1 0 0,0-1 1 0 0,-1 1 0 0 0,1 0 0 0 0,-1 0 0 0 0,0 0-1 0 0,1 1 1 0 0,-1-1 0 0 0,0 0 0 0 0,2 3 0 0 0,-2-3 0 0 0,0 0-1 0 0,0 0 1 0 0,0 0 0 0 0,0 0 0 0 0,0 0 0 0 0,0 0-1 0 0,0 0 1 0 0,1 0 0 0 0,-1-1 0 0 0,0 1 0 0 0,0 0 0 0 0,1-1-1 0 0,-1 1 1 0 0,0-1 0 0 0,1 1 0 0 0,-1-1 0 0 0,1 0 0 0 0,-1 1-1 0 0,3-1 1 0 0,42-6 2 0 0,-42 6 5 0 0,0-1 0 0 0,0 0 1 0 0,-1 0-1 0 0,1-1 0 0 0,0 1 0 0 0,-1-1 0 0 0,1 0 0 0 0,-1 0 0 0 0,4-2 1 0 0,18-9 6 0 0,-20 10 13 0 0,-1-1 1 0 0,1 1-1 0 0,-1-1 0 0 0,0 0 0 0 0,-1 0 0 0 0,1 0 0 0 0,6-9 1 0 0,-1 1 4 0 0,-7 9-3 0 0,0 0 0 0 0,0 0 0 0 0,0 0-1 0 0,0 0 1 0 0,0-1 0 0 0,-1 1 0 0 0,0-1-1 0 0,1 1 1 0 0,-1-1 0 0 0,-1 1 0 0 0,1-1 0 0 0,0 0-1 0 0,-1 1 1 0 0,0-1 0 0 0,0 0 0 0 0,0 1-1 0 0,0-1 1 0 0,0 0 0 0 0,-1 1 0 0 0,0-1 0 0 0,0 0-1 0 0,-2-5 1 0 0,3 5 3 0 0,-1 0 0 0 0,1-1 0 0 0,0 1-1 0 0,0 0 1 0 0,1 0 0 0 0,0-5 0 0 0,0 4 14 0 0,0 1 0 0 0,-1-1 0 0 0,0 1 0 0 0,0-1 0 0 0,-1-8 0 0 0,1 11-40 0 0,0 1 0 0 0,-1 0 0 0 0,1 0 0 0 0,-1 0 1 0 0,1 0-1 0 0,-1-1 0 0 0,0 1 0 0 0,1 0 0 0 0,-1 0 0 0 0,0 0 0 0 0,0 0 0 0 0,1 1 1 0 0,-1-1-1 0 0,0 0 0 0 0,0 0 0 0 0,0 0 0 0 0,0 1 0 0 0,0-1 0 0 0,-1 0 0 0 0,1 1 0 0 0,0-1 1 0 0,0 1-1 0 0,0-1 0 0 0,0 1 0 0 0,-1 0 0 0 0,0-1 0 0 0,-5 0 13 0 0,1-1 1 0 0,0 1-1 0 0,0-2 0 0 0,0 1 1 0 0,0-1-1 0 0,0 0 0 0 0,-8-5 0 0 0,12 6 8 0 0,0 1 0 0 0,0-1-1 0 0,1 1 1 0 0,-1-1-1 0 0,0 0 1 0 0,1 0-1 0 0,0 1 1 0 0,-1-1-1 0 0,1 0 1 0 0,0 0-1 0 0,0 0 1 0 0,0-1 0 0 0,0 1-1 0 0,0 0 1 0 0,1 0-1 0 0,-1 0 1 0 0,1-1-1 0 0,-1 1 1 0 0,1 0-1 0 0,0 0 1 0 0,0-1 0 0 0,0 1-1 0 0,0 0 1 0 0,1-4-1 0 0,-1 1-2 0 0,0 0-1 0 0,-1 0 1 0 0,1 0-1 0 0,-1 1 1 0 0,0-1-1 0 0,0 0 1 0 0,-1 0-1 0 0,-3-8 1 0 0,-4-16-13 0 0,8 24-4 0 0,0 1 0 0 0,-1-1 1 0 0,1 0-1 0 0,-1 1 0 0 0,0 0 1 0 0,0-1-1 0 0,0 1 0 0 0,-1 0 1 0 0,-5-7-1 0 0,8 11-5 0 0,0-1 0 0 0,-1 1 0 0 0,1-1 0 0 0,0 0 0 0 0,-1 1 0 0 0,1-1 0 0 0,0 1 0 0 0,0-1 0 0 0,-1 0 0 0 0,1 1 0 0 0,0-1 0 0 0,0 0 0 0 0,0 1 0 0 0,0-1 0 0 0,0 0 0 0 0,0 1 0 0 0,0-1 0 0 0,0 0 0 0 0,0 1 0 0 0,1-1 0 0 0,-1 0 0 0 0,0 1 0 0 0,0-1 0 0 0,0 1 0 0 0,1-1 0 0 0,-1 0 0 0 0,0 1 0 0 0,1-1 0 0 0,-1 1 0 0 0,0-1 0 0 0,1 1 0 0 0,-1-1 0 0 0,1 1 0 0 0,-1-1 0 0 0,1 1 0 0 0,-1 0 0 0 0,1-1 0 0 0,-1 1 0 0 0,1 0 0 0 0,0-1 0 0 0,24-14 0 0 0,-25 14 0 0 0,3-1 0 0 0,-1-1 0 0 0,0 0 0 0 0,0 0 0 0 0,0 0 0 0 0,0 0 0 0 0,-1-1 0 0 0,1 1-1 0 0,0-4 1 0 0,8-12 12 0 0,13-12 46 0 0,-19 27-59 0 0,0 0 1 0 0,-1 0-1 0 0,1-1 1 0 0,-1 1-1 0 0,0-1 1 0 0,0 0-1 0 0,-1 0 1 0 0,0 0 0 0 0,2-6-1 0 0,4-12 27 0 0,1-1-1 0 0,1 1 1 0 0,1 0 0 0 0,16-24-1 0 0,-25 44-22 0 0,-1 1-1 0 0,0-1 1 0 0,0 0-1 0 0,0 1 0 0 0,0-1 1 0 0,-1 0-1 0 0,1 0 1 0 0,-1 1-1 0 0,1-1 1 0 0,-1 0-1 0 0,0 0 1 0 0,0-5-1 0 0,-10-34 60 0 0,8 34-53 0 0,0 0-1 0 0,0 0 0 0 0,0 0 1 0 0,1-10-1 0 0,1 9 11 0 0,-1 0 0 0 0,0 0 0 0 0,0 0 0 0 0,-1 0-1 0 0,0 0 1 0 0,0 0 0 0 0,-1 0 0 0 0,0 1 0 0 0,0-1 0 0 0,-1 1 0 0 0,-1 0-1 0 0,1 0 1 0 0,-11-13 0 0 0,-3-8-19 0 0,16 24 0 0 0,-1 1 0 0 0,1 0 0 0 0,-1 0 0 0 0,0 0 0 0 0,-6-6 0 0 0,7 8 0 0 0,1 1 0 0 0,-1 0 0 0 0,0-1 0 0 0,-1 1 0 0 0,1 0 0 0 0,0 0 0 0 0,0 0 0 0 0,0 0 0 0 0,-1 1 0 0 0,1-1 0 0 0,0 1 0 0 0,-1-1 0 0 0,1 1 0 0 0,0 0 0 0 0,-5 0 0 0 0,-18 2 0 0 0,-1 0 0 0 0,1 3 0 0 0,0 0 0 0 0,0 1 0 0 0,-40 16 0 0 0,36-12 0 0 0,13-6 0 0 0,-1 0 0 0 0,-33 2 0 0 0,-16 4 0 0 0,22-1 0 0 0,-1-1 0 0 0,1-2 0 0 0,-1-3 0 0 0,0-1 0 0 0,-69-6 0 0 0,73 2 0 0 0,0 2 0 0 0,-57 8 0 0 0,-31 0 0 0 0,-37-10 0 0 0,-138 2 0 0 0,178 11 0 0 0,53-3 0 0 0,-78-3 0 0 0,101-7 0 0 0,-44-2 0 0 0,1 4 0 0 0,-134 17 0 0 0,-87 18 0 0 0,130-18 0 0 0,150-13 0 0 0,-244 31 0 0 0,171-18 953 0 0,-1-5-1 0 0,-215-4 0 0 0,123-11-3288 0 0,12 1 1935 0 0,-156-35 401 0 0,243 26 0 0 0,-14-5 0 0 0,-147-17 0 0 0,158 24 0 0 0,-1 5 0 0 0,-114 10 0 0 0,-201 4-64 0 0,241-10 64 0 0,-4-1 0 0 0,113-3 0 0 0,-113 0 0 0 0,48 0 18 0 0,85 1 821 0 0,-56-1 2484 0 0,-141 10-7447 0 0,213-7 4124 0 0,0-1 0 0 0,0-1 0 0 0,-49-12 0 0 0,76 14 0 0 0,-146-28 0 0 0,123 24 528 0 0,1 1-1 0 0,-1 1 1 0 0,-38 2-1 0 0,-90 11 1172 0 0,88-4-5163 0 0,17-5 3287 0 0,-94-9 0 0 0,0-1 194 0 0,41 12 3500 0 0,1 5-3529 0 0,33-1-1164 0 0,0-4 0 0 0,-106-7-1 0 0,84-5 1177 0 0,0 5 0 0 0,-124 11 0 0 0,-133 8 0 0 0,184-10 0 0 0,105-3 55 0 0,-206 5 1649 0 0,-33-29-3463 0 0,14 4 1759 0 0,246 20 0 0 0,0 2 0 0 0,-70 16 0 0 0,74-12 0 0 0,-2-3 0 0 0,0-1 0 0 0,0-3 0 0 0,-1 0 0 0 0,-41-7 0 0 0,-75 2 0 0 0,121 8 0 0 0,0 1 0 0 0,0 2 0 0 0,-38 13 0 0 0,-3 1 0 0 0,38-14 0 0 0,-1 0 0 0 0,0-3 0 0 0,0-1 0 0 0,-64-4 0 0 0,9 4 0 0 0,62-1 0 0 0,-34-2 0 0 0,10-4 0 0 0,-69-2 0 0 0,94 6 0 0 0,14 1 0 0 0,-1-1 0 0 0,-26-4 0 0 0,-20-5 0 0 0,23 3 0 0 0,-55-14 0 0 0,-5-2 0 0 0,28 8 0 0 0,25 4 0 0 0,0 3 0 0 0,-1 1 0 0 0,-54 2 0 0 0,-146 18 0 0 0,217-12 0 0 0,1-1 0 0 0,0-2 0 0 0,0-1 0 0 0,-1-1 0 0 0,-40-10 0 0 0,-9-6 0 0 0,33 7 0 0 0,-1 2 0 0 0,-63-5 0 0 0,-21 3 0 0 0,-45-1 0 0 0,-152-7 0 0 0,308 19 0 0 0,0 1 0 0 0,1 1 0 0 0,-1 1 0 0 0,-35 8 0 0 0,-35 4 0 0 0,-172 17 0 0 0,174-24 0 0 0,68-7 0 0 0,1 1 0 0 0,0 2 0 0 0,0 0 0 0 0,-29 8 0 0 0,26-4 0 0 0,-27 12 0 0 0,2-3 0 0 0,37-12-5 0 0,11-3 1 0 0,-1-1 1 0 0,1 1 0 0 0,-1-1 0 0 0,1 1-1 0 0,0-1 1 0 0,-1 1 0 0 0,1 0-1 0 0,0 0 1 0 0,-1 0 0 0 0,1 0 0 0 0,-2 1-1 0 0,3 0 2 0 0,-1-1 0 0 0,0 1 0 0 0,0 0 0 0 0,1 0 0 0 0,-1 0 0 0 0,1 0 0 0 0,-1-1 0 0 0,1 1-1 0 0,0 0 1 0 0,0 0 0 0 0,0 0 0 0 0,0 3 0 0 0,6 170-62 0 0,-5-154 64 0 0,1 1 0 0 0,2-1 0 0 0,6 25 0 0 0,-4-20 0 0 0,-2-12 0 0 0,-1 0 0 0 0,2 0 0 0 0,0 0 0 0 0,1-1 0 0 0,0 1 0 0 0,11 16 0 0 0,-7-12 0 0 0,-1 0 0 0 0,-1 1 0 0 0,10 38 0 0 0,-8-20 0 0 0,-8-27 0 0 0,0 0 0 0 0,1 0 0 0 0,0 0 0 0 0,1-1 0 0 0,7 16 0 0 0,4-2 0 0 0,2-1 0 0 0,0-1 0 0 0,32 32 0 0 0,-39-45 0 0 0,1-1 0 0 0,-1 0 0 0 0,1-1 0 0 0,0 0 0 0 0,1-1 0 0 0,0 0 0 0 0,0 0 0 0 0,18 3 0 0 0,-3 1 0 0 0,-9-4 0 0 0,0 0 0 0 0,0-1 0 0 0,1-1 0 0 0,0 0 0 0 0,-1-2 0 0 0,1 0 0 0 0,0-1 0 0 0,-1-1 0 0 0,1-1 0 0 0,21-4 0 0 0,129-19 693 0 0,-130 20-762 0 0,118-7-459 0 0,-75 6 440 0 0,-80 6 87 0 0,1 0 0 0 0,0 0 0 0 0,0 0-1 0 0,0 0 1 0 0,0 0 0 0 0,0 0 0 0 0,0 1-1 0 0,0-1 1 0 0,0 1 0 0 0,0 0 0 0 0,0 0 0 0 0,-1 0-1 0 0,1 0 1 0 0,0 1 0 0 0,-1-1 0 0 0,1 1 0 0 0,-1 0-1 0 0,1-1 1 0 0,-1 1 0 0 0,2 2 0 0 0,-2-1-5 0 0,0 0 0 0 0,-1-1 1 0 0,1 1-1 0 0,-1 0 0 0 0,0 0 1 0 0,0 0-1 0 0,0 0 0 0 0,0 0 1 0 0,0 0-1 0 0,-1 0 0 0 0,1 0 1 0 0,-1 0-1 0 0,0 0 0 0 0,0 0 1 0 0,0 0-1 0 0,0 0 0 0 0,0 0 1 0 0,-1 1-1 0 0,-1 2 0 0 0,-13 49-1610 0 0,-24 60-1 0 0,25-79 213 0 0,-5 15-332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4:28.663"/>
    </inkml:context>
    <inkml:brush xml:id="br0">
      <inkml:brushProperty name="width" value="0.1" units="cm"/>
      <inkml:brushProperty name="height" value="0.1" units="cm"/>
      <inkml:brushProperty name="color" value="#66CC00"/>
    </inkml:brush>
  </inkml:definitions>
  <inkml:trace contextRef="#ctx0" brushRef="#br0">0 103 1375 0 0,'23'-16'1291'0'0,"-20"13"-866"0"0,0 0-1 0 0,1 1 1 0 0,-1-1-1 0 0,0 1 1 0 0,1 0-1 0 0,-1 0 1 0 0,8-2-1 0 0,-5 2-251 0 0,1 1 0 0 0,-1 0 0 0 0,0 0 0 0 0,1 0 0 0 0,11 1 0 0 0,-11 0-50 0 0,29-2 538 0 0,-30 1-546 0 0,1 0 0 0 0,0 0 0 0 0,-1 1 1 0 0,1 0-1 0 0,-1 1 0 0 0,1-1 0 0 0,-1 1 0 0 0,1 1 0 0 0,11 3 0 0 0,23 9 8 0 0,-29-11-103 0 0,-2 1 0 0 0,1 0 0 0 0,0 0 0 0 0,-1 1 0 0 0,0 1 0 0 0,15 9 0 0 0,-14-7 7 0 0,1 0-1 0 0,0-1 1 0 0,0 0 0 0 0,1-1-1 0 0,-1-1 1 0 0,1 0 0 0 0,20 4-1 0 0,99 16 435 0 0,-78-17-122 0 0,21 0 547 0 0,138-1-1 0 0,-176-7-830 0 0,285-19 557 0 0,-91 1-234 0 0,-64 19-47 0 0,10-2 10 0 0,-174 1-330 0 0,292-6 538 0 0,-247 6-472 0 0,-1-3-1 0 0,76-14 1 0 0,-12 1-3 0 0,-48 5-74 0 0,-44 7 0 0 0,1 0 0 0 0,23 0 0 0 0,126 3 151 0 0,105-6 162 0 0,-87-11-177 0 0,-138 15 30 0 0,-1 2 0 0 0,93 10 1 0 0,-84-3-114 0 0,110-1 65 0 0,-133-5-106 0 0,-23 0-3 0 0,0 0-1 0 0,1 0 1 0 0,-1 2-1 0 0,0-1 1 0 0,18 6 0 0 0,-2 2 13 0 0,-6-1 7 0 0,0-2 0 0 0,1 0 0 0 0,28 4 0 0 0,25 1-17 0 0,-44-6 9 0 0,56 3 0 0 0,-66-6-2 0 0,-1 0 0 0 0,0 1 0 0 0,24 7-1 0 0,17 3-19 0 0,-32-10 57 0 0,0-1 0 0 0,55-3 0 0 0,59-14 268 0 0,25-2-104 0 0,51 5-158 0 0,-166 6-37 0 0,1-2 1 0 0,54-17 0 0 0,-80 17 5 0 0,153-37 157 0 0,-150 39-150 0 0,0 2 1 0 0,1 1 0 0 0,60 2-1 0 0,67 9-38 0 0,-114-9 18 0 0,1-1-1 0 0,-1-3 1 0 0,81-18 0 0 0,-76 13 673 0 0,1 1 0 0 0,82-3 0 0 0,122 22-673 0 0,-161-5-20 0 0,-32-5 33 0 0,103-14-1 0 0,-7 1 5 0 0,-103 14-138 0 0,-1 2 0 0 0,82 17 0 0 0,-5-1-1596 0 0,-76-15 1694 0 0,0-2 0 0 0,69-7-1 0 0,-95 4 559 0 0,0 2-1 0 0,42 6 1 0 0,-12-1-1572 0 0,92 15 363 0 0,-114-13 668 0 0,0-2 1 0 0,0-1-1 0 0,0-3 1 0 0,69-3 0 0 0,130-26 447 0 0,-208 26-530 0 0,-1 1 0 0 0,1 2 0 0 0,-1 1 1 0 0,1 1-1 0 0,28 8 0 0 0,-44-9 63 0 0,102 11 7 0 0,-72-11 0 0 0,10 0 0 0 0,0-2 0 0 0,80-10 0 0 0,-85 6 0 0 0,-24 2 0 0 0,31-6 0 0 0,83-21 228 0 0,-136 28-223 0 0,-1 0 0 0 0,1 0-1 0 0,-1 0 1 0 0,1 0 0 0 0,0 0-1 0 0,-1 0 1 0 0,1 0-1 0 0,-1 0 1 0 0,1 0 0 0 0,-1 0-1 0 0,1 0 1 0 0,-1 0 0 0 0,1 0-1 0 0,-1 1 1 0 0,1-1 0 0 0,-1 0-1 0 0,1 0 1 0 0,-1 1 0 0 0,1-1-1 0 0,-1 0 1 0 0,1 1 0 0 0,-1-1-1 0 0,0 0 1 0 0,1 1 0 0 0,-1-1-1 0 0,1 0 1 0 0,-1 1 0 0 0,0-1-1 0 0,1 1 1 0 0,-1 0 0 0 0,1 0 2 0 0,-1 1 0 0 0,0 0 0 0 0,1-1 0 0 0,-1 1 0 0 0,0-1 0 0 0,0 1 1 0 0,0 0-1 0 0,0-1 0 0 0,0 1 0 0 0,-1 2 0 0 0,-13 43-408 0 0,12-42 186 0 0,-7 19-456 0 0,-1 5-37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6:47.507"/>
    </inkml:context>
    <inkml:brush xml:id="br0">
      <inkml:brushProperty name="width" value="0.1" units="cm"/>
      <inkml:brushProperty name="height" value="0.1" units="cm"/>
      <inkml:brushProperty name="color" value="#66CC00"/>
    </inkml:brush>
  </inkml:definitions>
  <inkml:trace contextRef="#ctx0" brushRef="#br0">0 59 5551 0 0,'4'-30'4367'0'0,"-4"30"-4335"0"0,0 0 0 0 0,1-1 0 0 0,-1 1 0 0 0,0-1-1 0 0,0 1 1 0 0,0 0 0 0 0,1-1 0 0 0,-1 1 0 0 0,0 0 0 0 0,1-1 0 0 0,-1 1 0 0 0,0 0 0 0 0,0 0-1 0 0,1-1 1 0 0,-1 1 0 0 0,1 0 0 0 0,-1 0 0 0 0,0 0 0 0 0,1-1 0 0 0,-1 1 0 0 0,0 0-1 0 0,1 0 1 0 0,-1 0 0 0 0,1 0 0 0 0,-1 0 0 0 0,0 0 0 0 0,1 0 0 0 0,-1 0 0 0 0,1 0-1 0 0,-1 0 1 0 0,1 0 0 0 0,-1 0 0 0 0,0 0 0 0 0,1 0 0 0 0,-1 0 0 0 0,1 0 0 0 0,-1 0-1 0 0,0 1 1 0 0,1-1 0 0 0,-1 0 0 0 0,0 0 0 0 0,1 0 0 0 0,-1 1 0 0 0,1-1 0 0 0,-1 0 0 0 0,0 0-1 0 0,0 1 1 0 0,1-1 0 0 0,-1 0 0 0 0,0 1 0 0 0,0-1 0 0 0,1 0 0 0 0,-1 1 0 0 0,0-1-1 0 0,0 1 1 0 0,3 1 55 0 0,0 0 0 0 0,0 1 0 0 0,0-2 0 0 0,0 1-1 0 0,0 0 1 0 0,0-1 0 0 0,0 1 0 0 0,1-1 0 0 0,-1 0-1 0 0,0 0 1 0 0,1 0 0 0 0,-1-1 0 0 0,7 1 0 0 0,52-2 493 0 0,-28-1-406 0 0,48 5 305 0 0,126 21 0 0 0,-99-7 37 0 0,183 5 0 0 0,-195-20-261 0 0,-39 0-88 0 0,109-10 1 0 0,206-55 106 0 0,-277 53-244 0 0,145 5-1 0 0,-172 5-24 0 0,-10 0 78 0 0,-1 2 0 0 0,0 3 0 0 0,62 13 0 0 0,-66-8 51 0 0,76 3 0 0 0,-109-10-6 0 0,15 1 117 0 0,-34-4-222 0 0,0 0 1 0 0,0-1 0 0 0,0 1 0 0 0,-1 0-1 0 0,1 0 1 0 0,0-1 0 0 0,0 1-1 0 0,-1-1 1 0 0,1 0 0 0 0,0 1 0 0 0,-1-1-1 0 0,1 0 1 0 0,-1 0 0 0 0,1 0-1 0 0,2-2 1 0 0,-4 2 24 0 0,1 0 0 0 0,0 1 0 0 0,-1-1 0 0 0,1 0 0 0 0,0 0 0 0 0,-1 0 0 0 0,1 0-1 0 0,-1 1 1 0 0,0-1 0 0 0,1 0 0 0 0,-1 0 0 0 0,1 0 0 0 0,-1 0 0 0 0,0 0 0 0 0,0 0 0 0 0,0 0 0 0 0,0 0 0 0 0,0 0-1 0 0,0 0 1 0 0,0 0 0 0 0,0-2 0 0 0,0-3 74 0 0,-2-11 614 0 0,2 18-724 0 0,0-1 0 0 0,0 0 0 0 0,0 0 0 0 0,-1 0 1 0 0,1 1-1 0 0,0-1 0 0 0,0 0 0 0 0,0 0 0 0 0,0 0 0 0 0,0 0 0 0 0,0 0 0 0 0,0 1 0 0 0,-1-1 0 0 0,1 0 0 0 0,0 0 0 0 0,0 0 0 0 0,0 0 0 0 0,0 0 0 0 0,-1 0 1 0 0,1 0-1 0 0,0 1 0 0 0,0-1 0 0 0,0 0 0 0 0,-1 0 0 0 0,1 0 0 0 0,0 0 0 0 0,0 0 0 0 0,0 0 0 0 0,-1 0 0 0 0,1 0 0 0 0,0 0 0 0 0,0 0 0 0 0,0 0 1 0 0,0 0-1 0 0,-1 0 0 0 0,1 0 0 0 0,0-1 0 0 0,0 1 0 0 0,0 0 0 0 0,-1 0 0 0 0,1 0 0 0 0,0 0 0 0 0,0 0 0 0 0,0 0 0 0 0,0 0 0 0 0,-1 0 0 0 0,1-1 0 0 0,0 1 1 0 0,0 0-1 0 0,0 0 0 0 0,0 0 0 0 0,0 0 0 0 0,0 0 0 0 0,0-1 0 0 0,-1 1 0 0 0,1 0 0 0 0,0 0 0 0 0,0-1 0 0 0,0 2-10 0 0,0-1-1 0 0,0 0 1 0 0,0 0-1 0 0,0 0 0 0 0,0 0 1 0 0,0 1-1 0 0,0-1 1 0 0,1 0-1 0 0,-1 0 1 0 0,0 0-1 0 0,0 0 1 0 0,0 1-1 0 0,0-1 1 0 0,0 0-1 0 0,0 0 0 0 0,0 0 1 0 0,0 0-1 0 0,1 0 1 0 0,-1 1-1 0 0,0-1 1 0 0,0 0-1 0 0,0 0 1 0 0,0 0-1 0 0,0 0 1 0 0,1 0-1 0 0,-1 0 0 0 0,0 0 1 0 0,0 0-1 0 0,0 0 1 0 0,0 0-1 0 0,1 0 1 0 0,-1 0-1 0 0,0 0 1 0 0,0 0-1 0 0,0 0 1 0 0,0 0-1 0 0,1 0 0 0 0,-1 0 1 0 0,0 0-1 0 0,0 0 1 0 0,0 0-1 0 0,1 0 1 0 0,-1 0-1 0 0,7 0 63 0 0,-5 0-53 0 0,-1-1 1 0 0,1 1-1 0 0,-1-1 0 0 0,0 0 0 0 0,1 1 0 0 0,-1-1 0 0 0,0 0 1 0 0,0 0-1 0 0,1 0 0 0 0,-1 0 0 0 0,0 0 0 0 0,0 0 0 0 0,0 0 0 0 0,0 0 1 0 0,0 0-1 0 0,0 0 0 0 0,-1-1 0 0 0,1 1 0 0 0,0 0 0 0 0,0-2 1 0 0,7-9 36 0 0,-7 13-106 0 0,-1-1-1 0 0,0 0 1 0 0,0 1 0 0 0,1-1-1 0 0,-1 0 1 0 0,0 1 0 0 0,0-1 0 0 0,0 0-1 0 0,0 1 1 0 0,0-1 0 0 0,1 1 0 0 0,-1-1-1 0 0,0 0 1 0 0,0 1 0 0 0,0-1-1 0 0,0 1 1 0 0,0-1 0 0 0,0 0 0 0 0,0 1-1 0 0,0-1 1 0 0,0 1 0 0 0,-1-1-1 0 0,1 1 1 0 0,-1 7-762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6:56.221"/>
    </inkml:context>
    <inkml:brush xml:id="br0">
      <inkml:brushProperty name="width" value="0.1" units="cm"/>
      <inkml:brushProperty name="height" value="0.1" units="cm"/>
      <inkml:brushProperty name="color" value="#66CC00"/>
    </inkml:brush>
  </inkml:definitions>
  <inkml:trace contextRef="#ctx0" brushRef="#br0">0 94 2071 0 0,'48'-24'2983'0'0,"-17"24"-2719"0"0,-11 2-167 0 0,-2-3 48 0 0,-1-1-1 0 0,26-5 0 0 0,-29 4-36 0 0,-1 0 0 0 0,0 2 0 0 0,1-1 0 0 0,0 2 0 0 0,21 1-1 0 0,17 4 34 0 0,1-2-1 0 0,0-3 0 0 0,-1-2 0 0 0,77-12 1 0 0,-23-4 5 0 0,-49 7 137 0 0,74-5 1 0 0,-98 17-230 0 0,1 1 0 0 0,-1 1 0 0 0,0 2 0 0 0,39 12-1 0 0,-28-7 21 0 0,62 7 0 0 0,-18-10-42 0 0,161 36 0 0 0,-164-25 89 0 0,116 7-1 0 0,-54-9-19 0 0,-62-8 8 0 0,-1-3 0 0 0,0-4 1 0 0,103-13-1 0 0,-8 1 277 0 0,-105 7-249 0 0,-34 2-82 0 0,34-1 115 0 0,76-15-1 0 0,-106 11-135 0 0,1 2 0 0 0,79 2 0 0 0,88 18 111 0 0,-132-8-128 0 0,342-5 47 0 0,-400-2-64 0 0,184 1 161 0 0,-64 2-55 0 0,-56-3-18 0 0,55-1 43 0 0,158 19-1 0 0,-162-3-64 0 0,1-6 0 0 0,158-10 0 0 0,-82-7 131 0 0,220-17 318 0 0,-354 19-421 0 0,100 7 0 0 0,33-2-34 0 0,-31-17 147 0 0,-100 7-88 0 0,1 5 1 0 0,138 5-1 0 0,153 19 5 0 0,-44-4-3 0 0,-149-10-83 0 0,-78-3-12 0 0,203-16 146 0 0,-230 9-152 0 0,5 0-9 0 0,147-10 42 0 0,14-6 0 0 0,63-1 22 0 0,69 3-13 0 0,-329 16-60 0 0,79-3 30 0 0,195 15 0 0 0,-64-9-32 0 0,-183-5 0 0 0,-29 2 0 0 0,59 3 0 0 0,310 11 64 0 0,-274-22-64 0 0,-39 1 0 0 0,242 11 240 0 0,-18 2-106 0 0,-228-8-6 0 0,165 12 0 0 0,-43 11 59 0 0,79 8-110 0 0,-80 20-68 0 0,-172-35-8 0 0,15 8-1 0 0,13 2 0 0 0,160 9 41 0 0,-115-17-18 0 0,152 13 31 0 0,-260-24-322 0 0,52 10 952 0 0,-56-10-1123 0 0,-1 0 0 0 0,1 1 0 0 0,0 0 1 0 0,-1 0-1 0 0,1 0 0 0 0,-1 1 0 0 0,1-1 0 0 0,-1 1 0 0 0,7 6 1 0 0,1 5-4148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6:57.758"/>
    </inkml:context>
    <inkml:brush xml:id="br0">
      <inkml:brushProperty name="width" value="0.1" units="cm"/>
      <inkml:brushProperty name="height" value="0.1" units="cm"/>
      <inkml:brushProperty name="color" value="#66CC00"/>
    </inkml:brush>
  </inkml:definitions>
  <inkml:trace contextRef="#ctx0" brushRef="#br0">0 139 919 0 0,'21'4'2387'0'0,"259"-45"2036"0"0,-246 36-4231 0 0,0 1 1 0 0,52 1-1 0 0,71 11-68 0 0,60-2-5 0 0,-46-22 263 0 0,-96 7-236 0 0,133 1 0 0 0,-145 12-132 0 0,243 4 244 0 0,203 0 388 0 0,-408-9-575 0 0,0-4 1 0 0,108-21-1 0 0,-199 24-64 0 0,56-3 60 0 0,-1 3 0 0 0,123 10 0 0 0,24 1 41 0 0,-156-10-75 0 0,129-1 0 0 0,-138 4-34 0 0,90 16 0 0 0,-82-8 13 0 0,0-3 0 0 0,60 0-1 0 0,111-10 146 0 0,-152 1-69 0 0,180 12 2 0 0,-165-3 4 0 0,130-7 0 0 0,-117-11 26 0 0,-59 5-50 0 0,1 2 0 0 0,59 2 0 0 0,72 21-70 0 0,-11 0 0 0 0,-128-17 0 0 0,0-1 0 0 0,56-7 0 0 0,332-22 374 0 0,-330 25-289 0 0,1-5 0 0 0,130-26 1 0 0,-144 22 158 0 0,158-1 0 0 0,36-4 30 0 0,-243 12-208 0 0,-6 0 10 0 0,-1 2 0 0 0,51-1 0 0 0,-72 5-82 0 0,-1 0 0 0 0,1 0 0 0 0,-1 0 0 0 0,1 0 0 0 0,-1 0 0 0 0,1 1 0 0 0,-1 0 0 0 0,0-1 0 0 0,0 1 0 0 0,0 1 0 0 0,0-1 0 0 0,0 0 0 0 0,0 1 0 0 0,-1-1 0 0 0,1 1 0 0 0,-1 0 0 0 0,1 0 0 0 0,-1 0 0 0 0,0 0 0 0 0,0 0 0 0 0,-1 0 0 0 0,1 1 0 0 0,1 4 0 0 0,6 13-144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01.325"/>
    </inkml:context>
    <inkml:brush xml:id="br0">
      <inkml:brushProperty name="width" value="0.1" units="cm"/>
      <inkml:brushProperty name="height" value="0.1" units="cm"/>
      <inkml:brushProperty name="color" value="#66CC00"/>
    </inkml:brush>
  </inkml:definitions>
  <inkml:trace contextRef="#ctx0" brushRef="#br0">0 126 4231 0 0,'0'0'191'0'0,"19"24"2194"0"0,-11-25-1967 0 0,0 0 0 0 0,1 0 0 0 0,-1-1 0 0 0,13-4 0 0 0,22-5 60 0 0,-3 8 35 0 0,70 2-1 0 0,-70 3-44 0 0,71-8 1 0 0,246-45 820 0 0,-149 15-652 0 0,-139 28-483 0 0,0 3 0 0 0,90 5 0 0 0,40 18-144 0 0,-4-12 85 0 0,-129-7-19 0 0,68 7-1 0 0,-104-2-65 0 0,59 8-10 0 0,-60-7 19 0 0,1-2 0 0 0,-1-1 0 0 0,50-4 0 0 0,23 2 31 0 0,-1 3-40 0 0,-56 3 3 0 0,-33-4-6 0 0,1 0 0 0 0,0-1 0 0 0,1 0 0 0 0,-1-1-1 0 0,0 0 1 0 0,0-1 0 0 0,0-1 0 0 0,13-3 0 0 0,-25 5 10 0 0,0 0 1 0 0,-1-1-1 0 0,1 1 1 0 0,0 0-1 0 0,-1-1 0 0 0,1 1 1 0 0,0-1-1 0 0,-1 1 0 0 0,1-1 1 0 0,0 1-1 0 0,-1-1 1 0 0,1 1-1 0 0,-1-1 0 0 0,1 1 1 0 0,-1-1-1 0 0,0 0 1 0 0,1 1-1 0 0,-1-1 0 0 0,1 0 1 0 0,-1 1-1 0 0,0-1 1 0 0,0 0-1 0 0,1 0 0 0 0,-1 1 1 0 0,0-1-1 0 0,0 0 1 0 0,0 0-1 0 0,0 1 0 0 0,0-1 1 0 0,0 0-1 0 0,0-1 0 0 0,-9-28 956 0 0,3 9-459 0 0,4 13-357 0 0,-2 13-145 0 0,-4 15-253 0 0,6-9-955 0 0,-1 3-4190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07.369"/>
    </inkml:context>
    <inkml:brush xml:id="br0">
      <inkml:brushProperty name="width" value="0.1" units="cm"/>
      <inkml:brushProperty name="height" value="0.1" units="cm"/>
      <inkml:brushProperty name="color" value="#66CC00"/>
    </inkml:brush>
  </inkml:definitions>
  <inkml:trace contextRef="#ctx0" brushRef="#br0">0 36 919 0 0,'9'-2'85'0'0,"0"0"-1"0"0,-1 1 0 0 0,1 0 0 0 0,0 1 1 0 0,14 1-1 0 0,26-2-102 0 0,3-5 510 0 0,0 3-1 0 0,0 2 0 0 0,1 2 0 0 0,59 10 0 0 0,41-1 229 0 0,-88-8-392 0 0,284 4 172 0 0,-327-6-496 0 0,8 0 1 0 0,465 5 513 0 0,-353-9-339 0 0,-25-1 10 0 0,535-12 360 0 0,-398 12-154 0 0,14 0-224 0 0,-203 1-163 0 0,448-10 133 0 0,-85 23 200 0 0,-147-2-277 0 0,20 2 214 0 0,-35 11-204 0 0,60 0 44 0 0,1-6-4 0 0,-35-2-82 0 0,97-5 183 0 0,-87-5 24 0 0,219 2-12 0 0,-289-6 23 0 0,104-8 113 0 0,2 0-107 0 0,14 4 93 0 0,-213 3-80 0 0,171 7 807 0 0,-3-1-1968 0 0,-177-5 951 0 0,183 22 0 0 0,79 7 56 0 0,-172-17-92 0 0,7 4-9 0 0,299 22 36 0 0,-440-28-50 0 0,114 7 0 0 0,216 7 0 0 0,-291-14 0 0 0,73 5 0 0 0,189 9 0 0 0,-192-11 73 0 0,37 1 54 0 0,-125-13 9 0 0,178 6 251 0 0,-265-3-361 0 0,-1 0 0 0 0,1 1 0 0 0,-1 1-1 0 0,0 1 1 0 0,26 11 0 0 0,-35-12-84 0 0,-1 1 0 0 0,1 0 0 0 0,-1 0 0 0 0,0 1 1 0 0,0 1-1 0 0,-1-1 0 0 0,0 2 0 0 0,0-1 0 0 0,0 1 0 0 0,-1 0 0 0 0,8 12 0 0 0,-3 3-765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7:02.576"/>
    </inkml:context>
    <inkml:brush xml:id="br0">
      <inkml:brushProperty name="width" value="0.1" units="cm"/>
      <inkml:brushProperty name="height" value="0.1" units="cm"/>
      <inkml:brushProperty name="color" value="#66CC00"/>
    </inkml:brush>
  </inkml:definitions>
  <inkml:trace contextRef="#ctx0" brushRef="#br0">37 0 919 0 0,'0'1'10'0'0,"0"0"0"0"0,0 0-1 0 0,0 0 1 0 0,0-1 0 0 0,0 1-1 0 0,0 0 1 0 0,0 0 0 0 0,0-1-1 0 0,-1 1 1 0 0,1 0 0 0 0,0-1-1 0 0,0 1 1 0 0,-1 0 0 0 0,1 0-1 0 0,-1-1 1 0 0,1 1 0 0 0,-1-1-1 0 0,1 1 1 0 0,-1 0 0 0 0,1-1-1 0 0,-1 1 1 0 0,1-1 0 0 0,-1 1-1 0 0,0-1 1 0 0,1 0 0 0 0,-2 1-1 0 0,0 0 67 0 0,0 0 0 0 0,-1 0 0 0 0,1 0 0 0 0,0 0 0 0 0,-1-1 0 0 0,1 1 0 0 0,0-1 0 0 0,-1 0 0 0 0,-2 0 2165 0 0,25 33 3175 0 0,-15-26-4914 0 0,0 0 1 0 0,0-1-1 0 0,1 0 0 0 0,0 1 1 0 0,1-2-1 0 0,-1 1 1 0 0,1-1-1 0 0,0 0 0 0 0,1-1 1 0 0,9 6-1 0 0,-9-9-365 0 0,-1 1 0 0 0,1-1-1 0 0,0 0 1 0 0,0 0 0 0 0,0-1-1 0 0,0 0 1 0 0,0-1 0 0 0,0 1-1 0 0,0-2 1 0 0,11-2 0 0 0,23-2 79 0 0,-27 6-123 0 0,0 2-1 0 0,0-1 1 0 0,0 2-1 0 0,0 0 1 0 0,-1 1-1 0 0,1 0 1 0 0,-1 1-1 0 0,0 1 1 0 0,0 0-1 0 0,20 13 1 0 0,-22-12 29 0 0,5 4 119 0 0,1-1 0 0 0,0-1 0 0 0,36 12 0 0 0,-10-6 81 0 0,0 3-1 0 0,-1 1 0 0 0,65 39 1 0 0,-97-50-266 0 0,-1-1 1 0 0,0 2-1 0 0,-1-1 1 0 0,0 1 0 0 0,0 1-1 0 0,-1 0 1 0 0,0 0 0 0 0,-1 0-1 0 0,7 14 1 0 0,-2-5 201 0 0,25 31 0 0 0,-13-21-80 0 0,-2 2-1 0 0,19 33 0 0 0,-39-62-165 0 0,11 22 50 0 0,-1 0 0 0 0,0 1 0 0 0,-2 0 0 0 0,9 37 0 0 0,19 111 322 0 0,-22-89-342 0 0,30 167 41 0 0,-13-60-25 0 0,-10-92 76 0 0,-11-55-98 0 0,8 70 0 0 0,-8-10 30 0 0,4 55 177 0 0,-13-127-178 0 0,16 62 0 0 0,-4-22-67 0 0,15 129 13 0 0,-2-28 46 0 0,-3-22-61 0 0,-4-27 4 0 0,6 52 0 0 0,-7 75 0 0 0,-13-189 0 0 0,25 103 0 0 0,-19-105 0 0 0,11 85 63 0 0,-14-78-62 0 0,12 188 67 0 0,-17-173-72 0 0,5 38 21 0 0,4 196 94 0 0,-27-187-81 0 0,9-97 12 0 0,-31 180 168 0 0,-1-3-145 0 0,25-141-41 0 0,-22 71 1 0 0,18-81-21 0 0,-30 81 31 0 0,8-31 5 0 0,29-85-5 0 0,-1-1 0 0 0,-16 28 1 0 0,13-26-25 0 0,9-20-10 0 0,0 0 1 0 0,0 0-1 0 0,0 0 0 0 0,0 0 0 0 0,-1-1 0 0 0,-4 5 0 0 0,-13 15 55 0 0,8-8-31 0 0,-1-1-1 0 0,0 0 1 0 0,0 0-1 0 0,-1-2 1 0 0,-25 16-1 0 0,0 2 32 0 0,-56 37 89 0 0,13-11-93 0 0,11-10-52 0 0,57-36 21 0 0,0-1 1 0 0,-1 0-1 0 0,0-1 0 0 0,-1 0 1 0 0,-25 7-1 0 0,-75 33 199 0 0,-16 4 63 0 0,99-41-98 0 0,1 1 1 0 0,1 2-1 0 0,0 1 1 0 0,-44 27-1 0 0,61-32-113 0 0,0 1-1 0 0,0 1 1 0 0,1 0-1 0 0,0 1 0 0 0,1 0 1 0 0,1 1-1 0 0,0 1 1 0 0,1 0-1 0 0,0 0 1 0 0,-9 19-1 0 0,20-34-96 0 0,0 0-1 0 0,1 0 0 0 0,-1 0 1 0 0,0 0-1 0 0,0 0 1 0 0,0 0-1 0 0,0 0 1 0 0,0 0-1 0 0,0 0 1 0 0,0 0-1 0 0,0 0 1 0 0,1 0-1 0 0,-1 0 1 0 0,0 1-1 0 0,0-1 0 0 0,0 0 1 0 0,0 0-1 0 0,0 0 1 0 0,0 0-1 0 0,0 0 1 0 0,0 0-1 0 0,0 0 1 0 0,0 0-1 0 0,0 0 1 0 0,0 0-1 0 0,0 0 1 0 0,1 0-1 0 0,-1 1 0 0 0,0-1 1 0 0,0 0-1 0 0,0 0 1 0 0,0 0-1 0 0,0 0 1 0 0,0 0-1 0 0,0 0 1 0 0,0 0-1 0 0,0 0 1 0 0,0 1-1 0 0,0-1 1 0 0,0 0-1 0 0,0 0 0 0 0,0 0 1 0 0,0 0-1 0 0,0 0 1 0 0,0 0-1 0 0,0 0 1 0 0,0 0-1 0 0,-1 1 1 0 0,1-1-1 0 0,0 0 1 0 0,0 0-1 0 0,0 0 1 0 0,0 0-1 0 0,0 0 0 0 0,0 0 1 0 0,0 0-1 0 0,0 0 1 0 0,0 0-1 0 0,0 0 1 0 0,0 0-1 0 0,0 0 1 0 0,-1 0-1 0 0,1 1 1 0 0,0-1-1 0 0,0 0 1 0 0,0 0-1 0 0,0 0 0 0 0,0 0 1 0 0,0 0-1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04.796"/>
    </inkml:context>
    <inkml:brush xml:id="br0">
      <inkml:brushProperty name="width" value="0.1" units="cm"/>
      <inkml:brushProperty name="height" value="0.1" units="cm"/>
      <inkml:brushProperty name="color" value="#66CC00"/>
    </inkml:brush>
  </inkml:definitions>
  <inkml:trace contextRef="#ctx0" brushRef="#br0">0 19 455 0 0,'8'-2'0'0'0,"-1"-1"0"0"0,0-1 0 0 0,1 0 0 0 0,1 1 0 0 0,-4 1 0 0 0,-1 2 128 0 0,-2 0-8 0 0,1 0-8 0 0,3 0 0 0 0,3 3-112 0 0,2-3 0 0 0,5 0 0 0 0,-1 2 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05.392"/>
    </inkml:context>
    <inkml:brush xml:id="br0">
      <inkml:brushProperty name="width" value="0.1" units="cm"/>
      <inkml:brushProperty name="height" value="0.1" units="cm"/>
      <inkml:brushProperty name="color" value="#66CC00"/>
    </inkml:brush>
  </inkml:definitions>
  <inkml:trace contextRef="#ctx0" brushRef="#br0">0 256 1087 0 0,'24'-11'0'0'0,"-6"6"96"0"0,2-2-96 0 0,-5 3 0 0 0,-4 2 0 0 0,0 2 0 0 0,4 0 0 0 0,5 0 0 0 0,14-3 0 0 0</inkml:trace>
  <inkml:trace contextRef="#ctx0" brushRef="#br0" timeOffset="1">2942 35 1375 0 0,'5'-16'128'0'0,"-1"6"-128"0"0,1 5 0 0 0,1 1 0 0 0,1 4 264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08.646"/>
    </inkml:context>
    <inkml:brush xml:id="br0">
      <inkml:brushProperty name="width" value="0.1" units="cm"/>
      <inkml:brushProperty name="height" value="0.1" units="cm"/>
      <inkml:brushProperty name="color" value="#66CC00"/>
    </inkml:brush>
  </inkml:definitions>
  <inkml:trace contextRef="#ctx0" brushRef="#br0">0 24 3767 0 0,'19'-10'323'0'0,"-17"8"-296"0"0,0 1 0 0 0,0 0-1 0 0,0-1 1 0 0,1 1 0 0 0,-1 0 0 0 0,0 0 0 0 0,1 0 0 0 0,-1 1 0 0 0,1-1 0 0 0,-1 0 0 0 0,1 1 0 0 0,2 0-1 0 0,26-1 48 0 0,-9 1-5 0 0,0 0 1 0 0,0 1 0 0 0,34 6-1 0 0,-9 4-71 0 0,60 12 20 0 0,-87-19 82 0 0,1 1-1 0 0,30 13 1 0 0,-28-10 28 0 0,37 9 0 0 0,26-3 392 0 0,134 5-1 0 0,87-20-19 0 0,-95 6-391 0 0,-129-1 90 0 0,158-12-1 0 0,2-11 441 0 0,-185 19-545 0 0,112 16 0 0 0,-2 0-1 0 0,33-18-68 0 0,-59-1 4 0 0,99 14 11 0 0,51-1-6 0 0,-193-13-34 0 0,183 18 0 0 0,-168-3 24 0 0,0-5 0 0 0,168-11 0 0 0,100 2 58 0 0,-118 5-36 0 0,246-3 82 0 0,-222-26-95 0 0,-199 14 8 0 0,1 4 0 0 0,98 4 0 0 0,-123 5 139 0 0,1-3-1 0 0,104-16 1 0 0,-78 10 47 0 0,-57 6-94 0 0,52-10-1 0 0,-26 1 39 0 0,-59 10-143 0 0,-1 0 1 0 0,1 1 0 0 0,0-1-1 0 0,0 1 1 0 0,-1-1 0 0 0,1 1-1 0 0,0 0 1 0 0,0-1 0 0 0,0 1-1 0 0,0 0 1 0 0,-1 0-1 0 0,1 0 1 0 0,0 1 0 0 0,0-1-1 0 0,0 0 1 0 0,0 1 0 0 0,-1-1-1 0 0,1 1 1 0 0,0-1 0 0 0,-1 1-1 0 0,1 0 1 0 0,0 0 0 0 0,-1 0-1 0 0,1 0 1 0 0,-1 0 0 0 0,1 0-1 0 0,-1 0 1 0 0,0 1 0 0 0,1-1-1 0 0,-1 0 1 0 0,2 3-1 0 0,-1 1-148 0 0,0 1-1 0 0,0-1 0 0 0,0 1 0 0 0,-1 0 0 0 0,1-1 0 0 0,-1 1 1 0 0,-1 0-1 0 0,1 8 0 0 0,1-1-3586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12.416"/>
    </inkml:context>
    <inkml:brush xml:id="br0">
      <inkml:brushProperty name="width" value="0.1" units="cm"/>
      <inkml:brushProperty name="height" value="0.1" units="cm"/>
      <inkml:brushProperty name="color" value="#66CC00"/>
    </inkml:brush>
  </inkml:definitions>
  <inkml:trace contextRef="#ctx0" brushRef="#br0">0 1 2759 0 0,'1'6'565'0'0,"0"0"0"0"0,1 0 0 0 0,0-1 0 0 0,-1 1 0 0 0,2 0 0 0 0,-1-1 0 0 0,1 1 0 0 0,0-1 0 0 0,4 7 0 0 0,7 14 95 0 0,45 122 2829 0 0,41 160 0 0 0,-51-148-2282 0 0,-47-156-1175 0 0,-1 1 0 0 0,1 0-1 0 0,1-1 1 0 0,-1 1 0 0 0,1-1 0 0 0,-1 0 0 0 0,6 6-1 0 0,-7-10-29 0 0,-1 1 0 0 0,1 0 0 0 0,-1-1 0 0 0,1 1 0 0 0,0 0 0 0 0,-1-1 0 0 0,1 1-1 0 0,0-1 1 0 0,0 1 0 0 0,-1-1 0 0 0,1 1 0 0 0,0-1 0 0 0,0 0 0 0 0,0 1 0 0 0,-1-1 0 0 0,1 0 0 0 0,0 0-1 0 0,0 1 1 0 0,0-1 0 0 0,0 0 0 0 0,0 0 0 0 0,0 0 0 0 0,-1 0 0 0 0,1 0 0 0 0,0-1 0 0 0,0 1-1 0 0,0 0 1 0 0,0 0 0 0 0,0 0 0 0 0,-1-1 0 0 0,1 1 0 0 0,0 0 0 0 0,0-1 0 0 0,0 1 0 0 0,-1-1 0 0 0,1 1-1 0 0,0-1 1 0 0,-1 1 0 0 0,1-1 0 0 0,0 0 0 0 0,-1 1 0 0 0,1-1 0 0 0,-1 0 0 0 0,1 1 0 0 0,-1-1-1 0 0,1 0 1 0 0,0-1 0 0 0,3-5-353 0 0,-1 1-1 0 0,0-1 1 0 0,0 0-1 0 0,0 0 0 0 0,1-8 1 0 0,3-9-796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12.977"/>
    </inkml:context>
    <inkml:brush xml:id="br0">
      <inkml:brushProperty name="width" value="0.1" units="cm"/>
      <inkml:brushProperty name="height" value="0.1" units="cm"/>
      <inkml:brushProperty name="color" value="#66CC00"/>
    </inkml:brush>
  </inkml:definitions>
  <inkml:trace contextRef="#ctx0" brushRef="#br0">1 584 6823 0 0,'0'-1'64'0'0,"-1"-1"-1"0"0,1 1 0 0 0,0-1 0 0 0,0 1 0 0 0,0-1 0 0 0,1 1 1 0 0,-1-1-1 0 0,0 1 0 0 0,0 0 0 0 0,1-1 0 0 0,-1 1 0 0 0,1-1 1 0 0,-1 1-1 0 0,1 0 0 0 0,0 0 0 0 0,-1-1 0 0 0,1 1 0 0 0,0 0 1 0 0,0 0-1 0 0,0 0 0 0 0,0 0 0 0 0,0 0 0 0 0,2-2 0 0 0,31-24 1847 0 0,-22 19-1486 0 0,337-244 4396 0 0,11 0-2919 0 0,-359 251-2000 0 0,15-9-85 0 0,-16 10 148 0 0,0 0 0 0 0,0 0 0 0 0,1 0-1 0 0,-1 0 1 0 0,0 0 0 0 0,0 0 0 0 0,1 0-1 0 0,-1-1 1 0 0,0 1 0 0 0,0 0 0 0 0,0 0-1 0 0,1 0 1 0 0,-1 0 0 0 0,0 0 0 0 0,0 0 0 0 0,1 0-1 0 0,-1 0 1 0 0,0 0 0 0 0,0 0 0 0 0,1 0-1 0 0,-1 0 1 0 0,0 0 0 0 0,0 1 0 0 0,1-1-1 0 0,-1 0 1 0 0,0 0 0 0 0,0 0 0 0 0,0 0-1 0 0,1 0 1 0 0,-1 0 0 0 0,0 1 0 0 0,0-1-1 0 0,0 0 1 0 0,1 0 0 0 0,-1 0 0 0 0,0 0-1 0 0,0 1 1 0 0,0-1 0 0 0,0 0 0 0 0,0 0-1 0 0,1 0 1 0 0,-1 1 0 0 0,0-1 0 0 0,0 0-1 0 0,0 0 1 0 0,0 1 0 0 0,0-1 0 0 0,0 0 0 0 0,0 0-1 0 0,0 1 1 0 0,0-1 0 0 0,0 0 0 0 0,0 0-1 0 0,0 1 1 0 0,0-1 0 0 0,0 0 0 0 0,0 0-1 0 0,0 1 1 0 0,0-1 0 0 0,-1 0 0 0 0,0 9-1498 0 0</inkml:trace>
  <inkml:trace contextRef="#ctx0" brushRef="#br0" timeOffset="1">127 776 2303 0 0,'-1'2'258'0'0,"1"0"-1"0"0,-1-1 0 0 0,1 1 1 0 0,0 0-1 0 0,-1 0 0 0 0,1 0 1 0 0,0-1-1 0 0,0 1 0 0 0,0 0 1 0 0,0 0-1 0 0,0 0 0 0 0,1 0 1 0 0,-1-1-1 0 0,1 1 0 0 0,-1 0 1 0 0,1 0-1 0 0,-1-1 0 0 0,1 1 1 0 0,0 0-1 0 0,0-1 0 0 0,0 1 1 0 0,0 0-1 0 0,0-1 0 0 0,0 0 1 0 0,0 1-1 0 0,1-1 0 0 0,1 2 1 0 0,-1-1-133 0 0,0-1 0 0 0,0 0 0 0 0,0 1 0 0 0,1-1 0 0 0,-1 0 0 0 0,0-1 0 0 0,0 1 0 0 0,0 0 0 0 0,1 0 0 0 0,-1-1-1 0 0,0 0 1 0 0,1 1 0 0 0,-1-1 0 0 0,1 0 0 0 0,-1 0 0 0 0,0 0 0 0 0,1-1 0 0 0,-1 1 0 0 0,0 0 0 0 0,1-1 0 0 0,-1 0 0 0 0,3 0 0 0 0,9-4 252 0 0,0 0 0 0 0,18-10 0 0 0,-19 8-166 0 0,46-20-98 0 0,1 2-1 0 0,83-23 1 0 0,-97 36-1118 0 0,-5 0-374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13.378"/>
    </inkml:context>
    <inkml:brush xml:id="br0">
      <inkml:brushProperty name="width" value="0.1" units="cm"/>
      <inkml:brushProperty name="height" value="0.1" units="cm"/>
      <inkml:brushProperty name="color" value="#66CC00"/>
    </inkml:brush>
  </inkml:definitions>
  <inkml:trace contextRef="#ctx0" brushRef="#br0">249 57 4607 0 0,'-38'-3'1442'0'0,"12"12"563"0"0,17-4-1811 0 0,1 0 0 0 0,-1 0 0 0 0,1 1 1 0 0,1 0-1 0 0,-1 0 0 0 0,1 1 0 0 0,0 0 0 0 0,1 1 0 0 0,0-1 0 0 0,0 1 0 0 0,0 0 0 0 0,-5 11 1 0 0,-4 10 540 0 0,0 1 1 0 0,-12 41 0 0 0,26-71-732 0 0,-5 19 504 0 0,-1 0 0 0 0,2 1 0 0 0,-4 26-1 0 0,8-42-436 0 0,1 0-1 0 0,-1 0 0 0 0,1 1 0 0 0,0-1 1 0 0,0 0-1 0 0,1 1 0 0 0,-1-1 0 0 0,1 0 1 0 0,0 1-1 0 0,0-1 0 0 0,0 0 0 0 0,1 0 1 0 0,-1 0-1 0 0,1 0 0 0 0,0 0 0 0 0,0 0 1 0 0,1-1-1 0 0,-1 1 0 0 0,1-1 0 0 0,0 1 1 0 0,5 5-1 0 0,-4-7-31 0 0,-1 0 0 0 0,1 0 0 0 0,-1-1 0 0 0,1 1 0 0 0,-1-1 0 0 0,1 0 0 0 0,0 0 0 0 0,0 0 0 0 0,-1 0-1 0 0,1-1 1 0 0,0 1 0 0 0,0-1 0 0 0,0 0 0 0 0,0 0 0 0 0,0-1 0 0 0,-1 1 0 0 0,1-1 0 0 0,0 0 0 0 0,5-1 0 0 0,7-3 47 0 0,-1-1-1 0 0,0-1 1 0 0,17-9-1 0 0,-6 2-33 0 0,-2-1-1 0 0,0-1 0 0 0,0-1 0 0 0,-2-1 1 0 0,0-1-1 0 0,-1-1 0 0 0,-1 0 0 0 0,-1-2 1 0 0,-1-1-1 0 0,24-39 0 0 0,-38 54-90 0 0,0 0 0 0 0,-1 0 0 0 0,0 0 0 0 0,0-1 0 0 0,-1 1 0 0 0,0-1 0 0 0,0 0 0 0 0,-1 1 0 0 0,0-1 0 0 0,-1 0 0 0 0,0 0 0 0 0,0 0 0 0 0,-3-9 0 0 0,3 13-29 0 0,-1 1 0 0 0,0-1 0 0 0,0 1 0 0 0,-1 0 0 0 0,0 0 0 0 0,1 0 0 0 0,-1 0-1 0 0,-1 0 1 0 0,1 0 0 0 0,0 0 0 0 0,-1 1 0 0 0,0-1 0 0 0,0 1 0 0 0,0 0 0 0 0,0 0 0 0 0,-1 0 0 0 0,1 0 0 0 0,-1 0 0 0 0,0 1 0 0 0,1-1 0 0 0,-1 1 0 0 0,0 0 0 0 0,0 1 0 0 0,-1-1-1 0 0,1 1 1 0 0,0-1 0 0 0,-7 0 0 0 0,8 2 54 0 0,0-1 0 0 0,0 1 0 0 0,0 0 0 0 0,0 0-1 0 0,0 0 1 0 0,0 1 0 0 0,0-1 0 0 0,0 1 0 0 0,0-1 0 0 0,0 1 0 0 0,1 0-1 0 0,-1 0 1 0 0,0 0 0 0 0,0 1 0 0 0,1-1 0 0 0,-3 2 0 0 0,4-2 44 0 0,-1 0 0 0 0,1 0 0 0 0,0 0 0 0 0,1 0 0 0 0,-1 0 0 0 0,0 0-1 0 0,0 0 1 0 0,0 1 0 0 0,1-1 0 0 0,-1 0 0 0 0,0 0 0 0 0,1 1 0 0 0,-1-1 0 0 0,1 0 0 0 0,0 1 0 0 0,-1-1 0 0 0,1 0 0 0 0,0 1 0 0 0,0-1 0 0 0,0 0 0 0 0,0 1 0 0 0,0-1 0 0 0,0 1 0 0 0,0-1 0 0 0,0 0 0 0 0,1 1 0 0 0,-1-1 0 0 0,1 0 0 0 0,-1 1 0 0 0,1-1 0 0 0,-1 0 0 0 0,1 0 0 0 0,-1 1 0 0 0,1-1 0 0 0,2 2 0 0 0,3 6 159 0 0,1-1 0 0 0,1 0 0 0 0,0 0 0 0 0,0 0 0 0 0,0-1 0 0 0,1 0 0 0 0,0 0 0 0 0,0-1 0 0 0,1-1 0 0 0,19 10 0 0 0,4-2 124 0 0,0-2-1 0 0,39 10 1 0 0,-41-15-152 0 0,0 0-1 0 0,47 1 0 0 0,-16-6-2634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13.852"/>
    </inkml:context>
    <inkml:brush xml:id="br0">
      <inkml:brushProperty name="width" value="0.1" units="cm"/>
      <inkml:brushProperty name="height" value="0.1" units="cm"/>
      <inkml:brushProperty name="color" value="#66CC00"/>
    </inkml:brush>
  </inkml:definitions>
  <inkml:trace contextRef="#ctx0" brushRef="#br0">389 844 5527 0 0,'-1'0'121'0'0,"1"-1"-1"0"0,0 1 0 0 0,0-1 0 0 0,0 1 1 0 0,-1-1-1 0 0,1 1 0 0 0,0-1 0 0 0,0 1 0 0 0,-1 0 1 0 0,1-1-1 0 0,0 1 0 0 0,-1-1 0 0 0,1 1 1 0 0,0 0-1 0 0,-1-1 0 0 0,1 1 0 0 0,-1 0 0 0 0,1-1 1 0 0,-1 1-1 0 0,1 0 0 0 0,-1 0 0 0 0,1 0 1 0 0,0-1-1 0 0,-1 1 0 0 0,1 0 0 0 0,-1 0 0 0 0,0 0 1 0 0,1 0-1 0 0,-1 0 0 0 0,1 0 0 0 0,-1 0 1 0 0,1 0-1 0 0,-1 0 0 0 0,1 0 0 0 0,-1 0 0 0 0,1 0 1 0 0,-1 0-1 0 0,1 1 0 0 0,-1-1 0 0 0,1 0 1 0 0,-1 0-1 0 0,1 0 0 0 0,0 1 0 0 0,-1-1 0 0 0,1 0 1 0 0,-1 1-1 0 0,1-1 0 0 0,0 0 0 0 0,-1 1 1 0 0,1-1-1 0 0,0 0 0 0 0,-1 1 0 0 0,1-1 0 0 0,0 1 1 0 0,-1-1-1 0 0,1 1 0 0 0,0-1 0 0 0,0 1 1 0 0,0-1-1 0 0,-1 1 0 0 0,1-1 0 0 0,0 1 0 0 0,0 0 1 0 0,-1 3 153 0 0,-1-1 1 0 0,1 1-1 0 0,0 0 1 0 0,0 0-1 0 0,1 0 1 0 0,-1 7-1 0 0,1-3-55 0 0,1-1 1 0 0,0 1-1 0 0,1-1 0 0 0,0 0 0 0 0,0 0 0 0 0,1 0 0 0 0,-1 0 0 0 0,1 0 1 0 0,1 0-1 0 0,0-1 0 0 0,7 11 0 0 0,-9-14-246 0 0,0-1 0 0 0,0 0-1 0 0,0-1 1 0 0,0 1 0 0 0,0 0 0 0 0,0-1 0 0 0,0 1-1 0 0,0-1 1 0 0,1 1 0 0 0,-1-1 0 0 0,1 0 0 0 0,-1 0-1 0 0,1 0 1 0 0,-1 0 0 0 0,1-1 0 0 0,0 1 0 0 0,-1-1-1 0 0,1 0 1 0 0,0 1 0 0 0,0-1 0 0 0,-1 0 0 0 0,1-1-1 0 0,0 1 1 0 0,-1 0 0 0 0,1-1 0 0 0,0 0 0 0 0,-1 1-1 0 0,1-1 1 0 0,-1 0 0 0 0,1 0 0 0 0,-1 0 0 0 0,1-1 0 0 0,-1 1-1 0 0,0-1 1 0 0,3-2 0 0 0,5-4-4072 0 0</inkml:trace>
  <inkml:trace contextRef="#ctx0" brushRef="#br0" timeOffset="0.1">34 482 11055 0 0,'-11'-11'738'0'0,"-9"-12"-443"0"0,20 23-236 0 0,-1-1 1 0 0,1 0-1 0 0,0 0 1 0 0,-1 0-1 0 0,1 0 1 0 0,0 1-1 0 0,0-1 1 0 0,0 0-1 0 0,0 0 0 0 0,0 0 1 0 0,0 0-1 0 0,0 0 1 0 0,0 0-1 0 0,0 0 1 0 0,0 1-1 0 0,0-1 1 0 0,1 0-1 0 0,-1 0 0 0 0,0 0 1 0 0,1 0-1 0 0,-1 1 1 0 0,1-1-1 0 0,-1 0 1 0 0,0 0-1 0 0,1 0 1 0 0,0 1-1 0 0,-1-1 0 0 0,1 0 1 0 0,1 0-1 0 0,6-7 84 0 0,1 1 1 0 0,0 1-1 0 0,0-1 0 0 0,1 1 0 0 0,0 1 0 0 0,0 0 0 0 0,0 0 0 0 0,0 1 1 0 0,1 1-1 0 0,13-4 0 0 0,16-1-242 0 0,60-6 0 0 0,-60 10-14 0 0,30-5-1539 0 0,-40 5-3240 0 0</inkml:trace>
  <inkml:trace contextRef="#ctx0" brushRef="#br0" timeOffset="1.1">663 1 7367 0 0,'-2'0'102'0'0,"-19"6"407"0"0,20-6-472 0 0,1 1 0 0 0,-1-1 1 0 0,0 0-1 0 0,1 1 0 0 0,-1-1 0 0 0,1 1 0 0 0,-1-1 0 0 0,1 1 0 0 0,0-1 0 0 0,-1 1 0 0 0,1-1 0 0 0,-1 1 0 0 0,1-1 0 0 0,0 1 0 0 0,-1 0 0 0 0,1-1 0 0 0,0 1 0 0 0,0-1 0 0 0,0 1 0 0 0,-1 0 1 0 0,1-1-1 0 0,0 1 0 0 0,0 0 0 0 0,0-1 0 0 0,0 1 0 0 0,0 0 0 0 0,0-1 0 0 0,0 1 0 0 0,0 1 0 0 0,8 77 4527 0 0,-3-63-4244 0 0,0 0 0 0 0,1-1-1 0 0,1 1 1 0 0,0-1 0 0 0,1-1 0 0 0,0 1-1 0 0,17 19 1 0 0,6 5 72 0 0,45 41 1 0 0,-32-40-301 0 0,-30-29-166 0 0,-1 1 1 0 0,0 0 0 0 0,21 27-1 0 0,-33-38-25 0 0,-1 0 1 0 0,1-1-1 0 0,-1 1 0 0 0,1-1 0 0 0,-1 1 1 0 0,1 0-1 0 0,-1 0 0 0 0,1-1 0 0 0,-1 1 1 0 0,0 0-1 0 0,1 0 0 0 0,-1 0 0 0 0,0-1 1 0 0,0 1-1 0 0,0 0 0 0 0,1 0 0 0 0,-1 0 1 0 0,0 0-1 0 0,0-1 0 0 0,0 1 0 0 0,-1 0 1 0 0,1 0-1 0 0,0 0 0 0 0,0 0 0 0 0,0-1 0 0 0,0 1 1 0 0,-1 1-1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14.380"/>
    </inkml:context>
    <inkml:brush xml:id="br0">
      <inkml:brushProperty name="width" value="0.1" units="cm"/>
      <inkml:brushProperty name="height" value="0.1" units="cm"/>
      <inkml:brushProperty name="color" value="#66CC00"/>
    </inkml:brush>
  </inkml:definitions>
  <inkml:trace contextRef="#ctx0" brushRef="#br0">1 234 10735 0 0,'0'-1'69'0'0,"0"-1"0"0"0,0 1-1 0 0,0 0 1 0 0,0-1 0 0 0,0 1-1 0 0,0-1 1 0 0,1 1 0 0 0,-1 0-1 0 0,1-1 1 0 0,-1 1 0 0 0,1 0-1 0 0,-1-1 1 0 0,1 1 0 0 0,0 0-1 0 0,0 0 1 0 0,-1-1 0 0 0,1 1-1 0 0,0 0 1 0 0,0 0 0 0 0,0 0 0 0 0,0 0-1 0 0,0 0 1 0 0,1 1 0 0 0,-1-1-1 0 0,0 0 1 0 0,3-1 0 0 0,42-20 1477 0 0,-29 15-1073 0 0,134-57 1138 0 0,-22 11-2070 0 0,-47 11-3925 0 0,-61 29-514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14.980"/>
    </inkml:context>
    <inkml:brush xml:id="br0">
      <inkml:brushProperty name="width" value="0.1" units="cm"/>
      <inkml:brushProperty name="height" value="0.1" units="cm"/>
      <inkml:brushProperty name="color" value="#66CC00"/>
    </inkml:brush>
  </inkml:definitions>
  <inkml:trace contextRef="#ctx0" brushRef="#br0">1 648 8319 0 0,'6'8'186'0'0,"0"1"0"0"0,0-1 0 0 0,1 0 0 0 0,0-1 0 0 0,1 0 0 0 0,14 11-1 0 0,9 10 652 0 0,18 21 715 0 0,63 83 1 0 0,-95-109-1254 0 0,-1 2 0 0 0,-1-1 0 0 0,-1 2 0 0 0,-1 0 0 0 0,-2 0 0 0 0,12 39 0 0 0,-21-60-260 0 0,-1-1-1 0 0,0 0 1 0 0,-1 1 0 0 0,1-1-1 0 0,-1 0 1 0 0,0 1-1 0 0,0-1 1 0 0,0 1-1 0 0,0-1 1 0 0,-1 0 0 0 0,-2 8-1 0 0,3-10-18 0 0,-1 0-1 0 0,0 0 0 0 0,0 0 1 0 0,-1 0-1 0 0,1 0 1 0 0,0-1-1 0 0,-1 1 0 0 0,1 0 1 0 0,-1-1-1 0 0,1 1 1 0 0,-1-1-1 0 0,0 1 0 0 0,1-1 1 0 0,-1 0-1 0 0,0 0 1 0 0,0 0-1 0 0,0 0 0 0 0,0 0 1 0 0,0 0-1 0 0,0-1 1 0 0,-1 1-1 0 0,1 0 0 0 0,0-1 1 0 0,-3 0-1 0 0,2 1-1 0 0,-1-1-1 0 0,1 1 1 0 0,-1-1-1 0 0,1 0 1 0 0,0 0-1 0 0,-1-1 1 0 0,1 1-1 0 0,-1-1 0 0 0,1 1 1 0 0,0-1-1 0 0,-1 0 1 0 0,1-1-1 0 0,0 1 1 0 0,0 0-1 0 0,0-1 1 0 0,0 0-1 0 0,-3-2 1 0 0,3 1-11 0 0,0 0 0 0 0,-1 0 0 0 0,1 0 0 0 0,1-1 0 0 0,-1 0 0 0 0,1 1 0 0 0,-1-1 0 0 0,1 0 0 0 0,0 0-1 0 0,0 0 1 0 0,-1-7 0 0 0,0-1-65 0 0,0 0 0 0 0,1 0 0 0 0,1 0 0 0 0,0 0 0 0 0,0-1 0 0 0,1 1 0 0 0,1 0 0 0 0,3-20 0 0 0,0 16-266 0 0,0 0 0 0 0,1 0 0 0 0,0 1-1 0 0,1-1 1 0 0,1 1 0 0 0,11-18 0 0 0,-12 24 109 0 0,1-1 0 0 0,0 1 1 0 0,1 0-1 0 0,0 0 0 0 0,0 1 1 0 0,0 0-1 0 0,1 0 1 0 0,1 1-1 0 0,16-10 0 0 0,-22 15 292 0 0,0 0-1 0 0,0 1 1 0 0,0-1-1 0 0,0 1 1 0 0,1 0-1 0 0,-1 0 1 0 0,1 1-1 0 0,-1-1 1 0 0,0 1-1 0 0,1 0 1 0 0,-1 0-1 0 0,1 0 1 0 0,-1 1-1 0 0,0 0 1 0 0,1-1-1 0 0,-1 2 1 0 0,0-1-1 0 0,1 0 1 0 0,-1 1-1 0 0,5 3 1 0 0,8 4 709 0 0,-1 0 1 0 0,0 2 0 0 0,21 18-1 0 0,-20-16-467 0 0,-6-4-164 0 0,0-1 0 0 0,1-1 0 0 0,0 0 1 0 0,1 0-1 0 0,0-1 0 0 0,0-1 0 0 0,0 0 0 0 0,21 5 0 0 0,-26-9-236 0 0,-1 0-1 0 0,1 0 1 0 0,-1 0-1 0 0,1-1 1 0 0,-1 0-1 0 0,1 0 1 0 0,0-1-1 0 0,-1 0 1 0 0,1-1-1 0 0,-1 1 1 0 0,0-1-1 0 0,1-1 1 0 0,-1 1-1 0 0,0-1 1 0 0,-1-1 0 0 0,1 1-1 0 0,9-8 1 0 0,1-3-1577 0 0</inkml:trace>
  <inkml:trace contextRef="#ctx0" brushRef="#br0" timeOffset="1">800 62 6127 0 0,'-28'-12'784'0'0,"0"1"0"0"0,-1 2 0 0 0,0 1-1 0 0,-1 1 1 0 0,-53-6 0 0 0,73 12-621 0 0,1 1 0 0 0,-1 0 0 0 0,0 0-1 0 0,0 1 1 0 0,1 1 0 0 0,-1-1 0 0 0,1 2 0 0 0,-1-1 0 0 0,1 1-1 0 0,0 1 1 0 0,0-1 0 0 0,0 2 0 0 0,0-1 0 0 0,1 1 0 0 0,0 0 0 0 0,0 1-1 0 0,0 0 1 0 0,0 0 0 0 0,1 1 0 0 0,0 0 0 0 0,-11 15 0 0 0,12-13 87 0 0,0-1 1 0 0,1 1-1 0 0,0-1 1 0 0,1 2-1 0 0,0-1 1 0 0,0 0-1 0 0,1 1 1 0 0,0 0 0 0 0,-3 16-1 0 0,6-18-157 0 0,-1-1 0 0 0,1 1-1 0 0,1-1 1 0 0,-1 1 0 0 0,1 0 0 0 0,1-1-1 0 0,-1 1 1 0 0,1-1 0 0 0,1 0 0 0 0,-1 1-1 0 0,1-1 1 0 0,0 0 0 0 0,6 8 0 0 0,-1-2 12 0 0,1 0 1 0 0,1 0 0 0 0,0-1-1 0 0,1 0 1 0 0,0-1 0 0 0,15 11-1 0 0,80 52 486 0 0,-29-23-236 0 0,-11-6-103 0 0,38 29 33 0 0,-77-51-295 0 0,78 71-818 0 0,-100-88-455 0 0,-1 1-364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15.624"/>
    </inkml:context>
    <inkml:brush xml:id="br0">
      <inkml:brushProperty name="width" value="0.1" units="cm"/>
      <inkml:brushProperty name="height" value="0.1" units="cm"/>
      <inkml:brushProperty name="color" value="#66CC00"/>
    </inkml:brush>
  </inkml:definitions>
  <inkml:trace contextRef="#ctx0" brushRef="#br0">0 113 2303 0 0,'20'-7'6654'0'0,"2"-4"-4827"0"0,1 1 0 0 0,29-9 0 0 0,-22 9-1124 0 0,3 0-458 0 0,1 2 1 0 0,66-8-1 0 0,-4 0-1843 0 0,-70 11 150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7:31.578"/>
    </inkml:context>
    <inkml:brush xml:id="br0">
      <inkml:brushProperty name="width" value="0.1" units="cm"/>
      <inkml:brushProperty name="height" value="0.1" units="cm"/>
      <inkml:brushProperty name="color" value="#66CC00"/>
    </inkml:brush>
  </inkml:definitions>
  <inkml:trace contextRef="#ctx0" brushRef="#br0">108 1 1839 0 0,'-6'0'252'0'0,"0"0"0"0"0,0 1-1 0 0,-1 0 1 0 0,1 0-1 0 0,0 1 1 0 0,0-1 0 0 0,0 1-1 0 0,0 1 1 0 0,1-1 0 0 0,-1 1-1 0 0,0 0 1 0 0,1 0-1 0 0,0 1 1 0 0,0-1 0 0 0,0 1-1 0 0,-7 7 1 0 0,12-10-145 0 0,-1 0 1 0 0,1 1 0 0 0,-1-1-1 0 0,1 1 1 0 0,0-1 0 0 0,-1 1-1 0 0,1-1 1 0 0,0 1 0 0 0,0-1 0 0 0,0 1-1 0 0,0-1 1 0 0,0 1 0 0 0,0-1-1 0 0,0 1 1 0 0,1-1 0 0 0,-1 1-1 0 0,1-1 1 0 0,-1 1 0 0 0,1-1-1 0 0,-1 0 1 0 0,1 1 0 0 0,0-1-1 0 0,0 0 1 0 0,-1 1 0 0 0,1-1-1 0 0,2 2 1 0 0,1 3 76 0 0,1-1 0 0 0,0 1 0 0 0,0-1-1 0 0,8 6 1 0 0,-7-7-91 0 0,0 0-1 0 0,0-1 1 0 0,0 1-1 0 0,1-1 1 0 0,0-1-1 0 0,-1 1 0 0 0,9 1 1 0 0,54 8 420 0 0,-31-5-296 0 0,-37-7-216 0 0,157 35 368 0 0,-132-28-345 0 0,0-1 0 0 0,0-1 0 0 0,44 1 0 0 0,78-7 123 0 0,-118 0-131 0 0,204 12 607 0 0,-174-5-537 0 0,1-2 1 0 0,-1-3-1 0 0,74-7 0 0 0,50-27 127 0 0,-93 16 42 0 0,104-8 0 0 0,264 11 67 0 0,-338 14-324 0 0,210 3 292 0 0,-224 9-149 0 0,-32-3-74 0 0,-45-8 136 0 0,-1-2 0 0 0,0 0 0 0 0,41-8 0 0 0,-66 8-181 0 0,12-3 34 0 0,-15 4-41 0 0,-1 0 1 0 0,0-1 0 0 0,0 1-1 0 0,1 0 1 0 0,-1-1-1 0 0,0 1 1 0 0,0 0-1 0 0,0-1 1 0 0,1 1-1 0 0,-1 0 1 0 0,0-1 0 0 0,0 1-1 0 0,0 0 1 0 0,0-1-1 0 0,0 1 1 0 0,0 0-1 0 0,1-1 1 0 0,-1 1-1 0 0,0-1 1 0 0,0 1 0 0 0,0 0-1 0 0,0-1 1 0 0,0 1-1 0 0,-1-1 1 0 0,1 1-1 0 0,0 0 1 0 0,0-1 0 0 0,0 1-1 0 0,0 0 1 0 0,0-1-1 0 0,0 1 1 0 0,-1 0-1 0 0,1-1 1 0 0,0 1-1 0 0,0 0 1 0 0,-1-1 0 0 0,1 1-1 0 0,0 0 1 0 0,-1-1-1 0 0,-8-22 583 0 0,9 20-491 0 0,-1 0 0 0 0,0 0 0 0 0,0 0 0 0 0,0 0 0 0 0,0 0 0 0 0,-1 0 0 0 0,-2-4 0 0 0,-6-2 1240 0 0,9 9-1363 0 0,1 0 1 0 0,0 0 0 0 0,0 0-1 0 0,0 0 1 0 0,0 0 0 0 0,-1 0-1 0 0,1 0 1 0 0,0 0 0 0 0,0 0-1 0 0,0 0 1 0 0,0 0 0 0 0,-1 0-1 0 0,1 0 1 0 0,0 1 0 0 0,0-1-1 0 0,0 0 1 0 0,0 0 0 0 0,0 0-1 0 0,-1 0 1 0 0,1 0 0 0 0,0 0-1 0 0,0 0 1 0 0,0 0 0 0 0,0 1-1 0 0,0-1 1 0 0,0 0 0 0 0,0 0-1 0 0,-1 0 1 0 0,1 0 0 0 0,0 0-1 0 0,0 1 1 0 0,0-1 0 0 0,0 0-1 0 0,0 0 1 0 0,0 0 0 0 0,0 0-1 0 0,0 1 1 0 0,0-1 0 0 0,0 29-1076 0 0,1-25 1411 0 0,0 12-897 0 0,0 1 1 0 0,-2-1-1 0 0,1 1 0 0 0,-6 23 0 0 0,1-17-1035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16.239"/>
    </inkml:context>
    <inkml:brush xml:id="br0">
      <inkml:brushProperty name="width" value="0.1" units="cm"/>
      <inkml:brushProperty name="height" value="0.1" units="cm"/>
      <inkml:brushProperty name="color" value="#66CC00"/>
    </inkml:brush>
  </inkml:definitions>
  <inkml:trace contextRef="#ctx0" brushRef="#br0">94 906 1839 0 0,'-30'12'242'0'0,"23"-9"614"0"0,1 0-1 0 0,-1 1 1 0 0,1 0 0 0 0,0 0-1 0 0,-7 6 1 0 0,11-9-687 0 0,1 1-1 0 0,-1-1 1 0 0,1 1 0 0 0,0-1 0 0 0,-1 1 0 0 0,1-1 0 0 0,0 1 0 0 0,0 0 0 0 0,0-1 0 0 0,0 1-1 0 0,0 0 1 0 0,0 0 0 0 0,1 0 0 0 0,-1 0 0 0 0,1 0 0 0 0,-1 0 0 0 0,1 0 0 0 0,0 0-1 0 0,0 0 1 0 0,0 0 0 0 0,0 0 0 0 0,0 0 0 0 0,0 0 0 0 0,0 0 0 0 0,1 0 0 0 0,-1 0-1 0 0,1 0 1 0 0,-1 0 0 0 0,1 0 0 0 0,0 0 0 0 0,0 0 0 0 0,0-1 0 0 0,0 1 0 0 0,0 0 0 0 0,0 0-1 0 0,0-1 1 0 0,1 1 0 0 0,-1-1 0 0 0,2 2 0 0 0,6 5 154 0 0,0-1 1 0 0,0 0-1 0 0,1 0 1 0 0,-1-1-1 0 0,1 0 1 0 0,1-1-1 0 0,-1 0 0 0 0,1-1 1 0 0,0 0-1 0 0,0 0 1 0 0,19 3-1 0 0,-24-6-275 0 0,1-1 0 0 0,0 1 0 0 0,-1-1-1 0 0,1 0 1 0 0,0-1 0 0 0,-1 0 0 0 0,1 0-1 0 0,0 0 1 0 0,-1-1 0 0 0,1 0 0 0 0,-1 0-1 0 0,0 0 1 0 0,8-5 0 0 0,-5 2-12 0 0,-1 0-1 0 0,0-1 1 0 0,-1 0-1 0 0,1 0 1 0 0,-1-1 0 0 0,0 0-1 0 0,-1 0 1 0 0,10-14 0 0 0,-9 10-15 0 0,0 0 1 0 0,0 0 0 0 0,-2-1 0 0 0,1 0 0 0 0,-1 0 0 0 0,-1-1 0 0 0,0 0 0 0 0,-1 1 0 0 0,-1-1 0 0 0,0 0-1 0 0,0 0 1 0 0,-1-1 0 0 0,-2-22 0 0 0,1 33-19 0 0,0 1 0 0 0,-1-1 0 0 0,1 1 1 0 0,-1-1-1 0 0,0 1 0 0 0,0 0 0 0 0,0-1 0 0 0,0 1 0 0 0,0 0 0 0 0,0 0 0 0 0,0-1 0 0 0,-1 1 0 0 0,1 0 0 0 0,-1 0 0 0 0,0 0 0 0 0,0 1 1 0 0,0-1-1 0 0,1 0 0 0 0,-2 1 0 0 0,1-1 0 0 0,-2 0 0 0 0,1 0-3 0 0,-1 1 1 0 0,1 0-1 0 0,0 0 1 0 0,0 0-1 0 0,-1 0 1 0 0,1 1 0 0 0,-1-1-1 0 0,1 1 1 0 0,-1 0-1 0 0,1 0 1 0 0,0 0-1 0 0,-1 1 1 0 0,1-1-1 0 0,-1 1 1 0 0,-3 1-1 0 0,6-2-3 0 0,-1 1 0 0 0,1-1 0 0 0,0 1 0 0 0,0-1-1 0 0,0 1 1 0 0,0-1 0 0 0,0 1 0 0 0,0-1 0 0 0,0 1 0 0 0,0 0-1 0 0,1 0 1 0 0,-1 0 0 0 0,0-1 0 0 0,0 1 0 0 0,1 0 0 0 0,-1 0 0 0 0,0 0-1 0 0,1 0 1 0 0,-1 0 0 0 0,1 0 0 0 0,-1 0 0 0 0,0 2 0 0 0,1 0-3 0 0,-1 0 1 0 0,1 0-1 0 0,0 0 1 0 0,0 0-1 0 0,0 0 1 0 0,0 0-1 0 0,0 0 1 0 0,1 5-1 0 0,1 1 4 0 0,1-1-1 0 0,-1 0 1 0 0,1 0 0 0 0,1 0 0 0 0,6 11-1 0 0,-3-10 46 0 0,0 0 0 0 0,1 0 0 0 0,0 0 0 0 0,0-1 1 0 0,1 0-1 0 0,0-1 0 0 0,0 0 0 0 0,1 0 0 0 0,0-1 0 0 0,0 0 0 0 0,1-1 0 0 0,0 0 0 0 0,-1-1 0 0 0,2 0 0 0 0,-1-1 0 0 0,12 3 0 0 0,-1-2 74 0 0,1-1-1 0 0,-1 0 1 0 0,1-2-1 0 0,-1-1 1 0 0,1 0-1 0 0,-1-2 1 0 0,32-6-1 0 0,-44 6-47 0 0,0 0 0 0 0,0-2 0 0 0,14-5 0 0 0,-21 7-45 0 0,1 1 0 0 0,-1-1-1 0 0,0 0 1 0 0,0 0 0 0 0,0 0 0 0 0,0 0-1 0 0,0 0 1 0 0,-1-1 0 0 0,1 0-1 0 0,-1 1 1 0 0,1-1 0 0 0,-1 0-1 0 0,2-4 1 0 0,-3 6-30 0 0,-1-1 1 0 0,1 1-1 0 0,-1-1 0 0 0,0 1 1 0 0,0-1-1 0 0,0 1 0 0 0,1-1 1 0 0,-1 1-1 0 0,-1-1 0 0 0,1 1 1 0 0,0-1-1 0 0,0 1 0 0 0,-1-1 1 0 0,1 1-1 0 0,0-1 0 0 0,-1 1 1 0 0,0-1-1 0 0,1 1 0 0 0,-1 0 1 0 0,0-1-1 0 0,1 1 0 0 0,-3-2 1 0 0,-1-2-390 0 0,0 1 1 0 0,0 0-1 0 0,0 0 1 0 0,-8-6 0 0 0,-2-1-816 0 0</inkml:trace>
  <inkml:trace contextRef="#ctx0" brushRef="#br0" timeOffset="1">416 17 4607 0 0,'-9'-16'4245'0'0,"15"24"-1355"0"0,81 115 2561 0 0,-39-52-4230 0 0,65 72 0 0 0,-71-101-1000 0 0,54 43 0 0 0,-75-67-163 0 0,1 2-925 0 0,-2 0-3760 0 0,-1 2-1663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18.169"/>
    </inkml:context>
    <inkml:brush xml:id="br0">
      <inkml:brushProperty name="width" value="0.1" units="cm"/>
      <inkml:brushProperty name="height" value="0.1" units="cm"/>
      <inkml:brushProperty name="color" value="#66CC00"/>
    </inkml:brush>
  </inkml:definitions>
  <inkml:trace contextRef="#ctx0" brushRef="#br0">232 565 3679 0 0,'-1'0'51'0'0,"0"1"-1"0"0,-1 0 0 0 0,1 0 0 0 0,0 0 0 0 0,1 0 0 0 0,-1 0 1 0 0,0 0-1 0 0,0 0 0 0 0,0 0 0 0 0,0 0 0 0 0,1 0 1 0 0,-1 0-1 0 0,1 0 0 0 0,-1 1 0 0 0,1-1 0 0 0,-1 0 0 0 0,1 0 1 0 0,-1 1-1 0 0,1-1 0 0 0,0 0 0 0 0,0 1 0 0 0,0-1 0 0 0,0 0 1 0 0,0 1-1 0 0,0 1 0 0 0,1 2 397 0 0,1 1 0 0 0,-1-1 0 0 0,1 0 0 0 0,0 0 0 0 0,3 5 0 0 0,3 8-26 0 0,24 56 765 0 0,3-1 0 0 0,44 68 0 0 0,25 47 255 0 0,-102-183-1403 0 0,35 78 550 0 0,-34-72-477 0 0,1-1-1 0 0,-1 1 0 0 0,-1 0 0 0 0,0 1 1 0 0,1 20-1 0 0,-3-30-89 0 0,0 0 0 0 0,0 0 0 0 0,0 0 0 0 0,0 0 1 0 0,-1 0-1 0 0,1 0 0 0 0,0 0 0 0 0,-1 0 0 0 0,0 0 0 0 0,1 0 0 0 0,-1 0 0 0 0,0 0 0 0 0,0 0 1 0 0,-2 3-1 0 0,2-5 2 0 0,0 1 0 0 0,0 0 0 0 0,0 0 0 0 0,0-1 0 0 0,0 1 0 0 0,0-1 1 0 0,0 1-1 0 0,0-1 0 0 0,0 1 0 0 0,0-1 0 0 0,0 1 0 0 0,0-1 0 0 0,0 0 0 0 0,-1 0 0 0 0,1 0 1 0 0,0 1-1 0 0,0-1 0 0 0,0 0 0 0 0,-2-1 0 0 0,-1 0 37 0 0,0 0 1 0 0,-1 0-1 0 0,1 0 0 0 0,0-1 0 0 0,0 1 1 0 0,0-1-1 0 0,0 0 0 0 0,1-1 1 0 0,-1 1-1 0 0,0-1 0 0 0,1 1 0 0 0,-4-4 1 0 0,-17-19-17 0 0,1 0 0 0 0,1-1 1 0 0,-27-44-1 0 0,-46-94 137 0 0,49 82-149 0 0,31 53-69 0 0,1-1 0 0 0,2 0 0 0 0,0-1 0 0 0,-7-34 0 0 0,-20-132-257 0 0,27 131 237 0 0,7 33-3 0 0,1 1-1 0 0,1-1 0 0 0,2 1 1 0 0,3-41-1 0 0,0 57 57 0 0,0-1-1 0 0,1 0 1 0 0,1 1-1 0 0,0 0 1 0 0,1 0-1 0 0,1 0 1 0 0,1 0 0 0 0,0 1-1 0 0,1 0 1 0 0,9-14-1 0 0,-12 22 19 0 0,0 1 0 0 0,1 0 0 0 0,0-1 1 0 0,0 2-1 0 0,0-1 0 0 0,1 1 0 0 0,0 0 0 0 0,-1 0 0 0 0,2 1 0 0 0,-1 0 0 0 0,1 0 0 0 0,-1 1 0 0 0,1 0 0 0 0,0 0 0 0 0,0 1 0 0 0,0 0 1 0 0,0 0-1 0 0,1 1 0 0 0,-1 0 0 0 0,0 1 0 0 0,1 0 0 0 0,-1 0 0 0 0,0 0 0 0 0,1 1 0 0 0,14 4 0 0 0,-6-1 31 0 0,1 1-1 0 0,-1 1 0 0 0,0 1 0 0 0,-1 0 1 0 0,1 1-1 0 0,-2 1 0 0 0,1 0 1 0 0,-1 2-1 0 0,0-1 0 0 0,25 26 1 0 0,-35-31-31 0 0,0 1 1 0 0,0 0 0 0 0,0 0-1 0 0,-1 0 1 0 0,0 1-1 0 0,0 0 1 0 0,0-1 0 0 0,-1 1-1 0 0,0 1 1 0 0,-1-1 0 0 0,1 0-1 0 0,-1 1 1 0 0,1 7 0 0 0,-2-4 25 0 0,-1 0-1 0 0,0 1 1 0 0,0-1 0 0 0,-1 0 0 0 0,0 1 0 0 0,-1-1 0 0 0,0 0 0 0 0,-4 11 0 0 0,-6 10 96 0 0,-2-1 0 0 0,-1 0-1 0 0,-1-1 1 0 0,-36 51-1 0 0,40-65-110 0 0,-1 0 0 0 0,-1-1 0 0 0,0-1 0 0 0,-1 0 0 0 0,0-1-1 0 0,-1-1 1 0 0,0 0 0 0 0,-1-1 0 0 0,-1 0 0 0 0,0-2 0 0 0,-23 9 0 0 0,-10 1-143 0 0,0-3-1 0 0,-105 19 1 0 0,152-33-105 0 0,13 1 109 0 0,28 3 71 0 0,1 0 9 0 0,43 17 616 0 0,148 65 1 0 0,-201-73-408 0 0,38 24 0 0 0,-49-27-47 0 0,0-1 0 0 0,1-1 0 0 0,0-1 0 0 0,1 0 0 0 0,38 11 1 0 0,-50-18-118 0 0,0-1 1 0 0,1 0 0 0 0,-1-1 0 0 0,0 0 0 0 0,1 0 0 0 0,-1 0 0 0 0,0-1 0 0 0,1-1 0 0 0,-1 1 0 0 0,0-1 0 0 0,0 0 0 0 0,0 0 0 0 0,0-1 0 0 0,0 0 0 0 0,-1 0 0 0 0,1-1 0 0 0,-1 0 0 0 0,0 0 0 0 0,10-9 0 0 0,5-6 62 0 0,-2-1 0 0 0,0-1 0 0 0,29-44 0 0 0,-24 33-55 0 0,-18 25-12 0 0,-1-1 0 0 0,0 0 1 0 0,0 0-1 0 0,-1 0 0 0 0,0-1 0 0 0,0 0 0 0 0,-1 0 0 0 0,5-17 0 0 0,-8 21-4 0 0,1 1 1 0 0,-1-1-1 0 0,0 0 0 0 0,0 0 0 0 0,0 1 0 0 0,-1-1 1 0 0,0 0-1 0 0,0 1 0 0 0,0-1 0 0 0,0 1 0 0 0,-1-1 1 0 0,1 1-1 0 0,-1-1 0 0 0,0 1 0 0 0,-1 0 0 0 0,1 0 1 0 0,-1 0-1 0 0,1 0 0 0 0,-7-5 0 0 0,3 2 6 0 0,0 1-1 0 0,-1-1 0 0 0,0 2 1 0 0,0-1-1 0 0,0 1 0 0 0,-1 0 1 0 0,0 1-1 0 0,0-1 0 0 0,0 1 1 0 0,-9-2-1 0 0,13 5-4 0 0,0 0 0 0 0,0 0-1 0 0,0 0 1 0 0,0 1 0 0 0,0-1-1 0 0,0 1 1 0 0,-1 0 0 0 0,1 1-1 0 0,0-1 1 0 0,0 1 0 0 0,0-1-1 0 0,0 1 1 0 0,0 1 0 0 0,0-1-1 0 0,0 0 1 0 0,0 1 0 0 0,1 0-1 0 0,-1 0 1 0 0,0 0 0 0 0,1 0-1 0 0,0 1 1 0 0,-1-1 0 0 0,1 1-1 0 0,-3 3 1 0 0,-1 2-5 0 0,0 0-1 0 0,0 0 0 0 0,1 0 1 0 0,0 1-1 0 0,1 0 1 0 0,0 0-1 0 0,1 1 1 0 0,-1 0-1 0 0,2-1 1 0 0,-1 1-1 0 0,1 0 0 0 0,1 1 1 0 0,-2 10-1 0 0,3-13 37 0 0,1 0 0 0 0,0 0 0 0 0,0 0 0 0 0,0 0 0 0 0,1 0 0 0 0,0 0 0 0 0,0-1 0 0 0,1 1 0 0 0,0 0 0 0 0,1 0 0 0 0,0-1 0 0 0,0 1 0 0 0,0-1 0 0 0,1 0 0 0 0,0 0 0 0 0,1-1 0 0 0,7 11 0 0 0,0-6 24 0 0,0 0 0 0 0,0 0 0 0 0,1-1 0 0 0,1-1 0 0 0,-1 0 0 0 0,2-1 0 0 0,-1 0 0 0 0,1-1 0 0 0,0-1 0 0 0,0 0 0 0 0,1-1 0 0 0,0-1 0 0 0,18 3 0 0 0,7-1-14 0 0,0-2 0 0 0,-1-2 0 0 0,1-1 0 0 0,44-6 0 0 0,-48 2-680 0 0,1-3 0 0 0,-1-1 0 0 0,59-20 0 0 0,-75 18-1317 0 0,-3-2-87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18.931"/>
    </inkml:context>
    <inkml:brush xml:id="br0">
      <inkml:brushProperty name="width" value="0.1" units="cm"/>
      <inkml:brushProperty name="height" value="0.1" units="cm"/>
      <inkml:brushProperty name="color" value="#66CC00"/>
    </inkml:brush>
  </inkml:definitions>
  <inkml:trace contextRef="#ctx0" brushRef="#br0">104 727 8863 0 0,'-1'1'50'0'0,"1"-1"-1"0"0,-1 1 1 0 0,1 0-1 0 0,0-1 0 0 0,-1 1 1 0 0,1-1-1 0 0,0 1 0 0 0,-1 0 1 0 0,1-1-1 0 0,0 1 1 0 0,0 0-1 0 0,0-1 0 0 0,0 1 1 0 0,0 0-1 0 0,-1-1 0 0 0,1 1 1 0 0,0 0-1 0 0,0-1 1 0 0,1 1-1 0 0,-1 0 0 0 0,0-1 1 0 0,0 1-1 0 0,0 0 1 0 0,1 1-1 0 0,12 19 1046 0 0,25 15 138 0 0,-36-34-1213 0 0,151 145 1719 0 0,-119-113-1386 0 0,-24-24-242 0 0,-5-7-28 0 0,-1 2-1 0 0,0-1 0 0 0,0 0 1 0 0,0 1-1 0 0,4 6 0 0 0,-35-29 838 0 0,-12-18-406 0 0,0-2 0 0 0,-46-59 0 0 0,65 71-465 0 0,1-1 1 0 0,1-1 0 0 0,1 0 0 0 0,-19-45 0 0 0,15 19-205 0 0,-26-95-1 0 0,43 135 126 0 0,1-1 1 0 0,1 0-1 0 0,1 0 0 0 0,0 0 0 0 0,0 0 1 0 0,3-16-1 0 0,-2 25 17 0 0,1 1-1 0 0,0 0 1 0 0,1 0 0 0 0,-1-1 0 0 0,1 1-1 0 0,0 0 1 0 0,0 0 0 0 0,1 1 0 0 0,3-7 0 0 0,-5 9 2 0 0,1 0 0 0 0,1-1 0 0 0,-1 1 0 0 0,0 0 0 0 0,0 0 0 0 0,1 0 0 0 0,-1 0 1 0 0,1 0-1 0 0,0 1 0 0 0,-1-1 0 0 0,1 1 0 0 0,0 0 0 0 0,0-1 0 0 0,0 1 1 0 0,0 1-1 0 0,6-2 0 0 0,2 2 9 0 0,0 0 1 0 0,-1 1-1 0 0,1 0 1 0 0,0 0-1 0 0,-1 1 1 0 0,1 1-1 0 0,16 6 1 0 0,7 0 2 0 0,-21-5 7 0 0,-1 0 0 0 0,0 1 0 0 0,0 0 0 0 0,0 0 0 0 0,-1 2 0 0 0,0-1 0 0 0,12 10 0 0 0,-16-11-2 0 0,0 1-1 0 0,0 0 0 0 0,-1 0 1 0 0,0 0-1 0 0,0 1 0 0 0,0 0 1 0 0,-1 0-1 0 0,0 0 0 0 0,0 1 1 0 0,-1 0-1 0 0,4 8 0 0 0,-7-11 10 0 0,1-1-1 0 0,-1 1 0 0 0,0 0 1 0 0,0 0-1 0 0,-1-1 0 0 0,0 1 1 0 0,0 0-1 0 0,0 0 0 0 0,0 0 1 0 0,0-1-1 0 0,-1 1 0 0 0,0 0 1 0 0,-3 8-1 0 0,1-6 25 0 0,0 0-1 0 0,0 0 1 0 0,-1-1 0 0 0,0 0 0 0 0,0 1 0 0 0,-1-1 0 0 0,1-1-1 0 0,-8 8 1 0 0,0-2 40 0 0,-1-1 1 0 0,0 0-1 0 0,-1 0 0 0 0,0-2 0 0 0,0 1 1 0 0,-1-2-1 0 0,-21 9 0 0 0,17-10-13 0 0,-1 0 1 0 0,1-1-1 0 0,-1-1 0 0 0,0-1 0 0 0,-26 1 1 0 0,30-5-15 0 0,14-2-60 0 0,9-1-50 0 0,127-50 9 0 0,-4 2 26 0 0,-77 25 98 0 0,96-65-1 0 0,-121 72-40 0 0,-1-2-1 0 0,-1-1 0 0 0,-1-1 1 0 0,38-48-1 0 0,-56 62-18 0 0,0 0 0 0 0,-1 0 0 0 0,0-1 0 0 0,-1 0 0 0 0,0 0 0 0 0,-1 0-1 0 0,0-1 1 0 0,-1 1 0 0 0,-1-1 0 0 0,3-16 0 0 0,-4 23-22 0 0,-1 0-1 0 0,0 0 1 0 0,0 0-1 0 0,0-1 1 0 0,0 1 0 0 0,-1 0-1 0 0,0 0 1 0 0,0 0-1 0 0,0 0 1 0 0,-1 0 0 0 0,0 0-1 0 0,1 0 1 0 0,-2 0-1 0 0,1 1 1 0 0,-1-1 0 0 0,1 1-1 0 0,-1-1 1 0 0,0 1-1 0 0,-1 0 1 0 0,1 0 0 0 0,-1 1-1 0 0,0-1 1 0 0,0 1-1 0 0,0 0 1 0 0,0 0 0 0 0,-6-3-1 0 0,7 4-2 0 0,-1 1 1 0 0,1 0-1 0 0,-1 0 0 0 0,1 0 1 0 0,-1 1-1 0 0,0-1 0 0 0,1 1 0 0 0,-1 0 1 0 0,1 0-1 0 0,-1 0 0 0 0,0 1 0 0 0,1-1 1 0 0,-1 1-1 0 0,1 0 0 0 0,-1 0 0 0 0,1 0 1 0 0,-1 0-1 0 0,1 1 0 0 0,-1-1 0 0 0,1 1 1 0 0,0 0-1 0 0,-5 3 0 0 0,-3 3-20 0 0,1 0-1 0 0,0 1 0 0 0,0-1 1 0 0,1 2-1 0 0,-8 10 0 0 0,13-16 64 0 0,1 1 0 0 0,0 0 0 0 0,0 0 0 0 0,0 0 0 0 0,1 0-1 0 0,-1 0 1 0 0,1 0 0 0 0,0 1 0 0 0,1-1 0 0 0,0 1 0 0 0,-1-1 0 0 0,2 1-1 0 0,-1 0 1 0 0,1-1 0 0 0,0 1 0 0 0,0 0 0 0 0,0 0 0 0 0,1-1 0 0 0,0 1 0 0 0,0-1-1 0 0,0 1 1 0 0,1-1 0 0 0,0 1 0 0 0,0-1 0 0 0,0 0 0 0 0,1 0 0 0 0,0 0-1 0 0,-1 0 1 0 0,2 0 0 0 0,-1 0 0 0 0,1-1 0 0 0,-1 0 0 0 0,1 0 0 0 0,1 0-1 0 0,-1 0 1 0 0,9 5 0 0 0,1 0-45 0 0,1 0-1 0 0,0-2 0 0 0,1 0 1 0 0,-1 0-1 0 0,2-2 0 0 0,-1 0 1 0 0,0-1-1 0 0,1 0 0 0 0,0-1 1 0 0,0-1-1 0 0,0-1 0 0 0,0-1 1 0 0,0 0-1 0 0,0-1 0 0 0,0-1 1 0 0,0 0-1 0 0,-1-1 0 0 0,1-1 1 0 0,-1-1-1 0 0,0 0 0 0 0,0-1 1 0 0,0-1-1 0 0,-1 0 0 0 0,0-1 1 0 0,27-19-1 0 0,-38 23-204 0 0,0 0 1 0 0,0 0-1 0 0,0 0 1 0 0,-1-1-1 0 0,1 1 1 0 0,-1-1-1 0 0,0 0 1 0 0,0 0-1 0 0,-1 0 1 0 0,1 0-1 0 0,-1 0 1 0 0,0-1-1 0 0,-1 1 1 0 0,1-1-1 0 0,-1 1 1 0 0,0-1-1 0 0,-1 0 0 0 0,1 1 1 0 0,-1-1-1 0 0,0 0 1 0 0,-1 1-1 0 0,1-1 1 0 0,-1 0-1 0 0,0 1 1 0 0,0-1-1 0 0,-1 1 1 0 0,-2-6-1 0 0,-9-13-1735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19.596"/>
    </inkml:context>
    <inkml:brush xml:id="br0">
      <inkml:brushProperty name="width" value="0.1" units="cm"/>
      <inkml:brushProperty name="height" value="0.1" units="cm"/>
      <inkml:brushProperty name="color" value="#66CC00"/>
    </inkml:brush>
  </inkml:definitions>
  <inkml:trace contextRef="#ctx0" brushRef="#br0">25 784 4607 0 0,'-1'0'276'0'0,"0"-1"-1"0"0,0 1 0 0 0,0 0 0 0 0,0 0 0 0 0,0 0 1 0 0,0 0-1 0 0,1 1 0 0 0,-1-1 0 0 0,0 0 0 0 0,0 0 1 0 0,0 0-1 0 0,0 1 0 0 0,0-1 0 0 0,1 0 0 0 0,-1 1 0 0 0,0-1 1 0 0,0 1-1 0 0,1-1 0 0 0,-1 1 0 0 0,0 0 0 0 0,0-1 1 0 0,1 1-1 0 0,-1-1 0 0 0,1 1 0 0 0,-1 0 0 0 0,1 0 1 0 0,-1-1-1 0 0,1 1 0 0 0,-1 1 0 0 0,0 1-92 0 0,1-1-1 0 0,0 0 1 0 0,0 0 0 0 0,0 0-1 0 0,0 0 1 0 0,0 0 0 0 0,1 1-1 0 0,-1-1 1 0 0,1 0-1 0 0,-1 0 1 0 0,1 0 0 0 0,1 2-1 0 0,3 8 16 0 0,1-1-1 0 0,1 1 1 0 0,9 11-1 0 0,6 5 709 0 0,39 37-1 0 0,-8-8 208 0 0,-52-57-1091 0 0,-1 1-1 0 0,1 0 0 0 0,-1 0 1 0 0,1-1-1 0 0,0 1 0 0 0,-1 0 1 0 0,1-1-1 0 0,0 1 0 0 0,0-1 0 0 0,-1 1 1 0 0,1-1-1 0 0,0 1 0 0 0,0-1 1 0 0,0 0-1 0 0,0 1 0 0 0,1-1 1 0 0,-1 0-11 0 0,-1 0-1 0 0,0 0 1 0 0,1 0 0 0 0,-1 0 0 0 0,0-1 0 0 0,1 1-1 0 0,-1 0 1 0 0,0 0 0 0 0,0 0 0 0 0,1-1-1 0 0,-1 1 1 0 0,0 0 0 0 0,0-1 0 0 0,1 1 0 0 0,-1 0-1 0 0,0 0 1 0 0,0-1 0 0 0,0 1 0 0 0,0 0 0 0 0,1-1-1 0 0,-1 1 1 0 0,0-1 0 0 0,0 1 0 0 0,0 0-1 0 0,0-1 1 0 0,0 1 0 0 0,0-1 0 0 0,-1-35 315 0 0,1 27-325 0 0,-3-44-30 0 0,3 0-1 0 0,2-1 0 0 0,12-67 1 0 0,-9 91-76 0 0,21-97-611 0 0,-22 112 633 0 0,1 0 1 0 0,0 1-1 0 0,1-1 1 0 0,0 1-1 0 0,2 0 0 0 0,9-14 1 0 0,-16 27 76 0 0,-1 0 0 0 0,1 0 0 0 0,0 0 0 0 0,0 0 0 0 0,0 0 0 0 0,0 0 0 0 0,0 0 1 0 0,0 0-1 0 0,0 0 0 0 0,0 0 0 0 0,0 1 0 0 0,0-1 0 0 0,0 0 0 0 0,0 1 0 0 0,1-1 0 0 0,1 0 0 0 0,-2 1 3 0 0,0 0 0 0 0,-1 0-1 0 0,1 1 1 0 0,0-1 0 0 0,0 0-1 0 0,0 0 1 0 0,-1 0 0 0 0,1 1 0 0 0,0-1-1 0 0,0 0 1 0 0,-1 1 0 0 0,1-1-1 0 0,0 0 1 0 0,-1 1 0 0 0,1-1-1 0 0,0 1 1 0 0,-1-1 0 0 0,1 1-1 0 0,-1-1 1 0 0,2 2 0 0 0,2 4 13 0 0,-1 0 0 0 0,1 0 0 0 0,-1 0 0 0 0,0 0 0 0 0,3 9 0 0 0,0 1 132 0 0,16 26 295 0 0,1-1-1 0 0,2-1 1 0 0,1-1 0 0 0,3-2-1 0 0,51 55 1 0 0,-69-82-340 0 0,-1-1-1 0 0,1 0 1 0 0,20 13 0 0 0,-27-20-85 0 0,-1 0-1 0 0,1 0 1 0 0,0 0 0 0 0,0 0 0 0 0,1 0-1 0 0,-1-1 1 0 0,0 1 0 0 0,0-1-1 0 0,1-1 1 0 0,-1 1 0 0 0,0 0 0 0 0,1-1-1 0 0,-1 0 1 0 0,1 0 0 0 0,8-1-1 0 0,-11 0-49 0 0,0 0-1 0 0,0 0 0 0 0,-1 0 1 0 0,1 0-1 0 0,0-1 0 0 0,0 1 1 0 0,-1 0-1 0 0,1-1 0 0 0,0 1 1 0 0,-1-1-1 0 0,1 1 0 0 0,-1-1 0 0 0,0 0 1 0 0,0 0-1 0 0,0 0 0 0 0,1 1 1 0 0,0-5-1 0 0,1 0-560 0 0,-1-1 0 0 0,0 0-1 0 0,3-15 1 0 0,-2-1-1401 0 0</inkml:trace>
  <inkml:trace contextRef="#ctx0" brushRef="#br0" timeOffset="1">623 32 5063 0 0,'-9'-9'191'0'0,"7"6"-57"0"0,-1 1 0 0 0,1 0-1 0 0,-9-14 5971 0 0,18 27-5650 0 0,41 121 2937 0 0,-12-28-1749 0 0,114 222 463 0 0,-147-321-2117 0 0,0 1 0 0 0,-1-1 0 0 0,0 1 0 0 0,0 0 0 0 0,3 10 0 0 0,-5-14-89 0 0,0-1 1 0 0,1 1 0 0 0,-1-1-1 0 0,0 1 1 0 0,0-1 0 0 0,0 1-1 0 0,0-1 1 0 0,0 1 0 0 0,-1-1-1 0 0,1 1 1 0 0,0-1 0 0 0,-1 1-1 0 0,1-1 1 0 0,-1 0 0 0 0,1 1-1 0 0,-1-1 1 0 0,0 0 0 0 0,0 1-1 0 0,1-1 1 0 0,-1 0 0 0 0,0 0-1 0 0,0 0 1 0 0,0 0 0 0 0,0 0-1 0 0,-1 0 1 0 0,1 0 0 0 0,0 0-1 0 0,0 0 1 0 0,-2 1 0 0 0,-11 2-1746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20.162"/>
    </inkml:context>
    <inkml:brush xml:id="br0">
      <inkml:brushProperty name="width" value="0.1" units="cm"/>
      <inkml:brushProperty name="height" value="0.1" units="cm"/>
      <inkml:brushProperty name="color" value="#66CC00"/>
    </inkml:brush>
  </inkml:definitions>
  <inkml:trace contextRef="#ctx0" brushRef="#br0">60 770 8863 0 0,'-56'-42'952'0'0,"56"42"-859"0"0,-1-1 0 0 0,1 0 0 0 0,-1 1-1 0 0,1-1 1 0 0,0 0 0 0 0,-1 0-1 0 0,1 1 1 0 0,0-1 0 0 0,0 0 0 0 0,0 0-1 0 0,0 0 1 0 0,0 1 0 0 0,0-1-1 0 0,0 0 1 0 0,0 0 0 0 0,0 0 0 0 0,0 1-1 0 0,0-1 1 0 0,0 0 0 0 0,1 0 0 0 0,-1 0-1 0 0,0 1 1 0 0,0-1 0 0 0,1 0-1 0 0,-1 1 1 0 0,1-1 0 0 0,-1 0 0 0 0,1 1-1 0 0,0-2 1 0 0,16-19 1655 0 0,0 6-1020 0 0,1 2 0 0 0,0 0 0 0 0,34-17 0 0 0,66-24 796 0 0,-30 15-811 0 0,-42 17-429 0 0,-6 3-93 0 0,57-34-1 0 0,-86 46-175 0 0,-1-1 0 0 0,1 0 1 0 0,-1 0-1 0 0,-1-1 0 0 0,1 0 0 0 0,-2-1 1 0 0,1 0-1 0 0,-1-1 0 0 0,10-17 0 0 0,-14 19-40 0 0,-1-1 1 0 0,0 1-1 0 0,0-1 0 0 0,-1 0 1 0 0,0 1-1 0 0,-1-1 0 0 0,0 0 1 0 0,0 0-1 0 0,-1 0 0 0 0,-2-17 1 0 0,-2-7-181 0 0,-15-56 0 0 0,17 81 26 0 0,-1 1 0 0 0,0-1 0 0 0,0 1 0 0 0,-6-12 0 0 0,8 19 158 0 0,1 0 0 0 0,0 0 0 0 0,-1 0 0 0 0,1 0 0 0 0,-1 1 0 0 0,1-1 0 0 0,-1 0 0 0 0,0 0 1 0 0,1 0-1 0 0,-1 1 0 0 0,0-1 0 0 0,1 0 0 0 0,-1 1 0 0 0,0-1 0 0 0,0 1 0 0 0,0-1 0 0 0,0 1 0 0 0,1-1 0 0 0,-1 1 0 0 0,0 0 0 0 0,0-1 0 0 0,0 1 0 0 0,0 0 0 0 0,0 0 0 0 0,0-1 0 0 0,0 1 0 0 0,0 0 0 0 0,0 0 0 0 0,0 0 1 0 0,0 0-1 0 0,0 0 0 0 0,0 1 0 0 0,0-1 0 0 0,0 0 0 0 0,0 0 0 0 0,0 1 0 0 0,0-1 0 0 0,0 0 0 0 0,1 1 0 0 0,-1-1 0 0 0,0 1 0 0 0,0-1 0 0 0,0 1 0 0 0,0 0 0 0 0,1-1 0 0 0,-1 1 0 0 0,0 0 0 0 0,1-1 0 0 0,-1 1 0 0 0,1 0 1 0 0,-1 0-1 0 0,0 1 0 0 0,-6 8 27 0 0,0 0 0 0 0,1 1 1 0 0,0 0-1 0 0,1 0 0 0 0,0 0 1 0 0,1 0-1 0 0,0 1 0 0 0,1 0 1 0 0,0-1-1 0 0,-1 15 0 0 0,0 4 202 0 0,2-1 0 0 0,1 0-1 0 0,3 32 1 0 0,-1-48-133 0 0,1 1 0 0 0,0-1 0 0 0,1 0 0 0 0,0 0 0 0 0,1 0 0 0 0,9 22 0 0 0,-9-28-52 0 0,0 0-1 0 0,0 0 1 0 0,1 0-1 0 0,0-1 1 0 0,0 0-1 0 0,0 0 1 0 0,1 0-1 0 0,0 0 1 0 0,0-1 0 0 0,0 0-1 0 0,1 0 1 0 0,10 5-1 0 0,-7-5-14 0 0,0 0 0 0 0,1-1 1 0 0,-1 0-1 0 0,1-1 0 0 0,0-1 0 0 0,-1 1 0 0 0,1-2 0 0 0,1 1 0 0 0,-1-1 1 0 0,0-1-1 0 0,0 0 0 0 0,0-1 0 0 0,0 0 0 0 0,0-1 0 0 0,16-4 0 0 0,-19 4-160 0 0,1-1-1 0 0,0-1 0 0 0,-1 0 1 0 0,0 0-1 0 0,1 0 0 0 0,-2-1 1 0 0,1 0-1 0 0,9-8 0 0 0,-11 7-285 0 0,-1 0 1 0 0,1 0-1 0 0,-1 0 0 0 0,0-1 0 0 0,0 0 0 0 0,-1 1 1 0 0,0-2-1 0 0,0 1 0 0 0,-1 0 0 0 0,3-9 0 0 0,2-13-4582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7:20.897"/>
    </inkml:context>
    <inkml:brush xml:id="br0">
      <inkml:brushProperty name="width" value="0.1" units="cm"/>
      <inkml:brushProperty name="height" value="0.1" units="cm"/>
      <inkml:brushProperty name="color" value="#66CC00"/>
    </inkml:brush>
  </inkml:definitions>
  <inkml:trace contextRef="#ctx0" brushRef="#br0">34 946 5983 0 0,'-33'3'7104'0'0,"32"-1"-6746"0"0,1 5-1 0 0,0 1 0 0 0,1 0 1 0 0,0 0-1 0 0,0 0 0 0 0,0-1 1 0 0,1 1-1 0 0,0-1 0 0 0,1 1 0 0 0,0-1 1 0 0,7 14-1 0 0,7 8 311 0 0,24 34 0 0 0,-27-43-260 0 0,14 24 350 0 0,22 49 0 0 0,-49-93-746 0 0,-1 0 0 0 0,0 0-1 0 0,1 1 1 0 0,-1-1 0 0 0,0 0-1 0 0,0 0 1 0 0,1 1 0 0 0,-1-1-1 0 0,0 0 1 0 0,0 0 0 0 0,0 1 0 0 0,0-1-1 0 0,1 0 1 0 0,-1 1 0 0 0,0-1-1 0 0,0 0 1 0 0,0 1 0 0 0,0-1-1 0 0,0 0 1 0 0,0 1 0 0 0,0-1 0 0 0,0 0-1 0 0,0 1 1 0 0,0-1 0 0 0,0 0-1 0 0,0 1 1 0 0,0-1 0 0 0,0 1-1 0 0,0-1 1 0 0,0 0 0 0 0,0 0 0 0 0,-1 1-1 0 0,1-1 1 0 0,-10-8 359 0 0,-14-20 8 0 0,13 7-318 0 0,1 0 0 0 0,0-1 0 0 0,2 0-1 0 0,0-1 1 0 0,2 0 0 0 0,0 0 0 0 0,-4-42 0 0 0,9 54-69 0 0,0 1 1 0 0,1-1 0 0 0,1 0-1 0 0,-1 1 1 0 0,2-1-1 0 0,-1 1 1 0 0,2-1 0 0 0,-1 1-1 0 0,1 0 1 0 0,1 0-1 0 0,0 0 1 0 0,0 0 0 0 0,1 1-1 0 0,0 0 1 0 0,1 0-1 0 0,0 0 1 0 0,0 0 0 0 0,1 1-1 0 0,13-13 1 0 0,-16 18 6 0 0,0 0-1 0 0,0 0 1 0 0,1 0 0 0 0,-1 1 0 0 0,1-1-1 0 0,0 1 1 0 0,-1 0 0 0 0,1 0 0 0 0,0 1-1 0 0,0-1 1 0 0,1 1 0 0 0,-1 0 0 0 0,0 1-1 0 0,8-1 1 0 0,4 2 79 0 0,0 0-1 0 0,1 1 1 0 0,17 5-1 0 0,28 4 24 0 0,-41-9 45 0 0,1-1 1 0 0,0-1-1 0 0,39-5 0 0 0,-54 3-442 0 0,0 0 0 0 0,0 0-1 0 0,0 0 1 0 0,0-1 0 0 0,13-7-1 0 0,-16 7-463 0 0,-1 0 0 0 0,1 0 0 0 0,-1 0-1 0 0,0-1 1 0 0,0 1 0 0 0,-1-1 0 0 0,1 0 0 0 0,-1 0 0 0 0,0-1-1 0 0,4-4 1 0 0,2-9-4848 0 0</inkml:trace>
  <inkml:trace contextRef="#ctx0" brushRef="#br0" timeOffset="1">683 311 8751 0 0,'-6'-1'232'0'0,"-29"-6"216"0"0,34 7-360 0 0,-1 0 0 0 0,0 0 0 0 0,0 0 0 0 0,1 0 0 0 0,-1 0 0 0 0,0 1 0 0 0,0-1 0 0 0,1 1 0 0 0,-1-1 0 0 0,0 1-1 0 0,1-1 1 0 0,-1 1 0 0 0,0 0 0 0 0,1 0 0 0 0,-1 0 0 0 0,1 0 0 0 0,-2 1 0 0 0,-11 13 1902 0 0,-4 1 52 0 0,-25 34-1 0 0,38-42-1901 0 0,0 0 0 0 0,0 0 0 0 0,0 0 0 0 0,1 1 0 0 0,1 0 0 0 0,-1 0 0 0 0,-2 16 0 0 0,3-11-52 0 0,1 0 1 0 0,0 0-1 0 0,1 0 0 0 0,1 0 0 0 0,1 0 0 0 0,0 0 0 0 0,0 0 1 0 0,1 0-1 0 0,1 0 0 0 0,1 0 0 0 0,0 0 0 0 0,10 23 1 0 0,-11-30-66 0 0,1-1 0 0 0,-1 1 0 0 0,1-1 0 0 0,1 0 0 0 0,-1 0-1 0 0,1 0 1 0 0,0 0 0 0 0,0-1 0 0 0,1 0 0 0 0,0 0 0 0 0,-1-1 0 0 0,2 1 0 0 0,-1-1 0 0 0,0 0 0 0 0,1-1 0 0 0,0 0 0 0 0,0 0 0 0 0,0 0 0 0 0,0-1 0 0 0,0 0 0 0 0,1 0 0 0 0,-1-1 0 0 0,0 0 0 0 0,1 0 0 0 0,12-1 0 0 0,-8-1-109 0 0,0 0-1 0 0,0-1 1 0 0,0 0 0 0 0,-1-1-1 0 0,1 0 1 0 0,-1-1-1 0 0,1-1 1 0 0,-1 1 0 0 0,0-2-1 0 0,-1 1 1 0 0,1-2-1 0 0,-1 1 1 0 0,-1-1 0 0 0,1-1-1 0 0,-1 0 1 0 0,0 0-1 0 0,-1-1 1 0 0,0 0 0 0 0,0 0-1 0 0,-1-1 1 0 0,0 0-1 0 0,-1-1 1 0 0,0 1 0 0 0,-1-1-1 0 0,0 0 1 0 0,-1 0-1 0 0,0-1 1 0 0,0 1 0 0 0,-1-1-1 0 0,-1 0 1 0 0,0 0-1 0 0,-1 0 1 0 0,0 0 0 0 0,-1-17-1 0 0,-7-70-519 0 0,8 98 807 0 0,0 0 1 0 0,1 0 0 0 0,-1 1 0 0 0,1-1 0 0 0,-1 1-1 0 0,0-1 1 0 0,1 1 0 0 0,-1 0 0 0 0,1 0 0 0 0,0-1 0 0 0,-1 1-1 0 0,2 0 1 0 0,6-1 417 0 0,10-5-142 0 0,-1-1-1 0 0,0-1 1 0 0,0-1 0 0 0,-1 0-1 0 0,20-15 1 0 0,-24 15-442 0 0,-1 0 1 0 0,-1-1-1 0 0,0-1 0 0 0,0 0 1 0 0,-1 0-1 0 0,0 0 0 0 0,11-20 1 0 0,-18 26-41 0 0,-1 0 0 0 0,1-1 0 0 0,-1 0 0 0 0,0 1 0 0 0,-1-1 0 0 0,0 0 0 0 0,1 0 1 0 0,-2 0-1 0 0,1 0 0 0 0,-1 0 0 0 0,0 0 0 0 0,0 0 0 0 0,-1 0 0 0 0,1 0 0 0 0,-1 1 0 0 0,-1-1 0 0 0,1 0 0 0 0,-1 0 1 0 0,0 1-1 0 0,0-1 0 0 0,-1 1 0 0 0,0-1 0 0 0,0 1 0 0 0,0 0 0 0 0,-6-7 0 0 0,4 6-114 0 0,1 1 0 0 0,-1 0 1 0 0,1 0-1 0 0,-2 0 0 0 0,1 0 0 0 0,0 1 0 0 0,-1 0 0 0 0,0 0 0 0 0,0 1 1 0 0,0-1-1 0 0,0 1 0 0 0,-1 1 0 0 0,1-1 0 0 0,-1 1 0 0 0,1 0 0 0 0,-1 1 1 0 0,0-1-1 0 0,0 2 0 0 0,0-1 0 0 0,0 1 0 0 0,-14 0 0 0 0,15 2 42 0 0,-1 0 0 0 0,1 0 0 0 0,0 0 1 0 0,-1 1-1 0 0,1 0 0 0 0,0 0 0 0 0,1 0 0 0 0,-1 1 0 0 0,0 0 0 0 0,1 0 0 0 0,0 1 0 0 0,0-1 0 0 0,0 1 0 0 0,1 0 0 0 0,-6 9 0 0 0,-7 9 205 0 0,2 0 0 0 0,-16 35-1 0 0,31-57-119 0 0,-8 15 155 0 0,0 0-1 0 0,2 0 1 0 0,0 1-1 0 0,1 0 1 0 0,0 0-1 0 0,2 0 1 0 0,0 1-1 0 0,1-1 1 0 0,0 23-1 0 0,2-30-35 0 0,1 1-1 0 0,0 0 1 0 0,1-1 0 0 0,0 1-1 0 0,0-1 1 0 0,1 1-1 0 0,1-1 1 0 0,0 0 0 0 0,0 0-1 0 0,1-1 1 0 0,0 1-1 0 0,1-1 1 0 0,0 0 0 0 0,0 0-1 0 0,1-1 1 0 0,11 11-1 0 0,-10-12-37 0 0,0-1-1 0 0,1-1 0 0 0,-1 1 0 0 0,1-1 0 0 0,1-1 0 0 0,-1 1 0 0 0,1-2 0 0 0,0 1 0 0 0,-1-1 0 0 0,2-1 0 0 0,-1 0 0 0 0,0 0 0 0 0,0-1 0 0 0,20 0 0 0 0,5-2 84 0 0,0-1-1 0 0,69-14 0 0 0,-65 7 272 0 0,-1-2-1 0 0,0-2 1 0 0,64-31-1 0 0,-15-1-3184 0 0,-61 30 930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8:00.716"/>
    </inkml:context>
    <inkml:brush xml:id="br0">
      <inkml:brushProperty name="width" value="0.1" units="cm"/>
      <inkml:brushProperty name="height" value="0.1" units="cm"/>
      <inkml:brushProperty name="color" value="#66CC00"/>
    </inkml:brush>
  </inkml:definitions>
  <inkml:trace contextRef="#ctx0" brushRef="#br0">1 1 3911 0 0,'23'57'4267'0'0,"-11"-12"-2909"0"0,6 64 0 0 0,-11-60-637 0 0,14 51 0 0 0,-17-85-661 0 0,1 0 0 0 0,1 0 1 0 0,0-1-1 0 0,1 1 0 0 0,1-1 0 0 0,0-1 1 0 0,14 19-1 0 0,-20-29-80 0 0,0-1 0 0 0,0 0 0 0 0,-1-1 0 0 0,1 1 0 0 0,0 0 0 0 0,0 0 0 0 0,1-1 0 0 0,-1 1 0 0 0,3 1 0 0 0,-3-3-281 0 0,-1 0 0 0 0,0 1-1 0 0,1-1 1 0 0,-1 0 0 0 0,0 1 0 0 0,1-1-1 0 0,-1 0 1 0 0,0 0 0 0 0,1 0 0 0 0,-1 0 0 0 0,1-1-1 0 0,1 1 1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8:01.601"/>
    </inkml:context>
    <inkml:brush xml:id="br0">
      <inkml:brushProperty name="width" value="0.1" units="cm"/>
      <inkml:brushProperty name="height" value="0.1" units="cm"/>
      <inkml:brushProperty name="color" value="#66CC00"/>
    </inkml:brush>
  </inkml:definitions>
  <inkml:trace contextRef="#ctx0" brushRef="#br0">29 412 4607 0 0,'-5'-1'315'0'0,"-13"-5"-301"0"0,18 6 33 0 0,0 0 0 0 0,-1 0 0 0 0,1 0 0 0 0,0 0 0 0 0,-1-1 0 0 0,1 1 0 0 0,0 0 0 0 0,0 0 0 0 0,-1 0 0 0 0,1-1 0 0 0,0 1 0 0 0,0 0 0 0 0,-1 0 0 0 0,1-1 0 0 0,0 1 0 0 0,0 0-1 0 0,-1-1 1 0 0,1 1 0 0 0,0 0 0 0 0,0 0 0 0 0,0-1 0 0 0,0 1 0 0 0,0 0 0 0 0,0-1 0 0 0,-1 1 0 0 0,1 0 0 0 0,0-1 0 0 0,0 1 0 0 0,0-1 0 0 0,0 1 0 0 0,0 0 0 0 0,0-1 0 0 0,0 1 0 0 0,1 0 0 0 0,-1-1 0 0 0,0 1-1 0 0,0 0 1 0 0,0-1 0 0 0,8-13 605 0 0,0 1 0 0 0,0 0 0 0 0,2 1 0 0 0,-1 0 0 0 0,13-12 0 0 0,61-51 24 0 0,-10 10-156 0 0,-54 45-660 0 0,1 1-1 0 0,1 0 1 0 0,1 2 0 0 0,0 1-1 0 0,2 0 1 0 0,-1 2-1 0 0,2 1 1 0 0,39-16-1 0 0,-53 27-495 0 0</inkml:trace>
  <inkml:trace contextRef="#ctx0" brushRef="#br0" timeOffset="0.99">69 582 5983 0 0,'-8'1'608'0'0,"15"0"204"0"0,17-1 486 0 0,15-14-1059 0 0,-1-1 0 0 0,-1-2 0 0 0,68-40 0 0 0,-76 40-217 0 0,-7 4-47 0 0,136-81-1194 0 0,-134 78-1841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8:02.426"/>
    </inkml:context>
    <inkml:brush xml:id="br0">
      <inkml:brushProperty name="width" value="0.1" units="cm"/>
      <inkml:brushProperty name="height" value="0.1" units="cm"/>
      <inkml:brushProperty name="color" value="#66CC00"/>
    </inkml:brush>
  </inkml:definitions>
  <inkml:trace contextRef="#ctx0" brushRef="#br0">288 531 7367 0 0,'-10'3'500'0'0,"1"-1"0"0"0,0 1 0 0 0,-16 9 0 0 0,-3 0-130 0 0,11-5-320 0 0,-1 1 0 0 0,2 1 0 0 0,-1 0 1 0 0,1 1-1 0 0,-24 20 0 0 0,32-23-72 0 0,0-1 0 0 0,1 2 0 0 0,0-1 0 0 0,0 1 0 0 0,1 0-1 0 0,0 0 1 0 0,0 1 0 0 0,1 0 0 0 0,0 0 0 0 0,0 0 0 0 0,-6 19 0 0 0,11-24 59 0 0,-1 1 1 0 0,1-1-1 0 0,-1 0 1 0 0,1 1-1 0 0,1-1 1 0 0,-1 0-1 0 0,1 1 1 0 0,-1-1-1 0 0,1 0 1 0 0,0 0-1 0 0,1 1 1 0 0,-1-1-1 0 0,1 0 1 0 0,0 0-1 0 0,0-1 1 0 0,0 1-1 0 0,0 0 1 0 0,1-1-1 0 0,0 1 1 0 0,-1-1-1 0 0,6 5 0 0 0,-2-2 4 0 0,-1-1-1 0 0,1 0 0 0 0,0-1 0 0 0,1 1 0 0 0,-1-1 0 0 0,1 0 1 0 0,0-1-1 0 0,0 1 0 0 0,0-2 0 0 0,0 1 0 0 0,11 2 0 0 0,-8-3-41 0 0,0-1-1 0 0,0 0 1 0 0,0 0-1 0 0,0-1 1 0 0,0-1-1 0 0,0 1 1 0 0,0-2-1 0 0,0 1 1 0 0,0-1-1 0 0,0-1 1 0 0,0 0-1 0 0,11-5 1 0 0,-14 5-111 0 0,0-1 1 0 0,-1 0 0 0 0,0 0-1 0 0,0 0 1 0 0,0-1 0 0 0,0 0-1 0 0,-1 0 1 0 0,0 0-1 0 0,0-1 1 0 0,0 0 0 0 0,-1 0-1 0 0,1 0 1 0 0,-2 0 0 0 0,1-1-1 0 0,-1 1 1 0 0,0-1 0 0 0,3-10-1 0 0,-2 3-234 0 0,0-1 0 0 0,-1 0 0 0 0,-1 0-1 0 0,-1 0 1 0 0,0 0 0 0 0,-1 0 0 0 0,0 0 0 0 0,-2 0-1 0 0,1 0 1 0 0,-2 0 0 0 0,-7-25 0 0 0,10 39 364 0 0,0 1 0 0 0,0 0 0 0 0,0 0 1 0 0,0 0-1 0 0,0-1 0 0 0,0 1 0 0 0,0 0 1 0 0,0 0-1 0 0,0 0 0 0 0,0-1 0 0 0,0 1 1 0 0,0 0-1 0 0,0 0 0 0 0,0 0 0 0 0,0-1 1 0 0,0 1-1 0 0,0 0 0 0 0,0 0 0 0 0,0 0 1 0 0,-1 0-1 0 0,1-1 0 0 0,0 1 0 0 0,0 0 0 0 0,0 0 1 0 0,0 0-1 0 0,0 0 0 0 0,-1-1 0 0 0,1 1 1 0 0,0 0-1 0 0,0 0 0 0 0,0 0 0 0 0,0 0 1 0 0,-1 0-1 0 0,1 0 0 0 0,0 0 0 0 0,0 0 1 0 0,0 0-1 0 0,-1 0 0 0 0,1-1 0 0 0,0 1 0 0 0,0 0 1 0 0,0 0-1 0 0,-1 0 0 0 0,1 0 0 0 0,0 0 1 0 0,0 0-1 0 0,0 1 0 0 0,-1-1 0 0 0,1 0 1 0 0,-4 13 1281 0 0,2 20 1029 0 0,3-25-2134 0 0,0 0 0 0 0,1 0-1 0 0,0 0 1 0 0,0 0 0 0 0,1 0 0 0 0,-1-1-1 0 0,2 1 1 0 0,-1-1 0 0 0,1 0 0 0 0,0 0-1 0 0,1 0 1 0 0,-1-1 0 0 0,1 1 0 0 0,1-1-1 0 0,6 6 1 0 0,-6-6-571 0 0,0-1 0 0 0,1-1 0 0 0,-1 1 0 0 0,1-1 0 0 0,0 0 0 0 0,0 0 0 0 0,0-1 0 0 0,1 0 0 0 0,12 3 0 0 0,-1-2-3407 0 0</inkml:trace>
  <inkml:trace contextRef="#ctx0" brushRef="#br0" timeOffset="1">760 575 5527 0 0,'0'3'124'0'0,"0"0"0"0"0,0 0-1 0 0,1 0 1 0 0,-1 0-1 0 0,1 0 1 0 0,0 0-1 0 0,0 0 1 0 0,0 0 0 0 0,0-1-1 0 0,1 1 1 0 0,-1 0-1 0 0,1-1 1 0 0,-1 1 0 0 0,1-1-1 0 0,3 4 1 0 0,6 7-79 0 0,1 0-1 0 0,0-1 1 0 0,1-1 0 0 0,17 13 0 0 0,26 23-920 0 0,-145-119 2050 0 0,67 51-526 0 0,2-1 0 0 0,1 0 0 0 0,0-2 0 0 0,2 0 0 0 0,-18-32 1 0 0,28 44-410 0 0,1 0 0 0 0,1 0 1 0 0,0-1-1 0 0,1 0 1 0 0,0 1-1 0 0,1-1 1 0 0,0-1-1 0 0,1 1 1 0 0,0 0-1 0 0,1-1 1 0 0,1 1-1 0 0,0-1 0 0 0,4-24 1 0 0,-1 28-201 0 0,0 1 0 0 0,0-1-1 0 0,1 1 1 0 0,0 0 0 0 0,1 1 0 0 0,0-1 0 0 0,0 1-1 0 0,1 0 1 0 0,0 0 0 0 0,0 1 0 0 0,1-1 0 0 0,0 1 0 0 0,0 1-1 0 0,10-8 1 0 0,14-7 153 0 0,1 0 1 0 0,47-22-1 0 0,-44 25-157 0 0,47-24-1061 0 0,-40 22-102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8:04.402"/>
    </inkml:context>
    <inkml:brush xml:id="br0">
      <inkml:brushProperty name="width" value="0.1" units="cm"/>
      <inkml:brushProperty name="height" value="0.1" units="cm"/>
      <inkml:brushProperty name="color" value="#66CC00"/>
    </inkml:brush>
  </inkml:definitions>
  <inkml:trace contextRef="#ctx0" brushRef="#br0">17 95 4143 0 0,'-1'1'77'0'0,"0"-1"-1"0"0,0 0 1 0 0,0 0-1 0 0,1 1 0 0 0,-1-1 1 0 0,0 1-1 0 0,0-1 0 0 0,0 1 1 0 0,1-1-1 0 0,-1 1 0 0 0,0-1 1 0 0,1 1-1 0 0,-1 0 1 0 0,0-1-1 0 0,1 1 0 0 0,-1 0 1 0 0,1-1-1 0 0,-1 1 0 0 0,1 0 1 0 0,-1 0-1 0 0,1 0 0 0 0,0 0 1 0 0,-1-1-1 0 0,1 1 0 0 0,0 0 1 0 0,-1 0-1 0 0,1 0 1 0 0,0 0-1 0 0,0 0 0 0 0,0 0 1 0 0,0 0-1 0 0,0 0 0 0 0,0-1 1 0 0,0 1-1 0 0,1 2 0 0 0,3 38 965 0 0,-3-35-959 0 0,3 16 494 0 0,1 1 0 0 0,0-1 0 0 0,12 29 0 0 0,-16-50-553 0 0,-1 0 0 0 0,0 0-1 0 0,1 0 1 0 0,0 0-1 0 0,-1 0 1 0 0,1 0-1 0 0,0 0 1 0 0,-1 0 0 0 0,1-1-1 0 0,0 1 1 0 0,0 0-1 0 0,0-1 1 0 0,-1 1 0 0 0,1 0-1 0 0,0-1 1 0 0,0 1-1 0 0,0-1 1 0 0,0 1 0 0 0,0-1-1 0 0,0 0 1 0 0,0 1-1 0 0,0-1 1 0 0,0 0 0 0 0,1 0-1 0 0,-1 0 1 0 0,0 0-1 0 0,0 0 1 0 0,0 0 0 0 0,0 0-1 0 0,0 0 1 0 0,0 0-1 0 0,0 0 1 0 0,0 0 0 0 0,0-1-1 0 0,0 1 1 0 0,0-1-1 0 0,0 1 1 0 0,0-1-1 0 0,0 1 1 0 0,0-1 0 0 0,0 1-1 0 0,1-2 1 0 0,1 1-22 0 0,-1-1 1 0 0,1 0-1 0 0,-1 0 0 0 0,0 0 1 0 0,1 0-1 0 0,-1 0 0 0 0,0 0 1 0 0,0-1-1 0 0,0 1 1 0 0,0-1-1 0 0,-1 0 0 0 0,1 1 1 0 0,-1-1-1 0 0,1-3 0 0 0,16-93-651 0 0,-6 48 558 0 0,-9 37 87 0 0,0 0 0 0 0,0 1 0 0 0,2-1-1 0 0,7-17 1 0 0,-11 29 28 0 0,0 1-1 0 0,0-1 1 0 0,1 0-1 0 0,-1 1 1 0 0,1-1-1 0 0,-1 1 0 0 0,1-1 1 0 0,-1 1-1 0 0,1 0 1 0 0,0-1-1 0 0,0 1 1 0 0,0 0-1 0 0,0 0 0 0 0,-1 1 1 0 0,1-1-1 0 0,0 0 1 0 0,1 1-1 0 0,-1-1 1 0 0,0 1-1 0 0,0-1 1 0 0,0 1-1 0 0,0 0 0 0 0,0 0 1 0 0,0 0-1 0 0,0 0 1 0 0,1 1-1 0 0,-1-1 1 0 0,4 1-1 0 0,3 1 116 0 0,0 1 1 0 0,0 0-1 0 0,0 0 0 0 0,0 1 0 0 0,9 5 0 0 0,-7-4 47 0 0,0 1 0 0 0,0 1 0 0 0,0 0 0 0 0,-1 0 0 0 0,0 1 0 0 0,0 0 0 0 0,-1 1-1 0 0,9 11 1 0 0,11 20 618 0 0,-24-31-687 0 0,1 0-1 0 0,0 0 1 0 0,1-1-1 0 0,0 0 1 0 0,0 0-1 0 0,1 0 1 0 0,0-1-1 0 0,15 11 1 0 0,-20-17-138 0 0,0 0 0 0 0,-1 0 1 0 0,1 0-1 0 0,0 0 0 0 0,0-1 0 0 0,0 1 1 0 0,0-1-1 0 0,0 0 0 0 0,0 0 0 0 0,0 0 1 0 0,0 0-1 0 0,5-1 0 0 0,20-8-4743 0 0,-15 4 242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7:28.920"/>
    </inkml:context>
    <inkml:brush xml:id="br0">
      <inkml:brushProperty name="width" value="0.1" units="cm"/>
      <inkml:brushProperty name="height" value="0.1" units="cm"/>
      <inkml:brushProperty name="color" value="#66CC00"/>
    </inkml:brush>
  </inkml:definitions>
  <inkml:trace contextRef="#ctx0" brushRef="#br0">362 27 455 0 0,'-3'-3'485'0'0,"0"0"0"0"0,0 0-1 0 0,0 1 1 0 0,-1 0-1 0 0,1-1 1 0 0,-7-2-1 0 0,7 4-422 0 0,-1 0 1 0 0,1 0-1 0 0,-1 0 0 0 0,1 1 1 0 0,-1-1-1 0 0,1 1 0 0 0,-1 0 1 0 0,1 0-1 0 0,-1 0 0 0 0,1 0 1 0 0,-1 1-1 0 0,1 0 0 0 0,-5 1 0 0 0,-10 3 81 0 0,0 0 0 0 0,1 1 0 0 0,0 1 0 0 0,0 1 0 0 0,0 1 0 0 0,1 0 0 0 0,-20 15 0 0 0,21-14 197 0 0,0 0-1 0 0,-1-1 0 0 0,0 0 0 0 0,-33 11 0 0 0,37-19 516 0 0,11-8 122 0 0,2 4-848 0 0,1 1 0 0 0,-1 0 0 0 0,1 0 0 0 0,-1-1 0 0 0,1 1 0 0 0,0 0 0 0 0,3-3 0 0 0,12-7 282 0 0,0 0 0 0 0,21-11-1 0 0,-33 20-358 0 0,0 1-1 0 0,1 0 1 0 0,-1 0 0 0 0,1 1-1 0 0,-1-1 1 0 0,1 1-1 0 0,-1 0 1 0 0,10 0 0 0 0,49 4 279 0 0,-4 0-119 0 0,-42-4-199 0 0,56-4 276 0 0,1 4 0 0 0,73 7 0 0 0,-116-4-212 0 0,0-2-1 0 0,-1-1 1 0 0,38-6-1 0 0,16-1 66 0 0,146 14 162 0 0,-154-1-256 0 0,132 14 36 0 0,-71-6-40 0 0,-122-12-19 0 0,1-1 0 0 0,17-3 0 0 0,14 0 376 0 0,-47 3-396 0 0,0 1-1 0 0,0-1 0 0 0,0 0 1 0 0,0 1-1 0 0,0-1 0 0 0,0 1 1 0 0,0-1-1 0 0,0 1 0 0 0,0-1 1 0 0,0 1-1 0 0,0 0 0 0 0,0-1 1 0 0,-1 1-1 0 0,1 0 0 0 0,0 0 1 0 0,-1 0-1 0 0,1 0 0 0 0,0-1 1 0 0,0 3-1 0 0,0-2 0 0 0,0 1 1 0 0,-1-1-1 0 0,1 0 1 0 0,0 0-1 0 0,0 0 1 0 0,0 0-1 0 0,0 0 1 0 0,1 0-1 0 0,-1 0 0 0 0,0 0 1 0 0,3 1-1 0 0,14 3 11 0 0,21 10 34 0 0,-37-14-45 0 0,0-1 0 0 0,0 1-1 0 0,1-1 1 0 0,-1 1-1 0 0,0-1 1 0 0,1 0 0 0 0,-1 0-1 0 0,0 0 1 0 0,5 0 0 0 0,15 1 23 0 0,-21-1-15 0 0,0 1 0 0 0,0-1 1 0 0,0 1-1 0 0,0-1 0 0 0,0 1 0 0 0,0-1 0 0 0,0 0 0 0 0,-1 1 0 0 0,1-1 0 0 0,0 0 0 0 0,0 0 1 0 0,0 0-1 0 0,0 0 0 0 0,0 0 0 0 0,0 0 0 0 0,0 0 0 0 0,0 0 0 0 0,0 0 0 0 0,0 0 0 0 0,0 0 1 0 0,0-1-1 0 0,0 1 0 0 0,0 0 0 0 0,0-1 0 0 0,0 1 0 0 0,0-1 0 0 0,0 1 0 0 0,0-1 0 0 0,-1 1 1 0 0,1-1-1 0 0,0 0 0 0 0,0 1 0 0 0,-1-1 0 0 0,1 0 0 0 0,0 0 0 0 0,0-1 0 0 0,5-4 28 0 0,-21 46 244 0 0,10-24-986 0 0,-2 3-3009 0 0,0 1-1264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8:05.005"/>
    </inkml:context>
    <inkml:brush xml:id="br0">
      <inkml:brushProperty name="width" value="0.1" units="cm"/>
      <inkml:brushProperty name="height" value="0.1" units="cm"/>
      <inkml:brushProperty name="color" value="#66CC00"/>
    </inkml:brush>
  </inkml:definitions>
  <inkml:trace contextRef="#ctx0" brushRef="#br0">73 200 5983 0 0,'-1'0'19'0'0,"1"1"0"0"0,-1-1-1 0 0,1 0 1 0 0,0 0 0 0 0,-1 0 0 0 0,1 0-1 0 0,0 0 1 0 0,-1 0 0 0 0,1 0-1 0 0,-1 0 1 0 0,1 0 0 0 0,0 1-1 0 0,-1-1 1 0 0,1 0 0 0 0,0 0-1 0 0,0 1 1 0 0,-1-1 0 0 0,1 0-1 0 0,0 0 1 0 0,-1 1 0 0 0,1-1-1 0 0,0 0 1 0 0,0 1 0 0 0,0-1 0 0 0,-1 0-1 0 0,1 1 1 0 0,0-1 0 0 0,0 0-1 0 0,0 1 1 0 0,0-1 0 0 0,0 1-1 0 0,9 6 273 0 0,21 2-21 0 0,-29-9-245 0 0,128 23-127 0 0,-126-23 278 0 0,1 0 1 0 0,-1-1 0 0 0,0 1 0 0 0,1-1 0 0 0,-1 1-1 0 0,1-1 1 0 0,-1 0 0 0 0,0 0 0 0 0,1 0-1 0 0,-1-1 1 0 0,0 1 0 0 0,0-1 0 0 0,4-3-1 0 0,38-31 1551 0 0,-26 20-1596 0 0,-9 8-135 0 0,0-1 1 0 0,-1 0 0 0 0,11-14 0 0 0,-17 19-43 0 0,0 0 0 0 0,-1 0 0 0 0,1 0 0 0 0,-1 0 0 0 0,0 0 0 0 0,0-1 0 0 0,0 1 0 0 0,-1 0 0 0 0,1-1 0 0 0,-1 0 0 0 0,0 1 0 0 0,0-8 0 0 0,-1 10 32 0 0,0-1 1 0 0,0 1-1 0 0,0-1 1 0 0,-1 1-1 0 0,1-1 1 0 0,-1 1-1 0 0,1 0 1 0 0,-1 0-1 0 0,0-1 1 0 0,0 1-1 0 0,0 0 1 0 0,0 0-1 0 0,0 0 1 0 0,-1 0-1 0 0,1 0 1 0 0,-1 0-1 0 0,-3-3 0 0 0,2 2 26 0 0,0 1-1 0 0,0 0 1 0 0,-1 0 0 0 0,1 0-1 0 0,-1 0 1 0 0,1 1-1 0 0,-1-1 1 0 0,0 1-1 0 0,1 0 1 0 0,-6-1-1 0 0,-3 0 64 0 0,0 1 0 0 0,0 0 0 0 0,0 1 0 0 0,0 1 0 0 0,0 0 0 0 0,-13 2 0 0 0,14 1-65 0 0,-1 0 0 0 0,1 0 0 0 0,0 1 0 0 0,0 1-1 0 0,1 0 1 0 0,0 0 0 0 0,0 1 0 0 0,-14 12 0 0 0,-12 8 74 0 0,26-21 28 0 0,1 1 0 0 0,1 1 0 0 0,-1 0 0 0 0,1 0 0 0 0,1 0 0 0 0,-1 1 0 0 0,2 0 0 0 0,-1 1 0 0 0,1-1 0 0 0,0 1 0 0 0,1 1-1 0 0,1-1 1 0 0,-1 1 0 0 0,-5 22 0 0 0,7-21 24 0 0,1 1-1 0 0,0 0 0 0 0,1 0 1 0 0,1 0-1 0 0,0 0 1 0 0,0 0-1 0 0,1 0 1 0 0,1 0-1 0 0,0 0 0 0 0,1 0 1 0 0,0-1-1 0 0,1 1 1 0 0,6 12-1 0 0,-6-16-88 0 0,1 0 1 0 0,0 0-1 0 0,1-1 1 0 0,0 1 0 0 0,0-1-1 0 0,1 0 1 0 0,0-1-1 0 0,0 0 1 0 0,1 0-1 0 0,0 0 1 0 0,0-1-1 0 0,0-1 1 0 0,1 1-1 0 0,0-1 1 0 0,0 0-1 0 0,16 5 1 0 0,-13-6-42 0 0,0-1 1 0 0,0 0 0 0 0,1-1 0 0 0,-1 0 0 0 0,1 0-1 0 0,-1-2 1 0 0,1 1 0 0 0,-1-2 0 0 0,1 0-1 0 0,-1 0 1 0 0,1-1 0 0 0,-1 0 0 0 0,15-6 0 0 0,37-15-1095 0 0,-31 9-94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8:05.554"/>
    </inkml:context>
    <inkml:brush xml:id="br0">
      <inkml:brushProperty name="width" value="0.1" units="cm"/>
      <inkml:brushProperty name="height" value="0.1" units="cm"/>
      <inkml:brushProperty name="color" value="#66CC00"/>
    </inkml:brush>
  </inkml:definitions>
  <inkml:trace contextRef="#ctx0" brushRef="#br0">72 0 5407 0 0,'-6'2'138'0'0,"1"0"-1"0"0,-1 0 1 0 0,0 1 0 0 0,1 0-1 0 0,0 0 1 0 0,-7 5-1 0 0,9-6-36 0 0,1 0 0 0 0,0 1 0 0 0,0-1 0 0 0,-1 0 0 0 0,2 1 0 0 0,-1 0 0 0 0,0 0 0 0 0,0-1 0 0 0,1 1 0 0 0,0 0 0 0 0,-1 0-1 0 0,1 0 1 0 0,-1 7 0 0 0,1-4 63 0 0,1 0-1 0 0,0 0 0 0 0,0 0 0 0 0,1 0 1 0 0,0 0-1 0 0,0 0 0 0 0,0 0 1 0 0,0 0-1 0 0,1 0 0 0 0,0 0 0 0 0,0 0 1 0 0,1-1-1 0 0,0 1 0 0 0,0-1 0 0 0,0 0 1 0 0,1 0-1 0 0,-1 0 0 0 0,9 8 1 0 0,-2-2 47 0 0,0 0 1 0 0,1-1 0 0 0,1 0-1 0 0,-1-1 1 0 0,1 0 0 0 0,23 11-1 0 0,18 3-24 0 0,-51-22-180 0 0,1 0 1 0 0,0 0-1 0 0,0 0 0 0 0,0-1 0 0 0,0 1 0 0 0,1-1 0 0 0,-1 0 0 0 0,0 0 1 0 0,0 0-1 0 0,0 0 0 0 0,0 0 0 0 0,0 0 0 0 0,0-1 0 0 0,0 0 0 0 0,5-1 1 0 0,-3-3 26 0 0,-1 1 1 0 0,0-1 0 0 0,0 0-1 0 0,0 0 1 0 0,-1 0 0 0 0,0 0-1 0 0,0-1 1 0 0,0 1 0 0 0,-1-1-1 0 0,4-10 1 0 0,-1 4 26 0 0,6-18-28 0 0,9-40-1 0 0,3-8-398 0 0,-23 77 360 0 0,0-1 0 0 0,1 1-1 0 0,-1 0 1 0 0,1-1 0 0 0,-1 1 0 0 0,1 0 0 0 0,0-1 0 0 0,-1 1-1 0 0,1 0 1 0 0,0 0 0 0 0,0 0 0 0 0,0 0 0 0 0,0 0-1 0 0,0 0 1 0 0,0 0 0 0 0,0 0 0 0 0,0 0 0 0 0,0 0 0 0 0,1 0-1 0 0,0 0 1 0 0,-1 1 25 0 0,0 0 0 0 0,0 0 0 0 0,1 0 0 0 0,-1 0 0 0 0,0 0 0 0 0,0 0 0 0 0,0 1-1 0 0,0-1 1 0 0,0 0 0 0 0,0 1 0 0 0,0-1 0 0 0,0 0 0 0 0,0 1 0 0 0,-1 0 0 0 0,1-1 0 0 0,0 1 0 0 0,0-1-1 0 0,0 1 1 0 0,0 0 0 0 0,0 1 0 0 0,6 5 242 0 0,-1 1-1 0 0,0 1 1 0 0,0-1 0 0 0,6 13-1 0 0,-10-17-155 0 0,63 109 1360 0 0,-19-40-3620 0 0,-44-69 687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8:06.067"/>
    </inkml:context>
    <inkml:brush xml:id="br0">
      <inkml:brushProperty name="width" value="0.1" units="cm"/>
      <inkml:brushProperty name="height" value="0.1" units="cm"/>
      <inkml:brushProperty name="color" value="#66CC00"/>
    </inkml:brush>
  </inkml:definitions>
  <inkml:trace contextRef="#ctx0" brushRef="#br0">1 349 1375 0 0,'21'37'3924'0'0,"17"19"-3031"0"0,-11-18-720 0 0,10 24 774 0 0,13 18 2928 0 0,-43-75-2844 0 0,-8-13-667 0 0,-5-14-164 0 0,-16-38 162 0 0,-21-62 285 0 0,37 101-404 0 0,1-1 0 0 0,0 0 0 0 0,-1-37 0 0 0,6 53-200 0 0,0-1 0 0 0,1 1-1 0 0,0 0 1 0 0,0 0 0 0 0,1 1 0 0 0,-1-1-1 0 0,1 0 1 0 0,1 0 0 0 0,-1 1-1 0 0,1-1 1 0 0,0 1 0 0 0,0 0 0 0 0,0 0-1 0 0,1 0 1 0 0,0 0 0 0 0,0 1 0 0 0,6-6-1 0 0,8-6 225 0 0,1 0-1 0 0,40-25 0 0 0,-39 29-230 0 0,12-9-449 0 0,1 2 0 0 0,1 2 0 0 0,45-17 0 0 0,-51 24-4895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8:06.657"/>
    </inkml:context>
    <inkml:brush xml:id="br0">
      <inkml:brushProperty name="width" value="0.1" units="cm"/>
      <inkml:brushProperty name="height" value="0.1" units="cm"/>
      <inkml:brushProperty name="color" value="#66CC00"/>
    </inkml:brush>
  </inkml:definitions>
  <inkml:trace contextRef="#ctx0" brushRef="#br0">357 163 1375 0 0,'-1'-3'502'0'0,"0"0"-1"0"0,1 1 0 0 0,-1-1 1 0 0,-1 0-1 0 0,1 1 0 0 0,0-1 1 0 0,-1 1-1 0 0,1 0 0 0 0,-1-1 1 0 0,0 1-1 0 0,0 0 0 0 0,1 0 1 0 0,-6-4-1 0 0,-34-28 2038 0 0,35 29-1983 0 0,-10-8 163 0 0,1 2 0 0 0,-2 0 0 0 0,1 1 1 0 0,-2 0-1 0 0,-24-9 0 0 0,36 17-678 0 0,0 0-1 0 0,0 0 1 0 0,0 0-1 0 0,0 1 1 0 0,0 0-1 0 0,0 0 0 0 0,-1 1 1 0 0,1 0-1 0 0,0 0 1 0 0,0 1-1 0 0,-1-1 1 0 0,1 1-1 0 0,0 0 1 0 0,0 1-1 0 0,0 0 1 0 0,0 0-1 0 0,0 0 1 0 0,0 1-1 0 0,1-1 0 0 0,-10 7 1 0 0,-11 11-272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38:07.355"/>
    </inkml:context>
    <inkml:brush xml:id="br0">
      <inkml:brushProperty name="width" value="0.1" units="cm"/>
      <inkml:brushProperty name="height" value="0.1" units="cm"/>
      <inkml:brushProperty name="color" value="#66CC00"/>
    </inkml:brush>
  </inkml:definitions>
  <inkml:trace contextRef="#ctx0" brushRef="#br0">0 1 14743 0 0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1:16.496"/>
    </inkml:context>
    <inkml:brush xml:id="br0">
      <inkml:brushProperty name="width" value="0.1" units="cm"/>
      <inkml:brushProperty name="height" value="0.1" units="cm"/>
      <inkml:brushProperty name="color" value="#66CC00"/>
    </inkml:brush>
  </inkml:definitions>
  <inkml:trace contextRef="#ctx0" brushRef="#br0">1 20 919 0 0,'15'-13'5080'0'0,"-11"18"-3075"0"0,6 0-1942 0 0,-3-4 73 0 0,-1-1 0 0 0,1-1 0 0 0,-1 1-1 0 0,0-1 1 0 0,1 0 0 0 0,-1-1-1 0 0,9-2 1 0 0,-10 2 49 0 0,1 1 0 0 0,-1-1 1 0 0,1 1-1 0 0,0 0 0 0 0,0 0 0 0 0,-1 1 0 0 0,1 0 0 0 0,9 1 0 0 0,-12-1-158 0 0,0 1 0 0 0,0 1 0 0 0,-1-1 0 0 0,1 0-1 0 0,-1 1 1 0 0,1-1 0 0 0,-1 1 0 0 0,0 0 0 0 0,0 0 0 0 0,1 0-1 0 0,-1 0 1 0 0,0 0 0 0 0,1 2 0 0 0,-1-1 46 0 0,0-1 0 0 0,0 0 1 0 0,0 0-1 0 0,0 1 0 0 0,1-2 1 0 0,-1 1-1 0 0,0 0 0 0 0,1 0 0 0 0,-1-1 1 0 0,1 1-1 0 0,0-1 0 0 0,0 0 0 0 0,3 1 1 0 0,32 7 807 0 0,-23-4-638 0 0,0-2 0 0 0,18 2 0 0 0,-25-4-159 0 0,1 0 0 0 0,0-1 0 0 0,0 0 0 0 0,0-1 0 0 0,-1 0 0 0 0,1 0-1 0 0,0-1 1 0 0,-1 0 0 0 0,1 0 0 0 0,9-5 0 0 0,-2-1 114 0 0,2 0 138 0 0,0 0 0 0 0,35-10-1 0 0,-37 16-262 0 0,-1 1 0 0 0,1 1 0 0 0,-1 0 0 0 0,1 1-1 0 0,22 4 1 0 0,-8-1 210 0 0,0 1-67 0 0,-19-3-144 0 0,1-1 0 0 0,-1 0 0 0 0,1 0 0 0 0,15-2 0 0 0,150-12 774 0 0,-146 11-709 0 0,45 4 1 0 0,-44 0-138 0 0,36-3-1 0 0,-18-2 133 0 0,94 9 0 0 0,-14-5 113 0 0,-66-2-162 0 0,89 5 169 0 0,10-11 78 0 0,27 1-53 0 0,-137 9-121 0 0,-37-1-89 0 0,-1-1 1 0 0,1-1 0 0 0,21-2 0 0 0,-30 2-55 0 0,-1 0 1 0 0,1 0 0 0 0,-1 1 0 0 0,0 0 0 0 0,0 0 0 0 0,1 0 0 0 0,-1 1 0 0 0,0 0 0 0 0,7 3 0 0 0,-6-2-15 0 0,0 0-1 0 0,0-1 1 0 0,0 0-1 0 0,1-1 1 0 0,13 2-1 0 0,-6-4 31 0 0,1 0 0 0 0,21-6 0 0 0,5 0 12 0 0,-9 2-41 0 0,-23 3 0 0 0,0 0 0 0 0,0 0 0 0 0,0 2 0 0 0,0-1 0 0 0,0 1 0 0 0,0 1 0 0 0,0-1 0 0 0,17 5 0 0 0,0 3 0 0 0,-15-3 0 0 0,0-2 0 0 0,1 1 0 0 0,-1-2 0 0 0,1 1 0 0 0,-1-2 0 0 0,1 0 0 0 0,18 0 0 0 0,-11-3 0 0 0,0 2 0 0 0,0 0 0 0 0,0 1 0 0 0,-1 1 0 0 0,1 1 0 0 0,0 1 0 0 0,-1 0 0 0 0,0 2 0 0 0,0 0 0 0 0,30 15 0 0 0,-39-19 1 0 0,0 0 0 0 0,0 0 1 0 0,0 0-1 0 0,0-1 0 0 0,0-1 0 0 0,0 0 0 0 0,0 0 0 0 0,0-1 0 0 0,0 0 0 0 0,0-1 0 0 0,16-5 1 0 0,51-24 272 0 0,-76 31-283 0 0,-1 0 0 0 0,1 0 0 0 0,0-1 0 0 0,0 1-1 0 0,0 0 1 0 0,-1 0 0 0 0,1 0 0 0 0,0 0 0 0 0,0 0 0 0 0,0 0-1 0 0,0 0 1 0 0,-1 0 0 0 0,1 1 0 0 0,0-1 0 0 0,0 0 0 0 0,0 0-1 0 0,-1 1 1 0 0,1-1 0 0 0,0 0 0 0 0,0 1 0 0 0,-1-1 0 0 0,1 1-1 0 0,0-1 1 0 0,-1 1 0 0 0,1-1 0 0 0,-1 1 0 0 0,1 0 0 0 0,0-1-1 0 0,-1 1 1 0 0,1 0 0 0 0,-1-1 0 0 0,0 1 0 0 0,1 0 0 0 0,-1-1-1 0 0,0 1 1 0 0,1 0 0 0 0,-1 0 0 0 0,0 0 0 0 0,1 0 0 0 0,0 4-452 0 0,-1 0 1 0 0,1 0-1 0 0,0 0 1 0 0,-1 1-1 0 0,-1 5 1 0 0,0 10-6003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2:22.955"/>
    </inkml:context>
    <inkml:brush xml:id="br0">
      <inkml:brushProperty name="width" value="0.1" units="cm"/>
      <inkml:brushProperty name="height" value="0.1" units="cm"/>
      <inkml:brushProperty name="color" value="#66CC00"/>
    </inkml:brush>
  </inkml:definitions>
  <inkml:trace contextRef="#ctx0" brushRef="#br0">11 70 1375 0 0,'-4'-17'128'0'0,"1"-5"-128"0"0,1 6 0 0 0,0 5 0 0 0,2 7 224 0 0,2 4-112 0 0,0 0 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2:41.396"/>
    </inkml:context>
    <inkml:brush xml:id="br0">
      <inkml:brushProperty name="width" value="0.1" units="cm"/>
      <inkml:brushProperty name="height" value="0.1" units="cm"/>
      <inkml:brushProperty name="color" value="#66CC00"/>
    </inkml:brush>
  </inkml:definitions>
  <inkml:trace contextRef="#ctx0" brushRef="#br0">0 186 1375 0 0,'4'2'344'0'0,"0"0"-1"0"0,-1-1 0 0 0,1 0 1 0 0,0 0-1 0 0,0 0 0 0 0,0 0 1 0 0,0 0-1 0 0,4-1 0 0 0,1 2 127 0 0,22 6 576 0 0,-22-7-777 0 0,-1 0 0 0 0,0-1 1 0 0,1 0-1 0 0,-1 0 0 0 0,1-1 1 0 0,-1 0-1 0 0,1-1 0 0 0,-1 0 1 0 0,0 0-1 0 0,9-4 1 0 0,-6 2-99 0 0,0 1 0 0 0,1 1 0 0 0,0-1 0 0 0,17 0 0 0 0,-4 2 89 0 0,1-1 0 0 0,-1-1 0 0 0,45-13 0 0 0,-15 4-10 0 0,0 3-1 0 0,0 2 0 0 0,99 0 1 0 0,-57 3-14 0 0,143-26-1 0 0,-192 23-125 0 0,-12 4-18 0 0,-1 1 0 0 0,0 2 1 0 0,1 1-1 0 0,-1 2 0 0 0,0 2 0 0 0,48 12 0 0 0,-63-13-89 0 0,0-2-1 0 0,0 0 0 0 0,0-1 0 0 0,39-3 1 0 0,81-20 202 0 0,-95 14-49 0 0,0 1-1 0 0,54-1 0 0 0,69 17-68 0 0,-117-3-48 0 0,0-3 1 0 0,0-2 0 0 0,76-9-1 0 0,47-8 11 0 0,-101 12-25 0 0,198 0 92 0 0,-119 5-63 0 0,-22-5-41 0 0,42 0-16 0 0,104 30 3 0 0,-130-9 0 0 0,89-2 39 0 0,-73-7-3 0 0,406 10 361 0 0,-370-10-349 0 0,-98-1-32 0 0,20 7 14 0 0,16 1 4 0 0,99-21 21 0 0,53 3 37 0 0,-172 8-39 0 0,129-12 1 0 0,-94 2 74 0 0,218 19 0 0 0,-286-11-116 0 0,96-10 0 0 0,-106 3 5 0 0,0 2-1 0 0,76 8 1 0 0,-113-1-17 0 0,51 6 0 0 0,0-4 0 0 0,102-4 0 0 0,179 0 29 0 0,-135 3 70 0 0,-31-22-63 0 0,-32 1-8 0 0,24 17-28 0 0,-54 2 0 0 0,120-17 64 0 0,-200 8-64 0 0,1 2 0 0 0,91 9 0 0 0,67 14 0 0 0,-8-15 0 0 0,-124-5 0 0 0,150 19 0 0 0,-177-9 11 0 0,1-3 0 0 0,0-2-1 0 0,0-3 1 0 0,94-9 0 0 0,197-16 263 0 0,-222 21-183 0 0,199-30 0 0 0,-246 23-24 0 0,155 4 0 0 0,-12 2 1 0 0,123-4-68 0 0,-284 7 0 0 0,104-8 54 0 0,102 2 1 0 0,165 3 28 0 0,-80 11-83 0 0,114-12 0 0 0,-188-9 42 0 0,-93 0-20 0 0,-23 15-2 0 0,-99 1 7 0 0,123-11 1 0 0,-105-1-11 0 0,119 2 1 0 0,84 24 0 0 0,-156-11-18 0 0,149-13 0 0 0,24 0 0 0 0,0-4 41 0 0,-99 1-18 0 0,-42 9-5 0 0,137-7 28 0 0,-273 5-46 0 0,107-10 0 0 0,178 5 0 0 0,-177 9 159 0 0,170-22-1 0 0,-94 3-173 0 0,-170 18-41 0 0,1 2 0 0 0,69 12 0 0 0,-23-2 58 0 0,199-3-2 0 0,-191-10 0 0 0,151 18 0 0 0,-195-8 0 0 0,1-3 0 0 0,72-1 0 0 0,190-26 64 0 0,-303 20-64 0 0,134-2 0 0 0,-31 2 0 0 0,-100-1-2 0 0,31-7-1 0 0,-29 5 27 0 0,32-4 0 0 0,-45 8-23 0 0,0 0-1 0 0,-1 0 1 0 0,1 0 0 0 0,0 1-1 0 0,-1-1 1 0 0,1 1 0 0 0,0 0-1 0 0,-1 0 1 0 0,1 1 0 0 0,-1 0-1 0 0,7 3 1 0 0,-9-4-62 0 0,0 0 0 0 0,-1 0 0 0 0,1 1 0 0 0,-1-1 0 0 0,0 1 1 0 0,1-1-1 0 0,-1 1 0 0 0,0-1 0 0 0,0 1 0 0 0,0 0 0 0 0,0-1 0 0 0,0 1 0 0 0,0 0 0 0 0,-1 0 1 0 0,1 0-1 0 0,-1 0 0 0 0,1 0 0 0 0,-1 0 0 0 0,1 0 0 0 0,-1 2 0 0 0,2 19-1263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2:45.135"/>
    </inkml:context>
    <inkml:brush xml:id="br0">
      <inkml:brushProperty name="width" value="0.1" units="cm"/>
      <inkml:brushProperty name="height" value="0.1" units="cm"/>
      <inkml:brushProperty name="color" value="#66CC00"/>
    </inkml:brush>
  </inkml:definitions>
  <inkml:trace contextRef="#ctx0" brushRef="#br0">10 88 1375 0 0,'-4'-11'124'0'0,"3"10"70"0"0,1 1 0 0 0,-1-1-1 0 0,1 1 1 0 0,-1-1 0 0 0,1 0 0 0 0,-1 1-1 0 0,1-1 1 0 0,0 0 0 0 0,-1 1-1 0 0,1-1 1 0 0,0 0 0 0 0,0 0 0 0 0,0 1-1 0 0,-1-1 1 0 0,1 0 0 0 0,0 0 0 0 0,0 1-1 0 0,0-1 1 0 0,0 0 0 0 0,0 0 0 0 0,0 1-1 0 0,1-1 1 0 0,-1-1 0 0 0,32 7 1132 0 0,-20-5-992 0 0,1-1 0 0 0,0-1 0 0 0,0 0 0 0 0,-1 0 0 0 0,20-7 0 0 0,2-1 486 0 0,67-11-1 0 0,-83 19-742 0 0,1 1 0 0 0,-1 0 0 0 0,0 1 0 0 0,0 1 1 0 0,30 6-1 0 0,-1 5 164 0 0,0 2 1 0 0,58 27 0 0 0,-30-14 198 0 0,-66-24-349 0 0,-1-1 1 0 0,1 0-1 0 0,-1-1 1 0 0,1 0-1 0 0,-1 0 1 0 0,1-1-1 0 0,-1 0 1 0 0,18-3-1 0 0,72-19 374 0 0,-32 6-273 0 0,1 2-51 0 0,75-11-3 0 0,-127 24-134 0 0,0 0-1 0 0,0 1 1 0 0,0 1 0 0 0,0 0 0 0 0,0 1 0 0 0,0 0-1 0 0,20 7 1 0 0,0 1-4 0 0,0-2 0 0 0,40 3 0 0 0,-19-2 0 0 0,-6-3 0 0 0,54-1 0 0 0,-65-4 0 0 0,129-4 21 0 0,-41-1 97 0 0,-59 5 10 0 0,117 18 0 0 0,-133-14-101 0 0,-1-2 1 0 0,1-3 0 0 0,68-7-1 0 0,-65 3-20 0 0,41-2 13 0 0,251-10 142 0 0,-285 13-67 0 0,98-17 1 0 0,40-3-13 0 0,-153 23-56 0 0,50 8 0 0 0,8 0-17 0 0,83-16 46 0 0,-130 3-48 0 0,16 1 10 0 0,1 3 0 0 0,125 15 0 0 0,-156-8-11 0 0,29 5-6 0 0,137 1 1 0 0,-157-14 4 0 0,100-1 42 0 0,-29 7-38 0 0,263 12-10 0 0,-338-16 13 0 0,-1-2-1 0 0,67-10 0 0 0,57-3 15 0 0,-100 15-1 0 0,179-5 66 0 0,-64-25 16 0 0,2 1-14 0 0,66 26-25 0 0,-24 2-10 0 0,-132-5 391 0 0,0 3 0 0 0,99 12 0 0 0,-143-5-1702 0 0,-36-4 1246 0 0,-1 1 0 0 0,1 1 1 0 0,20 6-1 0 0,8 1 2 0 0,1-2 0 0 0,88 2 0 0 0,-66-5 5 0 0,50-2 35 0 0,-71-3 5 0 0,77 9 0 0 0,-71-3-23 0 0,0-2 1 0 0,0-3 0 0 0,77-10-1 0 0,-85 7-18 0 0,-1 2 0 0 0,1 2 0 0 0,0 2 0 0 0,79 16 0 0 0,-92-14 0 0 0,0-2 0 0 0,50 0 0 0 0,-27-2 0 0 0,333 23 64 0 0,-265-26 22 0 0,4 0-20 0 0,-80 7-73 0 0,48 10-1 0 0,16 2 73 0 0,-75-13-88 0 0,-8 0-2 0 0,60 0-1 0 0,44-6 26 0 0,-80 2-1 0 0,0 2 0 0 0,80 15 1 0 0,-81-9 4 0 0,1-2 0 0 0,80-1 1 0 0,192-15 48 0 0,-147 13 11 0 0,-42-6-64 0 0,-98 1 16 0 0,-1-2 0 0 0,1-2-1 0 0,49-13 1 0 0,-68 14-15 0 0,1 2-1 0 0,1 1 0 0 0,-1 1 0 0 0,1 1 0 0 0,0 1 0 0 0,38 6 0 0 0,44 10 1598 0 0,-9 3-3156 0 0,-9-11 1558 0 0,-54-7 0 0 0,50 10 0 0 0,-51-6 72 0 0,0-2-1 0 0,0-1 0 0 0,0-1 1 0 0,0-2-1 0 0,61-7 0 0 0,-41 4-102 0 0,1 3 0 0 0,62 6 0 0 0,62 0-208 0 0,-87-6 239 0 0,-62 2 0 0 0,0-2 0 0 0,1-1 0 0 0,-1-1 0 0 0,35-8 0 0 0,106-39 208 0 0,-164 47-3 0 0,0 0 0 0 0,1 1 1 0 0,-1 0-1 0 0,1 0 0 0 0,-1 0 0 0 0,1 1 0 0 0,-1 0 0 0 0,7 0 0 0 0,-9 0-200 0 0,-1 0-1 0 0,1 0 1 0 0,-1 1-1 0 0,1-1 0 0 0,-1 1 1 0 0,1 0-1 0 0,-1-1 1 0 0,1 1-1 0 0,-1 0 1 0 0,0 0-1 0 0,0 0 1 0 0,1 0-1 0 0,-1 0 1 0 0,0 0-1 0 0,0 0 0 0 0,0 0 1 0 0,0 1-1 0 0,0-1 1 0 0,0 0-1 0 0,0 0 1 0 0,-1 1-1 0 0,1-1 1 0 0,0 1-1 0 0,-1-1 1 0 0,1 1-1 0 0,-1-1 0 0 0,1 3 1 0 0,8 38-5389 0 0,-7-24-563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4:39.095"/>
    </inkml:context>
    <inkml:brush xml:id="br0">
      <inkml:brushProperty name="width" value="0.1" units="cm"/>
      <inkml:brushProperty name="height" value="0.1" units="cm"/>
      <inkml:brushProperty name="color" value="#66CC00"/>
    </inkml:brush>
  </inkml:definitions>
  <inkml:trace contextRef="#ctx0" brushRef="#br0">0 140 5527 0 0,'9'-42'240'0'0,"-1"16"56"0"0,-3 8-232 0 0,3 5-64 0 0,-1 5 0 0 0,-2 5 0 0 0,1-1-232 0 0,5 1-56 0 0,5-5-16 0 0,10 1 0 0 0,3 0 112 0 0,2 8 16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7:29.985"/>
    </inkml:context>
    <inkml:brush xml:id="br0">
      <inkml:brushProperty name="width" value="0.1" units="cm"/>
      <inkml:brushProperty name="height" value="0.1" units="cm"/>
      <inkml:brushProperty name="color" value="#66CC00"/>
    </inkml:brush>
  </inkml:definitions>
  <inkml:trace contextRef="#ctx0" brushRef="#br0">226 83 2327 0 0,'-13'3'158'0'0,"0"1"0"0"0,1 0 0 0 0,-24 11 0 0 0,26-10-91 0 0,0 0-1 0 0,0 0 0 0 0,-1-1 0 0 0,-10 2 0 0 0,18-5 30 0 0,0 0 0 0 0,1-1 0 0 0,-1 1 0 0 0,0-1 0 0 0,0 0 0 0 0,1 0 0 0 0,-1 0 0 0 0,0 0 0 0 0,0 0 0 0 0,1 0 0 0 0,-1-1 0 0 0,0 0-1 0 0,1 1 1 0 0,-1-1 0 0 0,0 0 0 0 0,1 0 0 0 0,-1 0 0 0 0,1-1 0 0 0,-1 1 0 0 0,1-1 0 0 0,-4-2 0 0 0,-1-3 499 0 0,5 6-355 0 0,0 0 1 0 0,1-1-1 0 0,-1 1 0 0 0,0-1 0 0 0,1 0 0 0 0,-1 1 1 0 0,1-1-1 0 0,0 0 0 0 0,0 0 0 0 0,-1 0 1 0 0,1 1-1 0 0,0-1 0 0 0,0-3 0 0 0,39-4 439 0 0,-29 6-487 0 0,6-2 62 0 0,1 1 1 0 0,-1 0 0 0 0,1 1-1 0 0,0 1 1 0 0,0 0 0 0 0,20 1 0 0 0,8 6-29 0 0,0 2 0 0 0,66 19 0 0 0,17 3-99 0 0,-75-22 22 0 0,0-3 1 0 0,0-3-1 0 0,98-9 0 0 0,113-1 369 0 0,-151 8-404 0 0,185-26 1 0 0,79-43 888 0 0,-350 64-925 0 0,33-6 31 0 0,-54 12-101 0 0,1-1-1 0 0,-1 1 0 0 0,1 0 0 0 0,0 0 0 0 0,-1 0 1 0 0,1 1-1 0 0,9 2 0 0 0,-14-3-38 0 0,1 1-1 0 0,-1 0 1 0 0,0-1-1 0 0,0 1 1 0 0,0 0 0 0 0,0 0-1 0 0,0-1 1 0 0,0 1 0 0 0,0 0-1 0 0,0 0 1 0 0,0 0 0 0 0,0 0-1 0 0,0 1 1 0 0,-1-1-1 0 0,1 0 1 0 0,0 0 0 0 0,-1 0-1 0 0,1 1 1 0 0,-1-1 0 0 0,1 0-1 0 0,-1 0 1 0 0,0 1-1 0 0,0-1 1 0 0,1 0 0 0 0,-1 1-1 0 0,0-1 1 0 0,0 3 0 0 0,-1 4-1183 0 0,1-1-1 0 0,-1 0 1 0 0,-4 13 0 0 0,5-19 920 0 0,-7 28-3096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5:09.743"/>
    </inkml:context>
    <inkml:brush xml:id="br0">
      <inkml:brushProperty name="width" value="0.1" units="cm"/>
      <inkml:brushProperty name="height" value="0.1" units="cm"/>
      <inkml:brushProperty name="color" value="#66CC00"/>
    </inkml:brush>
  </inkml:definitions>
  <inkml:trace contextRef="#ctx0" brushRef="#br0">0 118 3079 0 0,'0'1'54'0'0,"1"0"0"0"0,-1-1 0 0 0,0 1-1 0 0,1 0 1 0 0,-1-1 0 0 0,1 1 0 0 0,-1-1-1 0 0,1 1 1 0 0,-1-1 0 0 0,1 1 0 0 0,-1-1-1 0 0,1 1 1 0 0,-1-1 0 0 0,1 0-1 0 0,0 1 1 0 0,-1-1 0 0 0,1 0 0 0 0,0 0-1 0 0,-1 1 1 0 0,1-1 0 0 0,0 0 0 0 0,-1 0-1 0 0,1 0 1 0 0,0 0 0 0 0,0 0 0 0 0,-1 0-1 0 0,1 0 1 0 0,0 0 0 0 0,-1 0-1 0 0,1 0 1 0 0,0 0 0 0 0,0 0 0 0 0,25-4 1738 0 0,-25 3-1654 0 0,20-4 1999 0 0,-20 5-2070 0 0,0 0-1 0 0,0 0 0 0 0,0-1 1 0 0,-1 1-1 0 0,1 0 0 0 0,0 1 1 0 0,0-1-1 0 0,-1 0 0 0 0,1 0 1 0 0,0 0-1 0 0,0 0 0 0 0,-1 0 1 0 0,1 1-1 0 0,0-1 0 0 0,0 0 1 0 0,-1 1-1 0 0,1-1 0 0 0,0 1 1 0 0,-1-1-1 0 0,1 0 0 0 0,-1 1 1 0 0,2 0-1 0 0,20 26 288 0 0,29 27 0 0 0,-47-50-295 0 0,0-1 0 0 0,0 1 1 0 0,1-1-1 0 0,-1-1 0 0 0,1 1 0 0 0,0-1 1 0 0,-1 1-1 0 0,1-1 0 0 0,0-1 0 0 0,0 1 1 0 0,0-1-1 0 0,1 1 0 0 0,-1-2 0 0 0,0 1 0 0 0,7 0 1 0 0,8-1 375 0 0,0-1 1 0 0,35-6-1 0 0,3-1-60 0 0,25 4-256 0 0,27 0-36 0 0,-1-6 0 0 0,116-24 0 0 0,-128 11 159 0 0,0 5 0 0 0,135-9 0 0 0,-47 27-142 0 0,-75 2-62 0 0,129-10 250 0 0,2-1 19 0 0,-139 4-225 0 0,1-4 1 0 0,104-24-1 0 0,-148 22-84 0 0,20 2 100 0 0,159 1 0 0 0,-47 5-40 0 0,324-6-37 0 0,-441 14 16 0 0,369 4 43 0 0,-91-10 104 0 0,-162 4-112 0 0,384 6-8 0 0,85 24 259 0 0,-386-30-654 0 0,21 3 2475 0 0,11 3-3982 0 0,-284-9 1959 0 0,120-5 167 0 0,-65 2-394 0 0,108 7 1 0 0,281 17 86 0 0,-230-16 22 0 0,-29-7-3 0 0,-65-1 0 0 0,-71 2 17 0 0,69 2 30 0 0,560 2 68 0 0,-260-7-62 0 0,-90 4 890 0 0,-1-1-1670 0 0,559 44 791 0 0,-566-40 51 0 0,80 4 42 0 0,251 12-93 0 0,11-27 182 0 0,-274-14-188 0 0,-188 7-42 0 0,20 3-5 0 0,-18-3 71 0 0,-114 6-64 0 0,190 7-1 0 0,-211 5 1 0 0,163-17 1 0 0,-208 11 8 0 0,33 0-2 0 0,1 4 0 0 0,76 10-1 0 0,96 2 30 0 0,-200-15-54 0 0,519 11 0 0 0,-52-2 0 0 0,-499-7 0 0 0,404-25 316 0 0,-364 21-304 0 0,193 3 27 0 0,-66 4-14 0 0,184-29 37 0 0,-353 24-60 0 0,33 1-3 0 0,0 2 0 0 0,1 1-1 0 0,78 16 1 0 0,35 2 70 0 0,13-14 1 0 0,100 10-76 0 0,-51 20 6 0 0,-76-11 0 0 0,175 8 0 0 0,-241-27 0 0 0,121 26 0 0 0,-6-1 0 0 0,-142-28 0 0 0,101-7 0 0 0,-63 0 0 0 0,78 2-8 0 0,244-17 80 0 0,-330 14-72 0 0,-1 4 0 0 0,110 11 0 0 0,-111-4 0 0 0,-18-6 12 0 0,0-2-1 0 0,77-12 1 0 0,3-1 71 0 0,-100 15-81 0 0,-1 2 1 0 0,0 2 0 0 0,87 18 0 0 0,-80-11-3 0 0,0-3-1 0 0,76 3 1 0 0,197 7-1 0 0,68-1 13 0 0,-384-18-368 0 0,42 2 867 0 0,-47 0-1157 0 0,0-1-1 0 0,0 1 1 0 0,0 0 0 0 0,0 0-1 0 0,0 0 1 0 0,0 0-1 0 0,-1 1 1 0 0,5 1-1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5:12.643"/>
    </inkml:context>
    <inkml:brush xml:id="br0">
      <inkml:brushProperty name="width" value="0.1" units="cm"/>
      <inkml:brushProperty name="height" value="0.1" units="cm"/>
      <inkml:brushProperty name="color" value="#66CC00"/>
    </inkml:brush>
  </inkml:definitions>
  <inkml:trace contextRef="#ctx0" brushRef="#br0">33 4 1375 0 0,'-2'0'-213'0'0,"-23"-3"3138"0"0,19 9-523 0 0,10 8-2084 0 0,-1-6-182 0 0,-1-2-46 0 0,1 0 0 0 0,-1-1 1 0 0,1 1-1 0 0,0-1 1 0 0,1 0-1 0 0,5 7 0 0 0,-3-4 69 0 0,1-1 0 0 0,-1-1-1 0 0,1 1 1 0 0,1-1 0 0 0,-1 0-1 0 0,1-1 1 0 0,0 0 0 0 0,0 0-1 0 0,0-1 1 0 0,1 0 0 0 0,0 0-1 0 0,17 4 1 0 0,19 2 467 0 0,107 16 473 0 0,-127-23-972 0 0,0-2 1 0 0,1 0-1 0 0,-1-2 0 0 0,30-5 0 0 0,294-28 995 0 0,-300 35-848 0 0,69 9 0 0 0,-80-5-239 0 0,0-2 1 0 0,1-1-1 0 0,54-5 0 0 0,-86 2-28 0 0,279-21 314 0 0,-89 31-129 0 0,-89 5-107 0 0,77 6 1 0 0,-55-17-46 0 0,178 9 256 0 0,-16-5 26 0 0,-172-13-228 0 0,305-2 287 0 0,-389 8-290 0 0,0-1 1 0 0,1-1-1 0 0,42-10 1 0 0,105-30 327 0 0,-77 15-233 0 0,-93 24-169 0 0,0 1 0 0 0,-1 0 0 0 0,1 0 0 0 0,0 2 1 0 0,0 0-1 0 0,0 0 0 0 0,0 1 0 0 0,26 6 0 0 0,-32-5-47 0 0,1 1 0 0 0,-1 0 1 0 0,-1 0-1 0 0,1 1 0 0 0,0 0 0 0 0,-1 0 0 0 0,0 1 0 0 0,0-1 0 0 0,0 2 0 0 0,0-1 0 0 0,-1 1 0 0 0,0 0 0 0 0,0 0 0 0 0,-1 1 1 0 0,9 12-1 0 0,11 27-1969 0 0,-15-23-3212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5:47.608"/>
    </inkml:context>
    <inkml:brush xml:id="br0">
      <inkml:brushProperty name="width" value="0.1" units="cm"/>
      <inkml:brushProperty name="height" value="0.1" units="cm"/>
      <inkml:brushProperty name="color" value="#66CC00"/>
    </inkml:brush>
  </inkml:definitions>
  <inkml:trace contextRef="#ctx0" brushRef="#br0">1 39 4831 0 0,'0'-2'124'0'0,"0"-1"0"0"0,1 1-1 0 0,-1-1 1 0 0,1 1 0 0 0,0 0-1 0 0,0 0 1 0 0,0-1 0 0 0,0 1-1 0 0,2-2 1 0 0,-3 3-68 0 0,1 0 0 0 0,-1 0 0 0 0,1 0 0 0 0,-1 1 1 0 0,1-1-1 0 0,-1 0 0 0 0,1 0 0 0 0,0 1 0 0 0,-1-1 0 0 0,1 0 0 0 0,0 1 1 0 0,0-1-1 0 0,-1 1 0 0 0,1-1 0 0 0,0 1 0 0 0,0-1 0 0 0,0 1 0 0 0,0-1 1 0 0,0 1-1 0 0,0 0 0 0 0,0 0 0 0 0,0-1 0 0 0,0 1 0 0 0,1 0 0 0 0,-1 1 6 0 0,1 0 0 0 0,0 0 0 0 0,-1 0 0 0 0,1 0 0 0 0,-1 0 0 0 0,1 0 0 0 0,-1 0 0 0 0,0 1 0 0 0,0-1 0 0 0,1 1 0 0 0,-1-1 0 0 0,0 1 0 0 0,0-1 1 0 0,0 1-1 0 0,0-1 0 0 0,-1 1 0 0 0,1 0 0 0 0,0-1 0 0 0,-1 1 0 0 0,1 0 0 0 0,-1 0 0 0 0,0 0 0 0 0,1 3 0 0 0,-1-3 1 0 0,0 1 1 0 0,1-1 0 0 0,-1 0-1 0 0,1 0 1 0 0,0 1-1 0 0,-1-1 1 0 0,1 0 0 0 0,0 0-1 0 0,0 0 1 0 0,0 0 0 0 0,1 0-1 0 0,-1 0 1 0 0,0 0 0 0 0,1 0-1 0 0,-1-1 1 0 0,1 1-1 0 0,0-1 1 0 0,-1 1 0 0 0,1-1-1 0 0,0 1 1 0 0,0-1 0 0 0,3 2-1 0 0,44 11 1078 0 0,14 5-504 0 0,0-3 0 0 0,67 8 0 0 0,67 7 862 0 0,-145-21-1298 0 0,36 8 125 0 0,29 5 308 0 0,77 11 258 0 0,-148-26-842 0 0,19 1 260 0 0,0-4 1 0 0,83-2 0 0 0,-126-3-265 0 0,262-11 289 0 0,-120 3-190 0 0,1-5 21 0 0,45-1 111 0 0,181-2 101 0 0,-135 3-71 0 0,440 0 13 0 0,-325 31-184 0 0,328 4 136 0 0,-299-25 204 0 0,-400 3-482 0 0,8-1 20 0 0,0 2-1 0 0,0-1 1 0 0,-1 1-1 0 0,1 0 0 0 0,8 2 1 0 0,-15-2-36 0 0,0-1 1 0 0,0 0-1 0 0,0 1 1 0 0,0-1-1 0 0,0 1 1 0 0,0-1-1 0 0,0 1 0 0 0,0-1 1 0 0,0 1-1 0 0,0 0 1 0 0,-1-1-1 0 0,1 1 1 0 0,0 0-1 0 0,0 0 1 0 0,-1-1-1 0 0,1 1 1 0 0,-1 0-1 0 0,1 0 1 0 0,-1 0-1 0 0,1 0 1 0 0,-1 0-1 0 0,1 0 1 0 0,-1 0-1 0 0,0 0 1 0 0,1 0-1 0 0,-1 0 1 0 0,0 0-1 0 0,0 0 0 0 0,0 0 1 0 0,0 0-1 0 0,0 0 1 0 0,0 0-1 0 0,0 0 1 0 0,0 0-1 0 0,0 0 1 0 0,-1 0-1 0 0,1 0 1 0 0,0 0-1 0 0,-1 0 1 0 0,1 0-1 0 0,-1 0 1 0 0,1 0-1 0 0,-1 0 1 0 0,1 0-1 0 0,-1 0 1 0 0,1 0-1 0 0,-2 0 1 0 0,-13 21-1762 0 0,-9 3-4808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5:51.818"/>
    </inkml:context>
    <inkml:brush xml:id="br0">
      <inkml:brushProperty name="width" value="0.1" units="cm"/>
      <inkml:brushProperty name="height" value="0.1" units="cm"/>
      <inkml:brushProperty name="color" value="#66CC00"/>
    </inkml:brush>
  </inkml:definitions>
  <inkml:trace contextRef="#ctx0" brushRef="#br0">35 73 4287 0 0,'-4'-4'112'0'0,"2"3"-88"0"0,-1-1 0 0 0,1 0 0 0 0,0 0 0 0 0,-1 1 0 0 0,1-2 0 0 0,0 1 1 0 0,0 0-1 0 0,1 0 0 0 0,-1-1 0 0 0,0 1 0 0 0,1-1 0 0 0,0 1 0 0 0,-1-1 1 0 0,-1-5-1 0 0,3 4 611 0 0,0 2-535 0 0,0 0 0 0 0,0 0 0 0 0,0 0 0 0 0,0 0 0 0 0,0 0 0 0 0,1 0 1 0 0,-1 0-1 0 0,1 0 0 0 0,1-3 0 0 0,-3 8 108 0 0,1 0-1 0 0,-1 0 1 0 0,1-1 0 0 0,0 1 0 0 0,1 0 0 0 0,-1 0 0 0 0,1 4 0 0 0,0 5 498 0 0,-1-11-641 0 0,0 0 0 0 0,1 1 0 0 0,-1-1 0 0 0,0 0 0 0 0,1 0 0 0 0,-1 0 0 0 0,1 0 0 0 0,-1 0 0 0 0,1 0 0 0 0,-1 0 0 0 0,1 0 0 0 0,0 0 0 0 0,0 0 0 0 0,-1 0 0 0 0,1-1 0 0 0,0 1 0 0 0,0 0 0 0 0,0 0 0 0 0,0-1 0 0 0,0 1 0 0 0,0 0 0 0 0,0-1 0 0 0,1 1 0 0 0,33 12 1206 0 0,-12-5-646 0 0,-15-4-479 0 0,9 5-37 0 0,1 0-1 0 0,0-1 1 0 0,0-1-1 0 0,0-1 0 0 0,1 0 1 0 0,24 3-1 0 0,27-3 480 0 0,-39-5-110 0 0,58 12 0 0 0,-11 3-152 0 0,82 6-1 0 0,-76-17-168 0 0,118-10 0 0 0,43 2 534 0 0,-81 23-483 0 0,-112-12-106 0 0,1-1-1 0 0,87-2 0 0 0,367 5 438 0 0,-489-9-532 0 0,368-9 368 0 0,-276 2-328 0 0,93 5 176 0 0,35-2 77 0 0,130-29-193 0 0,-324 29-84 0 0,50 3 1 0 0,31-1 3 0 0,-24-4 26 0 0,26-2 22 0 0,51-10 61 0 0,311 11 0 0 0,-352 5-103 0 0,-50 0-2 0 0,98 8-35 0 0,46-1 72 0 0,-41-20 7 0 0,-126 6-43 0 0,0 2 0 0 0,0 4 0 0 0,84 7 0 0 0,16 16 21 0 0,-109-18-34 0 0,1-2 0 0 0,81-9 1 0 0,22-1 40 0 0,-135 9-21 0 0,0 1 0 0 0,0 2 1 0 0,38 7-1 0 0,-29-4-30 0 0,1-1 0 0 0,0-3 0 0 0,0 0-1 0 0,0-2 1 0 0,40-5 0 0 0,-28 1 11 0 0,35-4 146 0 0,109 3 0 0 0,30 2-84 0 0,-69-2-36 0 0,28-3 20 0 0,-70 0-68 0 0,68 8 2 0 0,-43 15 0 0 0,-96-9 0 0 0,1-2 0 0 0,0-1 0 0 0,50-3 0 0 0,7-4 66 0 0,123 11-1 0 0,-207-7-68 0 0,132 10 3 0 0,134 5 0 0 0,18-23 0 0 0,-222 5 0 0 0,402 9 61 0 0,-397-3-58 0 0,241 25-3 0 0,-244-13 19 0 0,-42-8 4 0 0,65 7-1 0 0,17-9 34 0 0,150 10 144 0 0,-92-4-136 0 0,-16-2-64 0 0,-86-5 22 0 0,0-3-1 0 0,97-12 0 0 0,-109 9-13 0 0,0 2-1 0 0,91 12 1 0 0,-82-4 13 0 0,94-3-1 0 0,-97-8-20 0 0,15-2 0 0 0,1 3 0 0 0,104 13 0 0 0,69 13 0 0 0,-191-25 21 0 0,124-16-1 0 0,-12-1 3 0 0,-61 16-7 0 0,-68 3-4 0 0,0-2 0 0 0,-1-2 0 0 0,79-16 0 0 0,-58 4-12 0 0,1 4 0 0 0,104-6 0 0 0,-113 12-3 0 0,57-14 0 0 0,41-4 73 0 0,63 10-70 0 0,-106 7 0 0 0,109 0 0 0 0,-5 16 0 0 0,111-4 0 0 0,-169-11 28 0 0,297-21 235 0 0,-99-6-142 0 0,-332 30-125 0 0,55-3 57 0 0,144-17-42 0 0,-114 5 21 0 0,206-6 0 0 0,-238 24-32 0 0,-7 0 0 0 0,0-2 0 0 0,103-16 0 0 0,-115 6 22 0 0,0 2-1 0 0,71-1 0 0 0,-90 10-21 0 0,-9-1 0 0 0,0 2 0 0 0,50 7 0 0 0,-56-3 0 0 0,0-1 0 0 0,0 0 0 0 0,1-2 0 0 0,-1-1 0 0 0,53-6 0 0 0,-67 4 0 0 0,0 1 0 0 0,0 0 0 0 0,0 1 0 0 0,18 3 0 0 0,-29-4-10 0 0,0 0-1 0 0,0 0 1 0 0,-1 1-1 0 0,1-1 1 0 0,0 0-1 0 0,-1 0 1 0 0,1 1-1 0 0,0-1 1 0 0,-1 1-1 0 0,1-1 0 0 0,-1 1 1 0 0,1-1-1 0 0,0 1 1 0 0,-1-1-1 0 0,1 1 1 0 0,-1-1-1 0 0,0 1 1 0 0,1 0-1 0 0,-1-1 1 0 0,1 1-1 0 0,-1 0 1 0 0,0-1-1 0 0,0 1 1 0 0,1 0-1 0 0,-1-1 1 0 0,0 1-1 0 0,0 0 1 0 0,0 0-1 0 0,0-1 1 0 0,0 1-1 0 0,0 0 1 0 0,0 0-1 0 0,0-1 1 0 0,0 1-1 0 0,0 0 1 0 0,0 0-1 0 0,0-1 1 0 0,-1 1-1 0 0,1 0 0 0 0,0 0 1 0 0,0-1-1 0 0,-1 2 1 0 0,-15 35-845 0 0,14-33 733 0 0,-18 30-1862 0 0,-4 7-4699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6:04.766"/>
    </inkml:context>
    <inkml:brush xml:id="br0">
      <inkml:brushProperty name="width" value="0.1" units="cm"/>
      <inkml:brushProperty name="height" value="0.1" units="cm"/>
      <inkml:brushProperty name="color" value="#66CC00"/>
    </inkml:brush>
  </inkml:definitions>
  <inkml:trace contextRef="#ctx0" brushRef="#br0">1 70 3967 0 0,'2'-6'276'0'0,"1"1"0"0"0,1 1 0 0 0,-1-1 0 0 0,1 0 0 0 0,-1 1 0 0 0,1 0 0 0 0,1-1 0 0 0,-1 2 0 0 0,0-1 0 0 0,1 0 0 0 0,0 1 0 0 0,0 0 0 0 0,6-3 0 0 0,-8 4-210 0 0,0 1 0 0 0,1 0 0 0 0,-1 0 0 0 0,0 0 0 0 0,1 0 0 0 0,-1 1 0 0 0,0-1 0 0 0,1 1 0 0 0,-1 0 0 0 0,1 0 0 0 0,-1 0 0 0 0,0 0 0 0 0,1 0 0 0 0,-1 1 0 0 0,0 0 0 0 0,1-1 0 0 0,-1 1 0 0 0,0 1 0 0 0,0-1 0 0 0,1 0 0 0 0,-1 1 0 0 0,0 0 0 0 0,3 2 0 0 0,-1-1 2 0 0,0 1 0 0 0,1-1-1 0 0,-1-1 1 0 0,1 1 0 0 0,0-1-1 0 0,-1 0 1 0 0,1 0-1 0 0,0 0 1 0 0,9 0 0 0 0,5 0 422 0 0,31 0 0 0 0,-4-2 11 0 0,2 1 47 0 0,87-10 1 0 0,-36 1-230 0 0,-58 6-252 0 0,149-5 186 0 0,-121 10-32 0 0,68 10 0 0 0,265 28 73 0 0,-189-30 276 0 0,-128-7-416 0 0,147-10 0 0 0,-42-1-30 0 0,-89 1-84 0 0,-28 1-16 0 0,89 5-24 0 0,6 0 0 0 0,-11 2 0 0 0,-47 1 0 0 0,-43-3 8 0 0,-13-2 14 0 0,0 3 1 0 0,55 9-1 0 0,-53-4-9 0 0,2-3 0 0 0,-1-2 0 0 0,59-7 0 0 0,-86 5-12 0 0,139 2-1 0 0,137-12 75 0 0,-212 3-18 0 0,-59 3-58 0 0,1 3-1 0 0,64 2 1 0 0,256 39 1 0 0,-180-33 15 0 0,-136-7 34 0 0,172 10-49 0 0,-170-7 0 0 0,-10 0 40 0 0,-1-2-1 0 0,1-2 0 0 0,56-8 1 0 0,-2-10 514 0 0,-68 13-486 0 0,1 2-1 0 0,0 0 1 0 0,0 2-1 0 0,0 0 0 0 0,0 1 1 0 0,29 1-1 0 0,-47 1-68 0 0,0 0-1 0 0,-1 1 1 0 0,1-1 0 0 0,-1 0-1 0 0,1 1 1 0 0,-1 0-1 0 0,1-1 1 0 0,-1 1-1 0 0,1 0 1 0 0,-1-1 0 0 0,0 1-1 0 0,1 0 1 0 0,-1 0-1 0 0,0 0 1 0 0,0 0-1 0 0,1 1 1 0 0,-1-1 0 0 0,0 0-1 0 0,0 0 1 0 0,-1 1-1 0 0,1-1 1 0 0,0 1-1 0 0,0-1 1 0 0,-1 0 0 0 0,1 1-1 0 0,0-1 1 0 0,-1 1-1 0 0,1 2 1 0 0,0 2-212 0 0,-1-1 0 0 0,1 0-1 0 0,-1 1 1 0 0,0-1 0 0 0,0 0 0 0 0,-1 1 0 0 0,-1 8 0 0 0,-5 12-5153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6:06.545"/>
    </inkml:context>
    <inkml:brush xml:id="br0">
      <inkml:brushProperty name="width" value="0.1" units="cm"/>
      <inkml:brushProperty name="height" value="0.1" units="cm"/>
      <inkml:brushProperty name="color" value="#66CC00"/>
    </inkml:brush>
  </inkml:definitions>
  <inkml:trace contextRef="#ctx0" brushRef="#br0">1 92 4631 0 0,'1'-3'155'0'0,"1"0"0"0"0,-1 0-1 0 0,1 0 1 0 0,0 1 0 0 0,0-1-1 0 0,0 0 1 0 0,1 1-1 0 0,-1-1 1 0 0,0 1 0 0 0,1 0-1 0 0,0 0 1 0 0,-1 0-1 0 0,1 0 1 0 0,0 0 0 0 0,0 1-1 0 0,0-1 1 0 0,0 1 0 0 0,4-1-1 0 0,-2 1-56 0 0,0 0 0 0 0,0 1-1 0 0,0-1 1 0 0,-1 1 0 0 0,1 1-1 0 0,0-1 1 0 0,0 1 0 0 0,0-1 0 0 0,0 1-1 0 0,-1 1 1 0 0,1-1 0 0 0,5 3-1 0 0,7 2-26 0 0,1-1 0 0 0,-1-1-1 0 0,1 0 1 0 0,33 2 0 0 0,75-6 1110 0 0,-30 0-626 0 0,220-6 195 0 0,79 5 10 0 0,-291 4-492 0 0,156-16-1 0 0,-1-1 90 0 0,-124 18-269 0 0,-62-1-11 0 0,123-10 0 0 0,-92-6 17 0 0,179-19 313 0 0,-68 28-182 0 0,-135 4-181 0 0,362 27-44 0 0,-420-25 0 0 0,8 1 0 0 0,59 14 0 0 0,-29 0 0 0 0,1-2 0 0 0,1-3 0 0 0,79 5 0 0 0,-68-14 0 0 0,0 3 0 0 0,103 23 0 0 0,-135-22 0 0 0,1-1 0 0 0,74 0 0 0 0,-23-2 0 0 0,14 0 0 0 0,53 5 0 0 0,-120-4 141 0 0,1-2 0 0 0,0-2-1 0 0,-1-2 1 0 0,1-1 0 0 0,-1-3 0 0 0,1-1-1 0 0,-2-2 1 0 0,59-18 0 0 0,-93 24-115 0 0,1 0 1 0 0,-1 1-1 0 0,1 0 0 0 0,-1 0 1 0 0,1 1-1 0 0,0-1 0 0 0,-1 1 1 0 0,1 0-1 0 0,0 1 1 0 0,-1-1-1 0 0,8 3 0 0 0,-10-2-84 0 0,0 0 0 0 0,0 0 0 0 0,0 0 0 0 0,-1 0 0 0 0,1 1 0 0 0,-1-1 0 0 0,1 1 0 0 0,-1-1 0 0 0,1 1 0 0 0,-1 0 0 0 0,0 0 0 0 0,0 0 0 0 0,0 1 0 0 0,0-1 0 0 0,0 0 0 0 0,0 1 0 0 0,0-1-1 0 0,-1 1 1 0 0,0 0 0 0 0,1-1 0 0 0,-1 1 0 0 0,1 5 0 0 0,2 9-1142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8:31.380"/>
    </inkml:context>
    <inkml:brush xml:id="br0">
      <inkml:brushProperty name="width" value="0.1" units="cm"/>
      <inkml:brushProperty name="height" value="0.1" units="cm"/>
      <inkml:brushProperty name="color" value="#66CC00"/>
    </inkml:brush>
  </inkml:definitions>
  <inkml:trace contextRef="#ctx0" brushRef="#br0">0 214 1007 0 0,'4'-2'47'0'0,"-1"1"-1"0"0,1 0 1 0 0,0 0-1 0 0,0 0 1 0 0,-1 0-1 0 0,1 0 0 0 0,0 1 1 0 0,5 0-1 0 0,4-1 280 0 0,47-7 880 0 0,-29 4-533 0 0,1 0-1 0 0,51-16 0 0 0,-58 12-437 0 0,-3-1 6 0 0,0 2 0 0 0,1 0 0 0 0,0 2 0 0 0,0 0-1 0 0,0 2 1 0 0,43-2 0 0 0,143 20 413 0 0,-204-15-647 0 0,20 2 49 0 0,0-1 1 0 0,0-2-1 0 0,0 0 1 0 0,0-2 0 0 0,28-6-1 0 0,-37 5 5 0 0,136-43 388 0 0,-125 39-392 0 0,1 2-1 0 0,0 0 1 0 0,0 2 0 0 0,0 1 0 0 0,42 2 0 0 0,-23-1-49 0 0,110 3 115 0 0,-102 1-47 0 0,0-2 1 0 0,104-14-1 0 0,-121 7-55 0 0,91-14 98 0 0,-109 19-111 0 0,-1 1 0 0 0,1 1 1 0 0,0 1-1 0 0,30 4 0 0 0,205 35-8 0 0,-215-34 0 0 0,140 5 0 0 0,-80-7 0 0 0,11 10 0 0 0,-17-1 0 0 0,-36-1-2 0 0,-16-2 68 0 0,87 10-66 0 0,-80-14 0 0 0,5 2 0 0 0,62 0 0 0 0,-60-9 9 0 0,-22 0 5 0 0,0 1 0 0 0,0 2 0 0 0,34 5-1 0 0,-36 0-13 0 0,165 25 0 0 0,-163-29 0 0 0,-1-1 0 0 0,1-2 0 0 0,65-7 0 0 0,150-17 182 0 0,-193 20-164 0 0,-48 3-16 0 0,3 1 14 0 0,-1-1 1 0 0,1-1-1 0 0,11-2 1 0 0,-19 3-12 0 0,0 0-1 0 0,0 0 1 0 0,0 0 0 0 0,0-1 0 0 0,0 1-1 0 0,0-1 1 0 0,-1 0 0 0 0,1 0 0 0 0,0 0-1 0 0,-1 0 1 0 0,0 0 0 0 0,1-1 0 0 0,-1 1-1 0 0,3-4 1 0 0,6-3 107 0 0,-10 8-106 0 0,0 1-1 0 0,0-1 0 0 0,0 0 1 0 0,0 1-1 0 0,0-1 0 0 0,1 0 0 0 0,-1 0 1 0 0,-1 0-1 0 0,1 0 0 0 0,0 0 1 0 0,0 0-1 0 0,1-2 0 0 0,9-25 59 0 0,-11 28-64 0 0,0-1-1 0 0,0 1 0 0 0,1 0 1 0 0,-1-1-1 0 0,0 1 1 0 0,0 0-1 0 0,0-1 0 0 0,0 1 1 0 0,1 0-1 0 0,-1-1 0 0 0,0 1 1 0 0,0 0-1 0 0,0-1 0 0 0,1 1 1 0 0,-1 0-1 0 0,0 0 1 0 0,0-1-1 0 0,1 1 0 0 0,-1 0 1 0 0,0 0-1 0 0,1 0 0 0 0,-1-1 1 0 0,0 1-1 0 0,1 0 1 0 0,-1 0-1 0 0,0 0 0 0 0,1 0 1 0 0,-1 0-1 0 0,1 0 0 0 0,-1 0 1 0 0,0 0-1 0 0,1 0 0 0 0,-1 0 1 0 0,0 0-1 0 0,1 0 1 0 0,-1 0-1 0 0,1 0 0 0 0,-1 0 1 0 0,4 16-77 0 0,-7 25-248 0 0,-1-25-145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8:35.475"/>
    </inkml:context>
    <inkml:brush xml:id="br0">
      <inkml:brushProperty name="width" value="0.1" units="cm"/>
      <inkml:brushProperty name="height" value="0.1" units="cm"/>
      <inkml:brushProperty name="color" value="#66CC00"/>
    </inkml:brush>
  </inkml:definitions>
  <inkml:trace contextRef="#ctx0" brushRef="#br0">1 153 1839 0 0,'24'-24'80'0'0,"1"-2"16"0"0,-1 3-96 0 0,2-1 0 0 0,-6 4 0 0 0,-7 7 0 0 0,-6 7 256 0 0,-2 6 24 0 0,-1-2 8 0 0,1-1 0 0 0,5-3-288 0 0,-1 1 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8:36.260"/>
    </inkml:context>
    <inkml:brush xml:id="br0">
      <inkml:brushProperty name="width" value="0.1" units="cm"/>
      <inkml:brushProperty name="height" value="0.1" units="cm"/>
      <inkml:brushProperty name="color" value="#66CC00"/>
    </inkml:brush>
  </inkml:definitions>
  <inkml:trace contextRef="#ctx0" brushRef="#br0">66 74 919 0 0,'-6'-4'275'0'0,"0"-1"0"0"0,-1 0 0 0 0,2 0 0 0 0,-1 0 0 0 0,0-1 0 0 0,1 0 0 0 0,0 0 0 0 0,1 0 0 0 0,-1-1 0 0 0,-5-11-1 0 0,21 27-1348 0 0,-6-6-172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8:38.929"/>
    </inkml:context>
    <inkml:brush xml:id="br0">
      <inkml:brushProperty name="width" value="0.1" units="cm"/>
      <inkml:brushProperty name="height" value="0.1" units="cm"/>
      <inkml:brushProperty name="color" value="#66CC00"/>
    </inkml:brush>
  </inkml:definitions>
  <inkml:trace contextRef="#ctx0" brushRef="#br0">1 63 919 0 0,'5'-4'425'0'0,"1"0"0"0"0,0 0 0 0 0,-1 1 0 0 0,10-5 0 0 0,5-2-102 0 0,-16 7-240 0 0,1 0 0 0 0,0 1 0 0 0,-1-1 0 0 0,1 1 0 0 0,1 0-1 0 0,-1 0 1 0 0,0 1 0 0 0,0 0 0 0 0,1 0 0 0 0,-1 0 0 0 0,0 0-1 0 0,1 1 1 0 0,-1 0 0 0 0,1 0 0 0 0,8 2 0 0 0,-7-2-8 0 0,1 0 1 0 0,0-1-1 0 0,-1 0 0 0 0,13-2 1 0 0,-13 1 8 0 0,1 1 1 0 0,-1 0 0 0 0,1 0-1 0 0,13 1 1 0 0,180 34 285 0 0,-146-27-365 0 0,-21-2 25 0 0,45 1-1 0 0,-54-7-7 0 0,1-1-1 0 0,44-9 0 0 0,-15 2 124 0 0,76-1-1 0 0,-114 9-133 0 0,13 1 29 0 0,1 2 0 0 0,49 8 0 0 0,19 1-36 0 0,100 9 71 0 0,-138-17-59 0 0,138 0 21 0 0,-147-4-5 0 0,-1 2 0 0 0,65 11 0 0 0,9 0 8 0 0,135-15-40 0 0,-246 2 0 0 0,39-2 7 0 0,158 1 50 0 0,-108 14-57 0 0,-67-6 0 0 0,1-2 0 0 0,56-1 0 0 0,-11-5 0 0 0,70-7 0 0 0,-117 6-1 0 0,60 4-1 0 0,-31 1 69 0 0,56 5-67 0 0,-3 8 20 0 0,-72-8-5 0 0,2-2 0 0 0,64 0-1 0 0,-75-7-14 0 0,122-1 0 0 0,-10 6 0 0 0,-58 3 5 0 0,141 5 32 0 0,-171-12-16 0 0,112-14 0 0 0,-105 9-6 0 0,0 2 0 0 0,0 3 0 0 0,68 9 0 0 0,-133-8-15 0 0,139 16 534 0 0,-99-13-279 0 0,-33-3-106 0 0,-1 1 0 0 0,1-1 0 0 0,-1 1 0 0 0,13 4 0 0 0,-19-4-153 0 0,-1 0-1 0 0,1 1 1 0 0,-1-1 0 0 0,1 1 0 0 0,-1-1 0 0 0,0 1-1 0 0,0 0 1 0 0,0-1 0 0 0,0 1 0 0 0,0 0 0 0 0,0 0 0 0 0,0 0-1 0 0,0 0 1 0 0,0 3 0 0 0,1 7-115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1:29.725"/>
    </inkml:context>
    <inkml:brush xml:id="br0">
      <inkml:brushProperty name="width" value="0.1" units="cm"/>
      <inkml:brushProperty name="height" value="0.1" units="cm"/>
      <inkml:brushProperty name="color" value="#F4F91B"/>
    </inkml:brush>
  </inkml:definitions>
  <inkml:trace contextRef="#ctx0" brushRef="#br0">0 29 1839 0 0,'17'-9'98'0'0,"-14"7"144"0"0,-1 0 0 0 0,1 1 1 0 0,-1-1-1 0 0,1 1 0 0 0,0 0 1 0 0,0-1-1 0 0,0 2 1 0 0,0-1-1 0 0,0 0 0 0 0,0 0 1 0 0,0 1-1 0 0,4-1 0 0 0,17 3-93 0 0,0 0 0 0 0,29 7 0 0 0,-28-4-129 0 0,0-1 1 0 0,30 0-1 0 0,0-6 639 0 0,63-12 0 0 0,-76 8-325 0 0,17 0-35 0 0,-1 3-1 0 0,62 4 0 0 0,115 20 351 0 0,0-6-409 0 0,-183-13-206 0 0,0 3 0 0 0,56 13 0 0 0,57 6 262 0 0,-87-18-172 0 0,-28 0-25 0 0,0-3 0 0 0,0-2 0 0 0,76-8 0 0 0,-33-9 13 0 0,65-8 32 0 0,-117 23-108 0 0,0 2 1 0 0,0 1 0 0 0,58 11-1 0 0,-39-7-13 0 0,110-1 0 0 0,-45-4-5 0 0,20-1-18 0 0,-87-1 0 0 0,1 1 0 0 0,88 14 0 0 0,-144-13-26 0 0,1 0-1 0 0,-1 0 1 0 0,0 0-1 0 0,0 0 1 0 0,0 1-1 0 0,1-1 0 0 0,-1 1 1 0 0,-1 0-1 0 0,1 0 1 0 0,0 0-1 0 0,0 0 1 0 0,-1 1-1 0 0,1-1 1 0 0,-1 1-1 0 0,0-1 0 0 0,0 1 1 0 0,0 0-1 0 0,0 0 1 0 0,0 0-1 0 0,-1 0 1 0 0,1 0-1 0 0,-1 0 1 0 0,1 4-1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7:33.610"/>
    </inkml:context>
    <inkml:brush xml:id="br0">
      <inkml:brushProperty name="width" value="0.1" units="cm"/>
      <inkml:brushProperty name="height" value="0.1" units="cm"/>
      <inkml:brushProperty name="color" value="#66CC00"/>
    </inkml:brush>
  </inkml:definitions>
  <inkml:trace contextRef="#ctx0" brushRef="#br0">129 1 455 0 0,'-18'6'830'0'0,"1"1"-1"0"0,-19 11 0 0 0,31-15-640 0 0,-24 10-439 0 0,28-12 349 0 0,0-1 0 0 0,1 0 0 0 0,-1 1 0 0 0,0-1 0 0 0,0 0 0 0 0,0 0 0 0 0,0 0 1 0 0,1 0-1 0 0,-1 0 0 0 0,0 0 0 0 0,0 0 0 0 0,0 0 0 0 0,1 0 0 0 0,-1 0 0 0 0,0 0 1 0 0,0 0-1 0 0,0-1 0 0 0,1 1 0 0 0,-1 0 0 0 0,0-1 0 0 0,0 1 0 0 0,1 0 0 0 0,-1-1 1 0 0,0 1-1 0 0,1-1 0 0 0,-1 1 0 0 0,0-1 0 0 0,1 1 0 0 0,-1-1 0 0 0,0-6 2595 0 0,9 8-1613 0 0,16 5-1031 0 0,-9-2 5 0 0,48 0 550 0 0,0-2-1 0 0,87-9 0 0 0,-23 0-397 0 0,124-2 383 0 0,418-3 432 0 0,-436 30-679 0 0,-44-1-126 0 0,-92-11-181 0 0,-21 0 55 0 0,-1-4 0 0 0,120-11 1 0 0,-172 6-70 0 0,-11 1-6 0 0,-1 0 1 0 0,1 0 0 0 0,0 2-1 0 0,-1-1 1 0 0,1 1 0 0 0,19 3-1 0 0,-30-2-197 0 0,0-1 1 0 0,0 0-1 0 0,1 1 0 0 0,-1-1 0 0 0,0 1 0 0 0,0-1 0 0 0,0 1 1 0 0,0 0-1 0 0,1-1 0 0 0,-1 1 0 0 0,0 0 0 0 0,0 0 0 0 0,-1 0 0 0 0,1 0 1 0 0,0-1-1 0 0,0 1 0 0 0,0 1 0 0 0,0-1 0 0 0,-1 0 0 0 0,1 0 1 0 0,0 2-1 0 0,3 7-4289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8:40.818"/>
    </inkml:context>
    <inkml:brush xml:id="br0">
      <inkml:brushProperty name="width" value="0.1" units="cm"/>
      <inkml:brushProperty name="height" value="0.1" units="cm"/>
      <inkml:brushProperty name="color" value="#66CC00"/>
    </inkml:brush>
  </inkml:definitions>
  <inkml:trace contextRef="#ctx0" brushRef="#br0">0 94 1839 0 0,'2'-19'80'0'0,"0"1"16"0"0,-2 2-96 0 0,0 1 0 0 0,0 4 0 0 0,2 4 0 0 0,0 1 0 0 0,-2 4 0 0 0,1 4 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8:41.495"/>
    </inkml:context>
    <inkml:brush xml:id="br0">
      <inkml:brushProperty name="width" value="0.1" units="cm"/>
      <inkml:brushProperty name="height" value="0.1" units="cm"/>
      <inkml:brushProperty name="color" value="#66CC00"/>
    </inkml:brush>
  </inkml:definitions>
  <inkml:trace contextRef="#ctx0" brushRef="#br0">39 17 2303 0 0,'-4'-7'200'0'0,"-3"-1"-200"0"0,0 6 0 0 0,1 2 0 0 0,-1 0 64 0 0,-1 0-64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8:41.952"/>
    </inkml:context>
    <inkml:brush xml:id="br0">
      <inkml:brushProperty name="width" value="0.1" units="cm"/>
      <inkml:brushProperty name="height" value="0.1" units="cm"/>
      <inkml:brushProperty name="color" value="#66CC00"/>
    </inkml:brush>
  </inkml:definitions>
  <inkml:trace contextRef="#ctx0" brushRef="#br0">30 37 455 0 0,'-9'-11'0'0'0,"0"0"0"0"0,3 4 0 0 0,2 1 0 0 0,3 4 216 0 0,2 2-24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8:42.718"/>
    </inkml:context>
    <inkml:brush xml:id="br0">
      <inkml:brushProperty name="width" value="0.1" units="cm"/>
      <inkml:brushProperty name="height" value="0.1" units="cm"/>
      <inkml:brushProperty name="color" value="#66CC00"/>
    </inkml:brush>
  </inkml:definitions>
  <inkml:trace contextRef="#ctx0" brushRef="#br0">0 8 431 0 0,'0'-2'0'0'0,"0"0"0"0"0,2 0 0 0 0,-2 1 0 0 0,2 2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8:44.048"/>
    </inkml:context>
    <inkml:brush xml:id="br0">
      <inkml:brushProperty name="width" value="0.1" units="cm"/>
      <inkml:brushProperty name="height" value="0.1" units="cm"/>
      <inkml:brushProperty name="color" value="#66CC00"/>
    </inkml:brush>
  </inkml:definitions>
  <inkml:trace contextRef="#ctx0" brushRef="#br0">1 4 455 0 0,'55'-2'1835'0'0,"-34"1"-1644"0"0,0 0 1 0 0,0 1-1 0 0,0 2 1 0 0,25 4-1 0 0,39 15-117 0 0,-48-10-50 0 0,1-2-1 0 0,62 6 0 0 0,172 7 427 0 0,-256-20-374 0 0,179 22 737 0 0,-147-16-638 0 0,147 16 82 0 0,-171-22-237 0 0,0-2 0 0 0,0-1 0 0 0,0-1-1 0 0,-1-1 1 0 0,1-1 0 0 0,26-8 0 0 0,-35 7 51 0 0,0-2 0 0 0,20-11 1 0 0,-21 10 140 0 0,1 1 0 0 0,16-6 0 0 0,-23 11-202 0 0,0 1-1 0 0,0 0 0 0 0,0 1 0 0 0,0 0 0 0 0,0 0 0 0 0,15 2 0 0 0,-18 0-9 0 0,-1-1 0 0 0,1-1 0 0 0,-1 1 0 0 0,1-1 0 0 0,-1 0 0 0 0,1 0 0 0 0,0 0 0 0 0,8-2 0 0 0,29 1 264 0 0,-40 1-248 0 0,0-1-1 0 0,0 1 1 0 0,-1 1-1 0 0,1-1 1 0 0,0 0-1 0 0,0 0 0 0 0,0 1 1 0 0,0-1-1 0 0,-1 1 1 0 0,1-1-1 0 0,0 1 1 0 0,0 0-1 0 0,1 0 0 0 0,-1 1 7 0 0,-1 0 0 0 0,1 0-1 0 0,0 0 1 0 0,-1 0-1 0 0,0 0 1 0 0,0 1 0 0 0,1-1-1 0 0,-1 0 1 0 0,1 5-1 0 0,18 45-158 0 0,-11-37-38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8:46.702"/>
    </inkml:context>
    <inkml:brush xml:id="br0">
      <inkml:brushProperty name="width" value="0.1" units="cm"/>
      <inkml:brushProperty name="height" value="0.1" units="cm"/>
      <inkml:brushProperty name="color" value="#66CC00"/>
    </inkml:brush>
  </inkml:definitions>
  <inkml:trace contextRef="#ctx0" brushRef="#br0">1 25 455 0 0,'1'-2'34'0'0,"0"0"0"0"0,1 0 0 0 0,-1 1-1 0 0,0-1 1 0 0,1 0 0 0 0,0 1-1 0 0,-1 0 1 0 0,1-1 0 0 0,0 1-1 0 0,0 0 1 0 0,0 0 0 0 0,0 0-1 0 0,-1 0 1 0 0,2 0 0 0 0,-1 0-1 0 0,0 1 1 0 0,0-1 0 0 0,0 1-1 0 0,0-1 1 0 0,0 1 0 0 0,0 0 0 0 0,1 0-1 0 0,-1 0 1 0 0,3 0 0 0 0,9 1-54 0 0,1 1 1 0 0,24 5-1 0 0,-6-1 183 0 0,92 4 172 0 0,0-6 0 0 0,141-14 0 0 0,-58 5-336 0 0,-97 5 14 0 0,285-9 101 0 0,-321 9-110 0 0,0 5 0 0 0,85 15-1 0 0,145 42-4 0 0,-262-53 1 0 0,46 12 0 0 0,73 15 0 0 0,-61-15 9 0 0,-62-11 132 0 0,80 7 0 0 0,-91-16 20 0 0,0-2 1 0 0,0-1-1 0 0,30-6 0 0 0,-53 7-132 0 0,3 0 72 0 0,-1 0-1 0 0,1 0 1 0 0,0-1-1 0 0,-1 0 1 0 0,1-1-1 0 0,-1 1 1 0 0,0-1 0 0 0,0-1-1 0 0,0 1 1 0 0,0-1-1 0 0,-1 0 1 0 0,9-8-1 0 0,-9 7-43 0 0,-5 3-40 0 0,0 1 0 0 0,0 0 0 0 0,0 0 0 0 0,0 0 0 0 0,1 0 0 0 0,-1-1 0 0 0,0 2 0 0 0,1-1 0 0 0,-1 0 0 0 0,1 0 0 0 0,-1 0 0 0 0,1 1 0 0 0,-1-1 0 0 0,1 1 0 0 0,-1-1 0 0 0,1 1 0 0 0,0 0 0 0 0,-1-1 0 0 0,1 1 0 0 0,0 0 0 0 0,-1 0 0 0 0,3 0 0 0 0,31-9 298 0 0,-32 9-309 0 0,-1 1 0 0 0,1-1 0 0 0,-1 1-1 0 0,1 0 1 0 0,-1-1 0 0 0,1 1 0 0 0,-1 0 0 0 0,0 1-1 0 0,1-1 1 0 0,3 3 0 0 0,3 2 47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8:49.553"/>
    </inkml:context>
    <inkml:brush xml:id="br0">
      <inkml:brushProperty name="width" value="0.1" units="cm"/>
      <inkml:brushProperty name="height" value="0.1" units="cm"/>
      <inkml:brushProperty name="color" value="#66CC00"/>
    </inkml:brush>
  </inkml:definitions>
  <inkml:trace contextRef="#ctx0" brushRef="#br0">0 52 455 0 0,'3'-4'19'0'0,"-1"1"-1"0"0,1-1 1 0 0,0 1-1 0 0,1 0 1 0 0,-1 0-1 0 0,0 0 1 0 0,1 0-1 0 0,-1 1 1 0 0,1-1-1 0 0,0 1 1 0 0,0 0-1 0 0,0 0 0 0 0,0 1 1 0 0,0-1-1 0 0,1 1 1 0 0,-1 0-1 0 0,0 0 1 0 0,9-1-1 0 0,11-1 70 0 0,1 1 1 0 0,27 1-1 0 0,-44 1-22 0 0,63 3 278 0 0,125 24-1 0 0,29 1-272 0 0,-160-25-57 0 0,329 31 47 0 0,-306-22 2 0 0,147 3-1 0 0,263 13 210 0 0,-288-19-181 0 0,-76-7-46 0 0,-42 7-56 0 0,101 23-1 0 0,13 1 28 0 0,-164-28 176 0 0,1-3 0 0 0,81-5-1 0 0,-55-1 245 0 0,0 4 0 0 0,80 8 0 0 0,-97-6-291 0 0,75-7 0 0 0,-76 2 115 0 0,-41 3-192 0 0,1 1 0 0 0,0 0 1 0 0,-1 1-1 0 0,0 0 0 0 0,20 7 1 0 0,-22-7-206 0 0,10 4-1706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48:51.368"/>
    </inkml:context>
    <inkml:brush xml:id="br0">
      <inkml:brushProperty name="width" value="0.1" units="cm"/>
      <inkml:brushProperty name="height" value="0.1" units="cm"/>
      <inkml:brushProperty name="color" value="#66CC00"/>
    </inkml:brush>
  </inkml:definitions>
  <inkml:trace contextRef="#ctx0" brushRef="#br0">58 64 2127 0 0,'-8'-11'204'0'0,"-1"0"0"0"0,-20-18 0 0 0,17 17 1335 0 0,16 15-1532 0 0,1 0 0 0 0,-1 0-1 0 0,1 0 1 0 0,-1-1 0 0 0,1 0-1 0 0,0 0 1 0 0,0 0 0 0 0,0 0 0 0 0,0-1-1 0 0,7 2 1 0 0,63 6 30 0 0,-56-7 41 0 0,365 13 806 0 0,-44-6-598 0 0,-215-4-190 0 0,74-3 64 0 0,42 2 154 0 0,-65 5-107 0 0,272-21 0 0 0,-344 6-70 0 0,111 7-1 0 0,-32 2 73 0 0,944-14 599 0 0,-198 56-744 0 0,-658-20 54 0 0,121 15 79 0 0,-42-3-146 0 0,-205-25 5 0 0,145 18 6 0 0,324 25 94 0 0,-472-49-118 0 0,160-12-1 0 0,-200 1-8 0 0,1 5 1 0 0,-1 4-1 0 0,109 19 0 0 0,-109-13-15 0 0,137-5-1 0 0,38 2 24 0 0,104 1 30 0 0,-171-9-70 0 0,-38 11 16 0 0,36 1 46 0 0,6-21-61 0 0,85 0 58 0 0,28 5 136 0 0,-242-5-111 0 0,-53 5-31 0 0,1 2 0 0 0,-1 1 1 0 0,48 2-1 0 0,-77 1-51 0 0,1-1 0 0 0,-1 1 0 0 0,0-1 0 0 0,1 1 0 0 0,-1 0 0 0 0,0 0 0 0 0,0 1 0 0 0,0-1 0 0 0,0 1 0 0 0,0-1 0 0 0,0 1 0 0 0,0 0 0 0 0,4 4 0 0 0,-6-5-3 0 0,0 0 0 0 0,0 0 0 0 0,0 0 0 0 0,-1 1 0 0 0,1-1 0 0 0,-1 0 0 0 0,1 1 0 0 0,-1-1 0 0 0,1 1 0 0 0,-1-1 0 0 0,1 0 0 0 0,-1 1 0 0 0,0-1 0 0 0,0 1 0 0 0,0-1 0 0 0,0 1 0 0 0,0-1 0 0 0,0 1 0 0 0,-1-1 0 0 0,1 1 0 0 0,0-1 0 0 0,-1 0 0 0 0,1 1 0 0 0,-1-1 0 0 0,1 1 0 0 0,-1-1 0 0 0,0 0 0 0 0,1 0 0 0 0,-1 1 0 0 0,0-1 0 0 0,0 0 0 0 0,0 0 0 0 0,-2 2 0 0 0,-15 17-270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52:56.365"/>
    </inkml:context>
    <inkml:brush xml:id="br0">
      <inkml:brushProperty name="width" value="0.1" units="cm"/>
      <inkml:brushProperty name="height" value="0.1" units="cm"/>
      <inkml:brushProperty name="color" value="#66CC00"/>
    </inkml:brush>
  </inkml:definitions>
  <inkml:trace contextRef="#ctx0" brushRef="#br0">0 2 1495 0 0,'11'-2'64'0'0,"4"2"16"0"0,2 0-80 0 0,-1 0 0 0 0,-3 2 0 0 0,-6 2 0 0 0,-1-3 0 0 0,1 3 0 0 0,4 3 72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53:00.627"/>
    </inkml:context>
    <inkml:brush xml:id="br0">
      <inkml:brushProperty name="width" value="0.1" units="cm"/>
      <inkml:brushProperty name="height" value="0.1" units="cm"/>
      <inkml:brushProperty name="color" value="#66CC00"/>
    </inkml:brush>
  </inkml:definitions>
  <inkml:trace contextRef="#ctx0" brushRef="#br0">32 40 455 0 0,'-8'3'77'0'0,"5"-3"208"0"0,1 1 0 0 0,-1 0 0 0 0,1 0 0 0 0,0-1 0 0 0,0 2 0 0 0,-1-1 0 0 0,1 0 0 0 0,-3 2 246 0 0,5-3-431 0 0,1-1-1 0 0,-1 1 0 0 0,0-1 1 0 0,0 1-1 0 0,0-1 0 0 0,0 1 0 0 0,0-1 1 0 0,0 1-1 0 0,1-1 0 0 0,-1 1 0 0 0,0 0 1 0 0,0-1-1 0 0,1 1 0 0 0,-1-1 1 0 0,0 1-1 0 0,1 0 0 0 0,-1-1 0 0 0,0 1 1 0 0,1 0-1 0 0,-1-1 0 0 0,1 1 1 0 0,-1 0-1 0 0,1 0 0 0 0,-1-1 0 0 0,0 1 1 0 0,2 0-1 0 0,17-4 891 0 0,24 7-703 0 0,-40-2-158 0 0,31 1 410 0 0,60-3 1 0 0,-33 0-226 0 0,-44 0-119 0 0,-1-1 0 0 0,29-6-1 0 0,-32 5-60 0 0,1 1-1 0 0,0 0 0 0 0,1 0 1 0 0,17 1-1 0 0,105 21 30 0 0,-24-3-113 0 0,154-3 25 0 0,-240-12-33 0 0,52 9 0 0 0,-13-1-9 0 0,121 20 95 0 0,-80-14-116 0 0,-74-10 72 0 0,0-1-1 0 0,0-1 1 0 0,1-2-1 0 0,53-3 1 0 0,151-18 358 0 0,-98 1-412 0 0,106-9 122 0 0,123-1-78 0 0,-194 19-10 0 0,-14 16-64 0 0,-125-5 0 0 0,218 15 64 0 0,-128-1 0 0 0,-85-13-7 0 0,-15 0-11 0 0,0-2 0 0 0,41-3 0 0 0,68-2 250 0 0,-48 3-184 0 0,-25 0-40 0 0,-28 1-12 0 0,50-6 0 0 0,-50 0-47 0 0,165-20 252 0 0,-155 23-196 0 0,0 1 0 0 0,69 8 0 0 0,-16 15-5 0 0,-51-12-64 0 0,56 7 0 0 0,-75-13 0 0 0,35 11 0 0 0,12 1 0 0 0,182 12 0 0 0,-141-17 0 0 0,-49-8 18 0 0,-1-2-1 0 0,119-17 1 0 0,-65 4-7 0 0,55-10 126 0 0,58-3 70 0 0,-158 19-170 0 0,104-22-1 0 0,-76 10-45 0 0,-62 15 9 0 0,43-1 0 0 0,-31 3 0 0 0,-9 0 0 0 0,24-1 0 0 0,78-14 0 0 0,-112 13 21 0 0,0 2-1 0 0,38 1 1 0 0,-54 1-19 0 0,74-2-2 0 0,-26 0 0 0 0,70 8 0 0 0,-23 8 0 0 0,74 6 0 0 0,-83-23 38 0 0,-23-1-12 0 0,-33 4-26 0 0,-12-1 0 0 0,0 1 0 0 0,0 2 0 0 0,54 10 0 0 0,-63-8 0 0 0,48 3 0 0 0,-48-6 0 0 0,44 9 0 0 0,-67-10 15 0 0,1 1-1 0 0,-1-1 0 0 0,0 0 1 0 0,1 0-1 0 0,-1 0 0 0 0,0-1 1 0 0,1 1-1 0 0,-1-1 0 0 0,0 0 1 0 0,0 1-1 0 0,0-2 0 0 0,1 1 1 0 0,-1 0-1 0 0,4-3 0 0 0,19-6 78 0 0,-23 10-88 0 0,1 1-1 0 0,-1 0 1 0 0,1 0-1 0 0,-1 0 1 0 0,0 0-1 0 0,1 0 1 0 0,-1 0-1 0 0,0 1 1 0 0,0 0 0 0 0,0 0-1 0 0,0 0 1 0 0,0 0-1 0 0,-1 0 1 0 0,5 5-1 0 0,2 2-511 0 0,-1 1-1 0 0,0 0 1 0 0,-1 0-1 0 0,7 14 1 0 0,-7-13-902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7:36.389"/>
    </inkml:context>
    <inkml:brush xml:id="br0">
      <inkml:brushProperty name="width" value="0.1" units="cm"/>
      <inkml:brushProperty name="height" value="0.1" units="cm"/>
      <inkml:brushProperty name="color" value="#66CC00"/>
    </inkml:brush>
  </inkml:definitions>
  <inkml:trace contextRef="#ctx0" brushRef="#br0">1 239 1375 0 0,'1'-3'220'0'0,"-1"1"0"0"0,1 0 0 0 0,0-1 0 0 0,1 1-1 0 0,-1 0 1 0 0,0 0 0 0 0,1 0 0 0 0,-1 0 0 0 0,1 0-1 0 0,-1 0 1 0 0,1 0 0 0 0,0 0 0 0 0,0 1 0 0 0,0-1-1 0 0,0 1 1 0 0,0-1 0 0 0,0 1 0 0 0,0 0 0 0 0,1 0-1 0 0,-1 0 1 0 0,0 0 0 0 0,1 0 0 0 0,-1 1 0 0 0,1-1-1 0 0,-1 1 1 0 0,5-1 0 0 0,24-2-54 0 0,0 1 0 0 0,47 3 0 0 0,25-1-48 0 0,146-39 1776 0 0,-169 23-1064 0 0,114-7-1 0 0,40 15-219 0 0,165-10-38 0 0,-319 12-518 0 0,49-4 304 0 0,155-32 0 0 0,-118 14-54 0 0,-163 27-292 0 0,0 1-1 0 0,-1-1 0 0 0,1 1 1 0 0,0 0-1 0 0,0 0 0 0 0,0 0 0 0 0,-1 0 1 0 0,1 1-1 0 0,0-1 0 0 0,0 1 1 0 0,3 0-1 0 0,-5 0-69 0 0,1 0-1 0 0,-1-1 1 0 0,0 1 0 0 0,0 0 0 0 0,0 0-1 0 0,0 0 1 0 0,0 0 0 0 0,0 0-1 0 0,0 0 1 0 0,0 0 0 0 0,0 0 0 0 0,0 0-1 0 0,0 0 1 0 0,-1 1 0 0 0,1-1 0 0 0,0 0-1 0 0,-1 1 1 0 0,1-1 0 0 0,-1 0-1 0 0,0 1 1 0 0,1-1 0 0 0,-1 0 0 0 0,0 1-1 0 0,0 1 1 0 0,1 8-4421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53:05.509"/>
    </inkml:context>
    <inkml:brush xml:id="br0">
      <inkml:brushProperty name="width" value="0.1" units="cm"/>
      <inkml:brushProperty name="height" value="0.1" units="cm"/>
      <inkml:brushProperty name="color" value="#66CC00"/>
    </inkml:brush>
  </inkml:definitions>
  <inkml:trace contextRef="#ctx0" brushRef="#br0">5 36 919 0 0,'-2'1'43'0'0,"2"0"-14"0"0,0-1 0 0 0,0 0 1 0 0,0 0-1 0 0,0 0 0 0 0,-1 0 1 0 0,1 0-1 0 0,0 0 0 0 0,0 0 0 0 0,0 0 1 0 0,0 0-1 0 0,0 1 0 0 0,-1-1 0 0 0,1 0 1 0 0,0 0-1 0 0,0 0 0 0 0,0 0 0 0 0,0 0 1 0 0,0 1-1 0 0,0-1 0 0 0,0 0 0 0 0,0 0 1 0 0,0 0-1 0 0,0 0 0 0 0,-1 1 0 0 0,1-1 1 0 0,0 0-1 0 0,0 0 0 0 0,0 0 1 0 0,0 0-1 0 0,0 1 0 0 0,0-1 0 0 0,0 0 1 0 0,0 0-1 0 0,0 0 0 0 0,1 0 0 0 0,-1 1 1 0 0,0-1-1 0 0,0 0 0 0 0,0 0 0 0 0,0 0 1 0 0,0 0-1 0 0,0 1 0 0 0,0-1 0 0 0,0 0 1 0 0,0 0-1 0 0,0 0 0 0 0,1 0 0 0 0,-1 0 1 0 0,0 0-1 0 0,0 1 0 0 0,0-1 1 0 0,0 0-1 0 0,0 0 0 0 0,1 0 0 0 0,-1 0 1 0 0,0 0-1 0 0,0 0 0 0 0,0 0 0 0 0,0 0 1 0 0,1 0-1 0 0,-1 0 0 0 0,0 0 0 0 0,0 0 1 0 0,0 0-1 0 0,0 0 0 0 0,1 0 0 0 0,-1 0 1 0 0,0 0-1 0 0,0 0 0 0 0,4 2 84 0 0,1 1-28 0 0,0-1 0 0 0,0 0-1 0 0,1 0 1 0 0,-1 0 0 0 0,1-1-1 0 0,-1 1 1 0 0,1-1 0 0 0,0-1-1 0 0,-1 1 1 0 0,11-1 0 0 0,7-2 394 0 0,32-5-1 0 0,-5 0-189 0 0,91 2-231 0 0,14-1-10 0 0,-16-2 51 0 0,-63 5-43 0 0,351-12 285 0 0,-222 10-255 0 0,-90 0 43 0 0,192 17 0 0 0,-21 11-70 0 0,-221-19-54 0 0,232 9 59 0 0,550 20 0 0 0,-768-34-63 0 0,306-12 137 0 0,-297 3-8 0 0,38 0 316 0 0,-125 10-437 0 0,0 0 0 0 0,1 0-1 0 0,-1 1 1 0 0,0-1 0 0 0,0 1 0 0 0,0-1-1 0 0,0 1 1 0 0,0-1 0 0 0,0 1 0 0 0,0-1 0 0 0,0 1-1 0 0,0 0 1 0 0,-1 0 0 0 0,1-1 0 0 0,0 1-1 0 0,0 0 1 0 0,-1 0 0 0 0,2 2 0 0 0,10 19-197 0 0,-8-13 46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53:08.508"/>
    </inkml:context>
    <inkml:brush xml:id="br0">
      <inkml:brushProperty name="width" value="0.1" units="cm"/>
      <inkml:brushProperty name="height" value="0.1" units="cm"/>
      <inkml:brushProperty name="color" value="#66CC00"/>
    </inkml:brush>
  </inkml:definitions>
  <inkml:trace contextRef="#ctx0" brushRef="#br0">0 108 2127 0 0,'0'-1'4'0'0,"1"1"0"0"0,-1 0 0 0 0,0-1 0 0 0,1 1 0 0 0,-1 0-1 0 0,0-1 1 0 0,1 1 0 0 0,-1 0 0 0 0,0-1 0 0 0,1 1-1 0 0,-1 0 1 0 0,1 0 0 0 0,-1-1 0 0 0,1 1 0 0 0,-1 0-1 0 0,1 0 1 0 0,-1 0 0 0 0,0 0 0 0 0,1 0 0 0 0,-1 0 0 0 0,1 0-1 0 0,-1-1 1 0 0,1 1 0 0 0,-1 1 0 0 0,1-1 0 0 0,-1 0-1 0 0,1 0 1 0 0,0 0 0 0 0,25 2 207 0 0,-8-1-85 0 0,-10-3 57 0 0,1 0-1 0 0,-1-1 1 0 0,0 0-1 0 0,0 0 0 0 0,0-1 1 0 0,0 0-1 0 0,7-5 0 0 0,26-12 877 0 0,-32 18-1016 0 0,0 0 0 0 0,1 0 0 0 0,-1 1 0 0 0,0 1 0 0 0,1-1 0 0 0,17 1 0 0 0,57 9 399 0 0,0-1-215 0 0,-12-8 116 0 0,0 4-1 0 0,119 19 0 0 0,-159-15-195 0 0,0-1 0 0 0,1-2 0 0 0,-1 0 0 0 0,1-3 0 0 0,0 0 0 0 0,55-8 0 0 0,-8-8 387 0 0,-22 3-187 0 0,0 3-1 0 0,83-3 1 0 0,12 10-235 0 0,72 1-22 0 0,312-23 28 0 0,-436 19 63 0 0,112 9 0 0 0,-176-2-171 0 0,-23-1-1 0 0,0 0 0 0 0,0 0 0 0 0,0-2 0 0 0,0 1 0 0 0,27-7 0 0 0,-6 2 31 0 0,-28 4-20 0 0,1 0-1 0 0,0-1 0 0 0,13-3 1 0 0,-21 4-16 0 0,1 1 0 0 0,0 0 0 0 0,0 0 0 0 0,0 0 0 0 0,0 0 0 0 0,-1 0 0 0 0,1 0 0 0 0,0 0 0 0 0,0 0 0 0 0,0 0 0 0 0,0 0 0 0 0,-1 0 0 0 0,1 0 0 0 0,0 1 0 0 0,0-1 0 0 0,0 0 0 0 0,-1 1 0 0 0,1-1 0 0 0,0 0 1 0 0,-1 1-1 0 0,1-1 0 0 0,0 1 0 0 0,0 0 0 0 0,17 18-106 0 0,-11-9-241 0 0,0-3-107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53:37.793"/>
    </inkml:context>
    <inkml:brush xml:id="br0">
      <inkml:brushProperty name="width" value="0.1" units="cm"/>
      <inkml:brushProperty name="height" value="0.1" units="cm"/>
      <inkml:brushProperty name="color" value="#66CC00"/>
    </inkml:brush>
  </inkml:definitions>
  <inkml:trace contextRef="#ctx0" brushRef="#br0">1 1 79 0 0,'5'2'0'0'0,"1"0"0"0"0,-1-1 0 0 0,1 3 0 0 0,1 2 0 0 0,0-5 0 0 0,-3 1 0 0 0,-1 0 0 0 0,-1 0 0 0 0,2-2 0 0 0,1 4 0 0 0,6-3 0 0 0,-1 1 0 0 0,2 2 0 0 0,5-2 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53:38.796"/>
    </inkml:context>
    <inkml:brush xml:id="br0">
      <inkml:brushProperty name="width" value="0.1" units="cm"/>
      <inkml:brushProperty name="height" value="0.1" units="cm"/>
      <inkml:brushProperty name="color" value="#66CC00"/>
    </inkml:brush>
  </inkml:definitions>
  <inkml:trace contextRef="#ctx0" brushRef="#br0">0 4 3367 0 0,'1'-1'10'0'0,"-1"1"0"0"0,0 0-1 0 0,0 0 1 0 0,0-1-1 0 0,1 1 1 0 0,-1 0 0 0 0,0 0-1 0 0,1 0 1 0 0,-1-1-1 0 0,0 1 1 0 0,0 0 0 0 0,1 0-1 0 0,-1 0 1 0 0,0 0-1 0 0,1-1 1 0 0,-1 1-1 0 0,0 0 1 0 0,1 0 0 0 0,-1 0-1 0 0,0 0 1 0 0,1 0-1 0 0,-1 0 1 0 0,0 0 0 0 0,1 0-1 0 0,-1 0 1 0 0,0 0-1 0 0,1 0 1 0 0,-1 0 0 0 0,1 1-1 0 0,14 5 79 0 0,21 17-148 0 0,-24-14 88 0 0,-4-4 2 0 0,0 0-1 0 0,1 0 0 0 0,-1 0 1 0 0,1-1-1 0 0,0-1 0 0 0,0 0 1 0 0,0 0-1 0 0,1 0 0 0 0,-1-1 1 0 0,1-1-1 0 0,15 2 0 0 0,29 0 473 0 0,13 1 116 0 0,142 0 1250 0 0,-27 1-1432 0 0,-118-6-252 0 0,163-11 523 0 0,-176 6-677 0 0,1 3 0 0 0,-1 1 0 0 0,1 3 0 0 0,62 9-1 0 0,-95-8-29 0 0,-10-1 0 0 0,0 0 0 0 0,0 1 0 0 0,-1-1 0 0 0,1 2 0 0 0,0-1 0 0 0,-1 1 0 0 0,16 8 0 0 0,-21-9 5 0 0,-1 0 0 0 0,1 0 0 0 0,-1 1 0 0 0,0-1 0 0 0,0 1 0 0 0,0-1 0 0 0,0 1 0 0 0,1 3 0 0 0,-1-3-43 0 0,1 1 0 0 0,-1-1 1 0 0,1 1-1 0 0,-1-1 1 0 0,6 5-1 0 0,-2-3-230 0 0,1 2-11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54:09.970"/>
    </inkml:context>
    <inkml:brush xml:id="br0">
      <inkml:brushProperty name="width" value="0.1" units="cm"/>
      <inkml:brushProperty name="height" value="0.1" units="cm"/>
      <inkml:brushProperty name="color" value="#66CC00"/>
    </inkml:brush>
  </inkml:definitions>
  <inkml:trace contextRef="#ctx0" brushRef="#br0">1 39 143 0 0,'7'-10'0'0'0,"0"1"0"0"0,3 2 0 0 0,-1 0 0 0 0,2 1 0 0 0,-2 6 0 0 0,0 0 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54:24.267"/>
    </inkml:context>
    <inkml:brush xml:id="br0">
      <inkml:brushProperty name="width" value="0.1" units="cm"/>
      <inkml:brushProperty name="height" value="0.1" units="cm"/>
      <inkml:brushProperty name="color" value="#66CC00"/>
    </inkml:brush>
  </inkml:definitions>
  <inkml:trace contextRef="#ctx0" brushRef="#br0">0 72 1839 0 0,'10'-19'160'0'0,"1"3"-160"0"0,1 3 0 0 0,1 2 0 0 0,4 4 0 0 0,-1 1-80 0 0,-3 6 8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55:21.520"/>
    </inkml:context>
    <inkml:brush xml:id="br0">
      <inkml:brushProperty name="width" value="0.1" units="cm"/>
      <inkml:brushProperty name="height" value="0.1" units="cm"/>
      <inkml:brushProperty name="color" value="#66CC00"/>
    </inkml:brush>
  </inkml:definitions>
  <inkml:trace contextRef="#ctx0" brushRef="#br0">1 24 455 0 0,'7'1'200'0'0,"0"0"0"0"0,1 0-1 0 0,-1-1 1 0 0,1 0 0 0 0,-1 0-1 0 0,0-1 1 0 0,14-3 0 0 0,8 0-147 0 0,32 1 103 0 0,37-6 316 0 0,-88 8-418 0 0,0 1 0 0 0,0 0 1 0 0,20 3-1 0 0,-8-1 29 0 0,95 5 118 0 0,-62-8-104 0 0,86-11 0 0 0,-129 11-51 0 0,-1 1 1 0 0,21 1 0 0 0,-22 0-44 0 0,1-1 1 0 0,0 0 0 0 0,15-3-1 0 0,-15 2-3 0 0,0 1 0 0 0,0-1 0 0 0,0 2 0 0 0,0 0 0 0 0,16 3 0 0 0,28 1 0 0 0,77-12 136 0 0,-114 7-136 0 0,-1 1 0 0 0,32 5 0 0 0,6 1 0 0 0,99 2 0 0 0,-44-11 0 0 0,1 1 0 0 0,-26 2 0 0 0,-66 0 23 0 0,0-2 0 0 0,29-5 0 0 0,25 0-28 0 0,-7 11 5 0 0,-47-3 0 0 0,0 0 0 0 0,34-2 0 0 0,-48-1 0 0 0,0 0 0 0 0,0 1 0 0 0,0 0 0 0 0,0 0 0 0 0,0 0 0 0 0,0 1 0 0 0,0 0 0 0 0,-1 0 0 0 0,1 0 0 0 0,0 0 0 0 0,0 1 0 0 0,5 2 0 0 0,-4 0 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55:33.136"/>
    </inkml:context>
    <inkml:brush xml:id="br0">
      <inkml:brushProperty name="width" value="0.1" units="cm"/>
      <inkml:brushProperty name="height" value="0.1" units="cm"/>
      <inkml:brushProperty name="color" value="#66CC00"/>
    </inkml:brush>
  </inkml:definitions>
  <inkml:trace contextRef="#ctx0" brushRef="#br0">0 54 1583 0 0,'6'0'29'0'0,"-1"-1"-1"0"0,1 1 0 0 0,-1-1 0 0 0,1 0 0 0 0,-1 0 0 0 0,9-4 0 0 0,-4 2 23 0 0,59-11 115 0 0,0 4 0 0 0,112-5-1 0 0,-141 13-150 0 0,3 2 4 0 0,66 7 0 0 0,13 1 7 0 0,92-8-26 0 0,-198 1 0 0 0,1 0 0 0 0,17 5 0 0 0,12 2 0 0 0,-6-4 0 0 0,0-2 0 0 0,-1-2 0 0 0,57-6 0 0 0,-65 1 24 0 0,1 2 0 0 0,57 2 0 0 0,-42 8-24 0 0,-11-5 0 0 0,-25 0 0 0 0,-1-2 0 0 0,1 1 0 0 0,12-2 0 0 0,-9 0 0 0 0,1 0 0 0 0,18 3 0 0 0,4-1 0 0 0,-24 0 0 0 0,1 1 0 0 0,17 3 0 0 0,-21-3 1 0 0,-1 0 1 0 0,0 0-1 0 0,0-1 1 0 0,0-1-1 0 0,1 0 0 0 0,-1 0 1 0 0,11-1-1 0 0,53-7 52 0 0,-46 2-53 0 0,1 2 0 0 0,30-2 0 0 0,69 0 0 0 0,-122 5 0 0 0,0 1 0 0 0,0-1 0 0 0,0-1 0 0 0,0 1 0 0 0,0-1 0 0 0,0 0 0 0 0,0 0 0 0 0,6-3 0 0 0,-10 5 0 0 0,0 1 0 0 0,-1-1 0 0 0,1 1 0 0 0,0 0 0 0 0,0-1 0 0 0,0 1 0 0 0,-1 0 0 0 0,1-1 0 0 0,0 1 0 0 0,-1 0 0 0 0,1 0 0 0 0,-1 0 0 0 0,1 0 0 0 0,-1 0 0 0 0,1-1 0 0 0,-1 1 0 0 0,0 0 0 0 0,1 2 0 0 0,0-1 0 0 0,2 3 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58:38.425"/>
    </inkml:context>
    <inkml:brush xml:id="br0">
      <inkml:brushProperty name="width" value="0.1" units="cm"/>
      <inkml:brushProperty name="height" value="0.1" units="cm"/>
      <inkml:brushProperty name="color" value="#66CC00"/>
    </inkml:brush>
  </inkml:definitions>
  <inkml:trace contextRef="#ctx0" brushRef="#br0">1 242 2815 0 0,'0'-1'47'0'0,"-1"1"-1"0"0,1 0 0 0 0,0-1 0 0 0,0 1 0 0 0,0-1 0 0 0,0 1 0 0 0,0-1 0 0 0,0 1 0 0 0,0 0 0 0 0,0-1 0 0 0,0 1 0 0 0,0-1 0 0 0,0 1 0 0 0,0-1 0 0 0,1 1 1 0 0,-1 0-1 0 0,0-1 0 0 0,0 1 0 0 0,0-1 0 0 0,0 1 0 0 0,1 0 0 0 0,-1-1 0 0 0,0 1 0 0 0,0-1 0 0 0,1 1 0 0 0,-1 0 0 0 0,0 0 0 0 0,1-1 0 0 0,-1 1 1 0 0,0 0-1 0 0,1-1 0 0 0,-1 1 0 0 0,1 0 0 0 0,-1 0 0 0 0,0 0 0 0 0,1-1 0 0 0,0 1 0 0 0,18-11 2070 0 0,-18 11-2007 0 0,30-17 1747 0 0,-19 10-1461 0 0,0 1 1 0 0,0 0-1 0 0,0 1 0 0 0,1 0 1 0 0,-1 1-1 0 0,1 0 1 0 0,22-3-1 0 0,-15 4 479 0 0,0-1 1 0 0,34-10-1 0 0,-36 8-604 0 0,0 1 0 0 0,1 0 0 0 0,29-2 0 0 0,-29 7-8 0 0,-1 0 0 0 0,0 1 0 0 0,1 1 0 0 0,30 8 0 0 0,-21-4 201 0 0,-12-1-141 0 0,1-1-1 0 0,0-1 1 0 0,0-1-1 0 0,31 0 1 0 0,2-4-49 0 0,76-7 39 0 0,-105 6-184 0 0,1 0 0 0 0,0 2 0 0 0,0 1 0 0 0,0 0-1 0 0,0 2 1 0 0,0 0 0 0 0,-1 2 0 0 0,41 11 0 0 0,-40-10-23 0 0,0-1 1 0 0,0 0-1 0 0,1-2 0 0 0,-1-1 1 0 0,1-1-1 0 0,31-3 0 0 0,129-23 79 0 0,-135 23 178 0 0,1 2 0 0 0,92 9-1 0 0,124 3 22 0 0,-212-14-353 0 0,-1-3 0 0 0,1-2 0 0 0,53-16 0 0 0,-70 16-26 0 0,197-34 60 0 0,-132 35-65 0 0,20-3 13 0 0,-117 10-6 0 0,160-30 41 0 0,-128 24-29 0 0,-1 2-1 0 0,1 1 1 0 0,-1 2-1 0 0,1 2 0 0 0,40 5 1 0 0,77 0 69 0 0,183 1 341 0 0,65-6-311 0 0,-322-4-110 0 0,97-6 127 0 0,85-2 108 0 0,-210 12-210 0 0,77 11 0 0 0,-48-2 29 0 0,-34-5 78 0 0,81 20 1 0 0,-103-19-106 0 0,0-1 0 0 0,0-2 0 0 0,0 0 0 0 0,39-1 0 0 0,101-13 1 0 0,1 0 17 0 0,39 22-40 0 0,-50-1-13 0 0,-35-12 871 0 0,-72 0-1119 0 0,68 5 0 0 0,4 12 202 0 0,-60-6 108 0 0,-1-2 0 0 0,1-3-1 0 0,94-6 1 0 0,332-21 139 0 0,-283 20-179 0 0,124 2 22 0 0,-217 9-43 0 0,-70-3 0 0 0,1-2 0 0 0,0-2 0 0 0,72-7 0 0 0,-51-3 32 0 0,102-1 0 0 0,37 0 34 0 0,-73 2-68 0 0,-52 2 2 0 0,47 0 0 0 0,-101 7 0 0 0,1 0 0 0 0,-1 1 0 0 0,37 9 0 0 0,4 4 60 0 0,-38-10-59 0 0,0 1 0 0 0,0 0-1 0 0,0 2 1 0 0,-1 1-1 0 0,22 12 1 0 0,-36-16-1 0 0,-1 0-1 0 0,0 0 0 0 0,0 1 1 0 0,-1 0-1 0 0,0 0 1 0 0,12 14-1 0 0,-16-15 6 0 0,1 0 1 0 0,-1 0-1 0 0,0 0 0 0 0,0 0 0 0 0,-1 1 0 0 0,0-1 1 0 0,0 1-1 0 0,0 0 0 0 0,0 0 0 0 0,-1-1 1 0 0,0 1-1 0 0,0 8 0 0 0,5 68-1 0 0,1 15 16 0 0,-3 1 0 0 0,-11 115 0 0 0,-1-146 25 0 0,-3 0 1 0 0,-2-1-1 0 0,-41 118 0 0 0,23-106 30 0 0,-70 129 0 0 0,89-187-35 0 0,0 0 0 0 0,-2-1 0 0 0,0 0 0 0 0,-25 25 0 0 0,20-25 30 0 0,0-1 1 0 0,-1 0 0 0 0,-1-1-1 0 0,-1-2 1 0 0,0 0 0 0 0,-1-1-1 0 0,-42 19 1 0 0,-369 129 881 0 0,380-141-853 0 0,-106 46 266 0 0,-56 35-245 0 0,-142 72 64 0 0,134-70-141 0 0,186-89-48 0 0,0-2 1 0 0,-1-2 0 0 0,-1-1 0 0 0,-43 4-1 0 0,83-14-19 0 0,-36 0-307 0 0,35 0 299 0 0,0 0 0 0 0,1 0 0 0 0,-1 0-1 0 0,1 0 1 0 0,-1 0 0 0 0,0-1-1 0 0,1 1 1 0 0,-1 0 0 0 0,1 0-1 0 0,-1-1 1 0 0,1 1 0 0 0,-1 0 0 0 0,0 0-1 0 0,1-1 1 0 0,-1 1 0 0 0,1-1-1 0 0,0 1 1 0 0,-1 0 0 0 0,1-1 0 0 0,-1 1-1 0 0,1-1 1 0 0,0 1 0 0 0,-1-1-1 0 0,1 1 1 0 0,0-1 0 0 0,-1 0-1 0 0,1 1 1 0 0,0-1 0 0 0,0 1 0 0 0,0-1-1 0 0,0 0 1 0 0,-1 1 0 0 0,1-1-1 0 0,0 1 1 0 0,0-1 0 0 0,0 0-1 0 0,0 1 1 0 0,0-1 0 0 0,1 1 0 0 0,-1-1-1 0 0,0 0 1 0 0,0 1 0 0 0,0-1-1 0 0,0 1 1 0 0,1-1 0 0 0,-1 0 0 0 0,0 1-1 0 0,0-1 1 0 0,1 1 0 0 0,-1-1-1 0 0,1 1 1 0 0,0-1 0 0 0,3-6-604 0 0,1 0 1 0 0,0 1 0 0 0,11-11-1 0 0,-6 7-817 0 0,26-28-7019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2:35.226"/>
    </inkml:context>
    <inkml:brush xml:id="br0">
      <inkml:brushProperty name="width" value="0.1" units="cm"/>
      <inkml:brushProperty name="height" value="0.1" units="cm"/>
      <inkml:brushProperty name="color" value="#66CC00"/>
    </inkml:brush>
  </inkml:definitions>
  <inkml:trace contextRef="#ctx0" brushRef="#br0">44 161 1839 0 0,'0'-2'66'0'0,"0"0"-1"0"0,-1 0 1 0 0,1 1-1 0 0,0-1 0 0 0,-1 0 1 0 0,0 1-1 0 0,1-1 0 0 0,-1 0 1 0 0,0 1-1 0 0,0-1 0 0 0,0 1 1 0 0,0-1-1 0 0,0 1 0 0 0,0 0 1 0 0,0-1-1 0 0,0 1 0 0 0,-1 0 1 0 0,1 0-1 0 0,-1 0 0 0 0,1 0 1 0 0,-3-2-1 0 0,3 3 41 0 0,-1-1-1 0 0,1 0 1 0 0,-1 0-1 0 0,1 0 1 0 0,0 0 0 0 0,-1-1-1 0 0,1 1 1 0 0,0 0-1 0 0,0-1 1 0 0,0 1-1 0 0,0 0 1 0 0,0-1-1 0 0,0 0 1 0 0,0 1 0 0 0,0-1-1 0 0,1 1 1 0 0,-1-1-1 0 0,1 0 1 0 0,-1 1-1 0 0,1-1 1 0 0,-1-2-1 0 0,1 2-30 0 0,3-41 1641 0 0,-3 40-1554 0 0,1 0-1 0 0,0 0 0 0 0,-1 0 1 0 0,1 0-1 0 0,1 0 0 0 0,-1 0 1 0 0,0 0-1 0 0,1 1 0 0 0,-1-1 0 0 0,1 0 1 0 0,0 1-1 0 0,2-3 0 0 0,-3 4-87 0 0,1 0 0 0 0,-1 0 0 0 0,1 0-1 0 0,-1 0 1 0 0,1 0 0 0 0,0 0 0 0 0,0 0-1 0 0,-1 1 1 0 0,1-1 0 0 0,0 1 0 0 0,0-1-1 0 0,0 1 1 0 0,-1 0 0 0 0,1 0 0 0 0,0 0-1 0 0,0 0 1 0 0,0 0 0 0 0,2 0 0 0 0,39 10 348 0 0,-14-3-94 0 0,34-1 493 0 0,58 8-164 0 0,-79-7-434 0 0,1-2 0 0 0,0-2 1 0 0,53-3-1 0 0,30 4 728 0 0,-87-1-728 0 0,65-3-1 0 0,-24-6-44 0 0,85-10 171 0 0,-117 10-241 0 0,0 3 1 0 0,0 1-1 0 0,0 3 1 0 0,68 9-1 0 0,8-6-37 0 0,-79-4-36 0 0,58 7-1 0 0,15 7-2 0 0,146 0 0 0 0,-115-11-32 0 0,68-1 0 0 0,-23-1 0 0 0,64-4 0 0 0,-196-2 0 0 0,0 3 0 0 0,96 7 0 0 0,-68 13 0 0 0,-40-6 0 0 0,-25-7 9 0 0,-1 0 0 0 0,1-2 0 0 0,-1-1 0 0 0,1-1 0 0 0,27-2 0 0 0,-40 0 50 0 0,-1 0 1 0 0,1 1 0 0 0,0 1-1 0 0,0 0 1 0 0,0 0 0 0 0,0 1-1 0 0,18 6 1 0 0,-29-8-71 0 0,0 1 0 0 0,1 0 1 0 0,-1 0-1 0 0,0 0 0 0 0,0-1 1 0 0,0 1-1 0 0,0 1 0 0 0,0-1 1 0 0,0 0-1 0 0,0 0 0 0 0,0 0 0 0 0,0 0 1 0 0,0 1-1 0 0,-1-1 0 0 0,1 0 1 0 0,0 1-1 0 0,-1-1 0 0 0,1 1 0 0 0,-1-1 1 0 0,0 0-1 0 0,1 1 0 0 0,-1-1 1 0 0,0 1-1 0 0,0-1 0 0 0,0 1 0 0 0,0-1 1 0 0,0 1-1 0 0,0-1 0 0 0,0 1 1 0 0,-1 1-1 0 0,-2 13-220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8:01.740"/>
    </inkml:context>
    <inkml:brush xml:id="br0">
      <inkml:brushProperty name="width" value="0.1" units="cm"/>
      <inkml:brushProperty name="height" value="0.1" units="cm"/>
      <inkml:brushProperty name="color" value="#E71224"/>
    </inkml:brush>
  </inkml:definitions>
  <inkml:trace contextRef="#ctx0" brushRef="#br0">1 78 3223 0 0,'0'-2'48'0'0,"0"0"0"0"0,0 0-1 0 0,0 1 1 0 0,0-1 0 0 0,1 0-1 0 0,-1 0 1 0 0,0 1 0 0 0,1-1-1 0 0,-1 0 1 0 0,1 1 0 0 0,0-1-1 0 0,0 1 1 0 0,-1-1 0 0 0,1 0-1 0 0,0 1 1 0 0,0 0 0 0 0,1-1-1 0 0,1-1 1 0 0,-1 1 169 0 0,0 1 0 0 0,0 0 0 0 0,1 0 0 0 0,-1 0 0 0 0,0 0 0 0 0,0 0 0 0 0,1 0 0 0 0,-1 1 0 0 0,1-1 0 0 0,-1 1 0 0 0,1-1 0 0 0,-1 1 0 0 0,5 0 0 0 0,161 9 754 0 0,-20 0-910 0 0,-84-9 287 0 0,-1-4 0 0 0,0-2 0 0 0,76-18 0 0 0,-111 18-48 0 0,1 1 0 0 0,0 2 0 0 0,50 0-1 0 0,-62 4-366 0 0,0 0-1 0 0,-1 2 0 0 0,1 0 1 0 0,-1 1-1 0 0,0 0 0 0 0,0 1 0 0 0,28 14 1 0 0,-24-10-871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2:48.649"/>
    </inkml:context>
    <inkml:brush xml:id="br0">
      <inkml:brushProperty name="width" value="0.1" units="cm"/>
      <inkml:brushProperty name="height" value="0.1" units="cm"/>
      <inkml:brushProperty name="color" value="#66CC00"/>
    </inkml:brush>
  </inkml:definitions>
  <inkml:trace contextRef="#ctx0" brushRef="#br0">0 52 455 0 0,'0'0'225'0'0,"0"-1"-1"0"0,0 0 0 0 0,1 0 0 0 0,-1 1 1 0 0,0-1-1 0 0,0 0 0 0 0,1 1 0 0 0,-1-1 0 0 0,0 0 1 0 0,1 1-1 0 0,-1-1 0 0 0,0 1 0 0 0,1-1 0 0 0,-1 0 1 0 0,1 1-1 0 0,-1-1 0 0 0,1 1 0 0 0,-1-1 1 0 0,1 1-1 0 0,0 0 0 0 0,0-1 0 0 0,21-8 1395 0 0,25 4-783 0 0,-34 5-595 0 0,0 0-1 0 0,-1 1 1 0 0,1 0-1 0 0,0 1 1 0 0,0 1-1 0 0,0 0 0 0 0,-1 1 1 0 0,22 9-1 0 0,15 9 489 0 0,-27-12-372 0 0,37 21 0 0 0,-47-25-269 0 0,0 0 0 0 0,0-1 0 0 0,1-1-1 0 0,-1 0 1 0 0,1 0 0 0 0,0-1 0 0 0,0-1 0 0 0,0 0 0 0 0,0-1 0 0 0,1 0-1 0 0,-1-1 1 0 0,0-1 0 0 0,0 0 0 0 0,1-1 0 0 0,-1 0 0 0 0,0-1-1 0 0,13-5 1 0 0,-4 3 38 0 0,1 1 1 0 0,0 1-1 0 0,0 0 0 0 0,0 2 0 0 0,-1 1 0 0 0,37 3 1 0 0,50-1-35 0 0,8-4 396 0 0,44-5-170 0 0,-63-7-209 0 0,-49 5 17 0 0,90-2 1 0 0,-102 9-62 0 0,45-7 0 0 0,-54 4-9 0 0,1 2-1 0 0,-1 1 1 0 0,43 2-1 0 0,129 13 169 0 0,-3-10 125 0 0,-125-4-262 0 0,-40-1-38 0 0,0-1-1 0 0,45-10 0 0 0,-46 6-25 0 0,0 2 1 0 0,48-2-1 0 0,-32 8 36 0 0,52 6-1 0 0,-47-3-20 0 0,2-2-1 0 0,62-6 0 0 0,63 2 43 0 0,-82 11-44 0 0,78 2 67 0 0,-117-11-22 0 0,0-2-1 0 0,0-3 1 0 0,79-17 0 0 0,-93 14 34 0 0,1 2 0 0 0,71-1 0 0 0,-30 4-58 0 0,-61 1-48 0 0,16-2 73 0 0,1 3 1 0 0,77 6-1 0 0,-93-3-73 0 0,0-1 0 0 0,0-1 0 0 0,39-6-1 0 0,-35 3 2 0 0,1 1 0 0 0,34 2-1 0 0,-22 2 66 0 0,47-4 0 0 0,-61-1-22 0 0,0 2 0 0 0,0 2 1 0 0,0 0-1 0 0,53 11 0 0 0,-73-10-46 0 0,179 40 50 0 0,-144-36-57 0 0,71 1 0 0 0,-24-13 0 0 0,-60 3 0 0 0,0 2 0 0 0,36 2 0 0 0,-3 1 0 0 0,-45-3 0 0 0,0 2 0 0 0,0 0 0 0 0,28 6 0 0 0,-45-7 0 0 0,1 0 0 0 0,-1 0 0 0 0,0 0 0 0 0,0 0 0 0 0,0 0 0 0 0,0 0 0 0 0,1-1 0 0 0,-1 1 0 0 0,2-1 0 0 0,-2 0 0 0 0,0 1 0 0 0,0-1 0 0 0,0 1 0 0 0,-1-1 0 0 0,1 1 0 0 0,0 0 0 0 0,0 0 0 0 0,0 0 0 0 0,0 0 0 0 0,0 0 0 0 0,0 1 0 0 0,0-1 0 0 0,2 1 0 0 0,6 1 13 0 0,-1 0 0 0 0,1 0 0 0 0,0-1-1 0 0,19-1 1 0 0,-1-7 51 0 0,-26 6-56 0 0,1 0 0 0 0,-1 0 0 0 0,1 1 0 0 0,-1-1 0 0 0,1 0 0 0 0,-1 1 0 0 0,1-1 0 0 0,0 1 0 0 0,-1 0 0 0 0,1 0 0 0 0,-1 0 0 0 0,1 0 0 0 0,0 0 0 0 0,-1 1 0 0 0,5 0 0 0 0,-5 1-95 0 0,-1-1 0 0 0,0 1 1 0 0,1-1-1 0 0,-1 1 0 0 0,0-1 0 0 0,1 1 0 0 0,-1 0 0 0 0,0 0 0 0 0,0-1 0 0 0,-1 1 0 0 0,1 0 0 0 0,0 0 1 0 0,-1 0-1 0 0,1 0 0 0 0,0 4 0 0 0,2 30-3977 0 0,-3-16-1602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3:04.612"/>
    </inkml:context>
    <inkml:brush xml:id="br0">
      <inkml:brushProperty name="width" value="0.1" units="cm"/>
      <inkml:brushProperty name="height" value="0.1" units="cm"/>
      <inkml:brushProperty name="color" value="#66CC00"/>
    </inkml:brush>
  </inkml:definitions>
  <inkml:trace contextRef="#ctx0" brushRef="#br0">0 40 1783 0 0,'19'-9'335'0'0,"-18"8"-249"0"0,1 0 1 0 0,-1 1-1 0 0,1-1 1 0 0,-1 0-1 0 0,1 0 1 0 0,0 1-1 0 0,0-1 1 0 0,-1 1-1 0 0,1-1 0 0 0,0 1 1 0 0,0 0-1 0 0,0-1 1 0 0,-1 1-1 0 0,1 0 1 0 0,0 0-1 0 0,0 1 0 0 0,0-1 1 0 0,-1 0-1 0 0,1 0 1 0 0,0 1-1 0 0,0-1 1 0 0,2 2-1 0 0,3 0-9 0 0,1 0 0 0 0,-1-1 0 0 0,1 1-1 0 0,12-1 1 0 0,-4 0-16 0 0,159 28 67 0 0,-161-28-68 0 0,0-2-1 0 0,1 0 0 0 0,-1 0 0 0 0,27-8 1 0 0,-26 6 94 0 0,-1 0 1 0 0,0 1 0 0 0,1 0-1 0 0,21 1 1 0 0,106 18-61 0 0,-77-8-24 0 0,76 0 0 0 0,48-1-70 0 0,-113-3 0 0 0,-25-5 142 0 0,58-6 0 0 0,16-1 94 0 0,162 0 274 0 0,-191 3-444 0 0,32-2-43 0 0,63-2 18 0 0,-119 5-41 0 0,75-14 0 0 0,-89 10 0 0 0,24 0 13 0 0,-45 5 8 0 0,44-9-1 0 0,-69 9 6 0 0,-10 1 10 0 0,-1 0 0 0 0,1 1 0 0 0,-1 0 0 0 0,1-1 0 0 0,0 1 0 0 0,-1 0 0 0 0,1 0 0 0 0,0 0 1 0 0,-1 0-1 0 0,1 0 0 0 0,0 0 0 0 0,1 1 0 0 0,-2-1-30 0 0,-1 1 0 0 0,1 0 0 0 0,-1 0 0 0 0,1 0 0 0 0,-1 0 0 0 0,1-1 0 0 0,-1 1 0 0 0,0 0 0 0 0,0 0 0 0 0,1 0 0 0 0,-1 0 0 0 0,0 0 0 0 0,0 0 0 0 0,0 0 0 0 0,0 0 0 0 0,0 0 0 0 0,0 0 0 0 0,0 0 0 0 0,0 0 0 0 0,-1 0 0 0 0,1 0 0 0 0,0 0 0 0 0,-1 0 0 0 0,1 0 0 0 0,0-1 0 0 0,-2 2 0 0 0,0 9-241 0 0,-3 0-105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3:06.391"/>
    </inkml:context>
    <inkml:brush xml:id="br0">
      <inkml:brushProperty name="width" value="0.1" units="cm"/>
      <inkml:brushProperty name="height" value="0.1" units="cm"/>
      <inkml:brushProperty name="color" value="#66CC00"/>
    </inkml:brush>
  </inkml:definitions>
  <inkml:trace contextRef="#ctx0" brushRef="#br0">0 16 1439 0 0,'194'7'1078'0'0,"14"0"-122"0"0,-158-8-623 0 0,0-3 1 0 0,57-10-1 0 0,-77 9-116 0 0,0 2 1 0 0,0 1-1 0 0,0 1 1 0 0,0 2 0 0 0,43 6-1 0 0,144 38-62 0 0,-181-36-161 0 0,192 31 60 0 0,-147-29-44 0 0,32 3-10 0 0,1-6 0 0 0,0-4 0 0 0,1-6 0 0 0,220-31 0 0 0,-285 29 0 0 0,0 2 0 0 0,0 2 0 0 0,74 10 0 0 0,48 1 0 0 0,65-20 36 0 0,2 1 0 0 0,-162 12-36 0 0,84 14 0 0 0,29 2 0 0 0,-35-9 0 0 0,111 2 0 0 0,-134-19 174 0 0,177-31-1 0 0,-52 3 0 0 0,-87 29-41 0 0,-105 4-62 0 0,70-8 0 0 0,-63-1-63 0 0,214-19 50 0 0,-41 36-57 0 0,-40 0 0 0 0,98 11 0 0 0,38-1 0 0 0,70-10 0 0 0,-369-8 0 0 0,47-5 0 0 0,20-2 0 0 0,-92 11-1909 0 0,-10 0-246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3:14.973"/>
    </inkml:context>
    <inkml:brush xml:id="br0">
      <inkml:brushProperty name="width" value="0.1" units="cm"/>
      <inkml:brushProperty name="height" value="0.1" units="cm"/>
      <inkml:brushProperty name="color" value="#66CC00"/>
    </inkml:brush>
  </inkml:definitions>
  <inkml:trace contextRef="#ctx0" brushRef="#br0">0 1 1351 0 0,'250'11'549'0'0,"53"0"214"0"0,-301-11-762 0 0,92-4 191 0 0,156 15-1 0 0,253 12-127 0 0,-275-15-8 0 0,-46 0-48 0 0,51-21-3 0 0,-166 6 39 0 0,0 3 0 0 0,122 9-1 0 0,-110 5-27 0 0,0-4 0 0 0,0-3 0 0 0,141-12 0 0 0,-144 2-16 0 0,0 4 0 0 0,1 4 0 0 0,142 18 0 0 0,45 1 0 0 0,7 1 0 0 0,-113 4 0 0 0,105 10 0 0 0,-108-30 0 0 0,117 8 0 0 0,83 2 648 0 0,-311-15-619 0 0,-1 1 0 0 0,1 2 0 0 0,-1 3 0 0 0,48 11-1 0 0,-80-14-27 0 0,246 50 31 0 0,-219-48-25 0 0,0-2-1 0 0,0-1 0 0 0,0-2 0 0 0,71-9 0 0 0,-60 0 483 0 0,-2-3 0 0 0,1-2 0 0 0,-2-1 0 0 0,55-27-1 0 0,-92 38-423 0 0,1 1 0 0 0,-1 0 0 0 0,1 0 0 0 0,0 1 0 0 0,0 0 0 0 0,0 1 0 0 0,0 0-1 0 0,0 0 1 0 0,0 1 0 0 0,0 1 0 0 0,1-1 0 0 0,-1 2 0 0 0,12 2 0 0 0,-11-1-591 0 0,0 1 1 0 0,-1-1-1 0 0,21 12 1 0 0,-13-5-1830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3:15.364"/>
    </inkml:context>
    <inkml:brush xml:id="br0">
      <inkml:brushProperty name="width" value="0.1" units="cm"/>
      <inkml:brushProperty name="height" value="0.1" units="cm"/>
      <inkml:brushProperty name="color" value="#66CC00"/>
    </inkml:brush>
  </inkml:definitions>
  <inkml:trace contextRef="#ctx0" brushRef="#br0">6 61 919 0 0,'-4'-31'80'0'0,"2"14"-80"0"0,2 5 0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3:18.091"/>
    </inkml:context>
    <inkml:brush xml:id="br0">
      <inkml:brushProperty name="width" value="0.1" units="cm"/>
      <inkml:brushProperty name="height" value="0.1" units="cm"/>
      <inkml:brushProperty name="color" value="#66CC00"/>
    </inkml:brush>
  </inkml:definitions>
  <inkml:trace contextRef="#ctx0" brushRef="#br0">1 2 455 0 0,'5'-2'0'0'0,"-3"2"0"0"0,0 0 0 0 0,0 0 0 0 0,0 2 0 0 0,-2 0 0 0 0,1 0 192 0 0,-1 1 0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3:27.339"/>
    </inkml:context>
    <inkml:brush xml:id="br0">
      <inkml:brushProperty name="width" value="0.1" units="cm"/>
      <inkml:brushProperty name="height" value="0.1" units="cm"/>
      <inkml:brushProperty name="color" value="#66CC00"/>
    </inkml:brush>
  </inkml:definitions>
  <inkml:trace contextRef="#ctx0" brushRef="#br0">0 0 2815 0 0,'2'3'126'0'0,"0"-1"0"0"0,-1 0-1 0 0,1 0 1 0 0,0 0 0 0 0,0 0-1 0 0,1 0 1 0 0,-1-1 0 0 0,0 1-1 0 0,1-1 1 0 0,-1 1-1 0 0,1-1 1 0 0,-1 0 0 0 0,5 2-1 0 0,2 1 100 0 0,13 7-47 0 0,35 11 0 0 0,-34-14-112 0 0,-11-4 159 0 0,0-2 1 0 0,0 0-1 0 0,0 0 1 0 0,0-1-1 0 0,0-1 1 0 0,0 0 0 0 0,16-2-1 0 0,-10 1-68 0 0,0 1 0 0 0,25 2-1 0 0,-32 0-155 0 0,16 2 45 0 0,1 0-1 0 0,0-2 0 0 0,-1-1 0 0 0,29-3 0 0 0,5-2 327 0 0,0 3 1 0 0,81 8-1 0 0,21 1-36 0 0,123-23 866 0 0,-99 3-745 0 0,-73 4-364 0 0,-51 3-49 0 0,106 4 0 0 0,57 7-50 0 0,-72-3 76 0 0,51-11 190 0 0,-146 3-253 0 0,210-6 238 0 0,-131 11-171 0 0,51-3 44 0 0,-64 3-81 0 0,-23 2-10 0 0,30 0-27 0 0,-35 1 0 0 0,2-1 56 0 0,-29 0-25 0 0,73-8 0 0 0,14-1 173 0 0,-81 5-142 0 0,9 1-22 0 0,59-4 48 0 0,-77-2-56 0 0,1 4 0 0 0,0 2 0 0 0,113 14 0 0 0,-24-6 40 0 0,-24-3-16 0 0,25 16 20 0 0,34 2 40 0 0,-50-3-120 0 0,-2-1 62 0 0,-46-12 11 0 0,139-9 0 0 0,-27 1 34 0 0,-134 4-53 0 0,126-12 0 0 0,-65-7 9 0 0,160 2-1 0 0,11 23-58 0 0,372-3 128 0 0,-343-14 182 0 0,-162 7-225 0 0,456-7 288 0 0,-533 8-294 0 0,104-14 0 0 0,-14 0 15 0 0,-126 13-43 0 0,85-7 102 0 0,-119 6-147 0 0,20-3 57 0 0,1 1-1 0 0,0 3 1 0 0,53 3-1 0 0,-38 5-46 0 0,0-3 0 0 0,0-2 0 0 0,113-14 0 0 0,-107 4-3 0 0,-1 4 0 0 0,1 2 0 0 0,0 3-1 0 0,118 16 1 0 0,139 17 51 0 0,-49-33-37 0 0,73 4 10 0 0,-38 3-37 0 0,-104-27 40 0 0,-57 3-16 0 0,-129 15-204 0 0,34 2-1 0 0,-47 0 120 0 0,0 1 0 0 0,0 0-1 0 0,0 0 1 0 0,0 0-1 0 0,0 1 1 0 0,-1 0 0 0 0,1 0-1 0 0,-1 1 1 0 0,1-1 0 0 0,5 5-1 0 0,3 3-574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3:31.176"/>
    </inkml:context>
    <inkml:brush xml:id="br0">
      <inkml:brushProperty name="width" value="0.1" units="cm"/>
      <inkml:brushProperty name="height" value="0.1" units="cm"/>
      <inkml:brushProperty name="color" value="#66CC00"/>
    </inkml:brush>
  </inkml:definitions>
  <inkml:trace contextRef="#ctx0" brushRef="#br0">37 34 3511 0 0,'-3'0'69'0'0,"1"0"-1"0"0,0-1 1 0 0,-1 1-1 0 0,1-1 1 0 0,0 1-1 0 0,0-1 0 0 0,-1 0 1 0 0,1 0-1 0 0,-4-2 1 0 0,6 3 9 0 0,-1 0 0 0 0,0-1 1 0 0,1 1-1 0 0,-1-1 0 0 0,1 1 0 0 0,-1 0 1 0 0,1-1-1 0 0,-1 1 0 0 0,1-1 0 0 0,-1 1 1 0 0,1-1-1 0 0,-1 0 0 0 0,1 1 1 0 0,0-1-1 0 0,-1 1 0 0 0,1-1 0 0 0,0 0 1 0 0,0 1-1 0 0,-1-1 0 0 0,1 0 1 0 0,0 1-1 0 0,0-1 0 0 0,0 0 0 0 0,0 1 1 0 0,0-1-1 0 0,0 0 0 0 0,0 1 0 0 0,0-1 1 0 0,0 0-1 0 0,0 1 0 0 0,0-1 1 0 0,0 0-1 0 0,0 1 0 0 0,1-2 0 0 0,0 1-33 0 0,-1 1 0 0 0,1-1 0 0 0,-1 1 0 0 0,1 0 0 0 0,0-1 0 0 0,-1 1 0 0 0,1 0 0 0 0,0 0 0 0 0,-1-1 0 0 0,1 1 0 0 0,0 0 0 0 0,-1 0-1 0 0,1 0 1 0 0,0 0 0 0 0,-1 0 0 0 0,1 0 0 0 0,0 0 0 0 0,-1 0 0 0 0,1 0 0 0 0,0 0 0 0 0,1 1 0 0 0,21 3 92 0 0,-12-2 17 0 0,1 0-13 0 0,0 1-1 0 0,0 0 1 0 0,0 1-1 0 0,0 0 1 0 0,12 6-1 0 0,-21-9-104 0 0,72 26 839 0 0,-42-17-757 0 0,-15-5-51 0 0,-1 0-1 0 0,1-2 0 0 0,0 0 0 0 0,34 0 0 0 0,76-8 1360 0 0,-78 2-1103 0 0,-43 3-302 0 0,63-5 153 0 0,104 8-1 0 0,-143 1-87 0 0,-7-1 87 0 0,40-1 0 0 0,56-14 176 0 0,-75 6-215 0 0,-1 2 1 0 0,47 1-1 0 0,-52 7-65 0 0,40 9 0 0 0,-61-10-63 0 0,47 6 49 0 0,1-2 0 0 0,-1-4-1 0 0,83-5 1 0 0,87-7 325 0 0,103-4-317 0 0,-14-21 191 0 0,-292 30-220 0 0,42-2 30 0 0,0 3 1 0 0,-1 4 0 0 0,90 12-1 0 0,-69-2-56 0 0,238 18 48 0 0,-286-27-54 0 0,257 3 67 0 0,-210-8-40 0 0,117-17-1 0 0,-133 10-2 0 0,0 5-1 0 0,1 2 1 0 0,-1 4 0 0 0,93 14-1 0 0,-89-10-25 0 0,1-4 0 0 0,135-15-1 0 0,-55 2 66 0 0,-77 12-65 0 0,90 10 0 0 0,-90-3 0 0 0,93-4 0 0 0,-94-7 0 0 0,91-6 0 0 0,-122 6-2 0 0,54 4-1 0 0,22-1 72 0 0,166-7-69 0 0,-34 9 0 0 0,64-14 64 0 0,187-3-64 0 0,-295 20 0 0 0,-149-1 0 0 0,226 18 64 0 0,-179-11-64 0 0,-67-4 0 0 0,63 14 0 0 0,-41-7 0 0 0,276 27 0 0 0,-207-20 0 0 0,-92-12 0 0 0,-1-2 0 0 0,1-1 0 0 0,79-4 0 0 0,71-12 0 0 0,-145 11 0 0 0,97 11 0 0 0,50 22 0 0 0,-156-27 0 0 0,-1-2 0 0 0,81-3 0 0 0,-81-3 0 0 0,56-2 0 0 0,153 14 0 0 0,-162-3 16 0 0,0-3 0 0 0,-1-5 0 0 0,147-18 0 0 0,-165 12 0 0 0,0 4 0 0 0,0 3 0 0 0,73 9 0 0 0,-99-7-6 0 0,0-3-1 0 0,0-2 0 0 0,0-1 1 0 0,43-11-1 0 0,37-3 19 0 0,-66 12-1 0 0,81 2-1 0 0,269-1-26 0 0,-138-4 0 0 0,-142 16 4 0 0,-36 0 16 0 0,1-4 0 0 0,107-11 0 0 0,-116 0-20 0 0,0 4 0 0 0,1 3 0 0 0,133 17 0 0 0,-163-12 0 0 0,0-3 0 0 0,0-2 0 0 0,63-9 0 0 0,-92 7 0 0 0,98-5 0 0 0,123 9 0 0 0,-166 3 0 0 0,-36-1 0 0 0,1-1 0 0 0,45-5 0 0 0,126-16 0 0 0,-161 17 0 0 0,106 10 0 0 0,47 28 0 0 0,-154-32 0 0 0,107-5 0 0 0,-93-2 0 0 0,7-1 0 0 0,83 6 0 0 0,-117 2 1 0 0,-1 0 2 0 0,-1-2 1 0 0,69-4-1 0 0,76-27 50 0 0,-100 14-21 0 0,92-5 0 0 0,-53 20-32 0 0,-69 2 0 0 0,70-8 0 0 0,66-5 64 0 0,-37 15-64 0 0,-143-4 0 0 0,0-1 0 0 0,0 1 0 0 0,18-5 0 0 0,-27 5-5 0 0,-1 0 0 0 0,0 0-1 0 0,1 0 1 0 0,-1 0 0 0 0,1 1-1 0 0,-1-1 1 0 0,0 0 0 0 0,0 1-1 0 0,1-1 1 0 0,-1 1 0 0 0,0-1-1 0 0,0 1 1 0 0,1 0 0 0 0,-1-1 0 0 0,0 1-1 0 0,0 0 1 0 0,0 0 0 0 0,0 0-1 0 0,0 0 1 0 0,0 0 0 0 0,0 0-1 0 0,-1 0 1 0 0,1 0 0 0 0,0 0-1 0 0,0 1 1 0 0,0 1 0 0 0,19 39-287 0 0,-17-34 219 0 0,6 14-243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3:44.978"/>
    </inkml:context>
    <inkml:brush xml:id="br0">
      <inkml:brushProperty name="width" value="0.1" units="cm"/>
      <inkml:brushProperty name="height" value="0.1" units="cm"/>
      <inkml:brushProperty name="color" value="#66CC00"/>
    </inkml:brush>
  </inkml:definitions>
  <inkml:trace contextRef="#ctx0" brushRef="#br0">0 39 919 0 0,'55'-17'3415'0'0,"-31"12"-3354"0"0,0 0 0 0 0,1 1 0 0 0,-1 2 0 0 0,1 0 0 0 0,-1 1-1 0 0,32 4 1 0 0,66-3 106 0 0,-12-5 328 0 0,122 10 0 0 0,-152-3-385 0 0,-24-1 97 0 0,73 11 1 0 0,100 24-27 0 0,-206-32-188 0 0,219 21 214 0 0,-78-15-146 0 0,112 2 70 0 0,-198-10-118 0 0,-24-1 13 0 0,88-7-1 0 0,-15-7-25 0 0,132 4 0 0 0,-130 16-1 0 0,0 0 13 0 0,558 4 41 0 0,-625-12-53 0 0,-1-2 0 0 0,0-4 0 0 0,-1-2 0 0 0,79-22 0 0 0,-134 30 5 0 0,0 0 0 0 0,0 0-1 0 0,0 0 1 0 0,1 1-1 0 0,-1 0 1 0 0,0-1-1 0 0,0 2 1 0 0,0-1 0 0 0,0 1-1 0 0,0 0 1 0 0,0 0-1 0 0,0 0 1 0 0,8 3-1 0 0,-3 1-4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3:47.785"/>
    </inkml:context>
    <inkml:brush xml:id="br0">
      <inkml:brushProperty name="width" value="0.1" units="cm"/>
      <inkml:brushProperty name="height" value="0.1" units="cm"/>
      <inkml:brushProperty name="color" value="#66CC00"/>
    </inkml:brush>
  </inkml:definitions>
  <inkml:trace contextRef="#ctx0" brushRef="#br0">0 84 919 0 0,'2'-1'144'0'0,"0"0"0"0"0,0 1-1 0 0,1-1 1 0 0,-1 0-1 0 0,0 1 1 0 0,0 0-1 0 0,0-1 1 0 0,0 1-1 0 0,0 0 1 0 0,0 0-1 0 0,1 0 1 0 0,1 1-1 0 0,2-1-137 0 0,23 1 57 0 0,0 1-1 0 0,1 1 1 0 0,-1 2-1 0 0,29 8 0 0 0,-47-10-70 0 0,0 1 170 0 0,1 0-1 0 0,0-1 0 0 0,0 0 1 0 0,0-1-1 0 0,0-1 0 0 0,0 0 1 0 0,0 0-1 0 0,0-1 0 0 0,0-1 1 0 0,14-2-1 0 0,17-4 485 0 0,83-2 0 0 0,-44 5-329 0 0,-17 3-188 0 0,96 9-1 0 0,-125-5-126 0 0,55-1 34 0 0,1-4 1 0 0,109-16-1 0 0,-41 3 252 0 0,101 9 202 0 0,23-1-126 0 0,75-6-39 0 0,-143 9-184 0 0,-78-9-122 0 0,16 1 22 0 0,214 3 6 0 0,292-3 174 0 0,-516 10-222 0 0,61 1 66 0 0,58 11-65 0 0,169 0 0 0 0,-310-10 0 0 0,152 18 0 0 0,-99 9 0 0 0,65 7 0 0 0,22-25 54 0 0,-55-4-44 0 0,-41 3-14 0 0,207 15 80 0 0,-246-10-54 0 0,0-6-1 0 0,182-14 0 0 0,83-10 306 0 0,-275 14-318 0 0,185-13 199 0 0,-290 15-139 0 0,0 1 0 0 0,0 1 0 0 0,0 0-1 0 0,0 0 1 0 0,0 1 0 0 0,16 6-1 0 0,-21-6-289 0 0,-1 1 0 0 0,1-1 0 0 0,-1 2 0 0 0,0-1 0 0 0,0 1 0 0 0,0 0 0 0 0,0 0 0 0 0,-1 0 0 0 0,1 1 0 0 0,-1 0 0 0 0,0 0 0 0 0,5 8 0 0 0,8 13-2859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8:02.883"/>
    </inkml:context>
    <inkml:brush xml:id="br0">
      <inkml:brushProperty name="width" value="0.1" units="cm"/>
      <inkml:brushProperty name="height" value="0.1" units="cm"/>
      <inkml:brushProperty name="color" value="#E71224"/>
    </inkml:brush>
  </inkml:definitions>
  <inkml:trace contextRef="#ctx0" brushRef="#br0">94 0 4487 0 0,'-5'0'82'0'0,"0"0"0"0"0,0 0 0 0 0,0 1 0 0 0,0 0 0 0 0,0-1 0 0 0,0 2-1 0 0,0-1 1 0 0,-8 3 0 0 0,11-2 12 0 0,-1 0-1 0 0,1-1 1 0 0,-1 1 0 0 0,1 0-1 0 0,0 0 1 0 0,-1 0 0 0 0,1 1-1 0 0,0-1 1 0 0,1 0-1 0 0,-1 1 1 0 0,0-1 0 0 0,1 1-1 0 0,-1 0 1 0 0,1 0-1 0 0,-2 4 1 0 0,2-4-54 0 0,-1 1 0 0 0,1 0 0 0 0,0 0 0 0 0,0-1 0 0 0,0 1 0 0 0,1 0 0 0 0,-1 0 0 0 0,1 0 0 0 0,0 0 0 0 0,0 0 0 0 0,0 0 0 0 0,1 0 0 0 0,-1 0 0 0 0,1 0 0 0 0,0-1 0 0 0,0 1-1 0 0,1 0 1 0 0,-1 0 0 0 0,1-1 0 0 0,-1 1 0 0 0,1-1 0 0 0,0 1 0 0 0,1-1 0 0 0,-1 0 0 0 0,1 0 0 0 0,-1 0 0 0 0,1 0 0 0 0,0 0 0 0 0,0-1 0 0 0,0 1 0 0 0,0-1 0 0 0,0 0 0 0 0,1 0 0 0 0,-1 0 0 0 0,1 0 0 0 0,-1-1 0 0 0,1 1 0 0 0,5 0 0 0 0,23 9 278 0 0,0-1-1 0 0,1-3 1 0 0,1 0 0 0 0,-1-2 0 0 0,1-1 0 0 0,0-2 0 0 0,0-2 0 0 0,0-1 0 0 0,0-1 0 0 0,-1-2-1 0 0,59-14 1 0 0,-68 12-312 0 0,0-1 96 0 0,1 1-1 0 0,-1 1 1 0 0,30-1 0 0 0,-47 6-153 0 0,1 0 1 0 0,-1 0 0 0 0,1 0-1 0 0,-1 1 1 0 0,0 1 0 0 0,1-1-1 0 0,-1 1 1 0 0,0 0-1 0 0,0 1 1 0 0,0 0 0 0 0,0 0-1 0 0,-1 0 1 0 0,1 1 0 0 0,-1 0-1 0 0,7 5 1 0 0,2 4-885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4:09.821"/>
    </inkml:context>
    <inkml:brush xml:id="br0">
      <inkml:brushProperty name="width" value="0.1" units="cm"/>
      <inkml:brushProperty name="height" value="0.1" units="cm"/>
      <inkml:brushProperty name="color" value="#66CC00"/>
    </inkml:brush>
  </inkml:definitions>
  <inkml:trace contextRef="#ctx0" brushRef="#br0">1 52 2527 0 0,'4'-15'112'0'0,"3"1"24"0"0,2 1-136 0 0,-2 5 0 0 0,1 7 0 0 0,-3 2-1096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4:22.033"/>
    </inkml:context>
    <inkml:brush xml:id="br0">
      <inkml:brushProperty name="width" value="0.1" units="cm"/>
      <inkml:brushProperty name="height" value="0.1" units="cm"/>
      <inkml:brushProperty name="color" value="#66CC00"/>
    </inkml:brush>
  </inkml:definitions>
  <inkml:trace contextRef="#ctx0" brushRef="#br0">11 44 1375 0 0,'0'0'45'0'0,"0"0"-1"0"0,-1 0 0 0 0,1-1 0 0 0,0 1 0 0 0,0 0 0 0 0,0 0 0 0 0,0 0 0 0 0,-1 0 0 0 0,1 0 1 0 0,0-1-1 0 0,0 1 0 0 0,0 0 0 0 0,-1 0 0 0 0,1 0 0 0 0,0 0 0 0 0,0 0 0 0 0,-1 0 0 0 0,1 0 0 0 0,0 0 1 0 0,0 0-1 0 0,0 0 0 0 0,-1 0 0 0 0,1 0 0 0 0,0 0 0 0 0,0 0 0 0 0,-1 0 0 0 0,1 0 0 0 0,0 0 1 0 0,0 0-1 0 0,-1 0 0 0 0,1 0 0 0 0,0 0 0 0 0,0 0 0 0 0,0 0 0 0 0,-1 1 0 0 0,1-1 0 0 0,0 0 0 0 0,0 0 1 0 0,0 0-1 0 0,-1 0 0 0 0,1 0 0 0 0,0 1 0 0 0,0-1 0 0 0,0 0 0 0 0,0 0 0 0 0,0 0 0 0 0,-1 1 0 0 0,1-1 1 0 0,0 0-1 0 0,0 0 0 0 0,0 0 0 0 0,0 1 0 0 0,0-1 0 0 0,0 1 0 0 0,0-1 5 0 0,0 1-1 0 0,0-1 0 0 0,0 1 1 0 0,0-1-1 0 0,0 1 1 0 0,1-1-1 0 0,-1 1 1 0 0,0 0-1 0 0,0-1 0 0 0,1 1 1 0 0,-1-1-1 0 0,0 1 1 0 0,1-1-1 0 0,-1 0 0 0 0,0 1 1 0 0,1-1-1 0 0,-1 1 1 0 0,1-1-1 0 0,-1 0 1 0 0,1 1-1 0 0,-1-1 0 0 0,1 0 1 0 0,-1 1-1 0 0,1-1 1 0 0,-1 0-1 0 0,1 0 0 0 0,-1 1 1 0 0,1-1-1 0 0,-1 0 1 0 0,1 0-1 0 0,-1 0 1 0 0,1 0-1 0 0,1 0 0 0 0,34 11 730 0 0,-29-9-666 0 0,-1 1 0 0 0,1-1 0 0 0,0-1-1 0 0,0 1 1 0 0,0-1 0 0 0,0 0 0 0 0,11-1-1 0 0,381-21 2775 0 0,-271 24-2691 0 0,-28 1-70 0 0,-52-4-112 0 0,9 1 117 0 0,73-9 0 0 0,173-21 951 0 0,-135 26-643 0 0,-23 2-212 0 0,-78-2-151 0 0,104-9 5 0 0,-104 7-63 0 0,0 3 1 0 0,104 11-1 0 0,-35-1-16 0 0,127-13 137 0 0,-147 0-84 0 0,107 8 32 0 0,7 0-44 0 0,29-5-42 0 0,-161 2 0 0 0,64 6 10 0 0,38-2 44 0 0,-22-13-54 0 0,46-1 0 0 0,296 2 64 0 0,86 17 0 0 0,-275-5 0 0 0,-309-4-63 0 0,186 11 52 0 0,-113-5-24 0 0,135-9 1 0 0,-59-2-15 0 0,49 19 12 0 0,26-1 21 0 0,149-7 69 0 0,45-4 22 0 0,-8-4 117 0 0,33-1-115 0 0,-376 1-111 0 0,258 4-20 0 0,-157 2-10 0 0,-94 0 0 0 0,197 8 0 0 0,76 26 37 0 0,-60-3-10 0 0,144-30-27 0 0,-390-14 33 0 0,3-1 29 0 0,-60 9-58 0 0,0 1-1 0 0,0 0 1 0 0,-1 1 0 0 0,1-1-1 0 0,0 1 1 0 0,0 0 0 0 0,0 1 0 0 0,9 3-1 0 0,-14-4 8 0 0,1 0 0 0 0,0 0 0 0 0,-1 1 0 0 0,1-1-1 0 0,0 0 1 0 0,-1 1 0 0 0,0 0 0 0 0,1-1 0 0 0,-1 1-1 0 0,0 0 1 0 0,0 0 0 0 0,0-1 0 0 0,0 1 0 0 0,0 0-1 0 0,0 0 1 0 0,-1 0 0 0 0,1 0 0 0 0,0 3 0 0 0,5 38-1238 0 0,-4-11-3504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5:12.085"/>
    </inkml:context>
    <inkml:brush xml:id="br0">
      <inkml:brushProperty name="width" value="0.1" units="cm"/>
      <inkml:brushProperty name="height" value="0.1" units="cm"/>
      <inkml:brushProperty name="color" value="#66CC00"/>
    </inkml:brush>
  </inkml:definitions>
  <inkml:trace contextRef="#ctx0" brushRef="#br0">0 50 1087 0 0,'0'-15'0'0'0,"0"3"96"0"0,0 1-96 0 0,0 3 0 0 0,0 5 0 0 0,2 3 0 0 0,-2 1 0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5:13.319"/>
    </inkml:context>
    <inkml:brush xml:id="br0">
      <inkml:brushProperty name="width" value="0.1" units="cm"/>
      <inkml:brushProperty name="height" value="0.1" units="cm"/>
      <inkml:brushProperty name="color" value="#66CC00"/>
    </inkml:brush>
  </inkml:definitions>
  <inkml:trace contextRef="#ctx0" brushRef="#br0">0 39 1583 0 0,'6'-16'64'0'0,"-4"7"24"0"0,0 0-88 0 0,-1 5 0 0 0,3 4 0 0 0,-2 0 0 0 0,0 2 0 0 0,0-4 0 0 0,-1 2 0 0 0,5 0 0 0 0,-3 2 0 0 0,3 0 0 0 0,-2 1-80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5:37.166"/>
    </inkml:context>
    <inkml:brush xml:id="br0">
      <inkml:brushProperty name="width" value="0.1" units="cm"/>
      <inkml:brushProperty name="height" value="0.1" units="cm"/>
      <inkml:brushProperty name="color" value="#66CC00"/>
    </inkml:brush>
  </inkml:definitions>
  <inkml:trace contextRef="#ctx0" brushRef="#br0">0 59 1439 0 0,'17'-15'64'0'0,"1"1"8"0"0,2 1-72 0 0,-2 4 0 0 0,-5 3 0 0 0,-4 5 0 0 0,-1 2 0 0 0,-1 1 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5:37.626"/>
    </inkml:context>
    <inkml:brush xml:id="br0">
      <inkml:brushProperty name="width" value="0.1" units="cm"/>
      <inkml:brushProperty name="height" value="0.1" units="cm"/>
      <inkml:brushProperty name="color" value="#66CC00"/>
    </inkml:brush>
  </inkml:definitions>
  <inkml:trace contextRef="#ctx0" brushRef="#br0">1 52 1087 0 0,'3'-22'0'0'0,"1"9"96"0"0,2 4-96 0 0,-5 3 0 0 0,1 5 0 0 0,0 2 0 0 0,0-1 0 0 0,3 0 0 0 0,-1 0 0 0 0,3 4-64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3T00:06:31.764"/>
    </inkml:context>
    <inkml:brush xml:id="br0">
      <inkml:brushProperty name="width" value="0.1" units="cm"/>
      <inkml:brushProperty name="height" value="0.1" units="cm"/>
      <inkml:brushProperty name="color" value="#66CC00"/>
    </inkml:brush>
  </inkml:definitions>
  <inkml:trace contextRef="#ctx0" brushRef="#br0">1 59 1839 0 0,'0'-1'16'0'0,"0"1"0"0"0,0-1-1 0 0,0 1 1 0 0,1-1 0 0 0,-1 1-1 0 0,0-1 1 0 0,0 0 0 0 0,1 1-1 0 0,-1 0 1 0 0,0-1 0 0 0,1 1-1 0 0,-1-1 1 0 0,0 1 0 0 0,1-1-1 0 0,-1 1 1 0 0,1 0 0 0 0,-1-1-1 0 0,0 1 1 0 0,1 0 0 0 0,-1-1-1 0 0,1 1 1 0 0,-1 0-1 0 0,1 0 1 0 0,-1-1 0 0 0,1 1-1 0 0,-1 0 1 0 0,1 0 0 0 0,0 0-1 0 0,-1 0 1 0 0,1 0 0 0 0,-1 0-1 0 0,1 0 1 0 0,-1 0 0 0 0,1 0-1 0 0,0 0 1 0 0,-1 0 0 0 0,1 0-1 0 0,-1 0 1 0 0,1 0 0 0 0,-1 0-1 0 0,1 1 1 0 0,-1-1 0 0 0,2 1-1 0 0,28 9 891 0 0,-27-9-989 0 0,17 7 98 0 0,-8-2 2 0 0,1-1-1 0 0,0 0 1 0 0,1 0-1 0 0,-1-2 1 0 0,1 0 0 0 0,0 0-1 0 0,0-1 1 0 0,24 0-1 0 0,122-19 1004 0 0,-107 9-564 0 0,1 2-1 0 0,57 2 1 0 0,-1 9-252 0 0,95 2-42 0 0,-158-8-84 0 0,-1-2 1 0 0,66-13-1 0 0,97-32 738 0 0,-184 43-713 0 0,0 2-1 0 0,1 1 0 0 0,-1 0 0 0 0,41 4 0 0 0,101 22 43 0 0,-113-14-127 0 0,0-2 0 0 0,0-3 0 0 0,69-2 0 0 0,-84-5 4 0 0,1 2-1 0 0,-1 2 0 0 0,1 1 1 0 0,-1 2-1 0 0,59 16 0 0 0,-60-11-10 0 0,1-2 0 0 0,0-1-1 0 0,0-3 1 0 0,0 0 0 0 0,58-4-1 0 0,212 13 98 0 0,-206-5-88 0 0,209 0 44 0 0,-254-9-40 0 0,0 2 0 0 0,112 18 0 0 0,-49 13-25 0 0,-90-22 12 0 0,0-1 0 0 0,1-2 0 0 0,0-1 0 0 0,35 2 0 0 0,-18-9 8 0 0,75-10 0 0 0,-89 5-11 0 0,1 3-1 0 0,1 1 0 0 0,-1 1 0 0 0,44 5 0 0 0,-21 6-7 0 0,73 7 0 0 0,-119-17 15 0 0,1-1 0 0 0,-1 0-1 0 0,1-1 1 0 0,-1-1 0 0 0,0 0-1 0 0,18-6 1 0 0,12-4 10 0 0,-42 13-24 0 0,0 0 0 0 0,0 0-1 0 0,0 0 1 0 0,0 0-1 0 0,0 0 1 0 0,0 0-1 0 0,0 0 1 0 0,0 0 0 0 0,0 0-1 0 0,0 1 1 0 0,-1-1-1 0 0,1 0 1 0 0,0 1 0 0 0,0-1-1 0 0,0 1 1 0 0,-1-1-1 0 0,1 1 1 0 0,0-1-1 0 0,0 1 1 0 0,-1-1 0 0 0,1 1-1 0 0,0 0 1 0 0,-1-1-1 0 0,1 1 1 0 0,-1 0 0 0 0,1 0-1 0 0,0 1 1 0 0,10 24-406 0 0,-7-11-31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8:03.518"/>
    </inkml:context>
    <inkml:brush xml:id="br0">
      <inkml:brushProperty name="width" value="0.1" units="cm"/>
      <inkml:brushProperty name="height" value="0.1" units="cm"/>
      <inkml:brushProperty name="color" value="#E71224"/>
    </inkml:brush>
  </inkml:definitions>
  <inkml:trace contextRef="#ctx0" brushRef="#br0">1 90 3223 0 0,'0'-3'197'0'0,"0"0"-1"0"0,0 0 0 0 0,0 1 0 0 0,1-1 0 0 0,-1 0 1 0 0,1 0-1 0 0,0 0 0 0 0,0 1 0 0 0,0-1 0 0 0,0 0 1 0 0,1 1-1 0 0,-1-1 0 0 0,1 1 0 0 0,-1 0 0 0 0,1-1 0 0 0,2-1 1 0 0,0 0 30 0 0,0 1 1 0 0,0 0-1 0 0,0 0 1 0 0,1 0-1 0 0,-1 1 0 0 0,1-1 1 0 0,-1 1-1 0 0,9-3 1 0 0,0 1 52 0 0,1 1 0 0 0,1 0 0 0 0,-1 1 0 0 0,0 1 0 0 0,25 0 0 0 0,198 21 1109 0 0,-94-4-881 0 0,212 15-1 0 0,-287-20-509 0 0,100 29-1 0 0,-124-28-325 0 0,-6-2 26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8:03.982"/>
    </inkml:context>
    <inkml:brush xml:id="br0">
      <inkml:brushProperty name="width" value="0.1" units="cm"/>
      <inkml:brushProperty name="height" value="0.1" units="cm"/>
      <inkml:brushProperty name="color" value="#E71224"/>
    </inkml:brush>
  </inkml:definitions>
  <inkml:trace contextRef="#ctx0" brushRef="#br0">2 67 3679 0 0,'-1'-2'110'0'0,"1"1"-1"0"0,0-1 0 0 0,-1 1 0 0 0,1-1 0 0 0,0 1 1 0 0,0-1-1 0 0,0 1 0 0 0,0-1 0 0 0,0 1 0 0 0,1-1 1 0 0,-1 1-1 0 0,0-1 0 0 0,1 1 0 0 0,-1 0 0 0 0,1-1 1 0 0,0 1-1 0 0,-1 0 0 0 0,1-1 0 0 0,0 1 0 0 0,0 0 1 0 0,0-1-1 0 0,0 1 0 0 0,0 0 0 0 0,0 0 0 0 0,0 0 1 0 0,0 0-1 0 0,2-1 0 0 0,2-1 325 0 0,0 0-1 0 0,1 1 1 0 0,-1 0 0 0 0,1 0-1 0 0,-1 1 1 0 0,8-2 0 0 0,14-2-201 0 0,0 2 1 0 0,-1 1-1 0 0,2 1 1 0 0,-1 1 0 0 0,43 6-1 0 0,134 32-189 0 0,-91-13-482 0 0,138 14 0 0 0,-196-35 7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8:04.498"/>
    </inkml:context>
    <inkml:brush xml:id="br0">
      <inkml:brushProperty name="width" value="0.1" units="cm"/>
      <inkml:brushProperty name="height" value="0.1" units="cm"/>
      <inkml:brushProperty name="color" value="#E71224"/>
    </inkml:brush>
  </inkml:definitions>
  <inkml:trace contextRef="#ctx0" brushRef="#br0">1 44 2759 0 0,'0'-1'30'0'0,"1"-1"-1"0"0,-1 1 0 0 0,1-1 1 0 0,0 1-1 0 0,-1 0 0 0 0,1-1 0 0 0,0 1 1 0 0,0 0-1 0 0,0-1 0 0 0,0 1 0 0 0,0 0 1 0 0,0 0-1 0 0,0 0 0 0 0,1 0 0 0 0,-1 0 1 0 0,0 0-1 0 0,1 1 0 0 0,-1-1 1 0 0,0 0-1 0 0,1 0 0 0 0,-1 1 0 0 0,1-1 1 0 0,-1 1-1 0 0,1 0 0 0 0,-1-1 0 0 0,2 1 1 0 0,7-1 551 0 0,-1 0 0 0 0,1 0 1 0 0,11 1-1 0 0,-8 0 1 0 0,229 5 1566 0 0,233-8-1828 0 0,-422-2-451 0 0,116-7 325 0 0,-56 15-2873 0 0,-59 3-31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8:05.185"/>
    </inkml:context>
    <inkml:brush xml:id="br0">
      <inkml:brushProperty name="width" value="0.1" units="cm"/>
      <inkml:brushProperty name="height" value="0.1" units="cm"/>
      <inkml:brushProperty name="color" value="#E71224"/>
    </inkml:brush>
  </inkml:definitions>
  <inkml:trace contextRef="#ctx0" brushRef="#br0">13 10 2303 0 0,'-12'-1'376'0'0,"14"6"428"0"0,20 9-224 0 0,-8-9-410 0 0,1-1-1 0 0,-1-1 0 0 0,1 0 0 0 0,23 1 1 0 0,64-2 595 0 0,-45-2-319 0 0,344-22 1740 0 0,-3 0-1064 0 0,-236 20-978 0 0,-54 0-129 0 0,136 14 0 0 0,-174 0-91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8:05.828"/>
    </inkml:context>
    <inkml:brush xml:id="br0">
      <inkml:brushProperty name="width" value="0.1" units="cm"/>
      <inkml:brushProperty name="height" value="0.1" units="cm"/>
      <inkml:brushProperty name="color" value="#E71224"/>
    </inkml:brush>
  </inkml:definitions>
  <inkml:trace contextRef="#ctx0" brushRef="#br0">0 51 2759 0 0,'0'0'47'0'0,"0"-1"-1"0"0,0 0 0 0 0,1 0 0 0 0,-1 1 0 0 0,0-1 1 0 0,0 0-1 0 0,1 0 0 0 0,-1 1 0 0 0,0-1 0 0 0,1 0 0 0 0,-1 1 1 0 0,1-1-1 0 0,-1 0 0 0 0,1 1 0 0 0,-1-1 0 0 0,1 1 1 0 0,-1-1-1 0 0,1 0 0 0 0,0 1 0 0 0,-1 0 0 0 0,1-1 0 0 0,0 1 1 0 0,1-1-1 0 0,21-7 1865 0 0,-12 4-1828 0 0,2 0 88 0 0,-1 1-1 0 0,0 0 1 0 0,1 1 0 0 0,0 0 0 0 0,-1 1-1 0 0,22 1 1 0 0,81 10 209 0 0,-41-1-176 0 0,457 11 2209 0 0,-372-17-2140 0 0,-51-1-189 0 0,1-6-1 0 0,119-19 1 0 0,-161 11-55 0 0,0 4 1 0 0,1 3-1 0 0,97 5 0 0 0,-98 6-743 0 0,-4-2-2860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8:06.500"/>
    </inkml:context>
    <inkml:brush xml:id="br0">
      <inkml:brushProperty name="width" value="0.1" units="cm"/>
      <inkml:brushProperty name="height" value="0.1" units="cm"/>
      <inkml:brushProperty name="color" value="#E71224"/>
    </inkml:brush>
  </inkml:definitions>
  <inkml:trace contextRef="#ctx0" brushRef="#br0">11 59 3679 0 0,'-3'-9'87'0'0,"1"5"-59"0"0,1 1-1 0 0,0-1 0 0 0,0 1 1 0 0,0 0-1 0 0,0-1 0 0 0,1 0 1 0 0,-1 1-1 0 0,1-1 0 0 0,0-3 0 0 0,3 5 245 0 0,0 1-1 0 0,-1 0 0 0 0,1-1 0 0 0,0 2 1 0 0,0-1-1 0 0,0 0 0 0 0,0 0 0 0 0,0 1 1 0 0,0 0-1 0 0,4-1 0 0 0,-7 1-229 0 0,33 0 359 0 0,0 1 1 0 0,0 1-1 0 0,0 2 0 0 0,51 12 1 0 0,5 0-251 0 0,53 5-33 0 0,126 19-84 0 0,-112-14-396 0 0,-81-15 124 0 0</inkml:trace>
  <inkml:trace contextRef="#ctx0" brushRef="#br0" timeOffset="1">5119 23 455 0 0,'-3'-13'-133'0'0,"8"8"277"0"0,16 10 1134 0 0,-8-1-120 0 0,115 28 2009 0 0,-56-17-2970 0 0,1-3 0 0 0,86 3 1 0 0,198-13-70 0 0,-188-3-83 0 0,-62 1 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1:35.403"/>
    </inkml:context>
    <inkml:brush xml:id="br0">
      <inkml:brushProperty name="width" value="0.1" units="cm"/>
      <inkml:brushProperty name="height" value="0.1" units="cm"/>
      <inkml:brushProperty name="color" value="#F4F91B"/>
    </inkml:brush>
  </inkml:definitions>
  <inkml:trace contextRef="#ctx0" brushRef="#br0">1 6 1375 0 0,'22'2'509'0'0,"0"0"-1"0"0,24-1 0 0 0,-44-1-405 0 0,123 2 906 0 0,-46 1-531 0 0,149-15-1 0 0,-198 10-263 0 0,0 0 0 0 0,1 3 0 0 0,30 3-1 0 0,-24-1-84 0 0,43-2-1 0 0,8-5 248 0 0,-1 3 0 0 0,154 20 0 0 0,-227-17-376 0 0,1-2 0 0 0,0 0 0 0 0,-1-1 0 0 0,16-2 0 0 0,-11 0 0 0 0,35 1 0 0 0,146 23 215 0 0,-107-9-142 0 0,-19-7 32 0 0,120-7 0 0 0,-53-2-27 0 0,-97 4-53 0 0,89-4 166 0 0,-111 2-125 0 0,97-7 553 0 0,-105 10-570 0 0,-1-1-1 0 0,0 2 1 0 0,0 0-1 0 0,0 0 0 0 0,0 1 1 0 0,23 9-1 0 0,25 16-2482 0 0,-41-14-396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8:11.931"/>
    </inkml:context>
    <inkml:brush xml:id="br0">
      <inkml:brushProperty name="width" value="0.1" units="cm"/>
      <inkml:brushProperty name="height" value="0.1" units="cm"/>
      <inkml:brushProperty name="color" value="#E71224"/>
    </inkml:brush>
  </inkml:definitions>
  <inkml:trace contextRef="#ctx0" brushRef="#br0">1 29 1839 0 0,'0'0'-278'0'0,"1"-14"1876"0"0,-2 14-1527 0 0,1 0 0 0 0,0-1-1 0 0,0 1 1 0 0,0 0 0 0 0,0 0 0 0 0,0-1 0 0 0,0 1-1 0 0,0 0 1 0 0,0 0 0 0 0,0-1 0 0 0,0 1-1 0 0,0 0 1 0 0,0 0 0 0 0,1-1 0 0 0,-1 1 0 0 0,0 0-1 0 0,0 0 1 0 0,0-1 0 0 0,0 1 0 0 0,0 0-1 0 0,0 0 1 0 0,1 0 0 0 0,-1-1 0 0 0,0 1 0 0 0,0 0-1 0 0,0 0 1 0 0,0 0 0 0 0,1-1 0 0 0,-1 1-1 0 0,0 0 1 0 0,0 0 0 0 0,1 0 0 0 0,-1 0 0 0 0,0 0-1 0 0,0 0 1 0 0,0 0 0 0 0,1 0 0 0 0,-1-1-1 0 0,4 37 508 0 0,-2-33-498 0 0,0 0 0 0 0,0 0 0 0 0,0-1 0 0 0,1 1 0 0 0,-1-1 0 0 0,0 1 0 0 0,1-1 0 0 0,0 0 1 0 0,0 0-1 0 0,0 0 0 0 0,0-1 0 0 0,0 1 0 0 0,4 1 0 0 0,14 9 324 0 0,-13-6-307 0 0,1 0 1 0 0,-1 0-1 0 0,1-1 0 0 0,1 0 0 0 0,-1-1 1 0 0,1 0-1 0 0,0-1 0 0 0,0 0 0 0 0,0 0 0 0 0,0-1 1 0 0,0 0-1 0 0,1-1 0 0 0,-1 0 0 0 0,19-1 1 0 0,155-2 799 0 0,-109 0-697 0 0,-50 2-49 0 0,-1-1 0 0 0,32-5 0 0 0,-20 0-56 0 0,2 0-54 0 0,48-15-1 0 0,-70 17 1 0 0,-1 0 0 0 0,1 1 1 0 0,0 1-1 0 0,1 1 0 0 0,22 0 0 0 0,80 12 160 0 0,-1-3-201 0 0,-11-1 0 0 0,-49-3 22 0 0,-1-3-1 0 0,84-8 0 0 0,-63 0-21 0 0,-1 4 0 0 0,140 11 0 0 0,-133-1 13 0 0,1-2 0 0 0,0-5 0 0 0,-1-3 0 0 0,137-23-1 0 0,-175 20-12 0 0,1 2 0 0 0,76 3 0 0 0,246 2 0 0 0,-233 4 0 0 0,-26 1 0 0 0,104 8 0 0 0,-198-9 108 0 0,-25-8 24 0 0,4 1-118 0 0,0 0 0 0 0,-1 0 0 0 0,1 1 0 0 0,-1 0 0 0 0,0 0 0 0 0,1 0 0 0 0,-1 1 0 0 0,0 0 0 0 0,1 0 0 0 0,-1 0 0 0 0,-5 2 0 0 0,-21-1 26 0 0,-54-8 14 0 0,-51-1 74 0 0,-434 8 10 0 0,494 0-138 0 0,-173 5 0 0 0,176-1 22 0 0,1-4-1 0 0,-113-14 0 0 0,-294-30 43 0 0,303 41-64 0 0,64 0 0 0 0,14 0 0 0 0,42 5 0 0 0,-98 18 0 0 0,125-17 13 0 0,1-1 0 0 0,0-1 0 0 0,-1-1 0 0 0,-52-8-1 0 0,80 8-12 0 0,0 0 0 0 0,0 0 0 0 0,0 0 0 0 0,0 1 0 0 0,0-1 0 0 0,0 0 0 0 0,0 1 0 0 0,0-1 0 0 0,0 1 0 0 0,1 0 0 0 0,-1 0 0 0 0,0 0 0 0 0,0 0 0 0 0,1 0 0 0 0,-3 2 0 0 0,3-3 0 0 0,1 0 0 0 0,-1 1 0 0 0,1-1 0 0 0,0 1 0 0 0,-1-1 0 0 0,1 1 0 0 0,0-1 0 0 0,-1 1 0 0 0,1-1 0 0 0,0 1 0 0 0,-1-1 0 0 0,1 1 0 0 0,0-1 0 0 0,0 1 0 0 0,0-1 0 0 0,0 1 0 0 0,-1-1 0 0 0,1 1 0 0 0,0 0 0 0 0,0-1 0 0 0,0 1 0 0 0,0-1 0 0 0,0 1 0 0 0,1 0 0 0 0,-1-1 0 0 0,0 1 0 0 0,0-1 0 0 0,0 1 0 0 0,0-1 0 0 0,1 1 0 0 0,-1-1 0 0 0,0 1 0 0 0,0-1 0 0 0,1 1 0 0 0,-1-1 0 0 0,0 1 0 0 0,1-1 0 0 0,-1 1 0 0 0,1-1 0 0 0,-1 0 0 0 0,0 1 0 0 0,1-1 0 0 0,-1 0 0 0 0,1 1 0 0 0,-1-1 0 0 0,1 0 0 0 0,-1 1 0 0 0,1-1 0 0 0,0 0 0 0 0,-1 0 0 0 0,1 0 0 0 0,-1 0 0 0 0,1 1 0 0 0,17 6-8 0 0,-1 0-1 0 0,1-1 0 0 0,0-1 0 0 0,0 0 0 0 0,0-1 0 0 0,1-1 1 0 0,0-1-1 0 0,26-1 0 0 0,19-3 17 0 0,72-12 0 0 0,-11 1 37 0 0,394-53-35 0 0,-444 55 12 0 0,0 4-1 0 0,137 3 0 0 0,-171 5-21 0 0,59 0 0 0 0,-52-2-16 0 0,1 2 0 0 0,-1 3 0 0 0,87 16 0 0 0,-100-10 17 0 0,0 1 1 0 0,0 3-1 0 0,-1 0 0 0 0,43 26 0 0 0,67 27-71 0 0,-130-61 70 0 0,-1-2 0 0 0,1 0 0 0 0,0 0 0 0 0,0-2 0 0 0,1 0 0 0 0,-1 0 0 0 0,27-1 0 0 0,-20-3 49 0 0,1 2 0 0 0,35 4 0 0 0,-56-4-45 0 0,-1 0-1 0 0,1 0 1 0 0,-1 0 0 0 0,0 0-1 0 0,1 0 1 0 0,-1 0-1 0 0,1 0 1 0 0,-1 1 0 0 0,0-1-1 0 0,1 0 1 0 0,-1 0 0 0 0,0 1-1 0 0,1-1 1 0 0,-1 0 0 0 0,0 0-1 0 0,1 1 1 0 0,-1-1-1 0 0,0 0 1 0 0,0 1 0 0 0,1-1-1 0 0,-1 0 1 0 0,0 1 0 0 0,0-1-1 0 0,0 0 1 0 0,0 1 0 0 0,1-1-1 0 0,-1 1 1 0 0,0-1-1 0 0,0 0 1 0 0,0 1 0 0 0,0-1-1 0 0,0 1 1 0 0,0-1 0 0 0,0 0-1 0 0,0 1 1 0 0,0-1 0 0 0,0 1-1 0 0,0-1 1 0 0,0 0 0 0 0,0 1-1 0 0,-1-1 1 0 0,1 1-1 0 0,0-1 1 0 0,0 0 0 0 0,0 1-1 0 0,-1-1 1 0 0,1 1 0 0 0,-12 18-617 0 0,10-17 300 0 0,-6 9-4027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9:18.905"/>
    </inkml:context>
    <inkml:brush xml:id="br0">
      <inkml:brushProperty name="width" value="0.1" units="cm"/>
      <inkml:brushProperty name="height" value="0.1" units="cm"/>
      <inkml:brushProperty name="color" value="#E71224"/>
    </inkml:brush>
  </inkml:definitions>
  <inkml:trace contextRef="#ctx0" brushRef="#br0">1 151 455 0 0,'0'-4'270'0'0,"5"-9"2482"0"0,-5 14-2684 0 0,48 13 1738 0 0,-47-13-1762 0 0,1 0 0 0 0,-1-1 0 0 0,1 0 0 0 0,-1 1-1 0 0,1-1 1 0 0,-1 0 0 0 0,1 0 0 0 0,-1 0 0 0 0,1 0-1 0 0,-1 0 1 0 0,1 0 0 0 0,-1 0 0 0 0,1-1 0 0 0,-1 1-1 0 0,2-1 1 0 0,-1 1-2 0 0,-1-1 0 0 0,1 1 0 0 0,-1 0 0 0 0,1-1 0 0 0,-1 1 0 0 0,1 0 0 0 0,0 0 0 0 0,-1 0 0 0 0,1 0 1 0 0,-1 1-1 0 0,1-1 0 0 0,-1 0 0 0 0,1 0 0 0 0,-1 1 0 0 0,2 0 0 0 0,3 1 845 0 0,-6 5 174 0 0,22-5 88 0 0,5-7-956 0 0,1-1 0 0 0,-1-2 0 0 0,-1 0-1 0 0,41-20 1 0 0,-45 19-145 0 0,-17 6-25 0 0,1 0 1 0 0,0-1-1 0 0,-1 1 1 0 0,0-1-1 0 0,7-7 1 0 0,-9 8-6 0 0,0 0 1 0 0,1 0-1 0 0,-1 0 1 0 0,1 0-1 0 0,0 1 1 0 0,0 0-1 0 0,-1-1 1 0 0,2 1-1 0 0,-1 1 1 0 0,0-1-1 0 0,8-2 1 0 0,-6 4-10 0 0,-5-1-1 0 0,1 1-1 0 0,0-1 0 0 0,0 1 1 0 0,0 0-1 0 0,0 0 1 0 0,0 0-1 0 0,0 0 1 0 0,0 0-1 0 0,0 0 0 0 0,0 0 1 0 0,-1 1-1 0 0,1-1 1 0 0,0 1-1 0 0,0-1 1 0 0,0 1-1 0 0,0 0 0 0 0,-1 0 1 0 0,1 0-1 0 0,0 0 1 0 0,-1 0-1 0 0,1 0 1 0 0,-1 0-1 0 0,1 0 0 0 0,-1 1 1 0 0,2 1-1 0 0,8 14 2 0 0,-10-16-8 0 0,-1 0 1 0 0,0 0-1 0 0,1 0 0 0 0,-1 0 0 0 0,1 0 1 0 0,0 0-1 0 0,-1 0 0 0 0,1 0 0 0 0,0-1 1 0 0,-1 1-1 0 0,1 0 0 0 0,0 0 1 0 0,0 0-1 0 0,0-1 0 0 0,0 1 0 0 0,0-1 1 0 0,0 1-1 0 0,0 0 0 0 0,0-1 0 0 0,0 0 1 0 0,0 1-1 0 0,0-1 0 0 0,0 0 1 0 0,0 1-1 0 0,0-1 0 0 0,0 0 0 0 0,0 0 1 0 0,0 0-1 0 0,1 0 0 0 0,-1 0 1 0 0,0 0-1 0 0,0 0 0 0 0,0 0 0 0 0,2-1 1 0 0,32-4 254 0 0,45-1 0 0 0,22 1-182 0 0,-96 4-78 0 0,5 0 44 0 0,1 0 1 0 0,18 1 0 0 0,-19 1 29 0 0,9 1 28 0 0,38-1 0 0 0,-18-8 23 0 0,-31 4-59 0 0,0 1 0 0 0,0 1-1 0 0,17-2 1 0 0,-2 2 3 0 0,-1-2 0 0 0,1-1 0 0 0,0-1 0 0 0,35-11 0 0 0,33-8 74 0 0,-76 23-130 0 0,1 0 1 0 0,0 1-1 0 0,0 0 0 0 0,-1 2 0 0 0,1 0 0 0 0,20 5 0 0 0,-28-4-9 0 0,-1 0 0 0 0,1 1 0 0 0,-1-1 0 0 0,1 2 0 0 0,-1-1 0 0 0,0 1 0 0 0,11 10 0 0 0,-11-9 0 0 0,6 1 0 0 0,0 1 0 0 0,1-2 0 0 0,0 0 0 0 0,0-1 0 0 0,0 0 0 0 0,0-1 0 0 0,29 3 0 0 0,22 7 0 0 0,-44-10 11 0 0,1-2 0 0 0,-1 0-1 0 0,1-2 1 0 0,0 0 0 0 0,37-6-1 0 0,-56 6-10 0 0,15-2 9 0 0,0 1 1 0 0,0 0-1 0 0,0 2 0 0 0,0 1 0 0 0,0 0 0 0 0,22 6 0 0 0,-6-2-9 0 0,10 2 0 0 0,-14 1 0 0 0,0-2 0 0 0,0-2 0 0 0,47 4 0 0 0,-68-9 83 0 0,1-1-1 0 0,-1 0 0 0 0,1 0 1 0 0,17-5-1 0 0,15-2 162 0 0,-8 4 22 0 0,53-3-100 0 0,14 6 240 0 0,-99 0-395 0 0,0 1 1 0 0,-1-1-1 0 0,1 0 1 0 0,-1 0 0 0 0,1 0-1 0 0,-1 0 1 0 0,1 0-1 0 0,-1-1 1 0 0,3-1 0 0 0,21-9 151 0 0,-25 12-160 0 0,-1 0 0 0 0,1 0-1 0 0,0-1 1 0 0,0 1 0 0 0,0 1 0 0 0,0-1 0 0 0,0 0 0 0 0,0 0 0 0 0,-1 0 0 0 0,1 0-1 0 0,0 1 1 0 0,0-1 0 0 0,0 0 0 0 0,0 1 0 0 0,-1-1 0 0 0,1 1 0 0 0,0-1 0 0 0,0 1 0 0 0,-1-1-1 0 0,1 1 1 0 0,0-1 0 0 0,-1 1 0 0 0,1 0 0 0 0,-1-1 0 0 0,1 1 0 0 0,-1 0 0 0 0,1-1-1 0 0,0 2 1 0 0,4 8-329 0 0,-1 0-1 0 0,0-1 1 0 0,0 1 0 0 0,-1 1-1 0 0,2 11 1 0 0,0 3-780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9:31.255"/>
    </inkml:context>
    <inkml:brush xml:id="br0">
      <inkml:brushProperty name="width" value="0.1" units="cm"/>
      <inkml:brushProperty name="height" value="0.1" units="cm"/>
      <inkml:brushProperty name="color" value="#E71224"/>
    </inkml:brush>
  </inkml:definitions>
  <inkml:trace contextRef="#ctx0" brushRef="#br0">2 56 1375 0 0,'0'0'48'0'0,"0"-1"0"0"0,-1 1-1 0 0,1 0 1 0 0,0 0-1 0 0,0 0 1 0 0,0 0-1 0 0,0-1 1 0 0,0 1-1 0 0,0 0 1 0 0,-1 0-1 0 0,1 0 1 0 0,0-1-1 0 0,0 1 1 0 0,0 0 0 0 0,0 0-1 0 0,0-1 1 0 0,0 1-1 0 0,0 0 1 0 0,0 0-1 0 0,0 0 1 0 0,0-1-1 0 0,0 1 1 0 0,0 0-1 0 0,0 0 1 0 0,0 0-1 0 0,0-1 1 0 0,1 1-1 0 0,-1 0 1 0 0,0 0 0 0 0,0 0-1 0 0,0-1 1 0 0,0 1-1 0 0,0 0 1 0 0,0 0-1 0 0,0 0 1 0 0,1-1-1 0 0,-1 1 1 0 0,0 0-1 0 0,0 0 1 0 0,0 0-1 0 0,0 0 1 0 0,1 0 0 0 0,-1-1-1 0 0,15-5 1325 0 0,-11 4-1099 0 0,0 1-1 0 0,0 0 1 0 0,1 0-1 0 0,-1 1 1 0 0,9-1-1 0 0,10 3 331 0 0,1-2-1 0 0,-1 0 1 0 0,1-1-1 0 0,42-9 1 0 0,-33 5-189 0 0,51-2 0 0 0,-83 7-412 0 0,260-10 312 0 0,-220 7-186 0 0,1 2 0 0 0,-1 2 0 0 0,0 2 0 0 0,0 1 0 0 0,49 13 0 0 0,-49-11-81 0 0,0-1-1 0 0,82 0 1 0 0,83-19 165 0 0,-142 8-180 0 0,-32 5 11 0 0,-1 0-1 0 0,59 8 0 0 0,58 19 156 0 0,22 3-75 0 0,-124-26-75 0 0,79-6-1 0 0,-82 0 2 0 0,87 7-1 0 0,-85 3-435 0 0,-14 1-2662 0 0,-1 0-819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9:31.693"/>
    </inkml:context>
    <inkml:brush xml:id="br0">
      <inkml:brushProperty name="width" value="0.1" units="cm"/>
      <inkml:brushProperty name="height" value="0.1" units="cm"/>
      <inkml:brushProperty name="color" value="#E71224"/>
    </inkml:brush>
  </inkml:definitions>
  <inkml:trace contextRef="#ctx0" brushRef="#br0">0 17 3223 0 0,'28'-7'288'0'0,"-4"1"-288"0"0,-8 4 0 0 0,-5 0-1376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9:32.204"/>
    </inkml:context>
    <inkml:brush xml:id="br0">
      <inkml:brushProperty name="width" value="0.1" units="cm"/>
      <inkml:brushProperty name="height" value="0.1" units="cm"/>
      <inkml:brushProperty name="color" value="#E71224"/>
    </inkml:brush>
  </inkml:definitions>
  <inkml:trace contextRef="#ctx0" brushRef="#br0">0 22 1839 0 0,'39'-2'3472'0'0,"497"-18"-432"0"0,-353 24-2671 0 0,78-1-2 0 0,-105-7 69 0 0,190 18 0 0 0,-287-8-315 0 0,54 7 117 0 0,181-4 1 0 0,-203-11-16 0 0,-52 3-3193 0 0,-25 1-385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9:33.931"/>
    </inkml:context>
    <inkml:brush xml:id="br0">
      <inkml:brushProperty name="width" value="0.1" units="cm"/>
      <inkml:brushProperty name="height" value="0.1" units="cm"/>
      <inkml:brushProperty name="color" value="#E71224"/>
    </inkml:brush>
  </inkml:definitions>
  <inkml:trace contextRef="#ctx0" brushRef="#br0">43 164 455 0 0,'-3'-2'412'0'0,"1"-1"-1"0"0,-1 1 0 0 0,0 0 0 0 0,1-1 1 0 0,0 1-1 0 0,-1-1 0 0 0,1 0 0 0 0,0 0 1 0 0,-2-4-1 0 0,1 2-210 0 0,-2-1 65 0 0,-4-10 1592 0 0,10 16-1829 0 0,-1-1 0 0 0,1 1 0 0 0,-1-1 0 0 0,0 1 0 0 0,1-1 0 0 0,-1 1 0 0 0,1-1 0 0 0,-1 1-1 0 0,1 0 1 0 0,0-1 0 0 0,-1 1 0 0 0,1 0 0 0 0,-1-1 0 0 0,1 1 0 0 0,0 0 0 0 0,-1 0 0 0 0,1 0 0 0 0,-1 0 0 0 0,1 0 0 0 0,0-1 0 0 0,-1 1 0 0 0,1 0 0 0 0,0 0 0 0 0,-1 1 0 0 0,1-1 0 0 0,0 0 0 0 0,-1 0 0 0 0,2 0 0 0 0,24-1 397 0 0,0-2 0 0 0,41-9 0 0 0,5-1-164 0 0,24 0-169 0 0,178-21 196 0 0,-175 29-166 0 0,0 4 0 0 0,190 25-1 0 0,213 7-122 0 0,-260-22 0 0 0,-170-9 85 0 0,-1-3-1 0 0,100-17 1 0 0,-6 0 24 0 0,5 10 22 0 0,19-2-81 0 0,-38 4-20 0 0,-40 4 4 0 0,305-2-34 0 0,-114 26 0 0 0,-262-17 0 0 0,34 3 0 0 0,228 22 0 0 0,-88-5 0 0 0,56 8 0 0 0,-227-25 29 0 0,1-1 0 0 0,0-3 0 0 0,0-1 0 0 0,49-6-1 0 0,-67 2 23 0 0,44-4 98 0 0,-63 6-134 0 0,1 1 0 0 0,-1 1 0 0 0,1-1 0 0 0,-1 1 0 0 0,0 1-1 0 0,14 3 1 0 0,-10 0-15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9:35.483"/>
    </inkml:context>
    <inkml:brush xml:id="br0">
      <inkml:brushProperty name="width" value="0.1" units="cm"/>
      <inkml:brushProperty name="height" value="0.1" units="cm"/>
      <inkml:brushProperty name="color" value="#E71224"/>
    </inkml:brush>
  </inkml:definitions>
  <inkml:trace contextRef="#ctx0" brushRef="#br0">1 1 511 0 0,'15'9'4672'0'0,"10"-1"-4356"0"0,1-2 0 0 0,0 0 0 0 0,1-2 0 0 0,-1 0 0 0 0,47-1 0 0 0,11-8-2 0 0,-29 1-61 0 0,1 2-1 0 0,-1 2 0 0 0,89 13 0 0 0,-122-9-236 0 0,32 7 42 0 0,-1-3 0 0 0,75 2-1 0 0,140-20-57 0 0,-146 2 28 0 0,-83 3-10 0 0,68 2 0 0 0,-58 5-18 0 0,112 11 0 0 0,-139-9 16 0 0,0 2 0 0 0,0 1 0 0 0,24 11-1 0 0,-37-14-14 0 0,14 5-1 0 0,-12-4 0 0 0,0 0 0 0 0,0-1 0 0 0,1 0 0 0 0,21 3 0 0 0,11-1 32 0 0,1-2 0 0 0,0-2 0 0 0,64-5 0 0 0,26-1 166 0 0,-53 2-187 0 0,-53 2-11 0 0,50-7-1 0 0,-50 4 8 0 0,0 0-1 0 0,1 2 0 0 0,36 2 1 0 0,88 17 45 0 0,-97-9-27 0 0,118 1 0 0 0,13-13 30 0 0,167-12 90 0 0,-292 11-73 0 0,101 5 0 0 0,-52 2-24 0 0,-15-3 23 0 0,201 2-439 0 0,-269 0-1852 0 0,1 1-799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9:38.012"/>
    </inkml:context>
    <inkml:brush xml:id="br0">
      <inkml:brushProperty name="width" value="0.1" units="cm"/>
      <inkml:brushProperty name="height" value="0.1" units="cm"/>
      <inkml:brushProperty name="color" value="#E71224"/>
    </inkml:brush>
  </inkml:definitions>
  <inkml:trace contextRef="#ctx0" brushRef="#br0">1 112 2303 0 0,'31'-16'256'0'0,"1"1"0"0"0,0 1 0 0 0,1 2 0 0 0,1 2 0 0 0,56-11 0 0 0,-66 21-242 0 0,-21 1-10 0 0,1-1 1 0 0,-1 0-1 0 0,0 0 1 0 0,0 0-1 0 0,1 0 1 0 0,-1 0-1 0 0,0-1 0 0 0,4-1 1 0 0,3 0 39 0 0,1 0 1 0 0,0 0 0 0 0,-1 1-1 0 0,1 1 1 0 0,16 0-1 0 0,4 0 179 0 0,-16 1-104 0 0,-1 0-1 0 0,0 0 1 0 0,25 7-1 0 0,24 3 143 0 0,-15-10-49 0 0,85-8 1 0 0,-118 5-151 0 0,26 1 295 0 0,0 2 0 0 0,56 7 0 0 0,35 1-132 0 0,21-1 36 0 0,-91-3 180 0 0,88-4 1 0 0,-19 0-295 0 0,-98 1-59 0 0,1-1 0 0 0,-1-2 0 0 0,60-9-1 0 0,-8-12 539 0 0,-53 13-363 0 0,2 1-1 0 0,42-5 1 0 0,-67 13-779 0 0,1 0 0 0 0,-1 1 0 0 0,1 0 0 0 0,14 4 0 0 0,-23-5 420 0 0,22 5-3026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9:39.461"/>
    </inkml:context>
    <inkml:brush xml:id="br0">
      <inkml:brushProperty name="width" value="0.1" units="cm"/>
      <inkml:brushProperty name="height" value="0.1" units="cm"/>
      <inkml:brushProperty name="color" value="#E71224"/>
    </inkml:brush>
  </inkml:definitions>
  <inkml:trace contextRef="#ctx0" brushRef="#br0">0 80 2615 0 0,'34'-14'288'0'0,"-28"13"-274"0"0,0-1 0 0 0,0 0 1 0 0,0-1-1 0 0,0 0 0 0 0,-1 0 0 0 0,1 0 1 0 0,-1 0-1 0 0,0-1 0 0 0,0 0 0 0 0,7-7 0 0 0,-2-3 411 0 0,-10 13-326 0 0,1 0 0 0 0,-1 0 0 0 0,0 0 0 0 0,1 0 0 0 0,0 1 0 0 0,-1-1-1 0 0,1 0 1 0 0,-1 0 0 0 0,1 1 0 0 0,0-1 0 0 0,-1 0 0 0 0,1 1 0 0 0,0-1-1 0 0,1 0 1 0 0,-1 1-42 0 0,1 0 0 0 0,-1 0-1 0 0,0 0 1 0 0,0 0 0 0 0,0 0 0 0 0,1 1-1 0 0,-1-1 1 0 0,0 0 0 0 0,0 1-1 0 0,0-1 1 0 0,0 1 0 0 0,0-1 0 0 0,0 1-1 0 0,0 0 1 0 0,0-1 0 0 0,2 3-1 0 0,8 4 77 0 0,0 0-1 0 0,1-1 1 0 0,0 0-1 0 0,0-1 0 0 0,0 0 1 0 0,0-1-1 0 0,1 0 1 0 0,0-1-1 0 0,15 1 0 0 0,80 17 423 0 0,11 0-462 0 0,-31-7 41 0 0,45 4 180 0 0,198-17 156 0 0,-154-3-420 0 0,-56 9-46 0 0,13 0 110 0 0,99-22 96 0 0,31-1-68 0 0,-227 17-164 0 0,26 0 366 0 0,0-3 0 0 0,112-17 0 0 0,-163 15-311 0 0,0 2 0 0 0,0 0 0 0 0,0 0 0 0 0,0 1 0 0 0,1 1 0 0 0,-1 0 0 0 0,0 0-1 0 0,16 3 1 0 0,-12 3-33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0:43.242"/>
    </inkml:context>
    <inkml:brush xml:id="br0">
      <inkml:brushProperty name="width" value="0.1" units="cm"/>
      <inkml:brushProperty name="height" value="0.1" units="cm"/>
      <inkml:brushProperty name="color" value="#E71224"/>
    </inkml:brush>
  </inkml:definitions>
  <inkml:trace contextRef="#ctx0" brushRef="#br0">0 4 2759 0 0,'20'-2'255'0'0,"-18"1"-246"0"0,-1 1 0 0 0,0 0 0 0 0,1-1 0 0 0,-1 1-1 0 0,1 0 1 0 0,-1 0 0 0 0,0 0 0 0 0,1 0 0 0 0,-1 0 0 0 0,1 1 0 0 0,-1-1 0 0 0,0 0 0 0 0,1 0 0 0 0,-1 1 0 0 0,0-1 0 0 0,1 1 0 0 0,-1 0 0 0 0,0-1 0 0 0,0 1 0 0 0,1 0 0 0 0,-1 0 0 0 0,0-1 0 0 0,0 1 0 0 0,0 0 0 0 0,1 2 0 0 0,30 30 8 0 0,-26-25-13 0 0,0-2 0 0 0,0 1 0 0 0,0-1 0 0 0,1 1 0 0 0,0-2 0 0 0,13 9-1 0 0,-15-12 108 0 0,0 0-1 0 0,0-1 0 0 0,0 1 0 0 0,0-1 0 0 0,0 0 0 0 0,0-1 0 0 0,0 1 0 0 0,0-1 0 0 0,6 0 0 0 0,48-7 820 0 0,-49 5-805 0 0,282-46 803 0 0,-171 38-333 0 0,143 6 0 0 0,-174 4-537 0 0,27-8-13 0 0,-89 4-27 0 0,1 1 1 0 0,-1 2-1 0 0,1 1 0 0 0,45 5 0 0 0,-16 3-8 0 0,0-2-1 0 0,0-3 0 0 0,1-3 0 0 0,0-2 0 0 0,-1-3 0 0 0,67-14 0 0 0,-90 15-9 0 0,0 1 0 0 0,1 1 0 0 0,41 5 0 0 0,-63-3 0 0 0,29 2 22 0 0,-1 1-1 0 0,53 11 0 0 0,-10 1 1 0 0,1-3-1 0 0,165 1 0 0 0,-210-12-21 0 0,-1 2 0 0 0,0 1 0 0 0,-1 2 0 0 0,1 2 0 0 0,41 14 0 0 0,-26-9 34 0 0,0-2 0 0 0,90 7-1 0 0,-17-3 2 0 0,73 9 443 0 0,283-1-1 0 0,-229-30-368 0 0,-197 5-101 0 0,99-1 29 0 0,-65 4 15 0 0,0-5 0 0 0,124-21-1 0 0,-111 4-19 0 0,214-15 0 0 0,-195 28-32 0 0,129-25 0 0 0,-251 32 0 0 0,112-11 0 0 0,147 2 0 0 0,-56 4 0 0 0,-95-3 0 0 0,-48 3 0 0 0,73 2 0 0 0,-113 5 0 0 0,361 18 0 0 0,-329-18 0 0 0,107-11 0 0 0,-85 13 0 0 0,-39-2 0 0 0,0 1 0 0 0,1 2 0 0 0,37 9 0 0 0,5 0 0 0 0,-13-2 0 0 0,-30-5 0 0 0,0-1 0 0 0,0-1 0 0 0,45-2 0 0 0,-40-4 0 0 0,0 2 0 0 0,71 9 0 0 0,-23 0 0 0 0,1-5 0 0 0,92-6 0 0 0,-126-3 0 0 0,-1-2 0 0 0,100-25 0 0 0,-129 26 0 0 0,-1 2 0 0 0,1 1 0 0 0,38 0 0 0 0,82 10 0 0 0,-66 1 0 0 0,55 4 0 0 0,162-14 0 0 0,60 23 0 0 0,-276-20 132 0 0,157-20 1 0 0,-148 9-99 0 0,61 0 147 0 0,22-3 287 0 0,-97 0-312 0 0,23-2-4 0 0,-89 13-139 0 0,1 2-1 0 0,0 0 1 0 0,0 0 0 0 0,-1 1-1 0 0,1 1 1 0 0,13 3-1 0 0,-8 2-732 0 0,1 1-2880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1:36.179"/>
    </inkml:context>
    <inkml:brush xml:id="br0">
      <inkml:brushProperty name="width" value="0.1" units="cm"/>
      <inkml:brushProperty name="height" value="0.1" units="cm"/>
      <inkml:brushProperty name="color" value="#F4F91B"/>
    </inkml:brush>
  </inkml:definitions>
  <inkml:trace contextRef="#ctx0" brushRef="#br0">0 79 919 0 0,'13'-3'233'0'0,"37"-6"2114"0"0,-29 8-2005 0 0,35 4 0 0 0,-34-1-130 0 0,31-1 0 0 0,-3-1 488 0 0,82 9 0 0 0,-86-4-464 0 0,0-2-1 0 0,60-4 1 0 0,-70-2-214 0 0,0-3 0 0 0,-1 0 0 0 0,56-19 0 0 0,-52 12 247 0 0,82-15 0 0 0,-96 25-223 0 0,-1 1 0 0 0,1 1 0 0 0,-1 1 0 0 0,44 5 0 0 0,33 7 231 0 0,0-4 1 0 0,104-6-1 0 0,-173-2-250 0 0,-1 1 0 0 0,1 1 0 0 0,0 2 0 0 0,-1 1 0 0 0,0 1 0 0 0,52 18 0 0 0,-76-21-45 0 0,-1 0 1 0 0,1 0-1 0 0,-1 0 0 0 0,0 1 0 0 0,-1 0 0 0 0,10 7 0 0 0,-2 2-97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0:44.636"/>
    </inkml:context>
    <inkml:brush xml:id="br0">
      <inkml:brushProperty name="width" value="0.1" units="cm"/>
      <inkml:brushProperty name="height" value="0.1" units="cm"/>
      <inkml:brushProperty name="color" value="#E71224"/>
    </inkml:brush>
  </inkml:definitions>
  <inkml:trace contextRef="#ctx0" brushRef="#br0">1 13 3079 0 0,'4'-2'52'0'0,"0"0"-1"0"0,0 1 0 0 0,0 0 0 0 0,0-1 0 0 0,0 2 0 0 0,0-1 1 0 0,1 0-1 0 0,-1 1 0 0 0,0 0 0 0 0,5 0 0 0 0,5-1 292 0 0,-2 0-232 0 0,0 1 0 0 0,-1 0 0 0 0,1 1 0 0 0,0 0 0 0 0,0 1 0 0 0,-1 0 0 0 0,1 1 0 0 0,-1 1 0 0 0,0-1 1 0 0,0 2-1 0 0,0-1 0 0 0,14 10 0 0 0,6 1-69 0 0,0-1 0 0 0,2-1 0 0 0,-1-2 0 0 0,55 12 0 0 0,284 37 510 0 0,-162-47 79 0 0,-138-10-510 0 0,96 0 87 0 0,62 4 72 0 0,-86-8-208 0 0,-58-1-26 0 0,-11 0 188 0 0,-1-2 1 0 0,138-28 0 0 0,-149 22-185 0 0,0 3 1 0 0,1 3 0 0 0,101 5-1 0 0,-101 2-50 0 0,43 1 0 0 0,611 11 264 0 0,-591-11-241 0 0,-65-4-2 0 0,70 11-1 0 0,42 19 0 0 0,-85-12-2 0 0,0-5 1 0 0,119 4-1 0 0,-120-17 79 0 0,390-16 361 0 0,-444 12-387 0 0,1 1 0 0 0,0 2-1 0 0,-1 1 1 0 0,54 8 0 0 0,-81-7-451 0 0,1 1 0 0 0,-1-1-1 0 0,0 2 1 0 0,0-1-1 0 0,0 1 1 0 0,10 5 0 0 0,1 3-2662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0:48.430"/>
    </inkml:context>
    <inkml:brush xml:id="br0">
      <inkml:brushProperty name="width" value="0.1" units="cm"/>
      <inkml:brushProperty name="height" value="0.1" units="cm"/>
      <inkml:brushProperty name="color" value="#E71224"/>
    </inkml:brush>
  </inkml:definitions>
  <inkml:trace contextRef="#ctx0" brushRef="#br0">1 67 2271 0 0,'74'-18'1035'0'0,"-34"8"75"0"0,44-5 0 0 0,-70 14-990 0 0,0 0 1 0 0,1 1-1 0 0,-1 0 0 0 0,0 1 0 0 0,0 1 0 0 0,28 7 0 0 0,28 13-90 0 0,-40-11 65 0 0,0-2-1 0 0,1-1 1 0 0,33 4-1 0 0,40-5 161 0 0,0-4-1 0 0,0-5 1 0 0,-1-5-1 0 0,115-21 0 0 0,260-22-2 0 0,-438 47-248 0 0,281-9 131 0 0,-177 9-82 0 0,73 4-8 0 0,-71 1-14 0 0,151 12-31 0 0,-110-9 0 0 0,93-2 0 0 0,-183-4 58 0 0,123 15 0 0 0,-145-8-46 0 0,60 7 13 0 0,53 4 14 0 0,-66-13-12 0 0,-45-3-9 0 0,110 17 1 0 0,46 14-19 0 0,-215-30 0 0 0,45 2 58 0 0,0-3-1 0 0,107-11 1 0 0,-94 3 50 0 0,97 5 1 0 0,63 25-36 0 0,-24-1-72 0 0,72-10-1 0 0,-149-9 0 0 0,264-13 252 0 0,-217 0-176 0 0,-83 9-76 0 0,71-6 0 0 0,-24-15 183 0 0,-12 1-3 0 0,21-1 47 0 0,-110 11-30 0 0,-36 8-136 0 0,0 0 1 0 0,1 1-1 0 0,-1 0 1 0 0,0 1-1 0 0,12-1 1 0 0,-19 2-69 0 0,1 1-1 0 0,0-1 1 0 0,-1 0 0 0 0,1 1-1 0 0,-1-1 1 0 0,1 1 0 0 0,-1 0-1 0 0,1 0 1 0 0,-1 0 0 0 0,1 0-1 0 0,-1 1 1 0 0,0-1 0 0 0,0 0 0 0 0,0 1-1 0 0,1 0 1 0 0,-2-1 0 0 0,1 1-1 0 0,0 0 1 0 0,0 0 0 0 0,0 0-1 0 0,-1 0 1 0 0,0 1 0 0 0,2 2-1 0 0,5 9-333 0 0,-1 4-18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0:51.896"/>
    </inkml:context>
    <inkml:brush xml:id="br0">
      <inkml:brushProperty name="width" value="0.1" units="cm"/>
      <inkml:brushProperty name="height" value="0.1" units="cm"/>
      <inkml:brushProperty name="color" value="#E71224"/>
    </inkml:brush>
  </inkml:definitions>
  <inkml:trace contextRef="#ctx0" brushRef="#br0">1 42 455 0 0,'33'-4'280'0'0,"0"2"0"0"0,0 1 0 0 0,1 1 0 0 0,-1 2 0 0 0,39 7 0 0 0,187 20 400 0 0,-222-25-350 0 0,-16-1-246 0 0,-1-1 1 0 0,1 0 0 0 0,0-2-1 0 0,-1-1 1 0 0,38-5 0 0 0,-27 0 11 0 0,51-3 0 0 0,16-2-8 0 0,-79 8-81 0 0,0 1 1 0 0,1 1 0 0 0,-1 0 0 0 0,24 3-1 0 0,79 15 51 0 0,-82-9-42 0 0,0-3 1 0 0,62 1 0 0 0,11-14 37 0 0,28 0 20 0 0,-55 7-3 0 0,-33-1-41 0 0,1 2 1 0 0,84 12 0 0 0,-60-2 59 0 0,1-3 0 0 0,83-5 0 0 0,-156-2-91 0 0,258 10 126 0 0,-88-1-50 0 0,-99-10-41 0 0,137-21-1 0 0,-138 11 71 0 0,145-1 0 0 0,-113 17-87 0 0,-19 0 43 0 0,91-7 0 0 0,-145 0-60 0 0,347-20 156 0 0,-214 19 131 0 0,171-26 0 0 0,-195 18-150 0 0,-88 8-50 0 0,-32 0-19 0 0,-20 2-44 0 0,0 0 1 0 0,0 0 0 0 0,-1 1 0 0 0,1 0 0 0 0,0 0 0 0 0,0 0 0 0 0,0 0 0 0 0,6 1 0 0 0,17 4 238 0 0,-23-5-181 0 0,0 0 0 0 0,0 0 0 0 0,0 1 1 0 0,0 0-1 0 0,-1 0 0 0 0,1 0 0 0 0,0 0 1 0 0,0 1-1 0 0,-1-1 0 0 0,1 1 1 0 0,-1 0-1 0 0,1 0 0 0 0,3 3 0 0 0,-6-3-90 0 0,1 1-1 0 0,-1-1 0 0 0,0 1 1 0 0,0-1-1 0 0,-1 1 1 0 0,1 0-1 0 0,0 3 0 0 0,1 2-2032 0 0,1 0-457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0:54.215"/>
    </inkml:context>
    <inkml:brush xml:id="br0">
      <inkml:brushProperty name="width" value="0.1" units="cm"/>
      <inkml:brushProperty name="height" value="0.1" units="cm"/>
      <inkml:brushProperty name="color" value="#E71224"/>
    </inkml:brush>
  </inkml:definitions>
  <inkml:trace contextRef="#ctx0" brushRef="#br0">1 0 1839 0 0,'6'1'194'0'0,"0"0"-1"0"0,0 1 0 0 0,0-1 0 0 0,-1 1 0 0 0,1 1 1 0 0,0-1-1 0 0,9 6 0 0 0,9 4 85 0 0,18 3-144 0 0,83 19-1 0 0,-74-23 238 0 0,1-3 1 0 0,0-1-1 0 0,77-2 0 0 0,-41-4 275 0 0,116 16-1 0 0,-119-8-350 0 0,130-1-1 0 0,81-37 250 0 0,-43 10 56 0 0,-15 3-101 0 0,-143 3-445 0 0,153-12 113 0 0,-67 30-134 0 0,-6 1-2 0 0,-128-7-28 0 0,-6 0 22 0 0,46-5 1 0 0,-44-1-24 0 0,1 2 0 0 0,0 2 0 0 0,0 2 0 0 0,63 6 0 0 0,23 11-2 0 0,39 5 0 0 0,-113-16 0 0 0,161 6 0 0 0,-50 16 0 0 0,-90-11 27 0 0,156 11 0 0 0,-41-28-16 0 0,61 3-12 0 0,-157-1 25 0 0,-65-2 31 0 0,-1 1 0 0 0,41 6-1 0 0,-65-5-69 0 0,-1 0 0 0 0,0 1 0 0 0,0 0 0 0 0,0 0 0 0 0,0 0 0 0 0,0 0 0 0 0,0 1 0 0 0,4 3 0 0 0,10 8-2504 0 0,-5-3-447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1:01.312"/>
    </inkml:context>
    <inkml:brush xml:id="br0">
      <inkml:brushProperty name="width" value="0.1" units="cm"/>
      <inkml:brushProperty name="height" value="0.1" units="cm"/>
      <inkml:brushProperty name="color" value="#E71224"/>
    </inkml:brush>
  </inkml:definitions>
  <inkml:trace contextRef="#ctx0" brushRef="#br0">1 76 1495 0 0,'192'-15'471'0'0,"-47"1"-147"0"0,-109 14-310 0 0,-1 2-1 0 0,48 8 0 0 0,24 2 0 0 0,-66-13 102 0 0,0-1-1 0 0,55-10 1 0 0,-32 3-4 0 0,157-6 805 0 0,-188 14-911 0 0,283-14 795 0 0,-192 18-505 0 0,1 0-46 0 0,-119-3-248 0 0,316-17 361 0 0,-227 13-149 0 0,1 4-1 0 0,135 17 0 0 0,231 1 427 0 0,-450-18-638 0 0,564-22 191 0 0,-554 20-244 0 0,-15 1-54 0 0,0 0 0 0 0,1 1 1 0 0,-1 0-1 0 0,9 1 0 0 0,-13-1 33 0 0,-1 1 0 0 0,1-1 0 0 0,-1 1 0 0 0,1 0 0 0 0,-1 0 0 0 0,0 0 0 0 0,0 0 0 0 0,1 0 0 0 0,-1 1 0 0 0,0-1 1 0 0,0 1-1 0 0,0-1 0 0 0,0 1 0 0 0,-1 0 0 0 0,1-1 0 0 0,2 4 0 0 0,2 3-2098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1:02.826"/>
    </inkml:context>
    <inkml:brush xml:id="br0">
      <inkml:brushProperty name="width" value="0.1" units="cm"/>
      <inkml:brushProperty name="height" value="0.1" units="cm"/>
      <inkml:brushProperty name="color" value="#E71224"/>
    </inkml:brush>
  </inkml:definitions>
  <inkml:trace contextRef="#ctx0" brushRef="#br0">1 39 1375 0 0,'5'-1'285'0'0,"1"0"0"0"0,0 0 0 0 0,-1 1 0 0 0,1 0 0 0 0,0 0 0 0 0,6 1 0 0 0,12 0 3 0 0,46-1-164 0 0,90 13 1 0 0,-14-1 415 0 0,68-8 67 0 0,-199-4-587 0 0,170-5 131 0 0,127 4 413 0 0,-97 8-393 0 0,-99-5-46 0 0,124 0 224 0 0,-12-9 309 0 0,-44-1-379 0 0,84-12-1 0 0,-231 15-224 0 0,68-5 258 0 0,147 5 0 0 0,208-4-248 0 0,-435 9-64 0 0,0 2 0 0 0,0 1 0 0 0,0 1 0 0 0,37 10 0 0 0,42 7 0 0 0,259-1 275 0 0,-148-33 134 0 0,33 1-53 0 0,-168 12-212 0 0,99-13 0 0 0,121-13 366 0 0,-249 21-447 0 0,0 3 0 0 0,0 1 1 0 0,52 7-1 0 0,-70 2-938 0 0,-19-3-2581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1:04.919"/>
    </inkml:context>
    <inkml:brush xml:id="br0">
      <inkml:brushProperty name="width" value="0.1" units="cm"/>
      <inkml:brushProperty name="height" value="0.1" units="cm"/>
      <inkml:brushProperty name="color" value="#E71224"/>
    </inkml:brush>
  </inkml:definitions>
  <inkml:trace contextRef="#ctx0" brushRef="#br0">1 0 1375 0 0,'6'1'153'0'0,"1"0"-1"0"0,0 0 0 0 0,-1 1 1 0 0,1 0-1 0 0,-1 0 0 0 0,11 6 1 0 0,15 4-76 0 0,-13-6 79 0 0,0 0 0 0 0,0 1 0 0 0,35 20 0 0 0,-48-26 23 0 0,-1 0-1 0 0,1 0 1 0 0,0 0-1 0 0,0-1 0 0 0,0 0 1 0 0,0 0-1 0 0,0-1 1 0 0,0 1-1 0 0,7-3 0 0 0,-2 2 6 0 0,0 0 0 0 0,0 1-1 0 0,22 2 1 0 0,-20-1-50 0 0,0 0 0 0 0,18-1-1 0 0,18-9 278 0 0,-38 6-347 0 0,-1 1 0 0 0,1 1 0 0 0,0-1 0 0 0,0 2 0 0 0,0-1 0 0 0,14 2 0 0 0,68 16 29 0 0,-16 0 43 0 0,1-4-1 0 0,79 4 0 0 0,32-11 11 0 0,-181-6-107 0 0,21 0 135 0 0,1 0 1 0 0,57-10 0 0 0,-63 6-106 0 0,1 1-1 0 0,0 1 1 0 0,0 2-1 0 0,29 3 1 0 0,-27-2-15 0 0,0 0 0 0 0,0-1 1 0 0,35-6-1 0 0,-15-4 37 0 0,45-17-1 0 0,-66 21-42 0 0,-1 1-1 0 0,1 1 1 0 0,51-2-1 0 0,-26 3-13 0 0,-20 0-26 0 0,-13 1 15 0 0,34 0 0 0 0,-1 6 14 0 0,99 19 0 0 0,-124-18-37 0 0,0-2 0 0 0,1 0 0 0 0,0-2 0 0 0,28-2 0 0 0,91-15 128 0 0,-111 14-55 0 0,-11 0 9 0 0,0 1-1 0 0,1 1 1 0 0,-1 1-1 0 0,36 7 0 0 0,-13 0 4 0 0,0-3-1 0 0,54 1 0 0 0,-51-4 118 0 0,88 14-1 0 0,-73-3-185 0 0,-33-5-16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1:06.103"/>
    </inkml:context>
    <inkml:brush xml:id="br0">
      <inkml:brushProperty name="width" value="0.1" units="cm"/>
      <inkml:brushProperty name="height" value="0.1" units="cm"/>
      <inkml:brushProperty name="color" value="#E71224"/>
    </inkml:brush>
  </inkml:definitions>
  <inkml:trace contextRef="#ctx0" brushRef="#br0">0 85 3079 0 0,'29'-10'351'0'0,"3"5"51"0"0,0 1 1 0 0,0 2-1 0 0,55 3 0 0 0,-12 3-36 0 0,-1-4-1 0 0,1-2 0 0 0,-1-4 1 0 0,99-20-1 0 0,-13-6-122 0 0,-149 30-214 0 0,0 2 0 0 0,0 0 0 0 0,17 1 0 0 0,5 1 5 0 0,-7-1 14 0 0,1 2-1 0 0,35 8 0 0 0,-36-6 40 0 0,0-1-1 0 0,37 1 1 0 0,87-14 173 0 0,-94 4-121 0 0,76 3 0 0 0,286 51 811 0 0,-378-45-942 0 0,0-2 0 0 0,0-2 1 0 0,62-7-1 0 0,-35 2 215 0 0,-40 3-91 0 0,33-9 1 0 0,-33 5-47 0 0,30-1 0 0 0,-52 6-69 0 0,-1 1 0 0 0,1 0-1 0 0,-1 0 1 0 0,1 1 0 0 0,-1 0 0 0 0,0-1 0 0 0,8 4-1 0 0,-10-4-54 0 0,0 1 0 0 0,0 0 0 0 0,0 0 0 0 0,0 0 0 0 0,-1 1 0 0 0,1-1 0 0 0,0 0 1 0 0,-1 1-1 0 0,1-1 0 0 0,0 1 0 0 0,-1-1 0 0 0,0 1 0 0 0,1 0 0 0 0,-1 0 0 0 0,0-1 0 0 0,0 1 0 0 0,1 3 0 0 0,2 7-3296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1:07.899"/>
    </inkml:context>
    <inkml:brush xml:id="br0">
      <inkml:brushProperty name="width" value="0.1" units="cm"/>
      <inkml:brushProperty name="height" value="0.1" units="cm"/>
      <inkml:brushProperty name="color" value="#E71224"/>
    </inkml:brush>
  </inkml:definitions>
  <inkml:trace contextRef="#ctx0" brushRef="#br0">1 29 1727 0 0,'3'3'106'0'0,"1"-1"0"0"0,0 1 0 0 0,0-1 0 0 0,0 1 0 0 0,0-1-1 0 0,0-1 1 0 0,0 1 0 0 0,1 0 0 0 0,-1-1 0 0 0,5 1-1 0 0,48 6 1123 0 0,-27-8-1084 0 0,0-2-1 0 0,0 0 0 0 0,0-2 0 0 0,-1-1 1 0 0,37-11-1 0 0,4-1 437 0 0,-39 12-443 0 0,0 1 0 0 0,0 1 0 0 0,0 2 0 0 0,32 2 0 0 0,122 20-107 0 0,-173-19-25 0 0,47 3 70 0 0,1-3-1 0 0,-1-2 0 0 0,81-11 0 0 0,58-1 165 0 0,-108 12-169 0 0,157 20 0 0 0,-187-11-210 0 0,-29-7-92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1:10.552"/>
    </inkml:context>
    <inkml:brush xml:id="br0">
      <inkml:brushProperty name="width" value="0.1" units="cm"/>
      <inkml:brushProperty name="height" value="0.1" units="cm"/>
      <inkml:brushProperty name="color" value="#E71224"/>
    </inkml:brush>
  </inkml:definitions>
  <inkml:trace contextRef="#ctx0" brushRef="#br0">1 22 455 0 0,'8'-2'566'0'0,"0"0"0"0"0,0 0-1 0 0,1 1 1 0 0,9 0-1 0 0,67 4-516 0 0,-55-1 250 0 0,29-1 112 0 0,-25 0-24 0 0,54 7-1 0 0,-67-6-315 0 0,-1 0 0 0 0,22-2 0 0 0,15 2 44 0 0,25 5 126 0 0,108 6 164 0 0,-153-15-207 0 0,67-12 0 0 0,-79 9-102 0 0,-1 1 0 0 0,1 1 0 0 0,0 1-1 0 0,0 1 1 0 0,1 1 0 0 0,28 5-1 0 0,-4 9-5 0 0,-41-11-57 0 0,-1 0-1 0 0,1-1 1 0 0,-1 0-1 0 0,1 0 0 0 0,0-1 1 0 0,0 0-1 0 0,0-1 0 0 0,13 0 1 0 0,173-24 777 0 0,-166 19-787 0 0,-13 1 51 0 0,0 2 0 0 0,26-2 1 0 0,-21 4-65 0 0,10 1 144 0 0,1-2 0 0 0,48-8 0 0 0,-71 9-137 0 0,-1 0 0 0 0,1 0 0 0 0,-1 0 1 0 0,1 1-1 0 0,-1 0 0 0 0,0 1 0 0 0,1-1 1 0 0,-1 2-1 0 0,0-1 0 0 0,0 1 0 0 0,13 7 0 0 0,-11-5 2 0 0,0-1-1 0 0,1 0 1 0 0,0 0-1 0 0,0-1 1 0 0,0-1-1 0 0,0 0 1 0 0,12 1-1 0 0,-8-3-7 0 0,-1 0 57 0 0,-1 0 0 0 0,25-4 0 0 0,-34 3-56 0 0,0 0 0 0 0,0 0 1 0 0,0 0-1 0 0,0-1 1 0 0,0 1-1 0 0,-1-1 0 0 0,1 0 1 0 0,-1 0-1 0 0,1 0 1 0 0,-1-1-1 0 0,0 1 1 0 0,1-1-1 0 0,3-5 0 0 0,-4 6 4 0 0,-1-1 0 0 0,1 1 0 0 0,-1 0-1 0 0,1 0 1 0 0,0 1 0 0 0,0-1 0 0 0,0 0-1 0 0,0 1 1 0 0,0 0 0 0 0,0 0 0 0 0,0 0-1 0 0,1 0 1 0 0,-1 0 0 0 0,0 0 0 0 0,0 1-1 0 0,1 0 1 0 0,4 0 0 0 0,7 0-7 0 0,0 1 0 0 0,24 5-1 0 0,-19-3 38 0 0,42 5-46 0 0,47 7 0 0 0,-89-12 0 0 0,30 1 0 0 0,-18-3 0 0 0,191 3 64 0 0,-99 14 58 0 0,1 1-105 0 0,-46-8 190 0 0,-10 0-49 0 0,-44-8-131 0 0,33 9 0 0 0,-39-8-9 0 0,1 0 1 0 0,0 0 0 0 0,25-1-1 0 0,216-1 46 0 0,-160 1-2 0 0,-57-1-61 0 0,1-1-1 0 0,-1-3 1 0 0,1-1-1 0 0,51-11 0 0 0,-50 5 30 0 0,0 2-1 0 0,52-2 0 0 0,94 7 86 0 0,-124 2-72 0 0,-7-2-15 0 0,0-4 1 0 0,94-19-1 0 0,-119 20 15 0 0,0 1-1 0 0,51 2 1 0 0,-60 3-10 0 0,29 5 1 0 0,-29-2-9 0 0,29 0 0 0 0,-19-3 20 0 0,45 9-1 0 0,-14-1-5 0 0,-14-3-30 0 0,-22-2 17 0 0,63 1-1 0 0,-51-7 39 0 0,-14 2 42 0 0,0-2-1 0 0,41-7 0 0 0,-66 8-72 0 0,0-1 0 0 0,1 1-1 0 0,-1 1 1 0 0,0-1 0 0 0,1 1-1 0 0,-1 0 1 0 0,10 1 0 0 0,-15-1-30 0 0,0 1-1 0 0,0-1 1 0 0,1 0 0 0 0,-1 0 0 0 0,0 0 0 0 0,0 0 0 0 0,1 1 0 0 0,-1-1 0 0 0,0 0 0 0 0,0 0 0 0 0,0 1 0 0 0,0-1-1 0 0,1 0 1 0 0,-1 0 0 0 0,0 1 0 0 0,0-1 0 0 0,0 0 0 0 0,0 1 0 0 0,0-1 0 0 0,0 0 0 0 0,1 0 0 0 0,-1 1 0 0 0,0-1 0 0 0,0 0-1 0 0,0 1 1 0 0,0-1 0 0 0,0 0 0 0 0,0 1 0 0 0,0-1 0 0 0,-1 0 0 0 0,1 0 0 0 0,0 1 0 0 0,0-1 0 0 0,0 0 0 0 0,0 1-1 0 0,0-1 1 0 0,-1 1 0 0 0,-5 12-1903 0 0,-1 1-3372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1:38.058"/>
    </inkml:context>
    <inkml:brush xml:id="br0">
      <inkml:brushProperty name="width" value="0.1" units="cm"/>
      <inkml:brushProperty name="height" value="0.1" units="cm"/>
      <inkml:brushProperty name="color" value="#F4F91B"/>
    </inkml:brush>
  </inkml:definitions>
  <inkml:trace contextRef="#ctx0" brushRef="#br0">1 160 3167 0 0,'98'-9'1136'0'0,"-62"11"-1088"0"0,0 1-1 0 0,45 11 0 0 0,8 1 418 0 0,-34-10-95 0 0,74-5 0 0 0,-57-1-173 0 0,23-1-19 0 0,0-4-1 0 0,0-4 0 0 0,185-45 1 0 0,-175 32 235 0 0,113-9 0 0 0,-122 19-255 0 0,-24 1-127 0 0,-34 5-16 0 0,0 2-1 0 0,41-1 0 0 0,-65 5-14 0 0,-1 0 0 0 0,21-5 0 0 0,13-2 0 0 0,-7 7 1 0 0,0 1-1 0 0,0 2 0 0 0,51 10 1 0 0,-33-5 8 0 0,-4-2 9 0 0,1-3 0 0 0,107-10-1 0 0,-125 7 34 0 0,55 4-1 0 0,-37 0-23 0 0,88 13 5 0 0,2 0 0 0 0,-33-10-32 0 0,-45-1 0 0 0,84-4 0 0 0,-101-5 6 0 0,181-7 52 0 0,-214 11-57 0 0,94 1 61 0 0,152-20-1 0 0,-190 9-55 0 0,95-1 0 0 0,-135 13-6 0 0,0 1 0 0 0,0 2 0 0 0,45 13 0 0 0,-37-8 0 0 0,56 6 0 0 0,-80-14 0 0 0,4-2 0 0 0,0 2 0 0 0,0 1 0 0 0,0 1 0 0 0,-1 0 0 0 0,1 2 0 0 0,38 15 0 0 0,-42-12 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1:21.541"/>
    </inkml:context>
    <inkml:brush xml:id="br0">
      <inkml:brushProperty name="width" value="0.1" units="cm"/>
      <inkml:brushProperty name="height" value="0.1" units="cm"/>
      <inkml:brushProperty name="color" value="#E71224"/>
    </inkml:brush>
  </inkml:definitions>
  <inkml:trace contextRef="#ctx0" brushRef="#br0">1468 155 4607 0 0,'-6'-16'617'0'0,"1"0"0"0"0,-6-32 0 0 0,11 46-393 0 0,0-1-1 0 0,1 1 1 0 0,-1 0-1 0 0,1-1 0 0 0,0 1 1 0 0,-1 0-1 0 0,1-1 1 0 0,0 1-1 0 0,0 0 1 0 0,0 0-1 0 0,1 0 1 0 0,-1 0-1 0 0,0 0 1 0 0,1 0-1 0 0,0 0 1 0 0,-1 1-1 0 0,4-3 1 0 0,32-26 2166 0 0,-36 29-2249 0 0,0 1 0 0 0,0-1 0 0 0,0 1-1 0 0,0-1 1 0 0,0 1 0 0 0,0 0 0 0 0,0-1-1 0 0,0 1 1 0 0,0 0 0 0 0,0 0 0 0 0,0 0-1 0 0,0 0 1 0 0,0 0 0 0 0,0 0 0 0 0,0 0-1 0 0,0 0 1 0 0,0 0 0 0 0,0 0 0 0 0,0 1 0 0 0,0-1-1 0 0,0 0 1 0 0,0 1 0 0 0,2 0 0 0 0,0 0 107 0 0,-1 1 0 0 0,1 0 0 0 0,0 0 0 0 0,-1 1 0 0 0,1-1 0 0 0,-1 0 0 0 0,4 5-1 0 0,2 4 378 0 0,-1 1 0 0 0,11 20-1 0 0,67 140 2192 0 0,-74-151-2550 0 0,-1 0-1 0 0,-1 0 1 0 0,-1 1-1 0 0,-1 0 1 0 0,-1 1-1 0 0,5 41 1 0 0,-7-33-115 0 0,1 0 1 0 0,2 0-1 0 0,0 0 1 0 0,13 30 0 0 0,-10-32-92 0 0,-1 0 0 0 0,-1 0 1 0 0,-2 1-1 0 0,4 44 1 0 0,-7 12 58 0 0,11 171 458 0 0,-10-213-497 0 0,-3 0 1 0 0,-1 0-1 0 0,-2 0 1 0 0,-11 63-1 0 0,-17 233 251 0 0,27-313-283 0 0,0-1 1 0 0,-1 1-1 0 0,-14 43 0 0 0,-35 73 163 0 0,16-35-97 0 0,21-61-69 0 0,-35 76 0 0 0,-72 133-45 0 0,112-234-1 0 0,-1 0 0 0 0,-1-1 0 0 0,-23 28 0 0 0,-9 15 58 0 0,22-33-53 0 0,-1 0 0 0 0,-48 47-1 0 0,-12 14-3 0 0,-49 62 64 0 0,54-66-64 0 0,-30 27 0 0 0,52-51 0 0 0,30-36 0 0 0,-11 13 0 0 0,-47 39 0 0 0,50-50 14 0 0,-25 20 36 0 0,-26 18-35 0 0,57-43 5 0 0,-2-1 0 0 0,-55 32 0 0 0,16-16 85 0 0,-53 25 107 0 0,17-10-747 0 0,92-40-1858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1:23.849"/>
    </inkml:context>
    <inkml:brush xml:id="br0">
      <inkml:brushProperty name="width" value="0.1" units="cm"/>
      <inkml:brushProperty name="height" value="0.1" units="cm"/>
      <inkml:brushProperty name="color" value="#E71224"/>
    </inkml:brush>
  </inkml:definitions>
  <inkml:trace contextRef="#ctx0" brushRef="#br0">667 52 1839 0 0,'-15'-36'433'0'0,"6"21"2264"0"0,8 17-2453 0 0,0 0 0 0 0,-1 1 0 0 0,1-1 0 0 0,0 0 0 0 0,0 1 0 0 0,0-1 0 0 0,1 1 0 0 0,-1-1 0 0 0,0 1 0 0 0,1 2 0 0 0,-1-1 142 0 0,-1 0-83 0 0,0 0 0 0 0,0 0-1 0 0,-1 0 1 0 0,1-1-1 0 0,-1 1 1 0 0,0-1-1 0 0,0 1 1 0 0,0-1 0 0 0,-6 4-1 0 0,-8 11 424 0 0,-37 45 543 0 0,-45 60 174 0 0,42-27-832 0 0,41-73-518 0 0,-29 41 679 0 0,-74 142 0 0 0,81-111-408 0 0,-41 166-1 0 0,58-184-87 0 0,-8 77-13 0 0,17-79-165 0 0,5-16-79 0 0,2 1 0 0 0,3 0 0 0 0,9 91 0 0 0,0-100 19 0 0,2 0-1 0 0,2-1 0 0 0,19 50 1 0 0,1 8 4 0 0,-8-36 44 0 0,2-1 0 0 0,40 74 0 0 0,-32-73 11 0 0,3 4 2 0 0,5-1 1 0 0,56 80 0 0 0,-75-122-91 0 0,58 79 56 0 0,-25-40-61 0 0,-20-25 58 0 0,76 80 0 0 0,-38-65 70 0 0,12 13 46 0 0,-51-31 69 0 0,-29-36-130 0 0,1 0 0 0 0,0 0 0 0 0,0-1 0 0 0,0 0 0 0 0,1 0 0 0 0,10 8 0 0 0,-16-14-90 0 0,-1 0-1 0 0,1 0 0 0 0,-1 0 1 0 0,1 0-1 0 0,-1 0 0 0 0,1 1 1 0 0,-1-1-1 0 0,0 0 0 0 0,0 0 1 0 0,0 1-1 0 0,0-1 0 0 0,0 0 1 0 0,0 0-1 0 0,0 1 0 0 0,0-1 1 0 0,0 0-1 0 0,0 0 1 0 0,-1 0-1 0 0,1 1 0 0 0,-1 0 1 0 0,-9 36-283 0 0,5-24 149 0 0,-11 42-5782 0 0,7-23-525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10.573"/>
    </inkml:context>
    <inkml:brush xml:id="br0">
      <inkml:brushProperty name="width" value="0.1" units="cm"/>
      <inkml:brushProperty name="height" value="0.1" units="cm"/>
      <inkml:brushProperty name="color" value="#E71224"/>
    </inkml:brush>
  </inkml:definitions>
  <inkml:trace contextRef="#ctx0" brushRef="#br0">2004 127 4143 0 0,'0'0'11832'0'0,"-6"-1"-11392"0"0,-19-2 0 0 0,19 2-17 0 0,0 3-72 0 0,-20 9-30 0 0,20-8-8 0 0,-3 0-10 0 0,-42 15 217 0 0,1-3-23 0 0,-5 1-1 0 0,-1 1-9 0 0,16-4-229 0 0,-2-3 0 0 0,1-1-1 0 0,-1-2 1 0 0,-63 3 0 0 0,60-9-189 0 0,-9 0 17 0 0,-1-4-28 0 0,-3-2-47 0 0,-2-2-11 0 0,-11-4 133 0 0,10 2 102 0 0,-255-37 397 0 0,270 39-579 0 0,-20-7-42 0 0,-308-80-3220 0 0,215 51 1821 0 0,86 25 33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11.579"/>
    </inkml:context>
    <inkml:brush xml:id="br0">
      <inkml:brushProperty name="width" value="0.1" units="cm"/>
      <inkml:brushProperty name="height" value="0.1" units="cm"/>
      <inkml:brushProperty name="color" value="#E71224"/>
    </inkml:brush>
  </inkml:definitions>
  <inkml:trace contextRef="#ctx0" brushRef="#br0">902 54 4375 0 0,'0'0'199'0'0,"-3"-2"-12"0"0,-9-8-75 0 0,9 8 261 0 0,-1 0 100 0 0,-44-18 1025 0 0,22 10-428 0 0,22 9-538 0 0,-1 0-17 0 0,-37-4 1934 0 0,38 5-1985 0 0,-2 0-188 0 0,1-1-1 0 0,0 1 0 0 0,0 0 0 0 0,0 1 1 0 0,0-1-1 0 0,-1 1 0 0 0,1 0 1 0 0,0 0-1 0 0,-5 2 0 0 0,-8 1 84 0 0,-29 7 368 0 0,-23 9 250 0 0,22-10-30 0 0,-16 0 265 0 0,-27 5 336 0 0,-138 9-816 0 0,134-20-7201 0 0,64-3 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12.682"/>
    </inkml:context>
    <inkml:brush xml:id="br0">
      <inkml:brushProperty name="width" value="0.1" units="cm"/>
      <inkml:brushProperty name="height" value="0.1" units="cm"/>
      <inkml:brushProperty name="color" value="#E71224"/>
    </inkml:brush>
  </inkml:definitions>
  <inkml:trace contextRef="#ctx0" brushRef="#br0">3824 211 11023 0 0,'-46'-7'1238'0'0,"1"-2"-736"0"0,1-3 0 0 0,-44-17 0 0 0,43 12 934 0 0,-75-15-1 0 0,13 15 626 0 0,-187-6-1 0 0,-79-6-324 0 0,213 1-5594 0 0,124 21-2980 0 0</inkml:trace>
  <inkml:trace contextRef="#ctx0" brushRef="#br0" timeOffset="1">1378 153 4607 0 0,'-23'-4'1284'0'0,"16"3"-5"0"0,1 0 0 0 0,-1-1 0 0 0,1 0 0 0 0,-8-2 0 0 0,-9-13-972 0 0,19 14-156 0 0,-1-1 0 0 0,0 0 0 0 0,0 1 0 0 0,0 0 0 0 0,-1 1 0 0 0,1-1 0 0 0,-1 1 0 0 0,1 0 0 0 0,-1 0 0 0 0,0 1 0 0 0,0-1 0 0 0,0 1 0 0 0,-9 0 0 0 0,-11 0 1080 0 0,-47 3 0 0 0,61-1-986 0 0,-155 11 2411 0 0,-257 7-160 0 0,153-29-2471 0 0,92-3-4345 0 0,124 8-2432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13.366"/>
    </inkml:context>
    <inkml:brush xml:id="br0">
      <inkml:brushProperty name="width" value="0.1" units="cm"/>
      <inkml:brushProperty name="height" value="0.1" units="cm"/>
      <inkml:brushProperty name="color" value="#E71224"/>
    </inkml:brush>
  </inkml:definitions>
  <inkml:trace contextRef="#ctx0" brushRef="#br0">1628 131 3679 0 0,'0'0'556'0'0,"-2"-2"360"0"0,-8-5 1572 0 0,6 5-1301 0 0,-13-9 7 0 0,-2 1 1 0 0,1 1-1 0 0,-1 1 1 0 0,-31-9-1 0 0,30 13-727 0 0,0 1-1 0 0,0 1 1 0 0,-1 1 0 0 0,-26 1 0 0 0,-84 14 706 0 0,14-2-519 0 0,-16-5 249 0 0,-146 10 1194 0 0,255-14-1973 0 0,-153 10 684 0 0,133-11-535 0 0,-1-3 0 0 0,-44-7 0 0 0,52 3-165 0 0,0-3-1 0 0,1-1 1 0 0,-64-24 0 0 0,16-8-3591 0 0,56 24-4056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14.341"/>
    </inkml:context>
    <inkml:brush xml:id="br0">
      <inkml:brushProperty name="width" value="0.1" units="cm"/>
      <inkml:brushProperty name="height" value="0.1" units="cm"/>
      <inkml:brushProperty name="color" value="#E71224"/>
    </inkml:brush>
  </inkml:definitions>
  <inkml:trace contextRef="#ctx0" brushRef="#br0">1786 178 4607 0 0,'-19'-13'1220'0'0,"19"12"-958"0"0,-1 1 0 0 0,0-1-1 0 0,1 1 1 0 0,-1-1 0 0 0,0 1-1 0 0,0-1 1 0 0,1 1 0 0 0,-1-1-1 0 0,0 1 1 0 0,0-1 0 0 0,0 1-1 0 0,0 0 1 0 0,1 0 0 0 0,-1-1-1 0 0,-2 1 1 0 0,-6-24 630 0 0,7 19-807 0 0,0 1-1 0 0,0 0 1 0 0,0 0-1 0 0,0 0 1 0 0,-1 0 0 0 0,0 0-1 0 0,0 0 1 0 0,0 1 0 0 0,0-1-1 0 0,0 1 1 0 0,-1 0-1 0 0,0 0 1 0 0,1 0 0 0 0,-1 1-1 0 0,0-1 1 0 0,-1 1 0 0 0,-6-3-1 0 0,2 2 258 0 0,0 1 0 0 0,-1 0 0 0 0,0 0 0 0 0,1 1 0 0 0,-1 0 0 0 0,0 1 0 0 0,-15 0 0 0 0,-422 11 4414 0 0,311-9-4223 0 0,17 0 981 0 0,-143-15 0 0 0,100-13-1045 0 0,-46-4-519 0 0,173 27-942 0 0,-1 2 1 0 0,1 1 0 0 0,-68 9-1 0 0,58 0-552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36.485"/>
    </inkml:context>
    <inkml:brush xml:id="br0">
      <inkml:brushProperty name="width" value="0.1" units="cm"/>
      <inkml:brushProperty name="height" value="0.1" units="cm"/>
      <inkml:brushProperty name="color" value="#66CC00"/>
    </inkml:brush>
  </inkml:definitions>
  <inkml:trace contextRef="#ctx0" brushRef="#br0">7414 1933 1375 0 0,'-15'-17'5621'0'0,"16"17"-5486"0"0,1-2 557 0 0,0 1 1 0 0,0-1 0 0 0,0 1 0 0 0,1-1 0 0 0,-1 1 0 0 0,1 0 0 0 0,4-1 0 0 0,2-2-2336 0 0,11-5 1756 0 0,16-7-442 0 0,-12 12 4265 0 0,4 13-313 0 0,26 3-3542 0 0,-30-9-14 0 0,17-5-34 0 0,-34 3-5 0 0,-1-2-1 0 0,0 1 0 0 0,1-1 1 0 0,-1 1-1 0 0,9-4 0 0 0,-4 1 5 0 0,-2 2 64 0 0,1-1 11 0 0,51-12 394 0 0,-3-1-149 0 0,-12 2 0 0 0,1 1-33 0 0,116-13 346 0 0,-142 21-585 0 0,-14 2-66 0 0,1 1 0 0 0,-1-1 1 0 0,0 2-1 0 0,1-1 0 0 0,11 1 0 0 0,27-1 48 0 0,-1-3-49 0 0,3-3-13 0 0,-41 6 61 0 0,-1 0 0 0 0,0 0 0 0 0,0 0 0 0 0,0-1 0 0 0,0 0 0 0 0,0-1 0 0 0,0 1 0 0 0,0-1 0 0 0,-1 0 0 0 0,0 0 0 0 0,1-1 0 0 0,-1 1 0 0 0,0-1 0 0 0,-1 0 0 0 0,1-1 0 0 0,-1 1 0 0 0,8-10-1 0 0,7-17 233 0 0,0 0-1 0 0,-2-1 0 0 0,-1-1 1 0 0,-2-1-1 0 0,-2 0 0 0 0,0-1 1 0 0,7-41-1 0 0,-6 1 119 0 0,7-106 0 0 0,-19 135-454 0 0,-2 0 1 0 0,-1 0-1 0 0,-14-73 1 0 0,-21-38 361 0 0,18 84-262 0 0,3-1-1 0 0,-6-82 0 0 0,15-62 133 0 0,7 210-164 0 0,-1 1 0 0 0,0-1 0 0 0,-1 1 0 0 0,1-1 0 0 0,-1 1 0 0 0,-1 0 0 0 0,1 0 0 0 0,-7-12 0 0 0,6 14-9 0 0,0 1-1 0 0,0 0 1 0 0,0-1 0 0 0,-1 1 0 0 0,0 0-1 0 0,0 1 1 0 0,0-1 0 0 0,0 1 0 0 0,0 0-1 0 0,-1 0 1 0 0,0 0 0 0 0,-7-4 0 0 0,0 4-10 0 0,1 0 0 0 0,-1 0 0 0 0,0 1 0 0 0,0 0 0 0 0,0 1 0 0 0,0 1 0 0 0,-14 0 0 0 0,-10 0-1 0 0,-9 1 9 0 0,0 1-1 0 0,-73 15 1 0 0,70-9-2 0 0,-22 3-2 0 0,-234 29 55 0 0,127-17-67 0 0,-75 4 68 0 0,-178-7-66 0 0,-13-26 128 0 0,287 6-128 0 0,-14 0 0 0 0,-223-14 0 0 0,264 12 0 0 0,-165 4-70 0 0,-1 1 76 0 0,-205 3-6 0 0,336-1 0 0 0,80-2 0 0 0,-219-4 0 0 0,-53-39 0 0 0,226 23 0 0 0,-23 1-32 0 0,-237 4 0 0 0,-11 2 32 0 0,-17 0 0 0 0,357 10 0 0 0,-18-3 0 0 0,-112-20 0 0 0,115 12 0 0 0,-184-11 97 0 0,96 12-66 0 0,-167-14-31 0 0,279 20 3 0 0,-114-5 47 0 0,31 16-38 0 0,-37-1-13 0 0,84-15 36 0 0,-24 0 47 0 0,78 0-71 0 0,33 10-11 0 0,0 0 0 0 0,1 0 0 0 0,1 26-25 0 0,9 48-1 0 0,-9-67 13 0 0,1 8 13 0 0,0-1 0 0 0,-2 1 0 0 0,0 0 0 0 0,-1 0 0 0 0,0 0 0 0 0,-7 29 0 0 0,-8 59 0 0 0,11-48 0 0 0,1 8 0 0 0,-1-2 0 0 0,1 1 0 0 0,4-56 0 0 0,-5 176 0 0 0,7-79-64 0 0,0-72 64 0 0,0-15 0 0 0,-1 0 0 0 0,-2 29 0 0 0,-3 31 0 0 0,4-21 0 0 0,0 7 0 0 0,-3-11 0 0 0,0-33 0 0 0,0-1 0 0 0,-9 24 0 0 0,7-24 0 0 0,2 3 0 0 0,5 23-11 0 0,-2-43 10 0 0,0 0-1 0 0,0 0 1 0 0,0-1-1 0 0,0 1 1 0 0,1 0-1 0 0,-1 0 1 0 0,0 0-1 0 0,0 0 1 0 0,0-1-1 0 0,1 1 1 0 0,-1 0-1 0 0,0 0 1 0 0,1-1-1 0 0,-1 1 1 0 0,1 0-1 0 0,-1-1 1 0 0,1 1-1 0 0,-1 0 0 0 0,1-1 1 0 0,0 1-1 0 0,-1-1 1 0 0,1 1-1 0 0,0-1 1 0 0,-1 1-1 0 0,1-1 1 0 0,0 1-1 0 0,0 0 1 0 0,-1-1 1 0 0,16 12-6 0 0,26 16 1 0 0,-29-22 2 0 0,-1 0-1 0 0,21 6 0 0 0,-33-12 4 0 0,25 9-42 0 0,43 22 31 0 0,3-2-64 0 0,-54-23-164 0 0,0 1 0 0 0,16 10 0 0 0,-17-8 71 0 0,-2-2-345 0 0,-1-2 326 0 0,41 16 636 0 0,-41-16 493 0 0,3 0-793 0 0,60 19-133 0 0,5-3-16 0 0,-14-9 0 0 0,-5-1 0 0 0,-17-4 0 0 0,19 0 0 0 0,1 0 0 0 0,3-2 0 0 0,-1 2 0 0 0,1 0 0 0 0,2 2 0 0 0,14 5 0 0 0,-16-5 0 0 0,111 14-276 0 0,-176-23-824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46.394"/>
    </inkml:context>
    <inkml:brush xml:id="br0">
      <inkml:brushProperty name="width" value="0.1" units="cm"/>
      <inkml:brushProperty name="height" value="0.1" units="cm"/>
      <inkml:brushProperty name="color" value="#66CC00"/>
    </inkml:brush>
  </inkml:definitions>
  <inkml:trace contextRef="#ctx0" brushRef="#br0">646 305 1839 0 0,'-64'-23'1298'0'0,"39"16"1840"0"0,-40-6 0 0 0,46 10-2883 0 0,1 0 0 0 0,0-1 0 0 0,1-1-1 0 0,-34-14 1 0 0,10-2-16 0 0,10 5 490 0 0,-44-17 0 0 0,63 29-609 0 0,-1 0-1 0 0,0 1 1 0 0,0 0 0 0 0,0 1 0 0 0,0 1 0 0 0,0 0 0 0 0,-15 1 0 0 0,-61 0 1800 0 0,76-3-1741 0 0,13 3-172 0 0,0 0 0 0 0,0 0 0 0 0,-1 0-1 0 0,1 0 1 0 0,0 0 0 0 0,0 0 0 0 0,0-1 0 0 0,0 1 0 0 0,0 0 0 0 0,0 0 0 0 0,0 0 0 0 0,0 0 0 0 0,0 0 0 0 0,0-1-1 0 0,0 1 1 0 0,0 0 0 0 0,0 0 0 0 0,0 0 0 0 0,0 0 0 0 0,0 0 0 0 0,0-1 0 0 0,0 1 0 0 0,0 0 0 0 0,0 0 0 0 0,0 0 0 0 0,0 0-1 0 0,0 0 1 0 0,0-1 0 0 0,0 1 0 0 0,0 0 0 0 0,0 0 0 0 0,0 0 0 0 0,0 0 0 0 0,0 0 0 0 0,0 0 0 0 0,0-1 0 0 0,0 1 0 0 0,1 0-1 0 0,-1 0 1 0 0,0 0 0 0 0,1-1 17 0 0,0 0 0 0 0,0 0-1 0 0,0 1 1 0 0,1-1-1 0 0,-1 0 1 0 0,0 1 0 0 0,0-1-1 0 0,1 1 1 0 0,-1-1 0 0 0,0 1-1 0 0,1-1 1 0 0,-1 1-1 0 0,1 0 1 0 0,-1 0 0 0 0,2 0-1 0 0,160-9 2135 0 0,-107 5-1933 0 0,0-1 0 0 0,93-23 0 0 0,-16 3 124 0 0,47-5-1052 0 0,-159 24 1422 0 0,-22 2 10 0 0,-12 0-240 0 0,-8 0-277 0 0,0 2 1 0 0,0 0-1 0 0,-1 2 0 0 0,1 0 1 0 0,-23 4-1 0 0,-105 23-1032 0 0,115-20 256 0 0,-14 5-755 0 0,1 4-52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49.589"/>
    </inkml:context>
    <inkml:brush xml:id="br0">
      <inkml:brushProperty name="width" value="0.1" units="cm"/>
      <inkml:brushProperty name="height" value="0.1" units="cm"/>
      <inkml:brushProperty name="color" value="#66CC00"/>
    </inkml:brush>
  </inkml:definitions>
  <inkml:trace contextRef="#ctx0" brushRef="#br0">3330 306 4431 0 0,'-2'-1'30'0'0,"1"0"0"0"0,-1 0-1 0 0,1-1 1 0 0,0 1-1 0 0,-1 0 1 0 0,1-1-1 0 0,0 1 1 0 0,0-1 0 0 0,0 1-1 0 0,-1-1 1 0 0,2 1-1 0 0,-1-1 1 0 0,0 0-1 0 0,0 1 1 0 0,0-1 0 0 0,1 0-1 0 0,-1 0 1 0 0,1 0-1 0 0,0 0 1 0 0,-1 1-1 0 0,1-1 1 0 0,0 0 0 0 0,0 0-1 0 0,0-3 1 0 0,0 2-14 0 0,0-1 1 0 0,0 1 0 0 0,0-1-1 0 0,-1 0 1 0 0,0 1 0 0 0,-2-6-1 0 0,3 8-14 0 0,-1 0 0 0 0,0 0 0 0 0,0 0 0 0 0,0 0-1 0 0,0 0 1 0 0,0 0 0 0 0,0 0 0 0 0,0 1-1 0 0,0-1 1 0 0,0 0 0 0 0,0 1 0 0 0,0-1 0 0 0,0 1-1 0 0,-1-1 1 0 0,1 1 0 0 0,0-1 0 0 0,0 1 0 0 0,-1 0-1 0 0,1 0 1 0 0,0-1 0 0 0,-3 1 0 0 0,-33 0 583 0 0,25 1-136 0 0,-28 1 735 0 0,31 0-807 0 0,-1-2-1 0 0,1 1 1 0 0,-1-1 0 0 0,1-1-1 0 0,-15-1 1 0 0,-22-8 415 0 0,0 3 1 0 0,-1 2 0 0 0,-55 1-1 0 0,-4-1 275 0 0,-176-31 0 0 0,247 30-889 0 0,-50-3 350 0 0,-154 3-1 0 0,173 6-206 0 0,-205 15 247 0 0,-56-1-16 0 0,36-38 251 0 0,128 8-584 0 0,93 11-116 0 0,-103-12 498 0 0,-290-23-279 0 0,428 39-311 0 0,-1 1 0 0 0,0 2-1 0 0,1 2 1 0 0,0 1 0 0 0,-51 14-1 0 0,82-18-16 0 0,1 0 0 0 0,-1 0 0 0 0,1 0 0 0 0,0 1 0 0 0,-1 0 0 0 0,1-1 0 0 0,0 1 0 0 0,0 0 0 0 0,0 0 0 0 0,0 1 0 0 0,-3 3 0 0 0,6-6-1 0 0,0 1 1 0 0,1-1-1 0 0,-1 1 0 0 0,0 0 1 0 0,1-1-1 0 0,-1 1 0 0 0,1-1 0 0 0,-1 1 1 0 0,0-1-1 0 0,1 0 0 0 0,-1 1 1 0 0,1-1-1 0 0,-1 1 0 0 0,1-1 0 0 0,-1 0 1 0 0,1 1-1 0 0,0-1 0 0 0,-1 0 1 0 0,1 0-1 0 0,-1 1 0 0 0,1-1 0 0 0,0 0 1 0 0,-1 0-1 0 0,2 0 0 0 0,16 6-83 0 0,5-4 33 0 0,-7 0 40 0 0,1 0 0 0 0,-1-2-1 0 0,20-1 1 0 0,173-13-111 0 0,-164 11 128 0 0,105-3-56 0 0,-41 3 20 0 0,141-22 0 0 0,234-39 36 0 0,-165 49-72 0 0,-208 12 72 0 0,1 4 0 0 0,164 24 0 0 0,-257-22 6 0 0,-13-3 0 0 0,1 0 0 0 0,-1 1-1 0 0,0-1 1 0 0,0 2 0 0 0,0-1 0 0 0,0 1-1 0 0,0 0 1 0 0,0 0 0 0 0,-1 0-1 0 0,1 1 1 0 0,10 6 0 0 0,-16-8-94 0 0,1 0 1 0 0,-1-1-1 0 0,1 1 0 0 0,-1 0 1 0 0,0 0-1 0 0,1 0 0 0 0,-1 0 1 0 0,0 0-1 0 0,0 0 0 0 0,0 0 1 0 0,0 0-1 0 0,1 0 0 0 0,-1 0 1 0 0,0 0-1 0 0,-1 1 0 0 0,1 0-133 0 0,0 7-726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1:47.740"/>
    </inkml:context>
    <inkml:brush xml:id="br0">
      <inkml:brushProperty name="width" value="0.1" units="cm"/>
      <inkml:brushProperty name="height" value="0.1" units="cm"/>
      <inkml:brushProperty name="color" value="#F4F91B"/>
    </inkml:brush>
  </inkml:definitions>
  <inkml:trace contextRef="#ctx0" brushRef="#br0">7 43 455 0 0,'0'0'20'0'0,"1"-1"0"0"0,-1 1 0 0 0,0 0-1 0 0,0 0 1 0 0,0 0 0 0 0,0-1 0 0 0,0 1-1 0 0,1 0 1 0 0,-1 0 0 0 0,0 0-1 0 0,0-1 1 0 0,0 1 0 0 0,0 0 0 0 0,0 0-1 0 0,0-1 1 0 0,0 1 0 0 0,0 0-1 0 0,0 0 1 0 0,0-1 0 0 0,0 1 0 0 0,0 0-1 0 0,0 0 1 0 0,0-1 0 0 0,0 1 0 0 0,0 0-1 0 0,0 0 1 0 0,0-1 0 0 0,0 1-1 0 0,0 0 1 0 0,-1 0 0 0 0,1-1 0 0 0,0 1-1 0 0,0 0 1 0 0,0 0 0 0 0,0 0-1 0 0,0-1 1 0 0,-1 1 0 0 0,1 0 0 0 0,0 0-1 0 0,0 0 1 0 0,0-1 0 0 0,-1 1-1 0 0,1 0 1 0 0,0 0 0 0 0,0 0 0 0 0,-1 0-1 0 0,1 0 1 0 0,0 0 0 0 0,0 0 0 0 0,0 0-1 0 0,-1 0 1 0 0,1 0 0 0 0,0-1-1 0 0,-1 1 1 0 0,1 0 0 0 0,0 0 0 0 0,0 0-1 0 0,-1 1 1 0 0,1-1 0 0 0,0 0-1 0 0,0 0 1 0 0,-1 0 0 0 0,1 0 0 0 0,0 0-1 0 0,0 0 1 0 0,-1 0 0 0 0,4-3 63 0 0,0 0-1 0 0,1 0 1 0 0,-1 0 0 0 0,1 1 0 0 0,-1-1 0 0 0,1 1-1 0 0,0 0 1 0 0,0 0 0 0 0,0 0 0 0 0,0 0-1 0 0,0 1 1 0 0,1 0 0 0 0,-1 0 0 0 0,0 0 0 0 0,1 0-1 0 0,-1 1 1 0 0,1-1 0 0 0,-1 1 0 0 0,0 0 0 0 0,1 1-1 0 0,-1-1 1 0 0,7 2 0 0 0,3 2 127 0 0,0 1 1 0 0,0 1-1 0 0,-1 0 1 0 0,0 0-1 0 0,20 14 0 0 0,-15-9-186 0 0,1 0-1 0 0,0-2 0 0 0,23 8 0 0 0,-32-13 4 0 0,1-1 0 0 0,-1 0-1 0 0,1-1 1 0 0,0-1-1 0 0,-1 0 1 0 0,1 0-1 0 0,0-1 1 0 0,12-1-1 0 0,185-10 554 0 0,-90 0-391 0 0,141-16 345 0 0,-67 9-222 0 0,-117 12-189 0 0,97 2 366 0 0,-124 5-421 0 0,-9 0 72 0 0,66 13-1 0 0,-53-6-10 0 0,-44-7-55 0 0,1-1 0 0 0,0 0 0 0 0,0-1 0 0 0,9-2 0 0 0,3 1 105 0 0,4-2-15 0 0,-20 3-146 0 0,-1 0-1 0 0,1 0 1 0 0,0 1 0 0 0,0 0-1 0 0,0 0 1 0 0,0 0-1 0 0,0 0 1 0 0,-1 1-1 0 0,1-1 1 0 0,0 1-1 0 0,0 0 1 0 0,6 3-1 0 0,-2 1-97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6:26.542"/>
    </inkml:context>
    <inkml:brush xml:id="br0">
      <inkml:brushProperty name="width" value="0.1" units="cm"/>
      <inkml:brushProperty name="height" value="0.1" units="cm"/>
      <inkml:brushProperty name="color" value="#66CC00"/>
    </inkml:brush>
  </inkml:definitions>
  <inkml:trace contextRef="#ctx0" brushRef="#br0">20906 1821 4143 0 0,'-3'-1'191'0'0,"-8"-5"-11"0"0,9 5 210 0 0,-1 0-1 0 0,0-1 1 0 0,1 1-1 0 0,-1-1 1 0 0,1 0-1 0 0,-1 0 1 0 0,1 0-1 0 0,0 0 1 0 0,0 0-1 0 0,0 0 1 0 0,0 0-1 0 0,0-1 1 0 0,0 1 0 0 0,1-1-1 0 0,-3-4 1 0 0,1 1-1290 0 0,2 3 820 0 0,0 1-72 0 0,-15-37-40 0 0,14 36 944 0 0,-1 3-205 0 0,0 0-332 0 0,-1-1 1 0 0,1 1-1 0 0,-1 0 1 0 0,0 0-1 0 0,1 0 1 0 0,-1 0-1 0 0,1 1 0 0 0,-1-1 1 0 0,1 1-1 0 0,-1 0 1 0 0,1 0-1 0 0,0 0 1 0 0,-1 1-1 0 0,-2 1 1 0 0,-26 9 483 0 0,15-7-554 0 0,16-5-17 0 0,-17 4 309 0 0,-110 14 1102 0 0,98-13-1408 0 0,-18 4 312 0 0,-55 15 0 0 0,69-14-115 0 0,-1-2-1 0 0,0-1 1 0 0,-56 2-1 0 0,-107-9 551 0 0,143-1-557 0 0,-62 9 0 0 0,11-1-108 0 0,-3-1 39 0 0,-53 1 253 0 0,-156 14 294 0 0,63-2-478 0 0,-61-19-1 0 0,124-3-208 0 0,38 6-37 0 0,-90-1 125 0 0,66-17-67 0 0,77 6-78 0 0,-102 3-1 0 0,63 15-25 0 0,51-3-6 0 0,-106-6 0 0 0,-63-7 345 0 0,110 5-189 0 0,-255-22 26 0 0,54-2-103 0 0,28 3-12 0 0,25-1 38 0 0,89 13-32 0 0,-31-4 53 0 0,113 3 81 0 0,-190 6-1 0 0,-236-10 80 0 0,439 12-187 0 0,46 2-82 0 0,-75-11 1 0 0,-111-22 140 0 0,100 23-41 0 0,-183 9-1 0 0,180 4-26 0 0,-136-10 208 0 0,176 4-258 0 0,-224 11 249 0 0,173 1-213 0 0,-395 38 177 0 0,353-23-216 0 0,-169 22-60 0 0,319-39 1 0 0,-291 44 73 0 0,286-35-25 0 0,-139 35-45 0 0,114-31 23 0 0,-1-3 0 0 0,-106 4 0 0 0,85-9 20 0 0,-6-7-49 0 0,-2 1 68 0 0,47 1-10 0 0,-95-6 0 0 0,-71-19 74 0 0,198 17-104 0 0,-194-12 151 0 0,-7 0-166 0 0,-23-1 53 0 0,193 15-60 0 0,-98 4 109 0 0,-54 5 36 0 0,36-2-143 0 0,155-4-6 0 0,-101 11 0 0 0,-123 11 93 0 0,157-17-47 0 0,-182 14 71 0 0,17-14 404 0 0,66-4 54 0 0,-77-14-566 0 0,207 6-674 0 0,56 4 553 0 0,-322-19 1168 0 0,-2 22-1672 0 0,246 4 613 0 0,-116 5 54 0 0,-136-2 4 0 0,234-5-46 0 0,-134 14 44 0 0,122-15-40 0 0,-135 12 49 0 0,74 4-62 0 0,70-9 0 0 0,19-8-2 0 0,60-2 35 0 0,-35 3 0 0 0,-4 5-33 0 0,12-2 0 0 0,-71 17 0 0 0,66-8 16 0 0,-1-2 0 0 0,-1-3 0 0 0,-105 2 0 0 0,-33 4-16 0 0,-1-1 0 0 0,-90-33 66 0 0,94 3-68 0 0,40 8 2 0 0,65 1 27 0 0,-141-27-1 0 0,163 19-22 0 0,0 2-1 0 0,-119-2 1 0 0,88 16-4 0 0,-74-2 0 0 0,-47-5 0 0 0,194 3 0 0 0,0 0 0 0 0,1-2 0 0 0,0-1 0 0 0,-55-16 0 0 0,79 18 0 0 0,-1 0 0 0 0,1 0 0 0 0,0 0 0 0 0,0-1 0 0 0,1 0 0 0 0,-1 0 0 0 0,1-1 0 0 0,0 0 0 0 0,0 1 0 0 0,0-2 0 0 0,0 1 0 0 0,1 0 0 0 0,0-1 0 0 0,0 0 0 0 0,1 0 0 0 0,0 0 0 0 0,0-1 0 0 0,-3-7 0 0 0,1-2 0 0 0,0-1 0 0 0,2 0 0 0 0,0 0 0 0 0,0 0 0 0 0,2 0 0 0 0,0-21 0 0 0,-10-191-3 0 0,4 114 70 0 0,14-138-67 0 0,-3 188 0 0 0,1 18 0 0 0,15-63 0 0 0,1 3 0 0 0,14-95 0 0 0,-24 153 0 0 0,3 0 0 0 0,21-49 0 0 0,-31 89-5 0 0,1 1-1 0 0,0 0 1 0 0,0 0 0 0 0,1 0 0 0 0,0 0-1 0 0,0 1 1 0 0,1 0 0 0 0,8-7-1 0 0,7-4-2 0 0,36-22 0 0 0,26-12-24 0 0,126-57 0 0 0,-195 103 31 0 0,1 0 0 0 0,0 2 1 0 0,0 0-1 0 0,32-4 0 0 0,70 1-54 0 0,-67 5 50 0 0,283-7 5 0 0,-274 7 0 0 0,71-1 0 0 0,-51 8-44 0 0,-17-3 16 0 0,231-8 28 0 0,-206 3 0 0 0,-46 2 0 0 0,97-4 0 0 0,-113 3 0 0 0,14 0 0 0 0,105-5 0 0 0,96 4 0 0 0,-200 4 0 0 0,6 0 0 0 0,50 0 0 0 0,5-3 0 0 0,-69 1 0 0 0,-3 0 0 0 0,36-6 0 0 0,313-28-64 0 0,-330 31 64 0 0,30-1 0 0 0,7-1 0 0 0,88-4 0 0 0,26 4 0 0 0,-143 7 0 0 0,53 0 0 0 0,-12-1 0 0 0,-4-4 0 0 0,10 0 0 0 0,22 0 0 0 0,35 7 0 0 0,-102 1 0 0 0,52 2 0 0 0,-13-2 0 0 0,-6-2 0 0 0,20-1 0 0 0,11 2 0 0 0,43 5 0 0 0,-112-4 0 0 0,54 5 0 0 0,-5 0 0 0 0,16-1 0 0 0,-15-3 61 0 0,-63-3 265 0 0,49 3 140 0 0,-17-2 41 0 0,279 6-784 0 0,-308-8-223 0 0,62 1 126 0 0,-62-1 576 0 0,27 0 248 0 0,35 2 50 0 0,315 7-126 0 0,-26 1-576 0 0,-107-4-248 0 0,-89-2-50 0 0,-79-2 58 0 0,-75-2 293 0 0,141 4 133 0 0,-54-5 16 0 0,-90 2 0 0 0,50 2 0 0 0,87 8 0 0 0,229 37 0 0 0,-364-41 0 0 0,97 13 0 0 0,459 15 0 0 0,-556-34 0 0 0,104 10 0 0 0,315 41 0 0 0,-326-35 0 0 0,-71-9 0 0 0,108 12 0 0 0,91-18-32 0 0,-2-1 0 0 0,-114 13 21 0 0,103 3-31 0 0,295-1-33 0 0,88 14 11 0 0,-433-27 64 0 0,-7 1 0 0 0,174 13 0 0 0,-67-14-42 0 0,-164-6-52 0 0,244-17-3 0 0,-207 7 13 0 0,334-27 9 0 0,-262 17 61 0 0,24-1-36 0 0,86-17-67 0 0,-60-1-20 0 0,-272 38 135 0 0,53-3-25 0 0,134 6 1 0 0,48-6 13 0 0,-124-1 15 0 0,-43 4-2 0 0,-50 3 0 0 0,39 2 0 0 0,60 5 0 0 0,255-16-53 0 0,-347 7 42 0 0,46 2 11 0 0,29 2-53 0 0,-64 1 31 0 0,36-2-30 0 0,-43-3 51 0 0,128-12-63 0 0,-89 4 53 0 0,-68 8-31 0 0,66-3 31 0 0,15-1 11 0 0,-13 4-11 0 0,0 0-31 0 0,63 4-22 0 0,32 13 58 0 0,-80-4-63 0 0,-94-11 69 0 0,50 10 0 0 0,-43-7 0 0 0,60 13 0 0 0,-48-7 0 0 0,0-3 0 0 0,-13-3 0 0 0,16 3 0 0 0,49 2 0 0 0,-15-8-35 0 0,84-12 0 0 0,-88 5 38 0 0,108 1 0 0 0,-151 8-3 0 0,42-3 0 0 0,-7-2 0 0 0,-28 3 0 0 0,8-1 0 0 0,-1 2 0 0 0,1 2 0 0 0,52 9 0 0 0,-80-10 0 0 0,1 1 0 0 0,-1 0 0 0 0,0 0 0 0 0,0 1 0 0 0,0 0 0 0 0,0 1 0 0 0,0 0 0 0 0,-1 1 0 0 0,0 0 0 0 0,11 10 0 0 0,-6-4 0 0 0,-1-2 0 0 0,0 2 0 0 0,21 24 0 0 0,-30-31 0 0 0,-1 0 0 0 0,1 0 0 0 0,-1 0 0 0 0,0 1 0 0 0,-1 0 0 0 0,0-1 0 0 0,1 1 0 0 0,-2 0 0 0 0,1 0 0 0 0,-1 0 0 0 0,1 11 0 0 0,-1 31-13 0 0,-2 0-1 0 0,-3 1 1 0 0,-15 75 0 0 0,3-25 2 0 0,11-69 11 0 0,-2-1 0 0 0,-1 0 0 0 0,-1 0 0 0 0,-2-1 0 0 0,-1 0 0 0 0,-1 0 0 0 0,-1-2 0 0 0,-31 44 0 0 0,-5-1-22 0 0,29-43 1 0 0,-33 56 0 0 0,35-46 21 0 0,2 1 0 0 0,-23 71 0 0 0,-1 61-107 0 0,28-110 70 0 0,9-45 11 0 0,0 1 0 0 0,-9 20 0 0 0,11-31-272 0 0,0 0 1 0 0,0 0-1 0 0,0 0 1 0 0,0 0-1 0 0,-1 0 1 0 0,1 0-1 0 0,-1-1 1 0 0,0 1 0 0 0,0-1-1 0 0,-1 0 1 0 0,1 0-1 0 0,-6 4 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6:48.801"/>
    </inkml:context>
    <inkml:brush xml:id="br0">
      <inkml:brushProperty name="width" value="0.1" units="cm"/>
      <inkml:brushProperty name="height" value="0.1" units="cm"/>
      <inkml:brushProperty name="color" value="#E71224"/>
    </inkml:brush>
  </inkml:definitions>
  <inkml:trace contextRef="#ctx0" brushRef="#br0">3719 1733 2815 0 0,'0'0'2920'0'0,"5"-6"-2512"0"0,23-24 8476 0 0,-47 39-7880 0 0,10 2 668 0 0,7-9-1526 0 0,-6 5 4 0 0,5-5 450 0 0,-10 6 478 0 0,-6-2-638 0 0,-16 0 656 0 0,33-6-1142 0 0,-1 6 763 0 0,4 15 1870 0 0,0-26-2520 0 0,1-14-43 0 0,-1 14 541 0 0,3-1-470 0 0,15-20-6 0 0,-15 20 330 0 0,0-1-347 0 0,12-20 5 0 0,-12 20 0 0 0,-2 1-5 0 0,6-31 179 0 0,-3 12-159 0 0,1-14-3 0 0,-5 33-25 0 0,0-1 8 0 0,1-20 18 0 0,11-77 428 0 0,-13 97-451 0 0,0 1 0 0 0,-1-47 106 0 0,1 48-96 0 0,-1 0-21 0 0,0-16-29 0 0,1 16 48 0 0,0 0-1 0 0,0-14 17 0 0,-1 9-11 0 0,-1-11-53 0 0,0 10 15 0 0,-2-16-20 0 0,1 5 31 0 0,1 14 11 0 0,0-10 5 0 0,1 13 17 0 0,4-15-17 0 0,3-2-9 0 0,-1 0-37 0 0,-3 11 19 0 0,0-17-31 0 0,-4-5 0 0 0,-1-1 31 0 0,-1 5-20 0 0,2 18 20 0 0,-3-14-31 0 0,-1 0-11 0 0,1 4 11 0 0,2 12 31 0 0,0-13-31 0 0,2-7-11 0 0,2-5 0 0 0,5-1 0 0 0,0 2 0 0 0,-1 0 0 0 0,-5 5 0 0 0,-11-17 64 0 0,7 23-64 0 0,-1 1 11 0 0,2-7 31 0 0,1 0-31 0 0,1 0-11 0 0,0 2 0 0 0,-1 3 0 0 0,2-4 0 0 0,1 0 0 0 0,0-1 0 0 0,1-2 0 0 0,-1-3-11 0 0,-2 5-42 0 0,-2 4 0 0 0,0-2 42 0 0,-2 2 11 0 0,-2 3 0 0 0,-1 6 0 0 0,0 1 0 0 0,-4 1 0 0 0,-1 5 0 0 0,-1 0 0 0 0,2 5 11 0 0,1 1 31 0 0,-4-1-31 0 0,-56-13-11 0 0,63 14 0 0 0,-3-1 0 0 0,-1 1 0 0 0,0 1 0 0 0,-16-1 0 0 0,6 2 11 0 0,-2 0 31 0 0,-1 2-20 0 0,0 2 20 0 0,-3-1-31 0 0,2-1-11 0 0,-2 1 0 0 0,0 0 0 0 0,0-2 0 0 0,0 1 0 0 0,-3 0 0 0 0,1 0 0 0 0,0-2 0 0 0,1 0 0 0 0,1-2 0 0 0,-38-2 0 0 0,-74 5 0 0 0,111 1 0 0 0,2 0 0 0 0,13 0 0 0 0,0-1 0 0 0,-27-2 0 0 0,9 0 0 0 0,-4 1 0 0 0,1-2 0 0 0,1 1 0 0 0,0 0 0 0 0,-2-2 0 0 0,0 1 0 0 0,-2 0 0 0 0,-29-3 0 0 0,58 5 0 0 0,-23-3 0 0 0,-36-6 11 0 0,-190-27 42 0 0,220 34-53 0 0,5 1 0 0 0,-2 0 0 0 0,2 1 0 0 0,4 0 0 0 0,1-3 0 0 0,0 0 0 0 0,-1 0 0 0 0,0-1 0 0 0,-22-4 24 0 0,21 6 11 0 0,-23 1-30 0 0,-34-2 6 0 0,7 1 16 0 0,-64-4-1 0 0,100 3-15 0 0,38 3 11 0 0,-45 3 20 0 0,21-3 0 0 0,0-1-19 0 0,0 1 25 0 0,0 0-36 0 0,-3 0-12 0 0,-1 1 0 0 0,-14 0 30 0 0,47-1-17 0 0,-82 5 8 0 0,23-1 43 0 0,-13 1-64 0 0,26 1 0 0 0,29-5 0 0 0,-75 14 0 0 0,35-6 64 0 0,9-1 0 0 0,22-4-64 0 0,2 0 0 0 0,0 2 0 0 0,-5-1 0 0 0,1 0 0 0 0,2 0 0 0 0,2 2 0 0 0,-2-1 0 0 0,0 2 0 0 0,3-3 0 0 0,1 2 0 0 0,-3 0 0 0 0,3 2 0 0 0,3 3 0 0 0,5-1 11 0 0,10-4 31 0 0,-5 19-31 0 0,6 17-11 0 0,2 1 0 0 0,5 1 0 0 0,9 7 0 0 0,0-1 0 0 0,-4-1 0 0 0,-2 4 11 0 0,-2-3 31 0 0,-2-5-31 0 0,-3-4-11 0 0,-2 1 0 0 0,-1 1 0 0 0,4-31 2 0 0,-1-9 4 0 0,1 0 1 0 0,-1-1-1 0 0,1 1 1 0 0,-1 0-1 0 0,0 0 0 0 0,0-1 1 0 0,-2 5-1 0 0,-8 21 5 0 0,0 3-11 0 0,1 3 0 0 0,6 3 0 0 0,3 4 0 0 0,-3-5 0 0 0,-4-6 0 0 0,2 4 0 0 0,4 5 0 0 0,3 4 0 0 0,-2-2 0 0 0,1-3 0 0 0,-3-1 0 0 0,1 3 0 0 0,3-1 0 0 0,-3-2 0 0 0,-3 0 0 0 0,1 1 0 0 0,5 5 0 0 0,7-7-11 0 0,0-23-31 0 0,19 21 31 0 0,-22-28 11 0 0,1 0 0 0 0,0-1 0 0 0,12 11 0 0 0,-12-13 0 0 0,0 0 0 0 0,1 0 0 0 0,-1-1 0 0 0,1 0 0 0 0,11 4 0 0 0,36 4 0 0 0,2-5-12 0 0,4-4-36 0 0,-44-2 38 0 0,-6 0-3 0 0,0 0-1 0 0,-1-1 0 0 0,17-4 0 0 0,27-4 3 0 0,11 0 11 0 0,-1 9 0 0 0,8 5 0 0 0,3 3 0 0 0,-3 1 0 0 0,-6-1 0 0 0,4 2 0 0 0,-9-3 0 0 0,4-1 0 0 0,5-2 0 0 0,0-3 0 0 0,4-1 0 0 0,17-1-53 0 0,-24 1 42 0 0,10 2 11 0 0,-8 2 0 0 0,-2 1 0 0 0,-2 2 0 0 0,-1 1 0 0 0,0-1 0 0 0,2 2 0 0 0,-1-1 0 0 0,2 1 0 0 0,5-1 0 0 0,2 1 0 0 0,-3 0 0 0 0,-7 3 0 0 0,-4 1 0 0 0,0-6 0 0 0,2 0 0 0 0,0 1 0 0 0,0-1 0 0 0,3 1 0 0 0,9 1 0 0 0,1 4 0 0 0,-2 0 0 0 0,-2-1 0 0 0,4 1 0 0 0,-4-9 0 0 0,-9-2 0 0 0,-2 0 0 0 0,-3 1-11 0 0,8 2-31 0 0,-2 4 31 0 0,0 3 11 0 0,2-6 0 0 0,5-4 0 0 0,-16 0 11 0 0,-43-2 42 0 0,0 2 0 0 0,33 5-31 0 0,-32-5-60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4:23.767"/>
    </inkml:context>
    <inkml:brush xml:id="br0">
      <inkml:brushProperty name="width" value="0.1" units="cm"/>
      <inkml:brushProperty name="height" value="0.1" units="cm"/>
      <inkml:brushProperty name="color" value="#E71224"/>
    </inkml:brush>
  </inkml:definitions>
  <inkml:trace contextRef="#ctx0" brushRef="#br0">1115 72 455 0 0,'-11'2'-1212'0'0,"-3"6"4106"0"0,12-6-2529 0 0,1-1 1 0 0,-1 0-1 0 0,1 0 1 0 0,-1 0-1 0 0,0-1 1 0 0,1 1 0 0 0,-1 0-1 0 0,0-1 1 0 0,0 1-1 0 0,1-1 1 0 0,-1 1-1 0 0,-2-1 1 0 0,4 0-348 0 0,0 0 0 0 0,-1 0 0 0 0,1-1-1 0 0,0 1 1 0 0,0 0 0 0 0,-1 0 0 0 0,1 0 0 0 0,0-1 0 0 0,0 1 0 0 0,0 0 0 0 0,0-1 0 0 0,0 1 0 0 0,-1 0 0 0 0,1 0 0 0 0,0-1 0 0 0,0 1 0 0 0,0 0-1 0 0,0-1 1 0 0,0 1 0 0 0,0 0 0 0 0,0-1 0 0 0,0 1 0 0 0,0 0 0 0 0,0-1 0 0 0,0 1 0 0 0,0 0 0 0 0,0 0 0 0 0,0-1 0 0 0,0 1 0 0 0,1 0 0 0 0,-1-1-1 0 0,0 1 1 0 0,5-18 39 0 0,-3 9-59 0 0,-2 7 44 0 0,0 0-1 0 0,-1 0 1 0 0,1 0-1 0 0,0 1 1 0 0,-1-1-1 0 0,0 0 1 0 0,1 0-1 0 0,-1 1 0 0 0,0-1 1 0 0,0 0-1 0 0,0 1 1 0 0,0-1-1 0 0,0 1 1 0 0,0-1-1 0 0,-1 1 1 0 0,1 0-1 0 0,0-1 0 0 0,-1 1 1 0 0,1 0-1 0 0,-1 0 1 0 0,0 0-1 0 0,1 0 1 0 0,-1 0-1 0 0,1 0 1 0 0,-1 1-1 0 0,0-1 0 0 0,-3 0 1 0 0,-7-3 511 0 0,0 2-1 0 0,1-1 1 0 0,-17 0 0 0 0,10 1 99 0 0,3 0-27 0 0,0 2 0 0 0,0 0 0 0 0,0 1 0 0 0,-24 4 0 0 0,-30 2 798 0 0,-3-4-376 0 0,-138 26-1 0 0,133-16-773 0 0,-127 14 551 0 0,161-23-765 0 0,0-3 0 0 0,-77-7 0 0 0,103 1-24 0 0,16 1-22 0 0,9-2-8 0 0,-3 3 54 0 0,19 1 199 0 0,-10 1-229 0 0,42-3 97 0 0,-42 3 209 0 0,0 2-262 0 0,71 5 59 0 0,-67-3-122 0 0,53 3 46 0 0,3-5-46 0 0,24-5-10 0 0,5-7 0 0 0,-17-3 0 0 0,-7 2 0 0 0,-7 0 0 0 0,-2 1 0 0 0,7 3 0 0 0,-55 7 0 0 0,32 3 0 0 0,-38 0 0 0 0,0 0 0 0 0,0 1 0 0 0,16 6 0 0 0,-18-4 0 0 0,-5-3 0 0 0,-1 1 0 0 0,0 0 0 0 0,0 0 0 0 0,-1 1 0 0 0,1 0 0 0 0,-1 1 0 0 0,11 7 0 0 0,-17-11 15 0 0,0 0 0 0 0,1-1 1 0 0,-1 1-1 0 0,0 0 0 0 0,0 0 0 0 0,0 0 0 0 0,0 0 0 0 0,0 0 0 0 0,0 0 0 0 0,0 0 0 0 0,-1 0 1 0 0,1 0-1 0 0,0 0 0 0 0,0 1 0 0 0,-1-1 0 0 0,1 0 0 0 0,-1 0 0 0 0,1 1 0 0 0,-1-1 1 0 0,0 0-1 0 0,0 1 0 0 0,1-1 0 0 0,-1 1 0 0 0,0-1 0 0 0,0 0 0 0 0,0 1 0 0 0,0-1 0 0 0,0 0 1 0 0,-1 1-1 0 0,1-1 0 0 0,0 0 0 0 0,-1 1 0 0 0,0 1 0 0 0,-1-1 24 0 0,1 1 0 0 0,-1-1 0 0 0,0 0-1 0 0,0 0 1 0 0,0 0 0 0 0,-1 0 0 0 0,1 0 0 0 0,0 0-1 0 0,-1-1 1 0 0,1 1 0 0 0,-1-1 0 0 0,1 1 0 0 0,-1-1-1 0 0,-5 2 1 0 0,-4 1-180 0 0,-15 5-106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6:53.334"/>
    </inkml:context>
    <inkml:brush xml:id="br0">
      <inkml:brushProperty name="width" value="0.1" units="cm"/>
      <inkml:brushProperty name="height" value="0.1" units="cm"/>
      <inkml:brushProperty name="color" value="#E71224"/>
    </inkml:brush>
  </inkml:definitions>
  <inkml:trace contextRef="#ctx0" brushRef="#br0">3529 1673 919 0 0,'0'0'5135'0'0,"7"3"-5543"0"0,18 9 289 0 0,-18-9 287 0 0,-8 30 13840 0 0,28-65-13900 0 0,-20 24 1608 0 0,-4-1-1500 0 0,9-28-8 0 0,-9 28 712 0 0,1 0-843 0 0,13-28-10 0 0,-12 28 141 0 0,-2 0-136 0 0,10-29 7 0 0,-9 28 383 0 0,-1 1-355 0 0,9-29-3 0 0,-9 29 175 0 0,4 0-225 0 0,23-25-32 0 0,-23 26 31 0 0,-7 3-43 0 0,0 1 0 0 0,0 0-1 0 0,1 0 1 0 0,0 0 0 0 0,0 0-1 0 0,2-7 1 0 0,0 1 3 0 0,-1 1 242 0 0,-3 2-172 0 0,-4-21 11 0 0,3 21 210 0 0,1-1-244 0 0,-1-1-51 0 0,-2-29 66 0 0,1-5-60 0 0,5-6-15 0 0,3-9 0 0 0,0-10 144 0 0,0 31-80 0 0,-4 28 1 0 0,0 0-6 0 0,5-27-36 0 0,-4 18 19 0 0,-4-22-31 0 0,-2 1 0 0 0,0-7 53 0 0,3 38-11 0 0,1 0 0 0 0,0-26-31 0 0,2 17 20 0 0,8-27-31 0 0,1-8-11 0 0,-10 44 0 0 0,0 1 0 0 0,-1-1 0 0 0,0 1 0 0 0,-1-10 0 0 0,0 7 3 0 0,0 5 6 0 0,0 0-1 0 0,0 0 0 0 0,0 1 1 0 0,0-1-1 0 0,-4-9 0 0 0,-4-12 3 0 0,1-5 0 0 0,0-8 53 0 0,7 32-11 0 0,-1 1 0 0 0,-7-23-42 0 0,-5 0-11 0 0,1 7 11 0 0,9 13 31 0 0,-6-14-20 0 0,0-7 20 0 0,-2 0-31 0 0,-1 9 0 0 0,8 12 42 0 0,-5-12 11 0 0,5 12-11 0 0,-6-10-30 0 0,6 10 25 0 0,-8-13-36 0 0,4 13 14 0 0,1 0 1 0 0,-16-12-1 0 0,22 19-30 0 0,-5-5 46 0 0,-12-7-18 0 0,-1 1 40 0 0,12 9-8 0 0,-15-5-45 0 0,-6 0-11 0 0,4 3 0 0 0,4 3 0 0 0,1 2 0 0 0,-2-2 0 0 0,-2 1 0 0 0,0 0 0 0 0,-34 0 0 0 0,41 2 11 0 0,-26 2 20 0 0,0 1 1 0 0,0 3 0 0 0,-54 13-1 0 0,29-5 32 0 0,40-8-63 0 0,-1 1 0 0 0,-4-2 0 0 0,1 0 0 0 0,-1 1 0 0 0,-3 2 0 0 0,-2-1 11 0 0,0-2 31 0 0,28-4-42 0 0,-115 6 136 0 0,-82-5-114 0 0,162 0 31 0 0,6 0 0 0 0,6-1-42 0 0,-3-1-11 0 0,3 0 0 0 0,2-1 0 0 0,-1 0 0 0 0,1-1 0 0 0,-2 1 0 0 0,-2-1 0 0 0,-5 1 4 0 0,24 0 19 0 0,-5-2 3 0 0,-33-2-15 0 0,21 0-11 0 0,-36-5 0 0 0,7 3 32 0 0,-108 2 0 0 0,136 5-32 0 0,0-1 0 0 0,2 0 0 0 0,1 0 0 0 0,1 0 0 0 0,-2 1 0 0 0,-12 1-2 0 0,-37 4 68 0 0,19-4-2 0 0,30-2-64 0 0,2 1 0 0 0,-173-8 11 0 0,133 3 47 0 0,-24-2-63 0 0,64 5 5 0 0,-5-2 0 0 0,0 0 0 0 0,1-1 0 0 0,-1 0 0 0 0,2 1 0 0 0,0-1 0 0 0,0-1 0 0 0,-1 1 0 0 0,2-1 0 0 0,1 1 0 0 0,-103-19 0 0 0,117 22 0 0 0,-7-1 0 0 0,-9-1 0 0 0,32 4 0 0 0,-37-2 0 0 0,24 2 0 0 0,1 0 0 0 0,2 0 0 0 0,0 2 11 0 0,-1 0 31 0 0,1 0-31 0 0,2 3 0 0 0,6-1 31 0 0,-2 10-31 0 0,7 7-11 0 0,5 8 0 0 0,3 3 0 0 0,-5-4 0 0 0,9 60 64 0 0,-11-57-64 0 0,6 48 0 0 0,-4-52 0 0 0,2 2 0 0 0,4 4 0 0 0,2 3 0 0 0,-4-1 11 0 0,-2 2 31 0 0,2 1-31 0 0,-2-4-11 0 0,2 1 11 0 0,2-1 31 0 0,0-1-31 0 0,-1 5-11 0 0,-1 0 0 0 0,2 0 0 0 0,2 1 0 0 0,-4-6 11 0 0,-6-20 31 0 0,5 20-31 0 0,-3 5-11 0 0,-5-10 11 0 0,0-1 31 0 0,0 1-31 0 0,2 8 0 0 0,0-4 31 0 0,0-3-31 0 0,1 4-11 0 0,-3-1 0 0 0,-2-3 0 0 0,1 1 0 0 0,-2 1 11 0 0,-2-1 31 0 0,0-1-31 0 0,0-4-11 0 0,1 4 0 0 0,5 1 0 0 0,5-1 0 0 0,10 6 0 0 0,-13-30 0 0 0,1-1 0 0 0,-1 1 0 0 0,1-1 0 0 0,0 0 0 0 0,8 8 0 0 0,-5-7 0 0 0,0 0 0 0 0,1 0 0 0 0,0-1 0 0 0,9 4 0 0 0,38 11 0 0 0,2-3 0 0 0,-38-10 9 0 0,-11-4 0 0 0,0 1 0 0 0,0-1 0 0 0,0-1 0 0 0,13 2-1 0 0,-10 0 1 0 0,-6-2-2 0 0,0 0 0 0 0,0 0 0 0 0,0-1 0 0 0,0 1 0 0 0,0-1 0 0 0,0 0-1 0 0,10-2 1 0 0,47-2 57 0 0,-21 1-42 0 0,-19 2 20 0 0,35 2-31 0 0,-2-3 0 0 0,-34 1 31 0 0,35 1-31 0 0,16 2-11 0 0,-1 0 0 0 0,-12-1 12 0 0,-36-1 36 0 0,25-1-24 0 0,-24 1 24 0 0,39 0-25 0 0,12 4 19 0 0,0 2-31 0 0,-3 3-11 0 0,-51-5 1 0 0,34 1 51 0 0,34 1 12 0 0,-15-1 0 0 0,-5-2 0 0 0,-16 0-53 0 0,21 1 42 0 0,-23-2-42 0 0,8-2-11 0 0,-41 0-10 0 0,29-3-64 0 0,-36 2 46 0 0,-4 1-27 0 0,0-1 1 0 0,0 0-1 0 0,0 0 0 0 0,11-4 1 0 0,26-6-890 0 0,-42 10 805 0 0,1 1 0 0 0,-1-1-1 0 0,1 0 1 0 0,-1 0 0 0 0,0 0 0 0 0,1 0 0 0 0,-1 0 0 0 0,3-3 0 0 0,62-37-1168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4:58.195"/>
    </inkml:context>
    <inkml:brush xml:id="br0">
      <inkml:brushProperty name="width" value="0.1" units="cm"/>
      <inkml:brushProperty name="height" value="0.1" units="cm"/>
      <inkml:brushProperty name="color" value="#E71224"/>
    </inkml:brush>
  </inkml:definitions>
  <inkml:trace contextRef="#ctx0" brushRef="#br0">1687 1 919 0 0,'0'0'4520'0'0,"-2"1"-4432"0"0,-20 23 4432 0 0,7-28-3776 0 0,-5 3-134 0 0,-1 1 0 0 0,1 0 0 0 0,-1 2-1 0 0,1 0 1 0 0,0 1 0 0 0,-29 9 0 0 0,-27 3 81 0 0,48-10 90 0 0,1 2-1 0 0,0 0 0 0 0,-43 20 0 0 0,16-6-926 0 0,18-9 9 0 0,-5 1 603 0 0,0-3 1 0 0,-1-1 0 0 0,-53 3-1 0 0,-62-9-328 0 0,39-3-108 0 0,34 4 385 0 0,-30-7 1034 0 0,77 0-1918 0 0,-190-15 1445 0 0,77-3-7855 0 0,98 12-101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4:59.064"/>
    </inkml:context>
    <inkml:brush xml:id="br0">
      <inkml:brushProperty name="width" value="0.1" units="cm"/>
      <inkml:brushProperty name="height" value="0.1" units="cm"/>
      <inkml:brushProperty name="color" value="#E71224"/>
    </inkml:brush>
  </inkml:definitions>
  <inkml:trace contextRef="#ctx0" brushRef="#br0">1894 52 9095 0 0,'-47'-7'1023'0'0,"-14"-8"195"0"0,-1 0-747 0 0,13 8 803 0 0,0 3 0 0 0,-1 1 0 0 0,1 3 0 0 0,-64 7 0 0 0,-398 14 2063 0 0,201-14-2356 0 0,156-3-1077 0 0,-80 4-381 0 0,78 11-7590 0 0,107-10 2075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00.334"/>
    </inkml:context>
    <inkml:brush xml:id="br0">
      <inkml:brushProperty name="width" value="0.1" units="cm"/>
      <inkml:brushProperty name="height" value="0.1" units="cm"/>
      <inkml:brushProperty name="color" value="#E71224"/>
    </inkml:brush>
  </inkml:definitions>
  <inkml:trace contextRef="#ctx0" brushRef="#br0">2435 131 455 0 0,'-14'-17'6553'0'0,"-2"-2"-3995"0"0,-13-15-447 0 0,27 32-2022 0 0,1 0 0 0 0,-1 0 0 0 0,-1 0 0 0 0,1 1 0 0 0,0-1 1 0 0,0 1-1 0 0,0-1 0 0 0,-1 1 0 0 0,1 0 0 0 0,-1 0 0 0 0,1 0 1 0 0,-1 0-1 0 0,0 0 0 0 0,1 0 0 0 0,-1 1 0 0 0,0-1 0 0 0,1 1 1 0 0,-1 0-1 0 0,0 0 0 0 0,-4 0 0 0 0,-5 2 240 0 0,0 0 0 0 0,0 0 0 0 0,-16 6 0 0 0,-4 0 329 0 0,-328 42 2865 0 0,192-32-2322 0 0,-96 6-441 0 0,58-23-10 0 0,0-8 0 0 0,0-10 0 0 0,-289-61 0 0 0,247 35-3172 0 0,176 35 532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03.200"/>
    </inkml:context>
    <inkml:brush xml:id="br0">
      <inkml:brushProperty name="width" value="0.1" units="cm"/>
      <inkml:brushProperty name="height" value="0.1" units="cm"/>
      <inkml:brushProperty name="color" value="#E71224"/>
    </inkml:brush>
  </inkml:definitions>
  <inkml:trace contextRef="#ctx0" brushRef="#br0">2104 29 3223 0 0,'-26'1'806'0'0,"-1"2"-1"0"0,1 0 0 0 0,0 1 0 0 0,0 2 0 0 0,-46 16 0 0 0,67-20-650 0 0,-2 0 162 0 0,1 1 0 0 0,-1-1 0 0 0,0 0 0 0 0,1-1 0 0 0,-1 0 0 0 0,0 0 0 0 0,0 0 0 0 0,0-1 0 0 0,-14-1 0 0 0,13 0-65 0 0,0 0-1 0 0,0 0 0 0 0,0 1 1 0 0,1 0-1 0 0,-1 0 0 0 0,0 1 1 0 0,-14 2-1 0 0,-1 3 227 0 0,-28 10 0 0 0,-16 5 463 0 0,-117 26 1263 0 0,-44 9 340 0 0,178-47-2004 0 0,0-1 0 0 0,-80 0 0 0 0,79-9-281 0 0,0-3-1 0 0,1-3 1 0 0,-85-20-1 0 0,-141-59 334 0 0,249 76-551 0 0,-84-31 7 0 0,-10-3-940 0 0,38 20-5423 0 0,35 14-641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04.749"/>
    </inkml:context>
    <inkml:brush xml:id="br0">
      <inkml:brushProperty name="width" value="0.1" units="cm"/>
      <inkml:brushProperty name="height" value="0.1" units="cm"/>
      <inkml:brushProperty name="color" value="#E71224"/>
    </inkml:brush>
  </inkml:definitions>
  <inkml:trace contextRef="#ctx0" brushRef="#br0">2305 17 2303 0 0,'-10'-4'248'0'0,"0"1"-1"0"0,0 0 0 0 0,-17-2 0 0 0,23 4 634 0 0,-1 1 0 0 0,1 0 1 0 0,-1 0-1 0 0,0 0 0 0 0,1 0 0 0 0,-7 2 1 0 0,-11 5-3 0 0,-1 1 1 0 0,-24 12 0 0 0,29-11-480 0 0,0-1 0 0 0,-1-1 0 0 0,0-1 1 0 0,-20 4-1 0 0,-88 8 1933 0 0,-73 13-564 0 0,120-12-1056 0 0,-142 29 732 0 0,169-41-1169 0 0,-56 1 0 0 0,9-2-212 0 0,-52 10 1176 0 0,15 0-258 0 0,-178-2-1 0 0,99-31-884 0 0,177 12-331 0 0,1-3-1 0 0,-1-1 1 0 0,-55-21 0 0 0,53 11-1151 0 0,-2-9-403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06.164"/>
    </inkml:context>
    <inkml:brush xml:id="br0">
      <inkml:brushProperty name="width" value="0.1" units="cm"/>
      <inkml:brushProperty name="height" value="0.1" units="cm"/>
      <inkml:brushProperty name="color" value="#E71224"/>
    </inkml:brush>
  </inkml:definitions>
  <inkml:trace contextRef="#ctx0" brushRef="#br0">2459 224 6503 0 0,'-3'-1'73'0'0,"1"-1"0"0"0,-1 1 0 0 0,0 0 0 0 0,0 0 0 0 0,1 0 0 0 0,-1 0 0 0 0,0 1 0 0 0,0-1 0 0 0,0 1-1 0 0,0 0 1 0 0,0 0 0 0 0,0 0 0 0 0,0 0 0 0 0,-4 1 0 0 0,-45 12 583 0 0,15-3-624 0 0,2-7 1109 0 0,-1-1 0 0 0,0-1-1 0 0,-55-7 1 0 0,43 2-198 0 0,-31 0 359 0 0,1 3-1 0 0,-119 15 0 0 0,68 1-247 0 0,0-6-1 0 0,-187-10 0 0 0,170-6-444 0 0,-128-10 314 0 0,211 9-690 0 0,0-2 1 0 0,-81-24-1 0 0,54 6-1011 0 0,1-3 1 0 0,-135-68-1 0 0,168 67-833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1:43.509"/>
    </inkml:context>
    <inkml:brush xml:id="br0">
      <inkml:brushProperty name="width" value="0.1" units="cm"/>
      <inkml:brushProperty name="height" value="0.1" units="cm"/>
      <inkml:brushProperty name="color" value="#F4F91B"/>
    </inkml:brush>
  </inkml:definitions>
  <inkml:trace contextRef="#ctx0" brushRef="#br0">1 120 919 0 0,'8'-1'884'0'0,"1"0"0"0"0,-1 0 0 0 0,16-4 0 0 0,-17 3-769 0 0,-1 0 1 0 0,1 1-1 0 0,0 0 1 0 0,0 0-1 0 0,-1 1 1 0 0,11 0-1 0 0,17 5-6 0 0,-27-4-55 0 0,0 1 0 0 0,0-1 0 0 0,1 0 0 0 0,-1-1 0 0 0,0 0 0 0 0,1 0 0 0 0,-1 0-1 0 0,0-1 1 0 0,9-2 0 0 0,227-51 1098 0 0,-195 45-1072 0 0,-2 2 132 0 0,65-3 0 0 0,-26 2 97 0 0,17 0-174 0 0,15 0-8 0 0,-80 4-106 0 0,-1 2-1 0 0,62 4 0 0 0,10 13-3 0 0,-64-7-1 0 0,1-3 0 0 0,80 1-1 0 0,108-9 234 0 0,-191 3-223 0 0,72 4 29 0 0,-60-1-12 0 0,90-6 0 0 0,-97 0-27 0 0,0 3 1 0 0,65 8-1 0 0,-13-1-1 0 0,45 5 52 0 0,-83-6-70 0 0,15 4 2 0 0,-33-4 79 0 0,50 0 0 0 0,-15-9 231 0 0,-56 1-245 0 0,1 0 0 0 0,-1 2 0 0 0,1 1 0 0 0,-1 0 0 0 0,39 9 0 0 0,-19 2-2794 0 0,-17-3-252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07.781"/>
    </inkml:context>
    <inkml:brush xml:id="br0">
      <inkml:brushProperty name="width" value="0.1" units="cm"/>
      <inkml:brushProperty name="height" value="0.1" units="cm"/>
      <inkml:brushProperty name="color" value="#E71224"/>
    </inkml:brush>
  </inkml:definitions>
  <inkml:trace contextRef="#ctx0" brushRef="#br0">941 253 455 0 0,'-15'-11'2294'0'0,"17"6"-1034"0"0,14-42 685 0 0,-3 22-1534 0 0,2 3-1335 0 0,10-28-2507 0 0,-22 45 2811 0 0,-2 0 209 0 0,4-17 41 0 0,-4 16 180 0 0,-3 2 726 0 0,-5-12 323 0 0,5 12 62 0 0,-2 2 39 0 0,-10-9 135 0 0,10 8 60 0 0,0 1 11 0 0,-12-5-71 0 0,12 5-308 0 0,0 1-137 0 0,-13-1-30 0 0,13 1-37 0 0,-1 3-139 0 0,-12 2-57 0 0,13-2-17 0 0,-1 0-40 0 0,-13 9-162 0 0,14-8-68 0 0,-1 1-18 0 0,-41 47-68 0 0,25-29 36 0 0,18-20-41 0 0,-7 7 223 0 0,0-1 0 0 0,-1 0 0 0 0,1-1 0 0 0,-2 0-1 0 0,-22 10 1 0 0,-195 49 2904 0 0,111-35-1689 0 0,45-10-874 0 0,13-2-625 0 0,-111 18-1 0 0,142-36-932 0 0,0-2-57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08.481"/>
    </inkml:context>
    <inkml:brush xml:id="br0">
      <inkml:brushProperty name="width" value="0.1" units="cm"/>
      <inkml:brushProperty name="height" value="0.1" units="cm"/>
      <inkml:brushProperty name="color" value="#E71224"/>
    </inkml:brush>
  </inkml:definitions>
  <inkml:trace contextRef="#ctx0" brushRef="#br0">1725 107 13679 0 0,'-17'-2'964'0'0,"-15"-8"-432"0"0,-78-31-283 0 0,88 31-167 0 0,-1 1-1 0 0,0 0 1 0 0,0 2 0 0 0,-1 1-1 0 0,-40-6 1 0 0,-316 11 2315 0 0,264 4-1277 0 0,-216 20 979 0 0,-7 0-2080 0 0,179-25-1630 0 0,100 2 152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09.070"/>
    </inkml:context>
    <inkml:brush xml:id="br0">
      <inkml:brushProperty name="width" value="0.1" units="cm"/>
      <inkml:brushProperty name="height" value="0.1" units="cm"/>
      <inkml:brushProperty name="color" value="#E71224"/>
    </inkml:brush>
  </inkml:definitions>
  <inkml:trace contextRef="#ctx0" brushRef="#br0">1222 111 14399 0 0,'-64'-15'1506'0'0,"14"5"-1348"0"0,-6-6-185 0 0,11 3-121 0 0,-1 1-1 0 0,-91-9 1 0 0,31 14 426 0 0,-184-9 2065 0 0,0 22-781 0 0,191 1-3619 0 0,60-8 139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09.645"/>
    </inkml:context>
    <inkml:brush xml:id="br0">
      <inkml:brushProperty name="width" value="0.1" units="cm"/>
      <inkml:brushProperty name="height" value="0.1" units="cm"/>
      <inkml:brushProperty name="color" value="#E71224"/>
    </inkml:brush>
  </inkml:definitions>
  <inkml:trace contextRef="#ctx0" brushRef="#br0">1374 132 7367 0 0,'-132'11'4768'0'0,"15"-1"-2777"0"0,17-7-789 0 0,-1-6 0 0 0,-129-18 1 0 0,-70-38 2633 0 0,126 22-3583 0 0,0 7-3792 0 0,128 25-3169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4:25.894"/>
    </inkml:context>
    <inkml:brush xml:id="br0">
      <inkml:brushProperty name="width" value="0.1" units="cm"/>
      <inkml:brushProperty name="height" value="0.1" units="cm"/>
      <inkml:brushProperty name="color" value="#E71224"/>
    </inkml:brush>
  </inkml:definitions>
  <inkml:trace contextRef="#ctx0" brushRef="#br0">626 13 4143 0 0,'-27'-9'2620'0'0,"9"5"-1108"0"0,18 5-1468 0 0,0-1-1 0 0,0 1 1 0 0,0 0-1 0 0,0-1 1 0 0,0 1-1 0 0,0 0 1 0 0,0-1-1 0 0,0 1 1 0 0,-1-1-1 0 0,1 1 1 0 0,0 0-1 0 0,0-1 1 0 0,-1 1-1 0 0,1-1 1 0 0,0 1-1 0 0,-1-1 1 0 0,1 1-1 0 0,0-1 1 0 0,-1 1-1 0 0,1-1 1 0 0,-1 1-1 0 0,1-1 1 0 0,-1 1-1 0 0,1-1 1 0 0,-1 0-1 0 0,1 1 1 0 0,-2-1-1 0 0,-17 18 559 0 0,-14 6 622 0 0,-2-1 0 0 0,0-1 0 0 0,-1-3 0 0 0,-1 0 0 0 0,-62 20 0 0 0,77-33-969 0 0,-1-2 1 0 0,1 0-1 0 0,-44 1 0 0 0,17-2-66 0 0,24 0-166 0 0,-12 1-1300 0 0,13-5-4804 0 0,15-1 1998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4:27.575"/>
    </inkml:context>
    <inkml:brush xml:id="br0">
      <inkml:brushProperty name="width" value="0.1" units="cm"/>
      <inkml:brushProperty name="height" value="0.1" units="cm"/>
      <inkml:brushProperty name="color" value="#E71224"/>
    </inkml:brush>
  </inkml:definitions>
  <inkml:trace contextRef="#ctx0" brushRef="#br0">536 32 4631 0 0,'-3'0'232'0'0,"0"-1"0"0"0,-1 1 0 0 0,1 1 0 0 0,0-1-1 0 0,0 0 1 0 0,-1 1 0 0 0,1 0 0 0 0,0-1 0 0 0,0 1-1 0 0,0 0 1 0 0,0 1 0 0 0,0-1 0 0 0,-4 3 154 0 0,17-16 22 0 0,-9 12-421 0 0,0-3 125 0 0,1 1 1 0 0,-1 0-1 0 0,1-1 0 0 0,-1 1 0 0 0,0-1 1 0 0,1 0-1 0 0,0-3 0 0 0,-2 6-83 0 0,0-1 0 0 0,0 1 0 0 0,0 0-1 0 0,0 0 1 0 0,0-1 0 0 0,0 1 0 0 0,0 0 0 0 0,0 0 0 0 0,0-1 0 0 0,-1 1-1 0 0,1 0 1 0 0,0 0 0 0 0,0-1 0 0 0,0 1 0 0 0,0 0 0 0 0,0 0 0 0 0,0-1-1 0 0,-1 1 1 0 0,1 0 0 0 0,0 0 0 0 0,0 0 0 0 0,0 0 0 0 0,0-1 0 0 0,-1 1-1 0 0,1 0 1 0 0,0 0 0 0 0,0 0 0 0 0,0 0 0 0 0,-1 0 0 0 0,1 0 0 0 0,0-1-1 0 0,-1 1 1 0 0,-17 1 694 0 0,-3 5-98 0 0,1 1 0 0 0,0 1 0 0 0,-34 18 0 0 0,27-12-51 0 0,-30 10 0 0 0,-94 30 466 0 0,130-48-978 0 0,-41 9-1 0 0,25-12-4482 0 0,19-3-481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4:34.460"/>
    </inkml:context>
    <inkml:brush xml:id="br0">
      <inkml:brushProperty name="width" value="0.1" units="cm"/>
      <inkml:brushProperty name="height" value="0.1" units="cm"/>
      <inkml:brushProperty name="color" value="#E71224"/>
    </inkml:brush>
  </inkml:definitions>
  <inkml:trace contextRef="#ctx0" brushRef="#br0">1687 118 11951 0 0,'0'0'267'0'0,"-4"-2"42"0"0,-12-6 15 0 0,12 7-30 0 0,3 0-194 0 0,-19-7-50 0 0,-15-13 124 0 0,24 14-155 0 0,0-1 1 0 0,-1 1-1 0 0,0 1 1 0 0,-1 0-1 0 0,1 1 1 0 0,-1 0 0 0 0,0 1-1 0 0,-1 1 1 0 0,1 0-1 0 0,0 0 1 0 0,-25 0-1 0 0,-53-1 1691 0 0,-1 4 0 0 0,1 5 0 0 0,-152 25 0 0 0,144-13-800 0 0,-1-5 1 0 0,-172-1-1 0 0,253-11-795 0 0,-51-1 248 0 0,0-3-1 0 0,-70-13 0 0 0,126 14-618 0 0,-1-1 0 0 0,1 0-1 0 0,0-1 1 0 0,0-1-1 0 0,-23-13 1 0 0,1-5-635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4:35.296"/>
    </inkml:context>
    <inkml:brush xml:id="br0">
      <inkml:brushProperty name="width" value="0.1" units="cm"/>
      <inkml:brushProperty name="height" value="0.1" units="cm"/>
      <inkml:brushProperty name="color" value="#E71224"/>
    </inkml:brush>
  </inkml:definitions>
  <inkml:trace contextRef="#ctx0" brushRef="#br0">2922 110 8751 0 0,'0'0'674'0'0,"-3"0"-438"0"0,-11-1-92 0 0,11 1 460 0 0,-11-3 1797 0 0,-9-4-1093 0 0,21 6-969 0 0,2 0-319 0 0,0 1 1 0 0,-1-1-1 0 0,1 1 1 0 0,-1-1-1 0 0,1 1 1 0 0,0-1 0 0 0,-1 1-1 0 0,1-1 1 0 0,0 1-1 0 0,0-1 1 0 0,-1 0-1 0 0,1 1 1 0 0,0-1 0 0 0,0 1-1 0 0,0-1 1 0 0,0 0-1 0 0,0 1 1 0 0,0-1-1 0 0,0 1 1 0 0,0-2 0 0 0,0 0-17 0 0,1 1 0 0 0,-1-1 1 0 0,0 0-1 0 0,1 0 0 0 0,-1 0 1 0 0,0 0-1 0 0,0 1 0 0 0,-1-1 1 0 0,1 0-1 0 0,0 0 0 0 0,-1 0 1 0 0,1 0-1 0 0,-1 1 0 0 0,1-1 1 0 0,-1 0-1 0 0,0 1 0 0 0,0-1 1 0 0,0 0-1 0 0,0 1 0 0 0,0-1 1 0 0,0 1-1 0 0,0-1 0 0 0,0 1 1 0 0,0 0-1 0 0,-1 0 0 0 0,1-1 1 0 0,-1 1-1 0 0,1 0 0 0 0,-1 0 1 0 0,1 0-1 0 0,-4-1 0 0 0,-7-3 416 0 0,0 0 0 0 0,0 1-1 0 0,0 0 1 0 0,-1 1 0 0 0,-22-2-1 0 0,-68-1 1427 0 0,64 5-1319 0 0,-349 6 1621 0 0,-171 3-12 0 0,244-7-1226 0 0,222 0-645 0 0,-463 24 829 0 0,385-7-1686 0 0,-214-6 0 0 0,319-17-607 0 0,4-4-58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4:37.448"/>
    </inkml:context>
    <inkml:brush xml:id="br0">
      <inkml:brushProperty name="width" value="0.1" units="cm"/>
      <inkml:brushProperty name="height" value="0.1" units="cm"/>
      <inkml:brushProperty name="color" value="#E71224"/>
    </inkml:brush>
  </inkml:definitions>
  <inkml:trace contextRef="#ctx0" brushRef="#br0">1522 119 3679 0 0,'-78'-4'235'0'0,"44"0"6772"0"0,29 3-6439 0 0,-1 0 1 0 0,0 0 0 0 0,1 0-1 0 0,-1-1 1 0 0,-9-4-1 0 0,5 0-471 0 0,0 0 0 0 0,0-1 0 0 0,-11-9 0 0 0,-22-15-339 0 0,34 26 268 0 0,0 1 0 0 0,0 0 0 0 0,-1 0 0 0 0,0 1 0 0 0,0 0 0 0 0,0 1 0 0 0,-16-2 0 0 0,-75 0 1084 0 0,61 4-563 0 0,-282 3 3025 0 0,235-5-3360 0 0,0 4 0 0 0,0 4-1 0 0,-114 22 1 0 0,134-14-1334 0 0,-53 12-5031 0 0,52-10 329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4:37.871"/>
    </inkml:context>
    <inkml:brush xml:id="br0">
      <inkml:brushProperty name="width" value="0.1" units="cm"/>
      <inkml:brushProperty name="height" value="0.1" units="cm"/>
      <inkml:brushProperty name="color" value="#E71224"/>
    </inkml:brush>
  </inkml:definitions>
  <inkml:trace contextRef="#ctx0" brushRef="#br0">2214 253 11375 0 0,'0'-2'125'0'0,"-1"0"0"0"0,0 0 0 0 0,0-1 0 0 0,0 1 0 0 0,0 0 0 0 0,0 0 0 0 0,0 0 0 0 0,-1 0 0 0 0,1 0 0 0 0,-1 0 0 0 0,1 1-1 0 0,-1-1 1 0 0,0 0 0 0 0,0 1 0 0 0,1-1 0 0 0,-5-1 0 0 0,0-2 97 0 0,-1 1-1 0 0,0 0 1 0 0,0 0 0 0 0,-10-3-1 0 0,-29-9 515 0 0,-1 3 0 0 0,0 2 0 0 0,-1 2 0 0 0,-1 2-1 0 0,1 2 1 0 0,-1 2 0 0 0,1 2 0 0 0,-60 7 0 0 0,-85 17-305 0 0,-152 9 182 0 0,207-25-200 0 0,69-2-51 0 0,0-3 1 0 0,-119-12 0 0 0,116-2 27 0 0,-103-33-1 0 0,-66-39-1241 0 0,140 49-1060 0 0,39 17 161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41:44.705"/>
    </inkml:context>
    <inkml:brush xml:id="br0">
      <inkml:brushProperty name="width" value="0.1" units="cm"/>
      <inkml:brushProperty name="height" value="0.1" units="cm"/>
      <inkml:brushProperty name="color" value="#F4F91B"/>
    </inkml:brush>
  </inkml:definitions>
  <inkml:trace contextRef="#ctx0" brushRef="#br0">0 47 1375 0 0,'6'-2'243'0'0,"-1"0"0"0"0,0 0 0 0 0,0-1 0 0 0,1 0 0 0 0,5-5-1 0 0,-6 4 35 0 0,1 1 0 0 0,-1 0 0 0 0,0 0-1 0 0,1 0 1 0 0,6-1 0 0 0,-3 1-246 0 0,-1 2 1 0 0,1 0 0 0 0,0 0-1 0 0,0 0 1 0 0,0 1-1 0 0,0 0 1 0 0,0 1-1 0 0,0 0 1 0 0,0 0 0 0 0,0 1-1 0 0,-1 1 1 0 0,13 3-1 0 0,-1 1-21 0 0,-4-2 84 0 0,0 0 1 0 0,1-1 0 0 0,0-1 0 0 0,-1 0 0 0 0,19 0 0 0 0,94 8 654 0 0,-46-2-341 0 0,120-10 238 0 0,-82-2-564 0 0,6 2-67 0 0,162 4 34 0 0,-144-1 14 0 0,6 1 2 0 0,33-1-65 0 0,-1 0 0 0 0,229 11 73 0 0,-32-2-10 0 0,-312-9 55 0 0,1-3-1 0 0,94-13 0 0 0,-106 4 155 0 0,-26 4-46 0 0,36-2-1 0 0,-59 8-237 0 0,1-1 0 0 0,-1 2 0 0 0,0-1 0 0 0,0 1 1 0 0,1 0-1 0 0,-1 1 0 0 0,0 0 0 0 0,0 0 0 0 0,10 5 0 0 0,-3 0-320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4:38.840"/>
    </inkml:context>
    <inkml:brush xml:id="br0">
      <inkml:brushProperty name="width" value="0.1" units="cm"/>
      <inkml:brushProperty name="height" value="0.1" units="cm"/>
      <inkml:brushProperty name="color" value="#E71224"/>
    </inkml:brush>
  </inkml:definitions>
  <inkml:trace contextRef="#ctx0" brushRef="#br0">1592 132 1375 0 0,'-2'1'107'0'0,"-4"2"1555"0"0,1 0 0 0 0,-1-1 1 0 0,0 0-1 0 0,0 0 0 0 0,-9 1 0 0 0,-3-2-434 0 0,16-2-1064 0 0,-1 1 0 0 0,1-1-1 0 0,0 1 1 0 0,-1-1-1 0 0,1 0 1 0 0,-1 0 0 0 0,1 0-1 0 0,0 0 1 0 0,0 0-1 0 0,0-1 1 0 0,-4-2 0 0 0,-17-9 1092 0 0,14 10-950 0 0,-1 1-1 0 0,1 0 1 0 0,0 1-1 0 0,0 0 1 0 0,-1 0-1 0 0,1 1 1 0 0,-12 1 0 0 0,-1 1 365 0 0,1 1 1 0 0,-26 7 0 0 0,-113 29 1412 0 0,-71 3-659 0 0,194-36-1222 0 0,3-2-29 0 0,0-2 0 0 0,0-1 0 0 0,0-2-1 0 0,-1-1 1 0 0,2-1 0 0 0,-55-13 0 0 0,13-5-47 0 0,-128-51 0 0 0,68 19-1000 0 0,43 22-5766 0 0,20 9-1116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4:40.545"/>
    </inkml:context>
    <inkml:brush xml:id="br0">
      <inkml:brushProperty name="width" value="0.1" units="cm"/>
      <inkml:brushProperty name="height" value="0.1" units="cm"/>
      <inkml:brushProperty name="color" value="#E71224"/>
    </inkml:brush>
  </inkml:definitions>
  <inkml:trace contextRef="#ctx0" brushRef="#br0">3215 352 12551 0 0,'0'0'1135'0'0,"-2"-3"-932"0"0,-7-6-129 0 0,7 6 532 0 0,-69-3 235 0 0,65 7-944 0 0,0-1-5 0 0,-56 1-157 0 0,-58-9 5216 0 0,-322 18-5021 0 0,281-12 311 0 0,9 0 34 0 0,23-5 543 0 0,63 2-569 0 0,-133-12 389 0 0,-195-5-3 0 0,304 23-379 0 0,0-4 0 0 0,1-4 0 0 0,0-4 0 0 0,0-4 0 0 0,-142-43 0 0 0,106 18-11 0 0,-158-28-1 0 0,54 12-2023 0 0,223 55 1596 0 0,-66-20-1656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4:41.712"/>
    </inkml:context>
    <inkml:brush xml:id="br0">
      <inkml:brushProperty name="width" value="0.1" units="cm"/>
      <inkml:brushProperty name="height" value="0.1" units="cm"/>
      <inkml:brushProperty name="color" value="#E71224"/>
    </inkml:brush>
  </inkml:definitions>
  <inkml:trace contextRef="#ctx0" brushRef="#br0">2326 81 1375 0 0,'-7'0'1365'0'0,"0"0"0"0"0,0-1 0 0 0,0 0 0 0 0,-7-3 0 0 0,-45-18 1309 0 0,49 17-2602 0 0,-1 1-1 0 0,1 0 1 0 0,-1 0 0 0 0,0 1-1 0 0,0 0 1 0 0,0 1 0 0 0,-17-1-1 0 0,-39 5 2115 0 0,-1 4 0 0 0,-112 24 0 0 0,-337 49 31 0 0,298-50-1097 0 0,195-26-1003 0 0,-187 23 792 0 0,159-23-629 0 0,1-2-1 0 0,-58-5 1 0 0,44-4-193 0 0,0-2 0 0 0,0-4 0 0 0,-79-27 0 0 0,78 17-1906 0 0,-81-42 0 0 0,76 30-5475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2:16.314"/>
    </inkml:context>
    <inkml:brush xml:id="br0">
      <inkml:brushProperty name="width" value="0.1" units="cm"/>
      <inkml:brushProperty name="height" value="0.1" units="cm"/>
      <inkml:brushProperty name="color" value="#E71224"/>
    </inkml:brush>
  </inkml:definitions>
  <inkml:trace contextRef="#ctx0" brushRef="#br0">8594 169 8207 0 0,'0'0'2482'0'0,"0"-7"-2293"0"0,-1-18-86 0 0,1 18-21 0 0,-1 3-15 0 0,-3-15-68 0 0,3 15-69 0 0,-1 1-24 0 0,1 2 157 0 0,0 0 0 0 0,1 0 1 0 0,-1-1-1 0 0,0 1 1 0 0,0 0-1 0 0,0 0 0 0 0,0 0 1 0 0,0 0-1 0 0,-1 1 1 0 0,1-1-1 0 0,0 0 0 0 0,0 0 1 0 0,0 1-1 0 0,-1-1 1 0 0,1 1-1 0 0,0-1 0 0 0,-1 1 1 0 0,1-1-1 0 0,0 1 1 0 0,-1 0-1 0 0,1 0 0 0 0,-1 0 1 0 0,1 0-1 0 0,-1 0 1 0 0,1 0-1 0 0,0 0 0 0 0,-1 0 1 0 0,1 0-1 0 0,-1 1 1 0 0,0-1-1 0 0,-14 6 741 0 0,0-1 1 0 0,1 2-1 0 0,0 0 0 0 0,1 1 1 0 0,-1 0-1 0 0,-12 11 1 0 0,15-11-333 0 0,-1-1 1 0 0,0 0 0 0 0,-1-1 0 0 0,1 0-1 0 0,-1-1 1 0 0,-22 5 0 0 0,22-7-234 0 0,1-1 0 0 0,0 0 1 0 0,-1-1-1 0 0,1-1 0 0 0,-1 0 0 0 0,0-1 1 0 0,1 0-1 0 0,0-1 0 0 0,-1-1 1 0 0,-24-7-1 0 0,35 8-166 0 0,2 2-70 0 0,1 0 0 0 0,-1 0 0 0 0,0 0 0 0 0,1 0 1 0 0,-1 0-1 0 0,0 0 0 0 0,1 0 0 0 0,-1 0 0 0 0,0 0 0 0 0,1-1 0 0 0,-1 1 0 0 0,0 0 0 0 0,1 0 0 0 0,-1-1 0 0 0,1 1 1 0 0,-1-1-1 0 0,0 0 0 0 0,-15-7 165 0 0,-22-6-13 0 0,35 13-86 0 0,-1-1-16 0 0,-66-25 275 0 0,32 17 31 0 0,-1 2-1 0 0,-56-4 0 0 0,71 10-187 0 0,1-1 0 0 0,-1-2 0 0 0,-34-10 0 0 0,30 11-79 0 0,-11 1 121 0 0,-1 2 1 0 0,-58 5-1 0 0,90-3-138 0 0,-19 5 95 0 0,-33 4 0 0 0,-29 4 140 0 0,30-3-143 0 0,32-7-108 0 0,0 1 6 0 0,-50 4 63 0 0,32 0-65 0 0,-59 19-1 0 0,1-1 24 0 0,78-20-63 0 0,11-3-13 0 0,-1 0 0 0 0,-23 2 0 0 0,-15 0 54 0 0,-3 4 20 0 0,28-6-36 0 0,-1 3-36 0 0,0-1-12 0 0,1-2 0 0 0,-2-1 0 0 0,-48-1 0 0 0,-198 14 64 0 0,269-15-64 0 0,-16 2 0 0 0,-1 0 0 0 0,1-2 0 0 0,-1-1 0 0 0,0 0 0 0 0,-32-6 0 0 0,32 2 0 0 0,-4-1 0 0 0,-17-4-3 0 0,29 7 25 0 0,-18 1 23 0 0,-8 0-7 0 0,-47 6 0 0 0,-13 1 14 0 0,-292-14 76 0 0,363 7-128 0 0,-37-6 0 0 0,26 3 0 0 0,-21 1 73 0 0,0 3 1 0 0,-88 10-1 0 0,106-6-61 0 0,-150 2 52 0 0,139-3-43 0 0,0 2 0 0 0,-70 17-1 0 0,-24 2-18 0 0,150-24-2 0 0,-37 5 22 0 0,-1-1-1 0 0,1-2 0 0 0,0-2 0 0 0,-1-1 1 0 0,-39-7-1 0 0,-78-12-21 0 0,146 19 0 0 0,-13-2 11 0 0,-2 0 31 0 0,-2-1-31 0 0,-11-3-11 0 0,16 5 0 0 0,8 2 0 0 0,-42 0 1 0 0,-109 2 206 0 0,102-1-210 0 0,-82-10 0 0 0,-14 0 73 0 0,-136-1-73 0 0,-91 2 59 0 0,306 7-50 0 0,-81-11-1 0 0,8 1-5 0 0,39 8 0 0 0,26 2 0 0 0,-98-15 0 0 0,73 1 0 0 0,43 7 0 0 0,1-3 0 0 0,-100-30 0 0 0,126 30 0 0 0,0 1 0 0 0,-53-4 0 0 0,22 3 0 0 0,8 2 0 0 0,28 5 0 0 0,0-3 0 0 0,-62-18 0 0 0,76 18 0 0 0,1 2 0 0 0,2 0 0 0 0,1 1-11 0 0,3 1-31 0 0,1 1 31 0 0,2 0 11 0 0,0 2 0 0 0,0 0-11 0 0,-1 2-31 0 0,2 2 31 0 0,0 3 0 0 0,8-3-31 0 0,-5 8 31 0 0,-2 4 11 0 0,0 1 0 0 0,2 2 0 0 0,-2 1 0 0 0,4-4 0 0 0,0 0 0 0 0,1 4 0 0 0,2-1 0 0 0,-2 0 0 0 0,-1 1 0 0 0,0-3 0 0 0,6-15 0 0 0,1 1 0 0 0,-1-2 0 0 0,0 1 0 0 0,0 0 0 0 0,0 0 0 0 0,0 0 0 0 0,0 0 0 0 0,0 0 0 0 0,0-1 0 0 0,-1 1 0 0 0,1 0 0 0 0,-1-1 0 0 0,1 0 0 0 0,-4 3 0 0 0,-3 2 0 0 0,-81 90 75 0 0,59-62-17 0 0,-52 76 1 0 0,68-92-59 0 0,10-13 0 0 0,0-1 0 0 0,0 2 0 0 0,0-1 0 0 0,1 0 0 0 0,0 1 0 0 0,-3 7 0 0 0,-29 58 53 0 0,27-56-42 0 0,0 1-11 0 0,-1 0 0 0 0,8-14 2 0 0,-1 0 1 0 0,1 0-1 0 0,0 0 0 0 0,-1 0 0 0 0,1 0 1 0 0,0 0-1 0 0,0 1 0 0 0,1-1 0 0 0,-1 0 1 0 0,0 1-1 0 0,0 2 0 0 0,0 11 24 0 0,-4 13-15 0 0,2 3-11 0 0,2-4 0 0 0,4 6 0 0 0,6 2 0 0 0,9 7 0 0 0,3 2 0 0 0,-6-3 0 0 0,-4-6 0 0 0,3 7 0 0 0,1-9-11 0 0,-8-21-31 0 0,12 23 31 0 0,4 3 11 0 0,3-1 0 0 0,12 3 0 0 0,0-1 0 0 0,0-2 0 0 0,12 11-53 0 0,-22-19 42 0 0,-2 6 11 0 0,-1 3 0 0 0,7-1 0 0 0,13 0 0 0 0,-2-4 0 0 0,-1-4 0 0 0,6-4 0 0 0,7-5 0 0 0,8-1 0 0 0,-2-6-11 0 0,-37-10-31 0 0,34 5 31 0 0,15 6 11 0 0,3-3 0 0 0,-57-10 0 0 0,30-2 0 0 0,14-7 0 0 0,-1-1 0 0 0,-1 4 0 0 0,-2 4 0 0 0,1 4 0 0 0,5 2 0 0 0,13 0 0 0 0,9-1 0 0 0,-7-5 0 0 0,-2-1 0 0 0,-4-2 0 0 0,-4 1 0 0 0,5 1 0 0 0,-1 1 0 0 0,1-1 0 0 0,2-3 0 0 0,4-3 0 0 0,7 1 0 0 0,3 0 0 0 0,-1 5 0 0 0,-7 3 0 0 0,-2 3 0 0 0,2 1 0 0 0,0 1 0 0 0,1-2 0 0 0,2 1 0 0 0,8-2 0 0 0,-2-5 0 0 0,-20-3 0 0 0,9-2 0 0 0,4 1 0 0 0,-3 2-11 0 0,-13 1-31 0 0,8 1 31 0 0,9-2 11 0 0,10-4 0 0 0,-3-1 0 0 0,-19 2 0 0 0,5 1 0 0 0,-3 3 0 0 0,-2 2 0 0 0,-2 6 0 0 0,0 2 0 0 0,4 1 0 0 0,8-4 0 0 0,4-3 0 0 0,-3-1 0 0 0,-12-1 0 0 0,-4 4 0 0 0,1 3 0 0 0,0 0 0 0 0,3-2 0 0 0,6 0 0 0 0,8-7 0 0 0,9-3-11 0 0,-8-2-31 0 0,-16 0 31 0 0,8 4 11 0 0,-2 1 0 0 0,-10 1 0 0 0,13 0 0 0 0,-56 1-2 0 0,51-6-49 0 0,-17 0 29 0 0,-29 3-20 0 0,46-3 31 0 0,9 1 11 0 0,-4 3 0 0 0,-3 3 0 0 0,-3 1 0 0 0,2-1 0 0 0,-3-2 0 0 0,11 0-93 0 0,-28-1 23 0 0,13 3 57 0 0,2 3 13 0 0,7-2 0 0 0,-7-4 0 0 0,3-5 0 0 0,-1-3 0 0 0,0 1 0 0 0,-2 4 0 0 0,-2 0 0 0 0,-1 0 0 0 0,3 4 0 0 0,8-2 0 0 0,-11-1 0 0 0,8 0-53 0 0,-21-1 42 0 0,14 1 11 0 0,-4 0 0 0 0,0-1 0 0 0,0-4 0 0 0,1 1 0 0 0,2-2 0 0 0,12 1 0 0 0,-51 7 0 0 0,37-5-53 0 0,-17-1 31 0 0,-26 3-20 0 0,19-10 20 0 0,-22 5-20 0 0,26-26 31 0 0,-37 26 11 0 0,-1 0 0 0 0,0-1 0 0 0,8-11 0 0 0,15-32 0 0 0,-8 2 0 0 0,-2-3 0 0 0,1-2 0 0 0,-4 1 0 0 0,-6-2 0 0 0,-7 6 0 0 0,-5-4 0 0 0,-4-6 0 0 0,-1-2 0 0 0,-1-3 0 0 0,-4-5 0 0 0,-3-1 0 0 0,6 34 0 0 0,-16-126 0 0 0,14 100 0 0 0,1 1 16 0 0,4-3 117 0 0,0 24-122 0 0,0-5-23 0 0,-1-6-120 0 0,-1 9-83 0 0,1-1-790 0 0,1-7-447 0 0,3 17-479 0 0,0 26-458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2:44.639"/>
    </inkml:context>
    <inkml:brush xml:id="br0">
      <inkml:brushProperty name="width" value="0.1" units="cm"/>
      <inkml:brushProperty name="height" value="0.1" units="cm"/>
      <inkml:brushProperty name="color" value="#66CC00"/>
    </inkml:brush>
  </inkml:definitions>
  <inkml:trace contextRef="#ctx0" brushRef="#br0">74 1 7999 0 0,'-11'2'352'0'0,"0"-1"80"0"0,0 3-344 0 0,2 0-88 0 0,3-1 0 0 0,2-1 0 0 0,4 0-216 0 0,-3 0-56 0 0,1 2-16 0 0,-4-1 0 0 0,1 3 48 0 0,-1-1 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2:46.062"/>
    </inkml:context>
    <inkml:brush xml:id="br0">
      <inkml:brushProperty name="width" value="0.1" units="cm"/>
      <inkml:brushProperty name="height" value="0.1" units="cm"/>
      <inkml:brushProperty name="color" value="#66CC00"/>
    </inkml:brush>
  </inkml:definitions>
  <inkml:trace contextRef="#ctx0" brushRef="#br0">1930 1682 1375 0 0,'-1'0'149'0'0,"1"-1"-1"0"0,0 1 0 0 0,-1-1 0 0 0,1 0 0 0 0,-1 1 0 0 0,1-1 0 0 0,0 1 0 0 0,-1-1 0 0 0,1 1 0 0 0,-1-1 0 0 0,1 1 0 0 0,-1-1 0 0 0,0 1 0 0 0,1 0 0 0 0,-1-1 0 0 0,1 1 0 0 0,-1 0 0 0 0,0-1 0 0 0,1 1 0 0 0,-1 0 0 0 0,0 0 0 0 0,1 0 0 0 0,-1-1 0 0 0,-1 1 0 0 0,-21-4 5798 0 0,19 4-5761 0 0,-14-12 5842 0 0,30 6-5008 0 0,30-8 527 0 0,-33 12-1320 0 0,0-1 1 0 0,0 0 0 0 0,16-8-1 0 0,-22 9-135 0 0,0 0 1 0 0,0 0-1 0 0,0-1 0 0 0,0 1 1 0 0,0-1-1 0 0,0 0 0 0 0,-1 1 0 0 0,0-1 1 0 0,1 0-1 0 0,-1 0 0 0 0,0 0 1 0 0,-1-1-1 0 0,4-5 0 0 0,33-109 3318 0 0,-1 5-2090 0 0,-32 99-1227 0 0,4-7 82 0 0,11-45 0 0 0,-19 60-153 0 0,0-1-1 0 0,0 0 1 0 0,0 1-1 0 0,-1-1 0 0 0,0 0 1 0 0,0 1-1 0 0,-1-1 1 0 0,0 0-1 0 0,0 1 1 0 0,0-1-1 0 0,-4-9 0 0 0,-38-81 293 0 0,20 47-28 0 0,-17-54 0 0 0,-16-36 142 0 0,9 26-283 0 0,24 34-64 0 0,15 50-3 0 0,-21-54 0 0 0,12 57 25 0 0,15 24-92 0 0,-1-1 0 0 0,1 1 1 0 0,0-1-1 0 0,0 0 0 0 0,0 0 0 0 0,0 0 1 0 0,1 0-1 0 0,-1 0 0 0 0,1 0 1 0 0,-1-8-1 0 0,1-62 20 0 0,2 54-24 0 0,-1 1 0 0 0,0 0 0 0 0,-2-1 0 0 0,-4-21 0 0 0,4 37 1 0 0,1 0 1 0 0,-1 0-1 0 0,0 0 1 0 0,-1 0-1 0 0,1 0 0 0 0,-1 1 1 0 0,1-1-1 0 0,-1 1 0 0 0,0-1 1 0 0,0 1-1 0 0,-1 0 0 0 0,1 0 1 0 0,-1 1-1 0 0,1-1 1 0 0,-1 1-1 0 0,0 0 0 0 0,0 0 1 0 0,-7-3-1 0 0,-6-2 28 0 0,0 2 0 0 0,0 0 0 0 0,-22-4 0 0 0,-15 0-21 0 0,-77-18 193 0 0,63 11-7 0 0,-24-6-101 0 0,72 16-96 0 0,1 2 0 0 0,-2 0-1 0 0,1 2 1 0 0,0 0 0 0 0,0 1 0 0 0,-25 2-1 0 0,-124 21 43 0 0,116-13-45 0 0,-95 5 0 0 0,105-11 0 0 0,1 2 0 0 0,0 1 0 0 0,0 3 0 0 0,-51 17 0 0 0,9-4 0 0 0,45-12 0 0 0,0 1 0 0 0,1 2 0 0 0,-65 30 0 0 0,91-36 0 0 0,0 1 0 0 0,1 0 0 0 0,0 0 0 0 0,0 1 0 0 0,1 1 0 0 0,0-1 0 0 0,1 2 0 0 0,0-1 0 0 0,0 1 0 0 0,1 1 0 0 0,1 0 0 0 0,0 0 0 0 0,0 0 0 0 0,1 1 0 0 0,1-1 0 0 0,0 1 0 0 0,1 1 0 0 0,1-1 0 0 0,-4 25 0 0 0,-4 48-32 0 0,1 140 0 0 0,3-37 32 0 0,7-182 0 0 0,-13 270 0 0 0,13-223 0 0 0,3 0 0 0 0,2 1 0 0 0,13 58 0 0 0,-16-105-1 0 0,0 1 0 0 0,1-1 0 0 0,0 1 0 0 0,0-1 0 0 0,1 0 0 0 0,0 0 0 0 0,0 0 0 0 0,1-1 0 0 0,-1 0 0 0 0,9 10 0 0 0,10 1-41 0 0,41 22 31 0 0,-48-32 11 0 0,0 0 0 0 0,32 9 0 0 0,-20-9 0 0 0,49 7 0 0 0,-43-12 0 0 0,43 0 0 0 0,35-9 0 0 0,-26-4 0 0 0,-3-4 0 0 0,-2-1 0 0 0,7 0 0 0 0,28 5 0 0 0,-1 11 0 0 0,-16 10 0 0 0,-2 5 12 0 0,-58-9 36 0 0,33 7-24 0 0,-40-8 24 0 0,24 6-24 0 0,-27-7 24 0 0,46 4-36 0 0,0-7-55 0 0,-72-2 20 0 0,0 0 1 0 0,0 0-1 0 0,0 0 0 0 0,0-1 0 0 0,0 1 0 0 0,0-1 0 0 0,0 0 0 0 0,0 0 0 0 0,3-1 0 0 0,70-24-317 0 0,-73 25 208 0 0,1 0 0 0 0,-1 0 0 0 0,0 0 0 0 0,0-1 0 0 0,0 1 0 0 0,0-1 0 0 0,0 0 0 0 0,5-4 0 0 0,2-1-484 0 0,29-22-4444 0 0,42-41-1 0 0,-17 2-1354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3:02:48.627"/>
    </inkml:context>
    <inkml:brush xml:id="br0">
      <inkml:brushProperty name="width" value="0.1" units="cm"/>
      <inkml:brushProperty name="height" value="0.1" units="cm"/>
      <inkml:brushProperty name="color" value="#66CC00"/>
    </inkml:brush>
  </inkml:definitions>
  <inkml:trace contextRef="#ctx0" brushRef="#br0">3154 267 2759 0 0,'0'0'6012'0'0,"5"-4"-5404"0"0,28-23 2574 0 0,-31 24-2793 0 0,-1 1 0 0 0,0-1 0 0 0,1 1 0 0 0,-1-1 1 0 0,0 0-1 0 0,0 1 0 0 0,0-1 0 0 0,-1 0 0 0 0,1-3 1 0 0,0 4-341 0 0,-1 1 0 0 0,1-1 0 0 0,-1 0 0 0 0,0 1 0 0 0,0-1 0 0 0,0 0 0 0 0,0 1 0 0 0,0-1 0 0 0,0 0 0 0 0,0 1 0 0 0,-1-1 0 0 0,1 0 0 0 0,0 1 0 0 0,-1-1 0 0 0,1 1 0 0 0,-1-1 0 0 0,0 1 0 0 0,0-1 0 0 0,1 1 0 0 0,-1-1 0 0 0,0 1 0 0 0,0 0 0 0 0,0-1 0 0 0,-1 1 0 0 0,1 0 0 0 0,0 0 0 0 0,0 0 0 0 0,-1 0 0 0 0,1 0 0 0 0,0 0 0 0 0,-1 0 0 0 0,1 0 0 0 0,-1 0 0 0 0,1 1 0 0 0,-1-1 0 0 0,0 1 0 0 0,1-1 0 0 0,-1 1 0 0 0,-3-1 0 0 0,-20-4 770 0 0,-1 0 1 0 0,-46-1-1 0 0,-16-3 272 0 0,-24-18-206 0 0,81 17-683 0 0,0 3 0 0 0,-1 0 0 0 0,-46-3 0 0 0,-29 10 454 0 0,-46-3 133 0 0,-235-28-90 0 0,281 24-419 0 0,-151 10 0 0 0,205-2-192 0 0,1-3 0 0 0,-67-10 0 0 0,-59-2 37 0 0,139 14-75 0 0,0 2 0 0 0,0 2 0 0 0,0 1 0 0 0,1 3-1 0 0,-49 14 1 0 0,49-10-50 0 0,0-3 0 0 0,-1-1 0 0 0,-1-1 0 0 0,1-3 0 0 0,-1-1 0 0 0,-56-3 0 0 0,-121-8 291 0 0,198 10-278 0 0,0 1 0 0 0,1 0 0 0 0,-1 1 0 0 0,0 1 0 0 0,1 1 0 0 0,-24 11 1 0 0,-32 9 11 0 0,55-21 32 0 0,0 1 0 0 0,1 1 0 0 0,1 1 0 0 0,-1 0 0 0 0,1 1 0 0 0,0 1 0 0 0,-25 19 0 0 0,39-26-42 0 0,0-1 1 0 0,1 1-1 0 0,-1 0 0 0 0,0 0 1 0 0,1 0-1 0 0,0 0 0 0 0,-1 1 1 0 0,1-1-1 0 0,0 1 0 0 0,1-1 1 0 0,-1 1-1 0 0,1 0 0 0 0,-2 6 1 0 0,1 0 31 0 0,1 1 1 0 0,1-1 0 0 0,0 0 0 0 0,1 13-1 0 0,2-3-36 0 0,5 24-11 0 0,8 6 0 0 0,5 9 0 0 0,-3-5 0 0 0,-13-35 45 0 0,-2 0 0 0 0,0 0 0 0 0,-1 1 0 0 0,-1 23 0 0 0,0-2 71 0 0,11 62 0 0 0,-2-52-57 0 0,7 9-47 0 0,0-5-12 0 0,-5-10 0 0 0,-2-1 0 0 0,-2-1 0 0 0,-5-30 2 0 0,1 22 49 0 0,-2 0-40 0 0,1 11-11 0 0,1-1 0 0 0,2 9 53 0 0,2-16-42 0 0,-5-24-5 0 0,12 33 41 0 0,0-11-25 0 0,-4-18 20 0 0,28 24-31 0 0,-31-35-11 0 0,0 0 0 0 0,0-1 0 0 0,1 0 0 0 0,16 9 0 0 0,38 10 11 0 0,-35-18 31 0 0,44 8-31 0 0,10-2-11 0 0,3 0 0 0 0,4-3 0 0 0,-6-6 0 0 0,9-2 0 0 0,-14-3 0 0 0,-7 2 0 0 0,1 0 0 0 0,6-1 0 0 0,0 1 0 0 0,0 1 0 0 0,1-2 0 0 0,8 0 0 0 0,0-4 0 0 0,-2-1 0 0 0,-5 1 0 0 0,-4 1 0 0 0,4 3 0 0 0,3 0 0 0 0,-3 2 0 0 0,1 1 0 0 0,3 0 0 0 0,-1-2 0 0 0,-6-2 0 0 0,-3-2 0 0 0,16-3 0 0 0,-1-1 0 0 0,-3-2 0 0 0,-5 0 0 0 0,-4-4 0 0 0,-3 0 0 0 0,-5-6 0 0 0,-10-5 0 0 0,-5-7 0 0 0,-46 25 0 0 0,-1 0 0 0 0,-1 0 0 0 0,10-11 0 0 0,15-23 0 0 0,-4-3 0 0 0,-10 10 0 0 0,16-39 20 0 0,-4-1 0 0 0,-3-1 0 0 0,-4-1 0 0 0,-3-1 0 0 0,-3 0 0 0 0,-3-2 0 0 0,3-105 0 0 0,-15 155-20 0 0,-3-221 0 0 0,-1 218 0 0 0,-1 0 0 0 0,-1-1 0 0 0,-1 2 0 0 0,-2-1 0 0 0,-22-53 0 0 0,25 73 40 0 0,-1 1 0 0 0,0-1-1 0 0,0 1 1 0 0,-1 0 0 0 0,0 1 0 0 0,-1 0-1 0 0,0 0 1 0 0,-1 1 0 0 0,1-1 0 0 0,-2 2-1 0 0,1 0 1 0 0,-1 0 0 0 0,0 0 0 0 0,0 1-1 0 0,-1 1 1 0 0,0 0 0 0 0,0 0 0 0 0,0 1-1 0 0,-1 1 1 0 0,1 0 0 0 0,-18-3 0 0 0,-17 0-28 0 0,-1 2 0 0 0,1 2 0 0 0,-66 5 1 0 0,-139 32-1066 0 0,180-21-680 0 0,0 3-5014 0 0,5 1-2196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29.943"/>
    </inkml:context>
    <inkml:brush xml:id="br0">
      <inkml:brushProperty name="width" value="0.1" units="cm"/>
      <inkml:brushProperty name="height" value="0.1" units="cm"/>
      <inkml:brushProperty name="color" value="#66CC00"/>
    </inkml:brush>
  </inkml:definitions>
  <inkml:trace contextRef="#ctx0" brushRef="#br0">9 213 4143 0 0,'-1'0'201'0'0,"1"-1"-1"0"0,-1 1 1 0 0,1-1-1 0 0,-1 1 1 0 0,0-1-1 0 0,1 0 0 0 0,-1 1 1 0 0,1-1-1 0 0,-1 1 1 0 0,1-1-1 0 0,-1 0 0 0 0,1 1 1 0 0,0-1-1 0 0,-1 0 1 0 0,1 0-1 0 0,0 1 1 0 0,0-1-1 0 0,-1 0 0 0 0,1 0 1 0 0,0 1-1 0 0,0-1 1 0 0,0 0-1 0 0,0 0 1 0 0,0 0-1 0 0,0 1 0 0 0,0-1 1 0 0,0 0-1 0 0,0 0 1 0 0,1 1-1 0 0,-1-2 0 0 0,10-7 3787 0 0,1 3-5179 0 0,15-10 3427 0 0,-23 13-2035 0 0,0 1 0 0 0,1 0 0 0 0,-1 0 1 0 0,0 0-1 0 0,1 0 0 0 0,0 0 0 0 0,-1 1 0 0 0,1-1 1 0 0,0 1-1 0 0,0 0 0 0 0,0 0 0 0 0,0 1 0 0 0,-1-1 0 0 0,6 1 1 0 0,242-15 873 0 0,-124 5-76 0 0,-100 9-838 0 0,34-3-150 0 0,92-9 119 0 0,-62 4 119 0 0,160 4-1 0 0,-247 5-167 0 0,99 6 144 0 0,-98-6-152 0 0,8 1-12 0 0,65 6 48 0 0,-8-3-28 0 0,17 2-48 0 0,66 0 128 0 0,-38-4-47 0 0,-16-2 134 0 0,-56 1-174 0 0,66 5 73 0 0,-96-6-136 0 0,45 5 53 0 0,3 4-40 0 0,-33-5 19 0 0,33 2-31 0 0,63-1-11 0 0,24-6-7 0 0,-46-2 131 0 0,-99 3-109 0 0,1 0-1 0 0,-1 0 0 0 0,0 0 0 0 0,0-1 1 0 0,0 1-1 0 0,0-1 0 0 0,-1 0 0 0 0,1 0 0 0 0,0 0 1 0 0,0 0-1 0 0,0 0 0 0 0,-1-1 0 0 0,1 0 1 0 0,2-1-1 0 0,-6 1 10 0 0,0 1 0 0 0,-1-1 0 0 0,1 1 0 0 0,0-1 0 0 0,-1 1 0 0 0,1 0 1 0 0,-1 0-1 0 0,0-1 0 0 0,1 1 0 0 0,-1 0 0 0 0,-3-1 0 0 0,-16-6 35 0 0,-1 1-1 0 0,1 1 0 0 0,-1 1 1 0 0,0 1-1 0 0,-44-3 1 0 0,38 4-25 0 0,-448-26 105 0 0,202 24-57 0 0,-192 4 100 0 0,278 5-182 0 0,97-4 0 0 0,-181 24 0 0 0,235-18-72 0 0,-72 4 0 0 0,172 1-161 0 0,3-1 174 0 0,8-4 47 0 0,-12-4 12 0 0,2 0 0 0 0,-1 0 0 0 0,-13 0 0 0 0,32 2 0 0 0,14-2 0 0 0,0-2 0 0 0,-9-4 0 0 0,1-1 0 0 0,-1 2 0 0 0,131-4 0 0 0,-164 7 0 0 0,78 0 0 0 0,-83-2 0 0 0,24 1 0 0 0,-3 0 0 0 0,-20-2 11 0 0,16 3 31 0 0,4-1-31 0 0,108-2 53 0 0,-27-8-36 0 0,37 0 8 0 0,-135 5 152 0 0,-108-6 884 0 0,-211 3-344 0 0,139 8-452 0 0,-133 10 237 0 0,161-3-373 0 0,-178-11-1 0 0,117-14-234 0 0,-46-4-676 0 0,69 12-2864 0 0,124 11 2256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32.163"/>
    </inkml:context>
    <inkml:brush xml:id="br0">
      <inkml:brushProperty name="width" value="0.1" units="cm"/>
      <inkml:brushProperty name="height" value="0.1" units="cm"/>
      <inkml:brushProperty name="color" value="#66CC00"/>
    </inkml:brush>
  </inkml:definitions>
  <inkml:trace contextRef="#ctx0" brushRef="#br0">1586 111 2759 0 0,'1'-2'94'0'0,"-1"1"-1"0"0,1-1 0 0 0,-1 0 0 0 0,1 0 0 0 0,0 0 1 0 0,-1 1-1 0 0,1-1 0 0 0,0 0 0 0 0,0 1 1 0 0,0-1-1 0 0,1 1 0 0 0,-1-1 0 0 0,0 1 0 0 0,0 0 1 0 0,1-1-1 0 0,-1 1 0 0 0,3-2 0 0 0,42-34 9708 0 0,-47 37-9557 0 0,-27-4 2008 0 0,-33 0-2083 0 0,-90 3 1644 0 0,-116 1-186 0 0,14 25-837 0 0,19 0-148 0 0,30-26-395 0 0,18-1 5 0 0,69 10-10 0 0,-33 1-276 0 0,270 3-453 0 0,-98-9 459 0 0,38 0 0 0 0,-33-3 24 0 0,36 0 4 0 0,318-10 0 0 0,-228 2 0 0 0,-108 6 0 0 0,19 2 0 0 0,7 2 0 0 0,-1 3 0 0 0,-3 2 0 0 0,75 9 0 0 0,-117-13 0 0 0,10 0 0 0 0,47-1 0 0 0,-67-1 1 0 0,105-3-1 0 0,-104 1 12 0 0,1-1 1 0 0,-1 0-1 0 0,0-1 0 0 0,-1-1 1 0 0,26-10-1 0 0,-39 14 3 0 0,-1-1 1 0 0,1 1-1 0 0,-1-1 1 0 0,1 0-1 0 0,-1 0 1 0 0,0 1-1 0 0,1-1 1 0 0,-1 0-1 0 0,0 0 0 0 0,0 0 1 0 0,1-1-1 0 0,-1 1 1 0 0,0 0-1 0 0,0 0 1 0 0,0-1-1 0 0,0 1 1 0 0,-1 0-1 0 0,1-1 1 0 0,1-1-1 0 0,-2 1 1 0 0,0 1-1 0 0,-1 0 0 0 0,1 0 1 0 0,0 0-1 0 0,-1-1 1 0 0,1 1-1 0 0,-1 0 0 0 0,1 0 1 0 0,-1 0-1 0 0,1 0 1 0 0,-1 0-1 0 0,0 0 0 0 0,1 0 1 0 0,-1 0-1 0 0,0 0 1 0 0,0 0-1 0 0,0 0 0 0 0,0 1 1 0 0,0-1-1 0 0,0 0 1 0 0,0 1-1 0 0,0-1 1 0 0,0 0-1 0 0,0 1 0 0 0,0-1 1 0 0,-3 0-1 0 0,-13-6 17 0 0,-1 0-1 0 0,-1 1 1 0 0,1 0 0 0 0,-1 2-1 0 0,-31-4 1 0 0,-99-1 122 0 0,-43 3-154 0 0,-259-1 0 0 0,431 7 0 0 0,-341 24 0 0 0,307-16-32 0 0,-58 17 0 0 0,106-23 6 0 0,0 0 0 0 0,0 0-1 0 0,0 1 1 0 0,0 0 0 0 0,1 0-1 0 0,-10 7 1 0 0,14-10 23 0 0,1 1-1 0 0,-1 0 1 0 0,0-1-1 0 0,0 1 0 0 0,1-1 1 0 0,-1 1-1 0 0,0 0 1 0 0,1 0-1 0 0,-1-1 1 0 0,1 1-1 0 0,-1 0 1 0 0,1 0-1 0 0,-1 0 1 0 0,1 0-1 0 0,-1 0 1 0 0,1 0-1 0 0,0 0 0 0 0,0-1 1 0 0,-1 1-1 0 0,1 0 1 0 0,0 0-1 0 0,0 0 1 0 0,0 0-1 0 0,0 0 1 0 0,0 0-1 0 0,0 0 1 0 0,0 0-1 0 0,1 0 1 0 0,-1 0-1 0 0,0 0 0 0 0,1 0 1 0 0,-1 0-1 0 0,0 0 1 0 0,1 0-1 0 0,-1-1 1 0 0,1 1-1 0 0,-1 0 1 0 0,1 0-1 0 0,-1 0 1 0 0,1-1-1 0 0,0 1 1 0 0,-1 0-1 0 0,1-1 0 0 0,0 1 1 0 0,0-1-1 0 0,0 1 1 0 0,-1 0-1 0 0,1-1 1 0 0,0 0-1 0 0,0 1 1 0 0,1 0-1 0 0,0 1 4 0 0,26 11-60 0 0,45 10 48 0 0,-52-19 12 0 0,35 4 0 0 0,65-2 0 0 0,-39-4 11 0 0,-30-1 31 0 0,84-2-31 0 0,-81-2-11 0 0,472-50 112 0 0,-460 45-61 0 0,9-3 34 0 0,-1-4 0 0 0,76-25 1 0 0,-146 39-73 0 0,54-15 33 0 0,-54 15-41 0 0,0 1 0 0 0,0-1 1 0 0,0 1-1 0 0,0-1 0 0 0,0 1 1 0 0,-1 1-1 0 0,1-1 0 0 0,0 1 0 0 0,0 0 1 0 0,5 1-1 0 0,-1 5-2835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2T22:55:33.480"/>
    </inkml:context>
    <inkml:brush xml:id="br0">
      <inkml:brushProperty name="width" value="0.1" units="cm"/>
      <inkml:brushProperty name="height" value="0.1" units="cm"/>
      <inkml:brushProperty name="color" value="#66CC00"/>
    </inkml:brush>
  </inkml:definitions>
  <inkml:trace contextRef="#ctx0" brushRef="#br0">1515 138 2759 0 0,'3'-9'7511'0'0,"2"2"-4516"0"0,-4 6-2984 0 0,0 1 0 0 0,-1-1 0 0 0,1 1-1 0 0,-1-1 1 0 0,1 1 0 0 0,-1-1 0 0 0,1 0-1 0 0,-1 1 1 0 0,1-1 0 0 0,-1 0 0 0 0,1 1-1 0 0,-1-1 1 0 0,0 0 0 0 0,1 1 0 0 0,-1-1-1 0 0,0 0 1 0 0,0 0 0 0 0,0 1 0 0 0,0-1-1 0 0,1 0 1 0 0,-1 0 0 0 0,0 0-1 0 0,0 1 1 0 0,0-1 0 0 0,-1 0 0 0 0,1 0-1 0 0,0 1 1 0 0,0-1 0 0 0,0 0 0 0 0,-1 0-1 0 0,1 1 1 0 0,0-1 0 0 0,0 0 0 0 0,-1 1-1 0 0,1-1 1 0 0,-1 0 0 0 0,1 1 0 0 0,-1-1-1 0 0,1 0 1 0 0,-1 1 0 0 0,1-1 0 0 0,-2 0-1 0 0,-1-1 19 0 0,0-1 0 0 0,0 1-1 0 0,0 0 1 0 0,-1 0 0 0 0,1 0 0 0 0,-1 1-1 0 0,0-1 1 0 0,1 1 0 0 0,-1 0-1 0 0,0 0 1 0 0,-4-1 0 0 0,-47-4 657 0 0,39 5-423 0 0,-279-8 3091 0 0,173 7-2496 0 0,-301 10 943 0 0,349-5-1573 0 0,-11-3-59 0 0,1-4 1 0 0,-107-18-1 0 0,152 17-85 0 0,-54 0 0 0 0,178 7-336 0 0,-14-2-19 0 0,-32 2 158 0 0,27 3 90 0 0,27 3-30 0 0,-13-1 42 0 0,14 0 11 0 0,2 0 0 0 0,-2-2 0 0 0,3-1 0 0 0,8 0 0 0 0,59 0 0 0 0,-103-4 7 0 0,115-3 46 0 0,1-16-41 0 0,-142 14-12 0 0,-24 4 1 0 0,244-25 126 0 0,-192 24-3 0 0,-89-6 135 0 0,-61-2-27 0 0,-98 1 1 0 0,-88 16 173 0 0,23-1 124 0 0,100-4-342 0 0,-158 24 0 0 0,196-14-188 0 0,-117 21 0 0 0,224-32 0 0 0,3 0 0 0 0,-1-1 0 0 0,1 0 0 0 0,-1 1 0 0 0,1-1 0 0 0,-1 1 0 0 0,1 0 0 0 0,0 0 0 0 0,-1 0 0 0 0,1 0 0 0 0,0 1 0 0 0,0-1 0 0 0,0 0 0 0 0,-4 4 0 0 0,37 4-512 0 0,7-5 322 0 0,-30-2 156 0 0,0 0 0 0 0,0-1 0 0 0,0-1 0 0 0,17 0 0 0 0,43-2-176 0 0,94-16-1 0 0,79-26-2413 0 0,-185 33 1485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789277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4082519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86868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347226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56407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27589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62822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839062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80752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659524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3336448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2208003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338225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184334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023575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24077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89594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58615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3/22/2023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3/22/2023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3/22/2023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3/22/2023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3/22/2023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3/22/2023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3/22/2023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3/22/2023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3/22/2023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3/22/2023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3/22/2023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3/22/2023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1.png"/><Relationship Id="rId7" Type="http://schemas.openxmlformats.org/officeDocument/2006/relationships/customXml" Target="../ink/ink223.xml"/><Relationship Id="rId12" Type="http://schemas.openxmlformats.org/officeDocument/2006/relationships/image" Target="../media/image2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7.png"/><Relationship Id="rId11" Type="http://schemas.openxmlformats.org/officeDocument/2006/relationships/customXml" Target="../ink/ink225.xml"/><Relationship Id="rId5" Type="http://schemas.openxmlformats.org/officeDocument/2006/relationships/customXml" Target="../ink/ink222.xml"/><Relationship Id="rId10" Type="http://schemas.openxmlformats.org/officeDocument/2006/relationships/image" Target="../media/image229.png"/><Relationship Id="rId4" Type="http://schemas.openxmlformats.org/officeDocument/2006/relationships/image" Target="../media/image226.png"/><Relationship Id="rId9" Type="http://schemas.openxmlformats.org/officeDocument/2006/relationships/customXml" Target="../ink/ink224.xml"/></Relationships>
</file>

<file path=ppt/slides/_rels/slide11.xml.rels><?xml version="1.0" encoding="UTF-8" standalone="yes"?>
<Relationships xmlns="http://schemas.openxmlformats.org/package/2006/relationships"><Relationship Id="rId8" Type="http://schemas.openxmlformats.org/officeDocument/2006/relationships/customXml" Target="../ink/ink228.xml"/><Relationship Id="rId13" Type="http://schemas.openxmlformats.org/officeDocument/2006/relationships/image" Target="../media/image235.png"/><Relationship Id="rId18" Type="http://schemas.openxmlformats.org/officeDocument/2006/relationships/customXml" Target="../ink/ink233.xml"/><Relationship Id="rId3" Type="http://schemas.openxmlformats.org/officeDocument/2006/relationships/image" Target="../media/image1.png"/><Relationship Id="rId7" Type="http://schemas.openxmlformats.org/officeDocument/2006/relationships/image" Target="../media/image232.png"/><Relationship Id="rId12" Type="http://schemas.openxmlformats.org/officeDocument/2006/relationships/customXml" Target="../ink/ink230.xml"/><Relationship Id="rId17" Type="http://schemas.openxmlformats.org/officeDocument/2006/relationships/image" Target="../media/image237.png"/><Relationship Id="rId2" Type="http://schemas.openxmlformats.org/officeDocument/2006/relationships/notesSlide" Target="../notesSlides/notesSlide11.xml"/><Relationship Id="rId16" Type="http://schemas.openxmlformats.org/officeDocument/2006/relationships/customXml" Target="../ink/ink232.xml"/><Relationship Id="rId1" Type="http://schemas.openxmlformats.org/officeDocument/2006/relationships/slideLayout" Target="../slideLayouts/slideLayout1.xml"/><Relationship Id="rId6" Type="http://schemas.openxmlformats.org/officeDocument/2006/relationships/customXml" Target="../ink/ink227.xml"/><Relationship Id="rId11" Type="http://schemas.openxmlformats.org/officeDocument/2006/relationships/image" Target="../media/image234.png"/><Relationship Id="rId5" Type="http://schemas.openxmlformats.org/officeDocument/2006/relationships/image" Target="../media/image231.png"/><Relationship Id="rId15" Type="http://schemas.openxmlformats.org/officeDocument/2006/relationships/image" Target="../media/image236.png"/><Relationship Id="rId10" Type="http://schemas.openxmlformats.org/officeDocument/2006/relationships/customXml" Target="../ink/ink229.xml"/><Relationship Id="rId19" Type="http://schemas.openxmlformats.org/officeDocument/2006/relationships/image" Target="../media/image238.png"/><Relationship Id="rId4" Type="http://schemas.openxmlformats.org/officeDocument/2006/relationships/customXml" Target="../ink/ink226.xml"/><Relationship Id="rId9" Type="http://schemas.openxmlformats.org/officeDocument/2006/relationships/image" Target="../media/image233.png"/><Relationship Id="rId14" Type="http://schemas.openxmlformats.org/officeDocument/2006/relationships/customXml" Target="../ink/ink23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image" Target="../media/image243.png"/><Relationship Id="rId18" Type="http://schemas.openxmlformats.org/officeDocument/2006/relationships/customXml" Target="../ink/ink241.xml"/><Relationship Id="rId26" Type="http://schemas.openxmlformats.org/officeDocument/2006/relationships/customXml" Target="../ink/ink245.xml"/><Relationship Id="rId39" Type="http://schemas.openxmlformats.org/officeDocument/2006/relationships/image" Target="../media/image256.png"/><Relationship Id="rId21" Type="http://schemas.openxmlformats.org/officeDocument/2006/relationships/image" Target="../media/image247.png"/><Relationship Id="rId34" Type="http://schemas.openxmlformats.org/officeDocument/2006/relationships/customXml" Target="../ink/ink249.xml"/><Relationship Id="rId42" Type="http://schemas.openxmlformats.org/officeDocument/2006/relationships/customXml" Target="../ink/ink253.xml"/><Relationship Id="rId7" Type="http://schemas.openxmlformats.org/officeDocument/2006/relationships/image" Target="../media/image240.png"/><Relationship Id="rId2" Type="http://schemas.openxmlformats.org/officeDocument/2006/relationships/notesSlide" Target="../notesSlides/notesSlide13.xml"/><Relationship Id="rId16" Type="http://schemas.openxmlformats.org/officeDocument/2006/relationships/customXml" Target="../ink/ink240.xml"/><Relationship Id="rId29" Type="http://schemas.openxmlformats.org/officeDocument/2006/relationships/image" Target="../media/image251.png"/><Relationship Id="rId1" Type="http://schemas.openxmlformats.org/officeDocument/2006/relationships/slideLayout" Target="../slideLayouts/slideLayout1.xml"/><Relationship Id="rId6" Type="http://schemas.openxmlformats.org/officeDocument/2006/relationships/customXml" Target="../ink/ink235.xml"/><Relationship Id="rId11" Type="http://schemas.openxmlformats.org/officeDocument/2006/relationships/image" Target="../media/image242.png"/><Relationship Id="rId24" Type="http://schemas.openxmlformats.org/officeDocument/2006/relationships/customXml" Target="../ink/ink244.xml"/><Relationship Id="rId32" Type="http://schemas.openxmlformats.org/officeDocument/2006/relationships/customXml" Target="../ink/ink248.xml"/><Relationship Id="rId37" Type="http://schemas.openxmlformats.org/officeDocument/2006/relationships/image" Target="../media/image255.png"/><Relationship Id="rId40" Type="http://schemas.openxmlformats.org/officeDocument/2006/relationships/customXml" Target="../ink/ink252.xml"/><Relationship Id="rId45" Type="http://schemas.openxmlformats.org/officeDocument/2006/relationships/image" Target="../media/image259.png"/><Relationship Id="rId5" Type="http://schemas.openxmlformats.org/officeDocument/2006/relationships/image" Target="../media/image239.png"/><Relationship Id="rId15" Type="http://schemas.openxmlformats.org/officeDocument/2006/relationships/image" Target="../media/image244.png"/><Relationship Id="rId23" Type="http://schemas.openxmlformats.org/officeDocument/2006/relationships/image" Target="../media/image248.png"/><Relationship Id="rId28" Type="http://schemas.openxmlformats.org/officeDocument/2006/relationships/customXml" Target="../ink/ink246.xml"/><Relationship Id="rId36" Type="http://schemas.openxmlformats.org/officeDocument/2006/relationships/customXml" Target="../ink/ink250.xml"/><Relationship Id="rId10" Type="http://schemas.openxmlformats.org/officeDocument/2006/relationships/customXml" Target="../ink/ink237.xml"/><Relationship Id="rId19" Type="http://schemas.openxmlformats.org/officeDocument/2006/relationships/image" Target="../media/image246.png"/><Relationship Id="rId31" Type="http://schemas.openxmlformats.org/officeDocument/2006/relationships/image" Target="../media/image252.png"/><Relationship Id="rId44" Type="http://schemas.openxmlformats.org/officeDocument/2006/relationships/customXml" Target="../ink/ink254.xml"/><Relationship Id="rId4" Type="http://schemas.openxmlformats.org/officeDocument/2006/relationships/customXml" Target="../ink/ink234.xml"/><Relationship Id="rId9" Type="http://schemas.openxmlformats.org/officeDocument/2006/relationships/image" Target="../media/image241.png"/><Relationship Id="rId14" Type="http://schemas.openxmlformats.org/officeDocument/2006/relationships/customXml" Target="../ink/ink239.xml"/><Relationship Id="rId22" Type="http://schemas.openxmlformats.org/officeDocument/2006/relationships/customXml" Target="../ink/ink243.xml"/><Relationship Id="rId27" Type="http://schemas.openxmlformats.org/officeDocument/2006/relationships/image" Target="../media/image250.png"/><Relationship Id="rId30" Type="http://schemas.openxmlformats.org/officeDocument/2006/relationships/customXml" Target="../ink/ink247.xml"/><Relationship Id="rId35" Type="http://schemas.openxmlformats.org/officeDocument/2006/relationships/image" Target="../media/image254.png"/><Relationship Id="rId43" Type="http://schemas.openxmlformats.org/officeDocument/2006/relationships/image" Target="../media/image258.png"/><Relationship Id="rId8" Type="http://schemas.openxmlformats.org/officeDocument/2006/relationships/customXml" Target="../ink/ink236.xml"/><Relationship Id="rId3" Type="http://schemas.openxmlformats.org/officeDocument/2006/relationships/image" Target="../media/image1.png"/><Relationship Id="rId12" Type="http://schemas.openxmlformats.org/officeDocument/2006/relationships/customXml" Target="../ink/ink238.xml"/><Relationship Id="rId17" Type="http://schemas.openxmlformats.org/officeDocument/2006/relationships/image" Target="../media/image245.png"/><Relationship Id="rId25" Type="http://schemas.openxmlformats.org/officeDocument/2006/relationships/image" Target="../media/image249.png"/><Relationship Id="rId33" Type="http://schemas.openxmlformats.org/officeDocument/2006/relationships/image" Target="../media/image253.png"/><Relationship Id="rId38" Type="http://schemas.openxmlformats.org/officeDocument/2006/relationships/customXml" Target="../ink/ink251.xml"/><Relationship Id="rId20" Type="http://schemas.openxmlformats.org/officeDocument/2006/relationships/customXml" Target="../ink/ink242.xml"/><Relationship Id="rId41" Type="http://schemas.openxmlformats.org/officeDocument/2006/relationships/image" Target="../media/image257.png"/></Relationships>
</file>

<file path=ppt/slides/_rels/slide14.xml.rels><?xml version="1.0" encoding="UTF-8" standalone="yes"?>
<Relationships xmlns="http://schemas.openxmlformats.org/package/2006/relationships"><Relationship Id="rId13" Type="http://schemas.openxmlformats.org/officeDocument/2006/relationships/image" Target="../media/image264.png"/><Relationship Id="rId18" Type="http://schemas.openxmlformats.org/officeDocument/2006/relationships/customXml" Target="../ink/ink262.xml"/><Relationship Id="rId26" Type="http://schemas.openxmlformats.org/officeDocument/2006/relationships/customXml" Target="../ink/ink266.xml"/><Relationship Id="rId39" Type="http://schemas.openxmlformats.org/officeDocument/2006/relationships/image" Target="../media/image277.png"/><Relationship Id="rId21" Type="http://schemas.openxmlformats.org/officeDocument/2006/relationships/image" Target="../media/image268.png"/><Relationship Id="rId34" Type="http://schemas.openxmlformats.org/officeDocument/2006/relationships/customXml" Target="../ink/ink270.xml"/><Relationship Id="rId42" Type="http://schemas.openxmlformats.org/officeDocument/2006/relationships/customXml" Target="../ink/ink274.xml"/><Relationship Id="rId47" Type="http://schemas.openxmlformats.org/officeDocument/2006/relationships/image" Target="../media/image281.png"/><Relationship Id="rId50" Type="http://schemas.openxmlformats.org/officeDocument/2006/relationships/customXml" Target="../ink/ink278.xml"/><Relationship Id="rId55" Type="http://schemas.openxmlformats.org/officeDocument/2006/relationships/image" Target="../media/image285.png"/><Relationship Id="rId63" Type="http://schemas.openxmlformats.org/officeDocument/2006/relationships/image" Target="../media/image289.png"/><Relationship Id="rId7" Type="http://schemas.openxmlformats.org/officeDocument/2006/relationships/image" Target="../media/image261.png"/><Relationship Id="rId2" Type="http://schemas.openxmlformats.org/officeDocument/2006/relationships/notesSlide" Target="../notesSlides/notesSlide14.xml"/><Relationship Id="rId16" Type="http://schemas.openxmlformats.org/officeDocument/2006/relationships/customXml" Target="../ink/ink261.xml"/><Relationship Id="rId29" Type="http://schemas.openxmlformats.org/officeDocument/2006/relationships/image" Target="../media/image272.png"/><Relationship Id="rId11" Type="http://schemas.openxmlformats.org/officeDocument/2006/relationships/image" Target="../media/image263.png"/><Relationship Id="rId24" Type="http://schemas.openxmlformats.org/officeDocument/2006/relationships/customXml" Target="../ink/ink265.xml"/><Relationship Id="rId32" Type="http://schemas.openxmlformats.org/officeDocument/2006/relationships/customXml" Target="../ink/ink269.xml"/><Relationship Id="rId37" Type="http://schemas.openxmlformats.org/officeDocument/2006/relationships/image" Target="../media/image276.png"/><Relationship Id="rId40" Type="http://schemas.openxmlformats.org/officeDocument/2006/relationships/customXml" Target="../ink/ink273.xml"/><Relationship Id="rId45" Type="http://schemas.openxmlformats.org/officeDocument/2006/relationships/image" Target="../media/image280.png"/><Relationship Id="rId53" Type="http://schemas.openxmlformats.org/officeDocument/2006/relationships/image" Target="../media/image284.png"/><Relationship Id="rId58" Type="http://schemas.openxmlformats.org/officeDocument/2006/relationships/customXml" Target="../ink/ink282.xml"/><Relationship Id="rId5" Type="http://schemas.openxmlformats.org/officeDocument/2006/relationships/image" Target="../media/image260.png"/><Relationship Id="rId61" Type="http://schemas.openxmlformats.org/officeDocument/2006/relationships/image" Target="../media/image288.png"/><Relationship Id="rId19" Type="http://schemas.openxmlformats.org/officeDocument/2006/relationships/image" Target="../media/image267.png"/><Relationship Id="rId14" Type="http://schemas.openxmlformats.org/officeDocument/2006/relationships/customXml" Target="../ink/ink260.xml"/><Relationship Id="rId22" Type="http://schemas.openxmlformats.org/officeDocument/2006/relationships/customXml" Target="../ink/ink264.xml"/><Relationship Id="rId27" Type="http://schemas.openxmlformats.org/officeDocument/2006/relationships/image" Target="../media/image271.png"/><Relationship Id="rId30" Type="http://schemas.openxmlformats.org/officeDocument/2006/relationships/customXml" Target="../ink/ink268.xml"/><Relationship Id="rId35" Type="http://schemas.openxmlformats.org/officeDocument/2006/relationships/image" Target="../media/image275.png"/><Relationship Id="rId43" Type="http://schemas.openxmlformats.org/officeDocument/2006/relationships/image" Target="../media/image279.png"/><Relationship Id="rId48" Type="http://schemas.openxmlformats.org/officeDocument/2006/relationships/customXml" Target="../ink/ink277.xml"/><Relationship Id="rId56" Type="http://schemas.openxmlformats.org/officeDocument/2006/relationships/customXml" Target="../ink/ink281.xml"/><Relationship Id="rId8" Type="http://schemas.openxmlformats.org/officeDocument/2006/relationships/customXml" Target="../ink/ink257.xml"/><Relationship Id="rId51" Type="http://schemas.openxmlformats.org/officeDocument/2006/relationships/image" Target="../media/image283.png"/><Relationship Id="rId3" Type="http://schemas.openxmlformats.org/officeDocument/2006/relationships/image" Target="../media/image1.png"/><Relationship Id="rId12" Type="http://schemas.openxmlformats.org/officeDocument/2006/relationships/customXml" Target="../ink/ink259.xml"/><Relationship Id="rId17" Type="http://schemas.openxmlformats.org/officeDocument/2006/relationships/image" Target="../media/image266.png"/><Relationship Id="rId25" Type="http://schemas.openxmlformats.org/officeDocument/2006/relationships/image" Target="../media/image270.png"/><Relationship Id="rId33" Type="http://schemas.openxmlformats.org/officeDocument/2006/relationships/image" Target="../media/image274.png"/><Relationship Id="rId38" Type="http://schemas.openxmlformats.org/officeDocument/2006/relationships/customXml" Target="../ink/ink272.xml"/><Relationship Id="rId46" Type="http://schemas.openxmlformats.org/officeDocument/2006/relationships/customXml" Target="../ink/ink276.xml"/><Relationship Id="rId59" Type="http://schemas.openxmlformats.org/officeDocument/2006/relationships/image" Target="../media/image287.png"/><Relationship Id="rId20" Type="http://schemas.openxmlformats.org/officeDocument/2006/relationships/customXml" Target="../ink/ink263.xml"/><Relationship Id="rId41" Type="http://schemas.openxmlformats.org/officeDocument/2006/relationships/image" Target="../media/image278.png"/><Relationship Id="rId54" Type="http://schemas.openxmlformats.org/officeDocument/2006/relationships/customXml" Target="../ink/ink280.xml"/><Relationship Id="rId62" Type="http://schemas.openxmlformats.org/officeDocument/2006/relationships/customXml" Target="../ink/ink284.xml"/><Relationship Id="rId1" Type="http://schemas.openxmlformats.org/officeDocument/2006/relationships/slideLayout" Target="../slideLayouts/slideLayout1.xml"/><Relationship Id="rId6" Type="http://schemas.openxmlformats.org/officeDocument/2006/relationships/customXml" Target="../ink/ink256.xml"/><Relationship Id="rId15" Type="http://schemas.openxmlformats.org/officeDocument/2006/relationships/image" Target="../media/image265.png"/><Relationship Id="rId23" Type="http://schemas.openxmlformats.org/officeDocument/2006/relationships/image" Target="../media/image269.png"/><Relationship Id="rId28" Type="http://schemas.openxmlformats.org/officeDocument/2006/relationships/customXml" Target="../ink/ink267.xml"/><Relationship Id="rId36" Type="http://schemas.openxmlformats.org/officeDocument/2006/relationships/customXml" Target="../ink/ink271.xml"/><Relationship Id="rId49" Type="http://schemas.openxmlformats.org/officeDocument/2006/relationships/image" Target="../media/image282.png"/><Relationship Id="rId57" Type="http://schemas.openxmlformats.org/officeDocument/2006/relationships/image" Target="../media/image286.png"/><Relationship Id="rId10" Type="http://schemas.openxmlformats.org/officeDocument/2006/relationships/customXml" Target="../ink/ink258.xml"/><Relationship Id="rId31" Type="http://schemas.openxmlformats.org/officeDocument/2006/relationships/image" Target="../media/image273.png"/><Relationship Id="rId44" Type="http://schemas.openxmlformats.org/officeDocument/2006/relationships/customXml" Target="../ink/ink275.xml"/><Relationship Id="rId52" Type="http://schemas.openxmlformats.org/officeDocument/2006/relationships/customXml" Target="../ink/ink279.xml"/><Relationship Id="rId60" Type="http://schemas.openxmlformats.org/officeDocument/2006/relationships/customXml" Target="../ink/ink283.xml"/><Relationship Id="rId4" Type="http://schemas.openxmlformats.org/officeDocument/2006/relationships/customXml" Target="../ink/ink255.xml"/><Relationship Id="rId9" Type="http://schemas.openxmlformats.org/officeDocument/2006/relationships/image" Target="../media/image262.png"/></Relationships>
</file>

<file path=ppt/slides/_rels/slide15.xml.rels><?xml version="1.0" encoding="UTF-8" standalone="yes"?>
<Relationships xmlns="http://schemas.openxmlformats.org/package/2006/relationships"><Relationship Id="rId8" Type="http://schemas.openxmlformats.org/officeDocument/2006/relationships/customXml" Target="../ink/ink287.xml"/><Relationship Id="rId3" Type="http://schemas.openxmlformats.org/officeDocument/2006/relationships/image" Target="../media/image1.png"/><Relationship Id="rId7" Type="http://schemas.openxmlformats.org/officeDocument/2006/relationships/image" Target="../media/image29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86.xml"/><Relationship Id="rId11" Type="http://schemas.openxmlformats.org/officeDocument/2006/relationships/image" Target="../media/image293.png"/><Relationship Id="rId5" Type="http://schemas.openxmlformats.org/officeDocument/2006/relationships/image" Target="../media/image290.png"/><Relationship Id="rId10" Type="http://schemas.openxmlformats.org/officeDocument/2006/relationships/customXml" Target="../ink/ink288.xml"/><Relationship Id="rId4" Type="http://schemas.openxmlformats.org/officeDocument/2006/relationships/customXml" Target="../ink/ink285.xml"/><Relationship Id="rId9" Type="http://schemas.openxmlformats.org/officeDocument/2006/relationships/image" Target="../media/image292.png"/></Relationships>
</file>

<file path=ppt/slides/_rels/slide16.xml.rels><?xml version="1.0" encoding="UTF-8" standalone="yes"?>
<Relationships xmlns="http://schemas.openxmlformats.org/package/2006/relationships"><Relationship Id="rId8" Type="http://schemas.openxmlformats.org/officeDocument/2006/relationships/customXml" Target="../ink/ink291.xml"/><Relationship Id="rId13" Type="http://schemas.openxmlformats.org/officeDocument/2006/relationships/image" Target="../media/image298.png"/><Relationship Id="rId3" Type="http://schemas.openxmlformats.org/officeDocument/2006/relationships/image" Target="../media/image1.png"/><Relationship Id="rId7" Type="http://schemas.openxmlformats.org/officeDocument/2006/relationships/image" Target="../media/image295.png"/><Relationship Id="rId12" Type="http://schemas.openxmlformats.org/officeDocument/2006/relationships/customXml" Target="../ink/ink293.xml"/><Relationship Id="rId17" Type="http://schemas.openxmlformats.org/officeDocument/2006/relationships/image" Target="../media/image300.png"/><Relationship Id="rId2" Type="http://schemas.openxmlformats.org/officeDocument/2006/relationships/notesSlide" Target="../notesSlides/notesSlide16.xml"/><Relationship Id="rId16" Type="http://schemas.openxmlformats.org/officeDocument/2006/relationships/customXml" Target="../ink/ink295.xml"/><Relationship Id="rId1" Type="http://schemas.openxmlformats.org/officeDocument/2006/relationships/slideLayout" Target="../slideLayouts/slideLayout1.xml"/><Relationship Id="rId6" Type="http://schemas.openxmlformats.org/officeDocument/2006/relationships/customXml" Target="../ink/ink290.xml"/><Relationship Id="rId11" Type="http://schemas.openxmlformats.org/officeDocument/2006/relationships/image" Target="../media/image297.png"/><Relationship Id="rId5" Type="http://schemas.openxmlformats.org/officeDocument/2006/relationships/image" Target="../media/image294.png"/><Relationship Id="rId15" Type="http://schemas.openxmlformats.org/officeDocument/2006/relationships/image" Target="../media/image299.png"/><Relationship Id="rId10" Type="http://schemas.openxmlformats.org/officeDocument/2006/relationships/customXml" Target="../ink/ink292.xml"/><Relationship Id="rId4" Type="http://schemas.openxmlformats.org/officeDocument/2006/relationships/customXml" Target="../ink/ink289.xml"/><Relationship Id="rId9" Type="http://schemas.openxmlformats.org/officeDocument/2006/relationships/image" Target="../media/image296.png"/><Relationship Id="rId14" Type="http://schemas.openxmlformats.org/officeDocument/2006/relationships/customXml" Target="../ink/ink294.xml"/></Relationships>
</file>

<file path=ppt/slides/_rels/slide17.xml.rels><?xml version="1.0" encoding="UTF-8" standalone="yes"?>
<Relationships xmlns="http://schemas.openxmlformats.org/package/2006/relationships"><Relationship Id="rId8" Type="http://schemas.openxmlformats.org/officeDocument/2006/relationships/customXml" Target="../ink/ink298.xml"/><Relationship Id="rId13" Type="http://schemas.openxmlformats.org/officeDocument/2006/relationships/image" Target="../media/image305.png"/><Relationship Id="rId18" Type="http://schemas.openxmlformats.org/officeDocument/2006/relationships/customXml" Target="../ink/ink303.xml"/><Relationship Id="rId26" Type="http://schemas.openxmlformats.org/officeDocument/2006/relationships/customXml" Target="../ink/ink307.xml"/><Relationship Id="rId3" Type="http://schemas.openxmlformats.org/officeDocument/2006/relationships/image" Target="../media/image1.png"/><Relationship Id="rId21" Type="http://schemas.openxmlformats.org/officeDocument/2006/relationships/image" Target="../media/image309.png"/><Relationship Id="rId7" Type="http://schemas.openxmlformats.org/officeDocument/2006/relationships/image" Target="../media/image302.png"/><Relationship Id="rId12" Type="http://schemas.openxmlformats.org/officeDocument/2006/relationships/customXml" Target="../ink/ink300.xml"/><Relationship Id="rId17" Type="http://schemas.openxmlformats.org/officeDocument/2006/relationships/image" Target="../media/image307.png"/><Relationship Id="rId25" Type="http://schemas.openxmlformats.org/officeDocument/2006/relationships/image" Target="../media/image311.png"/><Relationship Id="rId2" Type="http://schemas.openxmlformats.org/officeDocument/2006/relationships/notesSlide" Target="../notesSlides/notesSlide17.xml"/><Relationship Id="rId16" Type="http://schemas.openxmlformats.org/officeDocument/2006/relationships/customXml" Target="../ink/ink302.xml"/><Relationship Id="rId20" Type="http://schemas.openxmlformats.org/officeDocument/2006/relationships/customXml" Target="../ink/ink304.xml"/><Relationship Id="rId1" Type="http://schemas.openxmlformats.org/officeDocument/2006/relationships/slideLayout" Target="../slideLayouts/slideLayout1.xml"/><Relationship Id="rId6" Type="http://schemas.openxmlformats.org/officeDocument/2006/relationships/customXml" Target="../ink/ink297.xml"/><Relationship Id="rId11" Type="http://schemas.openxmlformats.org/officeDocument/2006/relationships/image" Target="../media/image304.png"/><Relationship Id="rId24" Type="http://schemas.openxmlformats.org/officeDocument/2006/relationships/customXml" Target="../ink/ink306.xml"/><Relationship Id="rId5" Type="http://schemas.openxmlformats.org/officeDocument/2006/relationships/image" Target="../media/image301.png"/><Relationship Id="rId15" Type="http://schemas.openxmlformats.org/officeDocument/2006/relationships/image" Target="../media/image306.png"/><Relationship Id="rId23" Type="http://schemas.openxmlformats.org/officeDocument/2006/relationships/image" Target="../media/image310.png"/><Relationship Id="rId10" Type="http://schemas.openxmlformats.org/officeDocument/2006/relationships/customXml" Target="../ink/ink299.xml"/><Relationship Id="rId19" Type="http://schemas.openxmlformats.org/officeDocument/2006/relationships/image" Target="../media/image308.png"/><Relationship Id="rId4" Type="http://schemas.openxmlformats.org/officeDocument/2006/relationships/customXml" Target="../ink/ink296.xml"/><Relationship Id="rId9" Type="http://schemas.openxmlformats.org/officeDocument/2006/relationships/image" Target="../media/image303.png"/><Relationship Id="rId14" Type="http://schemas.openxmlformats.org/officeDocument/2006/relationships/customXml" Target="../ink/ink301.xml"/><Relationship Id="rId22" Type="http://schemas.openxmlformats.org/officeDocument/2006/relationships/customXml" Target="../ink/ink305.xml"/><Relationship Id="rId27" Type="http://schemas.openxmlformats.org/officeDocument/2006/relationships/image" Target="../media/image312.png"/></Relationships>
</file>

<file path=ppt/slides/_rels/slide18.xml.rels><?xml version="1.0" encoding="UTF-8" standalone="yes"?>
<Relationships xmlns="http://schemas.openxmlformats.org/package/2006/relationships"><Relationship Id="rId8" Type="http://schemas.openxmlformats.org/officeDocument/2006/relationships/customXml" Target="../ink/ink310.xml"/><Relationship Id="rId13" Type="http://schemas.openxmlformats.org/officeDocument/2006/relationships/image" Target="../media/image317.png"/><Relationship Id="rId18" Type="http://schemas.openxmlformats.org/officeDocument/2006/relationships/customXml" Target="../ink/ink315.xml"/><Relationship Id="rId3" Type="http://schemas.openxmlformats.org/officeDocument/2006/relationships/image" Target="../media/image1.png"/><Relationship Id="rId21" Type="http://schemas.openxmlformats.org/officeDocument/2006/relationships/image" Target="../media/image321.png"/><Relationship Id="rId7" Type="http://schemas.openxmlformats.org/officeDocument/2006/relationships/image" Target="../media/image314.png"/><Relationship Id="rId12" Type="http://schemas.openxmlformats.org/officeDocument/2006/relationships/customXml" Target="../ink/ink312.xml"/><Relationship Id="rId17" Type="http://schemas.openxmlformats.org/officeDocument/2006/relationships/image" Target="../media/image319.png"/><Relationship Id="rId25" Type="http://schemas.openxmlformats.org/officeDocument/2006/relationships/image" Target="../media/image323.png"/><Relationship Id="rId2" Type="http://schemas.openxmlformats.org/officeDocument/2006/relationships/notesSlide" Target="../notesSlides/notesSlide18.xml"/><Relationship Id="rId16" Type="http://schemas.openxmlformats.org/officeDocument/2006/relationships/customXml" Target="../ink/ink314.xml"/><Relationship Id="rId20" Type="http://schemas.openxmlformats.org/officeDocument/2006/relationships/customXml" Target="../ink/ink316.xml"/><Relationship Id="rId1" Type="http://schemas.openxmlformats.org/officeDocument/2006/relationships/slideLayout" Target="../slideLayouts/slideLayout1.xml"/><Relationship Id="rId6" Type="http://schemas.openxmlformats.org/officeDocument/2006/relationships/customXml" Target="../ink/ink309.xml"/><Relationship Id="rId11" Type="http://schemas.openxmlformats.org/officeDocument/2006/relationships/image" Target="../media/image316.png"/><Relationship Id="rId24" Type="http://schemas.openxmlformats.org/officeDocument/2006/relationships/customXml" Target="../ink/ink318.xml"/><Relationship Id="rId5" Type="http://schemas.openxmlformats.org/officeDocument/2006/relationships/image" Target="../media/image313.png"/><Relationship Id="rId15" Type="http://schemas.openxmlformats.org/officeDocument/2006/relationships/image" Target="../media/image318.png"/><Relationship Id="rId23" Type="http://schemas.openxmlformats.org/officeDocument/2006/relationships/image" Target="../media/image322.png"/><Relationship Id="rId10" Type="http://schemas.openxmlformats.org/officeDocument/2006/relationships/customXml" Target="../ink/ink311.xml"/><Relationship Id="rId19" Type="http://schemas.openxmlformats.org/officeDocument/2006/relationships/image" Target="../media/image320.png"/><Relationship Id="rId4" Type="http://schemas.openxmlformats.org/officeDocument/2006/relationships/customXml" Target="../ink/ink308.xml"/><Relationship Id="rId9" Type="http://schemas.openxmlformats.org/officeDocument/2006/relationships/image" Target="../media/image315.png"/><Relationship Id="rId14" Type="http://schemas.openxmlformats.org/officeDocument/2006/relationships/customXml" Target="../ink/ink313.xml"/><Relationship Id="rId22" Type="http://schemas.openxmlformats.org/officeDocument/2006/relationships/customXml" Target="../ink/ink317.xml"/></Relationships>
</file>

<file path=ppt/slides/_rels/slide19.xml.rels><?xml version="1.0" encoding="UTF-8" standalone="yes"?>
<Relationships xmlns="http://schemas.openxmlformats.org/package/2006/relationships"><Relationship Id="rId8" Type="http://schemas.openxmlformats.org/officeDocument/2006/relationships/customXml" Target="../ink/ink321.xml"/><Relationship Id="rId13" Type="http://schemas.openxmlformats.org/officeDocument/2006/relationships/image" Target="../media/image328.png"/><Relationship Id="rId18" Type="http://schemas.openxmlformats.org/officeDocument/2006/relationships/customXml" Target="../ink/ink326.xml"/><Relationship Id="rId26" Type="http://schemas.openxmlformats.org/officeDocument/2006/relationships/customXml" Target="../ink/ink330.xml"/><Relationship Id="rId3" Type="http://schemas.openxmlformats.org/officeDocument/2006/relationships/image" Target="../media/image1.png"/><Relationship Id="rId21" Type="http://schemas.openxmlformats.org/officeDocument/2006/relationships/image" Target="../media/image332.png"/><Relationship Id="rId7" Type="http://schemas.openxmlformats.org/officeDocument/2006/relationships/image" Target="../media/image325.png"/><Relationship Id="rId12" Type="http://schemas.openxmlformats.org/officeDocument/2006/relationships/customXml" Target="../ink/ink323.xml"/><Relationship Id="rId17" Type="http://schemas.openxmlformats.org/officeDocument/2006/relationships/image" Target="../media/image330.png"/><Relationship Id="rId25" Type="http://schemas.openxmlformats.org/officeDocument/2006/relationships/image" Target="../media/image334.png"/><Relationship Id="rId2" Type="http://schemas.openxmlformats.org/officeDocument/2006/relationships/notesSlide" Target="../notesSlides/notesSlide19.xml"/><Relationship Id="rId16" Type="http://schemas.openxmlformats.org/officeDocument/2006/relationships/customXml" Target="../ink/ink325.xml"/><Relationship Id="rId20" Type="http://schemas.openxmlformats.org/officeDocument/2006/relationships/customXml" Target="../ink/ink327.xml"/><Relationship Id="rId29" Type="http://schemas.openxmlformats.org/officeDocument/2006/relationships/image" Target="../media/image336.png"/><Relationship Id="rId1" Type="http://schemas.openxmlformats.org/officeDocument/2006/relationships/slideLayout" Target="../slideLayouts/slideLayout1.xml"/><Relationship Id="rId6" Type="http://schemas.openxmlformats.org/officeDocument/2006/relationships/customXml" Target="../ink/ink320.xml"/><Relationship Id="rId11" Type="http://schemas.openxmlformats.org/officeDocument/2006/relationships/image" Target="../media/image327.png"/><Relationship Id="rId24" Type="http://schemas.openxmlformats.org/officeDocument/2006/relationships/customXml" Target="../ink/ink329.xml"/><Relationship Id="rId5" Type="http://schemas.openxmlformats.org/officeDocument/2006/relationships/image" Target="../media/image324.png"/><Relationship Id="rId15" Type="http://schemas.openxmlformats.org/officeDocument/2006/relationships/image" Target="../media/image329.png"/><Relationship Id="rId23" Type="http://schemas.openxmlformats.org/officeDocument/2006/relationships/image" Target="../media/image333.png"/><Relationship Id="rId28" Type="http://schemas.openxmlformats.org/officeDocument/2006/relationships/customXml" Target="../ink/ink331.xml"/><Relationship Id="rId10" Type="http://schemas.openxmlformats.org/officeDocument/2006/relationships/customXml" Target="../ink/ink322.xml"/><Relationship Id="rId19" Type="http://schemas.openxmlformats.org/officeDocument/2006/relationships/image" Target="../media/image331.png"/><Relationship Id="rId4" Type="http://schemas.openxmlformats.org/officeDocument/2006/relationships/customXml" Target="../ink/ink319.xml"/><Relationship Id="rId9" Type="http://schemas.openxmlformats.org/officeDocument/2006/relationships/image" Target="../media/image326.png"/><Relationship Id="rId14" Type="http://schemas.openxmlformats.org/officeDocument/2006/relationships/customXml" Target="../ink/ink324.xml"/><Relationship Id="rId22" Type="http://schemas.openxmlformats.org/officeDocument/2006/relationships/customXml" Target="../ink/ink328.xml"/><Relationship Id="rId27" Type="http://schemas.openxmlformats.org/officeDocument/2006/relationships/image" Target="../media/image3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customXml" Target="../ink/ink334.xml"/><Relationship Id="rId3" Type="http://schemas.openxmlformats.org/officeDocument/2006/relationships/image" Target="../media/image1.png"/><Relationship Id="rId7" Type="http://schemas.openxmlformats.org/officeDocument/2006/relationships/image" Target="../media/image33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333.xml"/><Relationship Id="rId11" Type="http://schemas.openxmlformats.org/officeDocument/2006/relationships/image" Target="../media/image340.png"/><Relationship Id="rId5" Type="http://schemas.openxmlformats.org/officeDocument/2006/relationships/image" Target="../media/image337.png"/><Relationship Id="rId10" Type="http://schemas.openxmlformats.org/officeDocument/2006/relationships/customXml" Target="../ink/ink335.xml"/><Relationship Id="rId4" Type="http://schemas.openxmlformats.org/officeDocument/2006/relationships/customXml" Target="../ink/ink332.xml"/><Relationship Id="rId9" Type="http://schemas.openxmlformats.org/officeDocument/2006/relationships/image" Target="../media/image33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41.png"/><Relationship Id="rId4" Type="http://schemas.openxmlformats.org/officeDocument/2006/relationships/customXml" Target="../ink/ink33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2.png"/><Relationship Id="rId21" Type="http://schemas.openxmlformats.org/officeDocument/2006/relationships/image" Target="../media/image13.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6.png"/><Relationship Id="rId50" Type="http://schemas.openxmlformats.org/officeDocument/2006/relationships/customXml" Target="../ink/ink24.xml"/><Relationship Id="rId7" Type="http://schemas.openxmlformats.org/officeDocument/2006/relationships/image" Target="../media/image6.png"/><Relationship Id="rId2" Type="http://schemas.openxmlformats.org/officeDocument/2006/relationships/notesSlide" Target="../notesSlides/notesSlide4.xml"/><Relationship Id="rId16" Type="http://schemas.openxmlformats.org/officeDocument/2006/relationships/customXml" Target="../ink/ink7.xml"/><Relationship Id="rId29" Type="http://schemas.openxmlformats.org/officeDocument/2006/relationships/image" Target="../media/image17.png"/><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1.png"/><Relationship Id="rId40" Type="http://schemas.openxmlformats.org/officeDocument/2006/relationships/customXml" Target="../ink/ink19.xml"/><Relationship Id="rId45" Type="http://schemas.openxmlformats.org/officeDocument/2006/relationships/image" Target="../media/image25.png"/><Relationship Id="rId53" Type="http://schemas.openxmlformats.org/officeDocument/2006/relationships/image" Target="../media/image29.png"/><Relationship Id="rId5" Type="http://schemas.openxmlformats.org/officeDocument/2006/relationships/image" Target="../media/image5.png"/><Relationship Id="rId10" Type="http://schemas.openxmlformats.org/officeDocument/2006/relationships/customXml" Target="../ink/ink4.xml"/><Relationship Id="rId19" Type="http://schemas.openxmlformats.org/officeDocument/2006/relationships/image" Target="../media/image12.png"/><Relationship Id="rId31" Type="http://schemas.openxmlformats.org/officeDocument/2006/relationships/image" Target="../media/image18.png"/><Relationship Id="rId44" Type="http://schemas.openxmlformats.org/officeDocument/2006/relationships/customXml" Target="../ink/ink21.xml"/><Relationship Id="rId52" Type="http://schemas.openxmlformats.org/officeDocument/2006/relationships/customXml" Target="../ink/ink25.xml"/><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43" Type="http://schemas.openxmlformats.org/officeDocument/2006/relationships/image" Target="../media/image24.png"/><Relationship Id="rId48" Type="http://schemas.openxmlformats.org/officeDocument/2006/relationships/customXml" Target="../ink/ink23.xml"/><Relationship Id="rId8" Type="http://schemas.openxmlformats.org/officeDocument/2006/relationships/customXml" Target="../ink/ink3.xml"/><Relationship Id="rId51" Type="http://schemas.openxmlformats.org/officeDocument/2006/relationships/image" Target="../media/image28.png"/><Relationship Id="rId3" Type="http://schemas.openxmlformats.org/officeDocument/2006/relationships/image" Target="../media/image1.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8.xml"/><Relationship Id="rId46" Type="http://schemas.openxmlformats.org/officeDocument/2006/relationships/customXml" Target="../ink/ink22.xml"/><Relationship Id="rId20" Type="http://schemas.openxmlformats.org/officeDocument/2006/relationships/customXml" Target="../ink/ink9.xml"/><Relationship Id="rId41"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7.png"/></Relationships>
</file>

<file path=ppt/slides/_rels/slide5.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customXml" Target="../ink/ink33.xml"/><Relationship Id="rId26" Type="http://schemas.openxmlformats.org/officeDocument/2006/relationships/customXml" Target="../ink/ink37.xml"/><Relationship Id="rId3" Type="http://schemas.openxmlformats.org/officeDocument/2006/relationships/image" Target="../media/image1.png"/><Relationship Id="rId21" Type="http://schemas.openxmlformats.org/officeDocument/2006/relationships/image" Target="../media/image38.png"/><Relationship Id="rId7" Type="http://schemas.openxmlformats.org/officeDocument/2006/relationships/image" Target="../media/image31.png"/><Relationship Id="rId12" Type="http://schemas.openxmlformats.org/officeDocument/2006/relationships/customXml" Target="../ink/ink30.xml"/><Relationship Id="rId17" Type="http://schemas.openxmlformats.org/officeDocument/2006/relationships/image" Target="../media/image36.png"/><Relationship Id="rId25" Type="http://schemas.openxmlformats.org/officeDocument/2006/relationships/image" Target="../media/image40.png"/><Relationship Id="rId33" Type="http://schemas.openxmlformats.org/officeDocument/2006/relationships/image" Target="../media/image44.png"/><Relationship Id="rId2" Type="http://schemas.openxmlformats.org/officeDocument/2006/relationships/notesSlide" Target="../notesSlides/notesSlide5.xml"/><Relationship Id="rId16" Type="http://schemas.openxmlformats.org/officeDocument/2006/relationships/customXml" Target="../ink/ink32.xml"/><Relationship Id="rId20" Type="http://schemas.openxmlformats.org/officeDocument/2006/relationships/customXml" Target="../ink/ink34.xml"/><Relationship Id="rId29"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customXml" Target="../ink/ink27.xml"/><Relationship Id="rId11" Type="http://schemas.openxmlformats.org/officeDocument/2006/relationships/image" Target="../media/image33.png"/><Relationship Id="rId24" Type="http://schemas.openxmlformats.org/officeDocument/2006/relationships/customXml" Target="../ink/ink36.xml"/><Relationship Id="rId32" Type="http://schemas.openxmlformats.org/officeDocument/2006/relationships/customXml" Target="../ink/ink40.xml"/><Relationship Id="rId5" Type="http://schemas.openxmlformats.org/officeDocument/2006/relationships/image" Target="../media/image30.png"/><Relationship Id="rId15" Type="http://schemas.openxmlformats.org/officeDocument/2006/relationships/image" Target="../media/image35.png"/><Relationship Id="rId23" Type="http://schemas.openxmlformats.org/officeDocument/2006/relationships/image" Target="../media/image39.png"/><Relationship Id="rId28" Type="http://schemas.openxmlformats.org/officeDocument/2006/relationships/customXml" Target="../ink/ink38.xml"/><Relationship Id="rId10" Type="http://schemas.openxmlformats.org/officeDocument/2006/relationships/customXml" Target="../ink/ink29.xml"/><Relationship Id="rId19" Type="http://schemas.openxmlformats.org/officeDocument/2006/relationships/image" Target="../media/image37.png"/><Relationship Id="rId31" Type="http://schemas.openxmlformats.org/officeDocument/2006/relationships/image" Target="../media/image43.png"/><Relationship Id="rId4" Type="http://schemas.openxmlformats.org/officeDocument/2006/relationships/customXml" Target="../ink/ink26.xml"/><Relationship Id="rId9" Type="http://schemas.openxmlformats.org/officeDocument/2006/relationships/image" Target="../media/image32.png"/><Relationship Id="rId14" Type="http://schemas.openxmlformats.org/officeDocument/2006/relationships/customXml" Target="../ink/ink31.xml"/><Relationship Id="rId22" Type="http://schemas.openxmlformats.org/officeDocument/2006/relationships/customXml" Target="../ink/ink35.xml"/><Relationship Id="rId27" Type="http://schemas.openxmlformats.org/officeDocument/2006/relationships/image" Target="../media/image41.png"/><Relationship Id="rId30" Type="http://schemas.openxmlformats.org/officeDocument/2006/relationships/customXml" Target="../ink/ink39.xml"/><Relationship Id="rId8" Type="http://schemas.openxmlformats.org/officeDocument/2006/relationships/customXml" Target="../ink/ink28.xml"/></Relationships>
</file>

<file path=ppt/slides/_rels/slide6.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customXml" Target="../ink/ink48.xml"/><Relationship Id="rId26" Type="http://schemas.openxmlformats.org/officeDocument/2006/relationships/customXml" Target="../ink/ink52.xml"/><Relationship Id="rId39" Type="http://schemas.openxmlformats.org/officeDocument/2006/relationships/image" Target="../media/image62.png"/><Relationship Id="rId21" Type="http://schemas.openxmlformats.org/officeDocument/2006/relationships/image" Target="../media/image53.png"/><Relationship Id="rId34" Type="http://schemas.openxmlformats.org/officeDocument/2006/relationships/customXml" Target="../ink/ink56.xml"/><Relationship Id="rId42" Type="http://schemas.openxmlformats.org/officeDocument/2006/relationships/customXml" Target="../ink/ink60.xml"/><Relationship Id="rId7" Type="http://schemas.openxmlformats.org/officeDocument/2006/relationships/image" Target="../media/image46.png"/><Relationship Id="rId2" Type="http://schemas.openxmlformats.org/officeDocument/2006/relationships/notesSlide" Target="../notesSlides/notesSlide6.xml"/><Relationship Id="rId16" Type="http://schemas.openxmlformats.org/officeDocument/2006/relationships/customXml" Target="../ink/ink47.xml"/><Relationship Id="rId29"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customXml" Target="../ink/ink42.xml"/><Relationship Id="rId11" Type="http://schemas.openxmlformats.org/officeDocument/2006/relationships/image" Target="../media/image48.png"/><Relationship Id="rId24" Type="http://schemas.openxmlformats.org/officeDocument/2006/relationships/customXml" Target="../ink/ink51.xml"/><Relationship Id="rId32" Type="http://schemas.openxmlformats.org/officeDocument/2006/relationships/customXml" Target="../ink/ink55.xml"/><Relationship Id="rId37" Type="http://schemas.openxmlformats.org/officeDocument/2006/relationships/image" Target="../media/image61.png"/><Relationship Id="rId40" Type="http://schemas.openxmlformats.org/officeDocument/2006/relationships/customXml" Target="../ink/ink59.xml"/><Relationship Id="rId45" Type="http://schemas.openxmlformats.org/officeDocument/2006/relationships/image" Target="../media/image65.png"/><Relationship Id="rId5" Type="http://schemas.openxmlformats.org/officeDocument/2006/relationships/image" Target="../media/image45.png"/><Relationship Id="rId15" Type="http://schemas.openxmlformats.org/officeDocument/2006/relationships/image" Target="../media/image50.png"/><Relationship Id="rId23" Type="http://schemas.openxmlformats.org/officeDocument/2006/relationships/image" Target="../media/image54.png"/><Relationship Id="rId28" Type="http://schemas.openxmlformats.org/officeDocument/2006/relationships/customXml" Target="../ink/ink53.xml"/><Relationship Id="rId36" Type="http://schemas.openxmlformats.org/officeDocument/2006/relationships/customXml" Target="../ink/ink57.xml"/><Relationship Id="rId10" Type="http://schemas.openxmlformats.org/officeDocument/2006/relationships/customXml" Target="../ink/ink44.xml"/><Relationship Id="rId19" Type="http://schemas.openxmlformats.org/officeDocument/2006/relationships/image" Target="../media/image52.png"/><Relationship Id="rId31" Type="http://schemas.openxmlformats.org/officeDocument/2006/relationships/image" Target="../media/image58.png"/><Relationship Id="rId44" Type="http://schemas.openxmlformats.org/officeDocument/2006/relationships/customXml" Target="../ink/ink61.xml"/><Relationship Id="rId4" Type="http://schemas.openxmlformats.org/officeDocument/2006/relationships/customXml" Target="../ink/ink41.xml"/><Relationship Id="rId9" Type="http://schemas.openxmlformats.org/officeDocument/2006/relationships/image" Target="../media/image47.png"/><Relationship Id="rId14" Type="http://schemas.openxmlformats.org/officeDocument/2006/relationships/customXml" Target="../ink/ink46.xml"/><Relationship Id="rId22" Type="http://schemas.openxmlformats.org/officeDocument/2006/relationships/customXml" Target="../ink/ink50.xml"/><Relationship Id="rId27" Type="http://schemas.openxmlformats.org/officeDocument/2006/relationships/image" Target="../media/image56.png"/><Relationship Id="rId30" Type="http://schemas.openxmlformats.org/officeDocument/2006/relationships/customXml" Target="../ink/ink54.xml"/><Relationship Id="rId35" Type="http://schemas.openxmlformats.org/officeDocument/2006/relationships/image" Target="../media/image60.png"/><Relationship Id="rId43" Type="http://schemas.openxmlformats.org/officeDocument/2006/relationships/image" Target="../media/image64.png"/><Relationship Id="rId8" Type="http://schemas.openxmlformats.org/officeDocument/2006/relationships/customXml" Target="../ink/ink43.xml"/><Relationship Id="rId3" Type="http://schemas.openxmlformats.org/officeDocument/2006/relationships/image" Target="../media/image1.png"/><Relationship Id="rId12" Type="http://schemas.openxmlformats.org/officeDocument/2006/relationships/customXml" Target="../ink/ink45.xml"/><Relationship Id="rId17" Type="http://schemas.openxmlformats.org/officeDocument/2006/relationships/image" Target="../media/image51.png"/><Relationship Id="rId25" Type="http://schemas.openxmlformats.org/officeDocument/2006/relationships/image" Target="../media/image55.png"/><Relationship Id="rId33" Type="http://schemas.openxmlformats.org/officeDocument/2006/relationships/image" Target="../media/image59.png"/><Relationship Id="rId38" Type="http://schemas.openxmlformats.org/officeDocument/2006/relationships/customXml" Target="../ink/ink58.xml"/><Relationship Id="rId20" Type="http://schemas.openxmlformats.org/officeDocument/2006/relationships/customXml" Target="../ink/ink49.xml"/><Relationship Id="rId41"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122.png"/><Relationship Id="rId21" Type="http://schemas.openxmlformats.org/officeDocument/2006/relationships/image" Target="../media/image74.png"/><Relationship Id="rId42" Type="http://schemas.openxmlformats.org/officeDocument/2006/relationships/customXml" Target="../ink/ink81.xml"/><Relationship Id="rId63" Type="http://schemas.openxmlformats.org/officeDocument/2006/relationships/image" Target="../media/image95.png"/><Relationship Id="rId84" Type="http://schemas.openxmlformats.org/officeDocument/2006/relationships/customXml" Target="../ink/ink102.xml"/><Relationship Id="rId138" Type="http://schemas.openxmlformats.org/officeDocument/2006/relationships/customXml" Target="../ink/ink129.xml"/><Relationship Id="rId159" Type="http://schemas.openxmlformats.org/officeDocument/2006/relationships/image" Target="../media/image143.png"/><Relationship Id="rId170" Type="http://schemas.openxmlformats.org/officeDocument/2006/relationships/customXml" Target="../ink/ink145.xml"/><Relationship Id="rId191" Type="http://schemas.openxmlformats.org/officeDocument/2006/relationships/image" Target="../media/image159.png"/><Relationship Id="rId107" Type="http://schemas.openxmlformats.org/officeDocument/2006/relationships/image" Target="../media/image117.png"/><Relationship Id="rId11" Type="http://schemas.openxmlformats.org/officeDocument/2006/relationships/image" Target="../media/image69.png"/><Relationship Id="rId32" Type="http://schemas.openxmlformats.org/officeDocument/2006/relationships/customXml" Target="../ink/ink76.xml"/><Relationship Id="rId53" Type="http://schemas.openxmlformats.org/officeDocument/2006/relationships/image" Target="../media/image90.png"/><Relationship Id="rId74" Type="http://schemas.openxmlformats.org/officeDocument/2006/relationships/customXml" Target="../ink/ink97.xml"/><Relationship Id="rId128" Type="http://schemas.openxmlformats.org/officeDocument/2006/relationships/customXml" Target="../ink/ink124.xml"/><Relationship Id="rId149" Type="http://schemas.openxmlformats.org/officeDocument/2006/relationships/image" Target="../media/image138.png"/><Relationship Id="rId5" Type="http://schemas.openxmlformats.org/officeDocument/2006/relationships/image" Target="../media/image66.png"/><Relationship Id="rId95" Type="http://schemas.openxmlformats.org/officeDocument/2006/relationships/image" Target="../media/image111.png"/><Relationship Id="rId160" Type="http://schemas.openxmlformats.org/officeDocument/2006/relationships/customXml" Target="../ink/ink140.xml"/><Relationship Id="rId181" Type="http://schemas.openxmlformats.org/officeDocument/2006/relationships/image" Target="../media/image154.png"/><Relationship Id="rId22" Type="http://schemas.openxmlformats.org/officeDocument/2006/relationships/customXml" Target="../ink/ink71.xml"/><Relationship Id="rId43" Type="http://schemas.openxmlformats.org/officeDocument/2006/relationships/image" Target="../media/image85.png"/><Relationship Id="rId64" Type="http://schemas.openxmlformats.org/officeDocument/2006/relationships/customXml" Target="../ink/ink92.xml"/><Relationship Id="rId118" Type="http://schemas.openxmlformats.org/officeDocument/2006/relationships/customXml" Target="../ink/ink119.xml"/><Relationship Id="rId139" Type="http://schemas.openxmlformats.org/officeDocument/2006/relationships/image" Target="../media/image133.png"/><Relationship Id="rId85" Type="http://schemas.openxmlformats.org/officeDocument/2006/relationships/image" Target="../media/image106.png"/><Relationship Id="rId150" Type="http://schemas.openxmlformats.org/officeDocument/2006/relationships/customXml" Target="../ink/ink135.xml"/><Relationship Id="rId171" Type="http://schemas.openxmlformats.org/officeDocument/2006/relationships/image" Target="../media/image149.png"/><Relationship Id="rId192" Type="http://schemas.openxmlformats.org/officeDocument/2006/relationships/customXml" Target="../ink/ink156.xml"/><Relationship Id="rId12" Type="http://schemas.openxmlformats.org/officeDocument/2006/relationships/customXml" Target="../ink/ink66.xml"/><Relationship Id="rId33" Type="http://schemas.openxmlformats.org/officeDocument/2006/relationships/image" Target="../media/image80.png"/><Relationship Id="rId108" Type="http://schemas.openxmlformats.org/officeDocument/2006/relationships/customXml" Target="../ink/ink114.xml"/><Relationship Id="rId129" Type="http://schemas.openxmlformats.org/officeDocument/2006/relationships/image" Target="../media/image128.png"/><Relationship Id="rId54" Type="http://schemas.openxmlformats.org/officeDocument/2006/relationships/customXml" Target="../ink/ink87.xml"/><Relationship Id="rId75" Type="http://schemas.openxmlformats.org/officeDocument/2006/relationships/image" Target="../media/image101.png"/><Relationship Id="rId96" Type="http://schemas.openxmlformats.org/officeDocument/2006/relationships/customXml" Target="../ink/ink108.xml"/><Relationship Id="rId140" Type="http://schemas.openxmlformats.org/officeDocument/2006/relationships/customXml" Target="../ink/ink130.xml"/><Relationship Id="rId161" Type="http://schemas.openxmlformats.org/officeDocument/2006/relationships/image" Target="../media/image144.png"/><Relationship Id="rId182" Type="http://schemas.openxmlformats.org/officeDocument/2006/relationships/customXml" Target="../ink/ink151.xml"/><Relationship Id="rId6" Type="http://schemas.openxmlformats.org/officeDocument/2006/relationships/customXml" Target="../ink/ink63.xml"/><Relationship Id="rId23" Type="http://schemas.openxmlformats.org/officeDocument/2006/relationships/image" Target="../media/image75.png"/><Relationship Id="rId119" Type="http://schemas.openxmlformats.org/officeDocument/2006/relationships/image" Target="../media/image123.png"/><Relationship Id="rId44" Type="http://schemas.openxmlformats.org/officeDocument/2006/relationships/customXml" Target="../ink/ink82.xml"/><Relationship Id="rId65" Type="http://schemas.openxmlformats.org/officeDocument/2006/relationships/image" Target="../media/image96.png"/><Relationship Id="rId86" Type="http://schemas.openxmlformats.org/officeDocument/2006/relationships/customXml" Target="../ink/ink103.xml"/><Relationship Id="rId130" Type="http://schemas.openxmlformats.org/officeDocument/2006/relationships/customXml" Target="../ink/ink125.xml"/><Relationship Id="rId151" Type="http://schemas.openxmlformats.org/officeDocument/2006/relationships/image" Target="../media/image139.png"/><Relationship Id="rId172" Type="http://schemas.openxmlformats.org/officeDocument/2006/relationships/customXml" Target="../ink/ink146.xml"/><Relationship Id="rId193" Type="http://schemas.openxmlformats.org/officeDocument/2006/relationships/image" Target="../media/image160.png"/><Relationship Id="rId13" Type="http://schemas.openxmlformats.org/officeDocument/2006/relationships/image" Target="../media/image70.png"/><Relationship Id="rId109" Type="http://schemas.openxmlformats.org/officeDocument/2006/relationships/image" Target="../media/image118.png"/><Relationship Id="rId34" Type="http://schemas.openxmlformats.org/officeDocument/2006/relationships/customXml" Target="../ink/ink77.xml"/><Relationship Id="rId55" Type="http://schemas.openxmlformats.org/officeDocument/2006/relationships/image" Target="../media/image91.png"/><Relationship Id="rId76" Type="http://schemas.openxmlformats.org/officeDocument/2006/relationships/customXml" Target="../ink/ink98.xml"/><Relationship Id="rId97" Type="http://schemas.openxmlformats.org/officeDocument/2006/relationships/image" Target="../media/image112.png"/><Relationship Id="rId120" Type="http://schemas.openxmlformats.org/officeDocument/2006/relationships/customXml" Target="../ink/ink120.xml"/><Relationship Id="rId141" Type="http://schemas.openxmlformats.org/officeDocument/2006/relationships/image" Target="../media/image134.png"/><Relationship Id="rId7" Type="http://schemas.openxmlformats.org/officeDocument/2006/relationships/image" Target="../media/image67.png"/><Relationship Id="rId71" Type="http://schemas.openxmlformats.org/officeDocument/2006/relationships/image" Target="../media/image99.png"/><Relationship Id="rId92" Type="http://schemas.openxmlformats.org/officeDocument/2006/relationships/customXml" Target="../ink/ink106.xml"/><Relationship Id="rId162" Type="http://schemas.openxmlformats.org/officeDocument/2006/relationships/customXml" Target="../ink/ink141.xml"/><Relationship Id="rId183" Type="http://schemas.openxmlformats.org/officeDocument/2006/relationships/image" Target="../media/image155.png"/><Relationship Id="rId2" Type="http://schemas.openxmlformats.org/officeDocument/2006/relationships/notesSlide" Target="../notesSlides/notesSlide8.xml"/><Relationship Id="rId29" Type="http://schemas.openxmlformats.org/officeDocument/2006/relationships/image" Target="../media/image78.png"/><Relationship Id="rId24" Type="http://schemas.openxmlformats.org/officeDocument/2006/relationships/customXml" Target="../ink/ink72.xml"/><Relationship Id="rId40" Type="http://schemas.openxmlformats.org/officeDocument/2006/relationships/customXml" Target="../ink/ink80.xml"/><Relationship Id="rId45" Type="http://schemas.openxmlformats.org/officeDocument/2006/relationships/image" Target="../media/image86.png"/><Relationship Id="rId66" Type="http://schemas.openxmlformats.org/officeDocument/2006/relationships/customXml" Target="../ink/ink93.xml"/><Relationship Id="rId87" Type="http://schemas.openxmlformats.org/officeDocument/2006/relationships/image" Target="../media/image107.png"/><Relationship Id="rId110" Type="http://schemas.openxmlformats.org/officeDocument/2006/relationships/customXml" Target="../ink/ink115.xml"/><Relationship Id="rId115" Type="http://schemas.openxmlformats.org/officeDocument/2006/relationships/image" Target="../media/image121.png"/><Relationship Id="rId131" Type="http://schemas.openxmlformats.org/officeDocument/2006/relationships/image" Target="../media/image129.png"/><Relationship Id="rId136" Type="http://schemas.openxmlformats.org/officeDocument/2006/relationships/customXml" Target="../ink/ink128.xml"/><Relationship Id="rId157" Type="http://schemas.openxmlformats.org/officeDocument/2006/relationships/image" Target="../media/image142.png"/><Relationship Id="rId178" Type="http://schemas.openxmlformats.org/officeDocument/2006/relationships/customXml" Target="../ink/ink149.xml"/><Relationship Id="rId61" Type="http://schemas.openxmlformats.org/officeDocument/2006/relationships/image" Target="../media/image94.png"/><Relationship Id="rId82" Type="http://schemas.openxmlformats.org/officeDocument/2006/relationships/customXml" Target="../ink/ink101.xml"/><Relationship Id="rId152" Type="http://schemas.openxmlformats.org/officeDocument/2006/relationships/customXml" Target="../ink/ink136.xml"/><Relationship Id="rId173" Type="http://schemas.openxmlformats.org/officeDocument/2006/relationships/image" Target="../media/image150.png"/><Relationship Id="rId194" Type="http://schemas.openxmlformats.org/officeDocument/2006/relationships/customXml" Target="../ink/ink157.xml"/><Relationship Id="rId199" Type="http://schemas.openxmlformats.org/officeDocument/2006/relationships/image" Target="../media/image163.png"/><Relationship Id="rId19" Type="http://schemas.openxmlformats.org/officeDocument/2006/relationships/image" Target="../media/image73.png"/><Relationship Id="rId14" Type="http://schemas.openxmlformats.org/officeDocument/2006/relationships/customXml" Target="../ink/ink67.xml"/><Relationship Id="rId30" Type="http://schemas.openxmlformats.org/officeDocument/2006/relationships/customXml" Target="../ink/ink75.xml"/><Relationship Id="rId35" Type="http://schemas.openxmlformats.org/officeDocument/2006/relationships/image" Target="../media/image81.png"/><Relationship Id="rId56" Type="http://schemas.openxmlformats.org/officeDocument/2006/relationships/customXml" Target="../ink/ink88.xml"/><Relationship Id="rId77" Type="http://schemas.openxmlformats.org/officeDocument/2006/relationships/image" Target="../media/image102.png"/><Relationship Id="rId100" Type="http://schemas.openxmlformats.org/officeDocument/2006/relationships/customXml" Target="../ink/ink110.xml"/><Relationship Id="rId105" Type="http://schemas.openxmlformats.org/officeDocument/2006/relationships/image" Target="../media/image116.png"/><Relationship Id="rId126" Type="http://schemas.openxmlformats.org/officeDocument/2006/relationships/customXml" Target="../ink/ink123.xml"/><Relationship Id="rId147" Type="http://schemas.openxmlformats.org/officeDocument/2006/relationships/image" Target="../media/image137.png"/><Relationship Id="rId168" Type="http://schemas.openxmlformats.org/officeDocument/2006/relationships/customXml" Target="../ink/ink144.xml"/><Relationship Id="rId8" Type="http://schemas.openxmlformats.org/officeDocument/2006/relationships/customXml" Target="../ink/ink64.xml"/><Relationship Id="rId51" Type="http://schemas.openxmlformats.org/officeDocument/2006/relationships/image" Target="../media/image89.png"/><Relationship Id="rId72" Type="http://schemas.openxmlformats.org/officeDocument/2006/relationships/customXml" Target="../ink/ink96.xml"/><Relationship Id="rId93" Type="http://schemas.openxmlformats.org/officeDocument/2006/relationships/image" Target="../media/image110.png"/><Relationship Id="rId98" Type="http://schemas.openxmlformats.org/officeDocument/2006/relationships/customXml" Target="../ink/ink109.xml"/><Relationship Id="rId121" Type="http://schemas.openxmlformats.org/officeDocument/2006/relationships/image" Target="../media/image124.png"/><Relationship Id="rId142" Type="http://schemas.openxmlformats.org/officeDocument/2006/relationships/customXml" Target="../ink/ink131.xml"/><Relationship Id="rId163" Type="http://schemas.openxmlformats.org/officeDocument/2006/relationships/image" Target="../media/image145.png"/><Relationship Id="rId184" Type="http://schemas.openxmlformats.org/officeDocument/2006/relationships/customXml" Target="../ink/ink152.xml"/><Relationship Id="rId189" Type="http://schemas.openxmlformats.org/officeDocument/2006/relationships/image" Target="../media/image158.png"/><Relationship Id="rId3" Type="http://schemas.openxmlformats.org/officeDocument/2006/relationships/image" Target="../media/image1.png"/><Relationship Id="rId25" Type="http://schemas.openxmlformats.org/officeDocument/2006/relationships/image" Target="../media/image76.png"/><Relationship Id="rId46" Type="http://schemas.openxmlformats.org/officeDocument/2006/relationships/customXml" Target="../ink/ink83.xml"/><Relationship Id="rId67" Type="http://schemas.openxmlformats.org/officeDocument/2006/relationships/image" Target="../media/image97.png"/><Relationship Id="rId116" Type="http://schemas.openxmlformats.org/officeDocument/2006/relationships/customXml" Target="../ink/ink118.xml"/><Relationship Id="rId137" Type="http://schemas.openxmlformats.org/officeDocument/2006/relationships/image" Target="../media/image132.png"/><Relationship Id="rId158" Type="http://schemas.openxmlformats.org/officeDocument/2006/relationships/customXml" Target="../ink/ink139.xml"/><Relationship Id="rId20" Type="http://schemas.openxmlformats.org/officeDocument/2006/relationships/customXml" Target="../ink/ink70.xml"/><Relationship Id="rId41" Type="http://schemas.openxmlformats.org/officeDocument/2006/relationships/image" Target="../media/image84.png"/><Relationship Id="rId62" Type="http://schemas.openxmlformats.org/officeDocument/2006/relationships/customXml" Target="../ink/ink91.xml"/><Relationship Id="rId83" Type="http://schemas.openxmlformats.org/officeDocument/2006/relationships/image" Target="../media/image105.png"/><Relationship Id="rId88" Type="http://schemas.openxmlformats.org/officeDocument/2006/relationships/customXml" Target="../ink/ink104.xml"/><Relationship Id="rId111" Type="http://schemas.openxmlformats.org/officeDocument/2006/relationships/image" Target="../media/image119.png"/><Relationship Id="rId132" Type="http://schemas.openxmlformats.org/officeDocument/2006/relationships/customXml" Target="../ink/ink126.xml"/><Relationship Id="rId153" Type="http://schemas.openxmlformats.org/officeDocument/2006/relationships/image" Target="../media/image140.png"/><Relationship Id="rId174" Type="http://schemas.openxmlformats.org/officeDocument/2006/relationships/customXml" Target="../ink/ink147.xml"/><Relationship Id="rId179" Type="http://schemas.openxmlformats.org/officeDocument/2006/relationships/image" Target="../media/image153.png"/><Relationship Id="rId195" Type="http://schemas.openxmlformats.org/officeDocument/2006/relationships/image" Target="../media/image161.png"/><Relationship Id="rId190" Type="http://schemas.openxmlformats.org/officeDocument/2006/relationships/customXml" Target="../ink/ink155.xml"/><Relationship Id="rId15" Type="http://schemas.openxmlformats.org/officeDocument/2006/relationships/image" Target="../media/image71.png"/><Relationship Id="rId36" Type="http://schemas.openxmlformats.org/officeDocument/2006/relationships/customXml" Target="../ink/ink78.xml"/><Relationship Id="rId57" Type="http://schemas.openxmlformats.org/officeDocument/2006/relationships/image" Target="../media/image92.png"/><Relationship Id="rId106" Type="http://schemas.openxmlformats.org/officeDocument/2006/relationships/customXml" Target="../ink/ink113.xml"/><Relationship Id="rId127" Type="http://schemas.openxmlformats.org/officeDocument/2006/relationships/image" Target="../media/image127.png"/><Relationship Id="rId10" Type="http://schemas.openxmlformats.org/officeDocument/2006/relationships/customXml" Target="../ink/ink65.xml"/><Relationship Id="rId31" Type="http://schemas.openxmlformats.org/officeDocument/2006/relationships/image" Target="../media/image79.png"/><Relationship Id="rId52" Type="http://schemas.openxmlformats.org/officeDocument/2006/relationships/customXml" Target="../ink/ink86.xml"/><Relationship Id="rId73" Type="http://schemas.openxmlformats.org/officeDocument/2006/relationships/image" Target="../media/image100.png"/><Relationship Id="rId78" Type="http://schemas.openxmlformats.org/officeDocument/2006/relationships/customXml" Target="../ink/ink99.xml"/><Relationship Id="rId94" Type="http://schemas.openxmlformats.org/officeDocument/2006/relationships/customXml" Target="../ink/ink107.xml"/><Relationship Id="rId99" Type="http://schemas.openxmlformats.org/officeDocument/2006/relationships/image" Target="../media/image113.png"/><Relationship Id="rId101" Type="http://schemas.openxmlformats.org/officeDocument/2006/relationships/image" Target="../media/image114.png"/><Relationship Id="rId122" Type="http://schemas.openxmlformats.org/officeDocument/2006/relationships/customXml" Target="../ink/ink121.xml"/><Relationship Id="rId143" Type="http://schemas.openxmlformats.org/officeDocument/2006/relationships/image" Target="../media/image135.png"/><Relationship Id="rId148" Type="http://schemas.openxmlformats.org/officeDocument/2006/relationships/customXml" Target="../ink/ink134.xml"/><Relationship Id="rId164" Type="http://schemas.openxmlformats.org/officeDocument/2006/relationships/customXml" Target="../ink/ink142.xml"/><Relationship Id="rId169" Type="http://schemas.openxmlformats.org/officeDocument/2006/relationships/image" Target="../media/image148.png"/><Relationship Id="rId185" Type="http://schemas.openxmlformats.org/officeDocument/2006/relationships/image" Target="../media/image156.png"/><Relationship Id="rId4" Type="http://schemas.openxmlformats.org/officeDocument/2006/relationships/customXml" Target="../ink/ink62.xml"/><Relationship Id="rId9" Type="http://schemas.openxmlformats.org/officeDocument/2006/relationships/image" Target="../media/image68.png"/><Relationship Id="rId180" Type="http://schemas.openxmlformats.org/officeDocument/2006/relationships/customXml" Target="../ink/ink150.xml"/><Relationship Id="rId26" Type="http://schemas.openxmlformats.org/officeDocument/2006/relationships/customXml" Target="../ink/ink73.xml"/><Relationship Id="rId47" Type="http://schemas.openxmlformats.org/officeDocument/2006/relationships/image" Target="../media/image87.png"/><Relationship Id="rId68" Type="http://schemas.openxmlformats.org/officeDocument/2006/relationships/customXml" Target="../ink/ink94.xml"/><Relationship Id="rId89" Type="http://schemas.openxmlformats.org/officeDocument/2006/relationships/image" Target="../media/image108.png"/><Relationship Id="rId112" Type="http://schemas.openxmlformats.org/officeDocument/2006/relationships/customXml" Target="../ink/ink116.xml"/><Relationship Id="rId133" Type="http://schemas.openxmlformats.org/officeDocument/2006/relationships/image" Target="../media/image130.png"/><Relationship Id="rId154" Type="http://schemas.openxmlformats.org/officeDocument/2006/relationships/customXml" Target="../ink/ink137.xml"/><Relationship Id="rId175" Type="http://schemas.openxmlformats.org/officeDocument/2006/relationships/image" Target="../media/image151.png"/><Relationship Id="rId196" Type="http://schemas.openxmlformats.org/officeDocument/2006/relationships/customXml" Target="../ink/ink158.xml"/><Relationship Id="rId16" Type="http://schemas.openxmlformats.org/officeDocument/2006/relationships/customXml" Target="../ink/ink68.xml"/><Relationship Id="rId37" Type="http://schemas.openxmlformats.org/officeDocument/2006/relationships/image" Target="../media/image82.png"/><Relationship Id="rId58" Type="http://schemas.openxmlformats.org/officeDocument/2006/relationships/customXml" Target="../ink/ink89.xml"/><Relationship Id="rId79" Type="http://schemas.openxmlformats.org/officeDocument/2006/relationships/image" Target="../media/image103.png"/><Relationship Id="rId102" Type="http://schemas.openxmlformats.org/officeDocument/2006/relationships/customXml" Target="../ink/ink111.xml"/><Relationship Id="rId123" Type="http://schemas.openxmlformats.org/officeDocument/2006/relationships/image" Target="../media/image125.png"/><Relationship Id="rId144" Type="http://schemas.openxmlformats.org/officeDocument/2006/relationships/customXml" Target="../ink/ink132.xml"/><Relationship Id="rId90" Type="http://schemas.openxmlformats.org/officeDocument/2006/relationships/customXml" Target="../ink/ink105.xml"/><Relationship Id="rId165" Type="http://schemas.openxmlformats.org/officeDocument/2006/relationships/image" Target="../media/image146.png"/><Relationship Id="rId186" Type="http://schemas.openxmlformats.org/officeDocument/2006/relationships/customXml" Target="../ink/ink153.xml"/><Relationship Id="rId27" Type="http://schemas.openxmlformats.org/officeDocument/2006/relationships/image" Target="../media/image77.png"/><Relationship Id="rId48" Type="http://schemas.openxmlformats.org/officeDocument/2006/relationships/customXml" Target="../ink/ink84.xml"/><Relationship Id="rId69" Type="http://schemas.openxmlformats.org/officeDocument/2006/relationships/image" Target="../media/image98.png"/><Relationship Id="rId113" Type="http://schemas.openxmlformats.org/officeDocument/2006/relationships/image" Target="../media/image120.png"/><Relationship Id="rId134" Type="http://schemas.openxmlformats.org/officeDocument/2006/relationships/customXml" Target="../ink/ink127.xml"/><Relationship Id="rId80" Type="http://schemas.openxmlformats.org/officeDocument/2006/relationships/customXml" Target="../ink/ink100.xml"/><Relationship Id="rId155" Type="http://schemas.openxmlformats.org/officeDocument/2006/relationships/image" Target="../media/image141.png"/><Relationship Id="rId176" Type="http://schemas.openxmlformats.org/officeDocument/2006/relationships/customXml" Target="../ink/ink148.xml"/><Relationship Id="rId197" Type="http://schemas.openxmlformats.org/officeDocument/2006/relationships/image" Target="../media/image162.png"/><Relationship Id="rId17" Type="http://schemas.openxmlformats.org/officeDocument/2006/relationships/image" Target="../media/image72.png"/><Relationship Id="rId38" Type="http://schemas.openxmlformats.org/officeDocument/2006/relationships/customXml" Target="../ink/ink79.xml"/><Relationship Id="rId59" Type="http://schemas.openxmlformats.org/officeDocument/2006/relationships/image" Target="../media/image93.png"/><Relationship Id="rId103" Type="http://schemas.openxmlformats.org/officeDocument/2006/relationships/image" Target="../media/image115.png"/><Relationship Id="rId124" Type="http://schemas.openxmlformats.org/officeDocument/2006/relationships/customXml" Target="../ink/ink122.xml"/><Relationship Id="rId70" Type="http://schemas.openxmlformats.org/officeDocument/2006/relationships/customXml" Target="../ink/ink95.xml"/><Relationship Id="rId91" Type="http://schemas.openxmlformats.org/officeDocument/2006/relationships/image" Target="../media/image109.png"/><Relationship Id="rId145" Type="http://schemas.openxmlformats.org/officeDocument/2006/relationships/image" Target="../media/image136.png"/><Relationship Id="rId166" Type="http://schemas.openxmlformats.org/officeDocument/2006/relationships/customXml" Target="../ink/ink143.xml"/><Relationship Id="rId187" Type="http://schemas.openxmlformats.org/officeDocument/2006/relationships/image" Target="../media/image157.png"/><Relationship Id="rId1" Type="http://schemas.openxmlformats.org/officeDocument/2006/relationships/slideLayout" Target="../slideLayouts/slideLayout1.xml"/><Relationship Id="rId28" Type="http://schemas.openxmlformats.org/officeDocument/2006/relationships/customXml" Target="../ink/ink74.xml"/><Relationship Id="rId49" Type="http://schemas.openxmlformats.org/officeDocument/2006/relationships/image" Target="../media/image88.png"/><Relationship Id="rId114" Type="http://schemas.openxmlformats.org/officeDocument/2006/relationships/customXml" Target="../ink/ink117.xml"/><Relationship Id="rId60" Type="http://schemas.openxmlformats.org/officeDocument/2006/relationships/customXml" Target="../ink/ink90.xml"/><Relationship Id="rId81" Type="http://schemas.openxmlformats.org/officeDocument/2006/relationships/image" Target="../media/image104.png"/><Relationship Id="rId135" Type="http://schemas.openxmlformats.org/officeDocument/2006/relationships/image" Target="../media/image131.png"/><Relationship Id="rId156" Type="http://schemas.openxmlformats.org/officeDocument/2006/relationships/customXml" Target="../ink/ink138.xml"/><Relationship Id="rId177" Type="http://schemas.openxmlformats.org/officeDocument/2006/relationships/image" Target="../media/image152.png"/><Relationship Id="rId198" Type="http://schemas.openxmlformats.org/officeDocument/2006/relationships/customXml" Target="../ink/ink159.xml"/><Relationship Id="rId18" Type="http://schemas.openxmlformats.org/officeDocument/2006/relationships/customXml" Target="../ink/ink69.xml"/><Relationship Id="rId39" Type="http://schemas.openxmlformats.org/officeDocument/2006/relationships/image" Target="../media/image83.png"/><Relationship Id="rId50" Type="http://schemas.openxmlformats.org/officeDocument/2006/relationships/customXml" Target="../ink/ink85.xml"/><Relationship Id="rId104" Type="http://schemas.openxmlformats.org/officeDocument/2006/relationships/customXml" Target="../ink/ink112.xml"/><Relationship Id="rId125" Type="http://schemas.openxmlformats.org/officeDocument/2006/relationships/image" Target="../media/image126.png"/><Relationship Id="rId146" Type="http://schemas.openxmlformats.org/officeDocument/2006/relationships/customXml" Target="../ink/ink133.xml"/><Relationship Id="rId167" Type="http://schemas.openxmlformats.org/officeDocument/2006/relationships/image" Target="../media/image147.png"/><Relationship Id="rId188" Type="http://schemas.openxmlformats.org/officeDocument/2006/relationships/customXml" Target="../ink/ink154.xml"/></Relationships>
</file>

<file path=ppt/slides/_rels/slide9.xml.rels><?xml version="1.0" encoding="UTF-8" standalone="yes"?>
<Relationships xmlns="http://schemas.openxmlformats.org/package/2006/relationships"><Relationship Id="rId26" Type="http://schemas.openxmlformats.org/officeDocument/2006/relationships/customXml" Target="../ink/ink171.xml"/><Relationship Id="rId117" Type="http://schemas.openxmlformats.org/officeDocument/2006/relationships/image" Target="../media/image220.png"/><Relationship Id="rId21" Type="http://schemas.openxmlformats.org/officeDocument/2006/relationships/image" Target="../media/image172.png"/><Relationship Id="rId42" Type="http://schemas.openxmlformats.org/officeDocument/2006/relationships/customXml" Target="../ink/ink179.xml"/><Relationship Id="rId47" Type="http://schemas.openxmlformats.org/officeDocument/2006/relationships/image" Target="../media/image185.png"/><Relationship Id="rId63" Type="http://schemas.openxmlformats.org/officeDocument/2006/relationships/image" Target="../media/image193.png"/><Relationship Id="rId68" Type="http://schemas.openxmlformats.org/officeDocument/2006/relationships/customXml" Target="../ink/ink192.xml"/><Relationship Id="rId84" Type="http://schemas.openxmlformats.org/officeDocument/2006/relationships/customXml" Target="../ink/ink200.xml"/><Relationship Id="rId89" Type="http://schemas.openxmlformats.org/officeDocument/2006/relationships/image" Target="../media/image206.png"/><Relationship Id="rId112" Type="http://schemas.openxmlformats.org/officeDocument/2006/relationships/customXml" Target="../ink/ink214.xml"/><Relationship Id="rId16" Type="http://schemas.openxmlformats.org/officeDocument/2006/relationships/customXml" Target="../ink/ink166.xml"/><Relationship Id="rId107" Type="http://schemas.openxmlformats.org/officeDocument/2006/relationships/image" Target="../media/image215.png"/><Relationship Id="rId11" Type="http://schemas.openxmlformats.org/officeDocument/2006/relationships/image" Target="../media/image167.png"/><Relationship Id="rId32" Type="http://schemas.openxmlformats.org/officeDocument/2006/relationships/customXml" Target="../ink/ink174.xml"/><Relationship Id="rId37" Type="http://schemas.openxmlformats.org/officeDocument/2006/relationships/image" Target="../media/image180.png"/><Relationship Id="rId53" Type="http://schemas.openxmlformats.org/officeDocument/2006/relationships/image" Target="../media/image188.png"/><Relationship Id="rId58" Type="http://schemas.openxmlformats.org/officeDocument/2006/relationships/customXml" Target="../ink/ink187.xml"/><Relationship Id="rId74" Type="http://schemas.openxmlformats.org/officeDocument/2006/relationships/customXml" Target="../ink/ink195.xml"/><Relationship Id="rId79" Type="http://schemas.openxmlformats.org/officeDocument/2006/relationships/image" Target="../media/image201.png"/><Relationship Id="rId102" Type="http://schemas.openxmlformats.org/officeDocument/2006/relationships/customXml" Target="../ink/ink209.xml"/><Relationship Id="rId123" Type="http://schemas.openxmlformats.org/officeDocument/2006/relationships/image" Target="../media/image223.png"/><Relationship Id="rId5" Type="http://schemas.openxmlformats.org/officeDocument/2006/relationships/image" Target="../media/image164.png"/><Relationship Id="rId90" Type="http://schemas.openxmlformats.org/officeDocument/2006/relationships/customXml" Target="../ink/ink203.xml"/><Relationship Id="rId95" Type="http://schemas.openxmlformats.org/officeDocument/2006/relationships/image" Target="../media/image209.png"/><Relationship Id="rId22" Type="http://schemas.openxmlformats.org/officeDocument/2006/relationships/customXml" Target="../ink/ink169.xml"/><Relationship Id="rId27" Type="http://schemas.openxmlformats.org/officeDocument/2006/relationships/image" Target="../media/image175.png"/><Relationship Id="rId43" Type="http://schemas.openxmlformats.org/officeDocument/2006/relationships/image" Target="../media/image183.png"/><Relationship Id="rId48" Type="http://schemas.openxmlformats.org/officeDocument/2006/relationships/customXml" Target="../ink/ink182.xml"/><Relationship Id="rId64" Type="http://schemas.openxmlformats.org/officeDocument/2006/relationships/customXml" Target="../ink/ink190.xml"/><Relationship Id="rId69" Type="http://schemas.openxmlformats.org/officeDocument/2006/relationships/image" Target="../media/image196.png"/><Relationship Id="rId113" Type="http://schemas.openxmlformats.org/officeDocument/2006/relationships/image" Target="../media/image218.png"/><Relationship Id="rId118" Type="http://schemas.openxmlformats.org/officeDocument/2006/relationships/customXml" Target="../ink/ink217.xml"/><Relationship Id="rId80" Type="http://schemas.openxmlformats.org/officeDocument/2006/relationships/customXml" Target="../ink/ink198.xml"/><Relationship Id="rId85" Type="http://schemas.openxmlformats.org/officeDocument/2006/relationships/image" Target="../media/image204.png"/><Relationship Id="rId12" Type="http://schemas.openxmlformats.org/officeDocument/2006/relationships/customXml" Target="../ink/ink164.xml"/><Relationship Id="rId17" Type="http://schemas.openxmlformats.org/officeDocument/2006/relationships/image" Target="../media/image170.png"/><Relationship Id="rId33" Type="http://schemas.openxmlformats.org/officeDocument/2006/relationships/image" Target="../media/image178.png"/><Relationship Id="rId38" Type="http://schemas.openxmlformats.org/officeDocument/2006/relationships/customXml" Target="../ink/ink177.xml"/><Relationship Id="rId59" Type="http://schemas.openxmlformats.org/officeDocument/2006/relationships/image" Target="../media/image191.png"/><Relationship Id="rId103" Type="http://schemas.openxmlformats.org/officeDocument/2006/relationships/image" Target="../media/image213.png"/><Relationship Id="rId108" Type="http://schemas.openxmlformats.org/officeDocument/2006/relationships/customXml" Target="../ink/ink212.xml"/><Relationship Id="rId124" Type="http://schemas.openxmlformats.org/officeDocument/2006/relationships/customXml" Target="../ink/ink220.xml"/><Relationship Id="rId54" Type="http://schemas.openxmlformats.org/officeDocument/2006/relationships/customXml" Target="../ink/ink185.xml"/><Relationship Id="rId70" Type="http://schemas.openxmlformats.org/officeDocument/2006/relationships/customXml" Target="../ink/ink193.xml"/><Relationship Id="rId75" Type="http://schemas.openxmlformats.org/officeDocument/2006/relationships/image" Target="../media/image199.png"/><Relationship Id="rId91" Type="http://schemas.openxmlformats.org/officeDocument/2006/relationships/image" Target="../media/image207.png"/><Relationship Id="rId96" Type="http://schemas.openxmlformats.org/officeDocument/2006/relationships/customXml" Target="../ink/ink206.xml"/><Relationship Id="rId1" Type="http://schemas.openxmlformats.org/officeDocument/2006/relationships/slideLayout" Target="../slideLayouts/slideLayout1.xml"/><Relationship Id="rId6" Type="http://schemas.openxmlformats.org/officeDocument/2006/relationships/customXml" Target="../ink/ink161.xml"/><Relationship Id="rId23" Type="http://schemas.openxmlformats.org/officeDocument/2006/relationships/image" Target="../media/image173.png"/><Relationship Id="rId28" Type="http://schemas.openxmlformats.org/officeDocument/2006/relationships/customXml" Target="../ink/ink172.xml"/><Relationship Id="rId49" Type="http://schemas.openxmlformats.org/officeDocument/2006/relationships/image" Target="../media/image186.png"/><Relationship Id="rId114" Type="http://schemas.openxmlformats.org/officeDocument/2006/relationships/customXml" Target="../ink/ink215.xml"/><Relationship Id="rId119" Type="http://schemas.openxmlformats.org/officeDocument/2006/relationships/image" Target="../media/image221.png"/><Relationship Id="rId44" Type="http://schemas.openxmlformats.org/officeDocument/2006/relationships/customXml" Target="../ink/ink180.xml"/><Relationship Id="rId60" Type="http://schemas.openxmlformats.org/officeDocument/2006/relationships/customXml" Target="../ink/ink188.xml"/><Relationship Id="rId65" Type="http://schemas.openxmlformats.org/officeDocument/2006/relationships/image" Target="../media/image194.png"/><Relationship Id="rId81" Type="http://schemas.openxmlformats.org/officeDocument/2006/relationships/image" Target="../media/image202.png"/><Relationship Id="rId86" Type="http://schemas.openxmlformats.org/officeDocument/2006/relationships/customXml" Target="../ink/ink201.xml"/><Relationship Id="rId13" Type="http://schemas.openxmlformats.org/officeDocument/2006/relationships/image" Target="../media/image168.png"/><Relationship Id="rId18" Type="http://schemas.openxmlformats.org/officeDocument/2006/relationships/customXml" Target="../ink/ink167.xml"/><Relationship Id="rId39" Type="http://schemas.openxmlformats.org/officeDocument/2006/relationships/image" Target="../media/image181.png"/><Relationship Id="rId109" Type="http://schemas.openxmlformats.org/officeDocument/2006/relationships/image" Target="../media/image216.png"/><Relationship Id="rId34" Type="http://schemas.openxmlformats.org/officeDocument/2006/relationships/customXml" Target="../ink/ink175.xml"/><Relationship Id="rId50" Type="http://schemas.openxmlformats.org/officeDocument/2006/relationships/customXml" Target="../ink/ink183.xml"/><Relationship Id="rId55" Type="http://schemas.openxmlformats.org/officeDocument/2006/relationships/image" Target="../media/image189.png"/><Relationship Id="rId76" Type="http://schemas.openxmlformats.org/officeDocument/2006/relationships/customXml" Target="../ink/ink196.xml"/><Relationship Id="rId97" Type="http://schemas.openxmlformats.org/officeDocument/2006/relationships/image" Target="../media/image210.png"/><Relationship Id="rId104" Type="http://schemas.openxmlformats.org/officeDocument/2006/relationships/customXml" Target="../ink/ink210.xml"/><Relationship Id="rId120" Type="http://schemas.openxmlformats.org/officeDocument/2006/relationships/customXml" Target="../ink/ink218.xml"/><Relationship Id="rId125" Type="http://schemas.openxmlformats.org/officeDocument/2006/relationships/image" Target="../media/image224.png"/><Relationship Id="rId7" Type="http://schemas.openxmlformats.org/officeDocument/2006/relationships/image" Target="../media/image165.png"/><Relationship Id="rId71" Type="http://schemas.openxmlformats.org/officeDocument/2006/relationships/image" Target="../media/image197.png"/><Relationship Id="rId92" Type="http://schemas.openxmlformats.org/officeDocument/2006/relationships/customXml" Target="../ink/ink204.xml"/><Relationship Id="rId2" Type="http://schemas.openxmlformats.org/officeDocument/2006/relationships/notesSlide" Target="../notesSlides/notesSlide9.xml"/><Relationship Id="rId29" Type="http://schemas.openxmlformats.org/officeDocument/2006/relationships/image" Target="../media/image176.png"/><Relationship Id="rId24" Type="http://schemas.openxmlformats.org/officeDocument/2006/relationships/customXml" Target="../ink/ink170.xml"/><Relationship Id="rId40" Type="http://schemas.openxmlformats.org/officeDocument/2006/relationships/customXml" Target="../ink/ink178.xml"/><Relationship Id="rId45" Type="http://schemas.openxmlformats.org/officeDocument/2006/relationships/image" Target="../media/image184.png"/><Relationship Id="rId66" Type="http://schemas.openxmlformats.org/officeDocument/2006/relationships/customXml" Target="../ink/ink191.xml"/><Relationship Id="rId87" Type="http://schemas.openxmlformats.org/officeDocument/2006/relationships/image" Target="../media/image205.png"/><Relationship Id="rId110" Type="http://schemas.openxmlformats.org/officeDocument/2006/relationships/customXml" Target="../ink/ink213.xml"/><Relationship Id="rId115" Type="http://schemas.openxmlformats.org/officeDocument/2006/relationships/image" Target="../media/image219.png"/><Relationship Id="rId61" Type="http://schemas.openxmlformats.org/officeDocument/2006/relationships/image" Target="../media/image192.png"/><Relationship Id="rId82" Type="http://schemas.openxmlformats.org/officeDocument/2006/relationships/customXml" Target="../ink/ink199.xml"/><Relationship Id="rId19" Type="http://schemas.openxmlformats.org/officeDocument/2006/relationships/image" Target="../media/image171.png"/><Relationship Id="rId14" Type="http://schemas.openxmlformats.org/officeDocument/2006/relationships/customXml" Target="../ink/ink165.xml"/><Relationship Id="rId30" Type="http://schemas.openxmlformats.org/officeDocument/2006/relationships/customXml" Target="../ink/ink173.xml"/><Relationship Id="rId35" Type="http://schemas.openxmlformats.org/officeDocument/2006/relationships/image" Target="../media/image179.png"/><Relationship Id="rId56" Type="http://schemas.openxmlformats.org/officeDocument/2006/relationships/customXml" Target="../ink/ink186.xml"/><Relationship Id="rId77" Type="http://schemas.openxmlformats.org/officeDocument/2006/relationships/image" Target="../media/image200.png"/><Relationship Id="rId100" Type="http://schemas.openxmlformats.org/officeDocument/2006/relationships/customXml" Target="../ink/ink208.xml"/><Relationship Id="rId105" Type="http://schemas.openxmlformats.org/officeDocument/2006/relationships/image" Target="../media/image214.png"/><Relationship Id="rId126" Type="http://schemas.openxmlformats.org/officeDocument/2006/relationships/customXml" Target="../ink/ink221.xml"/><Relationship Id="rId8" Type="http://schemas.openxmlformats.org/officeDocument/2006/relationships/customXml" Target="../ink/ink162.xml"/><Relationship Id="rId51" Type="http://schemas.openxmlformats.org/officeDocument/2006/relationships/image" Target="../media/image187.png"/><Relationship Id="rId72" Type="http://schemas.openxmlformats.org/officeDocument/2006/relationships/customXml" Target="../ink/ink194.xml"/><Relationship Id="rId93" Type="http://schemas.openxmlformats.org/officeDocument/2006/relationships/image" Target="../media/image208.png"/><Relationship Id="rId98" Type="http://schemas.openxmlformats.org/officeDocument/2006/relationships/customXml" Target="../ink/ink207.xml"/><Relationship Id="rId121" Type="http://schemas.openxmlformats.org/officeDocument/2006/relationships/image" Target="../media/image222.png"/><Relationship Id="rId3" Type="http://schemas.openxmlformats.org/officeDocument/2006/relationships/image" Target="../media/image1.png"/><Relationship Id="rId25" Type="http://schemas.openxmlformats.org/officeDocument/2006/relationships/image" Target="../media/image174.png"/><Relationship Id="rId46" Type="http://schemas.openxmlformats.org/officeDocument/2006/relationships/customXml" Target="../ink/ink181.xml"/><Relationship Id="rId67" Type="http://schemas.openxmlformats.org/officeDocument/2006/relationships/image" Target="../media/image195.png"/><Relationship Id="rId116" Type="http://schemas.openxmlformats.org/officeDocument/2006/relationships/customXml" Target="../ink/ink216.xml"/><Relationship Id="rId20" Type="http://schemas.openxmlformats.org/officeDocument/2006/relationships/customXml" Target="../ink/ink168.xml"/><Relationship Id="rId41" Type="http://schemas.openxmlformats.org/officeDocument/2006/relationships/image" Target="../media/image182.png"/><Relationship Id="rId62" Type="http://schemas.openxmlformats.org/officeDocument/2006/relationships/customXml" Target="../ink/ink189.xml"/><Relationship Id="rId83" Type="http://schemas.openxmlformats.org/officeDocument/2006/relationships/image" Target="../media/image203.png"/><Relationship Id="rId88" Type="http://schemas.openxmlformats.org/officeDocument/2006/relationships/customXml" Target="../ink/ink202.xml"/><Relationship Id="rId111" Type="http://schemas.openxmlformats.org/officeDocument/2006/relationships/image" Target="../media/image217.png"/><Relationship Id="rId15" Type="http://schemas.openxmlformats.org/officeDocument/2006/relationships/image" Target="../media/image169.png"/><Relationship Id="rId36" Type="http://schemas.openxmlformats.org/officeDocument/2006/relationships/customXml" Target="../ink/ink176.xml"/><Relationship Id="rId57" Type="http://schemas.openxmlformats.org/officeDocument/2006/relationships/image" Target="../media/image190.png"/><Relationship Id="rId106" Type="http://schemas.openxmlformats.org/officeDocument/2006/relationships/customXml" Target="../ink/ink211.xml"/><Relationship Id="rId127" Type="http://schemas.openxmlformats.org/officeDocument/2006/relationships/image" Target="../media/image225.png"/><Relationship Id="rId10" Type="http://schemas.openxmlformats.org/officeDocument/2006/relationships/customXml" Target="../ink/ink163.xml"/><Relationship Id="rId31" Type="http://schemas.openxmlformats.org/officeDocument/2006/relationships/image" Target="../media/image177.png"/><Relationship Id="rId52" Type="http://schemas.openxmlformats.org/officeDocument/2006/relationships/customXml" Target="../ink/ink184.xml"/><Relationship Id="rId73" Type="http://schemas.openxmlformats.org/officeDocument/2006/relationships/image" Target="../media/image198.png"/><Relationship Id="rId78" Type="http://schemas.openxmlformats.org/officeDocument/2006/relationships/customXml" Target="../ink/ink197.xml"/><Relationship Id="rId94" Type="http://schemas.openxmlformats.org/officeDocument/2006/relationships/customXml" Target="../ink/ink205.xml"/><Relationship Id="rId99" Type="http://schemas.openxmlformats.org/officeDocument/2006/relationships/image" Target="../media/image211.png"/><Relationship Id="rId101" Type="http://schemas.openxmlformats.org/officeDocument/2006/relationships/image" Target="../media/image212.png"/><Relationship Id="rId122" Type="http://schemas.openxmlformats.org/officeDocument/2006/relationships/customXml" Target="../ink/ink219.xml"/><Relationship Id="rId4" Type="http://schemas.openxmlformats.org/officeDocument/2006/relationships/customXml" Target="../ink/ink160.xml"/><Relationship Id="rId9" Type="http://schemas.openxmlformats.org/officeDocument/2006/relationships/image" Target="../media/image16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לג:יג-יח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33:13-18</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641989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5B31218E-6096-60FA-A2C6-B2526E4A4EF4}"/>
              </a:ext>
            </a:extLst>
          </p:cNvPr>
          <p:cNvPicPr>
            <a:picLocks noChangeAspect="1"/>
          </p:cNvPicPr>
          <p:nvPr/>
        </p:nvPicPr>
        <p:blipFill>
          <a:blip r:embed="rId4"/>
          <a:stretch>
            <a:fillRect/>
          </a:stretch>
        </p:blipFill>
        <p:spPr>
          <a:xfrm>
            <a:off x="600609" y="344500"/>
            <a:ext cx="8752045" cy="6083077"/>
          </a:xfrm>
          <a:prstGeom prst="rect">
            <a:avLst/>
          </a:prstGeom>
        </p:spPr>
      </p:pic>
      <p:sp>
        <p:nvSpPr>
          <p:cNvPr id="5" name="TextBox 4">
            <a:extLst>
              <a:ext uri="{FF2B5EF4-FFF2-40B4-BE49-F238E27FC236}">
                <a16:creationId xmlns:a16="http://schemas.microsoft.com/office/drawing/2014/main" id="{510C6111-09AA-9BB7-89A9-B6C03EDD369A}"/>
              </a:ext>
            </a:extLst>
          </p:cNvPr>
          <p:cNvSpPr txBox="1"/>
          <p:nvPr/>
        </p:nvSpPr>
        <p:spPr>
          <a:xfrm>
            <a:off x="600609" y="3356648"/>
            <a:ext cx="2414444" cy="523220"/>
          </a:xfrm>
          <a:prstGeom prst="rect">
            <a:avLst/>
          </a:prstGeom>
          <a:noFill/>
        </p:spPr>
        <p:txBody>
          <a:bodyPr wrap="none" rtlCol="0">
            <a:spAutoFit/>
          </a:bodyPr>
          <a:lstStyle/>
          <a:p>
            <a:r>
              <a:rPr lang="en-US" sz="2800">
                <a:solidFill>
                  <a:srgbClr val="FFFF00"/>
                </a:solidFill>
              </a:rPr>
              <a:t>Isaiah 33:15-16</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A6033A59-EAE2-AFEE-F5C3-0DA9E4551E02}"/>
                  </a:ext>
                </a:extLst>
              </p14:cNvPr>
              <p14:cNvContentPartPr/>
              <p14:nvPr/>
            </p14:nvContentPartPr>
            <p14:xfrm>
              <a:off x="4608261" y="761844"/>
              <a:ext cx="567360" cy="2325960"/>
            </p14:xfrm>
          </p:contentPart>
        </mc:Choice>
        <mc:Fallback>
          <p:pic>
            <p:nvPicPr>
              <p:cNvPr id="2" name="Ink 1">
                <a:extLst>
                  <a:ext uri="{FF2B5EF4-FFF2-40B4-BE49-F238E27FC236}">
                    <a16:creationId xmlns:a16="http://schemas.microsoft.com/office/drawing/2014/main" id="{A6033A59-EAE2-AFEE-F5C3-0DA9E4551E02}"/>
                  </a:ext>
                </a:extLst>
              </p:cNvPr>
              <p:cNvPicPr/>
              <p:nvPr/>
            </p:nvPicPr>
            <p:blipFill>
              <a:blip r:embed="rId6"/>
              <a:stretch>
                <a:fillRect/>
              </a:stretch>
            </p:blipFill>
            <p:spPr>
              <a:xfrm>
                <a:off x="4590261" y="743844"/>
                <a:ext cx="603000" cy="2361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0871356C-3015-E575-95C3-0A4656D77F87}"/>
                  </a:ext>
                </a:extLst>
              </p14:cNvPr>
              <p14:cNvContentPartPr/>
              <p14:nvPr/>
            </p14:nvContentPartPr>
            <p14:xfrm>
              <a:off x="3482541" y="3043164"/>
              <a:ext cx="394200" cy="44640"/>
            </p14:xfrm>
          </p:contentPart>
        </mc:Choice>
        <mc:Fallback>
          <p:pic>
            <p:nvPicPr>
              <p:cNvPr id="3" name="Ink 2">
                <a:extLst>
                  <a:ext uri="{FF2B5EF4-FFF2-40B4-BE49-F238E27FC236}">
                    <a16:creationId xmlns:a16="http://schemas.microsoft.com/office/drawing/2014/main" id="{0871356C-3015-E575-95C3-0A4656D77F87}"/>
                  </a:ext>
                </a:extLst>
              </p:cNvPr>
              <p:cNvPicPr/>
              <p:nvPr/>
            </p:nvPicPr>
            <p:blipFill>
              <a:blip r:embed="rId8"/>
              <a:stretch>
                <a:fillRect/>
              </a:stretch>
            </p:blipFill>
            <p:spPr>
              <a:xfrm>
                <a:off x="3464541" y="3025524"/>
                <a:ext cx="429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26C25AD1-7DCF-E407-9992-0271DD49AACE}"/>
                  </a:ext>
                </a:extLst>
              </p14:cNvPr>
              <p14:cNvContentPartPr/>
              <p14:nvPr/>
            </p14:nvContentPartPr>
            <p14:xfrm>
              <a:off x="4750821" y="4225764"/>
              <a:ext cx="235800" cy="1105560"/>
            </p14:xfrm>
          </p:contentPart>
        </mc:Choice>
        <mc:Fallback>
          <p:pic>
            <p:nvPicPr>
              <p:cNvPr id="7" name="Ink 6">
                <a:extLst>
                  <a:ext uri="{FF2B5EF4-FFF2-40B4-BE49-F238E27FC236}">
                    <a16:creationId xmlns:a16="http://schemas.microsoft.com/office/drawing/2014/main" id="{26C25AD1-7DCF-E407-9992-0271DD49AACE}"/>
                  </a:ext>
                </a:extLst>
              </p:cNvPr>
              <p:cNvPicPr/>
              <p:nvPr/>
            </p:nvPicPr>
            <p:blipFill>
              <a:blip r:embed="rId10"/>
              <a:stretch>
                <a:fillRect/>
              </a:stretch>
            </p:blipFill>
            <p:spPr>
              <a:xfrm>
                <a:off x="4733181" y="4208124"/>
                <a:ext cx="271440" cy="1141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B0F08D66-7155-4DE6-7998-63BC8245BF7D}"/>
                  </a:ext>
                </a:extLst>
              </p14:cNvPr>
              <p14:cNvContentPartPr/>
              <p14:nvPr/>
            </p14:nvContentPartPr>
            <p14:xfrm>
              <a:off x="9302661" y="626124"/>
              <a:ext cx="316440" cy="5574600"/>
            </p14:xfrm>
          </p:contentPart>
        </mc:Choice>
        <mc:Fallback>
          <p:pic>
            <p:nvPicPr>
              <p:cNvPr id="9" name="Ink 8">
                <a:extLst>
                  <a:ext uri="{FF2B5EF4-FFF2-40B4-BE49-F238E27FC236}">
                    <a16:creationId xmlns:a16="http://schemas.microsoft.com/office/drawing/2014/main" id="{B0F08D66-7155-4DE6-7998-63BC8245BF7D}"/>
                  </a:ext>
                </a:extLst>
              </p:cNvPr>
              <p:cNvPicPr/>
              <p:nvPr/>
            </p:nvPicPr>
            <p:blipFill>
              <a:blip r:embed="rId12"/>
              <a:stretch>
                <a:fillRect/>
              </a:stretch>
            </p:blipFill>
            <p:spPr>
              <a:xfrm>
                <a:off x="9285021" y="608124"/>
                <a:ext cx="352080" cy="5610240"/>
              </a:xfrm>
              <a:prstGeom prst="rect">
                <a:avLst/>
              </a:prstGeom>
            </p:spPr>
          </p:pic>
        </mc:Fallback>
      </mc:AlternateContent>
    </p:spTree>
    <p:extLst>
      <p:ext uri="{BB962C8B-B14F-4D97-AF65-F5344CB8AC3E}">
        <p14:creationId xmlns:p14="http://schemas.microsoft.com/office/powerpoint/2010/main" val="373503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641989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58459" y="707392"/>
            <a:ext cx="9168548" cy="5078313"/>
          </a:xfrm>
          <a:prstGeom prst="rect">
            <a:avLst/>
          </a:prstGeom>
          <a:noFill/>
        </p:spPr>
        <p:txBody>
          <a:bodyPr wrap="square" rtlCol="0">
            <a:spAutoFit/>
          </a:bodyPr>
          <a:lstStyle/>
          <a:p>
            <a:r>
              <a:rPr lang="en-US" sz="3600" b="1">
                <a:solidFill>
                  <a:srgbClr val="FFC000"/>
                </a:solidFill>
                <a:cs typeface="+mj-cs"/>
              </a:rPr>
              <a:t>1 Corinthians 6:19–20  </a:t>
            </a:r>
          </a:p>
          <a:p>
            <a:r>
              <a:rPr lang="en-US" sz="3200">
                <a:solidFill>
                  <a:srgbClr val="FFC000"/>
                </a:solidFill>
                <a:cs typeface="+mj-cs"/>
              </a:rPr>
              <a:t>6:19 What? know ye not that your body is the temple of the Holy Ghost which is in you, which ye have of God, and ye are not your own? 6:20 For ye are bought with a price: therefore glorify God in your body, and in your spirit, which are God’s. (KJV </a:t>
            </a:r>
            <a:r>
              <a:rPr lang="en-US" sz="3200">
                <a:solidFill>
                  <a:srgbClr val="00B0F0"/>
                </a:solidFill>
                <a:cs typeface="+mj-cs"/>
              </a:rPr>
              <a:t>19 </a:t>
            </a:r>
            <a:r>
              <a:rPr lang="el-GR" sz="3200">
                <a:solidFill>
                  <a:srgbClr val="00B0F0"/>
                </a:solidFill>
                <a:cs typeface="+mj-cs"/>
              </a:rPr>
              <a:t>ἢ οὐκ οἴδατε ὅτι ⸂τὸ σῶμα⸃ ὑμῶν ναὸς τοῦ ἐν ὑμῖν ⸉ἁγίου πνεύματός⸊ ἐστιν οὗ ἔχετε ἀπὸ θεοῦ, καὶ οὐκ ἐστὲ ἑαυτῶν;* 20 ἠγοράσθητε γὰρ τιμῆς· δοξάσατε ⸀δὴ τὸν θεὸν ἐν τῷ σώματι ὑμῶν⸆.*</a:t>
            </a:r>
            <a:r>
              <a:rPr lang="el-GR" sz="3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907434C-6C06-8096-9320-847DC2C911C2}"/>
                  </a:ext>
                </a:extLst>
              </p14:cNvPr>
              <p14:cNvContentPartPr/>
              <p14:nvPr/>
            </p14:nvContentPartPr>
            <p14:xfrm>
              <a:off x="2833821" y="1698924"/>
              <a:ext cx="6162480" cy="145440"/>
            </p14:xfrm>
          </p:contentPart>
        </mc:Choice>
        <mc:Fallback>
          <p:pic>
            <p:nvPicPr>
              <p:cNvPr id="2" name="Ink 1">
                <a:extLst>
                  <a:ext uri="{FF2B5EF4-FFF2-40B4-BE49-F238E27FC236}">
                    <a16:creationId xmlns:a16="http://schemas.microsoft.com/office/drawing/2014/main" id="{2907434C-6C06-8096-9320-847DC2C911C2}"/>
                  </a:ext>
                </a:extLst>
              </p:cNvPr>
              <p:cNvPicPr/>
              <p:nvPr/>
            </p:nvPicPr>
            <p:blipFill>
              <a:blip r:embed="rId5"/>
              <a:stretch>
                <a:fillRect/>
              </a:stretch>
            </p:blipFill>
            <p:spPr>
              <a:xfrm>
                <a:off x="2816181" y="1681284"/>
                <a:ext cx="6198120" cy="181080"/>
              </a:xfrm>
              <a:prstGeom prst="rect">
                <a:avLst/>
              </a:prstGeom>
            </p:spPr>
          </p:pic>
        </mc:Fallback>
      </mc:AlternateContent>
      <p:grpSp>
        <p:nvGrpSpPr>
          <p:cNvPr id="9" name="Group 8">
            <a:extLst>
              <a:ext uri="{FF2B5EF4-FFF2-40B4-BE49-F238E27FC236}">
                <a16:creationId xmlns:a16="http://schemas.microsoft.com/office/drawing/2014/main" id="{3FF6BE4D-783E-C800-9408-B4345ACC0A04}"/>
              </a:ext>
            </a:extLst>
          </p:cNvPr>
          <p:cNvGrpSpPr/>
          <p:nvPr/>
        </p:nvGrpSpPr>
        <p:grpSpPr>
          <a:xfrm>
            <a:off x="906381" y="2245404"/>
            <a:ext cx="7845480" cy="105120"/>
            <a:chOff x="906381" y="2245404"/>
            <a:chExt cx="7845480" cy="10512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A9E2E45-5F67-6763-5FF4-30DDF482CB81}"/>
                    </a:ext>
                  </a:extLst>
                </p14:cNvPr>
                <p14:cNvContentPartPr/>
                <p14:nvPr/>
              </p14:nvContentPartPr>
              <p14:xfrm>
                <a:off x="906381" y="2245404"/>
                <a:ext cx="5047560" cy="82800"/>
              </p14:xfrm>
            </p:contentPart>
          </mc:Choice>
          <mc:Fallback>
            <p:pic>
              <p:nvPicPr>
                <p:cNvPr id="4" name="Ink 3">
                  <a:extLst>
                    <a:ext uri="{FF2B5EF4-FFF2-40B4-BE49-F238E27FC236}">
                      <a16:creationId xmlns:a16="http://schemas.microsoft.com/office/drawing/2014/main" id="{BA9E2E45-5F67-6763-5FF4-30DDF482CB81}"/>
                    </a:ext>
                  </a:extLst>
                </p:cNvPr>
                <p:cNvPicPr/>
                <p:nvPr/>
              </p:nvPicPr>
              <p:blipFill>
                <a:blip r:embed="rId7"/>
                <a:stretch>
                  <a:fillRect/>
                </a:stretch>
              </p:blipFill>
              <p:spPr>
                <a:xfrm>
                  <a:off x="888381" y="2227764"/>
                  <a:ext cx="50832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FC13FCA-E8E6-850A-C71A-7FCF61D1EFDD}"/>
                    </a:ext>
                  </a:extLst>
                </p14:cNvPr>
                <p14:cNvContentPartPr/>
                <p14:nvPr/>
              </p14:nvContentPartPr>
              <p14:xfrm>
                <a:off x="6637581" y="2251524"/>
                <a:ext cx="2114280" cy="99000"/>
              </p14:xfrm>
            </p:contentPart>
          </mc:Choice>
          <mc:Fallback>
            <p:pic>
              <p:nvPicPr>
                <p:cNvPr id="5" name="Ink 4">
                  <a:extLst>
                    <a:ext uri="{FF2B5EF4-FFF2-40B4-BE49-F238E27FC236}">
                      <a16:creationId xmlns:a16="http://schemas.microsoft.com/office/drawing/2014/main" id="{FFC13FCA-E8E6-850A-C71A-7FCF61D1EFDD}"/>
                    </a:ext>
                  </a:extLst>
                </p:cNvPr>
                <p:cNvPicPr/>
                <p:nvPr/>
              </p:nvPicPr>
              <p:blipFill>
                <a:blip r:embed="rId9"/>
                <a:stretch>
                  <a:fillRect/>
                </a:stretch>
              </p:blipFill>
              <p:spPr>
                <a:xfrm>
                  <a:off x="6619941" y="2233524"/>
                  <a:ext cx="2149920" cy="134640"/>
                </a:xfrm>
                <a:prstGeom prst="rect">
                  <a:avLst/>
                </a:prstGeom>
              </p:spPr>
            </p:pic>
          </mc:Fallback>
        </mc:AlternateContent>
      </p:grpSp>
      <p:grpSp>
        <p:nvGrpSpPr>
          <p:cNvPr id="13" name="Group 12">
            <a:extLst>
              <a:ext uri="{FF2B5EF4-FFF2-40B4-BE49-F238E27FC236}">
                <a16:creationId xmlns:a16="http://schemas.microsoft.com/office/drawing/2014/main" id="{16F80C86-D110-29E6-77E6-1C9A73DD2E3D}"/>
              </a:ext>
            </a:extLst>
          </p:cNvPr>
          <p:cNvGrpSpPr/>
          <p:nvPr/>
        </p:nvGrpSpPr>
        <p:grpSpPr>
          <a:xfrm>
            <a:off x="663741" y="2707644"/>
            <a:ext cx="8335440" cy="144720"/>
            <a:chOff x="663741" y="2707644"/>
            <a:chExt cx="8335440" cy="14472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098249C-9BEC-9A64-272E-48A89DEDEF8A}"/>
                    </a:ext>
                  </a:extLst>
                </p14:cNvPr>
                <p14:cNvContentPartPr/>
                <p14:nvPr/>
              </p14:nvContentPartPr>
              <p14:xfrm>
                <a:off x="663741" y="2707644"/>
                <a:ext cx="4702680" cy="88920"/>
              </p14:xfrm>
            </p:contentPart>
          </mc:Choice>
          <mc:Fallback>
            <p:pic>
              <p:nvPicPr>
                <p:cNvPr id="7" name="Ink 6">
                  <a:extLst>
                    <a:ext uri="{FF2B5EF4-FFF2-40B4-BE49-F238E27FC236}">
                      <a16:creationId xmlns:a16="http://schemas.microsoft.com/office/drawing/2014/main" id="{6098249C-9BEC-9A64-272E-48A89DEDEF8A}"/>
                    </a:ext>
                  </a:extLst>
                </p:cNvPr>
                <p:cNvPicPr/>
                <p:nvPr/>
              </p:nvPicPr>
              <p:blipFill>
                <a:blip r:embed="rId11"/>
                <a:stretch>
                  <a:fillRect/>
                </a:stretch>
              </p:blipFill>
              <p:spPr>
                <a:xfrm>
                  <a:off x="646101" y="2689644"/>
                  <a:ext cx="4738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D22ABF9-1FC3-17B2-A9B7-0AD941E0D243}"/>
                    </a:ext>
                  </a:extLst>
                </p14:cNvPr>
                <p14:cNvContentPartPr/>
                <p14:nvPr/>
              </p14:nvContentPartPr>
              <p14:xfrm>
                <a:off x="6964101" y="2768844"/>
                <a:ext cx="2035080" cy="83520"/>
              </p14:xfrm>
            </p:contentPart>
          </mc:Choice>
          <mc:Fallback>
            <p:pic>
              <p:nvPicPr>
                <p:cNvPr id="11" name="Ink 10">
                  <a:extLst>
                    <a:ext uri="{FF2B5EF4-FFF2-40B4-BE49-F238E27FC236}">
                      <a16:creationId xmlns:a16="http://schemas.microsoft.com/office/drawing/2014/main" id="{BD22ABF9-1FC3-17B2-A9B7-0AD941E0D243}"/>
                    </a:ext>
                  </a:extLst>
                </p:cNvPr>
                <p:cNvPicPr/>
                <p:nvPr/>
              </p:nvPicPr>
              <p:blipFill>
                <a:blip r:embed="rId13"/>
                <a:stretch>
                  <a:fillRect/>
                </a:stretch>
              </p:blipFill>
              <p:spPr>
                <a:xfrm>
                  <a:off x="6946101" y="2750844"/>
                  <a:ext cx="2070720" cy="11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738960D-A103-6F34-E694-8BF12305090F}"/>
                  </a:ext>
                </a:extLst>
              </p14:cNvPr>
              <p14:cNvContentPartPr/>
              <p14:nvPr/>
            </p14:nvContentPartPr>
            <p14:xfrm>
              <a:off x="1008261" y="3231804"/>
              <a:ext cx="8403120" cy="99000"/>
            </p14:xfrm>
          </p:contentPart>
        </mc:Choice>
        <mc:Fallback>
          <p:pic>
            <p:nvPicPr>
              <p:cNvPr id="12" name="Ink 11">
                <a:extLst>
                  <a:ext uri="{FF2B5EF4-FFF2-40B4-BE49-F238E27FC236}">
                    <a16:creationId xmlns:a16="http://schemas.microsoft.com/office/drawing/2014/main" id="{4738960D-A103-6F34-E694-8BF12305090F}"/>
                  </a:ext>
                </a:extLst>
              </p:cNvPr>
              <p:cNvPicPr/>
              <p:nvPr/>
            </p:nvPicPr>
            <p:blipFill>
              <a:blip r:embed="rId15"/>
              <a:stretch>
                <a:fillRect/>
              </a:stretch>
            </p:blipFill>
            <p:spPr>
              <a:xfrm>
                <a:off x="990621" y="3213804"/>
                <a:ext cx="8438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0795CE4-4AEC-6B18-5583-20C601EF3B78}"/>
                  </a:ext>
                </a:extLst>
              </p14:cNvPr>
              <p14:cNvContentPartPr/>
              <p14:nvPr/>
            </p14:nvContentPartPr>
            <p14:xfrm>
              <a:off x="819981" y="3701244"/>
              <a:ext cx="4171320" cy="91800"/>
            </p14:xfrm>
          </p:contentPart>
        </mc:Choice>
        <mc:Fallback>
          <p:pic>
            <p:nvPicPr>
              <p:cNvPr id="14" name="Ink 13">
                <a:extLst>
                  <a:ext uri="{FF2B5EF4-FFF2-40B4-BE49-F238E27FC236}">
                    <a16:creationId xmlns:a16="http://schemas.microsoft.com/office/drawing/2014/main" id="{D0795CE4-4AEC-6B18-5583-20C601EF3B78}"/>
                  </a:ext>
                </a:extLst>
              </p:cNvPr>
              <p:cNvPicPr/>
              <p:nvPr/>
            </p:nvPicPr>
            <p:blipFill>
              <a:blip r:embed="rId17"/>
              <a:stretch>
                <a:fillRect/>
              </a:stretch>
            </p:blipFill>
            <p:spPr>
              <a:xfrm>
                <a:off x="801981" y="3683244"/>
                <a:ext cx="4206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09190A8A-7938-15C3-9F62-DDB718DCEFDF}"/>
                  </a:ext>
                </a:extLst>
              </p14:cNvPr>
              <p14:cNvContentPartPr/>
              <p14:nvPr/>
            </p14:nvContentPartPr>
            <p14:xfrm>
              <a:off x="1550781" y="1768404"/>
              <a:ext cx="740520" cy="59760"/>
            </p14:xfrm>
          </p:contentPart>
        </mc:Choice>
        <mc:Fallback>
          <p:pic>
            <p:nvPicPr>
              <p:cNvPr id="15" name="Ink 14">
                <a:extLst>
                  <a:ext uri="{FF2B5EF4-FFF2-40B4-BE49-F238E27FC236}">
                    <a16:creationId xmlns:a16="http://schemas.microsoft.com/office/drawing/2014/main" id="{09190A8A-7938-15C3-9F62-DDB718DCEFDF}"/>
                  </a:ext>
                </a:extLst>
              </p:cNvPr>
              <p:cNvPicPr/>
              <p:nvPr/>
            </p:nvPicPr>
            <p:blipFill>
              <a:blip r:embed="rId19"/>
              <a:stretch>
                <a:fillRect/>
              </a:stretch>
            </p:blipFill>
            <p:spPr>
              <a:xfrm>
                <a:off x="1533141" y="1750764"/>
                <a:ext cx="776160" cy="95400"/>
              </a:xfrm>
              <a:prstGeom prst="rect">
                <a:avLst/>
              </a:prstGeom>
            </p:spPr>
          </p:pic>
        </mc:Fallback>
      </mc:AlternateContent>
    </p:spTree>
    <p:extLst>
      <p:ext uri="{BB962C8B-B14F-4D97-AF65-F5344CB8AC3E}">
        <p14:creationId xmlns:p14="http://schemas.microsoft.com/office/powerpoint/2010/main" val="87874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56659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482084" cy="5755422"/>
          </a:xfrm>
          <a:prstGeom prst="rect">
            <a:avLst/>
          </a:prstGeom>
          <a:noFill/>
        </p:spPr>
        <p:txBody>
          <a:bodyPr wrap="square" rtlCol="0">
            <a:spAutoFit/>
          </a:bodyPr>
          <a:lstStyle/>
          <a:p>
            <a:r>
              <a:rPr lang="en-US" sz="2800" b="1">
                <a:solidFill>
                  <a:srgbClr val="FFC000"/>
                </a:solidFill>
                <a:cs typeface="+mj-cs"/>
              </a:rPr>
              <a:t>Targum Jonathan son of Uziel Isaiah 33:13-18</a:t>
            </a:r>
          </a:p>
          <a:p>
            <a:r>
              <a:rPr lang="en-US" sz="2000">
                <a:solidFill>
                  <a:srgbClr val="FFC000"/>
                </a:solidFill>
                <a:cs typeface="+mj-cs"/>
              </a:rPr>
              <a:t>33:13 Hear ye, O righteous, that keep the law from of old, what I have done; and know ye, ye sinners that have returned to my law, that my strength is nigh. </a:t>
            </a:r>
            <a:r>
              <a:rPr lang="en-US" sz="2000">
                <a:solidFill>
                  <a:srgbClr val="92D050"/>
                </a:solidFill>
                <a:cs typeface="+mj-cs"/>
              </a:rPr>
              <a:t>33:14 The sinners in Zion are afraid; terror hath seized the wicked, who, when they were committing theft in their ways, said: Who of us shall dwell in Zion, in which the brightness of His Shekinah is like devouring fire? Who of us shall sojourn in Jerusalem, where the wicked shall be judged, to be delivered into hell, into everlasting burning? </a:t>
            </a:r>
            <a:r>
              <a:rPr lang="en-US" sz="2000">
                <a:solidFill>
                  <a:srgbClr val="00B0F0"/>
                </a:solidFill>
                <a:cs typeface="+mj-cs"/>
              </a:rPr>
              <a:t>33:15 The prophet said, The just shall live in it, every one who walketh in righteousness, and speaketh honest things; removing himself to a distance from the mammon of iniquity; removing himself from oppressions, that restraineth his hands from holding a bribe, that stoppeth his ears from hearing of the shedding of innocent blood, and shutteth his eyes from looking at the workers of iniquity. 33:16 The house of his inhabitation shall be in a high and exalted place; in the house of the sanctuary shall his soul be satisfied; his food shall be sufficient; his waters shall continue; like a fountain of water, whose waters fail not. </a:t>
            </a:r>
            <a:r>
              <a:rPr lang="en-US" sz="2000">
                <a:solidFill>
                  <a:srgbClr val="FFC000"/>
                </a:solidFill>
                <a:cs typeface="+mj-cs"/>
              </a:rPr>
              <a:t>33:17 Thine eyes shall see the Shekinah of the king of the worlds in his beauty; thou shalt behold and see those that descend down to hell. 33:18 Thy heart shalt meditate great things: where are the scribes? Where are the rulers? Where are the mathematicians? let them come, if they are able to count the number of the slain of the chief of the camp of the mighty.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30405D6-4DC6-0833-7CD3-4F27535FFF23}"/>
                  </a:ext>
                </a:extLst>
              </p14:cNvPr>
              <p14:cNvContentPartPr/>
              <p14:nvPr/>
            </p14:nvContentPartPr>
            <p14:xfrm>
              <a:off x="2305701" y="1940622"/>
              <a:ext cx="7242120" cy="124200"/>
            </p14:xfrm>
          </p:contentPart>
        </mc:Choice>
        <mc:Fallback>
          <p:pic>
            <p:nvPicPr>
              <p:cNvPr id="2" name="Ink 1">
                <a:extLst>
                  <a:ext uri="{FF2B5EF4-FFF2-40B4-BE49-F238E27FC236}">
                    <a16:creationId xmlns:a16="http://schemas.microsoft.com/office/drawing/2014/main" id="{A30405D6-4DC6-0833-7CD3-4F27535FFF23}"/>
                  </a:ext>
                </a:extLst>
              </p:cNvPr>
              <p:cNvPicPr/>
              <p:nvPr/>
            </p:nvPicPr>
            <p:blipFill>
              <a:blip r:embed="rId5"/>
              <a:stretch>
                <a:fillRect/>
              </a:stretch>
            </p:blipFill>
            <p:spPr>
              <a:xfrm>
                <a:off x="2287701" y="1922982"/>
                <a:ext cx="7277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50F4282-0988-C7C2-101F-E71C3AF365FE}"/>
                  </a:ext>
                </a:extLst>
              </p14:cNvPr>
              <p14:cNvContentPartPr/>
              <p14:nvPr/>
            </p14:nvContentPartPr>
            <p14:xfrm>
              <a:off x="543501" y="2285142"/>
              <a:ext cx="1906200" cy="102240"/>
            </p14:xfrm>
          </p:contentPart>
        </mc:Choice>
        <mc:Fallback>
          <p:pic>
            <p:nvPicPr>
              <p:cNvPr id="4" name="Ink 3">
                <a:extLst>
                  <a:ext uri="{FF2B5EF4-FFF2-40B4-BE49-F238E27FC236}">
                    <a16:creationId xmlns:a16="http://schemas.microsoft.com/office/drawing/2014/main" id="{450F4282-0988-C7C2-101F-E71C3AF365FE}"/>
                  </a:ext>
                </a:extLst>
              </p:cNvPr>
              <p:cNvPicPr/>
              <p:nvPr/>
            </p:nvPicPr>
            <p:blipFill>
              <a:blip r:embed="rId7"/>
              <a:stretch>
                <a:fillRect/>
              </a:stretch>
            </p:blipFill>
            <p:spPr>
              <a:xfrm>
                <a:off x="525501" y="2267142"/>
                <a:ext cx="1941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36F95FF-A19F-0AB2-43CF-613E4E384694}"/>
                  </a:ext>
                </a:extLst>
              </p14:cNvPr>
              <p14:cNvContentPartPr/>
              <p14:nvPr/>
            </p14:nvContentPartPr>
            <p14:xfrm>
              <a:off x="2853621" y="2234382"/>
              <a:ext cx="5963760" cy="121320"/>
            </p14:xfrm>
          </p:contentPart>
        </mc:Choice>
        <mc:Fallback>
          <p:pic>
            <p:nvPicPr>
              <p:cNvPr id="5" name="Ink 4">
                <a:extLst>
                  <a:ext uri="{FF2B5EF4-FFF2-40B4-BE49-F238E27FC236}">
                    <a16:creationId xmlns:a16="http://schemas.microsoft.com/office/drawing/2014/main" id="{836F95FF-A19F-0AB2-43CF-613E4E384694}"/>
                  </a:ext>
                </a:extLst>
              </p:cNvPr>
              <p:cNvPicPr/>
              <p:nvPr/>
            </p:nvPicPr>
            <p:blipFill>
              <a:blip r:embed="rId9"/>
              <a:stretch>
                <a:fillRect/>
              </a:stretch>
            </p:blipFill>
            <p:spPr>
              <a:xfrm>
                <a:off x="2835621" y="2216742"/>
                <a:ext cx="59994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D5481C7-2F22-D74E-FEE6-7C44B05221FE}"/>
                  </a:ext>
                </a:extLst>
              </p14:cNvPr>
              <p14:cNvContentPartPr/>
              <p14:nvPr/>
            </p14:nvContentPartPr>
            <p14:xfrm>
              <a:off x="508221" y="2560182"/>
              <a:ext cx="5777280" cy="85320"/>
            </p14:xfrm>
          </p:contentPart>
        </mc:Choice>
        <mc:Fallback>
          <p:pic>
            <p:nvPicPr>
              <p:cNvPr id="7" name="Ink 6">
                <a:extLst>
                  <a:ext uri="{FF2B5EF4-FFF2-40B4-BE49-F238E27FC236}">
                    <a16:creationId xmlns:a16="http://schemas.microsoft.com/office/drawing/2014/main" id="{2D5481C7-2F22-D74E-FEE6-7C44B05221FE}"/>
                  </a:ext>
                </a:extLst>
              </p:cNvPr>
              <p:cNvPicPr/>
              <p:nvPr/>
            </p:nvPicPr>
            <p:blipFill>
              <a:blip r:embed="rId11"/>
              <a:stretch>
                <a:fillRect/>
              </a:stretch>
            </p:blipFill>
            <p:spPr>
              <a:xfrm>
                <a:off x="490581" y="2542542"/>
                <a:ext cx="5812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90BD892-8B38-925D-0320-EF37C286999A}"/>
                  </a:ext>
                </a:extLst>
              </p14:cNvPr>
              <p14:cNvContentPartPr/>
              <p14:nvPr/>
            </p14:nvContentPartPr>
            <p14:xfrm>
              <a:off x="6861501" y="2545062"/>
              <a:ext cx="113760" cy="8640"/>
            </p14:xfrm>
          </p:contentPart>
        </mc:Choice>
        <mc:Fallback>
          <p:pic>
            <p:nvPicPr>
              <p:cNvPr id="9" name="Ink 8">
                <a:extLst>
                  <a:ext uri="{FF2B5EF4-FFF2-40B4-BE49-F238E27FC236}">
                    <a16:creationId xmlns:a16="http://schemas.microsoft.com/office/drawing/2014/main" id="{290BD892-8B38-925D-0320-EF37C286999A}"/>
                  </a:ext>
                </a:extLst>
              </p:cNvPr>
              <p:cNvPicPr/>
              <p:nvPr/>
            </p:nvPicPr>
            <p:blipFill>
              <a:blip r:embed="rId13"/>
              <a:stretch>
                <a:fillRect/>
              </a:stretch>
            </p:blipFill>
            <p:spPr>
              <a:xfrm>
                <a:off x="6843861" y="2527062"/>
                <a:ext cx="1494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8C02B12-5A1C-5777-0A22-37FA4DB53AB3}"/>
                  </a:ext>
                </a:extLst>
              </p14:cNvPr>
              <p14:cNvContentPartPr/>
              <p14:nvPr/>
            </p14:nvContentPartPr>
            <p14:xfrm>
              <a:off x="4034421" y="2838102"/>
              <a:ext cx="1951200" cy="68760"/>
            </p14:xfrm>
          </p:contentPart>
        </mc:Choice>
        <mc:Fallback>
          <p:pic>
            <p:nvPicPr>
              <p:cNvPr id="11" name="Ink 10">
                <a:extLst>
                  <a:ext uri="{FF2B5EF4-FFF2-40B4-BE49-F238E27FC236}">
                    <a16:creationId xmlns:a16="http://schemas.microsoft.com/office/drawing/2014/main" id="{28C02B12-5A1C-5777-0A22-37FA4DB53AB3}"/>
                  </a:ext>
                </a:extLst>
              </p:cNvPr>
              <p:cNvPicPr/>
              <p:nvPr/>
            </p:nvPicPr>
            <p:blipFill>
              <a:blip r:embed="rId15"/>
              <a:stretch>
                <a:fillRect/>
              </a:stretch>
            </p:blipFill>
            <p:spPr>
              <a:xfrm>
                <a:off x="4016421" y="2820102"/>
                <a:ext cx="1986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C342606-EDD6-D6D3-A2DE-58F10F39A5AE}"/>
                  </a:ext>
                </a:extLst>
              </p14:cNvPr>
              <p14:cNvContentPartPr/>
              <p14:nvPr/>
            </p14:nvContentPartPr>
            <p14:xfrm>
              <a:off x="7216101" y="2863302"/>
              <a:ext cx="1959480" cy="120240"/>
            </p14:xfrm>
          </p:contentPart>
        </mc:Choice>
        <mc:Fallback>
          <p:pic>
            <p:nvPicPr>
              <p:cNvPr id="12" name="Ink 11">
                <a:extLst>
                  <a:ext uri="{FF2B5EF4-FFF2-40B4-BE49-F238E27FC236}">
                    <a16:creationId xmlns:a16="http://schemas.microsoft.com/office/drawing/2014/main" id="{3C342606-EDD6-D6D3-A2DE-58F10F39A5AE}"/>
                  </a:ext>
                </a:extLst>
              </p:cNvPr>
              <p:cNvPicPr/>
              <p:nvPr/>
            </p:nvPicPr>
            <p:blipFill>
              <a:blip r:embed="rId17"/>
              <a:stretch>
                <a:fillRect/>
              </a:stretch>
            </p:blipFill>
            <p:spPr>
              <a:xfrm>
                <a:off x="7198101" y="2845662"/>
                <a:ext cx="1995120" cy="155880"/>
              </a:xfrm>
              <a:prstGeom prst="rect">
                <a:avLst/>
              </a:prstGeom>
            </p:spPr>
          </p:pic>
        </mc:Fallback>
      </mc:AlternateContent>
      <p:grpSp>
        <p:nvGrpSpPr>
          <p:cNvPr id="18" name="Group 17">
            <a:extLst>
              <a:ext uri="{FF2B5EF4-FFF2-40B4-BE49-F238E27FC236}">
                <a16:creationId xmlns:a16="http://schemas.microsoft.com/office/drawing/2014/main" id="{731069E2-6C35-71F9-DED7-8F46E39E30F8}"/>
              </a:ext>
            </a:extLst>
          </p:cNvPr>
          <p:cNvGrpSpPr/>
          <p:nvPr/>
        </p:nvGrpSpPr>
        <p:grpSpPr>
          <a:xfrm>
            <a:off x="794421" y="3116742"/>
            <a:ext cx="8070840" cy="138600"/>
            <a:chOff x="794421" y="3116742"/>
            <a:chExt cx="8070840" cy="13860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77DFDEE-1EF2-9895-BFC5-FFECD4FEE4A4}"/>
                    </a:ext>
                  </a:extLst>
                </p14:cNvPr>
                <p14:cNvContentPartPr/>
                <p14:nvPr/>
              </p14:nvContentPartPr>
              <p14:xfrm>
                <a:off x="794421" y="3191982"/>
                <a:ext cx="5810400" cy="63360"/>
              </p14:xfrm>
            </p:contentPart>
          </mc:Choice>
          <mc:Fallback>
            <p:pic>
              <p:nvPicPr>
                <p:cNvPr id="13" name="Ink 12">
                  <a:extLst>
                    <a:ext uri="{FF2B5EF4-FFF2-40B4-BE49-F238E27FC236}">
                      <a16:creationId xmlns:a16="http://schemas.microsoft.com/office/drawing/2014/main" id="{777DFDEE-1EF2-9895-BFC5-FFECD4FEE4A4}"/>
                    </a:ext>
                  </a:extLst>
                </p:cNvPr>
                <p:cNvPicPr/>
                <p:nvPr/>
              </p:nvPicPr>
              <p:blipFill>
                <a:blip r:embed="rId19"/>
                <a:stretch>
                  <a:fillRect/>
                </a:stretch>
              </p:blipFill>
              <p:spPr>
                <a:xfrm>
                  <a:off x="776421" y="3174342"/>
                  <a:ext cx="5846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08E68CF-ED76-E122-C22C-16974B8FB770}"/>
                    </a:ext>
                  </a:extLst>
                </p14:cNvPr>
                <p14:cNvContentPartPr/>
                <p14:nvPr/>
              </p14:nvContentPartPr>
              <p14:xfrm>
                <a:off x="7427421" y="3116742"/>
                <a:ext cx="1437840" cy="55800"/>
              </p14:xfrm>
            </p:contentPart>
          </mc:Choice>
          <mc:Fallback>
            <p:pic>
              <p:nvPicPr>
                <p:cNvPr id="14" name="Ink 13">
                  <a:extLst>
                    <a:ext uri="{FF2B5EF4-FFF2-40B4-BE49-F238E27FC236}">
                      <a16:creationId xmlns:a16="http://schemas.microsoft.com/office/drawing/2014/main" id="{108E68CF-ED76-E122-C22C-16974B8FB770}"/>
                    </a:ext>
                  </a:extLst>
                </p:cNvPr>
                <p:cNvPicPr/>
                <p:nvPr/>
              </p:nvPicPr>
              <p:blipFill>
                <a:blip r:embed="rId21"/>
                <a:stretch>
                  <a:fillRect/>
                </a:stretch>
              </p:blipFill>
              <p:spPr>
                <a:xfrm>
                  <a:off x="7409421" y="3099102"/>
                  <a:ext cx="1473480" cy="91440"/>
                </a:xfrm>
                <a:prstGeom prst="rect">
                  <a:avLst/>
                </a:prstGeom>
              </p:spPr>
            </p:pic>
          </mc:Fallback>
        </mc:AlternateContent>
      </p:grpSp>
      <p:grpSp>
        <p:nvGrpSpPr>
          <p:cNvPr id="21" name="Group 20">
            <a:extLst>
              <a:ext uri="{FF2B5EF4-FFF2-40B4-BE49-F238E27FC236}">
                <a16:creationId xmlns:a16="http://schemas.microsoft.com/office/drawing/2014/main" id="{3752972A-08FB-D94D-E2D8-C890F1890787}"/>
              </a:ext>
            </a:extLst>
          </p:cNvPr>
          <p:cNvGrpSpPr/>
          <p:nvPr/>
        </p:nvGrpSpPr>
        <p:grpSpPr>
          <a:xfrm>
            <a:off x="723861" y="3480342"/>
            <a:ext cx="8402040" cy="61200"/>
            <a:chOff x="723861" y="3480342"/>
            <a:chExt cx="8402040" cy="61200"/>
          </a:xfrm>
        </p:grpSpPr>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F980FECB-A4B8-110E-A817-3090BF0AFEC9}"/>
                    </a:ext>
                  </a:extLst>
                </p14:cNvPr>
                <p14:cNvContentPartPr/>
                <p14:nvPr/>
              </p14:nvContentPartPr>
              <p14:xfrm>
                <a:off x="723861" y="3480342"/>
                <a:ext cx="725400" cy="32400"/>
              </p14:xfrm>
            </p:contentPart>
          </mc:Choice>
          <mc:Fallback>
            <p:pic>
              <p:nvPicPr>
                <p:cNvPr id="15" name="Ink 14">
                  <a:extLst>
                    <a:ext uri="{FF2B5EF4-FFF2-40B4-BE49-F238E27FC236}">
                      <a16:creationId xmlns:a16="http://schemas.microsoft.com/office/drawing/2014/main" id="{F980FECB-A4B8-110E-A817-3090BF0AFEC9}"/>
                    </a:ext>
                  </a:extLst>
                </p:cNvPr>
                <p:cNvPicPr/>
                <p:nvPr/>
              </p:nvPicPr>
              <p:blipFill>
                <a:blip r:embed="rId23"/>
                <a:stretch>
                  <a:fillRect/>
                </a:stretch>
              </p:blipFill>
              <p:spPr>
                <a:xfrm>
                  <a:off x="705861" y="3462702"/>
                  <a:ext cx="7610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DF3769AF-980F-4B0C-5880-0C17D91EDEC4}"/>
                    </a:ext>
                  </a:extLst>
                </p14:cNvPr>
                <p14:cNvContentPartPr/>
                <p14:nvPr/>
              </p14:nvContentPartPr>
              <p14:xfrm>
                <a:off x="2520981" y="3497622"/>
                <a:ext cx="3820680" cy="43920"/>
              </p14:xfrm>
            </p:contentPart>
          </mc:Choice>
          <mc:Fallback>
            <p:pic>
              <p:nvPicPr>
                <p:cNvPr id="16" name="Ink 15">
                  <a:extLst>
                    <a:ext uri="{FF2B5EF4-FFF2-40B4-BE49-F238E27FC236}">
                      <a16:creationId xmlns:a16="http://schemas.microsoft.com/office/drawing/2014/main" id="{DF3769AF-980F-4B0C-5880-0C17D91EDEC4}"/>
                    </a:ext>
                  </a:extLst>
                </p:cNvPr>
                <p:cNvPicPr/>
                <p:nvPr/>
              </p:nvPicPr>
              <p:blipFill>
                <a:blip r:embed="rId25"/>
                <a:stretch>
                  <a:fillRect/>
                </a:stretch>
              </p:blipFill>
              <p:spPr>
                <a:xfrm>
                  <a:off x="2503341" y="3479622"/>
                  <a:ext cx="3856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F903D6CF-158E-F5C4-1DE1-24A3BB881349}"/>
                    </a:ext>
                  </a:extLst>
                </p14:cNvPr>
                <p14:cNvContentPartPr/>
                <p14:nvPr/>
              </p14:nvContentPartPr>
              <p14:xfrm>
                <a:off x="7563501" y="3482862"/>
                <a:ext cx="1562400" cy="49680"/>
              </p14:xfrm>
            </p:contentPart>
          </mc:Choice>
          <mc:Fallback>
            <p:pic>
              <p:nvPicPr>
                <p:cNvPr id="19" name="Ink 18">
                  <a:extLst>
                    <a:ext uri="{FF2B5EF4-FFF2-40B4-BE49-F238E27FC236}">
                      <a16:creationId xmlns:a16="http://schemas.microsoft.com/office/drawing/2014/main" id="{F903D6CF-158E-F5C4-1DE1-24A3BB881349}"/>
                    </a:ext>
                  </a:extLst>
                </p:cNvPr>
                <p:cNvPicPr/>
                <p:nvPr/>
              </p:nvPicPr>
              <p:blipFill>
                <a:blip r:embed="rId27"/>
                <a:stretch>
                  <a:fillRect/>
                </a:stretch>
              </p:blipFill>
              <p:spPr>
                <a:xfrm>
                  <a:off x="7545861" y="3465222"/>
                  <a:ext cx="1598040" cy="85320"/>
                </a:xfrm>
                <a:prstGeom prst="rect">
                  <a:avLst/>
                </a:prstGeom>
              </p:spPr>
            </p:pic>
          </mc:Fallback>
        </mc:AlternateContent>
      </p:grpSp>
      <p:grpSp>
        <p:nvGrpSpPr>
          <p:cNvPr id="23" name="Group 22">
            <a:extLst>
              <a:ext uri="{FF2B5EF4-FFF2-40B4-BE49-F238E27FC236}">
                <a16:creationId xmlns:a16="http://schemas.microsoft.com/office/drawing/2014/main" id="{552B5A9E-FA2A-577F-F107-4611DA7AB52D}"/>
              </a:ext>
            </a:extLst>
          </p:cNvPr>
          <p:cNvGrpSpPr/>
          <p:nvPr/>
        </p:nvGrpSpPr>
        <p:grpSpPr>
          <a:xfrm>
            <a:off x="764541" y="3759342"/>
            <a:ext cx="8112600" cy="105840"/>
            <a:chOff x="764541" y="3759342"/>
            <a:chExt cx="8112600" cy="105840"/>
          </a:xfrm>
        </p:grpSpPr>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60A3B725-B05C-224D-E547-3A78A1706B12}"/>
                    </a:ext>
                  </a:extLst>
                </p14:cNvPr>
                <p14:cNvContentPartPr/>
                <p14:nvPr/>
              </p14:nvContentPartPr>
              <p14:xfrm>
                <a:off x="764541" y="3759342"/>
                <a:ext cx="3768120" cy="66600"/>
              </p14:xfrm>
            </p:contentPart>
          </mc:Choice>
          <mc:Fallback>
            <p:pic>
              <p:nvPicPr>
                <p:cNvPr id="20" name="Ink 19">
                  <a:extLst>
                    <a:ext uri="{FF2B5EF4-FFF2-40B4-BE49-F238E27FC236}">
                      <a16:creationId xmlns:a16="http://schemas.microsoft.com/office/drawing/2014/main" id="{60A3B725-B05C-224D-E547-3A78A1706B12}"/>
                    </a:ext>
                  </a:extLst>
                </p:cNvPr>
                <p:cNvPicPr/>
                <p:nvPr/>
              </p:nvPicPr>
              <p:blipFill>
                <a:blip r:embed="rId29"/>
                <a:stretch>
                  <a:fillRect/>
                </a:stretch>
              </p:blipFill>
              <p:spPr>
                <a:xfrm>
                  <a:off x="746901" y="3741342"/>
                  <a:ext cx="3803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0CE13593-C047-CA70-D593-AD4A7A140AAF}"/>
                    </a:ext>
                  </a:extLst>
                </p14:cNvPr>
                <p14:cNvContentPartPr/>
                <p14:nvPr/>
              </p14:nvContentPartPr>
              <p14:xfrm>
                <a:off x="5623461" y="3780942"/>
                <a:ext cx="3253680" cy="84240"/>
              </p14:xfrm>
            </p:contentPart>
          </mc:Choice>
          <mc:Fallback>
            <p:pic>
              <p:nvPicPr>
                <p:cNvPr id="22" name="Ink 21">
                  <a:extLst>
                    <a:ext uri="{FF2B5EF4-FFF2-40B4-BE49-F238E27FC236}">
                      <a16:creationId xmlns:a16="http://schemas.microsoft.com/office/drawing/2014/main" id="{0CE13593-C047-CA70-D593-AD4A7A140AAF}"/>
                    </a:ext>
                  </a:extLst>
                </p:cNvPr>
                <p:cNvPicPr/>
                <p:nvPr/>
              </p:nvPicPr>
              <p:blipFill>
                <a:blip r:embed="rId31"/>
                <a:stretch>
                  <a:fillRect/>
                </a:stretch>
              </p:blipFill>
              <p:spPr>
                <a:xfrm>
                  <a:off x="5605461" y="3763302"/>
                  <a:ext cx="3289320" cy="11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93C4AF66-E17E-19E0-995A-F990EA487AB1}"/>
                  </a:ext>
                </a:extLst>
              </p14:cNvPr>
              <p14:cNvContentPartPr/>
              <p14:nvPr/>
            </p14:nvContentPartPr>
            <p14:xfrm>
              <a:off x="813501" y="4071102"/>
              <a:ext cx="1400400" cy="40680"/>
            </p14:xfrm>
          </p:contentPart>
        </mc:Choice>
        <mc:Fallback>
          <p:pic>
            <p:nvPicPr>
              <p:cNvPr id="24" name="Ink 23">
                <a:extLst>
                  <a:ext uri="{FF2B5EF4-FFF2-40B4-BE49-F238E27FC236}">
                    <a16:creationId xmlns:a16="http://schemas.microsoft.com/office/drawing/2014/main" id="{93C4AF66-E17E-19E0-995A-F990EA487AB1}"/>
                  </a:ext>
                </a:extLst>
              </p:cNvPr>
              <p:cNvPicPr/>
              <p:nvPr/>
            </p:nvPicPr>
            <p:blipFill>
              <a:blip r:embed="rId33"/>
              <a:stretch>
                <a:fillRect/>
              </a:stretch>
            </p:blipFill>
            <p:spPr>
              <a:xfrm>
                <a:off x="795501" y="4053462"/>
                <a:ext cx="1436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FE26DA0D-EF27-4215-1F5A-837B878C473F}"/>
                  </a:ext>
                </a:extLst>
              </p14:cNvPr>
              <p14:cNvContentPartPr/>
              <p14:nvPr/>
            </p14:nvContentPartPr>
            <p14:xfrm>
              <a:off x="3365181" y="5409582"/>
              <a:ext cx="9720" cy="4320"/>
            </p14:xfrm>
          </p:contentPart>
        </mc:Choice>
        <mc:Fallback>
          <p:pic>
            <p:nvPicPr>
              <p:cNvPr id="25" name="Ink 24">
                <a:extLst>
                  <a:ext uri="{FF2B5EF4-FFF2-40B4-BE49-F238E27FC236}">
                    <a16:creationId xmlns:a16="http://schemas.microsoft.com/office/drawing/2014/main" id="{FE26DA0D-EF27-4215-1F5A-837B878C473F}"/>
                  </a:ext>
                </a:extLst>
              </p:cNvPr>
              <p:cNvPicPr/>
              <p:nvPr/>
            </p:nvPicPr>
            <p:blipFill>
              <a:blip r:embed="rId35"/>
              <a:stretch>
                <a:fillRect/>
              </a:stretch>
            </p:blipFill>
            <p:spPr>
              <a:xfrm>
                <a:off x="3347541" y="5391582"/>
                <a:ext cx="453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43DB4105-0286-B7ED-6427-40AC0537E197}"/>
                  </a:ext>
                </a:extLst>
              </p14:cNvPr>
              <p14:cNvContentPartPr/>
              <p14:nvPr/>
            </p14:nvContentPartPr>
            <p14:xfrm>
              <a:off x="7753941" y="5413902"/>
              <a:ext cx="4320" cy="5040"/>
            </p14:xfrm>
          </p:contentPart>
        </mc:Choice>
        <mc:Fallback>
          <p:pic>
            <p:nvPicPr>
              <p:cNvPr id="26" name="Ink 25">
                <a:extLst>
                  <a:ext uri="{FF2B5EF4-FFF2-40B4-BE49-F238E27FC236}">
                    <a16:creationId xmlns:a16="http://schemas.microsoft.com/office/drawing/2014/main" id="{43DB4105-0286-B7ED-6427-40AC0537E197}"/>
                  </a:ext>
                </a:extLst>
              </p:cNvPr>
              <p:cNvPicPr/>
              <p:nvPr/>
            </p:nvPicPr>
            <p:blipFill>
              <a:blip r:embed="rId37"/>
              <a:stretch>
                <a:fillRect/>
              </a:stretch>
            </p:blipFill>
            <p:spPr>
              <a:xfrm>
                <a:off x="7736301" y="5396262"/>
                <a:ext cx="39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640A91C0-4272-8DCF-C7AB-ABD49695BD0A}"/>
                  </a:ext>
                </a:extLst>
              </p14:cNvPr>
              <p14:cNvContentPartPr/>
              <p14:nvPr/>
            </p14:nvContentPartPr>
            <p14:xfrm>
              <a:off x="3230901" y="6056862"/>
              <a:ext cx="86040" cy="3600"/>
            </p14:xfrm>
          </p:contentPart>
        </mc:Choice>
        <mc:Fallback>
          <p:pic>
            <p:nvPicPr>
              <p:cNvPr id="27" name="Ink 26">
                <a:extLst>
                  <a:ext uri="{FF2B5EF4-FFF2-40B4-BE49-F238E27FC236}">
                    <a16:creationId xmlns:a16="http://schemas.microsoft.com/office/drawing/2014/main" id="{640A91C0-4272-8DCF-C7AB-ABD49695BD0A}"/>
                  </a:ext>
                </a:extLst>
              </p:cNvPr>
              <p:cNvPicPr/>
              <p:nvPr/>
            </p:nvPicPr>
            <p:blipFill>
              <a:blip r:embed="rId39"/>
              <a:stretch>
                <a:fillRect/>
              </a:stretch>
            </p:blipFill>
            <p:spPr>
              <a:xfrm>
                <a:off x="3213261" y="6038862"/>
                <a:ext cx="1216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92FAE1C2-10EC-8173-B6CB-0F933B747057}"/>
                  </a:ext>
                </a:extLst>
              </p14:cNvPr>
              <p14:cNvContentPartPr/>
              <p14:nvPr/>
            </p14:nvContentPartPr>
            <p14:xfrm>
              <a:off x="483381" y="1055022"/>
              <a:ext cx="495000" cy="48960"/>
            </p14:xfrm>
          </p:contentPart>
        </mc:Choice>
        <mc:Fallback>
          <p:pic>
            <p:nvPicPr>
              <p:cNvPr id="28" name="Ink 27">
                <a:extLst>
                  <a:ext uri="{FF2B5EF4-FFF2-40B4-BE49-F238E27FC236}">
                    <a16:creationId xmlns:a16="http://schemas.microsoft.com/office/drawing/2014/main" id="{92FAE1C2-10EC-8173-B6CB-0F933B747057}"/>
                  </a:ext>
                </a:extLst>
              </p:cNvPr>
              <p:cNvPicPr/>
              <p:nvPr/>
            </p:nvPicPr>
            <p:blipFill>
              <a:blip r:embed="rId41"/>
              <a:stretch>
                <a:fillRect/>
              </a:stretch>
            </p:blipFill>
            <p:spPr>
              <a:xfrm>
                <a:off x="465741" y="1037022"/>
                <a:ext cx="530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98310EB7-DB80-7052-B14D-77357612AD20}"/>
                  </a:ext>
                </a:extLst>
              </p14:cNvPr>
              <p14:cNvContentPartPr/>
              <p14:nvPr/>
            </p14:nvContentPartPr>
            <p14:xfrm>
              <a:off x="1010061" y="731022"/>
              <a:ext cx="5396400" cy="469800"/>
            </p14:xfrm>
          </p:contentPart>
        </mc:Choice>
        <mc:Fallback>
          <p:pic>
            <p:nvPicPr>
              <p:cNvPr id="29" name="Ink 28">
                <a:extLst>
                  <a:ext uri="{FF2B5EF4-FFF2-40B4-BE49-F238E27FC236}">
                    <a16:creationId xmlns:a16="http://schemas.microsoft.com/office/drawing/2014/main" id="{98310EB7-DB80-7052-B14D-77357612AD20}"/>
                  </a:ext>
                </a:extLst>
              </p:cNvPr>
              <p:cNvPicPr/>
              <p:nvPr/>
            </p:nvPicPr>
            <p:blipFill>
              <a:blip r:embed="rId43"/>
              <a:stretch>
                <a:fillRect/>
              </a:stretch>
            </p:blipFill>
            <p:spPr>
              <a:xfrm>
                <a:off x="992421" y="713382"/>
                <a:ext cx="5432040" cy="505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5D0F98C4-BECA-8EC0-63F2-3D3EAC7BB05C}"/>
                  </a:ext>
                </a:extLst>
              </p14:cNvPr>
              <p14:cNvContentPartPr/>
              <p14:nvPr/>
            </p14:nvContentPartPr>
            <p14:xfrm>
              <a:off x="943101" y="1316382"/>
              <a:ext cx="3367080" cy="79920"/>
            </p14:xfrm>
          </p:contentPart>
        </mc:Choice>
        <mc:Fallback>
          <p:pic>
            <p:nvPicPr>
              <p:cNvPr id="30" name="Ink 29">
                <a:extLst>
                  <a:ext uri="{FF2B5EF4-FFF2-40B4-BE49-F238E27FC236}">
                    <a16:creationId xmlns:a16="http://schemas.microsoft.com/office/drawing/2014/main" id="{5D0F98C4-BECA-8EC0-63F2-3D3EAC7BB05C}"/>
                  </a:ext>
                </a:extLst>
              </p:cNvPr>
              <p:cNvPicPr/>
              <p:nvPr/>
            </p:nvPicPr>
            <p:blipFill>
              <a:blip r:embed="rId45"/>
              <a:stretch>
                <a:fillRect/>
              </a:stretch>
            </p:blipFill>
            <p:spPr>
              <a:xfrm>
                <a:off x="925101" y="1298742"/>
                <a:ext cx="3402720" cy="115560"/>
              </a:xfrm>
              <a:prstGeom prst="rect">
                <a:avLst/>
              </a:prstGeom>
            </p:spPr>
          </p:pic>
        </mc:Fallback>
      </mc:AlternateContent>
    </p:spTree>
    <p:extLst>
      <p:ext uri="{BB962C8B-B14F-4D97-AF65-F5344CB8AC3E}">
        <p14:creationId xmlns:p14="http://schemas.microsoft.com/office/powerpoint/2010/main" val="363279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4553588"/>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7416" y="536878"/>
            <a:ext cx="9482084" cy="3231654"/>
          </a:xfrm>
          <a:prstGeom prst="rect">
            <a:avLst/>
          </a:prstGeom>
          <a:noFill/>
        </p:spPr>
        <p:txBody>
          <a:bodyPr wrap="square" rtlCol="0">
            <a:spAutoFit/>
          </a:bodyPr>
          <a:lstStyle/>
          <a:p>
            <a:pPr marL="457200" rtl="0">
              <a:spcBef>
                <a:spcPts val="0"/>
              </a:spcBef>
              <a:spcAft>
                <a:spcPts val="0"/>
              </a:spcAft>
            </a:pPr>
            <a:r>
              <a:rPr lang="en-US" sz="2800" b="1" i="0" u="none" strike="noStrike">
                <a:solidFill>
                  <a:srgbClr val="FFC000"/>
                </a:solidFill>
                <a:effectLst/>
                <a:latin typeface="Arial" panose="020B0604020202020204" pitchFamily="34" charset="0"/>
              </a:rPr>
              <a:t>Rashi on Isaiah 33:13 Parts 1-2</a:t>
            </a:r>
            <a:endParaRPr lang="en-US" sz="4000" b="0">
              <a:solidFill>
                <a:srgbClr val="FFC000"/>
              </a:solidFill>
              <a:effectLst/>
            </a:endParaRPr>
          </a:p>
          <a:p>
            <a:pPr marL="457200" algn="r" rtl="1">
              <a:spcBef>
                <a:spcPts val="0"/>
              </a:spcBef>
              <a:spcAft>
                <a:spcPts val="0"/>
              </a:spcAft>
            </a:pPr>
            <a:r>
              <a:rPr lang="he-IL" sz="3200" b="1" i="0" u="none" strike="noStrike">
                <a:solidFill>
                  <a:srgbClr val="FFFF00"/>
                </a:solidFill>
                <a:effectLst/>
                <a:latin typeface="Arial" panose="020B0604020202020204" pitchFamily="34" charset="0"/>
                <a:cs typeface="+mj-cs"/>
              </a:rPr>
              <a:t>רחוקים.</a:t>
            </a:r>
            <a:r>
              <a:rPr lang="he-IL" sz="3200" b="0" i="0" u="none" strike="noStrike">
                <a:solidFill>
                  <a:srgbClr val="FFFF00"/>
                </a:solidFill>
                <a:effectLst/>
                <a:latin typeface="Arial" panose="020B0604020202020204" pitchFamily="34" charset="0"/>
                <a:cs typeface="+mj-cs"/>
              </a:rPr>
              <a:t> המאמינים בי ועושים רצוני מנעוריהם:</a:t>
            </a:r>
            <a:endParaRPr lang="he-IL" sz="4400" b="0">
              <a:solidFill>
                <a:srgbClr val="FFFF00"/>
              </a:solidFill>
              <a:effectLst/>
              <a:cs typeface="+mj-cs"/>
            </a:endParaRPr>
          </a:p>
          <a:p>
            <a:pPr marL="457200" rtl="0">
              <a:spcBef>
                <a:spcPts val="0"/>
              </a:spcBef>
              <a:spcAft>
                <a:spcPts val="0"/>
              </a:spcAft>
            </a:pPr>
            <a:r>
              <a:rPr lang="en-US" sz="2800" b="1" i="0" u="none" strike="noStrike">
                <a:solidFill>
                  <a:srgbClr val="FFC000"/>
                </a:solidFill>
                <a:effectLst/>
                <a:latin typeface="Arial" panose="020B0604020202020204" pitchFamily="34" charset="0"/>
              </a:rPr>
              <a:t>you far-off ones</a:t>
            </a:r>
            <a:r>
              <a:rPr lang="en-US" sz="2800" b="0" i="0" u="none" strike="noStrike">
                <a:solidFill>
                  <a:srgbClr val="FFC000"/>
                </a:solidFill>
                <a:effectLst/>
                <a:latin typeface="Arial" panose="020B0604020202020204" pitchFamily="34" charset="0"/>
              </a:rPr>
              <a:t> Those who believe in Me and do My will from their youth.</a:t>
            </a:r>
            <a:endParaRPr lang="en-US" sz="4000" b="0">
              <a:solidFill>
                <a:srgbClr val="FFC000"/>
              </a:solidFill>
              <a:effectLst/>
            </a:endParaRPr>
          </a:p>
          <a:p>
            <a:pPr marL="457200" algn="r" rtl="1">
              <a:spcBef>
                <a:spcPts val="0"/>
              </a:spcBef>
              <a:spcAft>
                <a:spcPts val="0"/>
              </a:spcAft>
            </a:pPr>
            <a:r>
              <a:rPr lang="he-IL" sz="3200" b="1" i="0" u="none" strike="noStrike">
                <a:solidFill>
                  <a:srgbClr val="FFFF00"/>
                </a:solidFill>
                <a:effectLst/>
                <a:latin typeface="Arial" panose="020B0604020202020204" pitchFamily="34" charset="0"/>
                <a:cs typeface="+mj-cs"/>
              </a:rPr>
              <a:t>קרובים.</a:t>
            </a:r>
            <a:r>
              <a:rPr lang="he-IL" sz="3200" b="0" i="0" u="none" strike="noStrike">
                <a:solidFill>
                  <a:srgbClr val="FFFF00"/>
                </a:solidFill>
                <a:effectLst/>
                <a:latin typeface="Arial" panose="020B0604020202020204" pitchFamily="34" charset="0"/>
                <a:cs typeface="+mj-cs"/>
              </a:rPr>
              <a:t> בעלי תשובה שנתקרבו אלי מחדש:</a:t>
            </a:r>
            <a:endParaRPr lang="he-IL" sz="4400" b="0">
              <a:solidFill>
                <a:srgbClr val="FFFF00"/>
              </a:solidFill>
              <a:effectLst/>
              <a:cs typeface="+mj-cs"/>
            </a:endParaRPr>
          </a:p>
          <a:p>
            <a:pPr marL="457200" rtl="0">
              <a:spcBef>
                <a:spcPts val="0"/>
              </a:spcBef>
              <a:spcAft>
                <a:spcPts val="0"/>
              </a:spcAft>
            </a:pPr>
            <a:r>
              <a:rPr lang="en-US" sz="2800" b="1" i="0" u="none" strike="noStrike">
                <a:solidFill>
                  <a:srgbClr val="FFC000"/>
                </a:solidFill>
                <a:effectLst/>
                <a:latin typeface="Arial" panose="020B0604020202020204" pitchFamily="34" charset="0"/>
              </a:rPr>
              <a:t>you near ones</a:t>
            </a:r>
            <a:r>
              <a:rPr lang="en-US" sz="2800" b="0" i="0" u="none" strike="noStrike">
                <a:solidFill>
                  <a:srgbClr val="FFC000"/>
                </a:solidFill>
                <a:effectLst/>
                <a:latin typeface="Arial" panose="020B0604020202020204" pitchFamily="34" charset="0"/>
              </a:rPr>
              <a:t> Repentant sinners who have recently drawn near to Me.</a:t>
            </a:r>
            <a:endParaRPr lang="en-US" sz="40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9F5D6AB-52DC-52C6-9C49-E72C6EAD0C82}"/>
                  </a:ext>
                </a:extLst>
              </p14:cNvPr>
              <p14:cNvContentPartPr/>
              <p14:nvPr/>
            </p14:nvContentPartPr>
            <p14:xfrm>
              <a:off x="8068221" y="1498902"/>
              <a:ext cx="925920" cy="42120"/>
            </p14:xfrm>
          </p:contentPart>
        </mc:Choice>
        <mc:Fallback>
          <p:pic>
            <p:nvPicPr>
              <p:cNvPr id="2" name="Ink 1">
                <a:extLst>
                  <a:ext uri="{FF2B5EF4-FFF2-40B4-BE49-F238E27FC236}">
                    <a16:creationId xmlns:a16="http://schemas.microsoft.com/office/drawing/2014/main" id="{19F5D6AB-52DC-52C6-9C49-E72C6EAD0C82}"/>
                  </a:ext>
                </a:extLst>
              </p:cNvPr>
              <p:cNvPicPr/>
              <p:nvPr/>
            </p:nvPicPr>
            <p:blipFill>
              <a:blip r:embed="rId5"/>
              <a:stretch>
                <a:fillRect/>
              </a:stretch>
            </p:blipFill>
            <p:spPr>
              <a:xfrm>
                <a:off x="8050221" y="1480902"/>
                <a:ext cx="961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0DD20EC-5DE1-2A76-A062-DB8A99EAFDBC}"/>
                  </a:ext>
                </a:extLst>
              </p14:cNvPr>
              <p14:cNvContentPartPr/>
              <p14:nvPr/>
            </p14:nvContentPartPr>
            <p14:xfrm>
              <a:off x="3927141" y="1886622"/>
              <a:ext cx="5026680" cy="95040"/>
            </p14:xfrm>
          </p:contentPart>
        </mc:Choice>
        <mc:Fallback>
          <p:pic>
            <p:nvPicPr>
              <p:cNvPr id="4" name="Ink 3">
                <a:extLst>
                  <a:ext uri="{FF2B5EF4-FFF2-40B4-BE49-F238E27FC236}">
                    <a16:creationId xmlns:a16="http://schemas.microsoft.com/office/drawing/2014/main" id="{40DD20EC-5DE1-2A76-A062-DB8A99EAFDBC}"/>
                  </a:ext>
                </a:extLst>
              </p:cNvPr>
              <p:cNvPicPr/>
              <p:nvPr/>
            </p:nvPicPr>
            <p:blipFill>
              <a:blip r:embed="rId7"/>
              <a:stretch>
                <a:fillRect/>
              </a:stretch>
            </p:blipFill>
            <p:spPr>
              <a:xfrm>
                <a:off x="3909141" y="1868982"/>
                <a:ext cx="5062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CBC84F3-0A44-A991-5FD8-AD68B533D5A2}"/>
                  </a:ext>
                </a:extLst>
              </p14:cNvPr>
              <p14:cNvContentPartPr/>
              <p14:nvPr/>
            </p14:nvContentPartPr>
            <p14:xfrm>
              <a:off x="893781" y="2329422"/>
              <a:ext cx="2552400" cy="51840"/>
            </p14:xfrm>
          </p:contentPart>
        </mc:Choice>
        <mc:Fallback>
          <p:pic>
            <p:nvPicPr>
              <p:cNvPr id="5" name="Ink 4">
                <a:extLst>
                  <a:ext uri="{FF2B5EF4-FFF2-40B4-BE49-F238E27FC236}">
                    <a16:creationId xmlns:a16="http://schemas.microsoft.com/office/drawing/2014/main" id="{3CBC84F3-0A44-A991-5FD8-AD68B533D5A2}"/>
                  </a:ext>
                </a:extLst>
              </p:cNvPr>
              <p:cNvPicPr/>
              <p:nvPr/>
            </p:nvPicPr>
            <p:blipFill>
              <a:blip r:embed="rId9"/>
              <a:stretch>
                <a:fillRect/>
              </a:stretch>
            </p:blipFill>
            <p:spPr>
              <a:xfrm>
                <a:off x="875781" y="2311422"/>
                <a:ext cx="2588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BFA5A3F-C137-DA67-64A4-C7CC2063327F}"/>
                  </a:ext>
                </a:extLst>
              </p14:cNvPr>
              <p14:cNvContentPartPr/>
              <p14:nvPr/>
            </p14:nvContentPartPr>
            <p14:xfrm>
              <a:off x="8149221" y="2781222"/>
              <a:ext cx="918360" cy="54000"/>
            </p14:xfrm>
          </p:contentPart>
        </mc:Choice>
        <mc:Fallback>
          <p:pic>
            <p:nvPicPr>
              <p:cNvPr id="7" name="Ink 6">
                <a:extLst>
                  <a:ext uri="{FF2B5EF4-FFF2-40B4-BE49-F238E27FC236}">
                    <a16:creationId xmlns:a16="http://schemas.microsoft.com/office/drawing/2014/main" id="{DBFA5A3F-C137-DA67-64A4-C7CC2063327F}"/>
                  </a:ext>
                </a:extLst>
              </p:cNvPr>
              <p:cNvPicPr/>
              <p:nvPr/>
            </p:nvPicPr>
            <p:blipFill>
              <a:blip r:embed="rId11"/>
              <a:stretch>
                <a:fillRect/>
              </a:stretch>
            </p:blipFill>
            <p:spPr>
              <a:xfrm>
                <a:off x="8131221" y="2763582"/>
                <a:ext cx="954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5C423B1B-FD74-8D64-6957-9D57F3ABD027}"/>
                  </a:ext>
                </a:extLst>
              </p14:cNvPr>
              <p14:cNvContentPartPr/>
              <p14:nvPr/>
            </p14:nvContentPartPr>
            <p14:xfrm>
              <a:off x="3638061" y="3256422"/>
              <a:ext cx="4792680" cy="160560"/>
            </p14:xfrm>
          </p:contentPart>
        </mc:Choice>
        <mc:Fallback>
          <p:pic>
            <p:nvPicPr>
              <p:cNvPr id="12" name="Ink 11">
                <a:extLst>
                  <a:ext uri="{FF2B5EF4-FFF2-40B4-BE49-F238E27FC236}">
                    <a16:creationId xmlns:a16="http://schemas.microsoft.com/office/drawing/2014/main" id="{5C423B1B-FD74-8D64-6957-9D57F3ABD027}"/>
                  </a:ext>
                </a:extLst>
              </p:cNvPr>
              <p:cNvPicPr/>
              <p:nvPr/>
            </p:nvPicPr>
            <p:blipFill>
              <a:blip r:embed="rId13"/>
              <a:stretch>
                <a:fillRect/>
              </a:stretch>
            </p:blipFill>
            <p:spPr>
              <a:xfrm>
                <a:off x="3620061" y="3238782"/>
                <a:ext cx="4828320" cy="196200"/>
              </a:xfrm>
              <a:prstGeom prst="rect">
                <a:avLst/>
              </a:prstGeom>
            </p:spPr>
          </p:pic>
        </mc:Fallback>
      </mc:AlternateContent>
      <p:grpSp>
        <p:nvGrpSpPr>
          <p:cNvPr id="14" name="Group 13">
            <a:extLst>
              <a:ext uri="{FF2B5EF4-FFF2-40B4-BE49-F238E27FC236}">
                <a16:creationId xmlns:a16="http://schemas.microsoft.com/office/drawing/2014/main" id="{EE5FF3DE-083B-5DAE-3899-BA84E3FF4F40}"/>
              </a:ext>
            </a:extLst>
          </p:cNvPr>
          <p:cNvGrpSpPr/>
          <p:nvPr/>
        </p:nvGrpSpPr>
        <p:grpSpPr>
          <a:xfrm>
            <a:off x="1160541" y="3690582"/>
            <a:ext cx="2477880" cy="146520"/>
            <a:chOff x="1160541" y="3690582"/>
            <a:chExt cx="2477880" cy="146520"/>
          </a:xfrm>
        </p:grpSpPr>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B3ED5254-55D9-C998-522D-04DCFB45D50A}"/>
                    </a:ext>
                  </a:extLst>
                </p14:cNvPr>
                <p14:cNvContentPartPr/>
                <p14:nvPr/>
              </p14:nvContentPartPr>
              <p14:xfrm>
                <a:off x="1784781" y="3812262"/>
                <a:ext cx="39960" cy="6840"/>
              </p14:xfrm>
            </p:contentPart>
          </mc:Choice>
          <mc:Fallback>
            <p:pic>
              <p:nvPicPr>
                <p:cNvPr id="9" name="Ink 8">
                  <a:extLst>
                    <a:ext uri="{FF2B5EF4-FFF2-40B4-BE49-F238E27FC236}">
                      <a16:creationId xmlns:a16="http://schemas.microsoft.com/office/drawing/2014/main" id="{B3ED5254-55D9-C998-522D-04DCFB45D50A}"/>
                    </a:ext>
                  </a:extLst>
                </p:cNvPr>
                <p:cNvPicPr/>
                <p:nvPr/>
              </p:nvPicPr>
              <p:blipFill>
                <a:blip r:embed="rId15"/>
                <a:stretch>
                  <a:fillRect/>
                </a:stretch>
              </p:blipFill>
              <p:spPr>
                <a:xfrm>
                  <a:off x="1766781" y="3794622"/>
                  <a:ext cx="756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F9FF37D6-3FEA-0376-C96A-FC053C3ED708}"/>
                    </a:ext>
                  </a:extLst>
                </p14:cNvPr>
                <p14:cNvContentPartPr/>
                <p14:nvPr/>
              </p14:nvContentPartPr>
              <p14:xfrm>
                <a:off x="2569221" y="3744582"/>
                <a:ext cx="1069200" cy="92520"/>
              </p14:xfrm>
            </p:contentPart>
          </mc:Choice>
          <mc:Fallback>
            <p:pic>
              <p:nvPicPr>
                <p:cNvPr id="11" name="Ink 10">
                  <a:extLst>
                    <a:ext uri="{FF2B5EF4-FFF2-40B4-BE49-F238E27FC236}">
                      <a16:creationId xmlns:a16="http://schemas.microsoft.com/office/drawing/2014/main" id="{F9FF37D6-3FEA-0376-C96A-FC053C3ED708}"/>
                    </a:ext>
                  </a:extLst>
                </p:cNvPr>
                <p:cNvPicPr/>
                <p:nvPr/>
              </p:nvPicPr>
              <p:blipFill>
                <a:blip r:embed="rId17"/>
                <a:stretch>
                  <a:fillRect/>
                </a:stretch>
              </p:blipFill>
              <p:spPr>
                <a:xfrm>
                  <a:off x="2551221" y="3726582"/>
                  <a:ext cx="11048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1FC0AF2-1EDA-F92A-4B3E-5A85DF3E4441}"/>
                    </a:ext>
                  </a:extLst>
                </p14:cNvPr>
                <p14:cNvContentPartPr/>
                <p14:nvPr/>
              </p14:nvContentPartPr>
              <p14:xfrm>
                <a:off x="1160541" y="3690582"/>
                <a:ext cx="2356560" cy="67680"/>
              </p14:xfrm>
            </p:contentPart>
          </mc:Choice>
          <mc:Fallback>
            <p:pic>
              <p:nvPicPr>
                <p:cNvPr id="13" name="Ink 12">
                  <a:extLst>
                    <a:ext uri="{FF2B5EF4-FFF2-40B4-BE49-F238E27FC236}">
                      <a16:creationId xmlns:a16="http://schemas.microsoft.com/office/drawing/2014/main" id="{A1FC0AF2-1EDA-F92A-4B3E-5A85DF3E4441}"/>
                    </a:ext>
                  </a:extLst>
                </p:cNvPr>
                <p:cNvPicPr/>
                <p:nvPr/>
              </p:nvPicPr>
              <p:blipFill>
                <a:blip r:embed="rId19"/>
                <a:stretch>
                  <a:fillRect/>
                </a:stretch>
              </p:blipFill>
              <p:spPr>
                <a:xfrm>
                  <a:off x="1142541" y="3672942"/>
                  <a:ext cx="2392200" cy="103320"/>
                </a:xfrm>
                <a:prstGeom prst="rect">
                  <a:avLst/>
                </a:prstGeom>
              </p:spPr>
            </p:pic>
          </mc:Fallback>
        </mc:AlternateContent>
      </p:grpSp>
      <p:grpSp>
        <p:nvGrpSpPr>
          <p:cNvPr id="23" name="Group 22">
            <a:extLst>
              <a:ext uri="{FF2B5EF4-FFF2-40B4-BE49-F238E27FC236}">
                <a16:creationId xmlns:a16="http://schemas.microsoft.com/office/drawing/2014/main" id="{ABBFF7D3-8653-199E-E77F-8B3242EDB3D1}"/>
              </a:ext>
            </a:extLst>
          </p:cNvPr>
          <p:cNvGrpSpPr/>
          <p:nvPr/>
        </p:nvGrpSpPr>
        <p:grpSpPr>
          <a:xfrm>
            <a:off x="9265941" y="909942"/>
            <a:ext cx="1273320" cy="1194120"/>
            <a:chOff x="9265941" y="909942"/>
            <a:chExt cx="1273320" cy="119412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E52B58AF-1206-FF7E-D318-FA6E4BB04A48}"/>
                    </a:ext>
                  </a:extLst>
                </p14:cNvPr>
                <p14:cNvContentPartPr/>
                <p14:nvPr/>
              </p14:nvContentPartPr>
              <p14:xfrm>
                <a:off x="9333261" y="1831902"/>
                <a:ext cx="120240" cy="272160"/>
              </p14:xfrm>
            </p:contentPart>
          </mc:Choice>
          <mc:Fallback>
            <p:pic>
              <p:nvPicPr>
                <p:cNvPr id="15" name="Ink 14">
                  <a:extLst>
                    <a:ext uri="{FF2B5EF4-FFF2-40B4-BE49-F238E27FC236}">
                      <a16:creationId xmlns:a16="http://schemas.microsoft.com/office/drawing/2014/main" id="{E52B58AF-1206-FF7E-D318-FA6E4BB04A48}"/>
                    </a:ext>
                  </a:extLst>
                </p:cNvPr>
                <p:cNvPicPr/>
                <p:nvPr/>
              </p:nvPicPr>
              <p:blipFill>
                <a:blip r:embed="rId21"/>
                <a:stretch>
                  <a:fillRect/>
                </a:stretch>
              </p:blipFill>
              <p:spPr>
                <a:xfrm>
                  <a:off x="9315261" y="1814262"/>
                  <a:ext cx="15588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748C8D4E-916A-E055-8F5F-F0EDB79C0F87}"/>
                    </a:ext>
                  </a:extLst>
                </p14:cNvPr>
                <p14:cNvContentPartPr/>
                <p14:nvPr/>
              </p14:nvContentPartPr>
              <p14:xfrm>
                <a:off x="9265941" y="1644342"/>
                <a:ext cx="286560" cy="301680"/>
              </p14:xfrm>
            </p:contentPart>
          </mc:Choice>
          <mc:Fallback>
            <p:pic>
              <p:nvPicPr>
                <p:cNvPr id="16" name="Ink 15">
                  <a:extLst>
                    <a:ext uri="{FF2B5EF4-FFF2-40B4-BE49-F238E27FC236}">
                      <a16:creationId xmlns:a16="http://schemas.microsoft.com/office/drawing/2014/main" id="{748C8D4E-916A-E055-8F5F-F0EDB79C0F87}"/>
                    </a:ext>
                  </a:extLst>
                </p:cNvPr>
                <p:cNvPicPr/>
                <p:nvPr/>
              </p:nvPicPr>
              <p:blipFill>
                <a:blip r:embed="rId23"/>
                <a:stretch>
                  <a:fillRect/>
                </a:stretch>
              </p:blipFill>
              <p:spPr>
                <a:xfrm>
                  <a:off x="9247941" y="1626342"/>
                  <a:ext cx="32220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522E964E-5489-9B4E-2A92-3427697DD1BD}"/>
                    </a:ext>
                  </a:extLst>
                </p14:cNvPr>
                <p14:cNvContentPartPr/>
                <p14:nvPr/>
              </p14:nvContentPartPr>
              <p14:xfrm>
                <a:off x="9498501" y="1849902"/>
                <a:ext cx="282240" cy="181440"/>
              </p14:xfrm>
            </p:contentPart>
          </mc:Choice>
          <mc:Fallback>
            <p:pic>
              <p:nvPicPr>
                <p:cNvPr id="17" name="Ink 16">
                  <a:extLst>
                    <a:ext uri="{FF2B5EF4-FFF2-40B4-BE49-F238E27FC236}">
                      <a16:creationId xmlns:a16="http://schemas.microsoft.com/office/drawing/2014/main" id="{522E964E-5489-9B4E-2A92-3427697DD1BD}"/>
                    </a:ext>
                  </a:extLst>
                </p:cNvPr>
                <p:cNvPicPr/>
                <p:nvPr/>
              </p:nvPicPr>
              <p:blipFill>
                <a:blip r:embed="rId25"/>
                <a:stretch>
                  <a:fillRect/>
                </a:stretch>
              </p:blipFill>
              <p:spPr>
                <a:xfrm>
                  <a:off x="9480501" y="1831902"/>
                  <a:ext cx="3178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2E4B6769-4B26-76D9-BADF-0B8C1004B502}"/>
                    </a:ext>
                  </a:extLst>
                </p14:cNvPr>
                <p14:cNvContentPartPr/>
                <p14:nvPr/>
              </p14:nvContentPartPr>
              <p14:xfrm>
                <a:off x="9644661" y="1488102"/>
                <a:ext cx="339120" cy="360000"/>
              </p14:xfrm>
            </p:contentPart>
          </mc:Choice>
          <mc:Fallback>
            <p:pic>
              <p:nvPicPr>
                <p:cNvPr id="18" name="Ink 17">
                  <a:extLst>
                    <a:ext uri="{FF2B5EF4-FFF2-40B4-BE49-F238E27FC236}">
                      <a16:creationId xmlns:a16="http://schemas.microsoft.com/office/drawing/2014/main" id="{2E4B6769-4B26-76D9-BADF-0B8C1004B502}"/>
                    </a:ext>
                  </a:extLst>
                </p:cNvPr>
                <p:cNvPicPr/>
                <p:nvPr/>
              </p:nvPicPr>
              <p:blipFill>
                <a:blip r:embed="rId27"/>
                <a:stretch>
                  <a:fillRect/>
                </a:stretch>
              </p:blipFill>
              <p:spPr>
                <a:xfrm>
                  <a:off x="9627021" y="1470462"/>
                  <a:ext cx="37476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B76E1A00-697A-427B-7339-D74F8CB15EAC}"/>
                    </a:ext>
                  </a:extLst>
                </p14:cNvPr>
                <p14:cNvContentPartPr/>
                <p14:nvPr/>
              </p14:nvContentPartPr>
              <p14:xfrm>
                <a:off x="9837621" y="1537782"/>
                <a:ext cx="168480" cy="84600"/>
              </p14:xfrm>
            </p:contentPart>
          </mc:Choice>
          <mc:Fallback>
            <p:pic>
              <p:nvPicPr>
                <p:cNvPr id="19" name="Ink 18">
                  <a:extLst>
                    <a:ext uri="{FF2B5EF4-FFF2-40B4-BE49-F238E27FC236}">
                      <a16:creationId xmlns:a16="http://schemas.microsoft.com/office/drawing/2014/main" id="{B76E1A00-697A-427B-7339-D74F8CB15EAC}"/>
                    </a:ext>
                  </a:extLst>
                </p:cNvPr>
                <p:cNvPicPr/>
                <p:nvPr/>
              </p:nvPicPr>
              <p:blipFill>
                <a:blip r:embed="rId29"/>
                <a:stretch>
                  <a:fillRect/>
                </a:stretch>
              </p:blipFill>
              <p:spPr>
                <a:xfrm>
                  <a:off x="9819981" y="1519782"/>
                  <a:ext cx="204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284B0DE3-850E-E9A8-D8D1-6EA8D768BBD0}"/>
                    </a:ext>
                  </a:extLst>
                </p14:cNvPr>
                <p14:cNvContentPartPr/>
                <p14:nvPr/>
              </p14:nvContentPartPr>
              <p14:xfrm>
                <a:off x="9921861" y="1112982"/>
                <a:ext cx="334080" cy="443160"/>
              </p14:xfrm>
            </p:contentPart>
          </mc:Choice>
          <mc:Fallback>
            <p:pic>
              <p:nvPicPr>
                <p:cNvPr id="20" name="Ink 19">
                  <a:extLst>
                    <a:ext uri="{FF2B5EF4-FFF2-40B4-BE49-F238E27FC236}">
                      <a16:creationId xmlns:a16="http://schemas.microsoft.com/office/drawing/2014/main" id="{284B0DE3-850E-E9A8-D8D1-6EA8D768BBD0}"/>
                    </a:ext>
                  </a:extLst>
                </p:cNvPr>
                <p:cNvPicPr/>
                <p:nvPr/>
              </p:nvPicPr>
              <p:blipFill>
                <a:blip r:embed="rId31"/>
                <a:stretch>
                  <a:fillRect/>
                </a:stretch>
              </p:blipFill>
              <p:spPr>
                <a:xfrm>
                  <a:off x="9904221" y="1095342"/>
                  <a:ext cx="36972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7261699F-6155-B875-C723-2C65820E6AF7}"/>
                    </a:ext>
                  </a:extLst>
                </p14:cNvPr>
                <p14:cNvContentPartPr/>
                <p14:nvPr/>
              </p14:nvContentPartPr>
              <p14:xfrm>
                <a:off x="10140021" y="1256262"/>
                <a:ext cx="156960" cy="40680"/>
              </p14:xfrm>
            </p:contentPart>
          </mc:Choice>
          <mc:Fallback>
            <p:pic>
              <p:nvPicPr>
                <p:cNvPr id="21" name="Ink 20">
                  <a:extLst>
                    <a:ext uri="{FF2B5EF4-FFF2-40B4-BE49-F238E27FC236}">
                      <a16:creationId xmlns:a16="http://schemas.microsoft.com/office/drawing/2014/main" id="{7261699F-6155-B875-C723-2C65820E6AF7}"/>
                    </a:ext>
                  </a:extLst>
                </p:cNvPr>
                <p:cNvPicPr/>
                <p:nvPr/>
              </p:nvPicPr>
              <p:blipFill>
                <a:blip r:embed="rId33"/>
                <a:stretch>
                  <a:fillRect/>
                </a:stretch>
              </p:blipFill>
              <p:spPr>
                <a:xfrm>
                  <a:off x="10122021" y="1238622"/>
                  <a:ext cx="192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DEFEDF4B-73B8-57EC-F3BE-B6401B36DC90}"/>
                    </a:ext>
                  </a:extLst>
                </p14:cNvPr>
                <p14:cNvContentPartPr/>
                <p14:nvPr/>
              </p14:nvContentPartPr>
              <p14:xfrm>
                <a:off x="10222101" y="909942"/>
                <a:ext cx="317160" cy="392760"/>
              </p14:xfrm>
            </p:contentPart>
          </mc:Choice>
          <mc:Fallback>
            <p:pic>
              <p:nvPicPr>
                <p:cNvPr id="22" name="Ink 21">
                  <a:extLst>
                    <a:ext uri="{FF2B5EF4-FFF2-40B4-BE49-F238E27FC236}">
                      <a16:creationId xmlns:a16="http://schemas.microsoft.com/office/drawing/2014/main" id="{DEFEDF4B-73B8-57EC-F3BE-B6401B36DC90}"/>
                    </a:ext>
                  </a:extLst>
                </p:cNvPr>
                <p:cNvPicPr/>
                <p:nvPr/>
              </p:nvPicPr>
              <p:blipFill>
                <a:blip r:embed="rId35"/>
                <a:stretch>
                  <a:fillRect/>
                </a:stretch>
              </p:blipFill>
              <p:spPr>
                <a:xfrm>
                  <a:off x="10204461" y="892302"/>
                  <a:ext cx="352800" cy="428400"/>
                </a:xfrm>
                <a:prstGeom prst="rect">
                  <a:avLst/>
                </a:prstGeom>
              </p:spPr>
            </p:pic>
          </mc:Fallback>
        </mc:AlternateContent>
      </p:grpSp>
      <p:grpSp>
        <p:nvGrpSpPr>
          <p:cNvPr id="29" name="Group 28">
            <a:extLst>
              <a:ext uri="{FF2B5EF4-FFF2-40B4-BE49-F238E27FC236}">
                <a16:creationId xmlns:a16="http://schemas.microsoft.com/office/drawing/2014/main" id="{88655E60-7163-1BEE-D6EA-617FC31D9931}"/>
              </a:ext>
            </a:extLst>
          </p:cNvPr>
          <p:cNvGrpSpPr/>
          <p:nvPr/>
        </p:nvGrpSpPr>
        <p:grpSpPr>
          <a:xfrm>
            <a:off x="8275941" y="2968782"/>
            <a:ext cx="1738800" cy="1185480"/>
            <a:chOff x="8275941" y="2968782"/>
            <a:chExt cx="1738800" cy="1185480"/>
          </a:xfrm>
        </p:grpSpPr>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70174119-3833-4959-E14E-51FB11CFD6DE}"/>
                    </a:ext>
                  </a:extLst>
                </p14:cNvPr>
                <p14:cNvContentPartPr/>
                <p14:nvPr/>
              </p14:nvContentPartPr>
              <p14:xfrm>
                <a:off x="8275941" y="3671142"/>
                <a:ext cx="513720" cy="483120"/>
              </p14:xfrm>
            </p:contentPart>
          </mc:Choice>
          <mc:Fallback>
            <p:pic>
              <p:nvPicPr>
                <p:cNvPr id="24" name="Ink 23">
                  <a:extLst>
                    <a:ext uri="{FF2B5EF4-FFF2-40B4-BE49-F238E27FC236}">
                      <a16:creationId xmlns:a16="http://schemas.microsoft.com/office/drawing/2014/main" id="{70174119-3833-4959-E14E-51FB11CFD6DE}"/>
                    </a:ext>
                  </a:extLst>
                </p:cNvPr>
                <p:cNvPicPr/>
                <p:nvPr/>
              </p:nvPicPr>
              <p:blipFill>
                <a:blip r:embed="rId37"/>
                <a:stretch>
                  <a:fillRect/>
                </a:stretch>
              </p:blipFill>
              <p:spPr>
                <a:xfrm>
                  <a:off x="8257941" y="3653502"/>
                  <a:ext cx="54936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324D8A87-4128-E8B0-6E79-A97C3903C9F5}"/>
                    </a:ext>
                  </a:extLst>
                </p14:cNvPr>
                <p14:cNvContentPartPr/>
                <p14:nvPr/>
              </p14:nvContentPartPr>
              <p14:xfrm>
                <a:off x="8696781" y="3686982"/>
                <a:ext cx="380160" cy="369720"/>
              </p14:xfrm>
            </p:contentPart>
          </mc:Choice>
          <mc:Fallback>
            <p:pic>
              <p:nvPicPr>
                <p:cNvPr id="25" name="Ink 24">
                  <a:extLst>
                    <a:ext uri="{FF2B5EF4-FFF2-40B4-BE49-F238E27FC236}">
                      <a16:creationId xmlns:a16="http://schemas.microsoft.com/office/drawing/2014/main" id="{324D8A87-4128-E8B0-6E79-A97C3903C9F5}"/>
                    </a:ext>
                  </a:extLst>
                </p:cNvPr>
                <p:cNvPicPr/>
                <p:nvPr/>
              </p:nvPicPr>
              <p:blipFill>
                <a:blip r:embed="rId39"/>
                <a:stretch>
                  <a:fillRect/>
                </a:stretch>
              </p:blipFill>
              <p:spPr>
                <a:xfrm>
                  <a:off x="8678781" y="3669342"/>
                  <a:ext cx="41580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3D6F6DF9-E807-7288-B23D-ED4E5B87E4B6}"/>
                    </a:ext>
                  </a:extLst>
                </p14:cNvPr>
                <p14:cNvContentPartPr/>
                <p14:nvPr/>
              </p14:nvContentPartPr>
              <p14:xfrm>
                <a:off x="8999181" y="3380262"/>
                <a:ext cx="307800" cy="375840"/>
              </p14:xfrm>
            </p:contentPart>
          </mc:Choice>
          <mc:Fallback>
            <p:pic>
              <p:nvPicPr>
                <p:cNvPr id="26" name="Ink 25">
                  <a:extLst>
                    <a:ext uri="{FF2B5EF4-FFF2-40B4-BE49-F238E27FC236}">
                      <a16:creationId xmlns:a16="http://schemas.microsoft.com/office/drawing/2014/main" id="{3D6F6DF9-E807-7288-B23D-ED4E5B87E4B6}"/>
                    </a:ext>
                  </a:extLst>
                </p:cNvPr>
                <p:cNvPicPr/>
                <p:nvPr/>
              </p:nvPicPr>
              <p:blipFill>
                <a:blip r:embed="rId41"/>
                <a:stretch>
                  <a:fillRect/>
                </a:stretch>
              </p:blipFill>
              <p:spPr>
                <a:xfrm>
                  <a:off x="8981541" y="3362262"/>
                  <a:ext cx="34344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3A673A38-8723-53BE-7ADD-FFB7CF7A769F}"/>
                    </a:ext>
                  </a:extLst>
                </p14:cNvPr>
                <p14:cNvContentPartPr/>
                <p14:nvPr/>
              </p14:nvContentPartPr>
              <p14:xfrm>
                <a:off x="9144621" y="3279822"/>
                <a:ext cx="336960" cy="277560"/>
              </p14:xfrm>
            </p:contentPart>
          </mc:Choice>
          <mc:Fallback>
            <p:pic>
              <p:nvPicPr>
                <p:cNvPr id="27" name="Ink 26">
                  <a:extLst>
                    <a:ext uri="{FF2B5EF4-FFF2-40B4-BE49-F238E27FC236}">
                      <a16:creationId xmlns:a16="http://schemas.microsoft.com/office/drawing/2014/main" id="{3A673A38-8723-53BE-7ADD-FFB7CF7A769F}"/>
                    </a:ext>
                  </a:extLst>
                </p:cNvPr>
                <p:cNvPicPr/>
                <p:nvPr/>
              </p:nvPicPr>
              <p:blipFill>
                <a:blip r:embed="rId43"/>
                <a:stretch>
                  <a:fillRect/>
                </a:stretch>
              </p:blipFill>
              <p:spPr>
                <a:xfrm>
                  <a:off x="9126981" y="3261822"/>
                  <a:ext cx="3726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AAC65E9F-8A2E-F39B-FD51-7287B95CC086}"/>
                    </a:ext>
                  </a:extLst>
                </p14:cNvPr>
                <p14:cNvContentPartPr/>
                <p14:nvPr/>
              </p14:nvContentPartPr>
              <p14:xfrm>
                <a:off x="9447741" y="2968782"/>
                <a:ext cx="567000" cy="470880"/>
              </p14:xfrm>
            </p:contentPart>
          </mc:Choice>
          <mc:Fallback>
            <p:pic>
              <p:nvPicPr>
                <p:cNvPr id="28" name="Ink 27">
                  <a:extLst>
                    <a:ext uri="{FF2B5EF4-FFF2-40B4-BE49-F238E27FC236}">
                      <a16:creationId xmlns:a16="http://schemas.microsoft.com/office/drawing/2014/main" id="{AAC65E9F-8A2E-F39B-FD51-7287B95CC086}"/>
                    </a:ext>
                  </a:extLst>
                </p:cNvPr>
                <p:cNvPicPr/>
                <p:nvPr/>
              </p:nvPicPr>
              <p:blipFill>
                <a:blip r:embed="rId45"/>
                <a:stretch>
                  <a:fillRect/>
                </a:stretch>
              </p:blipFill>
              <p:spPr>
                <a:xfrm>
                  <a:off x="9429741" y="2951142"/>
                  <a:ext cx="602640" cy="506520"/>
                </a:xfrm>
                <a:prstGeom prst="rect">
                  <a:avLst/>
                </a:prstGeom>
              </p:spPr>
            </p:pic>
          </mc:Fallback>
        </mc:AlternateContent>
      </p:grpSp>
      <p:grpSp>
        <p:nvGrpSpPr>
          <p:cNvPr id="34" name="Group 33">
            <a:extLst>
              <a:ext uri="{FF2B5EF4-FFF2-40B4-BE49-F238E27FC236}">
                <a16:creationId xmlns:a16="http://schemas.microsoft.com/office/drawing/2014/main" id="{D6C5EC4F-FB72-2446-E9B3-E450908CE9B8}"/>
              </a:ext>
            </a:extLst>
          </p:cNvPr>
          <p:cNvGrpSpPr/>
          <p:nvPr/>
        </p:nvGrpSpPr>
        <p:grpSpPr>
          <a:xfrm>
            <a:off x="8118621" y="504222"/>
            <a:ext cx="601920" cy="393840"/>
            <a:chOff x="8118621" y="504222"/>
            <a:chExt cx="601920" cy="393840"/>
          </a:xfrm>
        </p:grpSpPr>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4F6D4436-72B3-5C99-FCD6-AFB3F0FBCA6A}"/>
                    </a:ext>
                  </a:extLst>
                </p14:cNvPr>
                <p14:cNvContentPartPr/>
                <p14:nvPr/>
              </p14:nvContentPartPr>
              <p14:xfrm>
                <a:off x="8193861" y="712302"/>
                <a:ext cx="68760" cy="185760"/>
              </p14:xfrm>
            </p:contentPart>
          </mc:Choice>
          <mc:Fallback>
            <p:pic>
              <p:nvPicPr>
                <p:cNvPr id="30" name="Ink 29">
                  <a:extLst>
                    <a:ext uri="{FF2B5EF4-FFF2-40B4-BE49-F238E27FC236}">
                      <a16:creationId xmlns:a16="http://schemas.microsoft.com/office/drawing/2014/main" id="{4F6D4436-72B3-5C99-FCD6-AFB3F0FBCA6A}"/>
                    </a:ext>
                  </a:extLst>
                </p:cNvPr>
                <p:cNvPicPr/>
                <p:nvPr/>
              </p:nvPicPr>
              <p:blipFill>
                <a:blip r:embed="rId47"/>
                <a:stretch>
                  <a:fillRect/>
                </a:stretch>
              </p:blipFill>
              <p:spPr>
                <a:xfrm>
                  <a:off x="8176221" y="694662"/>
                  <a:ext cx="1044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E6914DC0-502B-6AD4-D55D-87B09DE4ED67}"/>
                    </a:ext>
                  </a:extLst>
                </p14:cNvPr>
                <p14:cNvContentPartPr/>
                <p14:nvPr/>
              </p14:nvContentPartPr>
              <p14:xfrm>
                <a:off x="8118621" y="597102"/>
                <a:ext cx="196200" cy="210240"/>
              </p14:xfrm>
            </p:contentPart>
          </mc:Choice>
          <mc:Fallback>
            <p:pic>
              <p:nvPicPr>
                <p:cNvPr id="31" name="Ink 30">
                  <a:extLst>
                    <a:ext uri="{FF2B5EF4-FFF2-40B4-BE49-F238E27FC236}">
                      <a16:creationId xmlns:a16="http://schemas.microsoft.com/office/drawing/2014/main" id="{E6914DC0-502B-6AD4-D55D-87B09DE4ED67}"/>
                    </a:ext>
                  </a:extLst>
                </p:cNvPr>
                <p:cNvPicPr/>
                <p:nvPr/>
              </p:nvPicPr>
              <p:blipFill>
                <a:blip r:embed="rId49"/>
                <a:stretch>
                  <a:fillRect/>
                </a:stretch>
              </p:blipFill>
              <p:spPr>
                <a:xfrm>
                  <a:off x="8100621" y="579462"/>
                  <a:ext cx="2318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Ink 32">
                  <a:extLst>
                    <a:ext uri="{FF2B5EF4-FFF2-40B4-BE49-F238E27FC236}">
                      <a16:creationId xmlns:a16="http://schemas.microsoft.com/office/drawing/2014/main" id="{066E5000-B081-EF1B-F9E3-864E139CA722}"/>
                    </a:ext>
                  </a:extLst>
                </p14:cNvPr>
                <p14:cNvContentPartPr/>
                <p14:nvPr/>
              </p14:nvContentPartPr>
              <p14:xfrm>
                <a:off x="8344701" y="504222"/>
                <a:ext cx="375840" cy="324000"/>
              </p14:xfrm>
            </p:contentPart>
          </mc:Choice>
          <mc:Fallback>
            <p:pic>
              <p:nvPicPr>
                <p:cNvPr id="33" name="Ink 32">
                  <a:extLst>
                    <a:ext uri="{FF2B5EF4-FFF2-40B4-BE49-F238E27FC236}">
                      <a16:creationId xmlns:a16="http://schemas.microsoft.com/office/drawing/2014/main" id="{066E5000-B081-EF1B-F9E3-864E139CA722}"/>
                    </a:ext>
                  </a:extLst>
                </p:cNvPr>
                <p:cNvPicPr/>
                <p:nvPr/>
              </p:nvPicPr>
              <p:blipFill>
                <a:blip r:embed="rId51"/>
                <a:stretch>
                  <a:fillRect/>
                </a:stretch>
              </p:blipFill>
              <p:spPr>
                <a:xfrm>
                  <a:off x="8326701" y="486582"/>
                  <a:ext cx="411480" cy="359640"/>
                </a:xfrm>
                <a:prstGeom prst="rect">
                  <a:avLst/>
                </a:prstGeom>
              </p:spPr>
            </p:pic>
          </mc:Fallback>
        </mc:AlternateContent>
      </p:grpSp>
      <p:grpSp>
        <p:nvGrpSpPr>
          <p:cNvPr id="41" name="Group 40">
            <a:extLst>
              <a:ext uri="{FF2B5EF4-FFF2-40B4-BE49-F238E27FC236}">
                <a16:creationId xmlns:a16="http://schemas.microsoft.com/office/drawing/2014/main" id="{0B8B62D2-4A28-B29B-9EF7-0569271EFBDC}"/>
              </a:ext>
            </a:extLst>
          </p:cNvPr>
          <p:cNvGrpSpPr/>
          <p:nvPr/>
        </p:nvGrpSpPr>
        <p:grpSpPr>
          <a:xfrm>
            <a:off x="8124741" y="2056542"/>
            <a:ext cx="855360" cy="324000"/>
            <a:chOff x="8124741" y="2056542"/>
            <a:chExt cx="855360" cy="324000"/>
          </a:xfrm>
        </p:grpSpPr>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1C224B63-21BB-AAC8-F861-4B42C4226162}"/>
                    </a:ext>
                  </a:extLst>
                </p14:cNvPr>
                <p14:cNvContentPartPr/>
                <p14:nvPr/>
              </p14:nvContentPartPr>
              <p14:xfrm>
                <a:off x="8124741" y="2246982"/>
                <a:ext cx="207360" cy="109440"/>
              </p14:xfrm>
            </p:contentPart>
          </mc:Choice>
          <mc:Fallback>
            <p:pic>
              <p:nvPicPr>
                <p:cNvPr id="35" name="Ink 34">
                  <a:extLst>
                    <a:ext uri="{FF2B5EF4-FFF2-40B4-BE49-F238E27FC236}">
                      <a16:creationId xmlns:a16="http://schemas.microsoft.com/office/drawing/2014/main" id="{1C224B63-21BB-AAC8-F861-4B42C4226162}"/>
                    </a:ext>
                  </a:extLst>
                </p:cNvPr>
                <p:cNvPicPr/>
                <p:nvPr/>
              </p:nvPicPr>
              <p:blipFill>
                <a:blip r:embed="rId53"/>
                <a:stretch>
                  <a:fillRect/>
                </a:stretch>
              </p:blipFill>
              <p:spPr>
                <a:xfrm>
                  <a:off x="8106741" y="2228982"/>
                  <a:ext cx="243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Ink 35">
                  <a:extLst>
                    <a:ext uri="{FF2B5EF4-FFF2-40B4-BE49-F238E27FC236}">
                      <a16:creationId xmlns:a16="http://schemas.microsoft.com/office/drawing/2014/main" id="{9CF36C44-D262-50D1-0393-B20A4F019192}"/>
                    </a:ext>
                  </a:extLst>
                </p14:cNvPr>
                <p14:cNvContentPartPr/>
                <p14:nvPr/>
              </p14:nvContentPartPr>
              <p14:xfrm>
                <a:off x="8376741" y="2170302"/>
                <a:ext cx="161280" cy="210240"/>
              </p14:xfrm>
            </p:contentPart>
          </mc:Choice>
          <mc:Fallback>
            <p:pic>
              <p:nvPicPr>
                <p:cNvPr id="36" name="Ink 35">
                  <a:extLst>
                    <a:ext uri="{FF2B5EF4-FFF2-40B4-BE49-F238E27FC236}">
                      <a16:creationId xmlns:a16="http://schemas.microsoft.com/office/drawing/2014/main" id="{9CF36C44-D262-50D1-0393-B20A4F019192}"/>
                    </a:ext>
                  </a:extLst>
                </p:cNvPr>
                <p:cNvPicPr/>
                <p:nvPr/>
              </p:nvPicPr>
              <p:blipFill>
                <a:blip r:embed="rId55"/>
                <a:stretch>
                  <a:fillRect/>
                </a:stretch>
              </p:blipFill>
              <p:spPr>
                <a:xfrm>
                  <a:off x="8359101" y="2152302"/>
                  <a:ext cx="1969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Ink 36">
                  <a:extLst>
                    <a:ext uri="{FF2B5EF4-FFF2-40B4-BE49-F238E27FC236}">
                      <a16:creationId xmlns:a16="http://schemas.microsoft.com/office/drawing/2014/main" id="{6FF793E6-2703-C9C3-5592-538CA2B1E4A5}"/>
                    </a:ext>
                  </a:extLst>
                </p14:cNvPr>
                <p14:cNvContentPartPr/>
                <p14:nvPr/>
              </p14:nvContentPartPr>
              <p14:xfrm>
                <a:off x="8563941" y="2212782"/>
                <a:ext cx="194760" cy="105120"/>
              </p14:xfrm>
            </p:contentPart>
          </mc:Choice>
          <mc:Fallback>
            <p:pic>
              <p:nvPicPr>
                <p:cNvPr id="37" name="Ink 36">
                  <a:extLst>
                    <a:ext uri="{FF2B5EF4-FFF2-40B4-BE49-F238E27FC236}">
                      <a16:creationId xmlns:a16="http://schemas.microsoft.com/office/drawing/2014/main" id="{6FF793E6-2703-C9C3-5592-538CA2B1E4A5}"/>
                    </a:ext>
                  </a:extLst>
                </p:cNvPr>
                <p:cNvPicPr/>
                <p:nvPr/>
              </p:nvPicPr>
              <p:blipFill>
                <a:blip r:embed="rId57"/>
                <a:stretch>
                  <a:fillRect/>
                </a:stretch>
              </p:blipFill>
              <p:spPr>
                <a:xfrm>
                  <a:off x="8545941" y="2194782"/>
                  <a:ext cx="230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7D220B9D-D88F-BAF0-0094-7CA3A72AFD2B}"/>
                    </a:ext>
                  </a:extLst>
                </p14:cNvPr>
                <p14:cNvContentPartPr/>
                <p14:nvPr/>
              </p14:nvContentPartPr>
              <p14:xfrm>
                <a:off x="8815581" y="2086062"/>
                <a:ext cx="164520" cy="225720"/>
              </p14:xfrm>
            </p:contentPart>
          </mc:Choice>
          <mc:Fallback>
            <p:pic>
              <p:nvPicPr>
                <p:cNvPr id="38" name="Ink 37">
                  <a:extLst>
                    <a:ext uri="{FF2B5EF4-FFF2-40B4-BE49-F238E27FC236}">
                      <a16:creationId xmlns:a16="http://schemas.microsoft.com/office/drawing/2014/main" id="{7D220B9D-D88F-BAF0-0094-7CA3A72AFD2B}"/>
                    </a:ext>
                  </a:extLst>
                </p:cNvPr>
                <p:cNvPicPr/>
                <p:nvPr/>
              </p:nvPicPr>
              <p:blipFill>
                <a:blip r:embed="rId59"/>
                <a:stretch>
                  <a:fillRect/>
                </a:stretch>
              </p:blipFill>
              <p:spPr>
                <a:xfrm>
                  <a:off x="8797941" y="2068422"/>
                  <a:ext cx="2001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D314883E-0F4D-A3E2-7F45-9A915BE753FB}"/>
                    </a:ext>
                  </a:extLst>
                </p14:cNvPr>
                <p14:cNvContentPartPr/>
                <p14:nvPr/>
              </p14:nvContentPartPr>
              <p14:xfrm>
                <a:off x="8535141" y="2198382"/>
                <a:ext cx="128880" cy="58680"/>
              </p14:xfrm>
            </p:contentPart>
          </mc:Choice>
          <mc:Fallback>
            <p:pic>
              <p:nvPicPr>
                <p:cNvPr id="39" name="Ink 38">
                  <a:extLst>
                    <a:ext uri="{FF2B5EF4-FFF2-40B4-BE49-F238E27FC236}">
                      <a16:creationId xmlns:a16="http://schemas.microsoft.com/office/drawing/2014/main" id="{D314883E-0F4D-A3E2-7F45-9A915BE753FB}"/>
                    </a:ext>
                  </a:extLst>
                </p:cNvPr>
                <p:cNvPicPr/>
                <p:nvPr/>
              </p:nvPicPr>
              <p:blipFill>
                <a:blip r:embed="rId61"/>
                <a:stretch>
                  <a:fillRect/>
                </a:stretch>
              </p:blipFill>
              <p:spPr>
                <a:xfrm>
                  <a:off x="8517141" y="2180742"/>
                  <a:ext cx="164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144A4551-3C0A-C3E9-B84D-1FA086E264C2}"/>
                    </a:ext>
                  </a:extLst>
                </p14:cNvPr>
                <p14:cNvContentPartPr/>
                <p14:nvPr/>
              </p14:nvContentPartPr>
              <p14:xfrm>
                <a:off x="8866341" y="2056542"/>
                <a:ext cx="360" cy="360"/>
              </p14:xfrm>
            </p:contentPart>
          </mc:Choice>
          <mc:Fallback>
            <p:pic>
              <p:nvPicPr>
                <p:cNvPr id="40" name="Ink 39">
                  <a:extLst>
                    <a:ext uri="{FF2B5EF4-FFF2-40B4-BE49-F238E27FC236}">
                      <a16:creationId xmlns:a16="http://schemas.microsoft.com/office/drawing/2014/main" id="{144A4551-3C0A-C3E9-B84D-1FA086E264C2}"/>
                    </a:ext>
                  </a:extLst>
                </p:cNvPr>
                <p:cNvPicPr/>
                <p:nvPr/>
              </p:nvPicPr>
              <p:blipFill>
                <a:blip r:embed="rId63"/>
                <a:stretch>
                  <a:fillRect/>
                </a:stretch>
              </p:blipFill>
              <p:spPr>
                <a:xfrm>
                  <a:off x="8848341" y="2038902"/>
                  <a:ext cx="36000" cy="36000"/>
                </a:xfrm>
                <a:prstGeom prst="rect">
                  <a:avLst/>
                </a:prstGeom>
              </p:spPr>
            </p:pic>
          </mc:Fallback>
        </mc:AlternateContent>
      </p:grpSp>
    </p:spTree>
    <p:extLst>
      <p:ext uri="{BB962C8B-B14F-4D97-AF65-F5344CB8AC3E}">
        <p14:creationId xmlns:p14="http://schemas.microsoft.com/office/powerpoint/2010/main" val="996140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566598"/>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5166" y="113430"/>
            <a:ext cx="11756833" cy="5886227"/>
          </a:xfrm>
          <a:prstGeom prst="rect">
            <a:avLst/>
          </a:prstGeom>
          <a:noFill/>
        </p:spPr>
        <p:txBody>
          <a:bodyPr wrap="square" rtlCol="0">
            <a:spAutoFit/>
          </a:bodyPr>
          <a:lstStyle/>
          <a:p>
            <a:r>
              <a:rPr lang="en-US" sz="2800" b="1">
                <a:solidFill>
                  <a:srgbClr val="FFC000"/>
                </a:solidFill>
                <a:cs typeface="+mj-cs"/>
              </a:rPr>
              <a:t>Sifrei Bamidbar 136:1</a:t>
            </a:r>
          </a:p>
          <a:p>
            <a:r>
              <a:rPr lang="en-US" sz="2050">
                <a:solidFill>
                  <a:srgbClr val="FFC000"/>
                </a:solidFill>
                <a:cs typeface="+mj-cs"/>
              </a:rPr>
              <a:t>(</a:t>
            </a:r>
            <a:r>
              <a:rPr lang="en-US" sz="2050">
                <a:solidFill>
                  <a:srgbClr val="00B0F0"/>
                </a:solidFill>
                <a:cs typeface="+mj-cs"/>
              </a:rPr>
              <a:t>Devarim 34:4</a:t>
            </a:r>
            <a:r>
              <a:rPr lang="en-US" sz="2050">
                <a:solidFill>
                  <a:srgbClr val="FFC000"/>
                </a:solidFill>
                <a:cs typeface="+mj-cs"/>
              </a:rPr>
              <a:t>) </a:t>
            </a:r>
            <a:r>
              <a:rPr lang="en-US" sz="2050">
                <a:solidFill>
                  <a:srgbClr val="00B0F0"/>
                </a:solidFill>
                <a:cs typeface="+mj-cs"/>
              </a:rPr>
              <a:t>"And the L-rd said: This is the land, etc.": </a:t>
            </a:r>
            <a:r>
              <a:rPr lang="en-US" sz="2050">
                <a:solidFill>
                  <a:srgbClr val="FFC000"/>
                </a:solidFill>
                <a:cs typeface="+mj-cs"/>
              </a:rPr>
              <a:t>R. Akiva says: Scripture hereby apprises us that the L-rd showed Moses all the recesses of Eretz Yisrael as (if it were) a set table, viz. (Ibid. 1) </a:t>
            </a:r>
            <a:r>
              <a:rPr lang="en-US" sz="2050">
                <a:solidFill>
                  <a:srgbClr val="00B0F0"/>
                </a:solidFill>
                <a:cs typeface="+mj-cs"/>
              </a:rPr>
              <a:t>"And the L-rd showed him all the land."</a:t>
            </a:r>
            <a:r>
              <a:rPr lang="en-US" sz="2050">
                <a:solidFill>
                  <a:srgbClr val="FFC000"/>
                </a:solidFill>
                <a:cs typeface="+mj-cs"/>
              </a:rPr>
              <a:t> R. Eliezer says: He empowered Moses' eyes to see from one end of the world to the other. And thus do you find with the tzaddikim — that they see from one end of the world to the other, as it is written (</a:t>
            </a:r>
            <a:r>
              <a:rPr lang="en-US" sz="2050">
                <a:solidFill>
                  <a:srgbClr val="00B0F0"/>
                </a:solidFill>
                <a:cs typeface="+mj-cs"/>
              </a:rPr>
              <a:t>Isaiah 33:13</a:t>
            </a:r>
            <a:r>
              <a:rPr lang="en-US" sz="2050">
                <a:solidFill>
                  <a:srgbClr val="FFC000"/>
                </a:solidFill>
                <a:cs typeface="+mj-cs"/>
              </a:rPr>
              <a:t>) </a:t>
            </a:r>
            <a:r>
              <a:rPr lang="en-US" sz="2050">
                <a:solidFill>
                  <a:srgbClr val="00B0F0"/>
                </a:solidFill>
                <a:cs typeface="+mj-cs"/>
              </a:rPr>
              <a:t>"The King in His beauty shall your eyes see. They shall see the land roundabout." </a:t>
            </a:r>
            <a:r>
              <a:rPr lang="en-US" sz="2050">
                <a:solidFill>
                  <a:srgbClr val="FFC000"/>
                </a:solidFill>
                <a:cs typeface="+mj-cs"/>
              </a:rPr>
              <a:t>We find, then, two kinds of </a:t>
            </a:r>
            <a:r>
              <a:rPr lang="en-US" sz="2050">
                <a:solidFill>
                  <a:srgbClr val="00B0F0"/>
                </a:solidFill>
                <a:cs typeface="+mj-cs"/>
              </a:rPr>
              <a:t>"seeings" </a:t>
            </a:r>
            <a:r>
              <a:rPr lang="en-US" sz="2050">
                <a:solidFill>
                  <a:srgbClr val="FFC000"/>
                </a:solidFill>
                <a:cs typeface="+mj-cs"/>
              </a:rPr>
              <a:t>— one of pleasure; the other, of pain. Of Abraham it is written (</a:t>
            </a:r>
            <a:r>
              <a:rPr lang="en-US" sz="2050">
                <a:solidFill>
                  <a:srgbClr val="00B0F0"/>
                </a:solidFill>
                <a:cs typeface="+mj-cs"/>
              </a:rPr>
              <a:t>Bereshit 13:14</a:t>
            </a:r>
            <a:r>
              <a:rPr lang="en-US" sz="2050">
                <a:solidFill>
                  <a:srgbClr val="FFC000"/>
                </a:solidFill>
                <a:cs typeface="+mj-cs"/>
              </a:rPr>
              <a:t>) </a:t>
            </a:r>
            <a:r>
              <a:rPr lang="en-US" sz="2050">
                <a:solidFill>
                  <a:srgbClr val="00B0F0"/>
                </a:solidFill>
                <a:cs typeface="+mj-cs"/>
              </a:rPr>
              <a:t>"Lift up your eyes and see, from the place where you find yourself, etc." </a:t>
            </a:r>
            <a:r>
              <a:rPr lang="en-US" sz="2050">
                <a:solidFill>
                  <a:srgbClr val="FFC000"/>
                </a:solidFill>
                <a:cs typeface="+mj-cs"/>
              </a:rPr>
              <a:t>— a seeing of pleasure. Of Moses it is written (</a:t>
            </a:r>
            <a:r>
              <a:rPr lang="en-US" sz="2050">
                <a:solidFill>
                  <a:srgbClr val="00B0F0"/>
                </a:solidFill>
                <a:cs typeface="+mj-cs"/>
              </a:rPr>
              <a:t>Bamidbar 27:12</a:t>
            </a:r>
            <a:r>
              <a:rPr lang="en-US" sz="2050">
                <a:solidFill>
                  <a:srgbClr val="FFC000"/>
                </a:solidFill>
                <a:cs typeface="+mj-cs"/>
              </a:rPr>
              <a:t>) </a:t>
            </a:r>
            <a:r>
              <a:rPr lang="en-US" sz="2050">
                <a:solidFill>
                  <a:srgbClr val="00B0F0"/>
                </a:solidFill>
                <a:cs typeface="+mj-cs"/>
              </a:rPr>
              <a:t>"Go up to this Mount Avarim, etc." </a:t>
            </a:r>
            <a:r>
              <a:rPr lang="en-US" sz="2050">
                <a:solidFill>
                  <a:srgbClr val="FFC000"/>
                </a:solidFill>
                <a:cs typeface="+mj-cs"/>
              </a:rPr>
              <a:t>(</a:t>
            </a:r>
            <a:r>
              <a:rPr lang="en-US" sz="2050">
                <a:solidFill>
                  <a:srgbClr val="00B0F0"/>
                </a:solidFill>
                <a:cs typeface="+mj-cs"/>
              </a:rPr>
              <a:t>Devarim 3:27</a:t>
            </a:r>
            <a:r>
              <a:rPr lang="en-US" sz="2050">
                <a:solidFill>
                  <a:srgbClr val="FFC000"/>
                </a:solidFill>
                <a:cs typeface="+mj-cs"/>
              </a:rPr>
              <a:t>) </a:t>
            </a:r>
            <a:r>
              <a:rPr lang="en-US" sz="2050">
                <a:solidFill>
                  <a:srgbClr val="00B0F0"/>
                </a:solidFill>
                <a:cs typeface="+mj-cs"/>
              </a:rPr>
              <a:t>"Go up to the summit of Pisgah, etc."</a:t>
            </a:r>
            <a:r>
              <a:rPr lang="en-US" sz="2050">
                <a:solidFill>
                  <a:srgbClr val="FFC000"/>
                </a:solidFill>
                <a:cs typeface="+mj-cs"/>
              </a:rPr>
              <a:t> — a seeing of pain. And thus do you find two kinds of </a:t>
            </a:r>
            <a:r>
              <a:rPr lang="en-US" sz="2050">
                <a:solidFill>
                  <a:srgbClr val="00B0F0"/>
                </a:solidFill>
                <a:cs typeface="+mj-cs"/>
              </a:rPr>
              <a:t>"drawing near" </a:t>
            </a:r>
            <a:r>
              <a:rPr lang="en-US" sz="2050">
                <a:solidFill>
                  <a:srgbClr val="FFC000"/>
                </a:solidFill>
                <a:cs typeface="+mj-cs"/>
              </a:rPr>
              <a:t>— one for the sake of Heaven; the other, not for the sake of heaven. (</a:t>
            </a:r>
            <a:r>
              <a:rPr lang="en-US" sz="2050">
                <a:solidFill>
                  <a:srgbClr val="00B0F0"/>
                </a:solidFill>
                <a:cs typeface="+mj-cs"/>
              </a:rPr>
              <a:t>Devarim 4:11</a:t>
            </a:r>
            <a:r>
              <a:rPr lang="en-US" sz="2050">
                <a:solidFill>
                  <a:srgbClr val="FFC000"/>
                </a:solidFill>
                <a:cs typeface="+mj-cs"/>
              </a:rPr>
              <a:t>) </a:t>
            </a:r>
            <a:r>
              <a:rPr lang="en-US" sz="2050">
                <a:solidFill>
                  <a:srgbClr val="00B0F0"/>
                </a:solidFill>
                <a:cs typeface="+mj-cs"/>
              </a:rPr>
              <a:t>"And you drew near and you stood at the foot of the mountain" </a:t>
            </a:r>
            <a:r>
              <a:rPr lang="en-US" sz="2050">
                <a:solidFill>
                  <a:srgbClr val="FFC000"/>
                </a:solidFill>
                <a:cs typeface="+mj-cs"/>
              </a:rPr>
              <a:t>— drawing near for the sake of Heaven. (</a:t>
            </a:r>
            <a:r>
              <a:rPr lang="en-US" sz="2050">
                <a:solidFill>
                  <a:srgbClr val="00B0F0"/>
                </a:solidFill>
                <a:cs typeface="+mj-cs"/>
              </a:rPr>
              <a:t>Ibid. 1:22</a:t>
            </a:r>
            <a:r>
              <a:rPr lang="en-US" sz="2050">
                <a:solidFill>
                  <a:srgbClr val="FFC000"/>
                </a:solidFill>
                <a:cs typeface="+mj-cs"/>
              </a:rPr>
              <a:t>) </a:t>
            </a:r>
            <a:r>
              <a:rPr lang="en-US" sz="2050">
                <a:solidFill>
                  <a:srgbClr val="00B0F0"/>
                </a:solidFill>
                <a:cs typeface="+mj-cs"/>
              </a:rPr>
              <a:t>"Then all of you drew near to me" </a:t>
            </a:r>
            <a:r>
              <a:rPr lang="en-US" sz="2050">
                <a:solidFill>
                  <a:srgbClr val="FFC000"/>
                </a:solidFill>
                <a:cs typeface="+mj-cs"/>
              </a:rPr>
              <a:t>— drawing near not for the sake of Heaven. (</a:t>
            </a:r>
            <a:r>
              <a:rPr lang="en-US" sz="2050">
                <a:solidFill>
                  <a:srgbClr val="00B0F0"/>
                </a:solidFill>
                <a:cs typeface="+mj-cs"/>
              </a:rPr>
              <a:t>Ibid. 3:28</a:t>
            </a:r>
            <a:r>
              <a:rPr lang="en-US" sz="2050">
                <a:solidFill>
                  <a:srgbClr val="FFC000"/>
                </a:solidFill>
                <a:cs typeface="+mj-cs"/>
              </a:rPr>
              <a:t>) </a:t>
            </a:r>
            <a:r>
              <a:rPr lang="en-US" sz="2050">
                <a:solidFill>
                  <a:srgbClr val="00B0F0"/>
                </a:solidFill>
                <a:cs typeface="+mj-cs"/>
              </a:rPr>
              <a:t>"And command Joshua and strengthen him and hearten him"</a:t>
            </a:r>
            <a:r>
              <a:rPr lang="en-US" sz="2050">
                <a:solidFill>
                  <a:srgbClr val="FFC000"/>
                </a:solidFill>
                <a:cs typeface="+mj-cs"/>
              </a:rPr>
              <a:t> — towards the learning (of Torah). R. Yehudah says: Command him in respect to the Giveonites (i.e., to accept them). Variantly: Command him relative to the trials and tribulations and the contentions. </a:t>
            </a:r>
            <a:r>
              <a:rPr lang="en-US" sz="2050">
                <a:solidFill>
                  <a:srgbClr val="00B0F0"/>
                </a:solidFill>
                <a:cs typeface="+mj-cs"/>
              </a:rPr>
              <a:t>"for he will pass before this people, and he will cause them to inherit, etc."</a:t>
            </a:r>
            <a:r>
              <a:rPr lang="en-US" sz="2050">
                <a:solidFill>
                  <a:srgbClr val="FFC000"/>
                </a:solidFill>
                <a:cs typeface="+mj-cs"/>
              </a:rPr>
              <a:t>: We are hereby apprised that he would not die until he had caused them to inherit the land. </a:t>
            </a:r>
            <a:r>
              <a:rPr lang="en-US" sz="2050">
                <a:solidFill>
                  <a:srgbClr val="00B0F0"/>
                </a:solidFill>
                <a:cs typeface="+mj-cs"/>
              </a:rPr>
              <a:t>"the land that you will see"</a:t>
            </a:r>
            <a:r>
              <a:rPr lang="en-US" sz="2050">
                <a:solidFill>
                  <a:srgbClr val="FFC000"/>
                </a:solidFill>
                <a:cs typeface="+mj-cs"/>
              </a:rPr>
              <a:t>: We are hereby apprised that Moses saw with his eyes what Moses did not traverse with his feet.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F3E768B-BC80-94F1-4633-6DBC8FEC94E6}"/>
                  </a:ext>
                </a:extLst>
              </p14:cNvPr>
              <p14:cNvContentPartPr/>
              <p14:nvPr/>
            </p14:nvContentPartPr>
            <p14:xfrm>
              <a:off x="1706301" y="2173542"/>
              <a:ext cx="1154160" cy="50040"/>
            </p14:xfrm>
          </p:contentPart>
        </mc:Choice>
        <mc:Fallback>
          <p:pic>
            <p:nvPicPr>
              <p:cNvPr id="2" name="Ink 1">
                <a:extLst>
                  <a:ext uri="{FF2B5EF4-FFF2-40B4-BE49-F238E27FC236}">
                    <a16:creationId xmlns:a16="http://schemas.microsoft.com/office/drawing/2014/main" id="{BF3E768B-BC80-94F1-4633-6DBC8FEC94E6}"/>
                  </a:ext>
                </a:extLst>
              </p:cNvPr>
              <p:cNvPicPr/>
              <p:nvPr/>
            </p:nvPicPr>
            <p:blipFill>
              <a:blip r:embed="rId5"/>
              <a:stretch>
                <a:fillRect/>
              </a:stretch>
            </p:blipFill>
            <p:spPr>
              <a:xfrm>
                <a:off x="1688661" y="2155902"/>
                <a:ext cx="1189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53E3DEE-AA5B-55C5-D823-B25F053F16C5}"/>
                  </a:ext>
                </a:extLst>
              </p14:cNvPr>
              <p14:cNvContentPartPr/>
              <p14:nvPr/>
            </p14:nvContentPartPr>
            <p14:xfrm>
              <a:off x="4282821" y="3104502"/>
              <a:ext cx="4320" cy="25560"/>
            </p14:xfrm>
          </p:contentPart>
        </mc:Choice>
        <mc:Fallback>
          <p:pic>
            <p:nvPicPr>
              <p:cNvPr id="4" name="Ink 3">
                <a:extLst>
                  <a:ext uri="{FF2B5EF4-FFF2-40B4-BE49-F238E27FC236}">
                    <a16:creationId xmlns:a16="http://schemas.microsoft.com/office/drawing/2014/main" id="{D53E3DEE-AA5B-55C5-D823-B25F053F16C5}"/>
                  </a:ext>
                </a:extLst>
              </p:cNvPr>
              <p:cNvPicPr/>
              <p:nvPr/>
            </p:nvPicPr>
            <p:blipFill>
              <a:blip r:embed="rId7"/>
              <a:stretch>
                <a:fillRect/>
              </a:stretch>
            </p:blipFill>
            <p:spPr>
              <a:xfrm>
                <a:off x="4264821" y="3086502"/>
                <a:ext cx="39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CDE5FFE-5CE5-A701-82FA-F90D530EDC3F}"/>
                  </a:ext>
                </a:extLst>
              </p14:cNvPr>
              <p14:cNvContentPartPr/>
              <p14:nvPr/>
            </p14:nvContentPartPr>
            <p14:xfrm>
              <a:off x="4412421" y="3375942"/>
              <a:ext cx="7311600" cy="82440"/>
            </p14:xfrm>
          </p:contentPart>
        </mc:Choice>
        <mc:Fallback>
          <p:pic>
            <p:nvPicPr>
              <p:cNvPr id="5" name="Ink 4">
                <a:extLst>
                  <a:ext uri="{FF2B5EF4-FFF2-40B4-BE49-F238E27FC236}">
                    <a16:creationId xmlns:a16="http://schemas.microsoft.com/office/drawing/2014/main" id="{DCDE5FFE-5CE5-A701-82FA-F90D530EDC3F}"/>
                  </a:ext>
                </a:extLst>
              </p:cNvPr>
              <p:cNvPicPr/>
              <p:nvPr/>
            </p:nvPicPr>
            <p:blipFill>
              <a:blip r:embed="rId9"/>
              <a:stretch>
                <a:fillRect/>
              </a:stretch>
            </p:blipFill>
            <p:spPr>
              <a:xfrm>
                <a:off x="4394421" y="3357942"/>
                <a:ext cx="7347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DC8BDB2-BD61-D7A8-BC5E-760D900F9A21}"/>
                  </a:ext>
                </a:extLst>
              </p14:cNvPr>
              <p14:cNvContentPartPr/>
              <p14:nvPr/>
            </p14:nvContentPartPr>
            <p14:xfrm>
              <a:off x="639261" y="3703182"/>
              <a:ext cx="4718160" cy="90360"/>
            </p14:xfrm>
          </p:contentPart>
        </mc:Choice>
        <mc:Fallback>
          <p:pic>
            <p:nvPicPr>
              <p:cNvPr id="7" name="Ink 6">
                <a:extLst>
                  <a:ext uri="{FF2B5EF4-FFF2-40B4-BE49-F238E27FC236}">
                    <a16:creationId xmlns:a16="http://schemas.microsoft.com/office/drawing/2014/main" id="{ADC8BDB2-BD61-D7A8-BC5E-760D900F9A21}"/>
                  </a:ext>
                </a:extLst>
              </p:cNvPr>
              <p:cNvPicPr/>
              <p:nvPr/>
            </p:nvPicPr>
            <p:blipFill>
              <a:blip r:embed="rId11"/>
              <a:stretch>
                <a:fillRect/>
              </a:stretch>
            </p:blipFill>
            <p:spPr>
              <a:xfrm>
                <a:off x="621261" y="3685182"/>
                <a:ext cx="4753800" cy="126000"/>
              </a:xfrm>
              <a:prstGeom prst="rect">
                <a:avLst/>
              </a:prstGeom>
            </p:spPr>
          </p:pic>
        </mc:Fallback>
      </mc:AlternateContent>
    </p:spTree>
    <p:extLst>
      <p:ext uri="{BB962C8B-B14F-4D97-AF65-F5344CB8AC3E}">
        <p14:creationId xmlns:p14="http://schemas.microsoft.com/office/powerpoint/2010/main" val="14783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566598"/>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41601"/>
            <a:ext cx="9482084" cy="6063198"/>
          </a:xfrm>
          <a:prstGeom prst="rect">
            <a:avLst/>
          </a:prstGeom>
          <a:noFill/>
        </p:spPr>
        <p:txBody>
          <a:bodyPr wrap="square" rtlCol="0">
            <a:spAutoFit/>
          </a:bodyPr>
          <a:lstStyle/>
          <a:p>
            <a:r>
              <a:rPr lang="en-US" sz="2800" b="1">
                <a:solidFill>
                  <a:srgbClr val="FFC000"/>
                </a:solidFill>
                <a:cs typeface="+mj-cs"/>
              </a:rPr>
              <a:t>Hebrews 12:1–3  </a:t>
            </a:r>
          </a:p>
          <a:p>
            <a:r>
              <a:rPr lang="en-US" sz="2400">
                <a:solidFill>
                  <a:srgbClr val="FFC000"/>
                </a:solidFill>
                <a:cs typeface="+mj-cs"/>
              </a:rPr>
              <a:t>12:1 Wherefore seeing we also are compassed about with so great a cloud of witnesses, let us lay aside every weight, and the sin which doth so easily beset us, and let us run with patience the race that is set before us, 12:2 Looking unto Jesus the author and finisher of our faith; who for the joy that was set before him endured the cross, despising the shame, and is set down at the right hand of the throne of God. 12:3 For consider him that endured such contradiction of sinners against himself, lest ye be wearied and faint in your minds. (KJV </a:t>
            </a:r>
            <a:r>
              <a:rPr lang="en-US" sz="2400">
                <a:solidFill>
                  <a:srgbClr val="00B0F0"/>
                </a:solidFill>
                <a:cs typeface="+mj-cs"/>
              </a:rPr>
              <a:t>*12 </a:t>
            </a:r>
            <a:r>
              <a:rPr lang="el-GR" sz="2400">
                <a:solidFill>
                  <a:srgbClr val="00B0F0"/>
                </a:solidFill>
                <a:cs typeface="+mj-cs"/>
              </a:rPr>
              <a:t>Τοιγαροῦν καὶ ἡμεῖς ⸀τοσοῦτον ἔχοντες περικείμενον ἡμῖν νέφος μαρτύρων,* ὄγκον ἀποθέμενοι πάντα καὶ τὴν ⸁εὐπερίστατον ἁμαρτίαν,* διʼ ὑπομονῆς τρέχωμεν τὸν προκείμενον ἡμῖν ἀγῶνα* 2 ἀφορῶντες εἰς τὸν τῆς πίστεως ἀρχηγὸν καὶ τελειωτὴν* Ἰησοῦν,* ὃς ἀντὶ τῆς προκειμένης αὐτῷ χαρᾶς ὑπέμεινεν ⸆ σταυρὸν αἰσχύνης* καταφρονήσας ἐν δεξιᾷ τε τοῦ θρόνου τοῦ θεοῦ ⸀κεκάθικεν.* 3 ἀναλογίσασθε γὰρ °τὸν τοιαύτην ὑπομεμενηκότα ὑπὸ τῶν ἁμαρτωλῶν εἰς ⸀ἑαυτὸν ἀντιλογίαν,* ἵνα μὴ κάμητε ταῖς ψυχαῖς °1ὑμῶν ⸁ἐκλυόμενοι.*</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25E1FF1-A14F-00FD-80E6-A5DA50E539B3}"/>
                  </a:ext>
                </a:extLst>
              </p14:cNvPr>
              <p14:cNvContentPartPr/>
              <p14:nvPr/>
            </p14:nvContentPartPr>
            <p14:xfrm>
              <a:off x="2514501" y="2454342"/>
              <a:ext cx="58320" cy="50400"/>
            </p14:xfrm>
          </p:contentPart>
        </mc:Choice>
        <mc:Fallback>
          <p:pic>
            <p:nvPicPr>
              <p:cNvPr id="2" name="Ink 1">
                <a:extLst>
                  <a:ext uri="{FF2B5EF4-FFF2-40B4-BE49-F238E27FC236}">
                    <a16:creationId xmlns:a16="http://schemas.microsoft.com/office/drawing/2014/main" id="{425E1FF1-A14F-00FD-80E6-A5DA50E539B3}"/>
                  </a:ext>
                </a:extLst>
              </p:cNvPr>
              <p:cNvPicPr/>
              <p:nvPr/>
            </p:nvPicPr>
            <p:blipFill>
              <a:blip r:embed="rId5"/>
              <a:stretch>
                <a:fillRect/>
              </a:stretch>
            </p:blipFill>
            <p:spPr>
              <a:xfrm>
                <a:off x="2496501" y="2436702"/>
                <a:ext cx="93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F1503CE-2D0A-BB23-E410-5C1A4456BF12}"/>
                  </a:ext>
                </a:extLst>
              </p14:cNvPr>
              <p14:cNvContentPartPr/>
              <p14:nvPr/>
            </p14:nvContentPartPr>
            <p14:xfrm>
              <a:off x="1176381" y="903102"/>
              <a:ext cx="8393040" cy="118800"/>
            </p14:xfrm>
          </p:contentPart>
        </mc:Choice>
        <mc:Fallback>
          <p:pic>
            <p:nvPicPr>
              <p:cNvPr id="4" name="Ink 3">
                <a:extLst>
                  <a:ext uri="{FF2B5EF4-FFF2-40B4-BE49-F238E27FC236}">
                    <a16:creationId xmlns:a16="http://schemas.microsoft.com/office/drawing/2014/main" id="{EF1503CE-2D0A-BB23-E410-5C1A4456BF12}"/>
                  </a:ext>
                </a:extLst>
              </p:cNvPr>
              <p:cNvPicPr/>
              <p:nvPr/>
            </p:nvPicPr>
            <p:blipFill>
              <a:blip r:embed="rId7"/>
              <a:stretch>
                <a:fillRect/>
              </a:stretch>
            </p:blipFill>
            <p:spPr>
              <a:xfrm>
                <a:off x="1158381" y="885102"/>
                <a:ext cx="84286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ABAF9E1-E4AA-BD5A-8D8F-BAD18D91AC46}"/>
                  </a:ext>
                </a:extLst>
              </p14:cNvPr>
              <p14:cNvContentPartPr/>
              <p14:nvPr/>
            </p14:nvContentPartPr>
            <p14:xfrm>
              <a:off x="498861" y="1272102"/>
              <a:ext cx="1465200" cy="95760"/>
            </p14:xfrm>
          </p:contentPart>
        </mc:Choice>
        <mc:Fallback>
          <p:pic>
            <p:nvPicPr>
              <p:cNvPr id="5" name="Ink 4">
                <a:extLst>
                  <a:ext uri="{FF2B5EF4-FFF2-40B4-BE49-F238E27FC236}">
                    <a16:creationId xmlns:a16="http://schemas.microsoft.com/office/drawing/2014/main" id="{9ABAF9E1-E4AA-BD5A-8D8F-BAD18D91AC46}"/>
                  </a:ext>
                </a:extLst>
              </p:cNvPr>
              <p:cNvPicPr/>
              <p:nvPr/>
            </p:nvPicPr>
            <p:blipFill>
              <a:blip r:embed="rId9"/>
              <a:stretch>
                <a:fillRect/>
              </a:stretch>
            </p:blipFill>
            <p:spPr>
              <a:xfrm>
                <a:off x="480861" y="1254462"/>
                <a:ext cx="1500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5087C21-D5C6-7DAF-CD60-045CAAE03B5E}"/>
                  </a:ext>
                </a:extLst>
              </p14:cNvPr>
              <p14:cNvContentPartPr/>
              <p14:nvPr/>
            </p14:nvContentPartPr>
            <p14:xfrm>
              <a:off x="7240221" y="2717142"/>
              <a:ext cx="1833840" cy="122400"/>
            </p14:xfrm>
          </p:contentPart>
        </mc:Choice>
        <mc:Fallback>
          <p:pic>
            <p:nvPicPr>
              <p:cNvPr id="7" name="Ink 6">
                <a:extLst>
                  <a:ext uri="{FF2B5EF4-FFF2-40B4-BE49-F238E27FC236}">
                    <a16:creationId xmlns:a16="http://schemas.microsoft.com/office/drawing/2014/main" id="{15087C21-D5C6-7DAF-CD60-045CAAE03B5E}"/>
                  </a:ext>
                </a:extLst>
              </p:cNvPr>
              <p:cNvPicPr/>
              <p:nvPr/>
            </p:nvPicPr>
            <p:blipFill>
              <a:blip r:embed="rId11"/>
              <a:stretch>
                <a:fillRect/>
              </a:stretch>
            </p:blipFill>
            <p:spPr>
              <a:xfrm>
                <a:off x="7222581" y="2699142"/>
                <a:ext cx="1869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3301254-CEB0-1CBB-8E01-47579E96C14B}"/>
                  </a:ext>
                </a:extLst>
              </p14:cNvPr>
              <p14:cNvContentPartPr/>
              <p14:nvPr/>
            </p14:nvContentPartPr>
            <p14:xfrm>
              <a:off x="668421" y="3145542"/>
              <a:ext cx="6491880" cy="122040"/>
            </p14:xfrm>
          </p:contentPart>
        </mc:Choice>
        <mc:Fallback>
          <p:pic>
            <p:nvPicPr>
              <p:cNvPr id="9" name="Ink 8">
                <a:extLst>
                  <a:ext uri="{FF2B5EF4-FFF2-40B4-BE49-F238E27FC236}">
                    <a16:creationId xmlns:a16="http://schemas.microsoft.com/office/drawing/2014/main" id="{C3301254-CEB0-1CBB-8E01-47579E96C14B}"/>
                  </a:ext>
                </a:extLst>
              </p:cNvPr>
              <p:cNvPicPr/>
              <p:nvPr/>
            </p:nvPicPr>
            <p:blipFill>
              <a:blip r:embed="rId13"/>
              <a:stretch>
                <a:fillRect/>
              </a:stretch>
            </p:blipFill>
            <p:spPr>
              <a:xfrm>
                <a:off x="650781" y="3127542"/>
                <a:ext cx="6527520" cy="157680"/>
              </a:xfrm>
              <a:prstGeom prst="rect">
                <a:avLst/>
              </a:prstGeom>
            </p:spPr>
          </p:pic>
        </mc:Fallback>
      </mc:AlternateContent>
      <p:grpSp>
        <p:nvGrpSpPr>
          <p:cNvPr id="13" name="Group 12">
            <a:extLst>
              <a:ext uri="{FF2B5EF4-FFF2-40B4-BE49-F238E27FC236}">
                <a16:creationId xmlns:a16="http://schemas.microsoft.com/office/drawing/2014/main" id="{14CD9B1A-66B9-4E56-7B92-9D69C70D9D06}"/>
              </a:ext>
            </a:extLst>
          </p:cNvPr>
          <p:cNvGrpSpPr/>
          <p:nvPr/>
        </p:nvGrpSpPr>
        <p:grpSpPr>
          <a:xfrm>
            <a:off x="3473901" y="2398542"/>
            <a:ext cx="4467240" cy="87840"/>
            <a:chOff x="3473901" y="2398542"/>
            <a:chExt cx="4467240" cy="8784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A526910-6D7F-2811-5F91-CA82A16D4C0F}"/>
                    </a:ext>
                  </a:extLst>
                </p14:cNvPr>
                <p14:cNvContentPartPr/>
                <p14:nvPr/>
              </p14:nvContentPartPr>
              <p14:xfrm>
                <a:off x="3473901" y="2398542"/>
                <a:ext cx="2024280" cy="60840"/>
              </p14:xfrm>
            </p:contentPart>
          </mc:Choice>
          <mc:Fallback>
            <p:pic>
              <p:nvPicPr>
                <p:cNvPr id="11" name="Ink 10">
                  <a:extLst>
                    <a:ext uri="{FF2B5EF4-FFF2-40B4-BE49-F238E27FC236}">
                      <a16:creationId xmlns:a16="http://schemas.microsoft.com/office/drawing/2014/main" id="{8A526910-6D7F-2811-5F91-CA82A16D4C0F}"/>
                    </a:ext>
                  </a:extLst>
                </p:cNvPr>
                <p:cNvPicPr/>
                <p:nvPr/>
              </p:nvPicPr>
              <p:blipFill>
                <a:blip r:embed="rId15"/>
                <a:stretch>
                  <a:fillRect/>
                </a:stretch>
              </p:blipFill>
              <p:spPr>
                <a:xfrm>
                  <a:off x="3456261" y="2380902"/>
                  <a:ext cx="2059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3992BC9-CC2E-1CC3-3045-2645195D62DE}"/>
                    </a:ext>
                  </a:extLst>
                </p14:cNvPr>
                <p14:cNvContentPartPr/>
                <p14:nvPr/>
              </p14:nvContentPartPr>
              <p14:xfrm>
                <a:off x="6062661" y="2410782"/>
                <a:ext cx="1878480" cy="75600"/>
              </p14:xfrm>
            </p:contentPart>
          </mc:Choice>
          <mc:Fallback>
            <p:pic>
              <p:nvPicPr>
                <p:cNvPr id="12" name="Ink 11">
                  <a:extLst>
                    <a:ext uri="{FF2B5EF4-FFF2-40B4-BE49-F238E27FC236}">
                      <a16:creationId xmlns:a16="http://schemas.microsoft.com/office/drawing/2014/main" id="{33992BC9-CC2E-1CC3-3045-2645195D62DE}"/>
                    </a:ext>
                  </a:extLst>
                </p:cNvPr>
                <p:cNvPicPr/>
                <p:nvPr/>
              </p:nvPicPr>
              <p:blipFill>
                <a:blip r:embed="rId17"/>
                <a:stretch>
                  <a:fillRect/>
                </a:stretch>
              </p:blipFill>
              <p:spPr>
                <a:xfrm>
                  <a:off x="6045021" y="2393142"/>
                  <a:ext cx="1914120" cy="111240"/>
                </a:xfrm>
                <a:prstGeom prst="rect">
                  <a:avLst/>
                </a:prstGeom>
              </p:spPr>
            </p:pic>
          </mc:Fallback>
        </mc:AlternateContent>
      </p:grpSp>
    </p:spTree>
    <p:extLst>
      <p:ext uri="{BB962C8B-B14F-4D97-AF65-F5344CB8AC3E}">
        <p14:creationId xmlns:p14="http://schemas.microsoft.com/office/powerpoint/2010/main" val="136660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5498673"/>
          </a:xfrm>
          <a:prstGeom prst="roundRect">
            <a:avLst/>
          </a:prstGeom>
          <a:solidFill>
            <a:schemeClr val="tx1">
              <a:alpha val="6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5166" y="291401"/>
            <a:ext cx="9482084" cy="4832092"/>
          </a:xfrm>
          <a:prstGeom prst="rect">
            <a:avLst/>
          </a:prstGeom>
          <a:noFill/>
        </p:spPr>
        <p:txBody>
          <a:bodyPr wrap="square" rtlCol="0">
            <a:spAutoFit/>
          </a:bodyPr>
          <a:lstStyle/>
          <a:p>
            <a:r>
              <a:rPr lang="en-US" sz="2800" b="1">
                <a:solidFill>
                  <a:srgbClr val="FFC000"/>
                </a:solidFill>
                <a:cs typeface="+mj-cs"/>
              </a:rPr>
              <a:t>Talmud Bavli Berakhot 60a:17</a:t>
            </a:r>
          </a:p>
          <a:p>
            <a:r>
              <a:rPr lang="en-US" sz="2800">
                <a:solidFill>
                  <a:srgbClr val="FFC000"/>
                </a:solidFill>
                <a:cs typeface="+mj-cs"/>
              </a:rPr>
              <a:t>The Gemara relates: This student was once walking after Rabbi Yishmael, son of Rabbi Yosei, in the marketplace of Zion. Rabbi Yishmael saw that the student was afraid. He said to him: You are a sinner, as it is written: </a:t>
            </a:r>
            <a:r>
              <a:rPr lang="en-US" sz="2800">
                <a:solidFill>
                  <a:srgbClr val="00B0F0"/>
                </a:solidFill>
                <a:cs typeface="+mj-cs"/>
              </a:rPr>
              <a:t>“The transgressors in Zion are afraid, trembling has seized the ungodly” </a:t>
            </a:r>
            <a:r>
              <a:rPr lang="en-US" sz="2800">
                <a:solidFill>
                  <a:srgbClr val="FFC000"/>
                </a:solidFill>
                <a:cs typeface="+mj-cs"/>
              </a:rPr>
              <a:t>(</a:t>
            </a:r>
            <a:r>
              <a:rPr lang="en-US" sz="2800">
                <a:solidFill>
                  <a:srgbClr val="00B0F0"/>
                </a:solidFill>
                <a:cs typeface="+mj-cs"/>
              </a:rPr>
              <a:t>Isaiah 33:14</a:t>
            </a:r>
            <a:r>
              <a:rPr lang="en-US" sz="2800">
                <a:solidFill>
                  <a:srgbClr val="FFC000"/>
                </a:solidFill>
                <a:cs typeface="+mj-cs"/>
              </a:rPr>
              <a:t>). The student replied: And is it not written: </a:t>
            </a:r>
            <a:r>
              <a:rPr lang="en-US" sz="2800">
                <a:solidFill>
                  <a:srgbClr val="00B0F0"/>
                </a:solidFill>
                <a:cs typeface="+mj-cs"/>
              </a:rPr>
              <a:t>“Happy is the man that fears always” </a:t>
            </a:r>
            <a:r>
              <a:rPr lang="en-US" sz="2800">
                <a:solidFill>
                  <a:srgbClr val="FFC000"/>
                </a:solidFill>
                <a:cs typeface="+mj-cs"/>
              </a:rPr>
              <a:t>(</a:t>
            </a:r>
            <a:r>
              <a:rPr lang="en-US" sz="2800">
                <a:solidFill>
                  <a:srgbClr val="00B0F0"/>
                </a:solidFill>
                <a:cs typeface="+mj-cs"/>
              </a:rPr>
              <a:t>Proverbs 28:14</a:t>
            </a:r>
            <a:r>
              <a:rPr lang="en-US" sz="2800">
                <a:solidFill>
                  <a:srgbClr val="FFC000"/>
                </a:solidFill>
                <a:cs typeface="+mj-cs"/>
              </a:rPr>
              <a:t>)? Rabbi Yishmael said to him: That verse is written with regard to matters of Torah, that one should be afraid lest he forget them. For everything else, one must trust in God.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6B7BD34-EFEA-4CD3-2ECC-6FA3CE2A9416}"/>
                  </a:ext>
                </a:extLst>
              </p14:cNvPr>
              <p14:cNvContentPartPr/>
              <p14:nvPr/>
            </p14:nvContentPartPr>
            <p14:xfrm>
              <a:off x="6790581" y="2878782"/>
              <a:ext cx="1572480" cy="77040"/>
            </p14:xfrm>
          </p:contentPart>
        </mc:Choice>
        <mc:Fallback>
          <p:pic>
            <p:nvPicPr>
              <p:cNvPr id="2" name="Ink 1">
                <a:extLst>
                  <a:ext uri="{FF2B5EF4-FFF2-40B4-BE49-F238E27FC236}">
                    <a16:creationId xmlns:a16="http://schemas.microsoft.com/office/drawing/2014/main" id="{A6B7BD34-EFEA-4CD3-2ECC-6FA3CE2A9416}"/>
                  </a:ext>
                </a:extLst>
              </p:cNvPr>
              <p:cNvPicPr/>
              <p:nvPr/>
            </p:nvPicPr>
            <p:blipFill>
              <a:blip r:embed="rId5"/>
              <a:stretch>
                <a:fillRect/>
              </a:stretch>
            </p:blipFill>
            <p:spPr>
              <a:xfrm>
                <a:off x="6772581" y="2861142"/>
                <a:ext cx="1608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59EE266-0220-540B-AEA6-22CA307AD542}"/>
                  </a:ext>
                </a:extLst>
              </p14:cNvPr>
              <p14:cNvContentPartPr/>
              <p14:nvPr/>
            </p14:nvContentPartPr>
            <p14:xfrm>
              <a:off x="9319941" y="3294582"/>
              <a:ext cx="62280" cy="55080"/>
            </p14:xfrm>
          </p:contentPart>
        </mc:Choice>
        <mc:Fallback>
          <p:pic>
            <p:nvPicPr>
              <p:cNvPr id="4" name="Ink 3">
                <a:extLst>
                  <a:ext uri="{FF2B5EF4-FFF2-40B4-BE49-F238E27FC236}">
                    <a16:creationId xmlns:a16="http://schemas.microsoft.com/office/drawing/2014/main" id="{159EE266-0220-540B-AEA6-22CA307AD542}"/>
                  </a:ext>
                </a:extLst>
              </p:cNvPr>
              <p:cNvPicPr/>
              <p:nvPr/>
            </p:nvPicPr>
            <p:blipFill>
              <a:blip r:embed="rId7"/>
              <a:stretch>
                <a:fillRect/>
              </a:stretch>
            </p:blipFill>
            <p:spPr>
              <a:xfrm>
                <a:off x="9302301" y="3276942"/>
                <a:ext cx="979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09B6083-D6F6-D68D-B561-DE1E77242D63}"/>
                  </a:ext>
                </a:extLst>
              </p14:cNvPr>
              <p14:cNvContentPartPr/>
              <p14:nvPr/>
            </p14:nvContentPartPr>
            <p14:xfrm>
              <a:off x="1093221" y="3577182"/>
              <a:ext cx="24120" cy="26640"/>
            </p14:xfrm>
          </p:contentPart>
        </mc:Choice>
        <mc:Fallback>
          <p:pic>
            <p:nvPicPr>
              <p:cNvPr id="5" name="Ink 4">
                <a:extLst>
                  <a:ext uri="{FF2B5EF4-FFF2-40B4-BE49-F238E27FC236}">
                    <a16:creationId xmlns:a16="http://schemas.microsoft.com/office/drawing/2014/main" id="{B09B6083-D6F6-D68D-B561-DE1E77242D63}"/>
                  </a:ext>
                </a:extLst>
              </p:cNvPr>
              <p:cNvPicPr/>
              <p:nvPr/>
            </p:nvPicPr>
            <p:blipFill>
              <a:blip r:embed="rId9"/>
              <a:stretch>
                <a:fillRect/>
              </a:stretch>
            </p:blipFill>
            <p:spPr>
              <a:xfrm>
                <a:off x="1075581" y="3559542"/>
                <a:ext cx="597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0364E24-4414-6DE9-8BFB-6764F9C7CEFA}"/>
                  </a:ext>
                </a:extLst>
              </p14:cNvPr>
              <p14:cNvContentPartPr/>
              <p14:nvPr/>
            </p14:nvContentPartPr>
            <p14:xfrm>
              <a:off x="2859381" y="3727302"/>
              <a:ext cx="1854720" cy="70920"/>
            </p14:xfrm>
          </p:contentPart>
        </mc:Choice>
        <mc:Fallback>
          <p:pic>
            <p:nvPicPr>
              <p:cNvPr id="7" name="Ink 6">
                <a:extLst>
                  <a:ext uri="{FF2B5EF4-FFF2-40B4-BE49-F238E27FC236}">
                    <a16:creationId xmlns:a16="http://schemas.microsoft.com/office/drawing/2014/main" id="{70364E24-4414-6DE9-8BFB-6764F9C7CEFA}"/>
                  </a:ext>
                </a:extLst>
              </p:cNvPr>
              <p:cNvPicPr/>
              <p:nvPr/>
            </p:nvPicPr>
            <p:blipFill>
              <a:blip r:embed="rId11"/>
              <a:stretch>
                <a:fillRect/>
              </a:stretch>
            </p:blipFill>
            <p:spPr>
              <a:xfrm>
                <a:off x="2841741" y="3709302"/>
                <a:ext cx="1890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9052D14-E6DA-5D4E-5AD1-6ABFFD5FDC6F}"/>
                  </a:ext>
                </a:extLst>
              </p14:cNvPr>
              <p14:cNvContentPartPr/>
              <p14:nvPr/>
            </p14:nvContentPartPr>
            <p14:xfrm>
              <a:off x="8268381" y="3663582"/>
              <a:ext cx="3600" cy="33840"/>
            </p14:xfrm>
          </p:contentPart>
        </mc:Choice>
        <mc:Fallback>
          <p:pic>
            <p:nvPicPr>
              <p:cNvPr id="9" name="Ink 8">
                <a:extLst>
                  <a:ext uri="{FF2B5EF4-FFF2-40B4-BE49-F238E27FC236}">
                    <a16:creationId xmlns:a16="http://schemas.microsoft.com/office/drawing/2014/main" id="{39052D14-E6DA-5D4E-5AD1-6ABFFD5FDC6F}"/>
                  </a:ext>
                </a:extLst>
              </p:cNvPr>
              <p:cNvPicPr/>
              <p:nvPr/>
            </p:nvPicPr>
            <p:blipFill>
              <a:blip r:embed="rId13"/>
              <a:stretch>
                <a:fillRect/>
              </a:stretch>
            </p:blipFill>
            <p:spPr>
              <a:xfrm>
                <a:off x="8250381" y="3645582"/>
                <a:ext cx="39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BF05F51-4E3B-9499-FB9B-39AE6BA9FB78}"/>
                  </a:ext>
                </a:extLst>
              </p14:cNvPr>
              <p14:cNvContentPartPr/>
              <p14:nvPr/>
            </p14:nvContentPartPr>
            <p14:xfrm>
              <a:off x="9827181" y="3550902"/>
              <a:ext cx="14040" cy="6120"/>
            </p14:xfrm>
          </p:contentPart>
        </mc:Choice>
        <mc:Fallback>
          <p:pic>
            <p:nvPicPr>
              <p:cNvPr id="11" name="Ink 10">
                <a:extLst>
                  <a:ext uri="{FF2B5EF4-FFF2-40B4-BE49-F238E27FC236}">
                    <a16:creationId xmlns:a16="http://schemas.microsoft.com/office/drawing/2014/main" id="{DBF05F51-4E3B-9499-FB9B-39AE6BA9FB78}"/>
                  </a:ext>
                </a:extLst>
              </p:cNvPr>
              <p:cNvPicPr/>
              <p:nvPr/>
            </p:nvPicPr>
            <p:blipFill>
              <a:blip r:embed="rId15"/>
              <a:stretch>
                <a:fillRect/>
              </a:stretch>
            </p:blipFill>
            <p:spPr>
              <a:xfrm>
                <a:off x="9809181" y="3532902"/>
                <a:ext cx="49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4A8A582-DCD6-ACEF-EB8C-12A6A0BDCFCC}"/>
                  </a:ext>
                </a:extLst>
              </p14:cNvPr>
              <p14:cNvContentPartPr/>
              <p14:nvPr/>
            </p14:nvContentPartPr>
            <p14:xfrm>
              <a:off x="2247021" y="4069302"/>
              <a:ext cx="10800" cy="13680"/>
            </p14:xfrm>
          </p:contentPart>
        </mc:Choice>
        <mc:Fallback>
          <p:pic>
            <p:nvPicPr>
              <p:cNvPr id="12" name="Ink 11">
                <a:extLst>
                  <a:ext uri="{FF2B5EF4-FFF2-40B4-BE49-F238E27FC236}">
                    <a16:creationId xmlns:a16="http://schemas.microsoft.com/office/drawing/2014/main" id="{C4A8A582-DCD6-ACEF-EB8C-12A6A0BDCFCC}"/>
                  </a:ext>
                </a:extLst>
              </p:cNvPr>
              <p:cNvPicPr/>
              <p:nvPr/>
            </p:nvPicPr>
            <p:blipFill>
              <a:blip r:embed="rId17"/>
              <a:stretch>
                <a:fillRect/>
              </a:stretch>
            </p:blipFill>
            <p:spPr>
              <a:xfrm>
                <a:off x="2229381" y="4051302"/>
                <a:ext cx="464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3F709E0-924D-7051-3D5B-3E3362676EFF}"/>
                  </a:ext>
                </a:extLst>
              </p14:cNvPr>
              <p14:cNvContentPartPr/>
              <p14:nvPr/>
            </p14:nvContentPartPr>
            <p14:xfrm>
              <a:off x="3807981" y="4125822"/>
              <a:ext cx="1800" cy="2880"/>
            </p14:xfrm>
          </p:contentPart>
        </mc:Choice>
        <mc:Fallback>
          <p:pic>
            <p:nvPicPr>
              <p:cNvPr id="13" name="Ink 12">
                <a:extLst>
                  <a:ext uri="{FF2B5EF4-FFF2-40B4-BE49-F238E27FC236}">
                    <a16:creationId xmlns:a16="http://schemas.microsoft.com/office/drawing/2014/main" id="{A3F709E0-924D-7051-3D5B-3E3362676EFF}"/>
                  </a:ext>
                </a:extLst>
              </p:cNvPr>
              <p:cNvPicPr/>
              <p:nvPr/>
            </p:nvPicPr>
            <p:blipFill>
              <a:blip r:embed="rId19"/>
              <a:stretch>
                <a:fillRect/>
              </a:stretch>
            </p:blipFill>
            <p:spPr>
              <a:xfrm>
                <a:off x="3789981" y="4108182"/>
                <a:ext cx="37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2FE3EF3B-4B93-CF11-57F6-8CF69A0100AA}"/>
                  </a:ext>
                </a:extLst>
              </p14:cNvPr>
              <p14:cNvContentPartPr/>
              <p14:nvPr/>
            </p14:nvContentPartPr>
            <p14:xfrm>
              <a:off x="6424821" y="4135182"/>
              <a:ext cx="620640" cy="59040"/>
            </p14:xfrm>
          </p:contentPart>
        </mc:Choice>
        <mc:Fallback>
          <p:pic>
            <p:nvPicPr>
              <p:cNvPr id="14" name="Ink 13">
                <a:extLst>
                  <a:ext uri="{FF2B5EF4-FFF2-40B4-BE49-F238E27FC236}">
                    <a16:creationId xmlns:a16="http://schemas.microsoft.com/office/drawing/2014/main" id="{2FE3EF3B-4B93-CF11-57F6-8CF69A0100AA}"/>
                  </a:ext>
                </a:extLst>
              </p:cNvPr>
              <p:cNvPicPr/>
              <p:nvPr/>
            </p:nvPicPr>
            <p:blipFill>
              <a:blip r:embed="rId21"/>
              <a:stretch>
                <a:fillRect/>
              </a:stretch>
            </p:blipFill>
            <p:spPr>
              <a:xfrm>
                <a:off x="6407181" y="4117182"/>
                <a:ext cx="656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58CB147F-07E3-CEAB-A56B-6139A64684A9}"/>
                  </a:ext>
                </a:extLst>
              </p14:cNvPr>
              <p14:cNvContentPartPr/>
              <p14:nvPr/>
            </p14:nvContentPartPr>
            <p14:xfrm>
              <a:off x="3184101" y="4642062"/>
              <a:ext cx="1049400" cy="75240"/>
            </p14:xfrm>
          </p:contentPart>
        </mc:Choice>
        <mc:Fallback>
          <p:pic>
            <p:nvPicPr>
              <p:cNvPr id="15" name="Ink 14">
                <a:extLst>
                  <a:ext uri="{FF2B5EF4-FFF2-40B4-BE49-F238E27FC236}">
                    <a16:creationId xmlns:a16="http://schemas.microsoft.com/office/drawing/2014/main" id="{58CB147F-07E3-CEAB-A56B-6139A64684A9}"/>
                  </a:ext>
                </a:extLst>
              </p:cNvPr>
              <p:cNvPicPr/>
              <p:nvPr/>
            </p:nvPicPr>
            <p:blipFill>
              <a:blip r:embed="rId23"/>
              <a:stretch>
                <a:fillRect/>
              </a:stretch>
            </p:blipFill>
            <p:spPr>
              <a:xfrm>
                <a:off x="3166461" y="4624422"/>
                <a:ext cx="1085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280CDE73-A50F-8070-6256-1F45DF5E7C95}"/>
                  </a:ext>
                </a:extLst>
              </p14:cNvPr>
              <p14:cNvContentPartPr/>
              <p14:nvPr/>
            </p14:nvContentPartPr>
            <p14:xfrm>
              <a:off x="708741" y="5004942"/>
              <a:ext cx="1306440" cy="93960"/>
            </p14:xfrm>
          </p:contentPart>
        </mc:Choice>
        <mc:Fallback>
          <p:pic>
            <p:nvPicPr>
              <p:cNvPr id="16" name="Ink 15">
                <a:extLst>
                  <a:ext uri="{FF2B5EF4-FFF2-40B4-BE49-F238E27FC236}">
                    <a16:creationId xmlns:a16="http://schemas.microsoft.com/office/drawing/2014/main" id="{280CDE73-A50F-8070-6256-1F45DF5E7C95}"/>
                  </a:ext>
                </a:extLst>
              </p:cNvPr>
              <p:cNvPicPr/>
              <p:nvPr/>
            </p:nvPicPr>
            <p:blipFill>
              <a:blip r:embed="rId25"/>
              <a:stretch>
                <a:fillRect/>
              </a:stretch>
            </p:blipFill>
            <p:spPr>
              <a:xfrm>
                <a:off x="690741" y="4987302"/>
                <a:ext cx="1342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A5D59889-6B4A-A830-38E3-37F28B048FCA}"/>
                  </a:ext>
                </a:extLst>
              </p14:cNvPr>
              <p14:cNvContentPartPr/>
              <p14:nvPr/>
            </p14:nvContentPartPr>
            <p14:xfrm>
              <a:off x="5114781" y="4586262"/>
              <a:ext cx="3742560" cy="149760"/>
            </p14:xfrm>
          </p:contentPart>
        </mc:Choice>
        <mc:Fallback>
          <p:pic>
            <p:nvPicPr>
              <p:cNvPr id="17" name="Ink 16">
                <a:extLst>
                  <a:ext uri="{FF2B5EF4-FFF2-40B4-BE49-F238E27FC236}">
                    <a16:creationId xmlns:a16="http://schemas.microsoft.com/office/drawing/2014/main" id="{A5D59889-6B4A-A830-38E3-37F28B048FCA}"/>
                  </a:ext>
                </a:extLst>
              </p:cNvPr>
              <p:cNvPicPr/>
              <p:nvPr/>
            </p:nvPicPr>
            <p:blipFill>
              <a:blip r:embed="rId27"/>
              <a:stretch>
                <a:fillRect/>
              </a:stretch>
            </p:blipFill>
            <p:spPr>
              <a:xfrm>
                <a:off x="5096781" y="4568622"/>
                <a:ext cx="3778200" cy="185400"/>
              </a:xfrm>
              <a:prstGeom prst="rect">
                <a:avLst/>
              </a:prstGeom>
            </p:spPr>
          </p:pic>
        </mc:Fallback>
      </mc:AlternateContent>
    </p:spTree>
    <p:extLst>
      <p:ext uri="{BB962C8B-B14F-4D97-AF65-F5344CB8AC3E}">
        <p14:creationId xmlns:p14="http://schemas.microsoft.com/office/powerpoint/2010/main" val="734079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566598"/>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6382" y="119567"/>
            <a:ext cx="11995618" cy="6017032"/>
          </a:xfrm>
          <a:prstGeom prst="rect">
            <a:avLst/>
          </a:prstGeom>
          <a:noFill/>
        </p:spPr>
        <p:txBody>
          <a:bodyPr wrap="square" rtlCol="0">
            <a:spAutoFit/>
          </a:bodyPr>
          <a:lstStyle/>
          <a:p>
            <a:r>
              <a:rPr lang="en-US" sz="2400" b="1">
                <a:solidFill>
                  <a:srgbClr val="FFC000"/>
                </a:solidFill>
                <a:cs typeface="+mj-cs"/>
              </a:rPr>
              <a:t>Ein Yaakov (Glick Edition), Bava Batra 1:20</a:t>
            </a:r>
          </a:p>
          <a:p>
            <a:r>
              <a:rPr lang="en-US" sz="1900">
                <a:solidFill>
                  <a:srgbClr val="FFC000"/>
                </a:solidFill>
                <a:cs typeface="+mj-cs"/>
              </a:rPr>
              <a:t>R. Chiya b. Abba, in the name of R. Jochanan, said: </a:t>
            </a:r>
            <a:r>
              <a:rPr lang="en-US" sz="1900">
                <a:solidFill>
                  <a:srgbClr val="00B0F0"/>
                </a:solidFill>
                <a:cs typeface="+mj-cs"/>
              </a:rPr>
              <a:t>"It is written (Ib. 11, 4) Riches profit not in the day of wrath; but tzedaka (righteousness) delivereth from death; and (Ib. 10, 2) Treasures of wickedness profit nothing: but tzedaka delivereth from death."</a:t>
            </a:r>
            <a:r>
              <a:rPr lang="en-US" sz="1900">
                <a:solidFill>
                  <a:srgbClr val="FFC000"/>
                </a:solidFill>
                <a:cs typeface="+mj-cs"/>
              </a:rPr>
              <a:t> What do the two tzedakas mean? One, that it will save him from an unnatural death; the other, that it will save him from Gehenna." Which one speaks of Gehenna? The one in which the day of wrath is mentioned, as it is written (</a:t>
            </a:r>
            <a:r>
              <a:rPr lang="en-US" sz="1900">
                <a:solidFill>
                  <a:srgbClr val="00B0F0"/>
                </a:solidFill>
                <a:cs typeface="+mj-cs"/>
              </a:rPr>
              <a:t>Zeph. 1, 15</a:t>
            </a:r>
            <a:r>
              <a:rPr lang="en-US" sz="1900">
                <a:solidFill>
                  <a:srgbClr val="FFC000"/>
                </a:solidFill>
                <a:cs typeface="+mj-cs"/>
              </a:rPr>
              <a:t>) A day of wrath is that day, referring to Gehenna. And what kind of tzedaka saves one from unnatural death? (Ib. b.) If he gives, and knows not to whom, and he who receives it knows not from whom he gets it. Giving and knowing not to whom, excludes the act of Mar Ukba. </a:t>
            </a:r>
            <a:r>
              <a:rPr lang="en-US" sz="1900">
                <a:solidFill>
                  <a:srgbClr val="00B0F0"/>
                </a:solidFill>
                <a:cs typeface="+mj-cs"/>
              </a:rPr>
              <a:t>"The receiver does not know from whom," </a:t>
            </a:r>
            <a:r>
              <a:rPr lang="en-US" sz="1900">
                <a:solidFill>
                  <a:srgbClr val="FFC000"/>
                </a:solidFill>
                <a:cs typeface="+mj-cs"/>
              </a:rPr>
              <a:t>excludes the act of R. Abba. But how then shall one give charity? By giving through the charity collector. An objection was raised from the following Baraitha: What shall one do that he should have male children. R. Elazar says: </a:t>
            </a:r>
            <a:r>
              <a:rPr lang="en-US" sz="1900">
                <a:solidFill>
                  <a:srgbClr val="00B0F0"/>
                </a:solidFill>
                <a:cs typeface="+mj-cs"/>
              </a:rPr>
              <a:t>"He should distribute his money among the poor." </a:t>
            </a:r>
            <a:r>
              <a:rPr lang="en-US" sz="1900">
                <a:solidFill>
                  <a:srgbClr val="FFC000"/>
                </a:solidFill>
                <a:cs typeface="+mj-cs"/>
              </a:rPr>
              <a:t>R. Joshua b. Karcha says: </a:t>
            </a:r>
            <a:r>
              <a:rPr lang="en-US" sz="1900">
                <a:solidFill>
                  <a:srgbClr val="00B0F0"/>
                </a:solidFill>
                <a:cs typeface="+mj-cs"/>
              </a:rPr>
              <a:t>"He should make his wife joyful." </a:t>
            </a:r>
            <a:r>
              <a:rPr lang="en-US" sz="1900">
                <a:solidFill>
                  <a:srgbClr val="FFC000"/>
                </a:solidFill>
                <a:cs typeface="+mj-cs"/>
              </a:rPr>
              <a:t>And R. Eliezerb. Jacob said: </a:t>
            </a:r>
            <a:r>
              <a:rPr lang="en-US" sz="1900">
                <a:solidFill>
                  <a:srgbClr val="00B0F0"/>
                </a:solidFill>
                <a:cs typeface="+mj-cs"/>
              </a:rPr>
              <a:t>"He shall not give a coin for the treasury of charity unless the treasurer is like unto R. Chanina b. Tradion." </a:t>
            </a:r>
            <a:r>
              <a:rPr lang="en-US" sz="1900">
                <a:solidFill>
                  <a:srgbClr val="FFC000"/>
                </a:solidFill>
                <a:cs typeface="+mj-cs"/>
              </a:rPr>
              <a:t>[Hence to a charity collector is not the best method?] The above Baraitha means also when the treasurer was of that kind. R. Abahu said: </a:t>
            </a:r>
            <a:r>
              <a:rPr lang="en-US" sz="1900">
                <a:solidFill>
                  <a:srgbClr val="00B0F0"/>
                </a:solidFill>
                <a:cs typeface="+mj-cs"/>
              </a:rPr>
              <a:t>"Moses said before the Holy One, praised be He: 'Sovereign of the Universe, how may the horn of Israel be exalted?' To which he answered: 'You should take charity from every one of Israel who is to be counted (Ex. 30, 12).'" </a:t>
            </a:r>
            <a:r>
              <a:rPr lang="en-US" sz="1900">
                <a:solidFill>
                  <a:srgbClr val="FFC000"/>
                </a:solidFill>
                <a:cs typeface="+mj-cs"/>
              </a:rPr>
              <a:t>R. Abahu said again: </a:t>
            </a:r>
            <a:r>
              <a:rPr lang="en-US" sz="1900">
                <a:solidFill>
                  <a:srgbClr val="00B0F0"/>
                </a:solidFill>
                <a:cs typeface="+mj-cs"/>
              </a:rPr>
              <a:t>"King Solomon b. David was questioned: 'How great is the power of charity?' And he answered: 'Go and see how David, my father, explained this (Ps. 112, 9) He distributeth , he giveth to the needy: his righteousness endureth forever, his horn shall be exalted in honor.'" Raba, however, said from the following passage (Is. 33, 16) He shall dwell on high; rocky strongholds shall be his refuge; his bread shall be given him; his water shall be sure; i.e., why shall he dwell on high, etc.? Because he is sure that to the poor he has given his bread, and to the down-trodden his water."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D8647F2-6AF6-9B09-B6AF-DA655B8DD0B5}"/>
                  </a:ext>
                </a:extLst>
              </p14:cNvPr>
              <p14:cNvContentPartPr/>
              <p14:nvPr/>
            </p14:nvContentPartPr>
            <p14:xfrm>
              <a:off x="1911861" y="1448862"/>
              <a:ext cx="37080" cy="6840"/>
            </p14:xfrm>
          </p:contentPart>
        </mc:Choice>
        <mc:Fallback>
          <p:pic>
            <p:nvPicPr>
              <p:cNvPr id="2" name="Ink 1">
                <a:extLst>
                  <a:ext uri="{FF2B5EF4-FFF2-40B4-BE49-F238E27FC236}">
                    <a16:creationId xmlns:a16="http://schemas.microsoft.com/office/drawing/2014/main" id="{8D8647F2-6AF6-9B09-B6AF-DA655B8DD0B5}"/>
                  </a:ext>
                </a:extLst>
              </p:cNvPr>
              <p:cNvPicPr/>
              <p:nvPr/>
            </p:nvPicPr>
            <p:blipFill>
              <a:blip r:embed="rId5"/>
              <a:stretch>
                <a:fillRect/>
              </a:stretch>
            </p:blipFill>
            <p:spPr>
              <a:xfrm>
                <a:off x="1893861" y="1430862"/>
                <a:ext cx="727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110326D-752E-6D07-F93C-3A476D037A17}"/>
                  </a:ext>
                </a:extLst>
              </p14:cNvPr>
              <p14:cNvContentPartPr/>
              <p14:nvPr/>
            </p14:nvContentPartPr>
            <p14:xfrm>
              <a:off x="2791701" y="1379022"/>
              <a:ext cx="2996280" cy="64440"/>
            </p14:xfrm>
          </p:contentPart>
        </mc:Choice>
        <mc:Fallback>
          <p:pic>
            <p:nvPicPr>
              <p:cNvPr id="4" name="Ink 3">
                <a:extLst>
                  <a:ext uri="{FF2B5EF4-FFF2-40B4-BE49-F238E27FC236}">
                    <a16:creationId xmlns:a16="http://schemas.microsoft.com/office/drawing/2014/main" id="{A110326D-752E-6D07-F93C-3A476D037A17}"/>
                  </a:ext>
                </a:extLst>
              </p:cNvPr>
              <p:cNvPicPr/>
              <p:nvPr/>
            </p:nvPicPr>
            <p:blipFill>
              <a:blip r:embed="rId7"/>
              <a:stretch>
                <a:fillRect/>
              </a:stretch>
            </p:blipFill>
            <p:spPr>
              <a:xfrm>
                <a:off x="2773701" y="1361022"/>
                <a:ext cx="3031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26AAB25-4CD9-E44A-AD5F-B8B1C90DD714}"/>
                  </a:ext>
                </a:extLst>
              </p14:cNvPr>
              <p14:cNvContentPartPr/>
              <p14:nvPr/>
            </p14:nvContentPartPr>
            <p14:xfrm>
              <a:off x="9318501" y="1397742"/>
              <a:ext cx="1433160" cy="34200"/>
            </p14:xfrm>
          </p:contentPart>
        </mc:Choice>
        <mc:Fallback>
          <p:pic>
            <p:nvPicPr>
              <p:cNvPr id="5" name="Ink 4">
                <a:extLst>
                  <a:ext uri="{FF2B5EF4-FFF2-40B4-BE49-F238E27FC236}">
                    <a16:creationId xmlns:a16="http://schemas.microsoft.com/office/drawing/2014/main" id="{426AAB25-4CD9-E44A-AD5F-B8B1C90DD714}"/>
                  </a:ext>
                </a:extLst>
              </p:cNvPr>
              <p:cNvPicPr/>
              <p:nvPr/>
            </p:nvPicPr>
            <p:blipFill>
              <a:blip r:embed="rId9"/>
              <a:stretch>
                <a:fillRect/>
              </a:stretch>
            </p:blipFill>
            <p:spPr>
              <a:xfrm>
                <a:off x="9300501" y="1379742"/>
                <a:ext cx="1468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EAAB8FA-6B2D-AAB5-7696-6AD09203BAD7}"/>
                  </a:ext>
                </a:extLst>
              </p14:cNvPr>
              <p14:cNvContentPartPr/>
              <p14:nvPr/>
            </p14:nvContentPartPr>
            <p14:xfrm>
              <a:off x="2681181" y="1673502"/>
              <a:ext cx="1038240" cy="38880"/>
            </p14:xfrm>
          </p:contentPart>
        </mc:Choice>
        <mc:Fallback>
          <p:pic>
            <p:nvPicPr>
              <p:cNvPr id="7" name="Ink 6">
                <a:extLst>
                  <a:ext uri="{FF2B5EF4-FFF2-40B4-BE49-F238E27FC236}">
                    <a16:creationId xmlns:a16="http://schemas.microsoft.com/office/drawing/2014/main" id="{4EAAB8FA-6B2D-AAB5-7696-6AD09203BAD7}"/>
                  </a:ext>
                </a:extLst>
              </p:cNvPr>
              <p:cNvPicPr/>
              <p:nvPr/>
            </p:nvPicPr>
            <p:blipFill>
              <a:blip r:embed="rId11"/>
              <a:stretch>
                <a:fillRect/>
              </a:stretch>
            </p:blipFill>
            <p:spPr>
              <a:xfrm>
                <a:off x="2663181" y="1655862"/>
                <a:ext cx="1073880" cy="74520"/>
              </a:xfrm>
              <a:prstGeom prst="rect">
                <a:avLst/>
              </a:prstGeom>
            </p:spPr>
          </p:pic>
        </mc:Fallback>
      </mc:AlternateContent>
      <p:grpSp>
        <p:nvGrpSpPr>
          <p:cNvPr id="12" name="Group 11">
            <a:extLst>
              <a:ext uri="{FF2B5EF4-FFF2-40B4-BE49-F238E27FC236}">
                <a16:creationId xmlns:a16="http://schemas.microsoft.com/office/drawing/2014/main" id="{0887D1EF-D9EC-C420-D0B2-C35C91D1D45D}"/>
              </a:ext>
            </a:extLst>
          </p:cNvPr>
          <p:cNvGrpSpPr/>
          <p:nvPr/>
        </p:nvGrpSpPr>
        <p:grpSpPr>
          <a:xfrm>
            <a:off x="5832261" y="1954662"/>
            <a:ext cx="1265400" cy="62280"/>
            <a:chOff x="5832261" y="1954662"/>
            <a:chExt cx="1265400" cy="6228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6433332-9ED4-A8A4-AB89-F1C9AE3727B5}"/>
                    </a:ext>
                  </a:extLst>
                </p14:cNvPr>
                <p14:cNvContentPartPr/>
                <p14:nvPr/>
              </p14:nvContentPartPr>
              <p14:xfrm>
                <a:off x="5832261" y="1966182"/>
                <a:ext cx="37800" cy="12960"/>
              </p14:xfrm>
            </p:contentPart>
          </mc:Choice>
          <mc:Fallback>
            <p:pic>
              <p:nvPicPr>
                <p:cNvPr id="9" name="Ink 8">
                  <a:extLst>
                    <a:ext uri="{FF2B5EF4-FFF2-40B4-BE49-F238E27FC236}">
                      <a16:creationId xmlns:a16="http://schemas.microsoft.com/office/drawing/2014/main" id="{66433332-9ED4-A8A4-AB89-F1C9AE3727B5}"/>
                    </a:ext>
                  </a:extLst>
                </p:cNvPr>
                <p:cNvPicPr/>
                <p:nvPr/>
              </p:nvPicPr>
              <p:blipFill>
                <a:blip r:embed="rId13"/>
                <a:stretch>
                  <a:fillRect/>
                </a:stretch>
              </p:blipFill>
              <p:spPr>
                <a:xfrm>
                  <a:off x="5814621" y="1948542"/>
                  <a:ext cx="73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0C005DE-59D4-C3D7-A520-E8FB634ECC5A}"/>
                    </a:ext>
                  </a:extLst>
                </p14:cNvPr>
                <p14:cNvContentPartPr/>
                <p14:nvPr/>
              </p14:nvContentPartPr>
              <p14:xfrm>
                <a:off x="6565941" y="1954662"/>
                <a:ext cx="531720" cy="62280"/>
              </p14:xfrm>
            </p:contentPart>
          </mc:Choice>
          <mc:Fallback>
            <p:pic>
              <p:nvPicPr>
                <p:cNvPr id="11" name="Ink 10">
                  <a:extLst>
                    <a:ext uri="{FF2B5EF4-FFF2-40B4-BE49-F238E27FC236}">
                      <a16:creationId xmlns:a16="http://schemas.microsoft.com/office/drawing/2014/main" id="{20C005DE-59D4-C3D7-A520-E8FB634ECC5A}"/>
                    </a:ext>
                  </a:extLst>
                </p:cNvPr>
                <p:cNvPicPr/>
                <p:nvPr/>
              </p:nvPicPr>
              <p:blipFill>
                <a:blip r:embed="rId15"/>
                <a:stretch>
                  <a:fillRect/>
                </a:stretch>
              </p:blipFill>
              <p:spPr>
                <a:xfrm>
                  <a:off x="6547941" y="1936662"/>
                  <a:ext cx="567360" cy="9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53E2975-6BEF-B9CF-88B4-27CC1BCA4442}"/>
                  </a:ext>
                </a:extLst>
              </p14:cNvPr>
              <p14:cNvContentPartPr/>
              <p14:nvPr/>
            </p14:nvContentPartPr>
            <p14:xfrm>
              <a:off x="5391621" y="2509782"/>
              <a:ext cx="22680" cy="14040"/>
            </p14:xfrm>
          </p:contentPart>
        </mc:Choice>
        <mc:Fallback>
          <p:pic>
            <p:nvPicPr>
              <p:cNvPr id="13" name="Ink 12">
                <a:extLst>
                  <a:ext uri="{FF2B5EF4-FFF2-40B4-BE49-F238E27FC236}">
                    <a16:creationId xmlns:a16="http://schemas.microsoft.com/office/drawing/2014/main" id="{953E2975-6BEF-B9CF-88B4-27CC1BCA4442}"/>
                  </a:ext>
                </a:extLst>
              </p:cNvPr>
              <p:cNvPicPr/>
              <p:nvPr/>
            </p:nvPicPr>
            <p:blipFill>
              <a:blip r:embed="rId17"/>
              <a:stretch>
                <a:fillRect/>
              </a:stretch>
            </p:blipFill>
            <p:spPr>
              <a:xfrm>
                <a:off x="5373981" y="2491782"/>
                <a:ext cx="58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3FA3A35-5C28-00D9-4085-800DAFB7E837}"/>
                  </a:ext>
                </a:extLst>
              </p14:cNvPr>
              <p14:cNvContentPartPr/>
              <p14:nvPr/>
            </p14:nvContentPartPr>
            <p14:xfrm>
              <a:off x="8615421" y="2829822"/>
              <a:ext cx="33120" cy="25920"/>
            </p14:xfrm>
          </p:contentPart>
        </mc:Choice>
        <mc:Fallback>
          <p:pic>
            <p:nvPicPr>
              <p:cNvPr id="14" name="Ink 13">
                <a:extLst>
                  <a:ext uri="{FF2B5EF4-FFF2-40B4-BE49-F238E27FC236}">
                    <a16:creationId xmlns:a16="http://schemas.microsoft.com/office/drawing/2014/main" id="{E3FA3A35-5C28-00D9-4085-800DAFB7E837}"/>
                  </a:ext>
                </a:extLst>
              </p:cNvPr>
              <p:cNvPicPr/>
              <p:nvPr/>
            </p:nvPicPr>
            <p:blipFill>
              <a:blip r:embed="rId19"/>
              <a:stretch>
                <a:fillRect/>
              </a:stretch>
            </p:blipFill>
            <p:spPr>
              <a:xfrm>
                <a:off x="8597421" y="2811822"/>
                <a:ext cx="687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6CDB343-1AA7-131E-6900-2A79898CF06F}"/>
                  </a:ext>
                </a:extLst>
              </p14:cNvPr>
              <p14:cNvContentPartPr/>
              <p14:nvPr/>
            </p14:nvContentPartPr>
            <p14:xfrm>
              <a:off x="3658221" y="5134902"/>
              <a:ext cx="730080" cy="12960"/>
            </p14:xfrm>
          </p:contentPart>
        </mc:Choice>
        <mc:Fallback>
          <p:pic>
            <p:nvPicPr>
              <p:cNvPr id="15" name="Ink 14">
                <a:extLst>
                  <a:ext uri="{FF2B5EF4-FFF2-40B4-BE49-F238E27FC236}">
                    <a16:creationId xmlns:a16="http://schemas.microsoft.com/office/drawing/2014/main" id="{16CDB343-1AA7-131E-6900-2A79898CF06F}"/>
                  </a:ext>
                </a:extLst>
              </p:cNvPr>
              <p:cNvPicPr/>
              <p:nvPr/>
            </p:nvPicPr>
            <p:blipFill>
              <a:blip r:embed="rId21"/>
              <a:stretch>
                <a:fillRect/>
              </a:stretch>
            </p:blipFill>
            <p:spPr>
              <a:xfrm>
                <a:off x="3640581" y="5116902"/>
                <a:ext cx="765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E85F8E6F-6547-3531-F302-198AFE431DC8}"/>
                  </a:ext>
                </a:extLst>
              </p14:cNvPr>
              <p14:cNvContentPartPr/>
              <p14:nvPr/>
            </p14:nvContentPartPr>
            <p14:xfrm>
              <a:off x="8604261" y="5441622"/>
              <a:ext cx="772200" cy="19440"/>
            </p14:xfrm>
          </p:contentPart>
        </mc:Choice>
        <mc:Fallback>
          <p:pic>
            <p:nvPicPr>
              <p:cNvPr id="16" name="Ink 15">
                <a:extLst>
                  <a:ext uri="{FF2B5EF4-FFF2-40B4-BE49-F238E27FC236}">
                    <a16:creationId xmlns:a16="http://schemas.microsoft.com/office/drawing/2014/main" id="{E85F8E6F-6547-3531-F302-198AFE431DC8}"/>
                  </a:ext>
                </a:extLst>
              </p:cNvPr>
              <p:cNvPicPr/>
              <p:nvPr/>
            </p:nvPicPr>
            <p:blipFill>
              <a:blip r:embed="rId23"/>
              <a:stretch>
                <a:fillRect/>
              </a:stretch>
            </p:blipFill>
            <p:spPr>
              <a:xfrm>
                <a:off x="8586261" y="5423982"/>
                <a:ext cx="807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E82BAD35-D406-9B90-C393-BA0E8B55A7BF}"/>
                  </a:ext>
                </a:extLst>
              </p14:cNvPr>
              <p14:cNvContentPartPr/>
              <p14:nvPr/>
            </p14:nvContentPartPr>
            <p14:xfrm>
              <a:off x="8579061" y="5145342"/>
              <a:ext cx="3269160" cy="856440"/>
            </p14:xfrm>
          </p:contentPart>
        </mc:Choice>
        <mc:Fallback>
          <p:pic>
            <p:nvPicPr>
              <p:cNvPr id="17" name="Ink 16">
                <a:extLst>
                  <a:ext uri="{FF2B5EF4-FFF2-40B4-BE49-F238E27FC236}">
                    <a16:creationId xmlns:a16="http://schemas.microsoft.com/office/drawing/2014/main" id="{E82BAD35-D406-9B90-C393-BA0E8B55A7BF}"/>
                  </a:ext>
                </a:extLst>
              </p:cNvPr>
              <p:cNvPicPr/>
              <p:nvPr/>
            </p:nvPicPr>
            <p:blipFill>
              <a:blip r:embed="rId25"/>
              <a:stretch>
                <a:fillRect/>
              </a:stretch>
            </p:blipFill>
            <p:spPr>
              <a:xfrm>
                <a:off x="8561061" y="5127342"/>
                <a:ext cx="3304800" cy="892080"/>
              </a:xfrm>
              <a:prstGeom prst="rect">
                <a:avLst/>
              </a:prstGeom>
            </p:spPr>
          </p:pic>
        </mc:Fallback>
      </mc:AlternateContent>
    </p:spTree>
    <p:extLst>
      <p:ext uri="{BB962C8B-B14F-4D97-AF65-F5344CB8AC3E}">
        <p14:creationId xmlns:p14="http://schemas.microsoft.com/office/powerpoint/2010/main" val="2176828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566598"/>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6382" y="119567"/>
            <a:ext cx="11995618" cy="6001643"/>
          </a:xfrm>
          <a:prstGeom prst="rect">
            <a:avLst/>
          </a:prstGeom>
          <a:noFill/>
        </p:spPr>
        <p:txBody>
          <a:bodyPr wrap="square" rtlCol="0">
            <a:spAutoFit/>
          </a:bodyPr>
          <a:lstStyle/>
          <a:p>
            <a:r>
              <a:rPr lang="en-US" sz="2400" b="1">
                <a:solidFill>
                  <a:srgbClr val="FFC000"/>
                </a:solidFill>
                <a:cs typeface="+mj-cs"/>
              </a:rPr>
              <a:t>Akeidat Yitzchak 41:1:7</a:t>
            </a:r>
          </a:p>
          <a:p>
            <a:r>
              <a:rPr lang="en-US" sz="2400">
                <a:solidFill>
                  <a:srgbClr val="FFC000"/>
                </a:solidFill>
                <a:cs typeface="+mj-cs"/>
              </a:rPr>
              <a:t>When Shemot Rabbah 25, suggests that in answer to the question of why we observe the Sabbath, we should point out the fact that no Manna fell on the Sabbath, it means that we have seen proof that He created the universe in six days and rested on the seventh day. The falling of the Manna was associated with three miracles, (a) it did not fall on the Sabbath, to teach the sanctity of the Sabbath; (b) the fact that the daily ration collected was exactly adequate for each individual, there was no shortfall. This teaches that one should not chase after material goods and seek to accumulate them; (c) the double portion that fell on Fridays, teaching that the Sabbath was the day of rest, and that only those people would eat it who had prepared for it on Sabbath eve. The lazy people would starve. Compare </a:t>
            </a:r>
            <a:r>
              <a:rPr lang="en-US" sz="2400">
                <a:solidFill>
                  <a:srgbClr val="00B0F0"/>
                </a:solidFill>
                <a:cs typeface="+mj-cs"/>
              </a:rPr>
              <a:t>Isaiah 65,13</a:t>
            </a:r>
            <a:r>
              <a:rPr lang="en-US" sz="2400">
                <a:solidFill>
                  <a:srgbClr val="FFC000"/>
                </a:solidFill>
                <a:cs typeface="+mj-cs"/>
              </a:rPr>
              <a:t>, </a:t>
            </a:r>
            <a:r>
              <a:rPr lang="en-US" sz="2400">
                <a:solidFill>
                  <a:srgbClr val="00B0F0"/>
                </a:solidFill>
                <a:cs typeface="+mj-cs"/>
              </a:rPr>
              <a:t>"behold, My servants will eat, but you will starve!" </a:t>
            </a:r>
            <a:r>
              <a:rPr lang="en-US" sz="2400">
                <a:solidFill>
                  <a:srgbClr val="FFC000"/>
                </a:solidFill>
                <a:cs typeface="+mj-cs"/>
              </a:rPr>
              <a:t>(</a:t>
            </a:r>
            <a:r>
              <a:rPr lang="en-US" sz="2400">
                <a:solidFill>
                  <a:srgbClr val="00B0F0"/>
                </a:solidFill>
                <a:cs typeface="+mj-cs"/>
              </a:rPr>
              <a:t>See Shabbat 153</a:t>
            </a:r>
            <a:r>
              <a:rPr lang="en-US" sz="2400">
                <a:solidFill>
                  <a:srgbClr val="FFC000"/>
                </a:solidFill>
                <a:cs typeface="+mj-cs"/>
              </a:rPr>
              <a:t>) (10) Since "seeing is believing," keeping a day's supply of Manna bottled up for future generations would reinforce the belief of future generations of Jews that Manna had indeed been also been spiritual nourishment, and as such had benefited even the later generations. (11) The repetition of </a:t>
            </a:r>
            <a:r>
              <a:rPr lang="en-US" sz="2400">
                <a:solidFill>
                  <a:srgbClr val="00B0F0"/>
                </a:solidFill>
                <a:cs typeface="+mj-cs"/>
              </a:rPr>
              <a:t>"they ate Manna for forty years etc.," </a:t>
            </a:r>
            <a:r>
              <a:rPr lang="en-US" sz="2400">
                <a:solidFill>
                  <a:srgbClr val="FFC000"/>
                </a:solidFill>
                <a:cs typeface="+mj-cs"/>
              </a:rPr>
              <a:t>is to emphasize that both their physical and their spiritual needs were met by consuming Manna during all these years. </a:t>
            </a:r>
            <a:endParaRPr lang="en-US" sz="19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483EFAE-BBBD-E137-7332-363312777EFD}"/>
                  </a:ext>
                </a:extLst>
              </p14:cNvPr>
              <p14:cNvContentPartPr/>
              <p14:nvPr/>
            </p14:nvContentPartPr>
            <p14:xfrm>
              <a:off x="9237141" y="3785622"/>
              <a:ext cx="1281600" cy="68400"/>
            </p14:xfrm>
          </p:contentPart>
        </mc:Choice>
        <mc:Fallback>
          <p:pic>
            <p:nvPicPr>
              <p:cNvPr id="2" name="Ink 1">
                <a:extLst>
                  <a:ext uri="{FF2B5EF4-FFF2-40B4-BE49-F238E27FC236}">
                    <a16:creationId xmlns:a16="http://schemas.microsoft.com/office/drawing/2014/main" id="{7483EFAE-BBBD-E137-7332-363312777EFD}"/>
                  </a:ext>
                </a:extLst>
              </p:cNvPr>
              <p:cNvPicPr/>
              <p:nvPr/>
            </p:nvPicPr>
            <p:blipFill>
              <a:blip r:embed="rId5"/>
              <a:stretch>
                <a:fillRect/>
              </a:stretch>
            </p:blipFill>
            <p:spPr>
              <a:xfrm>
                <a:off x="9219141" y="3767982"/>
                <a:ext cx="1317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750DF7D-975C-5B2A-520A-F9E8F0546DA3}"/>
                  </a:ext>
                </a:extLst>
              </p14:cNvPr>
              <p14:cNvContentPartPr/>
              <p14:nvPr/>
            </p14:nvContentPartPr>
            <p14:xfrm>
              <a:off x="1307421" y="865662"/>
              <a:ext cx="2048400" cy="55080"/>
            </p14:xfrm>
          </p:contentPart>
        </mc:Choice>
        <mc:Fallback>
          <p:pic>
            <p:nvPicPr>
              <p:cNvPr id="4" name="Ink 3">
                <a:extLst>
                  <a:ext uri="{FF2B5EF4-FFF2-40B4-BE49-F238E27FC236}">
                    <a16:creationId xmlns:a16="http://schemas.microsoft.com/office/drawing/2014/main" id="{5750DF7D-975C-5B2A-520A-F9E8F0546DA3}"/>
                  </a:ext>
                </a:extLst>
              </p:cNvPr>
              <p:cNvPicPr/>
              <p:nvPr/>
            </p:nvPicPr>
            <p:blipFill>
              <a:blip r:embed="rId7"/>
              <a:stretch>
                <a:fillRect/>
              </a:stretch>
            </p:blipFill>
            <p:spPr>
              <a:xfrm>
                <a:off x="1289421" y="847662"/>
                <a:ext cx="2084040" cy="90720"/>
              </a:xfrm>
              <a:prstGeom prst="rect">
                <a:avLst/>
              </a:prstGeom>
            </p:spPr>
          </p:pic>
        </mc:Fallback>
      </mc:AlternateContent>
      <p:grpSp>
        <p:nvGrpSpPr>
          <p:cNvPr id="9" name="Group 8">
            <a:extLst>
              <a:ext uri="{FF2B5EF4-FFF2-40B4-BE49-F238E27FC236}">
                <a16:creationId xmlns:a16="http://schemas.microsoft.com/office/drawing/2014/main" id="{3EBA25D5-2BEA-543C-4D77-F63890B78BD4}"/>
              </a:ext>
            </a:extLst>
          </p:cNvPr>
          <p:cNvGrpSpPr/>
          <p:nvPr/>
        </p:nvGrpSpPr>
        <p:grpSpPr>
          <a:xfrm>
            <a:off x="6006861" y="1616262"/>
            <a:ext cx="4848120" cy="60840"/>
            <a:chOff x="6006861" y="1616262"/>
            <a:chExt cx="4848120" cy="6084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DCDE58C-CE37-AAC4-0AF7-3728533C0875}"/>
                    </a:ext>
                  </a:extLst>
                </p14:cNvPr>
                <p14:cNvContentPartPr/>
                <p14:nvPr/>
              </p14:nvContentPartPr>
              <p14:xfrm>
                <a:off x="6006861" y="1620222"/>
                <a:ext cx="940320" cy="33120"/>
              </p14:xfrm>
            </p:contentPart>
          </mc:Choice>
          <mc:Fallback>
            <p:pic>
              <p:nvPicPr>
                <p:cNvPr id="5" name="Ink 4">
                  <a:extLst>
                    <a:ext uri="{FF2B5EF4-FFF2-40B4-BE49-F238E27FC236}">
                      <a16:creationId xmlns:a16="http://schemas.microsoft.com/office/drawing/2014/main" id="{BDCDE58C-CE37-AAC4-0AF7-3728533C0875}"/>
                    </a:ext>
                  </a:extLst>
                </p:cNvPr>
                <p:cNvPicPr/>
                <p:nvPr/>
              </p:nvPicPr>
              <p:blipFill>
                <a:blip r:embed="rId9"/>
                <a:stretch>
                  <a:fillRect/>
                </a:stretch>
              </p:blipFill>
              <p:spPr>
                <a:xfrm>
                  <a:off x="5988861" y="1602582"/>
                  <a:ext cx="975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5BF6F93-D9E6-738A-1469-8E577A96ED4A}"/>
                    </a:ext>
                  </a:extLst>
                </p14:cNvPr>
                <p14:cNvContentPartPr/>
                <p14:nvPr/>
              </p14:nvContentPartPr>
              <p14:xfrm>
                <a:off x="8280261" y="1616262"/>
                <a:ext cx="2574720" cy="60840"/>
              </p14:xfrm>
            </p:contentPart>
          </mc:Choice>
          <mc:Fallback>
            <p:pic>
              <p:nvPicPr>
                <p:cNvPr id="7" name="Ink 6">
                  <a:extLst>
                    <a:ext uri="{FF2B5EF4-FFF2-40B4-BE49-F238E27FC236}">
                      <a16:creationId xmlns:a16="http://schemas.microsoft.com/office/drawing/2014/main" id="{E5BF6F93-D9E6-738A-1469-8E577A96ED4A}"/>
                    </a:ext>
                  </a:extLst>
                </p:cNvPr>
                <p:cNvPicPr/>
                <p:nvPr/>
              </p:nvPicPr>
              <p:blipFill>
                <a:blip r:embed="rId11"/>
                <a:stretch>
                  <a:fillRect/>
                </a:stretch>
              </p:blipFill>
              <p:spPr>
                <a:xfrm>
                  <a:off x="8262261" y="1598262"/>
                  <a:ext cx="2610360" cy="96480"/>
                </a:xfrm>
                <a:prstGeom prst="rect">
                  <a:avLst/>
                </a:prstGeom>
              </p:spPr>
            </p:pic>
          </mc:Fallback>
        </mc:AlternateContent>
      </p:grpSp>
      <p:grpSp>
        <p:nvGrpSpPr>
          <p:cNvPr id="13" name="Group 12">
            <a:extLst>
              <a:ext uri="{FF2B5EF4-FFF2-40B4-BE49-F238E27FC236}">
                <a16:creationId xmlns:a16="http://schemas.microsoft.com/office/drawing/2014/main" id="{75DBD7C7-B756-4477-7A4E-DF8A10E31EB0}"/>
              </a:ext>
            </a:extLst>
          </p:cNvPr>
          <p:cNvGrpSpPr/>
          <p:nvPr/>
        </p:nvGrpSpPr>
        <p:grpSpPr>
          <a:xfrm>
            <a:off x="1849941" y="2311422"/>
            <a:ext cx="2727360" cy="145080"/>
            <a:chOff x="1849941" y="2311422"/>
            <a:chExt cx="2727360" cy="14508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E97048D-55EB-992B-80AA-C4EA1ACD912B}"/>
                    </a:ext>
                  </a:extLst>
                </p14:cNvPr>
                <p14:cNvContentPartPr/>
                <p14:nvPr/>
              </p14:nvContentPartPr>
              <p14:xfrm>
                <a:off x="1849941" y="2349582"/>
                <a:ext cx="2278440" cy="106920"/>
              </p14:xfrm>
            </p:contentPart>
          </mc:Choice>
          <mc:Fallback>
            <p:pic>
              <p:nvPicPr>
                <p:cNvPr id="11" name="Ink 10">
                  <a:extLst>
                    <a:ext uri="{FF2B5EF4-FFF2-40B4-BE49-F238E27FC236}">
                      <a16:creationId xmlns:a16="http://schemas.microsoft.com/office/drawing/2014/main" id="{2E97048D-55EB-992B-80AA-C4EA1ACD912B}"/>
                    </a:ext>
                  </a:extLst>
                </p:cNvPr>
                <p:cNvPicPr/>
                <p:nvPr/>
              </p:nvPicPr>
              <p:blipFill>
                <a:blip r:embed="rId13"/>
                <a:stretch>
                  <a:fillRect/>
                </a:stretch>
              </p:blipFill>
              <p:spPr>
                <a:xfrm>
                  <a:off x="1831941" y="2331942"/>
                  <a:ext cx="2314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00D3EB6-73FE-38FB-52AD-30D980A3EB6B}"/>
                    </a:ext>
                  </a:extLst>
                </p14:cNvPr>
                <p14:cNvContentPartPr/>
                <p14:nvPr/>
              </p14:nvContentPartPr>
              <p14:xfrm>
                <a:off x="4575141" y="2311422"/>
                <a:ext cx="2160" cy="21960"/>
              </p14:xfrm>
            </p:contentPart>
          </mc:Choice>
          <mc:Fallback>
            <p:pic>
              <p:nvPicPr>
                <p:cNvPr id="12" name="Ink 11">
                  <a:extLst>
                    <a:ext uri="{FF2B5EF4-FFF2-40B4-BE49-F238E27FC236}">
                      <a16:creationId xmlns:a16="http://schemas.microsoft.com/office/drawing/2014/main" id="{E00D3EB6-73FE-38FB-52AD-30D980A3EB6B}"/>
                    </a:ext>
                  </a:extLst>
                </p:cNvPr>
                <p:cNvPicPr/>
                <p:nvPr/>
              </p:nvPicPr>
              <p:blipFill>
                <a:blip r:embed="rId15"/>
                <a:stretch>
                  <a:fillRect/>
                </a:stretch>
              </p:blipFill>
              <p:spPr>
                <a:xfrm>
                  <a:off x="4557141" y="2293782"/>
                  <a:ext cx="37800" cy="5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8A892670-8270-0170-1404-951F89D236C5}"/>
                  </a:ext>
                </a:extLst>
              </p14:cNvPr>
              <p14:cNvContentPartPr/>
              <p14:nvPr/>
            </p14:nvContentPartPr>
            <p14:xfrm>
              <a:off x="8891901" y="2366862"/>
              <a:ext cx="5760" cy="3600"/>
            </p14:xfrm>
          </p:contentPart>
        </mc:Choice>
        <mc:Fallback>
          <p:pic>
            <p:nvPicPr>
              <p:cNvPr id="14" name="Ink 13">
                <a:extLst>
                  <a:ext uri="{FF2B5EF4-FFF2-40B4-BE49-F238E27FC236}">
                    <a16:creationId xmlns:a16="http://schemas.microsoft.com/office/drawing/2014/main" id="{8A892670-8270-0170-1404-951F89D236C5}"/>
                  </a:ext>
                </a:extLst>
              </p:cNvPr>
              <p:cNvPicPr/>
              <p:nvPr/>
            </p:nvPicPr>
            <p:blipFill>
              <a:blip r:embed="rId17"/>
              <a:stretch>
                <a:fillRect/>
              </a:stretch>
            </p:blipFill>
            <p:spPr>
              <a:xfrm>
                <a:off x="8874261" y="2348862"/>
                <a:ext cx="414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DA85E0F3-DC6B-CE44-190C-B5E51AA757AB}"/>
                  </a:ext>
                </a:extLst>
              </p14:cNvPr>
              <p14:cNvContentPartPr/>
              <p14:nvPr/>
            </p14:nvContentPartPr>
            <p14:xfrm>
              <a:off x="6953301" y="2725062"/>
              <a:ext cx="4453560" cy="47520"/>
            </p14:xfrm>
          </p:contentPart>
        </mc:Choice>
        <mc:Fallback>
          <p:pic>
            <p:nvPicPr>
              <p:cNvPr id="15" name="Ink 14">
                <a:extLst>
                  <a:ext uri="{FF2B5EF4-FFF2-40B4-BE49-F238E27FC236}">
                    <a16:creationId xmlns:a16="http://schemas.microsoft.com/office/drawing/2014/main" id="{DA85E0F3-DC6B-CE44-190C-B5E51AA757AB}"/>
                  </a:ext>
                </a:extLst>
              </p:cNvPr>
              <p:cNvPicPr/>
              <p:nvPr/>
            </p:nvPicPr>
            <p:blipFill>
              <a:blip r:embed="rId19"/>
              <a:stretch>
                <a:fillRect/>
              </a:stretch>
            </p:blipFill>
            <p:spPr>
              <a:xfrm>
                <a:off x="6935301" y="2707062"/>
                <a:ext cx="4489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A191D7A3-051B-1079-35AE-7E4A16A3F0AE}"/>
                  </a:ext>
                </a:extLst>
              </p14:cNvPr>
              <p14:cNvContentPartPr/>
              <p14:nvPr/>
            </p14:nvContentPartPr>
            <p14:xfrm>
              <a:off x="311661" y="3077862"/>
              <a:ext cx="6157800" cy="82800"/>
            </p14:xfrm>
          </p:contentPart>
        </mc:Choice>
        <mc:Fallback>
          <p:pic>
            <p:nvPicPr>
              <p:cNvPr id="16" name="Ink 15">
                <a:extLst>
                  <a:ext uri="{FF2B5EF4-FFF2-40B4-BE49-F238E27FC236}">
                    <a16:creationId xmlns:a16="http://schemas.microsoft.com/office/drawing/2014/main" id="{A191D7A3-051B-1079-35AE-7E4A16A3F0AE}"/>
                  </a:ext>
                </a:extLst>
              </p:cNvPr>
              <p:cNvPicPr/>
              <p:nvPr/>
            </p:nvPicPr>
            <p:blipFill>
              <a:blip r:embed="rId21"/>
              <a:stretch>
                <a:fillRect/>
              </a:stretch>
            </p:blipFill>
            <p:spPr>
              <a:xfrm>
                <a:off x="294021" y="3060222"/>
                <a:ext cx="6193440" cy="118440"/>
              </a:xfrm>
              <a:prstGeom prst="rect">
                <a:avLst/>
              </a:prstGeom>
            </p:spPr>
          </p:pic>
        </mc:Fallback>
      </mc:AlternateContent>
      <p:grpSp>
        <p:nvGrpSpPr>
          <p:cNvPr id="19" name="Group 18">
            <a:extLst>
              <a:ext uri="{FF2B5EF4-FFF2-40B4-BE49-F238E27FC236}">
                <a16:creationId xmlns:a16="http://schemas.microsoft.com/office/drawing/2014/main" id="{9E4F2B8E-F93A-D4B4-1BCD-B67F59465570}"/>
              </a:ext>
            </a:extLst>
          </p:cNvPr>
          <p:cNvGrpSpPr/>
          <p:nvPr/>
        </p:nvGrpSpPr>
        <p:grpSpPr>
          <a:xfrm>
            <a:off x="2580381" y="3778782"/>
            <a:ext cx="4986360" cy="108360"/>
            <a:chOff x="2580381" y="3778782"/>
            <a:chExt cx="4986360" cy="108360"/>
          </a:xfrm>
        </p:grpSpPr>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2B6405D6-1230-C971-1535-B8DB250C481A}"/>
                    </a:ext>
                  </a:extLst>
                </p14:cNvPr>
                <p14:cNvContentPartPr/>
                <p14:nvPr/>
              </p14:nvContentPartPr>
              <p14:xfrm>
                <a:off x="2580381" y="3778782"/>
                <a:ext cx="1439280" cy="40320"/>
              </p14:xfrm>
            </p:contentPart>
          </mc:Choice>
          <mc:Fallback>
            <p:pic>
              <p:nvPicPr>
                <p:cNvPr id="17" name="Ink 16">
                  <a:extLst>
                    <a:ext uri="{FF2B5EF4-FFF2-40B4-BE49-F238E27FC236}">
                      <a16:creationId xmlns:a16="http://schemas.microsoft.com/office/drawing/2014/main" id="{2B6405D6-1230-C971-1535-B8DB250C481A}"/>
                    </a:ext>
                  </a:extLst>
                </p:cNvPr>
                <p:cNvPicPr/>
                <p:nvPr/>
              </p:nvPicPr>
              <p:blipFill>
                <a:blip r:embed="rId23"/>
                <a:stretch>
                  <a:fillRect/>
                </a:stretch>
              </p:blipFill>
              <p:spPr>
                <a:xfrm>
                  <a:off x="2562381" y="3761142"/>
                  <a:ext cx="1474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A099A8E2-E452-71BB-09FA-5B6B771C1C16}"/>
                    </a:ext>
                  </a:extLst>
                </p14:cNvPr>
                <p14:cNvContentPartPr/>
                <p14:nvPr/>
              </p14:nvContentPartPr>
              <p14:xfrm>
                <a:off x="4578381" y="3808662"/>
                <a:ext cx="2988360" cy="78480"/>
              </p14:xfrm>
            </p:contentPart>
          </mc:Choice>
          <mc:Fallback>
            <p:pic>
              <p:nvPicPr>
                <p:cNvPr id="18" name="Ink 17">
                  <a:extLst>
                    <a:ext uri="{FF2B5EF4-FFF2-40B4-BE49-F238E27FC236}">
                      <a16:creationId xmlns:a16="http://schemas.microsoft.com/office/drawing/2014/main" id="{A099A8E2-E452-71BB-09FA-5B6B771C1C16}"/>
                    </a:ext>
                  </a:extLst>
                </p:cNvPr>
                <p:cNvPicPr/>
                <p:nvPr/>
              </p:nvPicPr>
              <p:blipFill>
                <a:blip r:embed="rId25"/>
                <a:stretch>
                  <a:fillRect/>
                </a:stretch>
              </p:blipFill>
              <p:spPr>
                <a:xfrm>
                  <a:off x="4560381" y="3790662"/>
                  <a:ext cx="3024000" cy="11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15040E55-51EA-67CB-154C-5E0A286FCBF4}"/>
                  </a:ext>
                </a:extLst>
              </p14:cNvPr>
              <p14:cNvContentPartPr/>
              <p14:nvPr/>
            </p14:nvContentPartPr>
            <p14:xfrm>
              <a:off x="5656941" y="5291502"/>
              <a:ext cx="14760" cy="18720"/>
            </p14:xfrm>
          </p:contentPart>
        </mc:Choice>
        <mc:Fallback>
          <p:pic>
            <p:nvPicPr>
              <p:cNvPr id="20" name="Ink 19">
                <a:extLst>
                  <a:ext uri="{FF2B5EF4-FFF2-40B4-BE49-F238E27FC236}">
                    <a16:creationId xmlns:a16="http://schemas.microsoft.com/office/drawing/2014/main" id="{15040E55-51EA-67CB-154C-5E0A286FCBF4}"/>
                  </a:ext>
                </a:extLst>
              </p:cNvPr>
              <p:cNvPicPr/>
              <p:nvPr/>
            </p:nvPicPr>
            <p:blipFill>
              <a:blip r:embed="rId27"/>
              <a:stretch>
                <a:fillRect/>
              </a:stretch>
            </p:blipFill>
            <p:spPr>
              <a:xfrm>
                <a:off x="5639301" y="5273862"/>
                <a:ext cx="504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A17F813D-387B-A56B-9C0B-9DBCC8E11D3B}"/>
                  </a:ext>
                </a:extLst>
              </p14:cNvPr>
              <p14:cNvContentPartPr/>
              <p14:nvPr/>
            </p14:nvContentPartPr>
            <p14:xfrm>
              <a:off x="6259941" y="5666982"/>
              <a:ext cx="3951360" cy="90000"/>
            </p14:xfrm>
          </p:contentPart>
        </mc:Choice>
        <mc:Fallback>
          <p:pic>
            <p:nvPicPr>
              <p:cNvPr id="21" name="Ink 20">
                <a:extLst>
                  <a:ext uri="{FF2B5EF4-FFF2-40B4-BE49-F238E27FC236}">
                    <a16:creationId xmlns:a16="http://schemas.microsoft.com/office/drawing/2014/main" id="{A17F813D-387B-A56B-9C0B-9DBCC8E11D3B}"/>
                  </a:ext>
                </a:extLst>
              </p:cNvPr>
              <p:cNvPicPr/>
              <p:nvPr/>
            </p:nvPicPr>
            <p:blipFill>
              <a:blip r:embed="rId29"/>
              <a:stretch>
                <a:fillRect/>
              </a:stretch>
            </p:blipFill>
            <p:spPr>
              <a:xfrm>
                <a:off x="6242301" y="5648982"/>
                <a:ext cx="3987000" cy="125640"/>
              </a:xfrm>
              <a:prstGeom prst="rect">
                <a:avLst/>
              </a:prstGeom>
            </p:spPr>
          </p:pic>
        </mc:Fallback>
      </mc:AlternateContent>
    </p:spTree>
    <p:extLst>
      <p:ext uri="{BB962C8B-B14F-4D97-AF65-F5344CB8AC3E}">
        <p14:creationId xmlns:p14="http://schemas.microsoft.com/office/powerpoint/2010/main" val="194449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33:13-18</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לג:יג-יח</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566598"/>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4572" y="287957"/>
            <a:ext cx="11774690" cy="5632311"/>
          </a:xfrm>
          <a:prstGeom prst="rect">
            <a:avLst/>
          </a:prstGeom>
          <a:noFill/>
        </p:spPr>
        <p:txBody>
          <a:bodyPr wrap="square" rtlCol="0">
            <a:spAutoFit/>
          </a:bodyPr>
          <a:lstStyle/>
          <a:p>
            <a:r>
              <a:rPr lang="en-US" sz="2400" b="1">
                <a:solidFill>
                  <a:srgbClr val="FFC000"/>
                </a:solidFill>
                <a:cs typeface="+mj-cs"/>
              </a:rPr>
              <a:t>Akeidat Yitzchak 41:1:7</a:t>
            </a:r>
          </a:p>
          <a:p>
            <a:r>
              <a:rPr lang="en-US" sz="2400">
                <a:solidFill>
                  <a:srgbClr val="FFC000"/>
                </a:solidFill>
                <a:cs typeface="+mj-cs"/>
              </a:rPr>
              <a:t>Alas, when the Manna stopped, and there was no longer visible evidence of G-d’s Providence, Israel began to depart from the level of Torah observance it had practiced up to that point. The Midrash quoted at the outset reflects the lesson of the Manna. Before explaining this in detail, we must understand some of the details in the parable. Why had G-d placed the table in the garden of Eden and not in the desert? Where were the angels Michael and Gabriel, if G-d sat the head and the righteous at His feet? Why did they divide the fruit of the garden and the fruit of the tree of life into separate courses? How does one accord honor to G-d if one portrays Him as asking others to recite grace? This is especially curious in view of the fact that that honor was declined by most of those who had been invited to say grace? Since the angels did not participate in the meal, how could they possibly have been asked to recite grace? What prompted David to bless G-d more than the other participants at that meal? Since G-d’s activities both within nature and when supernatural, are all designed to afford man a greater understanding of who He is, what He is, the extent of His power etc., eating at His table is symbolic of being allowed to share some of these insights. </a:t>
            </a:r>
            <a:endParaRPr lang="en-US" sz="19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A23CA24-8126-5F4B-4FCE-AEC76806C535}"/>
                  </a:ext>
                </a:extLst>
              </p14:cNvPr>
              <p14:cNvContentPartPr/>
              <p14:nvPr/>
            </p14:nvContentPartPr>
            <p14:xfrm>
              <a:off x="6197301" y="3604182"/>
              <a:ext cx="1080" cy="18000"/>
            </p14:xfrm>
          </p:contentPart>
        </mc:Choice>
        <mc:Fallback>
          <p:pic>
            <p:nvPicPr>
              <p:cNvPr id="2" name="Ink 1">
                <a:extLst>
                  <a:ext uri="{FF2B5EF4-FFF2-40B4-BE49-F238E27FC236}">
                    <a16:creationId xmlns:a16="http://schemas.microsoft.com/office/drawing/2014/main" id="{AA23CA24-8126-5F4B-4FCE-AEC76806C535}"/>
                  </a:ext>
                </a:extLst>
              </p:cNvPr>
              <p:cNvPicPr/>
              <p:nvPr/>
            </p:nvPicPr>
            <p:blipFill>
              <a:blip r:embed="rId5"/>
              <a:stretch>
                <a:fillRect/>
              </a:stretch>
            </p:blipFill>
            <p:spPr>
              <a:xfrm>
                <a:off x="6179301" y="3586542"/>
                <a:ext cx="367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6DD74CB-01E2-96C2-FF01-43F6066B5F1F}"/>
                  </a:ext>
                </a:extLst>
              </p14:cNvPr>
              <p14:cNvContentPartPr/>
              <p14:nvPr/>
            </p14:nvContentPartPr>
            <p14:xfrm>
              <a:off x="8592381" y="3660702"/>
              <a:ext cx="14760" cy="14040"/>
            </p14:xfrm>
          </p:contentPart>
        </mc:Choice>
        <mc:Fallback>
          <p:pic>
            <p:nvPicPr>
              <p:cNvPr id="4" name="Ink 3">
                <a:extLst>
                  <a:ext uri="{FF2B5EF4-FFF2-40B4-BE49-F238E27FC236}">
                    <a16:creationId xmlns:a16="http://schemas.microsoft.com/office/drawing/2014/main" id="{C6DD74CB-01E2-96C2-FF01-43F6066B5F1F}"/>
                  </a:ext>
                </a:extLst>
              </p:cNvPr>
              <p:cNvPicPr/>
              <p:nvPr/>
            </p:nvPicPr>
            <p:blipFill>
              <a:blip r:embed="rId7"/>
              <a:stretch>
                <a:fillRect/>
              </a:stretch>
            </p:blipFill>
            <p:spPr>
              <a:xfrm>
                <a:off x="8574381" y="3643062"/>
                <a:ext cx="504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5DB5677-75D0-24A5-C309-F789439D718A}"/>
                  </a:ext>
                </a:extLst>
              </p14:cNvPr>
              <p14:cNvContentPartPr/>
              <p14:nvPr/>
            </p14:nvContentPartPr>
            <p14:xfrm>
              <a:off x="5154741" y="5407422"/>
              <a:ext cx="39960" cy="21600"/>
            </p14:xfrm>
          </p:contentPart>
        </mc:Choice>
        <mc:Fallback>
          <p:pic>
            <p:nvPicPr>
              <p:cNvPr id="5" name="Ink 4">
                <a:extLst>
                  <a:ext uri="{FF2B5EF4-FFF2-40B4-BE49-F238E27FC236}">
                    <a16:creationId xmlns:a16="http://schemas.microsoft.com/office/drawing/2014/main" id="{95DB5677-75D0-24A5-C309-F789439D718A}"/>
                  </a:ext>
                </a:extLst>
              </p:cNvPr>
              <p:cNvPicPr/>
              <p:nvPr/>
            </p:nvPicPr>
            <p:blipFill>
              <a:blip r:embed="rId9"/>
              <a:stretch>
                <a:fillRect/>
              </a:stretch>
            </p:blipFill>
            <p:spPr>
              <a:xfrm>
                <a:off x="5136741" y="5389782"/>
                <a:ext cx="75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A7A1901-C444-838A-4A09-098E60B5CB8F}"/>
                  </a:ext>
                </a:extLst>
              </p14:cNvPr>
              <p14:cNvContentPartPr/>
              <p14:nvPr/>
            </p14:nvContentPartPr>
            <p14:xfrm>
              <a:off x="5572701" y="5399502"/>
              <a:ext cx="13680" cy="18720"/>
            </p14:xfrm>
          </p:contentPart>
        </mc:Choice>
        <mc:Fallback>
          <p:pic>
            <p:nvPicPr>
              <p:cNvPr id="7" name="Ink 6">
                <a:extLst>
                  <a:ext uri="{FF2B5EF4-FFF2-40B4-BE49-F238E27FC236}">
                    <a16:creationId xmlns:a16="http://schemas.microsoft.com/office/drawing/2014/main" id="{5A7A1901-C444-838A-4A09-098E60B5CB8F}"/>
                  </a:ext>
                </a:extLst>
              </p:cNvPr>
              <p:cNvPicPr/>
              <p:nvPr/>
            </p:nvPicPr>
            <p:blipFill>
              <a:blip r:embed="rId11"/>
              <a:stretch>
                <a:fillRect/>
              </a:stretch>
            </p:blipFill>
            <p:spPr>
              <a:xfrm>
                <a:off x="5555061" y="5381862"/>
                <a:ext cx="49320" cy="54360"/>
              </a:xfrm>
              <a:prstGeom prst="rect">
                <a:avLst/>
              </a:prstGeom>
            </p:spPr>
          </p:pic>
        </mc:Fallback>
      </mc:AlternateContent>
    </p:spTree>
    <p:extLst>
      <p:ext uri="{BB962C8B-B14F-4D97-AF65-F5344CB8AC3E}">
        <p14:creationId xmlns:p14="http://schemas.microsoft.com/office/powerpoint/2010/main" val="67173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566598"/>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6382" y="119567"/>
            <a:ext cx="11995618" cy="6001643"/>
          </a:xfrm>
          <a:prstGeom prst="rect">
            <a:avLst/>
          </a:prstGeom>
          <a:noFill/>
        </p:spPr>
        <p:txBody>
          <a:bodyPr wrap="square" rtlCol="0">
            <a:spAutoFit/>
          </a:bodyPr>
          <a:lstStyle/>
          <a:p>
            <a:r>
              <a:rPr lang="en-US" sz="2400" b="1">
                <a:solidFill>
                  <a:srgbClr val="FFC000"/>
                </a:solidFill>
                <a:cs typeface="+mj-cs"/>
              </a:rPr>
              <a:t>Akeidat Yitzchak 41:1:7</a:t>
            </a:r>
          </a:p>
          <a:p>
            <a:r>
              <a:rPr lang="en-US" sz="2400">
                <a:solidFill>
                  <a:srgbClr val="FFC000"/>
                </a:solidFill>
                <a:cs typeface="+mj-cs"/>
              </a:rPr>
              <a:t>This is the reason the Midrash quotes the verses in </a:t>
            </a:r>
            <a:r>
              <a:rPr lang="en-US" sz="2400">
                <a:solidFill>
                  <a:srgbClr val="00B0F0"/>
                </a:solidFill>
                <a:cs typeface="+mj-cs"/>
              </a:rPr>
              <a:t>Isaiah 33,16-22</a:t>
            </a:r>
            <a:r>
              <a:rPr lang="en-US" sz="2400">
                <a:solidFill>
                  <a:srgbClr val="FFC000"/>
                </a:solidFill>
                <a:cs typeface="+mj-cs"/>
              </a:rPr>
              <a:t>, in which G-d is featured as the Provider of parnassah, livelihood. When these verses describe how G-d established Israel in the choice land of Israel and Jerusalem, this refers to the Manna. Just as the Manna was food par excellence, so the land of Israel was soil and climate par excellence, providing the best in crops and agricultural products. Its advantages were similar to the advantages of Manna over ordinary food. </a:t>
            </a:r>
            <a:r>
              <a:rPr lang="en-US" sz="2400">
                <a:solidFill>
                  <a:srgbClr val="00B0F0"/>
                </a:solidFill>
                <a:cs typeface="+mj-cs"/>
              </a:rPr>
              <a:t>Proverbs 30,7-9</a:t>
            </a:r>
            <a:r>
              <a:rPr lang="en-US" sz="2400">
                <a:solidFill>
                  <a:srgbClr val="FFC000"/>
                </a:solidFill>
                <a:cs typeface="+mj-cs"/>
              </a:rPr>
              <a:t>, expresses our attitude to earthly belongings. </a:t>
            </a:r>
            <a:r>
              <a:rPr lang="en-US" sz="2400">
                <a:solidFill>
                  <a:srgbClr val="00B0F0"/>
                </a:solidFill>
                <a:cs typeface="+mj-cs"/>
              </a:rPr>
              <a:t>"Do not make me too poor or too rich."</a:t>
            </a:r>
            <a:r>
              <a:rPr lang="en-US" sz="2400">
                <a:solidFill>
                  <a:srgbClr val="FFC000"/>
                </a:solidFill>
                <a:cs typeface="+mj-cs"/>
              </a:rPr>
              <a:t> This is the reason that parnassah became known as shulchan aruch (</a:t>
            </a:r>
            <a:r>
              <a:rPr lang="en-US" sz="2400">
                <a:solidFill>
                  <a:srgbClr val="00B0F0"/>
                </a:solidFill>
                <a:cs typeface="+mj-cs"/>
              </a:rPr>
              <a:t>see haggadah sheI Pessach</a:t>
            </a:r>
            <a:r>
              <a:rPr lang="en-US" sz="2400">
                <a:solidFill>
                  <a:srgbClr val="FFC000"/>
                </a:solidFill>
                <a:cs typeface="+mj-cs"/>
              </a:rPr>
              <a:t>) The term means that all necessities are at hand. The </a:t>
            </a:r>
            <a:r>
              <a:rPr lang="en-US" sz="2400">
                <a:solidFill>
                  <a:srgbClr val="00B0F0"/>
                </a:solidFill>
                <a:cs typeface="+mj-cs"/>
              </a:rPr>
              <a:t>"fruit" </a:t>
            </a:r>
            <a:r>
              <a:rPr lang="en-US" sz="2400">
                <a:solidFill>
                  <a:srgbClr val="FFC000"/>
                </a:solidFill>
                <a:cs typeface="+mj-cs"/>
              </a:rPr>
              <a:t>represents the food for the body of elevated man, referred to earlier in this chapter. The bodies of such people are to be treated as separate from their spirit, and therefore rate vegetable matter as their proper nourishment. The fruit from the tree of life represents food offered to the mind and spirit. Since the latter is also the nourishment that sustains angels, it was quite in order for them to recite grace for what they had received from their Host. Honoring G-d by allowing Him to choose the order of who should recite grace, is a way of saying that G-d’s involvement in all that goes on in our world is not merely indirect, </a:t>
            </a:r>
            <a:endParaRPr lang="en-US" sz="19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56185F3-80AB-2651-4231-5EAD6BE14AF8}"/>
                  </a:ext>
                </a:extLst>
              </p14:cNvPr>
              <p14:cNvContentPartPr/>
              <p14:nvPr/>
            </p14:nvContentPartPr>
            <p14:xfrm>
              <a:off x="9466101" y="3038622"/>
              <a:ext cx="1668600" cy="94320"/>
            </p14:xfrm>
          </p:contentPart>
        </mc:Choice>
        <mc:Fallback>
          <p:pic>
            <p:nvPicPr>
              <p:cNvPr id="2" name="Ink 1">
                <a:extLst>
                  <a:ext uri="{FF2B5EF4-FFF2-40B4-BE49-F238E27FC236}">
                    <a16:creationId xmlns:a16="http://schemas.microsoft.com/office/drawing/2014/main" id="{656185F3-80AB-2651-4231-5EAD6BE14AF8}"/>
                  </a:ext>
                </a:extLst>
              </p:cNvPr>
              <p:cNvPicPr/>
              <p:nvPr/>
            </p:nvPicPr>
            <p:blipFill>
              <a:blip r:embed="rId5"/>
              <a:stretch>
                <a:fillRect/>
              </a:stretch>
            </p:blipFill>
            <p:spPr>
              <a:xfrm>
                <a:off x="9448461" y="3020622"/>
                <a:ext cx="1704240" cy="129960"/>
              </a:xfrm>
              <a:prstGeom prst="rect">
                <a:avLst/>
              </a:prstGeom>
            </p:spPr>
          </p:pic>
        </mc:Fallback>
      </mc:AlternateContent>
    </p:spTree>
    <p:extLst>
      <p:ext uri="{BB962C8B-B14F-4D97-AF65-F5344CB8AC3E}">
        <p14:creationId xmlns:p14="http://schemas.microsoft.com/office/powerpoint/2010/main" val="3160631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566598"/>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6382" y="119567"/>
            <a:ext cx="11995618" cy="6001643"/>
          </a:xfrm>
          <a:prstGeom prst="rect">
            <a:avLst/>
          </a:prstGeom>
          <a:noFill/>
        </p:spPr>
        <p:txBody>
          <a:bodyPr wrap="square" rtlCol="0">
            <a:spAutoFit/>
          </a:bodyPr>
          <a:lstStyle/>
          <a:p>
            <a:r>
              <a:rPr lang="en-US" sz="2400" b="1">
                <a:solidFill>
                  <a:srgbClr val="FFC000"/>
                </a:solidFill>
                <a:cs typeface="+mj-cs"/>
              </a:rPr>
              <a:t>Akeidat Yitzchak 41:1:7</a:t>
            </a:r>
          </a:p>
          <a:p>
            <a:r>
              <a:rPr lang="en-US" sz="2400">
                <a:solidFill>
                  <a:srgbClr val="FFC000"/>
                </a:solidFill>
                <a:cs typeface="+mj-cs"/>
              </a:rPr>
              <a:t>He being the ultimate Source, but that it is immediate. He remains in charge, overlords all that goes on in our world. Since the angels Michael and Gabriel had not been listed as guests participating at that meal, their mention may symbolize two different stages of human development. Michael is symbolic of the primordial intellect, something that represents merely man's potential. Gabriel, on the other hand, symbolizes the mind and spirit that have matured, achieved their potential. According to </a:t>
            </a:r>
            <a:r>
              <a:rPr lang="en-US" sz="2400">
                <a:solidFill>
                  <a:srgbClr val="00B0F0"/>
                </a:solidFill>
                <a:cs typeface="+mj-cs"/>
              </a:rPr>
              <a:t>Chagigah 16</a:t>
            </a:r>
            <a:r>
              <a:rPr lang="en-US" sz="2400">
                <a:solidFill>
                  <a:srgbClr val="FFC000"/>
                </a:solidFill>
                <a:cs typeface="+mj-cs"/>
              </a:rPr>
              <a:t>, these are the two angels that accompany man at all times, never leave him. G-d first asked Michael to recite grace, since he first and foremost is in need of the nourishment offered, and has to acknowledge what he has received from the Lord. Next comes the angel Gabriel, who has to give thanks for the spiritual sustenance received. It is this which enables the most refined part of man to achieve its perfection. Next in line are the ancestors who, though they owe many of their moral and ethical achievements to their own efforts, could not have done so without the nourishment (guidance) provided by Him. The ancestors in turn ask David to give thanks, since he is the king chosen by them; it is fitting that the human representative of Royalty, acknowledge the Royalty of the entire universe by this manner of thanksgiving..</a:t>
            </a:r>
            <a:endParaRPr lang="en-US" sz="19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939114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56659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6382" y="119567"/>
            <a:ext cx="11995618" cy="6001643"/>
          </a:xfrm>
          <a:prstGeom prst="rect">
            <a:avLst/>
          </a:prstGeom>
          <a:noFill/>
        </p:spPr>
        <p:txBody>
          <a:bodyPr wrap="square" rtlCol="0">
            <a:spAutoFit/>
          </a:bodyPr>
          <a:lstStyle/>
          <a:p>
            <a:r>
              <a:rPr lang="en-US" sz="2400" b="1">
                <a:solidFill>
                  <a:srgbClr val="FFC000"/>
                </a:solidFill>
                <a:cs typeface="+mj-cs"/>
              </a:rPr>
              <a:t>Akeidat Yitzchak 41:1:7</a:t>
            </a:r>
          </a:p>
          <a:p>
            <a:r>
              <a:rPr lang="en-US" sz="2400">
                <a:solidFill>
                  <a:srgbClr val="FFC000"/>
                </a:solidFill>
                <a:cs typeface="+mj-cs"/>
              </a:rPr>
              <a:t>David was especially representative, since G-d had assisted him in an unparalleled manner. Therefore, it is he who says </a:t>
            </a:r>
            <a:r>
              <a:rPr lang="en-US" sz="2400">
                <a:solidFill>
                  <a:srgbClr val="00B0F0"/>
                </a:solidFill>
                <a:cs typeface="+mj-cs"/>
              </a:rPr>
              <a:t>"I will pronounce the benedictions." </a:t>
            </a:r>
            <a:r>
              <a:rPr lang="en-US" sz="2400">
                <a:solidFill>
                  <a:srgbClr val="FFC000"/>
                </a:solidFill>
                <a:cs typeface="+mj-cs"/>
              </a:rPr>
              <a:t>It is worthwhile to recall another aggadah in Pessachim 119. In that instance, at the feast G-d prepares for the righteous in the future, </a:t>
            </a:r>
            <a:r>
              <a:rPr lang="en-US" sz="2400">
                <a:solidFill>
                  <a:srgbClr val="00B0F0"/>
                </a:solidFill>
                <a:cs typeface="+mj-cs"/>
              </a:rPr>
              <a:t>"on the day He performs kindness with the offspring of Isaac," </a:t>
            </a:r>
            <a:r>
              <a:rPr lang="en-US" sz="2400">
                <a:solidFill>
                  <a:srgbClr val="FFC000"/>
                </a:solidFill>
                <a:cs typeface="+mj-cs"/>
              </a:rPr>
              <a:t>G-d offers the honor of reciting grace first to Abraham, who declines, citing inadequacies having sired Ishmael. Then Isaac declines, because he had sired Esau. Jacob also declines feeling inadequate having married two sisters during their lifetimes, something later on prohibited by Torah law. Moses declines not having been worthy to enter the holy land, whereas Joshua declines for not having been worthy to have a son. David, however, accepts the honor with alacrity. Actually, David had better reason to decline seeing he had transgressed Torah laws in effect during his lifetime. The answer, however is as stated. No one had received a cup so full of salvations, i.e. no one else had experienced so many acts of G-d’s Personal Providence as had David. It was fitting therefore that he, more than anyone else should lift the chalice in thanksgiving to the Lord. David's entire lifestyle of praising the Lord in song, reflects his constant awareness of all G-d’s kindness he had experienced. </a:t>
            </a:r>
            <a:endParaRPr lang="en-US" sz="19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1413497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566598"/>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6382" y="-9831"/>
            <a:ext cx="11995618" cy="6278642"/>
          </a:xfrm>
          <a:prstGeom prst="rect">
            <a:avLst/>
          </a:prstGeom>
          <a:noFill/>
        </p:spPr>
        <p:txBody>
          <a:bodyPr wrap="square" rtlCol="0">
            <a:spAutoFit/>
          </a:bodyPr>
          <a:lstStyle/>
          <a:p>
            <a:r>
              <a:rPr lang="en-US" sz="2400" b="1">
                <a:solidFill>
                  <a:srgbClr val="FFC000"/>
                </a:solidFill>
                <a:cs typeface="+mj-cs"/>
              </a:rPr>
              <a:t>Akeidat Yitzchak 41:1:7</a:t>
            </a:r>
          </a:p>
          <a:p>
            <a:r>
              <a:rPr lang="en-US" sz="2100">
                <a:solidFill>
                  <a:srgbClr val="FFC000"/>
                </a:solidFill>
                <a:cs typeface="+mj-cs"/>
              </a:rPr>
              <a:t>Having appreciated the foregoing, we can understand the inner connection between the Midrash with the Manna in the desert. (12) When Israel reached the oasis Refidim, which contained all the necessities of life except water, they thought that this was proof that Moses had acted on his own all along. They believed that Moses had finally miscalculated, having forced Israel to march through the desert. They challenged Moses to produce water. They argued that if G-d was indeed the force behind every one of Moses’s instructions, surely they were entitled to a miracle. Moses, realizing that it was not really water they had requested, but that they had made the availability of water an issue to discredit his leadership, upraided them for </a:t>
            </a:r>
            <a:r>
              <a:rPr lang="en-US" sz="2100">
                <a:solidFill>
                  <a:srgbClr val="00B0F0"/>
                </a:solidFill>
                <a:cs typeface="+mj-cs"/>
              </a:rPr>
              <a:t>"trying the Lord."</a:t>
            </a:r>
            <a:r>
              <a:rPr lang="en-US" sz="2100">
                <a:solidFill>
                  <a:srgbClr val="FFC000"/>
                </a:solidFill>
                <a:cs typeface="+mj-cs"/>
              </a:rPr>
              <a:t> If you have a quarrel with me, he said, do not bring the Lord into it. Moses was not angry at the request for water, but at the pretext this request served for. Only after the pangs of thirst grew stronger, and the people were actually afraid of perishing from thirst, did Moses call upon G-d to ask for help. This was both because the people were thirsty, and because he felt threatened personally. When the people accused Moses of taking them out of Egypt into a deathtrap, they did not refer to G-d, against whose leadership they would not have complained. Moses presented the people's case against himself as apparently justified. If succor would not be forthcoming, he argued, the people would be entitled to stone him, as is the fate of a false prophet. So as to remove such doubts from the people's mind, he was commanded to take the elders with him when he would perform the great miracle of producing water from the rock by means of the very staff that had up to now served to produce plagues, afflictions and death on the Egyptians. The episode of Massa and Merivah taught the lesson that G-d continued to guide the everyday lives of the Jewish nation.</a:t>
            </a:r>
            <a:endParaRPr lang="en-US" sz="21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423597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5665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19828" y="214950"/>
            <a:ext cx="9168548" cy="6063198"/>
          </a:xfrm>
          <a:prstGeom prst="rect">
            <a:avLst/>
          </a:prstGeom>
          <a:noFill/>
        </p:spPr>
        <p:txBody>
          <a:bodyPr wrap="square" rtlCol="0">
            <a:spAutoFit/>
          </a:bodyPr>
          <a:lstStyle/>
          <a:p>
            <a:r>
              <a:rPr lang="en-US" sz="2400" b="1">
                <a:solidFill>
                  <a:srgbClr val="FFC000"/>
                </a:solidFill>
                <a:cs typeface="+mj-cs"/>
              </a:rPr>
              <a:t>Ephesians 5:1–16  </a:t>
            </a:r>
          </a:p>
          <a:p>
            <a:r>
              <a:rPr lang="en-US" sz="2000">
                <a:solidFill>
                  <a:srgbClr val="FFC000"/>
                </a:solidFill>
                <a:cs typeface="+mj-cs"/>
              </a:rPr>
              <a:t>5:1 Be ye therefore followers of God, as dear children; 5:2 And walk in love, as Christ also hath loved us, and hath given himself for us an offering and a sacrifice to God for a sweet smelling savour. 5:3 But fornication, and all uncleanness, or covetousness, let it not be once named among you, as becometh saints; 5:4 Neither filthiness, nor foolish talking, nor jesting, which are not convenient: but rather giving of thanks. 5:5 For this ye know, that no whoremonger, nor unclean person, nor covetous man, who is an idolater, hath any inheritance in the kingdom of Christ and of God. 5:6 Let no man deceive you with vain words: for because of these things cometh the wrath of God upon the children of disobedience. 5:7 Be not ye therefore partakers with them. 5:8 For ye were sometimes darkness, but now are ye light in the Lord: walk as children of light: 5:9 (For the fruit of the Spirit is in all goodness and righteousness and truth;) 5:10 Proving what is acceptable unto the Lord. 5:11 And have no fellowship with the unfruitful works of darkness, but rather reprove them. 5:12 For it is a shame even to speak of those things which are done of them in secret. 5:13 But all things that are reproved are made manifest by the light: for whatsoever doth make manifest is light. 5:14 Wherefore he saith, Awake thou that sleepest, and arise from the dead, and Christ shall give thee light. 5:15 See then that ye walk circumspectly, not as fools, but as wise, 5:16 Redeeming the time, because the days are evil. (KJV)</a:t>
            </a:r>
            <a:endParaRPr lang="en-US" sz="20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F6187E9-8CDB-377A-984C-63C43BDD6EF3}"/>
                  </a:ext>
                </a:extLst>
              </p14:cNvPr>
              <p14:cNvContentPartPr/>
              <p14:nvPr/>
            </p14:nvContentPartPr>
            <p14:xfrm>
              <a:off x="6846381" y="906564"/>
              <a:ext cx="1580400" cy="81360"/>
            </p14:xfrm>
          </p:contentPart>
        </mc:Choice>
        <mc:Fallback>
          <p:pic>
            <p:nvPicPr>
              <p:cNvPr id="2" name="Ink 1">
                <a:extLst>
                  <a:ext uri="{FF2B5EF4-FFF2-40B4-BE49-F238E27FC236}">
                    <a16:creationId xmlns:a16="http://schemas.microsoft.com/office/drawing/2014/main" id="{EF6187E9-8CDB-377A-984C-63C43BDD6EF3}"/>
                  </a:ext>
                </a:extLst>
              </p:cNvPr>
              <p:cNvPicPr/>
              <p:nvPr/>
            </p:nvPicPr>
            <p:blipFill>
              <a:blip r:embed="rId5"/>
              <a:stretch>
                <a:fillRect/>
              </a:stretch>
            </p:blipFill>
            <p:spPr>
              <a:xfrm>
                <a:off x="6828741" y="888564"/>
                <a:ext cx="1616040" cy="117000"/>
              </a:xfrm>
              <a:prstGeom prst="rect">
                <a:avLst/>
              </a:prstGeom>
            </p:spPr>
          </p:pic>
        </mc:Fallback>
      </mc:AlternateContent>
      <p:grpSp>
        <p:nvGrpSpPr>
          <p:cNvPr id="7" name="Group 6">
            <a:extLst>
              <a:ext uri="{FF2B5EF4-FFF2-40B4-BE49-F238E27FC236}">
                <a16:creationId xmlns:a16="http://schemas.microsoft.com/office/drawing/2014/main" id="{04F54820-904A-61AF-385E-EDA00AD9552A}"/>
              </a:ext>
            </a:extLst>
          </p:cNvPr>
          <p:cNvGrpSpPr/>
          <p:nvPr/>
        </p:nvGrpSpPr>
        <p:grpSpPr>
          <a:xfrm>
            <a:off x="3581181" y="1523964"/>
            <a:ext cx="5103000" cy="68040"/>
            <a:chOff x="3581181" y="1523964"/>
            <a:chExt cx="5103000" cy="680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35B5721-C52F-5387-C443-830BC795DFCB}"/>
                    </a:ext>
                  </a:extLst>
                </p14:cNvPr>
                <p14:cNvContentPartPr/>
                <p14:nvPr/>
              </p14:nvContentPartPr>
              <p14:xfrm>
                <a:off x="3581181" y="1534404"/>
                <a:ext cx="3427200" cy="57600"/>
              </p14:xfrm>
            </p:contentPart>
          </mc:Choice>
          <mc:Fallback>
            <p:pic>
              <p:nvPicPr>
                <p:cNvPr id="4" name="Ink 3">
                  <a:extLst>
                    <a:ext uri="{FF2B5EF4-FFF2-40B4-BE49-F238E27FC236}">
                      <a16:creationId xmlns:a16="http://schemas.microsoft.com/office/drawing/2014/main" id="{735B5721-C52F-5387-C443-830BC795DFCB}"/>
                    </a:ext>
                  </a:extLst>
                </p:cNvPr>
                <p:cNvPicPr/>
                <p:nvPr/>
              </p:nvPicPr>
              <p:blipFill>
                <a:blip r:embed="rId7"/>
                <a:stretch>
                  <a:fillRect/>
                </a:stretch>
              </p:blipFill>
              <p:spPr>
                <a:xfrm>
                  <a:off x="3563181" y="1516764"/>
                  <a:ext cx="3462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5E8686F-5993-040F-14AA-2912478E1314}"/>
                    </a:ext>
                  </a:extLst>
                </p14:cNvPr>
                <p14:cNvContentPartPr/>
                <p14:nvPr/>
              </p14:nvContentPartPr>
              <p14:xfrm>
                <a:off x="7526781" y="1523964"/>
                <a:ext cx="1157400" cy="54720"/>
              </p14:xfrm>
            </p:contentPart>
          </mc:Choice>
          <mc:Fallback>
            <p:pic>
              <p:nvPicPr>
                <p:cNvPr id="5" name="Ink 4">
                  <a:extLst>
                    <a:ext uri="{FF2B5EF4-FFF2-40B4-BE49-F238E27FC236}">
                      <a16:creationId xmlns:a16="http://schemas.microsoft.com/office/drawing/2014/main" id="{55E8686F-5993-040F-14AA-2912478E1314}"/>
                    </a:ext>
                  </a:extLst>
                </p:cNvPr>
                <p:cNvPicPr/>
                <p:nvPr/>
              </p:nvPicPr>
              <p:blipFill>
                <a:blip r:embed="rId9"/>
                <a:stretch>
                  <a:fillRect/>
                </a:stretch>
              </p:blipFill>
              <p:spPr>
                <a:xfrm>
                  <a:off x="7508781" y="1505964"/>
                  <a:ext cx="1193040" cy="90360"/>
                </a:xfrm>
                <a:prstGeom prst="rect">
                  <a:avLst/>
                </a:prstGeom>
              </p:spPr>
            </p:pic>
          </mc:Fallback>
        </mc:AlternateContent>
      </p:grpSp>
      <p:grpSp>
        <p:nvGrpSpPr>
          <p:cNvPr id="12" name="Group 11">
            <a:extLst>
              <a:ext uri="{FF2B5EF4-FFF2-40B4-BE49-F238E27FC236}">
                <a16:creationId xmlns:a16="http://schemas.microsoft.com/office/drawing/2014/main" id="{39701035-9DD7-D935-3669-527C113BD1A9}"/>
              </a:ext>
            </a:extLst>
          </p:cNvPr>
          <p:cNvGrpSpPr/>
          <p:nvPr/>
        </p:nvGrpSpPr>
        <p:grpSpPr>
          <a:xfrm>
            <a:off x="7229061" y="1813044"/>
            <a:ext cx="2207160" cy="54720"/>
            <a:chOff x="7229061" y="1813044"/>
            <a:chExt cx="2207160" cy="5472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E301CEA-1E01-CAE9-467F-DA36483A78E3}"/>
                    </a:ext>
                  </a:extLst>
                </p14:cNvPr>
                <p14:cNvContentPartPr/>
                <p14:nvPr/>
              </p14:nvContentPartPr>
              <p14:xfrm>
                <a:off x="7229061" y="1813044"/>
                <a:ext cx="931680" cy="35280"/>
              </p14:xfrm>
            </p:contentPart>
          </mc:Choice>
          <mc:Fallback>
            <p:pic>
              <p:nvPicPr>
                <p:cNvPr id="9" name="Ink 8">
                  <a:extLst>
                    <a:ext uri="{FF2B5EF4-FFF2-40B4-BE49-F238E27FC236}">
                      <a16:creationId xmlns:a16="http://schemas.microsoft.com/office/drawing/2014/main" id="{1E301CEA-1E01-CAE9-467F-DA36483A78E3}"/>
                    </a:ext>
                  </a:extLst>
                </p:cNvPr>
                <p:cNvPicPr/>
                <p:nvPr/>
              </p:nvPicPr>
              <p:blipFill>
                <a:blip r:embed="rId11"/>
                <a:stretch>
                  <a:fillRect/>
                </a:stretch>
              </p:blipFill>
              <p:spPr>
                <a:xfrm>
                  <a:off x="7211421" y="1795044"/>
                  <a:ext cx="967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FD59AF18-E478-2A7C-A9E1-588C44F80ACD}"/>
                    </a:ext>
                  </a:extLst>
                </p14:cNvPr>
                <p14:cNvContentPartPr/>
                <p14:nvPr/>
              </p14:nvContentPartPr>
              <p14:xfrm>
                <a:off x="8765541" y="1826724"/>
                <a:ext cx="670680" cy="41040"/>
              </p14:xfrm>
            </p:contentPart>
          </mc:Choice>
          <mc:Fallback>
            <p:pic>
              <p:nvPicPr>
                <p:cNvPr id="11" name="Ink 10">
                  <a:extLst>
                    <a:ext uri="{FF2B5EF4-FFF2-40B4-BE49-F238E27FC236}">
                      <a16:creationId xmlns:a16="http://schemas.microsoft.com/office/drawing/2014/main" id="{FD59AF18-E478-2A7C-A9E1-588C44F80ACD}"/>
                    </a:ext>
                  </a:extLst>
                </p:cNvPr>
                <p:cNvPicPr/>
                <p:nvPr/>
              </p:nvPicPr>
              <p:blipFill>
                <a:blip r:embed="rId13"/>
                <a:stretch>
                  <a:fillRect/>
                </a:stretch>
              </p:blipFill>
              <p:spPr>
                <a:xfrm>
                  <a:off x="8747541" y="1809084"/>
                  <a:ext cx="70632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6FFDA36D-97C8-DEB9-B48C-E2A1FBB7FF24}"/>
                  </a:ext>
                </a:extLst>
              </p14:cNvPr>
              <p14:cNvContentPartPr/>
              <p14:nvPr/>
            </p14:nvContentPartPr>
            <p14:xfrm>
              <a:off x="919341" y="2111844"/>
              <a:ext cx="1693440" cy="68400"/>
            </p14:xfrm>
          </p:contentPart>
        </mc:Choice>
        <mc:Fallback>
          <p:pic>
            <p:nvPicPr>
              <p:cNvPr id="13" name="Ink 12">
                <a:extLst>
                  <a:ext uri="{FF2B5EF4-FFF2-40B4-BE49-F238E27FC236}">
                    <a16:creationId xmlns:a16="http://schemas.microsoft.com/office/drawing/2014/main" id="{6FFDA36D-97C8-DEB9-B48C-E2A1FBB7FF24}"/>
                  </a:ext>
                </a:extLst>
              </p:cNvPr>
              <p:cNvPicPr/>
              <p:nvPr/>
            </p:nvPicPr>
            <p:blipFill>
              <a:blip r:embed="rId15"/>
              <a:stretch>
                <a:fillRect/>
              </a:stretch>
            </p:blipFill>
            <p:spPr>
              <a:xfrm>
                <a:off x="901701" y="2094204"/>
                <a:ext cx="1729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a:extLst>
                  <a:ext uri="{FF2B5EF4-FFF2-40B4-BE49-F238E27FC236}">
                    <a16:creationId xmlns:a16="http://schemas.microsoft.com/office/drawing/2014/main" id="{109B9434-36A3-EF2C-7EC5-A44929A5A49C}"/>
                  </a:ext>
                </a:extLst>
              </p14:cNvPr>
              <p14:cNvContentPartPr/>
              <p14:nvPr/>
            </p14:nvContentPartPr>
            <p14:xfrm>
              <a:off x="830061" y="2771004"/>
              <a:ext cx="666720" cy="41040"/>
            </p14:xfrm>
          </p:contentPart>
        </mc:Choice>
        <mc:Fallback>
          <p:pic>
            <p:nvPicPr>
              <p:cNvPr id="18" name="Ink 17">
                <a:extLst>
                  <a:ext uri="{FF2B5EF4-FFF2-40B4-BE49-F238E27FC236}">
                    <a16:creationId xmlns:a16="http://schemas.microsoft.com/office/drawing/2014/main" id="{109B9434-36A3-EF2C-7EC5-A44929A5A49C}"/>
                  </a:ext>
                </a:extLst>
              </p:cNvPr>
              <p:cNvPicPr/>
              <p:nvPr/>
            </p:nvPicPr>
            <p:blipFill>
              <a:blip r:embed="rId17"/>
              <a:stretch>
                <a:fillRect/>
              </a:stretch>
            </p:blipFill>
            <p:spPr>
              <a:xfrm>
                <a:off x="812061" y="2753004"/>
                <a:ext cx="702360" cy="76680"/>
              </a:xfrm>
              <a:prstGeom prst="rect">
                <a:avLst/>
              </a:prstGeom>
            </p:spPr>
          </p:pic>
        </mc:Fallback>
      </mc:AlternateContent>
      <p:grpSp>
        <p:nvGrpSpPr>
          <p:cNvPr id="20" name="Group 19">
            <a:extLst>
              <a:ext uri="{FF2B5EF4-FFF2-40B4-BE49-F238E27FC236}">
                <a16:creationId xmlns:a16="http://schemas.microsoft.com/office/drawing/2014/main" id="{F72FFAF5-629D-0411-46CC-19D23AECF725}"/>
              </a:ext>
            </a:extLst>
          </p:cNvPr>
          <p:cNvGrpSpPr/>
          <p:nvPr/>
        </p:nvGrpSpPr>
        <p:grpSpPr>
          <a:xfrm>
            <a:off x="2519541" y="2137044"/>
            <a:ext cx="5562360" cy="365040"/>
            <a:chOff x="2519541" y="2137044"/>
            <a:chExt cx="5562360" cy="36504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C7ABC74-6ED3-6BB7-10BA-4CF7808AED89}"/>
                    </a:ext>
                  </a:extLst>
                </p14:cNvPr>
                <p14:cNvContentPartPr/>
                <p14:nvPr/>
              </p14:nvContentPartPr>
              <p14:xfrm>
                <a:off x="2519541" y="2423964"/>
                <a:ext cx="1113840" cy="43200"/>
              </p14:xfrm>
            </p:contentPart>
          </mc:Choice>
          <mc:Fallback>
            <p:pic>
              <p:nvPicPr>
                <p:cNvPr id="14" name="Ink 13">
                  <a:extLst>
                    <a:ext uri="{FF2B5EF4-FFF2-40B4-BE49-F238E27FC236}">
                      <a16:creationId xmlns:a16="http://schemas.microsoft.com/office/drawing/2014/main" id="{8C7ABC74-6ED3-6BB7-10BA-4CF7808AED89}"/>
                    </a:ext>
                  </a:extLst>
                </p:cNvPr>
                <p:cNvPicPr/>
                <p:nvPr/>
              </p:nvPicPr>
              <p:blipFill>
                <a:blip r:embed="rId19"/>
                <a:stretch>
                  <a:fillRect/>
                </a:stretch>
              </p:blipFill>
              <p:spPr>
                <a:xfrm>
                  <a:off x="2501901" y="2406324"/>
                  <a:ext cx="1149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B1A39E15-1DB4-8F2B-6850-4FCAA46FCC6E}"/>
                    </a:ext>
                  </a:extLst>
                </p14:cNvPr>
                <p14:cNvContentPartPr/>
                <p14:nvPr/>
              </p14:nvContentPartPr>
              <p14:xfrm>
                <a:off x="4467141" y="2421084"/>
                <a:ext cx="1191600" cy="35280"/>
              </p14:xfrm>
            </p:contentPart>
          </mc:Choice>
          <mc:Fallback>
            <p:pic>
              <p:nvPicPr>
                <p:cNvPr id="15" name="Ink 14">
                  <a:extLst>
                    <a:ext uri="{FF2B5EF4-FFF2-40B4-BE49-F238E27FC236}">
                      <a16:creationId xmlns:a16="http://schemas.microsoft.com/office/drawing/2014/main" id="{B1A39E15-1DB4-8F2B-6850-4FCAA46FCC6E}"/>
                    </a:ext>
                  </a:extLst>
                </p:cNvPr>
                <p:cNvPicPr/>
                <p:nvPr/>
              </p:nvPicPr>
              <p:blipFill>
                <a:blip r:embed="rId21"/>
                <a:stretch>
                  <a:fillRect/>
                </a:stretch>
              </p:blipFill>
              <p:spPr>
                <a:xfrm>
                  <a:off x="4449141" y="2403084"/>
                  <a:ext cx="1227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31EDFC74-3123-2472-27EA-A4416993B0F8}"/>
                    </a:ext>
                  </a:extLst>
                </p14:cNvPr>
                <p14:cNvContentPartPr/>
                <p14:nvPr/>
              </p14:nvContentPartPr>
              <p14:xfrm>
                <a:off x="6739821" y="2443044"/>
                <a:ext cx="853920" cy="43560"/>
              </p14:xfrm>
            </p:contentPart>
          </mc:Choice>
          <mc:Fallback>
            <p:pic>
              <p:nvPicPr>
                <p:cNvPr id="16" name="Ink 15">
                  <a:extLst>
                    <a:ext uri="{FF2B5EF4-FFF2-40B4-BE49-F238E27FC236}">
                      <a16:creationId xmlns:a16="http://schemas.microsoft.com/office/drawing/2014/main" id="{31EDFC74-3123-2472-27EA-A4416993B0F8}"/>
                    </a:ext>
                  </a:extLst>
                </p:cNvPr>
                <p:cNvPicPr/>
                <p:nvPr/>
              </p:nvPicPr>
              <p:blipFill>
                <a:blip r:embed="rId23"/>
                <a:stretch>
                  <a:fillRect/>
                </a:stretch>
              </p:blipFill>
              <p:spPr>
                <a:xfrm>
                  <a:off x="6721821" y="2425404"/>
                  <a:ext cx="889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E22A96DE-7F93-9AFD-BA9A-E930085E3AA2}"/>
                    </a:ext>
                  </a:extLst>
                </p14:cNvPr>
                <p14:cNvContentPartPr/>
                <p14:nvPr/>
              </p14:nvContentPartPr>
              <p14:xfrm>
                <a:off x="2538621" y="2137044"/>
                <a:ext cx="5543280" cy="365040"/>
              </p14:xfrm>
            </p:contentPart>
          </mc:Choice>
          <mc:Fallback>
            <p:pic>
              <p:nvPicPr>
                <p:cNvPr id="19" name="Ink 18">
                  <a:extLst>
                    <a:ext uri="{FF2B5EF4-FFF2-40B4-BE49-F238E27FC236}">
                      <a16:creationId xmlns:a16="http://schemas.microsoft.com/office/drawing/2014/main" id="{E22A96DE-7F93-9AFD-BA9A-E930085E3AA2}"/>
                    </a:ext>
                  </a:extLst>
                </p:cNvPr>
                <p:cNvPicPr/>
                <p:nvPr/>
              </p:nvPicPr>
              <p:blipFill>
                <a:blip r:embed="rId25"/>
                <a:stretch>
                  <a:fillRect/>
                </a:stretch>
              </p:blipFill>
              <p:spPr>
                <a:xfrm>
                  <a:off x="2520981" y="2119044"/>
                  <a:ext cx="5578920" cy="40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CD812AF5-0E34-F5EE-6A0C-B016E4924C8A}"/>
                  </a:ext>
                </a:extLst>
              </p14:cNvPr>
              <p14:cNvContentPartPr/>
              <p14:nvPr/>
            </p14:nvContentPartPr>
            <p14:xfrm>
              <a:off x="8363061" y="2466804"/>
              <a:ext cx="626760" cy="25560"/>
            </p14:xfrm>
          </p:contentPart>
        </mc:Choice>
        <mc:Fallback>
          <p:pic>
            <p:nvPicPr>
              <p:cNvPr id="21" name="Ink 20">
                <a:extLst>
                  <a:ext uri="{FF2B5EF4-FFF2-40B4-BE49-F238E27FC236}">
                    <a16:creationId xmlns:a16="http://schemas.microsoft.com/office/drawing/2014/main" id="{CD812AF5-0E34-F5EE-6A0C-B016E4924C8A}"/>
                  </a:ext>
                </a:extLst>
              </p:cNvPr>
              <p:cNvPicPr/>
              <p:nvPr/>
            </p:nvPicPr>
            <p:blipFill>
              <a:blip r:embed="rId27"/>
              <a:stretch>
                <a:fillRect/>
              </a:stretch>
            </p:blipFill>
            <p:spPr>
              <a:xfrm>
                <a:off x="8345421" y="2449164"/>
                <a:ext cx="6624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9DE37F45-1E64-C512-6F6A-D572B7C9543D}"/>
                  </a:ext>
                </a:extLst>
              </p14:cNvPr>
              <p14:cNvContentPartPr/>
              <p14:nvPr/>
            </p14:nvContentPartPr>
            <p14:xfrm>
              <a:off x="697581" y="2747964"/>
              <a:ext cx="341640" cy="43560"/>
            </p14:xfrm>
          </p:contentPart>
        </mc:Choice>
        <mc:Fallback>
          <p:pic>
            <p:nvPicPr>
              <p:cNvPr id="22" name="Ink 21">
                <a:extLst>
                  <a:ext uri="{FF2B5EF4-FFF2-40B4-BE49-F238E27FC236}">
                    <a16:creationId xmlns:a16="http://schemas.microsoft.com/office/drawing/2014/main" id="{9DE37F45-1E64-C512-6F6A-D572B7C9543D}"/>
                  </a:ext>
                </a:extLst>
              </p:cNvPr>
              <p:cNvPicPr/>
              <p:nvPr/>
            </p:nvPicPr>
            <p:blipFill>
              <a:blip r:embed="rId29"/>
              <a:stretch>
                <a:fillRect/>
              </a:stretch>
            </p:blipFill>
            <p:spPr>
              <a:xfrm>
                <a:off x="679581" y="2729964"/>
                <a:ext cx="377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B0028799-590E-0C4A-A319-CC1899149849}"/>
                  </a:ext>
                </a:extLst>
              </p14:cNvPr>
              <p14:cNvContentPartPr/>
              <p14:nvPr/>
            </p14:nvContentPartPr>
            <p14:xfrm>
              <a:off x="4767021" y="3345924"/>
              <a:ext cx="4123440" cy="77760"/>
            </p14:xfrm>
          </p:contentPart>
        </mc:Choice>
        <mc:Fallback>
          <p:pic>
            <p:nvPicPr>
              <p:cNvPr id="23" name="Ink 22">
                <a:extLst>
                  <a:ext uri="{FF2B5EF4-FFF2-40B4-BE49-F238E27FC236}">
                    <a16:creationId xmlns:a16="http://schemas.microsoft.com/office/drawing/2014/main" id="{B0028799-590E-0C4A-A319-CC1899149849}"/>
                  </a:ext>
                </a:extLst>
              </p:cNvPr>
              <p:cNvPicPr/>
              <p:nvPr/>
            </p:nvPicPr>
            <p:blipFill>
              <a:blip r:embed="rId31"/>
              <a:stretch>
                <a:fillRect/>
              </a:stretch>
            </p:blipFill>
            <p:spPr>
              <a:xfrm>
                <a:off x="4749381" y="3327924"/>
                <a:ext cx="4159080" cy="113400"/>
              </a:xfrm>
              <a:prstGeom prst="rect">
                <a:avLst/>
              </a:prstGeom>
            </p:spPr>
          </p:pic>
        </mc:Fallback>
      </mc:AlternateContent>
      <p:grpSp>
        <p:nvGrpSpPr>
          <p:cNvPr id="27" name="Group 26">
            <a:extLst>
              <a:ext uri="{FF2B5EF4-FFF2-40B4-BE49-F238E27FC236}">
                <a16:creationId xmlns:a16="http://schemas.microsoft.com/office/drawing/2014/main" id="{F4F4FC4B-2537-0B81-F006-9F5483427E74}"/>
              </a:ext>
            </a:extLst>
          </p:cNvPr>
          <p:cNvGrpSpPr/>
          <p:nvPr/>
        </p:nvGrpSpPr>
        <p:grpSpPr>
          <a:xfrm>
            <a:off x="4629861" y="3638604"/>
            <a:ext cx="4505040" cy="86040"/>
            <a:chOff x="4629861" y="3638604"/>
            <a:chExt cx="4505040" cy="86040"/>
          </a:xfrm>
        </p:grpSpPr>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BEDC9097-8565-085C-8E7F-98CE3C58D2D3}"/>
                    </a:ext>
                  </a:extLst>
                </p14:cNvPr>
                <p14:cNvContentPartPr/>
                <p14:nvPr/>
              </p14:nvContentPartPr>
              <p14:xfrm>
                <a:off x="4629861" y="3638604"/>
                <a:ext cx="2925000" cy="75960"/>
              </p14:xfrm>
            </p:contentPart>
          </mc:Choice>
          <mc:Fallback>
            <p:pic>
              <p:nvPicPr>
                <p:cNvPr id="24" name="Ink 23">
                  <a:extLst>
                    <a:ext uri="{FF2B5EF4-FFF2-40B4-BE49-F238E27FC236}">
                      <a16:creationId xmlns:a16="http://schemas.microsoft.com/office/drawing/2014/main" id="{BEDC9097-8565-085C-8E7F-98CE3C58D2D3}"/>
                    </a:ext>
                  </a:extLst>
                </p:cNvPr>
                <p:cNvPicPr/>
                <p:nvPr/>
              </p:nvPicPr>
              <p:blipFill>
                <a:blip r:embed="rId33"/>
                <a:stretch>
                  <a:fillRect/>
                </a:stretch>
              </p:blipFill>
              <p:spPr>
                <a:xfrm>
                  <a:off x="4611861" y="3620964"/>
                  <a:ext cx="2960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13D02D6E-4C93-7C88-CE32-42132C8A8089}"/>
                    </a:ext>
                  </a:extLst>
                </p14:cNvPr>
                <p14:cNvContentPartPr/>
                <p14:nvPr/>
              </p14:nvContentPartPr>
              <p14:xfrm>
                <a:off x="8013501" y="3695484"/>
                <a:ext cx="1121400" cy="29160"/>
              </p14:xfrm>
            </p:contentPart>
          </mc:Choice>
          <mc:Fallback>
            <p:pic>
              <p:nvPicPr>
                <p:cNvPr id="25" name="Ink 24">
                  <a:extLst>
                    <a:ext uri="{FF2B5EF4-FFF2-40B4-BE49-F238E27FC236}">
                      <a16:creationId xmlns:a16="http://schemas.microsoft.com/office/drawing/2014/main" id="{13D02D6E-4C93-7C88-CE32-42132C8A8089}"/>
                    </a:ext>
                  </a:extLst>
                </p:cNvPr>
                <p:cNvPicPr/>
                <p:nvPr/>
              </p:nvPicPr>
              <p:blipFill>
                <a:blip r:embed="rId35"/>
                <a:stretch>
                  <a:fillRect/>
                </a:stretch>
              </p:blipFill>
              <p:spPr>
                <a:xfrm>
                  <a:off x="7995501" y="3677484"/>
                  <a:ext cx="1157040" cy="6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17EB1FD3-9747-0D7B-FFF6-A3143205654E}"/>
                  </a:ext>
                </a:extLst>
              </p14:cNvPr>
              <p14:cNvContentPartPr/>
              <p14:nvPr/>
            </p14:nvContentPartPr>
            <p14:xfrm>
              <a:off x="711261" y="3922284"/>
              <a:ext cx="328680" cy="95040"/>
            </p14:xfrm>
          </p:contentPart>
        </mc:Choice>
        <mc:Fallback>
          <p:pic>
            <p:nvPicPr>
              <p:cNvPr id="26" name="Ink 25">
                <a:extLst>
                  <a:ext uri="{FF2B5EF4-FFF2-40B4-BE49-F238E27FC236}">
                    <a16:creationId xmlns:a16="http://schemas.microsoft.com/office/drawing/2014/main" id="{17EB1FD3-9747-0D7B-FFF6-A3143205654E}"/>
                  </a:ext>
                </a:extLst>
              </p:cNvPr>
              <p:cNvPicPr/>
              <p:nvPr/>
            </p:nvPicPr>
            <p:blipFill>
              <a:blip r:embed="rId37"/>
              <a:stretch>
                <a:fillRect/>
              </a:stretch>
            </p:blipFill>
            <p:spPr>
              <a:xfrm>
                <a:off x="693621" y="3904644"/>
                <a:ext cx="364320" cy="130680"/>
              </a:xfrm>
              <a:prstGeom prst="rect">
                <a:avLst/>
              </a:prstGeom>
            </p:spPr>
          </p:pic>
        </mc:Fallback>
      </mc:AlternateContent>
      <p:grpSp>
        <p:nvGrpSpPr>
          <p:cNvPr id="33" name="Group 32">
            <a:extLst>
              <a:ext uri="{FF2B5EF4-FFF2-40B4-BE49-F238E27FC236}">
                <a16:creationId xmlns:a16="http://schemas.microsoft.com/office/drawing/2014/main" id="{F6A7ED09-A591-5922-EA14-D08208A67B40}"/>
              </a:ext>
            </a:extLst>
          </p:cNvPr>
          <p:cNvGrpSpPr/>
          <p:nvPr/>
        </p:nvGrpSpPr>
        <p:grpSpPr>
          <a:xfrm>
            <a:off x="5579541" y="4268604"/>
            <a:ext cx="3214080" cy="57600"/>
            <a:chOff x="5579541" y="4268604"/>
            <a:chExt cx="3214080" cy="57600"/>
          </a:xfrm>
        </p:grpSpPr>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123DF0FB-3581-56D6-9264-15DC1842911B}"/>
                    </a:ext>
                  </a:extLst>
                </p14:cNvPr>
                <p14:cNvContentPartPr/>
                <p14:nvPr/>
              </p14:nvContentPartPr>
              <p14:xfrm>
                <a:off x="5579541" y="4320084"/>
                <a:ext cx="18720" cy="2160"/>
              </p14:xfrm>
            </p:contentPart>
          </mc:Choice>
          <mc:Fallback>
            <p:pic>
              <p:nvPicPr>
                <p:cNvPr id="28" name="Ink 27">
                  <a:extLst>
                    <a:ext uri="{FF2B5EF4-FFF2-40B4-BE49-F238E27FC236}">
                      <a16:creationId xmlns:a16="http://schemas.microsoft.com/office/drawing/2014/main" id="{123DF0FB-3581-56D6-9264-15DC1842911B}"/>
                    </a:ext>
                  </a:extLst>
                </p:cNvPr>
                <p:cNvPicPr/>
                <p:nvPr/>
              </p:nvPicPr>
              <p:blipFill>
                <a:blip r:embed="rId39"/>
                <a:stretch>
                  <a:fillRect/>
                </a:stretch>
              </p:blipFill>
              <p:spPr>
                <a:xfrm>
                  <a:off x="5561541" y="4302084"/>
                  <a:ext cx="543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81EB5E9B-C98C-E214-55E7-CFBC81CC136E}"/>
                    </a:ext>
                  </a:extLst>
                </p14:cNvPr>
                <p14:cNvContentPartPr/>
                <p14:nvPr/>
              </p14:nvContentPartPr>
              <p14:xfrm>
                <a:off x="5624541" y="4268604"/>
                <a:ext cx="3169080" cy="57600"/>
              </p14:xfrm>
            </p:contentPart>
          </mc:Choice>
          <mc:Fallback>
            <p:pic>
              <p:nvPicPr>
                <p:cNvPr id="29" name="Ink 28">
                  <a:extLst>
                    <a:ext uri="{FF2B5EF4-FFF2-40B4-BE49-F238E27FC236}">
                      <a16:creationId xmlns:a16="http://schemas.microsoft.com/office/drawing/2014/main" id="{81EB5E9B-C98C-E214-55E7-CFBC81CC136E}"/>
                    </a:ext>
                  </a:extLst>
                </p:cNvPr>
                <p:cNvPicPr/>
                <p:nvPr/>
              </p:nvPicPr>
              <p:blipFill>
                <a:blip r:embed="rId41"/>
                <a:stretch>
                  <a:fillRect/>
                </a:stretch>
              </p:blipFill>
              <p:spPr>
                <a:xfrm>
                  <a:off x="5606541" y="4250964"/>
                  <a:ext cx="3204720" cy="93240"/>
                </a:xfrm>
                <a:prstGeom prst="rect">
                  <a:avLst/>
                </a:prstGeom>
              </p:spPr>
            </p:pic>
          </mc:Fallback>
        </mc:AlternateContent>
      </p:grpSp>
      <p:grpSp>
        <p:nvGrpSpPr>
          <p:cNvPr id="32" name="Group 31">
            <a:extLst>
              <a:ext uri="{FF2B5EF4-FFF2-40B4-BE49-F238E27FC236}">
                <a16:creationId xmlns:a16="http://schemas.microsoft.com/office/drawing/2014/main" id="{6206C459-E295-C25A-CBE5-21D47220B371}"/>
              </a:ext>
            </a:extLst>
          </p:cNvPr>
          <p:cNvGrpSpPr/>
          <p:nvPr/>
        </p:nvGrpSpPr>
        <p:grpSpPr>
          <a:xfrm>
            <a:off x="908541" y="4516284"/>
            <a:ext cx="5052600" cy="156960"/>
            <a:chOff x="908541" y="4516284"/>
            <a:chExt cx="5052600" cy="156960"/>
          </a:xfrm>
        </p:grpSpPr>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A030D144-7F39-9696-FE25-A93FA88B335F}"/>
                    </a:ext>
                  </a:extLst>
                </p14:cNvPr>
                <p14:cNvContentPartPr/>
                <p14:nvPr/>
              </p14:nvContentPartPr>
              <p14:xfrm>
                <a:off x="908541" y="4516284"/>
                <a:ext cx="2745720" cy="156960"/>
              </p14:xfrm>
            </p:contentPart>
          </mc:Choice>
          <mc:Fallback>
            <p:pic>
              <p:nvPicPr>
                <p:cNvPr id="30" name="Ink 29">
                  <a:extLst>
                    <a:ext uri="{FF2B5EF4-FFF2-40B4-BE49-F238E27FC236}">
                      <a16:creationId xmlns:a16="http://schemas.microsoft.com/office/drawing/2014/main" id="{A030D144-7F39-9696-FE25-A93FA88B335F}"/>
                    </a:ext>
                  </a:extLst>
                </p:cNvPr>
                <p:cNvPicPr/>
                <p:nvPr/>
              </p:nvPicPr>
              <p:blipFill>
                <a:blip r:embed="rId43"/>
                <a:stretch>
                  <a:fillRect/>
                </a:stretch>
              </p:blipFill>
              <p:spPr>
                <a:xfrm>
                  <a:off x="890541" y="4498644"/>
                  <a:ext cx="27813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B18D9DDE-AB58-6FFA-F156-46C0F602B2BB}"/>
                    </a:ext>
                  </a:extLst>
                </p14:cNvPr>
                <p14:cNvContentPartPr/>
                <p14:nvPr/>
              </p14:nvContentPartPr>
              <p14:xfrm>
                <a:off x="4598901" y="4619964"/>
                <a:ext cx="1362240" cy="19800"/>
              </p14:xfrm>
            </p:contentPart>
          </mc:Choice>
          <mc:Fallback>
            <p:pic>
              <p:nvPicPr>
                <p:cNvPr id="31" name="Ink 30">
                  <a:extLst>
                    <a:ext uri="{FF2B5EF4-FFF2-40B4-BE49-F238E27FC236}">
                      <a16:creationId xmlns:a16="http://schemas.microsoft.com/office/drawing/2014/main" id="{B18D9DDE-AB58-6FFA-F156-46C0F602B2BB}"/>
                    </a:ext>
                  </a:extLst>
                </p:cNvPr>
                <p:cNvPicPr/>
                <p:nvPr/>
              </p:nvPicPr>
              <p:blipFill>
                <a:blip r:embed="rId45"/>
                <a:stretch>
                  <a:fillRect/>
                </a:stretch>
              </p:blipFill>
              <p:spPr>
                <a:xfrm>
                  <a:off x="4580901" y="4601964"/>
                  <a:ext cx="1397880" cy="5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87DEACDD-8F5C-5493-6005-89DE46D8D526}"/>
                  </a:ext>
                </a:extLst>
              </p14:cNvPr>
              <p14:cNvContentPartPr/>
              <p14:nvPr/>
            </p14:nvContentPartPr>
            <p14:xfrm>
              <a:off x="7888941" y="5870964"/>
              <a:ext cx="977760" cy="72000"/>
            </p14:xfrm>
          </p:contentPart>
        </mc:Choice>
        <mc:Fallback>
          <p:pic>
            <p:nvPicPr>
              <p:cNvPr id="34" name="Ink 33">
                <a:extLst>
                  <a:ext uri="{FF2B5EF4-FFF2-40B4-BE49-F238E27FC236}">
                    <a16:creationId xmlns:a16="http://schemas.microsoft.com/office/drawing/2014/main" id="{87DEACDD-8F5C-5493-6005-89DE46D8D526}"/>
                  </a:ext>
                </a:extLst>
              </p:cNvPr>
              <p:cNvPicPr/>
              <p:nvPr/>
            </p:nvPicPr>
            <p:blipFill>
              <a:blip r:embed="rId47"/>
              <a:stretch>
                <a:fillRect/>
              </a:stretch>
            </p:blipFill>
            <p:spPr>
              <a:xfrm>
                <a:off x="7871301" y="5853324"/>
                <a:ext cx="1013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FEC2650E-AFF3-D711-C473-C4F31FE8A470}"/>
                  </a:ext>
                </a:extLst>
              </p14:cNvPr>
              <p14:cNvContentPartPr/>
              <p14:nvPr/>
            </p14:nvContentPartPr>
            <p14:xfrm>
              <a:off x="5090661" y="6176604"/>
              <a:ext cx="1664640" cy="107640"/>
            </p14:xfrm>
          </p:contentPart>
        </mc:Choice>
        <mc:Fallback>
          <p:pic>
            <p:nvPicPr>
              <p:cNvPr id="35" name="Ink 34">
                <a:extLst>
                  <a:ext uri="{FF2B5EF4-FFF2-40B4-BE49-F238E27FC236}">
                    <a16:creationId xmlns:a16="http://schemas.microsoft.com/office/drawing/2014/main" id="{FEC2650E-AFF3-D711-C473-C4F31FE8A470}"/>
                  </a:ext>
                </a:extLst>
              </p:cNvPr>
              <p:cNvPicPr/>
              <p:nvPr/>
            </p:nvPicPr>
            <p:blipFill>
              <a:blip r:embed="rId49"/>
              <a:stretch>
                <a:fillRect/>
              </a:stretch>
            </p:blipFill>
            <p:spPr>
              <a:xfrm>
                <a:off x="5073021" y="6158964"/>
                <a:ext cx="1700280" cy="143280"/>
              </a:xfrm>
              <a:prstGeom prst="rect">
                <a:avLst/>
              </a:prstGeom>
            </p:spPr>
          </p:pic>
        </mc:Fallback>
      </mc:AlternateContent>
      <p:grpSp>
        <p:nvGrpSpPr>
          <p:cNvPr id="38" name="Group 37">
            <a:extLst>
              <a:ext uri="{FF2B5EF4-FFF2-40B4-BE49-F238E27FC236}">
                <a16:creationId xmlns:a16="http://schemas.microsoft.com/office/drawing/2014/main" id="{289DB1CA-0E74-739A-F6D8-F3A669162446}"/>
              </a:ext>
            </a:extLst>
          </p:cNvPr>
          <p:cNvGrpSpPr/>
          <p:nvPr/>
        </p:nvGrpSpPr>
        <p:grpSpPr>
          <a:xfrm>
            <a:off x="3418101" y="5475324"/>
            <a:ext cx="5022000" cy="113040"/>
            <a:chOff x="3418101" y="5475324"/>
            <a:chExt cx="5022000" cy="113040"/>
          </a:xfrm>
        </p:grpSpPr>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BAA03792-FA98-B185-58C8-21C1D5CA025F}"/>
                    </a:ext>
                  </a:extLst>
                </p14:cNvPr>
                <p14:cNvContentPartPr/>
                <p14:nvPr/>
              </p14:nvContentPartPr>
              <p14:xfrm>
                <a:off x="3418101" y="5513124"/>
                <a:ext cx="2458800" cy="59400"/>
              </p14:xfrm>
            </p:contentPart>
          </mc:Choice>
          <mc:Fallback>
            <p:pic>
              <p:nvPicPr>
                <p:cNvPr id="36" name="Ink 35">
                  <a:extLst>
                    <a:ext uri="{FF2B5EF4-FFF2-40B4-BE49-F238E27FC236}">
                      <a16:creationId xmlns:a16="http://schemas.microsoft.com/office/drawing/2014/main" id="{BAA03792-FA98-B185-58C8-21C1D5CA025F}"/>
                    </a:ext>
                  </a:extLst>
                </p:cNvPr>
                <p:cNvPicPr/>
                <p:nvPr/>
              </p:nvPicPr>
              <p:blipFill>
                <a:blip r:embed="rId51"/>
                <a:stretch>
                  <a:fillRect/>
                </a:stretch>
              </p:blipFill>
              <p:spPr>
                <a:xfrm>
                  <a:off x="3400101" y="5495124"/>
                  <a:ext cx="2494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F314AC66-2E85-35BD-9BAE-3E7C1603E5FD}"/>
                    </a:ext>
                  </a:extLst>
                </p14:cNvPr>
                <p14:cNvContentPartPr/>
                <p14:nvPr/>
              </p14:nvContentPartPr>
              <p14:xfrm>
                <a:off x="5920461" y="5475324"/>
                <a:ext cx="2519640" cy="113040"/>
              </p14:xfrm>
            </p:contentPart>
          </mc:Choice>
          <mc:Fallback>
            <p:pic>
              <p:nvPicPr>
                <p:cNvPr id="37" name="Ink 36">
                  <a:extLst>
                    <a:ext uri="{FF2B5EF4-FFF2-40B4-BE49-F238E27FC236}">
                      <a16:creationId xmlns:a16="http://schemas.microsoft.com/office/drawing/2014/main" id="{F314AC66-2E85-35BD-9BAE-3E7C1603E5FD}"/>
                    </a:ext>
                  </a:extLst>
                </p:cNvPr>
                <p:cNvPicPr/>
                <p:nvPr/>
              </p:nvPicPr>
              <p:blipFill>
                <a:blip r:embed="rId53"/>
                <a:stretch>
                  <a:fillRect/>
                </a:stretch>
              </p:blipFill>
              <p:spPr>
                <a:xfrm>
                  <a:off x="5902461" y="5457324"/>
                  <a:ext cx="2555280" cy="14868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6419899"/>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0647" y="494327"/>
            <a:ext cx="9168548" cy="5078313"/>
          </a:xfrm>
          <a:prstGeom prst="rect">
            <a:avLst/>
          </a:prstGeom>
          <a:noFill/>
        </p:spPr>
        <p:txBody>
          <a:bodyPr wrap="square" rtlCol="0">
            <a:spAutoFit/>
          </a:bodyPr>
          <a:lstStyle/>
          <a:p>
            <a:pPr algn="ctr"/>
            <a:r>
              <a:rPr lang="en-US" sz="3600" b="1">
                <a:solidFill>
                  <a:srgbClr val="FFC000"/>
                </a:solidFill>
                <a:cs typeface="+mj-cs"/>
              </a:rPr>
              <a:t>Galatians 5:16–25</a:t>
            </a:r>
          </a:p>
          <a:p>
            <a:endParaRPr lang="en-US" sz="3200" b="1">
              <a:solidFill>
                <a:srgbClr val="FFC000"/>
              </a:solidFill>
              <a:cs typeface="+mj-cs"/>
            </a:endParaRPr>
          </a:p>
          <a:p>
            <a:pPr marL="457200" indent="-457200">
              <a:buFont typeface="Arial" panose="020B0604020202020204" pitchFamily="34" charset="0"/>
              <a:buChar char="•"/>
            </a:pPr>
            <a:r>
              <a:rPr lang="en-US" sz="3200" b="1" u="sng">
                <a:solidFill>
                  <a:srgbClr val="FFC000"/>
                </a:solidFill>
                <a:cs typeface="+mj-cs"/>
              </a:rPr>
              <a:t>The World</a:t>
            </a:r>
            <a:r>
              <a:rPr lang="en-US" sz="3200" b="1">
                <a:solidFill>
                  <a:srgbClr val="FFC000"/>
                </a:solidFill>
                <a:cs typeface="+mj-cs"/>
              </a:rPr>
              <a:t>: </a:t>
            </a:r>
            <a:r>
              <a:rPr lang="en-US" sz="3200">
                <a:solidFill>
                  <a:srgbClr val="FFC000"/>
                </a:solidFill>
                <a:cs typeface="+mj-cs"/>
              </a:rPr>
              <a:t>the works of the flesh: sexual immorality, impurity, sensuality, idolatry, sorcery, enmity, strife, jealousy, fits of anger, rivalries, dissensions, divisions, envy, drunkenness, orgies, and things like these</a:t>
            </a:r>
          </a:p>
          <a:p>
            <a:pPr marL="457200" indent="-457200">
              <a:buFont typeface="Arial" panose="020B0604020202020204" pitchFamily="34" charset="0"/>
              <a:buChar char="•"/>
            </a:pPr>
            <a:r>
              <a:rPr lang="en-US" sz="3200" b="1" u="sng">
                <a:solidFill>
                  <a:srgbClr val="92D050"/>
                </a:solidFill>
                <a:cs typeface="+mj-cs"/>
              </a:rPr>
              <a:t>The People of God</a:t>
            </a:r>
            <a:r>
              <a:rPr lang="en-US" sz="3200" b="1">
                <a:solidFill>
                  <a:srgbClr val="92D050"/>
                </a:solidFill>
                <a:cs typeface="+mj-cs"/>
              </a:rPr>
              <a:t>: </a:t>
            </a:r>
            <a:r>
              <a:rPr lang="en-US" sz="3200">
                <a:solidFill>
                  <a:srgbClr val="92D050"/>
                </a:solidFill>
                <a:cs typeface="+mj-cs"/>
              </a:rPr>
              <a:t>the fruit of the Spirit is love, joy, peace, patience, kindness, goodness, faithfulness, gentleness, self-control</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C4DCA68-E01B-A829-1750-6DE2E970FA66}"/>
                  </a:ext>
                </a:extLst>
              </p14:cNvPr>
              <p14:cNvContentPartPr/>
              <p14:nvPr/>
            </p14:nvContentPartPr>
            <p14:xfrm>
              <a:off x="8691021" y="1486884"/>
              <a:ext cx="582480" cy="2357640"/>
            </p14:xfrm>
          </p:contentPart>
        </mc:Choice>
        <mc:Fallback>
          <p:pic>
            <p:nvPicPr>
              <p:cNvPr id="2" name="Ink 1">
                <a:extLst>
                  <a:ext uri="{FF2B5EF4-FFF2-40B4-BE49-F238E27FC236}">
                    <a16:creationId xmlns:a16="http://schemas.microsoft.com/office/drawing/2014/main" id="{0C4DCA68-E01B-A829-1750-6DE2E970FA66}"/>
                  </a:ext>
                </a:extLst>
              </p:cNvPr>
              <p:cNvPicPr/>
              <p:nvPr/>
            </p:nvPicPr>
            <p:blipFill>
              <a:blip r:embed="rId5"/>
              <a:stretch>
                <a:fillRect/>
              </a:stretch>
            </p:blipFill>
            <p:spPr>
              <a:xfrm>
                <a:off x="8673381" y="1468884"/>
                <a:ext cx="618120" cy="2393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41D115FB-7DAB-3075-9A09-F4378B911B55}"/>
                  </a:ext>
                </a:extLst>
              </p14:cNvPr>
              <p14:cNvContentPartPr/>
              <p14:nvPr/>
            </p14:nvContentPartPr>
            <p14:xfrm>
              <a:off x="1317141" y="2504964"/>
              <a:ext cx="1075680" cy="90000"/>
            </p14:xfrm>
          </p:contentPart>
        </mc:Choice>
        <mc:Fallback>
          <p:pic>
            <p:nvPicPr>
              <p:cNvPr id="7" name="Ink 6">
                <a:extLst>
                  <a:ext uri="{FF2B5EF4-FFF2-40B4-BE49-F238E27FC236}">
                    <a16:creationId xmlns:a16="http://schemas.microsoft.com/office/drawing/2014/main" id="{41D115FB-7DAB-3075-9A09-F4378B911B55}"/>
                  </a:ext>
                </a:extLst>
              </p:cNvPr>
              <p:cNvPicPr/>
              <p:nvPr/>
            </p:nvPicPr>
            <p:blipFill>
              <a:blip r:embed="rId7"/>
              <a:stretch>
                <a:fillRect/>
              </a:stretch>
            </p:blipFill>
            <p:spPr>
              <a:xfrm>
                <a:off x="1299501" y="2487324"/>
                <a:ext cx="1111320" cy="125640"/>
              </a:xfrm>
              <a:prstGeom prst="rect">
                <a:avLst/>
              </a:prstGeom>
            </p:spPr>
          </p:pic>
        </mc:Fallback>
      </mc:AlternateContent>
      <p:grpSp>
        <p:nvGrpSpPr>
          <p:cNvPr id="12" name="Group 11">
            <a:extLst>
              <a:ext uri="{FF2B5EF4-FFF2-40B4-BE49-F238E27FC236}">
                <a16:creationId xmlns:a16="http://schemas.microsoft.com/office/drawing/2014/main" id="{28D6D5A9-E346-610C-D734-06CDE71D1014}"/>
              </a:ext>
            </a:extLst>
          </p:cNvPr>
          <p:cNvGrpSpPr/>
          <p:nvPr/>
        </p:nvGrpSpPr>
        <p:grpSpPr>
          <a:xfrm>
            <a:off x="5804901" y="1966044"/>
            <a:ext cx="1810080" cy="548280"/>
            <a:chOff x="5804901" y="1966044"/>
            <a:chExt cx="1810080" cy="54828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668A29B1-0A06-138C-0017-E98DAFF02D5E}"/>
                    </a:ext>
                  </a:extLst>
                </p14:cNvPr>
                <p14:cNvContentPartPr/>
                <p14:nvPr/>
              </p14:nvContentPartPr>
              <p14:xfrm>
                <a:off x="5804901" y="1966044"/>
                <a:ext cx="642240" cy="75600"/>
              </p14:xfrm>
            </p:contentPart>
          </mc:Choice>
          <mc:Fallback>
            <p:pic>
              <p:nvPicPr>
                <p:cNvPr id="4" name="Ink 3">
                  <a:extLst>
                    <a:ext uri="{FF2B5EF4-FFF2-40B4-BE49-F238E27FC236}">
                      <a16:creationId xmlns:a16="http://schemas.microsoft.com/office/drawing/2014/main" id="{668A29B1-0A06-138C-0017-E98DAFF02D5E}"/>
                    </a:ext>
                  </a:extLst>
                </p:cNvPr>
                <p:cNvPicPr/>
                <p:nvPr/>
              </p:nvPicPr>
              <p:blipFill>
                <a:blip r:embed="rId9"/>
                <a:stretch>
                  <a:fillRect/>
                </a:stretch>
              </p:blipFill>
              <p:spPr>
                <a:xfrm>
                  <a:off x="5786901" y="1948404"/>
                  <a:ext cx="677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83585983-AA58-1CC7-B8B2-6A944BC34B4A}"/>
                    </a:ext>
                  </a:extLst>
                </p14:cNvPr>
                <p14:cNvContentPartPr/>
                <p14:nvPr/>
              </p14:nvContentPartPr>
              <p14:xfrm>
                <a:off x="6889221" y="2029404"/>
                <a:ext cx="725760" cy="49680"/>
              </p14:xfrm>
            </p:contentPart>
          </mc:Choice>
          <mc:Fallback>
            <p:pic>
              <p:nvPicPr>
                <p:cNvPr id="5" name="Ink 4">
                  <a:extLst>
                    <a:ext uri="{FF2B5EF4-FFF2-40B4-BE49-F238E27FC236}">
                      <a16:creationId xmlns:a16="http://schemas.microsoft.com/office/drawing/2014/main" id="{83585983-AA58-1CC7-B8B2-6A944BC34B4A}"/>
                    </a:ext>
                  </a:extLst>
                </p:cNvPr>
                <p:cNvPicPr/>
                <p:nvPr/>
              </p:nvPicPr>
              <p:blipFill>
                <a:blip r:embed="rId11"/>
                <a:stretch>
                  <a:fillRect/>
                </a:stretch>
              </p:blipFill>
              <p:spPr>
                <a:xfrm>
                  <a:off x="6871581" y="2011764"/>
                  <a:ext cx="761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A4D4E86-CA30-5D03-F9B1-A145F93B1AA7}"/>
                    </a:ext>
                  </a:extLst>
                </p14:cNvPr>
                <p14:cNvContentPartPr/>
                <p14:nvPr/>
              </p14:nvContentPartPr>
              <p14:xfrm>
                <a:off x="6493221" y="2485164"/>
                <a:ext cx="858960" cy="29160"/>
              </p14:xfrm>
            </p:contentPart>
          </mc:Choice>
          <mc:Fallback>
            <p:pic>
              <p:nvPicPr>
                <p:cNvPr id="11" name="Ink 10">
                  <a:extLst>
                    <a:ext uri="{FF2B5EF4-FFF2-40B4-BE49-F238E27FC236}">
                      <a16:creationId xmlns:a16="http://schemas.microsoft.com/office/drawing/2014/main" id="{AA4D4E86-CA30-5D03-F9B1-A145F93B1AA7}"/>
                    </a:ext>
                  </a:extLst>
                </p:cNvPr>
                <p:cNvPicPr/>
                <p:nvPr/>
              </p:nvPicPr>
              <p:blipFill>
                <a:blip r:embed="rId13"/>
                <a:stretch>
                  <a:fillRect/>
                </a:stretch>
              </p:blipFill>
              <p:spPr>
                <a:xfrm>
                  <a:off x="6475221" y="2467524"/>
                  <a:ext cx="894600" cy="6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837D97F0-5EE6-E951-D38F-C5FDBA014FFE}"/>
                  </a:ext>
                </a:extLst>
              </p14:cNvPr>
              <p14:cNvContentPartPr/>
              <p14:nvPr/>
            </p14:nvContentPartPr>
            <p14:xfrm>
              <a:off x="8023221" y="3542844"/>
              <a:ext cx="780840" cy="86040"/>
            </p14:xfrm>
          </p:contentPart>
        </mc:Choice>
        <mc:Fallback>
          <p:pic>
            <p:nvPicPr>
              <p:cNvPr id="13" name="Ink 12">
                <a:extLst>
                  <a:ext uri="{FF2B5EF4-FFF2-40B4-BE49-F238E27FC236}">
                    <a16:creationId xmlns:a16="http://schemas.microsoft.com/office/drawing/2014/main" id="{837D97F0-5EE6-E951-D38F-C5FDBA014FFE}"/>
                  </a:ext>
                </a:extLst>
              </p:cNvPr>
              <p:cNvPicPr/>
              <p:nvPr/>
            </p:nvPicPr>
            <p:blipFill>
              <a:blip r:embed="rId15"/>
              <a:stretch>
                <a:fillRect/>
              </a:stretch>
            </p:blipFill>
            <p:spPr>
              <a:xfrm>
                <a:off x="8005581" y="3525204"/>
                <a:ext cx="816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3F700DC-1E0B-F56A-BCA5-023EF14E4323}"/>
                  </a:ext>
                </a:extLst>
              </p14:cNvPr>
              <p14:cNvContentPartPr/>
              <p14:nvPr/>
            </p14:nvContentPartPr>
            <p14:xfrm>
              <a:off x="8226621" y="4569564"/>
              <a:ext cx="374400" cy="28080"/>
            </p14:xfrm>
          </p:contentPart>
        </mc:Choice>
        <mc:Fallback>
          <p:pic>
            <p:nvPicPr>
              <p:cNvPr id="14" name="Ink 13">
                <a:extLst>
                  <a:ext uri="{FF2B5EF4-FFF2-40B4-BE49-F238E27FC236}">
                    <a16:creationId xmlns:a16="http://schemas.microsoft.com/office/drawing/2014/main" id="{D3F700DC-1E0B-F56A-BCA5-023EF14E4323}"/>
                  </a:ext>
                </a:extLst>
              </p:cNvPr>
              <p:cNvPicPr/>
              <p:nvPr/>
            </p:nvPicPr>
            <p:blipFill>
              <a:blip r:embed="rId17"/>
              <a:stretch>
                <a:fillRect/>
              </a:stretch>
            </p:blipFill>
            <p:spPr>
              <a:xfrm>
                <a:off x="8208981" y="4551924"/>
                <a:ext cx="410040" cy="63720"/>
              </a:xfrm>
              <a:prstGeom prst="rect">
                <a:avLst/>
              </a:prstGeom>
            </p:spPr>
          </p:pic>
        </mc:Fallback>
      </mc:AlternateContent>
      <p:grpSp>
        <p:nvGrpSpPr>
          <p:cNvPr id="20" name="Group 19">
            <a:extLst>
              <a:ext uri="{FF2B5EF4-FFF2-40B4-BE49-F238E27FC236}">
                <a16:creationId xmlns:a16="http://schemas.microsoft.com/office/drawing/2014/main" id="{56A71C47-CF08-534B-65D2-0EAFE3B27A7F}"/>
              </a:ext>
            </a:extLst>
          </p:cNvPr>
          <p:cNvGrpSpPr/>
          <p:nvPr/>
        </p:nvGrpSpPr>
        <p:grpSpPr>
          <a:xfrm>
            <a:off x="1077381" y="4926684"/>
            <a:ext cx="1202760" cy="105120"/>
            <a:chOff x="1077381" y="4926684"/>
            <a:chExt cx="1202760" cy="105120"/>
          </a:xfrm>
        </p:grpSpPr>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86198908-E4A0-16B3-4F3F-F9FDD76B92C4}"/>
                    </a:ext>
                  </a:extLst>
                </p14:cNvPr>
                <p14:cNvContentPartPr/>
                <p14:nvPr/>
              </p14:nvContentPartPr>
              <p14:xfrm>
                <a:off x="1077381" y="4926684"/>
                <a:ext cx="293040" cy="79920"/>
              </p14:xfrm>
            </p:contentPart>
          </mc:Choice>
          <mc:Fallback>
            <p:pic>
              <p:nvPicPr>
                <p:cNvPr id="15" name="Ink 14">
                  <a:extLst>
                    <a:ext uri="{FF2B5EF4-FFF2-40B4-BE49-F238E27FC236}">
                      <a16:creationId xmlns:a16="http://schemas.microsoft.com/office/drawing/2014/main" id="{86198908-E4A0-16B3-4F3F-F9FDD76B92C4}"/>
                    </a:ext>
                  </a:extLst>
                </p:cNvPr>
                <p:cNvPicPr/>
                <p:nvPr/>
              </p:nvPicPr>
              <p:blipFill>
                <a:blip r:embed="rId19"/>
                <a:stretch>
                  <a:fillRect/>
                </a:stretch>
              </p:blipFill>
              <p:spPr>
                <a:xfrm>
                  <a:off x="1059381" y="4908684"/>
                  <a:ext cx="328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664A3859-C3F0-EACC-ED97-A4FA80941969}"/>
                    </a:ext>
                  </a:extLst>
                </p14:cNvPr>
                <p14:cNvContentPartPr/>
                <p14:nvPr/>
              </p14:nvContentPartPr>
              <p14:xfrm>
                <a:off x="1838061" y="4980684"/>
                <a:ext cx="442080" cy="51120"/>
              </p14:xfrm>
            </p:contentPart>
          </mc:Choice>
          <mc:Fallback>
            <p:pic>
              <p:nvPicPr>
                <p:cNvPr id="16" name="Ink 15">
                  <a:extLst>
                    <a:ext uri="{FF2B5EF4-FFF2-40B4-BE49-F238E27FC236}">
                      <a16:creationId xmlns:a16="http://schemas.microsoft.com/office/drawing/2014/main" id="{664A3859-C3F0-EACC-ED97-A4FA80941969}"/>
                    </a:ext>
                  </a:extLst>
                </p:cNvPr>
                <p:cNvPicPr/>
                <p:nvPr/>
              </p:nvPicPr>
              <p:blipFill>
                <a:blip r:embed="rId21"/>
                <a:stretch>
                  <a:fillRect/>
                </a:stretch>
              </p:blipFill>
              <p:spPr>
                <a:xfrm>
                  <a:off x="1820421" y="4963044"/>
                  <a:ext cx="47772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EEB5C5AC-3C01-88C3-72B8-8B20CD991DE4}"/>
                  </a:ext>
                </a:extLst>
              </p14:cNvPr>
              <p14:cNvContentPartPr/>
              <p14:nvPr/>
            </p14:nvContentPartPr>
            <p14:xfrm>
              <a:off x="3323421" y="5008764"/>
              <a:ext cx="320400" cy="40680"/>
            </p14:xfrm>
          </p:contentPart>
        </mc:Choice>
        <mc:Fallback>
          <p:pic>
            <p:nvPicPr>
              <p:cNvPr id="17" name="Ink 16">
                <a:extLst>
                  <a:ext uri="{FF2B5EF4-FFF2-40B4-BE49-F238E27FC236}">
                    <a16:creationId xmlns:a16="http://schemas.microsoft.com/office/drawing/2014/main" id="{EEB5C5AC-3C01-88C3-72B8-8B20CD991DE4}"/>
                  </a:ext>
                </a:extLst>
              </p:cNvPr>
              <p:cNvPicPr/>
              <p:nvPr/>
            </p:nvPicPr>
            <p:blipFill>
              <a:blip r:embed="rId23"/>
              <a:stretch>
                <a:fillRect/>
              </a:stretch>
            </p:blipFill>
            <p:spPr>
              <a:xfrm>
                <a:off x="3305421" y="4991124"/>
                <a:ext cx="356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057C737B-0E50-3B70-F309-4D031F5A1F7B}"/>
                  </a:ext>
                </a:extLst>
              </p14:cNvPr>
              <p14:cNvContentPartPr/>
              <p14:nvPr/>
            </p14:nvContentPartPr>
            <p14:xfrm>
              <a:off x="5001021" y="5008404"/>
              <a:ext cx="432360" cy="16200"/>
            </p14:xfrm>
          </p:contentPart>
        </mc:Choice>
        <mc:Fallback>
          <p:pic>
            <p:nvPicPr>
              <p:cNvPr id="18" name="Ink 17">
                <a:extLst>
                  <a:ext uri="{FF2B5EF4-FFF2-40B4-BE49-F238E27FC236}">
                    <a16:creationId xmlns:a16="http://schemas.microsoft.com/office/drawing/2014/main" id="{057C737B-0E50-3B70-F309-4D031F5A1F7B}"/>
                  </a:ext>
                </a:extLst>
              </p:cNvPr>
              <p:cNvPicPr/>
              <p:nvPr/>
            </p:nvPicPr>
            <p:blipFill>
              <a:blip r:embed="rId25"/>
              <a:stretch>
                <a:fillRect/>
              </a:stretch>
            </p:blipFill>
            <p:spPr>
              <a:xfrm>
                <a:off x="4983381" y="4990404"/>
                <a:ext cx="4680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CBE78941-C641-5747-B27B-6A2233EBCD78}"/>
                  </a:ext>
                </a:extLst>
              </p14:cNvPr>
              <p14:cNvContentPartPr/>
              <p14:nvPr/>
            </p14:nvContentPartPr>
            <p14:xfrm>
              <a:off x="6383061" y="4998324"/>
              <a:ext cx="598680" cy="17640"/>
            </p14:xfrm>
          </p:contentPart>
        </mc:Choice>
        <mc:Fallback>
          <p:pic>
            <p:nvPicPr>
              <p:cNvPr id="19" name="Ink 18">
                <a:extLst>
                  <a:ext uri="{FF2B5EF4-FFF2-40B4-BE49-F238E27FC236}">
                    <a16:creationId xmlns:a16="http://schemas.microsoft.com/office/drawing/2014/main" id="{CBE78941-C641-5747-B27B-6A2233EBCD78}"/>
                  </a:ext>
                </a:extLst>
              </p:cNvPr>
              <p:cNvPicPr/>
              <p:nvPr/>
            </p:nvPicPr>
            <p:blipFill>
              <a:blip r:embed="rId27"/>
              <a:stretch>
                <a:fillRect/>
              </a:stretch>
            </p:blipFill>
            <p:spPr>
              <a:xfrm>
                <a:off x="6365421" y="4980684"/>
                <a:ext cx="634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604D6E4E-E867-F416-04B0-6103D132E579}"/>
                  </a:ext>
                </a:extLst>
              </p14:cNvPr>
              <p14:cNvContentPartPr/>
              <p14:nvPr/>
            </p14:nvContentPartPr>
            <p14:xfrm>
              <a:off x="1546461" y="5533284"/>
              <a:ext cx="711720" cy="19080"/>
            </p14:xfrm>
          </p:contentPart>
        </mc:Choice>
        <mc:Fallback>
          <p:pic>
            <p:nvPicPr>
              <p:cNvPr id="21" name="Ink 20">
                <a:extLst>
                  <a:ext uri="{FF2B5EF4-FFF2-40B4-BE49-F238E27FC236}">
                    <a16:creationId xmlns:a16="http://schemas.microsoft.com/office/drawing/2014/main" id="{604D6E4E-E867-F416-04B0-6103D132E579}"/>
                  </a:ext>
                </a:extLst>
              </p:cNvPr>
              <p:cNvPicPr/>
              <p:nvPr/>
            </p:nvPicPr>
            <p:blipFill>
              <a:blip r:embed="rId29"/>
              <a:stretch>
                <a:fillRect/>
              </a:stretch>
            </p:blipFill>
            <p:spPr>
              <a:xfrm>
                <a:off x="1528461" y="5515644"/>
                <a:ext cx="7473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65409A36-91B9-0BB6-6C0A-6C54855D952B}"/>
                  </a:ext>
                </a:extLst>
              </p14:cNvPr>
              <p14:cNvContentPartPr/>
              <p14:nvPr/>
            </p14:nvContentPartPr>
            <p14:xfrm>
              <a:off x="3777741" y="5496204"/>
              <a:ext cx="2239560" cy="49680"/>
            </p14:xfrm>
          </p:contentPart>
        </mc:Choice>
        <mc:Fallback>
          <p:pic>
            <p:nvPicPr>
              <p:cNvPr id="22" name="Ink 21">
                <a:extLst>
                  <a:ext uri="{FF2B5EF4-FFF2-40B4-BE49-F238E27FC236}">
                    <a16:creationId xmlns:a16="http://schemas.microsoft.com/office/drawing/2014/main" id="{65409A36-91B9-0BB6-6C0A-6C54855D952B}"/>
                  </a:ext>
                </a:extLst>
              </p:cNvPr>
              <p:cNvPicPr/>
              <p:nvPr/>
            </p:nvPicPr>
            <p:blipFill>
              <a:blip r:embed="rId31"/>
              <a:stretch>
                <a:fillRect/>
              </a:stretch>
            </p:blipFill>
            <p:spPr>
              <a:xfrm>
                <a:off x="3759741" y="5478564"/>
                <a:ext cx="2275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B32BC9DB-608A-6FBA-868A-8E9F1A0A95C3}"/>
                  </a:ext>
                </a:extLst>
              </p14:cNvPr>
              <p14:cNvContentPartPr/>
              <p14:nvPr/>
            </p14:nvContentPartPr>
            <p14:xfrm>
              <a:off x="5282901" y="5469564"/>
              <a:ext cx="1248840" cy="92520"/>
            </p14:xfrm>
          </p:contentPart>
        </mc:Choice>
        <mc:Fallback>
          <p:pic>
            <p:nvPicPr>
              <p:cNvPr id="23" name="Ink 22">
                <a:extLst>
                  <a:ext uri="{FF2B5EF4-FFF2-40B4-BE49-F238E27FC236}">
                    <a16:creationId xmlns:a16="http://schemas.microsoft.com/office/drawing/2014/main" id="{B32BC9DB-608A-6FBA-868A-8E9F1A0A95C3}"/>
                  </a:ext>
                </a:extLst>
              </p:cNvPr>
              <p:cNvPicPr/>
              <p:nvPr/>
            </p:nvPicPr>
            <p:blipFill>
              <a:blip r:embed="rId33"/>
              <a:stretch>
                <a:fillRect/>
              </a:stretch>
            </p:blipFill>
            <p:spPr>
              <a:xfrm>
                <a:off x="5265261" y="5451564"/>
                <a:ext cx="1284480" cy="128160"/>
              </a:xfrm>
              <a:prstGeom prst="rect">
                <a:avLst/>
              </a:prstGeom>
            </p:spPr>
          </p:pic>
        </mc:Fallback>
      </mc:AlternateContent>
    </p:spTree>
    <p:extLst>
      <p:ext uri="{BB962C8B-B14F-4D97-AF65-F5344CB8AC3E}">
        <p14:creationId xmlns:p14="http://schemas.microsoft.com/office/powerpoint/2010/main" val="191851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5665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19828" y="214950"/>
            <a:ext cx="9168548" cy="6063198"/>
          </a:xfrm>
          <a:prstGeom prst="rect">
            <a:avLst/>
          </a:prstGeom>
          <a:noFill/>
        </p:spPr>
        <p:txBody>
          <a:bodyPr wrap="square" rtlCol="0">
            <a:spAutoFit/>
          </a:bodyPr>
          <a:lstStyle/>
          <a:p>
            <a:r>
              <a:rPr lang="en-US" sz="2800" b="1">
                <a:solidFill>
                  <a:srgbClr val="FFC000"/>
                </a:solidFill>
                <a:cs typeface="+mj-cs"/>
              </a:rPr>
              <a:t>Colossians 3:5–13  </a:t>
            </a:r>
          </a:p>
          <a:p>
            <a:r>
              <a:rPr lang="en-US" sz="2400">
                <a:solidFill>
                  <a:srgbClr val="FFC000"/>
                </a:solidFill>
                <a:cs typeface="+mj-cs"/>
              </a:rPr>
              <a:t>3:5 Mortify therefore your members which are upon the earth; fornication, uncleanness, inordinate affection, evil concupiscence, and covetousness, which is idolatry: 3:6 For which things’ sake the wrath of God cometh on the children of disobedience: 3:7 In the which ye also walked some time, when ye lived in them. 3:8 But now ye also put off all these; anger, wrath, malice, blasphemy, filthy communication out of your mouth. 3:9 Lie not one to another, seeing that ye have put off the old man with his deeds; 3:10 And have put on the new man, which is renewed in knowledge after the image of him that created him: 3:11 Where there is neither Greek nor Jew, circumcision nor uncircumcision, Barbarian, Scythian, bond nor free: but Christ is all, and in all. 3:12 Put on therefore, as the elect of God, holy and beloved, bowels of mercies, kindness, humbleness of mind, meekness, longsuffering; 3:13 Forbearing one another, and forgiving one another, if any man have a quarrel against any: even as Christ forgave you, so also do ye.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6730068-C823-2FAC-B256-E1275F4A60EC}"/>
                  </a:ext>
                </a:extLst>
              </p14:cNvPr>
              <p14:cNvContentPartPr/>
              <p14:nvPr/>
            </p14:nvContentPartPr>
            <p14:xfrm>
              <a:off x="1114821" y="1012404"/>
              <a:ext cx="967320" cy="83520"/>
            </p14:xfrm>
          </p:contentPart>
        </mc:Choice>
        <mc:Fallback>
          <p:pic>
            <p:nvPicPr>
              <p:cNvPr id="2" name="Ink 1">
                <a:extLst>
                  <a:ext uri="{FF2B5EF4-FFF2-40B4-BE49-F238E27FC236}">
                    <a16:creationId xmlns:a16="http://schemas.microsoft.com/office/drawing/2014/main" id="{16730068-C823-2FAC-B256-E1275F4A60EC}"/>
                  </a:ext>
                </a:extLst>
              </p:cNvPr>
              <p:cNvPicPr/>
              <p:nvPr/>
            </p:nvPicPr>
            <p:blipFill>
              <a:blip r:embed="rId5"/>
              <a:stretch>
                <a:fillRect/>
              </a:stretch>
            </p:blipFill>
            <p:spPr>
              <a:xfrm>
                <a:off x="1097181" y="994764"/>
                <a:ext cx="1002960" cy="119160"/>
              </a:xfrm>
              <a:prstGeom prst="rect">
                <a:avLst/>
              </a:prstGeom>
            </p:spPr>
          </p:pic>
        </mc:Fallback>
      </mc:AlternateContent>
      <p:grpSp>
        <p:nvGrpSpPr>
          <p:cNvPr id="12" name="Group 11">
            <a:extLst>
              <a:ext uri="{FF2B5EF4-FFF2-40B4-BE49-F238E27FC236}">
                <a16:creationId xmlns:a16="http://schemas.microsoft.com/office/drawing/2014/main" id="{5CEE9B0F-42C0-1349-3AD4-C6B446AE7F59}"/>
              </a:ext>
            </a:extLst>
          </p:cNvPr>
          <p:cNvGrpSpPr/>
          <p:nvPr/>
        </p:nvGrpSpPr>
        <p:grpSpPr>
          <a:xfrm>
            <a:off x="1041381" y="1377444"/>
            <a:ext cx="7326720" cy="115560"/>
            <a:chOff x="1041381" y="1377444"/>
            <a:chExt cx="7326720" cy="11556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21C4094-7A6D-C45C-98AE-879F3B0D4E65}"/>
                    </a:ext>
                  </a:extLst>
                </p14:cNvPr>
                <p14:cNvContentPartPr/>
                <p14:nvPr/>
              </p14:nvContentPartPr>
              <p14:xfrm>
                <a:off x="1041381" y="1400484"/>
                <a:ext cx="822240" cy="38160"/>
              </p14:xfrm>
            </p:contentPart>
          </mc:Choice>
          <mc:Fallback>
            <p:pic>
              <p:nvPicPr>
                <p:cNvPr id="4" name="Ink 3">
                  <a:extLst>
                    <a:ext uri="{FF2B5EF4-FFF2-40B4-BE49-F238E27FC236}">
                      <a16:creationId xmlns:a16="http://schemas.microsoft.com/office/drawing/2014/main" id="{D21C4094-7A6D-C45C-98AE-879F3B0D4E65}"/>
                    </a:ext>
                  </a:extLst>
                </p:cNvPr>
                <p:cNvPicPr/>
                <p:nvPr/>
              </p:nvPicPr>
              <p:blipFill>
                <a:blip r:embed="rId7"/>
                <a:stretch>
                  <a:fillRect/>
                </a:stretch>
              </p:blipFill>
              <p:spPr>
                <a:xfrm>
                  <a:off x="1023381" y="1382484"/>
                  <a:ext cx="857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B02D7E4-3EFB-9920-F2D6-B769DE08FE13}"/>
                    </a:ext>
                  </a:extLst>
                </p14:cNvPr>
                <p14:cNvContentPartPr/>
                <p14:nvPr/>
              </p14:nvContentPartPr>
              <p14:xfrm>
                <a:off x="2533581" y="1486884"/>
                <a:ext cx="28800" cy="6120"/>
              </p14:xfrm>
            </p:contentPart>
          </mc:Choice>
          <mc:Fallback>
            <p:pic>
              <p:nvPicPr>
                <p:cNvPr id="5" name="Ink 4">
                  <a:extLst>
                    <a:ext uri="{FF2B5EF4-FFF2-40B4-BE49-F238E27FC236}">
                      <a16:creationId xmlns:a16="http://schemas.microsoft.com/office/drawing/2014/main" id="{7B02D7E4-3EFB-9920-F2D6-B769DE08FE13}"/>
                    </a:ext>
                  </a:extLst>
                </p:cNvPr>
                <p:cNvPicPr/>
                <p:nvPr/>
              </p:nvPicPr>
              <p:blipFill>
                <a:blip r:embed="rId9"/>
                <a:stretch>
                  <a:fillRect/>
                </a:stretch>
              </p:blipFill>
              <p:spPr>
                <a:xfrm>
                  <a:off x="2515581" y="1468884"/>
                  <a:ext cx="644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915410A-68FC-68CA-03A8-93F2E8F592F2}"/>
                    </a:ext>
                  </a:extLst>
                </p14:cNvPr>
                <p14:cNvContentPartPr/>
                <p14:nvPr/>
              </p14:nvContentPartPr>
              <p14:xfrm>
                <a:off x="2712141" y="1415244"/>
                <a:ext cx="767520" cy="16920"/>
              </p14:xfrm>
            </p:contentPart>
          </mc:Choice>
          <mc:Fallback>
            <p:pic>
              <p:nvPicPr>
                <p:cNvPr id="7" name="Ink 6">
                  <a:extLst>
                    <a:ext uri="{FF2B5EF4-FFF2-40B4-BE49-F238E27FC236}">
                      <a16:creationId xmlns:a16="http://schemas.microsoft.com/office/drawing/2014/main" id="{B915410A-68FC-68CA-03A8-93F2E8F592F2}"/>
                    </a:ext>
                  </a:extLst>
                </p:cNvPr>
                <p:cNvPicPr/>
                <p:nvPr/>
              </p:nvPicPr>
              <p:blipFill>
                <a:blip r:embed="rId11"/>
                <a:stretch>
                  <a:fillRect/>
                </a:stretch>
              </p:blipFill>
              <p:spPr>
                <a:xfrm>
                  <a:off x="2694141" y="1397244"/>
                  <a:ext cx="803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2078BCB-4CB9-A63F-5B76-CD49C8956048}"/>
                    </a:ext>
                  </a:extLst>
                </p14:cNvPr>
                <p14:cNvContentPartPr/>
                <p14:nvPr/>
              </p14:nvContentPartPr>
              <p14:xfrm>
                <a:off x="4015701" y="1377444"/>
                <a:ext cx="1788840" cy="59040"/>
              </p14:xfrm>
            </p:contentPart>
          </mc:Choice>
          <mc:Fallback>
            <p:pic>
              <p:nvPicPr>
                <p:cNvPr id="9" name="Ink 8">
                  <a:extLst>
                    <a:ext uri="{FF2B5EF4-FFF2-40B4-BE49-F238E27FC236}">
                      <a16:creationId xmlns:a16="http://schemas.microsoft.com/office/drawing/2014/main" id="{F2078BCB-4CB9-A63F-5B76-CD49C8956048}"/>
                    </a:ext>
                  </a:extLst>
                </p:cNvPr>
                <p:cNvPicPr/>
                <p:nvPr/>
              </p:nvPicPr>
              <p:blipFill>
                <a:blip r:embed="rId13"/>
                <a:stretch>
                  <a:fillRect/>
                </a:stretch>
              </p:blipFill>
              <p:spPr>
                <a:xfrm>
                  <a:off x="3997701" y="1359444"/>
                  <a:ext cx="1824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9D38B6D-1095-3C3B-D9DF-00A3B96FCC1F}"/>
                    </a:ext>
                  </a:extLst>
                </p14:cNvPr>
                <p14:cNvContentPartPr/>
                <p14:nvPr/>
              </p14:nvContentPartPr>
              <p14:xfrm>
                <a:off x="6826581" y="1386084"/>
                <a:ext cx="1541520" cy="59400"/>
              </p14:xfrm>
            </p:contentPart>
          </mc:Choice>
          <mc:Fallback>
            <p:pic>
              <p:nvPicPr>
                <p:cNvPr id="11" name="Ink 10">
                  <a:extLst>
                    <a:ext uri="{FF2B5EF4-FFF2-40B4-BE49-F238E27FC236}">
                      <a16:creationId xmlns:a16="http://schemas.microsoft.com/office/drawing/2014/main" id="{B9D38B6D-1095-3C3B-D9DF-00A3B96FCC1F}"/>
                    </a:ext>
                  </a:extLst>
                </p:cNvPr>
                <p:cNvPicPr/>
                <p:nvPr/>
              </p:nvPicPr>
              <p:blipFill>
                <a:blip r:embed="rId15"/>
                <a:stretch>
                  <a:fillRect/>
                </a:stretch>
              </p:blipFill>
              <p:spPr>
                <a:xfrm>
                  <a:off x="6808941" y="1368444"/>
                  <a:ext cx="157716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571DF5A-759D-41B9-F8DC-4DF6FB70D78A}"/>
                  </a:ext>
                </a:extLst>
              </p14:cNvPr>
              <p14:cNvContentPartPr/>
              <p14:nvPr/>
            </p14:nvContentPartPr>
            <p14:xfrm>
              <a:off x="1263141" y="1750404"/>
              <a:ext cx="747000" cy="40320"/>
            </p14:xfrm>
          </p:contentPart>
        </mc:Choice>
        <mc:Fallback>
          <p:pic>
            <p:nvPicPr>
              <p:cNvPr id="13" name="Ink 12">
                <a:extLst>
                  <a:ext uri="{FF2B5EF4-FFF2-40B4-BE49-F238E27FC236}">
                    <a16:creationId xmlns:a16="http://schemas.microsoft.com/office/drawing/2014/main" id="{4571DF5A-759D-41B9-F8DC-4DF6FB70D78A}"/>
                  </a:ext>
                </a:extLst>
              </p:cNvPr>
              <p:cNvPicPr/>
              <p:nvPr/>
            </p:nvPicPr>
            <p:blipFill>
              <a:blip r:embed="rId17"/>
              <a:stretch>
                <a:fillRect/>
              </a:stretch>
            </p:blipFill>
            <p:spPr>
              <a:xfrm>
                <a:off x="1245501" y="1732764"/>
                <a:ext cx="782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4EE0DC4B-3464-1024-3E7A-22707575C112}"/>
                  </a:ext>
                </a:extLst>
              </p14:cNvPr>
              <p14:cNvContentPartPr/>
              <p14:nvPr/>
            </p14:nvContentPartPr>
            <p14:xfrm>
              <a:off x="3587301" y="1750044"/>
              <a:ext cx="888120" cy="52920"/>
            </p14:xfrm>
          </p:contentPart>
        </mc:Choice>
        <mc:Fallback>
          <p:pic>
            <p:nvPicPr>
              <p:cNvPr id="14" name="Ink 13">
                <a:extLst>
                  <a:ext uri="{FF2B5EF4-FFF2-40B4-BE49-F238E27FC236}">
                    <a16:creationId xmlns:a16="http://schemas.microsoft.com/office/drawing/2014/main" id="{4EE0DC4B-3464-1024-3E7A-22707575C112}"/>
                  </a:ext>
                </a:extLst>
              </p:cNvPr>
              <p:cNvPicPr/>
              <p:nvPr/>
            </p:nvPicPr>
            <p:blipFill>
              <a:blip r:embed="rId19"/>
              <a:stretch>
                <a:fillRect/>
              </a:stretch>
            </p:blipFill>
            <p:spPr>
              <a:xfrm>
                <a:off x="3569301" y="1732404"/>
                <a:ext cx="923760" cy="88560"/>
              </a:xfrm>
              <a:prstGeom prst="rect">
                <a:avLst/>
              </a:prstGeom>
            </p:spPr>
          </p:pic>
        </mc:Fallback>
      </mc:AlternateContent>
      <p:grpSp>
        <p:nvGrpSpPr>
          <p:cNvPr id="17" name="Group 16">
            <a:extLst>
              <a:ext uri="{FF2B5EF4-FFF2-40B4-BE49-F238E27FC236}">
                <a16:creationId xmlns:a16="http://schemas.microsoft.com/office/drawing/2014/main" id="{0460247E-1E01-0B29-7C5B-7146E5D8E467}"/>
              </a:ext>
            </a:extLst>
          </p:cNvPr>
          <p:cNvGrpSpPr/>
          <p:nvPr/>
        </p:nvGrpSpPr>
        <p:grpSpPr>
          <a:xfrm>
            <a:off x="1676781" y="2862804"/>
            <a:ext cx="6031440" cy="100440"/>
            <a:chOff x="1676781" y="2862804"/>
            <a:chExt cx="6031440" cy="10044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0E8AFEEF-0F41-00F7-233F-6A312B95E2E7}"/>
                    </a:ext>
                  </a:extLst>
                </p14:cNvPr>
                <p14:cNvContentPartPr/>
                <p14:nvPr/>
              </p14:nvContentPartPr>
              <p14:xfrm>
                <a:off x="1676781" y="2884404"/>
                <a:ext cx="3884040" cy="78840"/>
              </p14:xfrm>
            </p:contentPart>
          </mc:Choice>
          <mc:Fallback>
            <p:pic>
              <p:nvPicPr>
                <p:cNvPr id="15" name="Ink 14">
                  <a:extLst>
                    <a:ext uri="{FF2B5EF4-FFF2-40B4-BE49-F238E27FC236}">
                      <a16:creationId xmlns:a16="http://schemas.microsoft.com/office/drawing/2014/main" id="{0E8AFEEF-0F41-00F7-233F-6A312B95E2E7}"/>
                    </a:ext>
                  </a:extLst>
                </p:cNvPr>
                <p:cNvPicPr/>
                <p:nvPr/>
              </p:nvPicPr>
              <p:blipFill>
                <a:blip r:embed="rId21"/>
                <a:stretch>
                  <a:fillRect/>
                </a:stretch>
              </p:blipFill>
              <p:spPr>
                <a:xfrm>
                  <a:off x="1658781" y="2866404"/>
                  <a:ext cx="3919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A8D6CE3D-6835-22B9-C631-9981F9E1CEE6}"/>
                    </a:ext>
                  </a:extLst>
                </p14:cNvPr>
                <p14:cNvContentPartPr/>
                <p14:nvPr/>
              </p14:nvContentPartPr>
              <p14:xfrm>
                <a:off x="5893461" y="2862804"/>
                <a:ext cx="1814760" cy="97560"/>
              </p14:xfrm>
            </p:contentPart>
          </mc:Choice>
          <mc:Fallback>
            <p:pic>
              <p:nvPicPr>
                <p:cNvPr id="16" name="Ink 15">
                  <a:extLst>
                    <a:ext uri="{FF2B5EF4-FFF2-40B4-BE49-F238E27FC236}">
                      <a16:creationId xmlns:a16="http://schemas.microsoft.com/office/drawing/2014/main" id="{A8D6CE3D-6835-22B9-C631-9981F9E1CEE6}"/>
                    </a:ext>
                  </a:extLst>
                </p:cNvPr>
                <p:cNvPicPr/>
                <p:nvPr/>
              </p:nvPicPr>
              <p:blipFill>
                <a:blip r:embed="rId23"/>
                <a:stretch>
                  <a:fillRect/>
                </a:stretch>
              </p:blipFill>
              <p:spPr>
                <a:xfrm>
                  <a:off x="5875821" y="2845164"/>
                  <a:ext cx="1850400" cy="13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87197438-F84E-162B-3A9E-FEFDD7F955A5}"/>
                  </a:ext>
                </a:extLst>
              </p14:cNvPr>
              <p14:cNvContentPartPr/>
              <p14:nvPr/>
            </p14:nvContentPartPr>
            <p14:xfrm>
              <a:off x="2740941" y="3234684"/>
              <a:ext cx="2708280" cy="64080"/>
            </p14:xfrm>
          </p:contentPart>
        </mc:Choice>
        <mc:Fallback>
          <p:pic>
            <p:nvPicPr>
              <p:cNvPr id="18" name="Ink 17">
                <a:extLst>
                  <a:ext uri="{FF2B5EF4-FFF2-40B4-BE49-F238E27FC236}">
                    <a16:creationId xmlns:a16="http://schemas.microsoft.com/office/drawing/2014/main" id="{87197438-F84E-162B-3A9E-FEFDD7F955A5}"/>
                  </a:ext>
                </a:extLst>
              </p:cNvPr>
              <p:cNvPicPr/>
              <p:nvPr/>
            </p:nvPicPr>
            <p:blipFill>
              <a:blip r:embed="rId25"/>
              <a:stretch>
                <a:fillRect/>
              </a:stretch>
            </p:blipFill>
            <p:spPr>
              <a:xfrm>
                <a:off x="2723301" y="3217044"/>
                <a:ext cx="2743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F7D8C667-0097-469B-051C-C5187E24E0D2}"/>
                  </a:ext>
                </a:extLst>
              </p14:cNvPr>
              <p14:cNvContentPartPr/>
              <p14:nvPr/>
            </p14:nvContentPartPr>
            <p14:xfrm>
              <a:off x="1532421" y="3645084"/>
              <a:ext cx="1775160" cy="41400"/>
            </p14:xfrm>
          </p:contentPart>
        </mc:Choice>
        <mc:Fallback>
          <p:pic>
            <p:nvPicPr>
              <p:cNvPr id="19" name="Ink 18">
                <a:extLst>
                  <a:ext uri="{FF2B5EF4-FFF2-40B4-BE49-F238E27FC236}">
                    <a16:creationId xmlns:a16="http://schemas.microsoft.com/office/drawing/2014/main" id="{F7D8C667-0097-469B-051C-C5187E24E0D2}"/>
                  </a:ext>
                </a:extLst>
              </p:cNvPr>
              <p:cNvPicPr/>
              <p:nvPr/>
            </p:nvPicPr>
            <p:blipFill>
              <a:blip r:embed="rId27"/>
              <a:stretch>
                <a:fillRect/>
              </a:stretch>
            </p:blipFill>
            <p:spPr>
              <a:xfrm>
                <a:off x="1514781" y="3627444"/>
                <a:ext cx="1810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B25E5D1E-2854-7A8F-0EF2-DC5E905C38C5}"/>
                  </a:ext>
                </a:extLst>
              </p14:cNvPr>
              <p14:cNvContentPartPr/>
              <p14:nvPr/>
            </p14:nvContentPartPr>
            <p14:xfrm>
              <a:off x="5893461" y="3560124"/>
              <a:ext cx="1754280" cy="76680"/>
            </p14:xfrm>
          </p:contentPart>
        </mc:Choice>
        <mc:Fallback>
          <p:pic>
            <p:nvPicPr>
              <p:cNvPr id="20" name="Ink 19">
                <a:extLst>
                  <a:ext uri="{FF2B5EF4-FFF2-40B4-BE49-F238E27FC236}">
                    <a16:creationId xmlns:a16="http://schemas.microsoft.com/office/drawing/2014/main" id="{B25E5D1E-2854-7A8F-0EF2-DC5E905C38C5}"/>
                  </a:ext>
                </a:extLst>
              </p:cNvPr>
              <p:cNvPicPr/>
              <p:nvPr/>
            </p:nvPicPr>
            <p:blipFill>
              <a:blip r:embed="rId29"/>
              <a:stretch>
                <a:fillRect/>
              </a:stretch>
            </p:blipFill>
            <p:spPr>
              <a:xfrm>
                <a:off x="5875821" y="3542124"/>
                <a:ext cx="1789920" cy="112320"/>
              </a:xfrm>
              <a:prstGeom prst="rect">
                <a:avLst/>
              </a:prstGeom>
            </p:spPr>
          </p:pic>
        </mc:Fallback>
      </mc:AlternateContent>
      <p:grpSp>
        <p:nvGrpSpPr>
          <p:cNvPr id="23" name="Group 22">
            <a:extLst>
              <a:ext uri="{FF2B5EF4-FFF2-40B4-BE49-F238E27FC236}">
                <a16:creationId xmlns:a16="http://schemas.microsoft.com/office/drawing/2014/main" id="{C9C2E281-36EC-6C76-22FC-551C9D8F959B}"/>
              </a:ext>
            </a:extLst>
          </p:cNvPr>
          <p:cNvGrpSpPr/>
          <p:nvPr/>
        </p:nvGrpSpPr>
        <p:grpSpPr>
          <a:xfrm>
            <a:off x="3832821" y="4326564"/>
            <a:ext cx="4327200" cy="36720"/>
            <a:chOff x="3832821" y="4326564"/>
            <a:chExt cx="4327200" cy="36720"/>
          </a:xfrm>
        </p:grpSpPr>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2B61581D-A6C2-8A1D-4FE9-425BD62C06C5}"/>
                    </a:ext>
                  </a:extLst>
                </p14:cNvPr>
                <p14:cNvContentPartPr/>
                <p14:nvPr/>
              </p14:nvContentPartPr>
              <p14:xfrm>
                <a:off x="3832821" y="4335564"/>
                <a:ext cx="1285920" cy="27720"/>
              </p14:xfrm>
            </p:contentPart>
          </mc:Choice>
          <mc:Fallback>
            <p:pic>
              <p:nvPicPr>
                <p:cNvPr id="21" name="Ink 20">
                  <a:extLst>
                    <a:ext uri="{FF2B5EF4-FFF2-40B4-BE49-F238E27FC236}">
                      <a16:creationId xmlns:a16="http://schemas.microsoft.com/office/drawing/2014/main" id="{2B61581D-A6C2-8A1D-4FE9-425BD62C06C5}"/>
                    </a:ext>
                  </a:extLst>
                </p:cNvPr>
                <p:cNvPicPr/>
                <p:nvPr/>
              </p:nvPicPr>
              <p:blipFill>
                <a:blip r:embed="rId31"/>
                <a:stretch>
                  <a:fillRect/>
                </a:stretch>
              </p:blipFill>
              <p:spPr>
                <a:xfrm>
                  <a:off x="3815181" y="4317924"/>
                  <a:ext cx="1321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E50A07E4-FB7C-0E31-BF88-79E02B7AF759}"/>
                    </a:ext>
                  </a:extLst>
                </p14:cNvPr>
                <p14:cNvContentPartPr/>
                <p14:nvPr/>
              </p14:nvContentPartPr>
              <p14:xfrm>
                <a:off x="6276141" y="4326564"/>
                <a:ext cx="1883880" cy="26280"/>
              </p14:xfrm>
            </p:contentPart>
          </mc:Choice>
          <mc:Fallback>
            <p:pic>
              <p:nvPicPr>
                <p:cNvPr id="22" name="Ink 21">
                  <a:extLst>
                    <a:ext uri="{FF2B5EF4-FFF2-40B4-BE49-F238E27FC236}">
                      <a16:creationId xmlns:a16="http://schemas.microsoft.com/office/drawing/2014/main" id="{E50A07E4-FB7C-0E31-BF88-79E02B7AF759}"/>
                    </a:ext>
                  </a:extLst>
                </p:cNvPr>
                <p:cNvPicPr/>
                <p:nvPr/>
              </p:nvPicPr>
              <p:blipFill>
                <a:blip r:embed="rId33"/>
                <a:stretch>
                  <a:fillRect/>
                </a:stretch>
              </p:blipFill>
              <p:spPr>
                <a:xfrm>
                  <a:off x="6258501" y="4308564"/>
                  <a:ext cx="1919520" cy="61920"/>
                </a:xfrm>
                <a:prstGeom prst="rect">
                  <a:avLst/>
                </a:prstGeom>
              </p:spPr>
            </p:pic>
          </mc:Fallback>
        </mc:AlternateContent>
      </p:grpSp>
      <p:grpSp>
        <p:nvGrpSpPr>
          <p:cNvPr id="29" name="Group 28">
            <a:extLst>
              <a:ext uri="{FF2B5EF4-FFF2-40B4-BE49-F238E27FC236}">
                <a16:creationId xmlns:a16="http://schemas.microsoft.com/office/drawing/2014/main" id="{EFFCCF4A-AC43-6603-8EE9-FB2F02CE21AB}"/>
              </a:ext>
            </a:extLst>
          </p:cNvPr>
          <p:cNvGrpSpPr/>
          <p:nvPr/>
        </p:nvGrpSpPr>
        <p:grpSpPr>
          <a:xfrm>
            <a:off x="1420461" y="4667844"/>
            <a:ext cx="6851520" cy="102600"/>
            <a:chOff x="1420461" y="4667844"/>
            <a:chExt cx="6851520" cy="102600"/>
          </a:xfrm>
        </p:grpSpPr>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FBC6B8B5-0F35-1F5F-7A3B-86F0793A26AE}"/>
                    </a:ext>
                  </a:extLst>
                </p14:cNvPr>
                <p14:cNvContentPartPr/>
                <p14:nvPr/>
              </p14:nvContentPartPr>
              <p14:xfrm>
                <a:off x="1420461" y="4723284"/>
                <a:ext cx="1150920" cy="47160"/>
              </p14:xfrm>
            </p:contentPart>
          </mc:Choice>
          <mc:Fallback>
            <p:pic>
              <p:nvPicPr>
                <p:cNvPr id="24" name="Ink 23">
                  <a:extLst>
                    <a:ext uri="{FF2B5EF4-FFF2-40B4-BE49-F238E27FC236}">
                      <a16:creationId xmlns:a16="http://schemas.microsoft.com/office/drawing/2014/main" id="{FBC6B8B5-0F35-1F5F-7A3B-86F0793A26AE}"/>
                    </a:ext>
                  </a:extLst>
                </p:cNvPr>
                <p:cNvPicPr/>
                <p:nvPr/>
              </p:nvPicPr>
              <p:blipFill>
                <a:blip r:embed="rId35"/>
                <a:stretch>
                  <a:fillRect/>
                </a:stretch>
              </p:blipFill>
              <p:spPr>
                <a:xfrm>
                  <a:off x="1402821" y="4705284"/>
                  <a:ext cx="1186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66DA97EB-9151-A1E2-1E46-1570B3DF05BB}"/>
                    </a:ext>
                  </a:extLst>
                </p14:cNvPr>
                <p14:cNvContentPartPr/>
                <p14:nvPr/>
              </p14:nvContentPartPr>
              <p14:xfrm>
                <a:off x="3714381" y="4667844"/>
                <a:ext cx="885600" cy="30600"/>
              </p14:xfrm>
            </p:contentPart>
          </mc:Choice>
          <mc:Fallback>
            <p:pic>
              <p:nvPicPr>
                <p:cNvPr id="25" name="Ink 24">
                  <a:extLst>
                    <a:ext uri="{FF2B5EF4-FFF2-40B4-BE49-F238E27FC236}">
                      <a16:creationId xmlns:a16="http://schemas.microsoft.com/office/drawing/2014/main" id="{66DA97EB-9151-A1E2-1E46-1570B3DF05BB}"/>
                    </a:ext>
                  </a:extLst>
                </p:cNvPr>
                <p:cNvPicPr/>
                <p:nvPr/>
              </p:nvPicPr>
              <p:blipFill>
                <a:blip r:embed="rId37"/>
                <a:stretch>
                  <a:fillRect/>
                </a:stretch>
              </p:blipFill>
              <p:spPr>
                <a:xfrm>
                  <a:off x="3696381" y="4650204"/>
                  <a:ext cx="921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7557745D-DE09-6494-1912-B300FF0E9C2B}"/>
                    </a:ext>
                  </a:extLst>
                </p14:cNvPr>
                <p14:cNvContentPartPr/>
                <p14:nvPr/>
              </p14:nvContentPartPr>
              <p14:xfrm>
                <a:off x="5427261" y="4694484"/>
                <a:ext cx="619560" cy="21600"/>
              </p14:xfrm>
            </p:contentPart>
          </mc:Choice>
          <mc:Fallback>
            <p:pic>
              <p:nvPicPr>
                <p:cNvPr id="27" name="Ink 26">
                  <a:extLst>
                    <a:ext uri="{FF2B5EF4-FFF2-40B4-BE49-F238E27FC236}">
                      <a16:creationId xmlns:a16="http://schemas.microsoft.com/office/drawing/2014/main" id="{7557745D-DE09-6494-1912-B300FF0E9C2B}"/>
                    </a:ext>
                  </a:extLst>
                </p:cNvPr>
                <p:cNvPicPr/>
                <p:nvPr/>
              </p:nvPicPr>
              <p:blipFill>
                <a:blip r:embed="rId39"/>
                <a:stretch>
                  <a:fillRect/>
                </a:stretch>
              </p:blipFill>
              <p:spPr>
                <a:xfrm>
                  <a:off x="5409621" y="4676844"/>
                  <a:ext cx="655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F80A4427-C8F5-E22C-B9E9-1BF20CAE6071}"/>
                    </a:ext>
                  </a:extLst>
                </p14:cNvPr>
                <p14:cNvContentPartPr/>
                <p14:nvPr/>
              </p14:nvContentPartPr>
              <p14:xfrm>
                <a:off x="6266781" y="4704204"/>
                <a:ext cx="2005200" cy="51480"/>
              </p14:xfrm>
            </p:contentPart>
          </mc:Choice>
          <mc:Fallback>
            <p:pic>
              <p:nvPicPr>
                <p:cNvPr id="28" name="Ink 27">
                  <a:extLst>
                    <a:ext uri="{FF2B5EF4-FFF2-40B4-BE49-F238E27FC236}">
                      <a16:creationId xmlns:a16="http://schemas.microsoft.com/office/drawing/2014/main" id="{F80A4427-C8F5-E22C-B9E9-1BF20CAE6071}"/>
                    </a:ext>
                  </a:extLst>
                </p:cNvPr>
                <p:cNvPicPr/>
                <p:nvPr/>
              </p:nvPicPr>
              <p:blipFill>
                <a:blip r:embed="rId41"/>
                <a:stretch>
                  <a:fillRect/>
                </a:stretch>
              </p:blipFill>
              <p:spPr>
                <a:xfrm>
                  <a:off x="6249141" y="4686564"/>
                  <a:ext cx="204084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FAC66E41-A575-6676-DB19-45929AAAFCDE}"/>
                  </a:ext>
                </a:extLst>
              </p14:cNvPr>
              <p14:cNvContentPartPr/>
              <p14:nvPr/>
            </p14:nvContentPartPr>
            <p14:xfrm>
              <a:off x="8935461" y="4745244"/>
              <a:ext cx="663120" cy="1448280"/>
            </p14:xfrm>
          </p:contentPart>
        </mc:Choice>
        <mc:Fallback>
          <p:pic>
            <p:nvPicPr>
              <p:cNvPr id="30" name="Ink 29">
                <a:extLst>
                  <a:ext uri="{FF2B5EF4-FFF2-40B4-BE49-F238E27FC236}">
                    <a16:creationId xmlns:a16="http://schemas.microsoft.com/office/drawing/2014/main" id="{FAC66E41-A575-6676-DB19-45929AAAFCDE}"/>
                  </a:ext>
                </a:extLst>
              </p:cNvPr>
              <p:cNvPicPr/>
              <p:nvPr/>
            </p:nvPicPr>
            <p:blipFill>
              <a:blip r:embed="rId43"/>
              <a:stretch>
                <a:fillRect/>
              </a:stretch>
            </p:blipFill>
            <p:spPr>
              <a:xfrm>
                <a:off x="8917821" y="4727604"/>
                <a:ext cx="698760" cy="1483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1B74411E-04B5-099D-8D51-669ACD80DD30}"/>
                  </a:ext>
                </a:extLst>
              </p14:cNvPr>
              <p14:cNvContentPartPr/>
              <p14:nvPr/>
            </p14:nvContentPartPr>
            <p14:xfrm>
              <a:off x="295461" y="4817244"/>
              <a:ext cx="348480" cy="1254240"/>
            </p14:xfrm>
          </p:contentPart>
        </mc:Choice>
        <mc:Fallback>
          <p:pic>
            <p:nvPicPr>
              <p:cNvPr id="31" name="Ink 30">
                <a:extLst>
                  <a:ext uri="{FF2B5EF4-FFF2-40B4-BE49-F238E27FC236}">
                    <a16:creationId xmlns:a16="http://schemas.microsoft.com/office/drawing/2014/main" id="{1B74411E-04B5-099D-8D51-669ACD80DD30}"/>
                  </a:ext>
                </a:extLst>
              </p:cNvPr>
              <p:cNvPicPr/>
              <p:nvPr/>
            </p:nvPicPr>
            <p:blipFill>
              <a:blip r:embed="rId45"/>
              <a:stretch>
                <a:fillRect/>
              </a:stretch>
            </p:blipFill>
            <p:spPr>
              <a:xfrm>
                <a:off x="277461" y="4799604"/>
                <a:ext cx="384120" cy="1289880"/>
              </a:xfrm>
              <a:prstGeom prst="rect">
                <a:avLst/>
              </a:prstGeom>
            </p:spPr>
          </p:pic>
        </mc:Fallback>
      </mc:AlternateContent>
    </p:spTree>
    <p:extLst>
      <p:ext uri="{BB962C8B-B14F-4D97-AF65-F5344CB8AC3E}">
        <p14:creationId xmlns:p14="http://schemas.microsoft.com/office/powerpoint/2010/main" val="323596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641989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1495" y="238033"/>
            <a:ext cx="9483278" cy="6017032"/>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לג</a:t>
            </a:r>
            <a:endParaRPr lang="he-IL" sz="4300" b="1" dirty="0">
              <a:solidFill>
                <a:srgbClr val="FFFF00"/>
              </a:solidFill>
              <a:cs typeface="+mj-cs"/>
            </a:endParaRPr>
          </a:p>
          <a:p>
            <a:pPr algn="r"/>
            <a:r>
              <a:rPr lang="he-IL" sz="3800">
                <a:solidFill>
                  <a:srgbClr val="FFFF00"/>
                </a:solidFill>
                <a:cs typeface="+mj-cs"/>
              </a:rPr>
              <a:t>﻿יג   שִׁמְעוּ רְחוֹקִים אֲשֶׁר עָשִֹיתִי וּדְעוּ קְרוֹבִים גְּבֻרָתִי: יד   פָּחֲדוּ בְצִיּוֹן חַטָּאִים אָחֲזָה רְעָדָה חֲנֵפִים מִי | יָגוּר לָנוּ אֵשׁ אוֹכֵלָה מִי-יָגוּר לָנוּ מוֹקְדֵי עוֹלָם: </a:t>
            </a:r>
            <a:r>
              <a:rPr lang="he-IL" sz="3800">
                <a:solidFill>
                  <a:srgbClr val="FFC000"/>
                </a:solidFill>
                <a:cs typeface="+mj-cs"/>
              </a:rPr>
              <a:t>טו   הֹלֵךְ צְדָקוֹת וְדֹבֵר מֵישָׁרִים מֹאֵס בְּבֶצַע מַעֲשַׁקּוֹת נֹעֵר כַּפָּיו מִתְּמֹךְ בַּשֹּׁחַד אֹטֵם אָזְנוֹ מִשְּׁמֹעַ דָּמִים וְעֹצֵם עֵינָיו מֵרְאוֹת בְּרָע: טז   הוּא מְרוֹמִים יִשְׁכֹּן מְצָדוֹת סְלָעִים מִשְֹגַּבּוֹ לַחְמוֹ נִתָּן מֵימָיו נֶאֱמָנִים: </a:t>
            </a:r>
            <a:r>
              <a:rPr lang="he-IL" sz="3800">
                <a:solidFill>
                  <a:srgbClr val="92D050"/>
                </a:solidFill>
                <a:cs typeface="+mj-cs"/>
              </a:rPr>
              <a:t>יז   מֶלֶךְ בְּיָפְיוֹ תֶּחֱזֶינָה עֵינֶיךָ תִּרְאֶינָה אֶרֶץ מַרְחַקִּים: יח   לִבְּךָ יֶהְגֶּה אֵימָה אַיֵּה סֹפֵר אַיֵּה שֹׁקֵל אַיֵּה סֹפֵר אֶת-הַמִּגְדָּלִים: </a:t>
            </a:r>
            <a:endParaRPr lang="he-IL" sz="3800" dirty="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43" name="Group 42">
            <a:extLst>
              <a:ext uri="{FF2B5EF4-FFF2-40B4-BE49-F238E27FC236}">
                <a16:creationId xmlns:a16="http://schemas.microsoft.com/office/drawing/2014/main" id="{9EB1CEDB-209C-D804-8A92-871FB839D655}"/>
              </a:ext>
            </a:extLst>
          </p:cNvPr>
          <p:cNvGrpSpPr/>
          <p:nvPr/>
        </p:nvGrpSpPr>
        <p:grpSpPr>
          <a:xfrm>
            <a:off x="4700781" y="2591004"/>
            <a:ext cx="4705200" cy="183240"/>
            <a:chOff x="4700781" y="2591004"/>
            <a:chExt cx="4705200" cy="183240"/>
          </a:xfrm>
        </p:grpSpPr>
        <mc:AlternateContent xmlns:mc="http://schemas.openxmlformats.org/markup-compatibility/2006">
          <mc:Choice xmlns:p14="http://schemas.microsoft.com/office/powerpoint/2010/main" Requires="p14">
            <p:contentPart p14:bwMode="auto" r:id="rId4">
              <p14:nvContentPartPr>
                <p14:cNvPr id="34" name="Ink 33">
                  <a:extLst>
                    <a:ext uri="{FF2B5EF4-FFF2-40B4-BE49-F238E27FC236}">
                      <a16:creationId xmlns:a16="http://schemas.microsoft.com/office/drawing/2014/main" id="{D363A6A3-D539-8891-AB21-F250B5129975}"/>
                    </a:ext>
                  </a:extLst>
                </p14:cNvPr>
                <p14:cNvContentPartPr/>
                <p14:nvPr/>
              </p14:nvContentPartPr>
              <p14:xfrm>
                <a:off x="8684541" y="2631324"/>
                <a:ext cx="721440" cy="92880"/>
              </p14:xfrm>
            </p:contentPart>
          </mc:Choice>
          <mc:Fallback>
            <p:pic>
              <p:nvPicPr>
                <p:cNvPr id="34" name="Ink 33">
                  <a:extLst>
                    <a:ext uri="{FF2B5EF4-FFF2-40B4-BE49-F238E27FC236}">
                      <a16:creationId xmlns:a16="http://schemas.microsoft.com/office/drawing/2014/main" id="{D363A6A3-D539-8891-AB21-F250B5129975}"/>
                    </a:ext>
                  </a:extLst>
                </p:cNvPr>
                <p:cNvPicPr/>
                <p:nvPr/>
              </p:nvPicPr>
              <p:blipFill>
                <a:blip r:embed="rId5"/>
                <a:stretch>
                  <a:fillRect/>
                </a:stretch>
              </p:blipFill>
              <p:spPr>
                <a:xfrm>
                  <a:off x="8666541" y="2613684"/>
                  <a:ext cx="757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6" name="Ink 35">
                  <a:extLst>
                    <a:ext uri="{FF2B5EF4-FFF2-40B4-BE49-F238E27FC236}">
                      <a16:creationId xmlns:a16="http://schemas.microsoft.com/office/drawing/2014/main" id="{40D191CE-035C-BD17-7A0E-A06027F88BB5}"/>
                    </a:ext>
                  </a:extLst>
                </p14:cNvPr>
                <p14:cNvContentPartPr/>
                <p14:nvPr/>
              </p14:nvContentPartPr>
              <p14:xfrm>
                <a:off x="8178741" y="2591004"/>
                <a:ext cx="325080" cy="38160"/>
              </p14:xfrm>
            </p:contentPart>
          </mc:Choice>
          <mc:Fallback>
            <p:pic>
              <p:nvPicPr>
                <p:cNvPr id="36" name="Ink 35">
                  <a:extLst>
                    <a:ext uri="{FF2B5EF4-FFF2-40B4-BE49-F238E27FC236}">
                      <a16:creationId xmlns:a16="http://schemas.microsoft.com/office/drawing/2014/main" id="{40D191CE-035C-BD17-7A0E-A06027F88BB5}"/>
                    </a:ext>
                  </a:extLst>
                </p:cNvPr>
                <p:cNvPicPr/>
                <p:nvPr/>
              </p:nvPicPr>
              <p:blipFill>
                <a:blip r:embed="rId7"/>
                <a:stretch>
                  <a:fillRect/>
                </a:stretch>
              </p:blipFill>
              <p:spPr>
                <a:xfrm>
                  <a:off x="8161101" y="2573004"/>
                  <a:ext cx="360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8" name="Ink 37">
                  <a:extLst>
                    <a:ext uri="{FF2B5EF4-FFF2-40B4-BE49-F238E27FC236}">
                      <a16:creationId xmlns:a16="http://schemas.microsoft.com/office/drawing/2014/main" id="{2836B8FE-7856-6A4C-FE22-808948EE7EE3}"/>
                    </a:ext>
                  </a:extLst>
                </p14:cNvPr>
                <p14:cNvContentPartPr/>
                <p14:nvPr/>
              </p14:nvContentPartPr>
              <p14:xfrm>
                <a:off x="6566661" y="2677404"/>
                <a:ext cx="1376640" cy="75960"/>
              </p14:xfrm>
            </p:contentPart>
          </mc:Choice>
          <mc:Fallback>
            <p:pic>
              <p:nvPicPr>
                <p:cNvPr id="38" name="Ink 37">
                  <a:extLst>
                    <a:ext uri="{FF2B5EF4-FFF2-40B4-BE49-F238E27FC236}">
                      <a16:creationId xmlns:a16="http://schemas.microsoft.com/office/drawing/2014/main" id="{2836B8FE-7856-6A4C-FE22-808948EE7EE3}"/>
                    </a:ext>
                  </a:extLst>
                </p:cNvPr>
                <p:cNvPicPr/>
                <p:nvPr/>
              </p:nvPicPr>
              <p:blipFill>
                <a:blip r:embed="rId9"/>
                <a:stretch>
                  <a:fillRect/>
                </a:stretch>
              </p:blipFill>
              <p:spPr>
                <a:xfrm>
                  <a:off x="6548661" y="2659764"/>
                  <a:ext cx="14122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0" name="Ink 39">
                  <a:extLst>
                    <a:ext uri="{FF2B5EF4-FFF2-40B4-BE49-F238E27FC236}">
                      <a16:creationId xmlns:a16="http://schemas.microsoft.com/office/drawing/2014/main" id="{0718ADAD-499F-30A8-BDA4-5FB2CF9F8A43}"/>
                    </a:ext>
                  </a:extLst>
                </p14:cNvPr>
                <p14:cNvContentPartPr/>
                <p14:nvPr/>
              </p14:nvContentPartPr>
              <p14:xfrm>
                <a:off x="5860701" y="2709084"/>
                <a:ext cx="586440" cy="47160"/>
              </p14:xfrm>
            </p:contentPart>
          </mc:Choice>
          <mc:Fallback>
            <p:pic>
              <p:nvPicPr>
                <p:cNvPr id="40" name="Ink 39">
                  <a:extLst>
                    <a:ext uri="{FF2B5EF4-FFF2-40B4-BE49-F238E27FC236}">
                      <a16:creationId xmlns:a16="http://schemas.microsoft.com/office/drawing/2014/main" id="{0718ADAD-499F-30A8-BDA4-5FB2CF9F8A43}"/>
                    </a:ext>
                  </a:extLst>
                </p:cNvPr>
                <p:cNvPicPr/>
                <p:nvPr/>
              </p:nvPicPr>
              <p:blipFill>
                <a:blip r:embed="rId11"/>
                <a:stretch>
                  <a:fillRect/>
                </a:stretch>
              </p:blipFill>
              <p:spPr>
                <a:xfrm>
                  <a:off x="5842701" y="2691444"/>
                  <a:ext cx="622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2" name="Ink 41">
                  <a:extLst>
                    <a:ext uri="{FF2B5EF4-FFF2-40B4-BE49-F238E27FC236}">
                      <a16:creationId xmlns:a16="http://schemas.microsoft.com/office/drawing/2014/main" id="{5E7ECE9A-A054-1D4F-1548-BF0D3EC916F4}"/>
                    </a:ext>
                  </a:extLst>
                </p14:cNvPr>
                <p14:cNvContentPartPr/>
                <p14:nvPr/>
              </p14:nvContentPartPr>
              <p14:xfrm>
                <a:off x="4700781" y="2709804"/>
                <a:ext cx="642960" cy="64440"/>
              </p14:xfrm>
            </p:contentPart>
          </mc:Choice>
          <mc:Fallback>
            <p:pic>
              <p:nvPicPr>
                <p:cNvPr id="42" name="Ink 41">
                  <a:extLst>
                    <a:ext uri="{FF2B5EF4-FFF2-40B4-BE49-F238E27FC236}">
                      <a16:creationId xmlns:a16="http://schemas.microsoft.com/office/drawing/2014/main" id="{5E7ECE9A-A054-1D4F-1548-BF0D3EC916F4}"/>
                    </a:ext>
                  </a:extLst>
                </p:cNvPr>
                <p:cNvPicPr/>
                <p:nvPr/>
              </p:nvPicPr>
              <p:blipFill>
                <a:blip r:embed="rId13"/>
                <a:stretch>
                  <a:fillRect/>
                </a:stretch>
              </p:blipFill>
              <p:spPr>
                <a:xfrm>
                  <a:off x="4683141" y="2692164"/>
                  <a:ext cx="678600" cy="100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47" name="Ink 46">
                <a:extLst>
                  <a:ext uri="{FF2B5EF4-FFF2-40B4-BE49-F238E27FC236}">
                    <a16:creationId xmlns:a16="http://schemas.microsoft.com/office/drawing/2014/main" id="{25FF95F1-4D1A-03F6-CDF0-C26E788A6F3B}"/>
                  </a:ext>
                </a:extLst>
              </p14:cNvPr>
              <p14:cNvContentPartPr/>
              <p14:nvPr/>
            </p14:nvContentPartPr>
            <p14:xfrm>
              <a:off x="6547941" y="1509564"/>
              <a:ext cx="3094560" cy="696240"/>
            </p14:xfrm>
          </p:contentPart>
        </mc:Choice>
        <mc:Fallback>
          <p:pic>
            <p:nvPicPr>
              <p:cNvPr id="47" name="Ink 46">
                <a:extLst>
                  <a:ext uri="{FF2B5EF4-FFF2-40B4-BE49-F238E27FC236}">
                    <a16:creationId xmlns:a16="http://schemas.microsoft.com/office/drawing/2014/main" id="{25FF95F1-4D1A-03F6-CDF0-C26E788A6F3B}"/>
                  </a:ext>
                </a:extLst>
              </p:cNvPr>
              <p:cNvPicPr/>
              <p:nvPr/>
            </p:nvPicPr>
            <p:blipFill>
              <a:blip r:embed="rId15"/>
              <a:stretch>
                <a:fillRect/>
              </a:stretch>
            </p:blipFill>
            <p:spPr>
              <a:xfrm>
                <a:off x="6529941" y="1491564"/>
                <a:ext cx="3130200" cy="731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9" name="Ink 48">
                <a:extLst>
                  <a:ext uri="{FF2B5EF4-FFF2-40B4-BE49-F238E27FC236}">
                    <a16:creationId xmlns:a16="http://schemas.microsoft.com/office/drawing/2014/main" id="{3EE84985-10CF-14DE-5A23-8D58B910F62A}"/>
                  </a:ext>
                </a:extLst>
              </p14:cNvPr>
              <p14:cNvContentPartPr/>
              <p14:nvPr/>
            </p14:nvContentPartPr>
            <p14:xfrm>
              <a:off x="3125781" y="2066124"/>
              <a:ext cx="281520" cy="109800"/>
            </p14:xfrm>
          </p:contentPart>
        </mc:Choice>
        <mc:Fallback>
          <p:pic>
            <p:nvPicPr>
              <p:cNvPr id="49" name="Ink 48">
                <a:extLst>
                  <a:ext uri="{FF2B5EF4-FFF2-40B4-BE49-F238E27FC236}">
                    <a16:creationId xmlns:a16="http://schemas.microsoft.com/office/drawing/2014/main" id="{3EE84985-10CF-14DE-5A23-8D58B910F62A}"/>
                  </a:ext>
                </a:extLst>
              </p:cNvPr>
              <p:cNvPicPr/>
              <p:nvPr/>
            </p:nvPicPr>
            <p:blipFill>
              <a:blip r:embed="rId17"/>
              <a:stretch>
                <a:fillRect/>
              </a:stretch>
            </p:blipFill>
            <p:spPr>
              <a:xfrm>
                <a:off x="3108141" y="2048484"/>
                <a:ext cx="317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0" name="Ink 49">
                <a:extLst>
                  <a:ext uri="{FF2B5EF4-FFF2-40B4-BE49-F238E27FC236}">
                    <a16:creationId xmlns:a16="http://schemas.microsoft.com/office/drawing/2014/main" id="{B5DA2423-F1A5-3245-E96A-3AB385519BFE}"/>
                  </a:ext>
                </a:extLst>
              </p14:cNvPr>
              <p14:cNvContentPartPr/>
              <p14:nvPr/>
            </p14:nvContentPartPr>
            <p14:xfrm>
              <a:off x="1490301" y="2074404"/>
              <a:ext cx="1198800" cy="110160"/>
            </p14:xfrm>
          </p:contentPart>
        </mc:Choice>
        <mc:Fallback>
          <p:pic>
            <p:nvPicPr>
              <p:cNvPr id="50" name="Ink 49">
                <a:extLst>
                  <a:ext uri="{FF2B5EF4-FFF2-40B4-BE49-F238E27FC236}">
                    <a16:creationId xmlns:a16="http://schemas.microsoft.com/office/drawing/2014/main" id="{B5DA2423-F1A5-3245-E96A-3AB385519BFE}"/>
                  </a:ext>
                </a:extLst>
              </p:cNvPr>
              <p:cNvPicPr/>
              <p:nvPr/>
            </p:nvPicPr>
            <p:blipFill>
              <a:blip r:embed="rId19"/>
              <a:stretch>
                <a:fillRect/>
              </a:stretch>
            </p:blipFill>
            <p:spPr>
              <a:xfrm>
                <a:off x="1472661" y="2056764"/>
                <a:ext cx="1234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4" name="Ink 53">
                <a:extLst>
                  <a:ext uri="{FF2B5EF4-FFF2-40B4-BE49-F238E27FC236}">
                    <a16:creationId xmlns:a16="http://schemas.microsoft.com/office/drawing/2014/main" id="{F7888A77-B387-F114-655E-7207C2DFEC2E}"/>
                  </a:ext>
                </a:extLst>
              </p14:cNvPr>
              <p14:cNvContentPartPr/>
              <p14:nvPr/>
            </p14:nvContentPartPr>
            <p14:xfrm>
              <a:off x="1289781" y="873804"/>
              <a:ext cx="7659720" cy="781920"/>
            </p14:xfrm>
          </p:contentPart>
        </mc:Choice>
        <mc:Fallback>
          <p:pic>
            <p:nvPicPr>
              <p:cNvPr id="54" name="Ink 53">
                <a:extLst>
                  <a:ext uri="{FF2B5EF4-FFF2-40B4-BE49-F238E27FC236}">
                    <a16:creationId xmlns:a16="http://schemas.microsoft.com/office/drawing/2014/main" id="{F7888A77-B387-F114-655E-7207C2DFEC2E}"/>
                  </a:ext>
                </a:extLst>
              </p:cNvPr>
              <p:cNvPicPr/>
              <p:nvPr/>
            </p:nvPicPr>
            <p:blipFill>
              <a:blip r:embed="rId21"/>
              <a:stretch>
                <a:fillRect/>
              </a:stretch>
            </p:blipFill>
            <p:spPr>
              <a:xfrm>
                <a:off x="1271781" y="856164"/>
                <a:ext cx="7695360" cy="817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5" name="Ink 54">
                <a:extLst>
                  <a:ext uri="{FF2B5EF4-FFF2-40B4-BE49-F238E27FC236}">
                    <a16:creationId xmlns:a16="http://schemas.microsoft.com/office/drawing/2014/main" id="{79585F5B-658D-C150-40FC-DFE0A1F5987A}"/>
                  </a:ext>
                </a:extLst>
              </p14:cNvPr>
              <p14:cNvContentPartPr/>
              <p14:nvPr/>
            </p14:nvContentPartPr>
            <p14:xfrm>
              <a:off x="6607701" y="933564"/>
              <a:ext cx="1350720" cy="716760"/>
            </p14:xfrm>
          </p:contentPart>
        </mc:Choice>
        <mc:Fallback>
          <p:pic>
            <p:nvPicPr>
              <p:cNvPr id="55" name="Ink 54">
                <a:extLst>
                  <a:ext uri="{FF2B5EF4-FFF2-40B4-BE49-F238E27FC236}">
                    <a16:creationId xmlns:a16="http://schemas.microsoft.com/office/drawing/2014/main" id="{79585F5B-658D-C150-40FC-DFE0A1F5987A}"/>
                  </a:ext>
                </a:extLst>
              </p:cNvPr>
              <p:cNvPicPr/>
              <p:nvPr/>
            </p:nvPicPr>
            <p:blipFill>
              <a:blip r:embed="rId23"/>
              <a:stretch>
                <a:fillRect/>
              </a:stretch>
            </p:blipFill>
            <p:spPr>
              <a:xfrm>
                <a:off x="6590061" y="915924"/>
                <a:ext cx="1386360" cy="752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 name="Ink 1">
                <a:extLst>
                  <a:ext uri="{FF2B5EF4-FFF2-40B4-BE49-F238E27FC236}">
                    <a16:creationId xmlns:a16="http://schemas.microsoft.com/office/drawing/2014/main" id="{32E02C47-769A-DECD-D85D-15D405096B00}"/>
                  </a:ext>
                </a:extLst>
              </p14:cNvPr>
              <p14:cNvContentPartPr/>
              <p14:nvPr/>
            </p14:nvContentPartPr>
            <p14:xfrm>
              <a:off x="5757021" y="929604"/>
              <a:ext cx="442800" cy="52560"/>
            </p14:xfrm>
          </p:contentPart>
        </mc:Choice>
        <mc:Fallback>
          <p:pic>
            <p:nvPicPr>
              <p:cNvPr id="2" name="Ink 1">
                <a:extLst>
                  <a:ext uri="{FF2B5EF4-FFF2-40B4-BE49-F238E27FC236}">
                    <a16:creationId xmlns:a16="http://schemas.microsoft.com/office/drawing/2014/main" id="{32E02C47-769A-DECD-D85D-15D405096B00}"/>
                  </a:ext>
                </a:extLst>
              </p:cNvPr>
              <p:cNvPicPr/>
              <p:nvPr/>
            </p:nvPicPr>
            <p:blipFill>
              <a:blip r:embed="rId25"/>
              <a:stretch>
                <a:fillRect/>
              </a:stretch>
            </p:blipFill>
            <p:spPr>
              <a:xfrm>
                <a:off x="5739381" y="911964"/>
                <a:ext cx="478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7" name="Ink 56">
                <a:extLst>
                  <a:ext uri="{FF2B5EF4-FFF2-40B4-BE49-F238E27FC236}">
                    <a16:creationId xmlns:a16="http://schemas.microsoft.com/office/drawing/2014/main" id="{333756C6-6C12-286D-6D90-80EFE1A4B622}"/>
                  </a:ext>
                </a:extLst>
              </p14:cNvPr>
              <p14:cNvContentPartPr/>
              <p14:nvPr/>
            </p14:nvContentPartPr>
            <p14:xfrm>
              <a:off x="2490741" y="944724"/>
              <a:ext cx="1353960" cy="620640"/>
            </p14:xfrm>
          </p:contentPart>
        </mc:Choice>
        <mc:Fallback>
          <p:pic>
            <p:nvPicPr>
              <p:cNvPr id="57" name="Ink 56">
                <a:extLst>
                  <a:ext uri="{FF2B5EF4-FFF2-40B4-BE49-F238E27FC236}">
                    <a16:creationId xmlns:a16="http://schemas.microsoft.com/office/drawing/2014/main" id="{333756C6-6C12-286D-6D90-80EFE1A4B622}"/>
                  </a:ext>
                </a:extLst>
              </p:cNvPr>
              <p:cNvPicPr/>
              <p:nvPr/>
            </p:nvPicPr>
            <p:blipFill>
              <a:blip r:embed="rId27"/>
              <a:stretch>
                <a:fillRect/>
              </a:stretch>
            </p:blipFill>
            <p:spPr>
              <a:xfrm>
                <a:off x="2473101" y="927084"/>
                <a:ext cx="1389600" cy="656280"/>
              </a:xfrm>
              <a:prstGeom prst="rect">
                <a:avLst/>
              </a:prstGeom>
            </p:spPr>
          </p:pic>
        </mc:Fallback>
      </mc:AlternateContent>
      <p:grpSp>
        <p:nvGrpSpPr>
          <p:cNvPr id="60" name="Group 59">
            <a:extLst>
              <a:ext uri="{FF2B5EF4-FFF2-40B4-BE49-F238E27FC236}">
                <a16:creationId xmlns:a16="http://schemas.microsoft.com/office/drawing/2014/main" id="{C1F0C7C8-F0A7-5297-3F0E-ADB2328A882C}"/>
              </a:ext>
            </a:extLst>
          </p:cNvPr>
          <p:cNvGrpSpPr/>
          <p:nvPr/>
        </p:nvGrpSpPr>
        <p:grpSpPr>
          <a:xfrm>
            <a:off x="816021" y="1502004"/>
            <a:ext cx="8820360" cy="784800"/>
            <a:chOff x="816021" y="1502004"/>
            <a:chExt cx="8820360" cy="784800"/>
          </a:xfrm>
        </p:grpSpPr>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2D9ACC74-5DA0-E4F8-40AB-9AC84FCA3FC5}"/>
                    </a:ext>
                  </a:extLst>
                </p14:cNvPr>
                <p14:cNvContentPartPr/>
                <p14:nvPr/>
              </p14:nvContentPartPr>
              <p14:xfrm>
                <a:off x="8927541" y="2180964"/>
                <a:ext cx="607680" cy="66960"/>
              </p14:xfrm>
            </p:contentPart>
          </mc:Choice>
          <mc:Fallback>
            <p:pic>
              <p:nvPicPr>
                <p:cNvPr id="20" name="Ink 19">
                  <a:extLst>
                    <a:ext uri="{FF2B5EF4-FFF2-40B4-BE49-F238E27FC236}">
                      <a16:creationId xmlns:a16="http://schemas.microsoft.com/office/drawing/2014/main" id="{2D9ACC74-5DA0-E4F8-40AB-9AC84FCA3FC5}"/>
                    </a:ext>
                  </a:extLst>
                </p:cNvPr>
                <p:cNvPicPr/>
                <p:nvPr/>
              </p:nvPicPr>
              <p:blipFill>
                <a:blip r:embed="rId29"/>
                <a:stretch>
                  <a:fillRect/>
                </a:stretch>
              </p:blipFill>
              <p:spPr>
                <a:xfrm>
                  <a:off x="8909901" y="2163324"/>
                  <a:ext cx="6433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CCE48F9D-AA0D-2871-E4D3-32F25E227FCB}"/>
                    </a:ext>
                  </a:extLst>
                </p14:cNvPr>
                <p14:cNvContentPartPr/>
                <p14:nvPr/>
              </p14:nvContentPartPr>
              <p14:xfrm>
                <a:off x="7982541" y="2215164"/>
                <a:ext cx="681840" cy="27360"/>
              </p14:xfrm>
            </p:contentPart>
          </mc:Choice>
          <mc:Fallback>
            <p:pic>
              <p:nvPicPr>
                <p:cNvPr id="21" name="Ink 20">
                  <a:extLst>
                    <a:ext uri="{FF2B5EF4-FFF2-40B4-BE49-F238E27FC236}">
                      <a16:creationId xmlns:a16="http://schemas.microsoft.com/office/drawing/2014/main" id="{CCE48F9D-AA0D-2871-E4D3-32F25E227FCB}"/>
                    </a:ext>
                  </a:extLst>
                </p:cNvPr>
                <p:cNvPicPr/>
                <p:nvPr/>
              </p:nvPicPr>
              <p:blipFill>
                <a:blip r:embed="rId31"/>
                <a:stretch>
                  <a:fillRect/>
                </a:stretch>
              </p:blipFill>
              <p:spPr>
                <a:xfrm>
                  <a:off x="7964541" y="2197524"/>
                  <a:ext cx="7174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4B8363AA-939E-E1E8-65EF-12D627A5C7BB}"/>
                    </a:ext>
                  </a:extLst>
                </p14:cNvPr>
                <p14:cNvContentPartPr/>
                <p14:nvPr/>
              </p14:nvContentPartPr>
              <p14:xfrm>
                <a:off x="6862941" y="2179524"/>
                <a:ext cx="876960" cy="55440"/>
              </p14:xfrm>
            </p:contentPart>
          </mc:Choice>
          <mc:Fallback>
            <p:pic>
              <p:nvPicPr>
                <p:cNvPr id="22" name="Ink 21">
                  <a:extLst>
                    <a:ext uri="{FF2B5EF4-FFF2-40B4-BE49-F238E27FC236}">
                      <a16:creationId xmlns:a16="http://schemas.microsoft.com/office/drawing/2014/main" id="{4B8363AA-939E-E1E8-65EF-12D627A5C7BB}"/>
                    </a:ext>
                  </a:extLst>
                </p:cNvPr>
                <p:cNvPicPr/>
                <p:nvPr/>
              </p:nvPicPr>
              <p:blipFill>
                <a:blip r:embed="rId33"/>
                <a:stretch>
                  <a:fillRect/>
                </a:stretch>
              </p:blipFill>
              <p:spPr>
                <a:xfrm>
                  <a:off x="6844941" y="2161884"/>
                  <a:ext cx="912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6F93C794-BA66-4A05-883E-AD4DDCF207AB}"/>
                    </a:ext>
                  </a:extLst>
                </p14:cNvPr>
                <p14:cNvContentPartPr/>
                <p14:nvPr/>
              </p14:nvContentPartPr>
              <p14:xfrm>
                <a:off x="5750541" y="2195004"/>
                <a:ext cx="757800" cy="91800"/>
              </p14:xfrm>
            </p:contentPart>
          </mc:Choice>
          <mc:Fallback>
            <p:pic>
              <p:nvPicPr>
                <p:cNvPr id="24" name="Ink 23">
                  <a:extLst>
                    <a:ext uri="{FF2B5EF4-FFF2-40B4-BE49-F238E27FC236}">
                      <a16:creationId xmlns:a16="http://schemas.microsoft.com/office/drawing/2014/main" id="{6F93C794-BA66-4A05-883E-AD4DDCF207AB}"/>
                    </a:ext>
                  </a:extLst>
                </p:cNvPr>
                <p:cNvPicPr/>
                <p:nvPr/>
              </p:nvPicPr>
              <p:blipFill>
                <a:blip r:embed="rId35"/>
                <a:stretch>
                  <a:fillRect/>
                </a:stretch>
              </p:blipFill>
              <p:spPr>
                <a:xfrm>
                  <a:off x="5732901" y="2177004"/>
                  <a:ext cx="793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D0AF4011-B967-AFB0-758C-22566FA5FB04}"/>
                    </a:ext>
                  </a:extLst>
                </p14:cNvPr>
                <p14:cNvContentPartPr/>
                <p14:nvPr/>
              </p14:nvContentPartPr>
              <p14:xfrm>
                <a:off x="4795101" y="2165124"/>
                <a:ext cx="830160" cy="93960"/>
              </p14:xfrm>
            </p:contentPart>
          </mc:Choice>
          <mc:Fallback>
            <p:pic>
              <p:nvPicPr>
                <p:cNvPr id="26" name="Ink 25">
                  <a:extLst>
                    <a:ext uri="{FF2B5EF4-FFF2-40B4-BE49-F238E27FC236}">
                      <a16:creationId xmlns:a16="http://schemas.microsoft.com/office/drawing/2014/main" id="{D0AF4011-B967-AFB0-758C-22566FA5FB04}"/>
                    </a:ext>
                  </a:extLst>
                </p:cNvPr>
                <p:cNvPicPr/>
                <p:nvPr/>
              </p:nvPicPr>
              <p:blipFill>
                <a:blip r:embed="rId37"/>
                <a:stretch>
                  <a:fillRect/>
                </a:stretch>
              </p:blipFill>
              <p:spPr>
                <a:xfrm>
                  <a:off x="4777101" y="2147484"/>
                  <a:ext cx="865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AE50715C-E207-53C0-933A-5B70A55700B7}"/>
                    </a:ext>
                  </a:extLst>
                </p14:cNvPr>
                <p14:cNvContentPartPr/>
                <p14:nvPr/>
              </p14:nvContentPartPr>
              <p14:xfrm>
                <a:off x="3630861" y="2102484"/>
                <a:ext cx="885600" cy="96480"/>
              </p14:xfrm>
            </p:contentPart>
          </mc:Choice>
          <mc:Fallback>
            <p:pic>
              <p:nvPicPr>
                <p:cNvPr id="28" name="Ink 27">
                  <a:extLst>
                    <a:ext uri="{FF2B5EF4-FFF2-40B4-BE49-F238E27FC236}">
                      <a16:creationId xmlns:a16="http://schemas.microsoft.com/office/drawing/2014/main" id="{AE50715C-E207-53C0-933A-5B70A55700B7}"/>
                    </a:ext>
                  </a:extLst>
                </p:cNvPr>
                <p:cNvPicPr/>
                <p:nvPr/>
              </p:nvPicPr>
              <p:blipFill>
                <a:blip r:embed="rId39"/>
                <a:stretch>
                  <a:fillRect/>
                </a:stretch>
              </p:blipFill>
              <p:spPr>
                <a:xfrm>
                  <a:off x="3612861" y="2084844"/>
                  <a:ext cx="921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6E43E33D-AC95-8C7C-0C3D-4E0C3CA9ED62}"/>
                    </a:ext>
                  </a:extLst>
                </p14:cNvPr>
                <p14:cNvContentPartPr/>
                <p14:nvPr/>
              </p14:nvContentPartPr>
              <p14:xfrm>
                <a:off x="3130101" y="2043444"/>
                <a:ext cx="362520" cy="120600"/>
              </p14:xfrm>
            </p:contentPart>
          </mc:Choice>
          <mc:Fallback>
            <p:pic>
              <p:nvPicPr>
                <p:cNvPr id="30" name="Ink 29">
                  <a:extLst>
                    <a:ext uri="{FF2B5EF4-FFF2-40B4-BE49-F238E27FC236}">
                      <a16:creationId xmlns:a16="http://schemas.microsoft.com/office/drawing/2014/main" id="{6E43E33D-AC95-8C7C-0C3D-4E0C3CA9ED62}"/>
                    </a:ext>
                  </a:extLst>
                </p:cNvPr>
                <p:cNvPicPr/>
                <p:nvPr/>
              </p:nvPicPr>
              <p:blipFill>
                <a:blip r:embed="rId41"/>
                <a:stretch>
                  <a:fillRect/>
                </a:stretch>
              </p:blipFill>
              <p:spPr>
                <a:xfrm>
                  <a:off x="3112461" y="2025444"/>
                  <a:ext cx="398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9F265BD0-D373-DE34-3E28-89D66523B680}"/>
                    </a:ext>
                  </a:extLst>
                </p14:cNvPr>
                <p14:cNvContentPartPr/>
                <p14:nvPr/>
              </p14:nvContentPartPr>
              <p14:xfrm>
                <a:off x="2120661" y="2201124"/>
                <a:ext cx="621360" cy="38880"/>
              </p14:xfrm>
            </p:contentPart>
          </mc:Choice>
          <mc:Fallback>
            <p:pic>
              <p:nvPicPr>
                <p:cNvPr id="31" name="Ink 30">
                  <a:extLst>
                    <a:ext uri="{FF2B5EF4-FFF2-40B4-BE49-F238E27FC236}">
                      <a16:creationId xmlns:a16="http://schemas.microsoft.com/office/drawing/2014/main" id="{9F265BD0-D373-DE34-3E28-89D66523B680}"/>
                    </a:ext>
                  </a:extLst>
                </p:cNvPr>
                <p:cNvPicPr/>
                <p:nvPr/>
              </p:nvPicPr>
              <p:blipFill>
                <a:blip r:embed="rId43"/>
                <a:stretch>
                  <a:fillRect/>
                </a:stretch>
              </p:blipFill>
              <p:spPr>
                <a:xfrm>
                  <a:off x="2102661" y="2183124"/>
                  <a:ext cx="657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8E065B98-A46F-AFE2-5580-0B5BA93A970D}"/>
                    </a:ext>
                  </a:extLst>
                </p14:cNvPr>
                <p14:cNvContentPartPr/>
                <p14:nvPr/>
              </p14:nvContentPartPr>
              <p14:xfrm>
                <a:off x="1475901" y="2126604"/>
                <a:ext cx="440280" cy="40320"/>
              </p14:xfrm>
            </p:contentPart>
          </mc:Choice>
          <mc:Fallback>
            <p:pic>
              <p:nvPicPr>
                <p:cNvPr id="32" name="Ink 31">
                  <a:extLst>
                    <a:ext uri="{FF2B5EF4-FFF2-40B4-BE49-F238E27FC236}">
                      <a16:creationId xmlns:a16="http://schemas.microsoft.com/office/drawing/2014/main" id="{8E065B98-A46F-AFE2-5580-0B5BA93A970D}"/>
                    </a:ext>
                  </a:extLst>
                </p:cNvPr>
                <p:cNvPicPr/>
                <p:nvPr/>
              </p:nvPicPr>
              <p:blipFill>
                <a:blip r:embed="rId45"/>
                <a:stretch>
                  <a:fillRect/>
                </a:stretch>
              </p:blipFill>
              <p:spPr>
                <a:xfrm>
                  <a:off x="1457901" y="2108964"/>
                  <a:ext cx="475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A0ABA61E-1C17-6A21-268C-D051BF0B057C}"/>
                    </a:ext>
                  </a:extLst>
                </p14:cNvPr>
                <p14:cNvContentPartPr/>
                <p14:nvPr/>
              </p14:nvContentPartPr>
              <p14:xfrm>
                <a:off x="816021" y="2084844"/>
                <a:ext cx="495000" cy="56160"/>
              </p14:xfrm>
            </p:contentPart>
          </mc:Choice>
          <mc:Fallback>
            <p:pic>
              <p:nvPicPr>
                <p:cNvPr id="33" name="Ink 32">
                  <a:extLst>
                    <a:ext uri="{FF2B5EF4-FFF2-40B4-BE49-F238E27FC236}">
                      <a16:creationId xmlns:a16="http://schemas.microsoft.com/office/drawing/2014/main" id="{A0ABA61E-1C17-6A21-268C-D051BF0B057C}"/>
                    </a:ext>
                  </a:extLst>
                </p:cNvPr>
                <p:cNvPicPr/>
                <p:nvPr/>
              </p:nvPicPr>
              <p:blipFill>
                <a:blip r:embed="rId47"/>
                <a:stretch>
                  <a:fillRect/>
                </a:stretch>
              </p:blipFill>
              <p:spPr>
                <a:xfrm>
                  <a:off x="798021" y="2067204"/>
                  <a:ext cx="530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 name="Ink 3">
                  <a:extLst>
                    <a:ext uri="{FF2B5EF4-FFF2-40B4-BE49-F238E27FC236}">
                      <a16:creationId xmlns:a16="http://schemas.microsoft.com/office/drawing/2014/main" id="{CDF8B4E7-6937-8562-2F17-AFEF0290033A}"/>
                    </a:ext>
                  </a:extLst>
                </p14:cNvPr>
                <p14:cNvContentPartPr/>
                <p14:nvPr/>
              </p14:nvContentPartPr>
              <p14:xfrm>
                <a:off x="9177741" y="1512804"/>
                <a:ext cx="225720" cy="75240"/>
              </p14:xfrm>
            </p:contentPart>
          </mc:Choice>
          <mc:Fallback>
            <p:pic>
              <p:nvPicPr>
                <p:cNvPr id="4" name="Ink 3">
                  <a:extLst>
                    <a:ext uri="{FF2B5EF4-FFF2-40B4-BE49-F238E27FC236}">
                      <a16:creationId xmlns:a16="http://schemas.microsoft.com/office/drawing/2014/main" id="{CDF8B4E7-6937-8562-2F17-AFEF0290033A}"/>
                    </a:ext>
                  </a:extLst>
                </p:cNvPr>
                <p:cNvPicPr/>
                <p:nvPr/>
              </p:nvPicPr>
              <p:blipFill>
                <a:blip r:embed="rId49"/>
                <a:stretch>
                  <a:fillRect/>
                </a:stretch>
              </p:blipFill>
              <p:spPr>
                <a:xfrm>
                  <a:off x="9160101" y="1494804"/>
                  <a:ext cx="261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 name="Ink 4">
                  <a:extLst>
                    <a:ext uri="{FF2B5EF4-FFF2-40B4-BE49-F238E27FC236}">
                      <a16:creationId xmlns:a16="http://schemas.microsoft.com/office/drawing/2014/main" id="{3EA6BBAC-B85C-CD20-E68F-D5DEE688703E}"/>
                    </a:ext>
                  </a:extLst>
                </p14:cNvPr>
                <p14:cNvContentPartPr/>
                <p14:nvPr/>
              </p14:nvContentPartPr>
              <p14:xfrm>
                <a:off x="879381" y="1505244"/>
                <a:ext cx="193320" cy="59040"/>
              </p14:xfrm>
            </p:contentPart>
          </mc:Choice>
          <mc:Fallback>
            <p:pic>
              <p:nvPicPr>
                <p:cNvPr id="5" name="Ink 4">
                  <a:extLst>
                    <a:ext uri="{FF2B5EF4-FFF2-40B4-BE49-F238E27FC236}">
                      <a16:creationId xmlns:a16="http://schemas.microsoft.com/office/drawing/2014/main" id="{3EA6BBAC-B85C-CD20-E68F-D5DEE688703E}"/>
                    </a:ext>
                  </a:extLst>
                </p:cNvPr>
                <p:cNvPicPr/>
                <p:nvPr/>
              </p:nvPicPr>
              <p:blipFill>
                <a:blip r:embed="rId51"/>
                <a:stretch>
                  <a:fillRect/>
                </a:stretch>
              </p:blipFill>
              <p:spPr>
                <a:xfrm>
                  <a:off x="861381" y="1487244"/>
                  <a:ext cx="228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 name="Ink 6">
                  <a:extLst>
                    <a:ext uri="{FF2B5EF4-FFF2-40B4-BE49-F238E27FC236}">
                      <a16:creationId xmlns:a16="http://schemas.microsoft.com/office/drawing/2014/main" id="{E4E81E31-BED9-ACC8-AA53-42806CF069A7}"/>
                    </a:ext>
                  </a:extLst>
                </p14:cNvPr>
                <p14:cNvContentPartPr/>
                <p14:nvPr/>
              </p14:nvContentPartPr>
              <p14:xfrm>
                <a:off x="8182701" y="1610004"/>
                <a:ext cx="607680" cy="42480"/>
              </p14:xfrm>
            </p:contentPart>
          </mc:Choice>
          <mc:Fallback>
            <p:pic>
              <p:nvPicPr>
                <p:cNvPr id="7" name="Ink 6">
                  <a:extLst>
                    <a:ext uri="{FF2B5EF4-FFF2-40B4-BE49-F238E27FC236}">
                      <a16:creationId xmlns:a16="http://schemas.microsoft.com/office/drawing/2014/main" id="{E4E81E31-BED9-ACC8-AA53-42806CF069A7}"/>
                    </a:ext>
                  </a:extLst>
                </p:cNvPr>
                <p:cNvPicPr/>
                <p:nvPr/>
              </p:nvPicPr>
              <p:blipFill>
                <a:blip r:embed="rId53"/>
                <a:stretch>
                  <a:fillRect/>
                </a:stretch>
              </p:blipFill>
              <p:spPr>
                <a:xfrm>
                  <a:off x="8165061" y="1592364"/>
                  <a:ext cx="643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 name="Ink 8">
                  <a:extLst>
                    <a:ext uri="{FF2B5EF4-FFF2-40B4-BE49-F238E27FC236}">
                      <a16:creationId xmlns:a16="http://schemas.microsoft.com/office/drawing/2014/main" id="{820EBAB3-4F4A-CE56-D1D4-C112817E93FA}"/>
                    </a:ext>
                  </a:extLst>
                </p14:cNvPr>
                <p14:cNvContentPartPr/>
                <p14:nvPr/>
              </p14:nvContentPartPr>
              <p14:xfrm>
                <a:off x="6882021" y="1625124"/>
                <a:ext cx="1051920" cy="39600"/>
              </p14:xfrm>
            </p:contentPart>
          </mc:Choice>
          <mc:Fallback>
            <p:pic>
              <p:nvPicPr>
                <p:cNvPr id="9" name="Ink 8">
                  <a:extLst>
                    <a:ext uri="{FF2B5EF4-FFF2-40B4-BE49-F238E27FC236}">
                      <a16:creationId xmlns:a16="http://schemas.microsoft.com/office/drawing/2014/main" id="{820EBAB3-4F4A-CE56-D1D4-C112817E93FA}"/>
                    </a:ext>
                  </a:extLst>
                </p:cNvPr>
                <p:cNvPicPr/>
                <p:nvPr/>
              </p:nvPicPr>
              <p:blipFill>
                <a:blip r:embed="rId55"/>
                <a:stretch>
                  <a:fillRect/>
                </a:stretch>
              </p:blipFill>
              <p:spPr>
                <a:xfrm>
                  <a:off x="6864381" y="1607484"/>
                  <a:ext cx="1087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2" name="Ink 11">
                  <a:extLst>
                    <a:ext uri="{FF2B5EF4-FFF2-40B4-BE49-F238E27FC236}">
                      <a16:creationId xmlns:a16="http://schemas.microsoft.com/office/drawing/2014/main" id="{AB9A8BE8-8282-59A3-30F9-903AF3DC85BE}"/>
                    </a:ext>
                  </a:extLst>
                </p14:cNvPr>
                <p14:cNvContentPartPr/>
                <p14:nvPr/>
              </p14:nvContentPartPr>
              <p14:xfrm>
                <a:off x="5975901" y="1605684"/>
                <a:ext cx="548280" cy="43200"/>
              </p14:xfrm>
            </p:contentPart>
          </mc:Choice>
          <mc:Fallback>
            <p:pic>
              <p:nvPicPr>
                <p:cNvPr id="12" name="Ink 11">
                  <a:extLst>
                    <a:ext uri="{FF2B5EF4-FFF2-40B4-BE49-F238E27FC236}">
                      <a16:creationId xmlns:a16="http://schemas.microsoft.com/office/drawing/2014/main" id="{AB9A8BE8-8282-59A3-30F9-903AF3DC85BE}"/>
                    </a:ext>
                  </a:extLst>
                </p:cNvPr>
                <p:cNvPicPr/>
                <p:nvPr/>
              </p:nvPicPr>
              <p:blipFill>
                <a:blip r:embed="rId57"/>
                <a:stretch>
                  <a:fillRect/>
                </a:stretch>
              </p:blipFill>
              <p:spPr>
                <a:xfrm>
                  <a:off x="5957901" y="1587684"/>
                  <a:ext cx="583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 name="Ink 12">
                  <a:extLst>
                    <a:ext uri="{FF2B5EF4-FFF2-40B4-BE49-F238E27FC236}">
                      <a16:creationId xmlns:a16="http://schemas.microsoft.com/office/drawing/2014/main" id="{DF7EFE2C-C63F-D2DB-8108-B3413CDAAC08}"/>
                    </a:ext>
                  </a:extLst>
                </p14:cNvPr>
                <p14:cNvContentPartPr/>
                <p14:nvPr/>
              </p14:nvContentPartPr>
              <p14:xfrm>
                <a:off x="4947741" y="1523604"/>
                <a:ext cx="797400" cy="91080"/>
              </p14:xfrm>
            </p:contentPart>
          </mc:Choice>
          <mc:Fallback>
            <p:pic>
              <p:nvPicPr>
                <p:cNvPr id="13" name="Ink 12">
                  <a:extLst>
                    <a:ext uri="{FF2B5EF4-FFF2-40B4-BE49-F238E27FC236}">
                      <a16:creationId xmlns:a16="http://schemas.microsoft.com/office/drawing/2014/main" id="{DF7EFE2C-C63F-D2DB-8108-B3413CDAAC08}"/>
                    </a:ext>
                  </a:extLst>
                </p:cNvPr>
                <p:cNvPicPr/>
                <p:nvPr/>
              </p:nvPicPr>
              <p:blipFill>
                <a:blip r:embed="rId59"/>
                <a:stretch>
                  <a:fillRect/>
                </a:stretch>
              </p:blipFill>
              <p:spPr>
                <a:xfrm>
                  <a:off x="4930101" y="1505964"/>
                  <a:ext cx="833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5" name="Ink 14">
                  <a:extLst>
                    <a:ext uri="{FF2B5EF4-FFF2-40B4-BE49-F238E27FC236}">
                      <a16:creationId xmlns:a16="http://schemas.microsoft.com/office/drawing/2014/main" id="{F04553EB-8A0D-9F09-A152-A50FD78A569F}"/>
                    </a:ext>
                  </a:extLst>
                </p14:cNvPr>
                <p14:cNvContentPartPr/>
                <p14:nvPr/>
              </p14:nvContentPartPr>
              <p14:xfrm>
                <a:off x="4106781" y="1517124"/>
                <a:ext cx="573480" cy="79920"/>
              </p14:xfrm>
            </p:contentPart>
          </mc:Choice>
          <mc:Fallback>
            <p:pic>
              <p:nvPicPr>
                <p:cNvPr id="15" name="Ink 14">
                  <a:extLst>
                    <a:ext uri="{FF2B5EF4-FFF2-40B4-BE49-F238E27FC236}">
                      <a16:creationId xmlns:a16="http://schemas.microsoft.com/office/drawing/2014/main" id="{F04553EB-8A0D-9F09-A152-A50FD78A569F}"/>
                    </a:ext>
                  </a:extLst>
                </p:cNvPr>
                <p:cNvPicPr/>
                <p:nvPr/>
              </p:nvPicPr>
              <p:blipFill>
                <a:blip r:embed="rId61"/>
                <a:stretch>
                  <a:fillRect/>
                </a:stretch>
              </p:blipFill>
              <p:spPr>
                <a:xfrm>
                  <a:off x="4089141" y="1499484"/>
                  <a:ext cx="609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7" name="Ink 16">
                  <a:extLst>
                    <a:ext uri="{FF2B5EF4-FFF2-40B4-BE49-F238E27FC236}">
                      <a16:creationId xmlns:a16="http://schemas.microsoft.com/office/drawing/2014/main" id="{B5069C79-D09A-9F33-18AC-5DB6BD3930A6}"/>
                    </a:ext>
                  </a:extLst>
                </p14:cNvPr>
                <p14:cNvContentPartPr/>
                <p14:nvPr/>
              </p14:nvContentPartPr>
              <p14:xfrm>
                <a:off x="2627541" y="1502004"/>
                <a:ext cx="1157400" cy="126720"/>
              </p14:xfrm>
            </p:contentPart>
          </mc:Choice>
          <mc:Fallback>
            <p:pic>
              <p:nvPicPr>
                <p:cNvPr id="17" name="Ink 16">
                  <a:extLst>
                    <a:ext uri="{FF2B5EF4-FFF2-40B4-BE49-F238E27FC236}">
                      <a16:creationId xmlns:a16="http://schemas.microsoft.com/office/drawing/2014/main" id="{B5069C79-D09A-9F33-18AC-5DB6BD3930A6}"/>
                    </a:ext>
                  </a:extLst>
                </p:cNvPr>
                <p:cNvPicPr/>
                <p:nvPr/>
              </p:nvPicPr>
              <p:blipFill>
                <a:blip r:embed="rId63"/>
                <a:stretch>
                  <a:fillRect/>
                </a:stretch>
              </p:blipFill>
              <p:spPr>
                <a:xfrm>
                  <a:off x="2609901" y="1484364"/>
                  <a:ext cx="1193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8" name="Ink 17">
                  <a:extLst>
                    <a:ext uri="{FF2B5EF4-FFF2-40B4-BE49-F238E27FC236}">
                      <a16:creationId xmlns:a16="http://schemas.microsoft.com/office/drawing/2014/main" id="{8A713B58-2419-2BE4-A676-0A97F28C9CE3}"/>
                    </a:ext>
                  </a:extLst>
                </p14:cNvPr>
                <p14:cNvContentPartPr/>
                <p14:nvPr/>
              </p14:nvContentPartPr>
              <p14:xfrm>
                <a:off x="1660221" y="1562484"/>
                <a:ext cx="837360" cy="73800"/>
              </p14:xfrm>
            </p:contentPart>
          </mc:Choice>
          <mc:Fallback>
            <p:pic>
              <p:nvPicPr>
                <p:cNvPr id="18" name="Ink 17">
                  <a:extLst>
                    <a:ext uri="{FF2B5EF4-FFF2-40B4-BE49-F238E27FC236}">
                      <a16:creationId xmlns:a16="http://schemas.microsoft.com/office/drawing/2014/main" id="{8A713B58-2419-2BE4-A676-0A97F28C9CE3}"/>
                    </a:ext>
                  </a:extLst>
                </p:cNvPr>
                <p:cNvPicPr/>
                <p:nvPr/>
              </p:nvPicPr>
              <p:blipFill>
                <a:blip r:embed="rId65"/>
                <a:stretch>
                  <a:fillRect/>
                </a:stretch>
              </p:blipFill>
              <p:spPr>
                <a:xfrm>
                  <a:off x="1642581" y="1544844"/>
                  <a:ext cx="873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9" name="Ink 58">
                  <a:extLst>
                    <a:ext uri="{FF2B5EF4-FFF2-40B4-BE49-F238E27FC236}">
                      <a16:creationId xmlns:a16="http://schemas.microsoft.com/office/drawing/2014/main" id="{29FE63FE-2A10-88B9-2B97-632259B61FA7}"/>
                    </a:ext>
                  </a:extLst>
                </p14:cNvPr>
                <p14:cNvContentPartPr/>
                <p14:nvPr/>
              </p14:nvContentPartPr>
              <p14:xfrm>
                <a:off x="6467301" y="1525764"/>
                <a:ext cx="3169080" cy="650520"/>
              </p14:xfrm>
            </p:contentPart>
          </mc:Choice>
          <mc:Fallback>
            <p:pic>
              <p:nvPicPr>
                <p:cNvPr id="59" name="Ink 58">
                  <a:extLst>
                    <a:ext uri="{FF2B5EF4-FFF2-40B4-BE49-F238E27FC236}">
                      <a16:creationId xmlns:a16="http://schemas.microsoft.com/office/drawing/2014/main" id="{29FE63FE-2A10-88B9-2B97-632259B61FA7}"/>
                    </a:ext>
                  </a:extLst>
                </p:cNvPr>
                <p:cNvPicPr/>
                <p:nvPr/>
              </p:nvPicPr>
              <p:blipFill>
                <a:blip r:embed="rId67"/>
                <a:stretch>
                  <a:fillRect/>
                </a:stretch>
              </p:blipFill>
              <p:spPr>
                <a:xfrm>
                  <a:off x="6449661" y="1507764"/>
                  <a:ext cx="3204720" cy="686160"/>
                </a:xfrm>
                <a:prstGeom prst="rect">
                  <a:avLst/>
                </a:prstGeom>
              </p:spPr>
            </p:pic>
          </mc:Fallback>
        </mc:AlternateContent>
      </p:grpSp>
      <p:grpSp>
        <p:nvGrpSpPr>
          <p:cNvPr id="63" name="Group 62">
            <a:extLst>
              <a:ext uri="{FF2B5EF4-FFF2-40B4-BE49-F238E27FC236}">
                <a16:creationId xmlns:a16="http://schemas.microsoft.com/office/drawing/2014/main" id="{72702CDF-058A-2134-1AD6-328272D1D0E9}"/>
              </a:ext>
            </a:extLst>
          </p:cNvPr>
          <p:cNvGrpSpPr/>
          <p:nvPr/>
        </p:nvGrpSpPr>
        <p:grpSpPr>
          <a:xfrm>
            <a:off x="707661" y="1557084"/>
            <a:ext cx="766080" cy="622080"/>
            <a:chOff x="707661" y="1557084"/>
            <a:chExt cx="766080" cy="622080"/>
          </a:xfrm>
        </p:grpSpPr>
        <mc:AlternateContent xmlns:mc="http://schemas.openxmlformats.org/markup-compatibility/2006">
          <mc:Choice xmlns:p14="http://schemas.microsoft.com/office/powerpoint/2010/main" Requires="p14">
            <p:contentPart p14:bwMode="auto" r:id="rId68">
              <p14:nvContentPartPr>
                <p14:cNvPr id="61" name="Ink 60">
                  <a:extLst>
                    <a:ext uri="{FF2B5EF4-FFF2-40B4-BE49-F238E27FC236}">
                      <a16:creationId xmlns:a16="http://schemas.microsoft.com/office/drawing/2014/main" id="{27F4389C-AB23-B919-15B5-4C17DB80768D}"/>
                    </a:ext>
                  </a:extLst>
                </p14:cNvPr>
                <p14:cNvContentPartPr/>
                <p14:nvPr/>
              </p14:nvContentPartPr>
              <p14:xfrm>
                <a:off x="1410021" y="2153244"/>
                <a:ext cx="26640" cy="14040"/>
              </p14:xfrm>
            </p:contentPart>
          </mc:Choice>
          <mc:Fallback>
            <p:pic>
              <p:nvPicPr>
                <p:cNvPr id="61" name="Ink 60">
                  <a:extLst>
                    <a:ext uri="{FF2B5EF4-FFF2-40B4-BE49-F238E27FC236}">
                      <a16:creationId xmlns:a16="http://schemas.microsoft.com/office/drawing/2014/main" id="{27F4389C-AB23-B919-15B5-4C17DB80768D}"/>
                    </a:ext>
                  </a:extLst>
                </p:cNvPr>
                <p:cNvPicPr/>
                <p:nvPr/>
              </p:nvPicPr>
              <p:blipFill>
                <a:blip r:embed="rId69"/>
                <a:stretch>
                  <a:fillRect/>
                </a:stretch>
              </p:blipFill>
              <p:spPr>
                <a:xfrm>
                  <a:off x="1392021" y="2135604"/>
                  <a:ext cx="622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2" name="Ink 61">
                  <a:extLst>
                    <a:ext uri="{FF2B5EF4-FFF2-40B4-BE49-F238E27FC236}">
                      <a16:creationId xmlns:a16="http://schemas.microsoft.com/office/drawing/2014/main" id="{860194C3-C90D-CA91-2042-95E6D2F287F7}"/>
                    </a:ext>
                  </a:extLst>
                </p14:cNvPr>
                <p14:cNvContentPartPr/>
                <p14:nvPr/>
              </p14:nvContentPartPr>
              <p14:xfrm>
                <a:off x="707661" y="1557084"/>
                <a:ext cx="766080" cy="622080"/>
              </p14:xfrm>
            </p:contentPart>
          </mc:Choice>
          <mc:Fallback>
            <p:pic>
              <p:nvPicPr>
                <p:cNvPr id="62" name="Ink 61">
                  <a:extLst>
                    <a:ext uri="{FF2B5EF4-FFF2-40B4-BE49-F238E27FC236}">
                      <a16:creationId xmlns:a16="http://schemas.microsoft.com/office/drawing/2014/main" id="{860194C3-C90D-CA91-2042-95E6D2F287F7}"/>
                    </a:ext>
                  </a:extLst>
                </p:cNvPr>
                <p:cNvPicPr/>
                <p:nvPr/>
              </p:nvPicPr>
              <p:blipFill>
                <a:blip r:embed="rId71"/>
                <a:stretch>
                  <a:fillRect/>
                </a:stretch>
              </p:blipFill>
              <p:spPr>
                <a:xfrm>
                  <a:off x="690021" y="1539444"/>
                  <a:ext cx="801720" cy="65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64" name="Ink 63">
                <a:extLst>
                  <a:ext uri="{FF2B5EF4-FFF2-40B4-BE49-F238E27FC236}">
                    <a16:creationId xmlns:a16="http://schemas.microsoft.com/office/drawing/2014/main" id="{FC634642-96B4-6898-ADD0-B7A571011C83}"/>
                  </a:ext>
                </a:extLst>
              </p14:cNvPr>
              <p14:cNvContentPartPr/>
              <p14:nvPr/>
            </p14:nvContentPartPr>
            <p14:xfrm>
              <a:off x="8390421" y="2141724"/>
              <a:ext cx="1257120" cy="608400"/>
            </p14:xfrm>
          </p:contentPart>
        </mc:Choice>
        <mc:Fallback>
          <p:pic>
            <p:nvPicPr>
              <p:cNvPr id="64" name="Ink 63">
                <a:extLst>
                  <a:ext uri="{FF2B5EF4-FFF2-40B4-BE49-F238E27FC236}">
                    <a16:creationId xmlns:a16="http://schemas.microsoft.com/office/drawing/2014/main" id="{FC634642-96B4-6898-ADD0-B7A571011C83}"/>
                  </a:ext>
                </a:extLst>
              </p:cNvPr>
              <p:cNvPicPr/>
              <p:nvPr/>
            </p:nvPicPr>
            <p:blipFill>
              <a:blip r:embed="rId73"/>
              <a:stretch>
                <a:fillRect/>
              </a:stretch>
            </p:blipFill>
            <p:spPr>
              <a:xfrm>
                <a:off x="8372781" y="2124084"/>
                <a:ext cx="1292760" cy="644040"/>
              </a:xfrm>
              <a:prstGeom prst="rect">
                <a:avLst/>
              </a:prstGeom>
            </p:spPr>
          </p:pic>
        </mc:Fallback>
      </mc:AlternateContent>
      <p:grpSp>
        <p:nvGrpSpPr>
          <p:cNvPr id="67" name="Group 66">
            <a:extLst>
              <a:ext uri="{FF2B5EF4-FFF2-40B4-BE49-F238E27FC236}">
                <a16:creationId xmlns:a16="http://schemas.microsoft.com/office/drawing/2014/main" id="{E68D92A3-E5D7-26BE-06D4-FA11E669A009}"/>
              </a:ext>
            </a:extLst>
          </p:cNvPr>
          <p:cNvGrpSpPr/>
          <p:nvPr/>
        </p:nvGrpSpPr>
        <p:grpSpPr>
          <a:xfrm>
            <a:off x="4540221" y="2111484"/>
            <a:ext cx="4933440" cy="699840"/>
            <a:chOff x="4540221" y="2111484"/>
            <a:chExt cx="4933440" cy="699840"/>
          </a:xfrm>
        </p:grpSpPr>
        <mc:AlternateContent xmlns:mc="http://schemas.openxmlformats.org/markup-compatibility/2006">
          <mc:Choice xmlns:p14="http://schemas.microsoft.com/office/powerpoint/2010/main" Requires="p14">
            <p:contentPart p14:bwMode="auto" r:id="rId74">
              <p14:nvContentPartPr>
                <p14:cNvPr id="44" name="Ink 43">
                  <a:extLst>
                    <a:ext uri="{FF2B5EF4-FFF2-40B4-BE49-F238E27FC236}">
                      <a16:creationId xmlns:a16="http://schemas.microsoft.com/office/drawing/2014/main" id="{3ACAA39F-3B09-BED2-898A-BBCCE5A81DC7}"/>
                    </a:ext>
                  </a:extLst>
                </p14:cNvPr>
                <p14:cNvContentPartPr/>
                <p14:nvPr/>
              </p14:nvContentPartPr>
              <p14:xfrm>
                <a:off x="6707061" y="2115084"/>
                <a:ext cx="1001880" cy="76680"/>
              </p14:xfrm>
            </p:contentPart>
          </mc:Choice>
          <mc:Fallback>
            <p:pic>
              <p:nvPicPr>
                <p:cNvPr id="44" name="Ink 43">
                  <a:extLst>
                    <a:ext uri="{FF2B5EF4-FFF2-40B4-BE49-F238E27FC236}">
                      <a16:creationId xmlns:a16="http://schemas.microsoft.com/office/drawing/2014/main" id="{3ACAA39F-3B09-BED2-898A-BBCCE5A81DC7}"/>
                    </a:ext>
                  </a:extLst>
                </p:cNvPr>
                <p:cNvPicPr/>
                <p:nvPr/>
              </p:nvPicPr>
              <p:blipFill>
                <a:blip r:embed="rId75"/>
                <a:stretch>
                  <a:fillRect/>
                </a:stretch>
              </p:blipFill>
              <p:spPr>
                <a:xfrm>
                  <a:off x="6689061" y="2097444"/>
                  <a:ext cx="1037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Ink 44">
                  <a:extLst>
                    <a:ext uri="{FF2B5EF4-FFF2-40B4-BE49-F238E27FC236}">
                      <a16:creationId xmlns:a16="http://schemas.microsoft.com/office/drawing/2014/main" id="{D2D2E649-75F2-8201-C32F-878F5314634E}"/>
                    </a:ext>
                  </a:extLst>
                </p14:cNvPr>
                <p14:cNvContentPartPr/>
                <p14:nvPr/>
              </p14:nvContentPartPr>
              <p14:xfrm>
                <a:off x="7901541" y="2111484"/>
                <a:ext cx="653760" cy="65880"/>
              </p14:xfrm>
            </p:contentPart>
          </mc:Choice>
          <mc:Fallback>
            <p:pic>
              <p:nvPicPr>
                <p:cNvPr id="45" name="Ink 44">
                  <a:extLst>
                    <a:ext uri="{FF2B5EF4-FFF2-40B4-BE49-F238E27FC236}">
                      <a16:creationId xmlns:a16="http://schemas.microsoft.com/office/drawing/2014/main" id="{D2D2E649-75F2-8201-C32F-878F5314634E}"/>
                    </a:ext>
                  </a:extLst>
                </p:cNvPr>
                <p:cNvPicPr/>
                <p:nvPr/>
              </p:nvPicPr>
              <p:blipFill>
                <a:blip r:embed="rId77"/>
                <a:stretch>
                  <a:fillRect/>
                </a:stretch>
              </p:blipFill>
              <p:spPr>
                <a:xfrm>
                  <a:off x="7883541" y="2093484"/>
                  <a:ext cx="689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Ink 45">
                  <a:extLst>
                    <a:ext uri="{FF2B5EF4-FFF2-40B4-BE49-F238E27FC236}">
                      <a16:creationId xmlns:a16="http://schemas.microsoft.com/office/drawing/2014/main" id="{D0F13E96-0F9C-2E11-47E8-2436ABE7A135}"/>
                    </a:ext>
                  </a:extLst>
                </p14:cNvPr>
                <p14:cNvContentPartPr/>
                <p14:nvPr/>
              </p14:nvContentPartPr>
              <p14:xfrm>
                <a:off x="8802981" y="2143524"/>
                <a:ext cx="670680" cy="49680"/>
              </p14:xfrm>
            </p:contentPart>
          </mc:Choice>
          <mc:Fallback>
            <p:pic>
              <p:nvPicPr>
                <p:cNvPr id="46" name="Ink 45">
                  <a:extLst>
                    <a:ext uri="{FF2B5EF4-FFF2-40B4-BE49-F238E27FC236}">
                      <a16:creationId xmlns:a16="http://schemas.microsoft.com/office/drawing/2014/main" id="{D0F13E96-0F9C-2E11-47E8-2436ABE7A135}"/>
                    </a:ext>
                  </a:extLst>
                </p:cNvPr>
                <p:cNvPicPr/>
                <p:nvPr/>
              </p:nvPicPr>
              <p:blipFill>
                <a:blip r:embed="rId79"/>
                <a:stretch>
                  <a:fillRect/>
                </a:stretch>
              </p:blipFill>
              <p:spPr>
                <a:xfrm>
                  <a:off x="8785341" y="2125524"/>
                  <a:ext cx="706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Ink 50">
                  <a:extLst>
                    <a:ext uri="{FF2B5EF4-FFF2-40B4-BE49-F238E27FC236}">
                      <a16:creationId xmlns:a16="http://schemas.microsoft.com/office/drawing/2014/main" id="{16D4A8FE-3216-A895-4154-4AF2153583B7}"/>
                    </a:ext>
                  </a:extLst>
                </p14:cNvPr>
                <p14:cNvContentPartPr/>
                <p14:nvPr/>
              </p14:nvContentPartPr>
              <p14:xfrm>
                <a:off x="6407181" y="2731044"/>
                <a:ext cx="4320" cy="4320"/>
              </p14:xfrm>
            </p:contentPart>
          </mc:Choice>
          <mc:Fallback>
            <p:pic>
              <p:nvPicPr>
                <p:cNvPr id="51" name="Ink 50">
                  <a:extLst>
                    <a:ext uri="{FF2B5EF4-FFF2-40B4-BE49-F238E27FC236}">
                      <a16:creationId xmlns:a16="http://schemas.microsoft.com/office/drawing/2014/main" id="{16D4A8FE-3216-A895-4154-4AF2153583B7}"/>
                    </a:ext>
                  </a:extLst>
                </p:cNvPr>
                <p:cNvPicPr/>
                <p:nvPr/>
              </p:nvPicPr>
              <p:blipFill>
                <a:blip r:embed="rId81"/>
                <a:stretch>
                  <a:fillRect/>
                </a:stretch>
              </p:blipFill>
              <p:spPr>
                <a:xfrm>
                  <a:off x="6389541" y="2713044"/>
                  <a:ext cx="39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Ink 51">
                  <a:extLst>
                    <a:ext uri="{FF2B5EF4-FFF2-40B4-BE49-F238E27FC236}">
                      <a16:creationId xmlns:a16="http://schemas.microsoft.com/office/drawing/2014/main" id="{6EECD7C9-5ECC-C9D2-4028-D6468D94246C}"/>
                    </a:ext>
                  </a:extLst>
                </p14:cNvPr>
                <p14:cNvContentPartPr/>
                <p14:nvPr/>
              </p14:nvContentPartPr>
              <p14:xfrm>
                <a:off x="4946661" y="2710884"/>
                <a:ext cx="2671560" cy="57240"/>
              </p14:xfrm>
            </p:contentPart>
          </mc:Choice>
          <mc:Fallback>
            <p:pic>
              <p:nvPicPr>
                <p:cNvPr id="52" name="Ink 51">
                  <a:extLst>
                    <a:ext uri="{FF2B5EF4-FFF2-40B4-BE49-F238E27FC236}">
                      <a16:creationId xmlns:a16="http://schemas.microsoft.com/office/drawing/2014/main" id="{6EECD7C9-5ECC-C9D2-4028-D6468D94246C}"/>
                    </a:ext>
                  </a:extLst>
                </p:cNvPr>
                <p:cNvPicPr/>
                <p:nvPr/>
              </p:nvPicPr>
              <p:blipFill>
                <a:blip r:embed="rId83"/>
                <a:stretch>
                  <a:fillRect/>
                </a:stretch>
              </p:blipFill>
              <p:spPr>
                <a:xfrm>
                  <a:off x="4928661" y="2693244"/>
                  <a:ext cx="2707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6" name="Ink 65">
                  <a:extLst>
                    <a:ext uri="{FF2B5EF4-FFF2-40B4-BE49-F238E27FC236}">
                      <a16:creationId xmlns:a16="http://schemas.microsoft.com/office/drawing/2014/main" id="{5ECBFF9F-9D7E-4E9F-ECA2-41349FC8C2E4}"/>
                    </a:ext>
                  </a:extLst>
                </p14:cNvPr>
                <p14:cNvContentPartPr/>
                <p14:nvPr/>
              </p14:nvContentPartPr>
              <p14:xfrm>
                <a:off x="4540221" y="2123724"/>
                <a:ext cx="1980000" cy="687600"/>
              </p14:xfrm>
            </p:contentPart>
          </mc:Choice>
          <mc:Fallback>
            <p:pic>
              <p:nvPicPr>
                <p:cNvPr id="66" name="Ink 65">
                  <a:extLst>
                    <a:ext uri="{FF2B5EF4-FFF2-40B4-BE49-F238E27FC236}">
                      <a16:creationId xmlns:a16="http://schemas.microsoft.com/office/drawing/2014/main" id="{5ECBFF9F-9D7E-4E9F-ECA2-41349FC8C2E4}"/>
                    </a:ext>
                  </a:extLst>
                </p:cNvPr>
                <p:cNvPicPr/>
                <p:nvPr/>
              </p:nvPicPr>
              <p:blipFill>
                <a:blip r:embed="rId85"/>
                <a:stretch>
                  <a:fillRect/>
                </a:stretch>
              </p:blipFill>
              <p:spPr>
                <a:xfrm>
                  <a:off x="4522221" y="2105724"/>
                  <a:ext cx="2015640" cy="723240"/>
                </a:xfrm>
                <a:prstGeom prst="rect">
                  <a:avLst/>
                </a:prstGeom>
              </p:spPr>
            </p:pic>
          </mc:Fallback>
        </mc:AlternateContent>
      </p:grpSp>
      <p:grpSp>
        <p:nvGrpSpPr>
          <p:cNvPr id="70" name="Group 69">
            <a:extLst>
              <a:ext uri="{FF2B5EF4-FFF2-40B4-BE49-F238E27FC236}">
                <a16:creationId xmlns:a16="http://schemas.microsoft.com/office/drawing/2014/main" id="{FC20D78C-935A-9E60-F5DC-2D28DFF838AB}"/>
              </a:ext>
            </a:extLst>
          </p:cNvPr>
          <p:cNvGrpSpPr/>
          <p:nvPr/>
        </p:nvGrpSpPr>
        <p:grpSpPr>
          <a:xfrm>
            <a:off x="9623421" y="1355124"/>
            <a:ext cx="541440" cy="470160"/>
            <a:chOff x="9623421" y="1355124"/>
            <a:chExt cx="541440" cy="470160"/>
          </a:xfrm>
        </p:grpSpPr>
        <mc:AlternateContent xmlns:mc="http://schemas.openxmlformats.org/markup-compatibility/2006">
          <mc:Choice xmlns:p14="http://schemas.microsoft.com/office/powerpoint/2010/main" Requires="p14">
            <p:contentPart p14:bwMode="auto" r:id="rId86">
              <p14:nvContentPartPr>
                <p14:cNvPr id="68" name="Ink 67">
                  <a:extLst>
                    <a:ext uri="{FF2B5EF4-FFF2-40B4-BE49-F238E27FC236}">
                      <a16:creationId xmlns:a16="http://schemas.microsoft.com/office/drawing/2014/main" id="{B4E3EDB8-4A56-BF95-95D1-5F24CBDC3801}"/>
                    </a:ext>
                  </a:extLst>
                </p14:cNvPr>
                <p14:cNvContentPartPr/>
                <p14:nvPr/>
              </p14:nvContentPartPr>
              <p14:xfrm>
                <a:off x="9753381" y="1355124"/>
                <a:ext cx="411480" cy="362520"/>
              </p14:xfrm>
            </p:contentPart>
          </mc:Choice>
          <mc:Fallback>
            <p:pic>
              <p:nvPicPr>
                <p:cNvPr id="68" name="Ink 67">
                  <a:extLst>
                    <a:ext uri="{FF2B5EF4-FFF2-40B4-BE49-F238E27FC236}">
                      <a16:creationId xmlns:a16="http://schemas.microsoft.com/office/drawing/2014/main" id="{B4E3EDB8-4A56-BF95-95D1-5F24CBDC3801}"/>
                    </a:ext>
                  </a:extLst>
                </p:cNvPr>
                <p:cNvPicPr/>
                <p:nvPr/>
              </p:nvPicPr>
              <p:blipFill>
                <a:blip r:embed="rId87"/>
                <a:stretch>
                  <a:fillRect/>
                </a:stretch>
              </p:blipFill>
              <p:spPr>
                <a:xfrm>
                  <a:off x="9735741" y="1337124"/>
                  <a:ext cx="44712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9" name="Ink 68">
                  <a:extLst>
                    <a:ext uri="{FF2B5EF4-FFF2-40B4-BE49-F238E27FC236}">
                      <a16:creationId xmlns:a16="http://schemas.microsoft.com/office/drawing/2014/main" id="{FA150197-D558-D955-E0EE-8CB62EE07C07}"/>
                    </a:ext>
                  </a:extLst>
                </p14:cNvPr>
                <p14:cNvContentPartPr/>
                <p14:nvPr/>
              </p14:nvContentPartPr>
              <p14:xfrm>
                <a:off x="9623421" y="1429644"/>
                <a:ext cx="376560" cy="395640"/>
              </p14:xfrm>
            </p:contentPart>
          </mc:Choice>
          <mc:Fallback>
            <p:pic>
              <p:nvPicPr>
                <p:cNvPr id="69" name="Ink 68">
                  <a:extLst>
                    <a:ext uri="{FF2B5EF4-FFF2-40B4-BE49-F238E27FC236}">
                      <a16:creationId xmlns:a16="http://schemas.microsoft.com/office/drawing/2014/main" id="{FA150197-D558-D955-E0EE-8CB62EE07C07}"/>
                    </a:ext>
                  </a:extLst>
                </p:cNvPr>
                <p:cNvPicPr/>
                <p:nvPr/>
              </p:nvPicPr>
              <p:blipFill>
                <a:blip r:embed="rId89"/>
                <a:stretch>
                  <a:fillRect/>
                </a:stretch>
              </p:blipFill>
              <p:spPr>
                <a:xfrm>
                  <a:off x="9605781" y="1411644"/>
                  <a:ext cx="412200" cy="43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81" name="Ink 80">
                <a:extLst>
                  <a:ext uri="{FF2B5EF4-FFF2-40B4-BE49-F238E27FC236}">
                    <a16:creationId xmlns:a16="http://schemas.microsoft.com/office/drawing/2014/main" id="{B83FFBE0-3E6E-3F9B-504C-DEAAD8555B23}"/>
                  </a:ext>
                </a:extLst>
              </p14:cNvPr>
              <p14:cNvContentPartPr/>
              <p14:nvPr/>
            </p14:nvContentPartPr>
            <p14:xfrm>
              <a:off x="5030181" y="3299124"/>
              <a:ext cx="1255680" cy="95400"/>
            </p14:xfrm>
          </p:contentPart>
        </mc:Choice>
        <mc:Fallback>
          <p:pic>
            <p:nvPicPr>
              <p:cNvPr id="81" name="Ink 80">
                <a:extLst>
                  <a:ext uri="{FF2B5EF4-FFF2-40B4-BE49-F238E27FC236}">
                    <a16:creationId xmlns:a16="http://schemas.microsoft.com/office/drawing/2014/main" id="{B83FFBE0-3E6E-3F9B-504C-DEAAD8555B23}"/>
                  </a:ext>
                </a:extLst>
              </p:cNvPr>
              <p:cNvPicPr/>
              <p:nvPr/>
            </p:nvPicPr>
            <p:blipFill>
              <a:blip r:embed="rId91"/>
              <a:stretch>
                <a:fillRect/>
              </a:stretch>
            </p:blipFill>
            <p:spPr>
              <a:xfrm>
                <a:off x="5012181" y="3281124"/>
                <a:ext cx="1291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1" name="Ink 100">
                <a:extLst>
                  <a:ext uri="{FF2B5EF4-FFF2-40B4-BE49-F238E27FC236}">
                    <a16:creationId xmlns:a16="http://schemas.microsoft.com/office/drawing/2014/main" id="{C6CACCF8-D611-B3F7-1274-50968510DCF7}"/>
                  </a:ext>
                </a:extLst>
              </p14:cNvPr>
              <p14:cNvContentPartPr/>
              <p14:nvPr/>
            </p14:nvContentPartPr>
            <p14:xfrm>
              <a:off x="8337501" y="3349884"/>
              <a:ext cx="233640" cy="17280"/>
            </p14:xfrm>
          </p:contentPart>
        </mc:Choice>
        <mc:Fallback>
          <p:pic>
            <p:nvPicPr>
              <p:cNvPr id="101" name="Ink 100">
                <a:extLst>
                  <a:ext uri="{FF2B5EF4-FFF2-40B4-BE49-F238E27FC236}">
                    <a16:creationId xmlns:a16="http://schemas.microsoft.com/office/drawing/2014/main" id="{C6CACCF8-D611-B3F7-1274-50968510DCF7}"/>
                  </a:ext>
                </a:extLst>
              </p:cNvPr>
              <p:cNvPicPr/>
              <p:nvPr/>
            </p:nvPicPr>
            <p:blipFill>
              <a:blip r:embed="rId93"/>
              <a:stretch>
                <a:fillRect/>
              </a:stretch>
            </p:blipFill>
            <p:spPr>
              <a:xfrm>
                <a:off x="8319501" y="3332244"/>
                <a:ext cx="269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3" name="Ink 102">
                <a:extLst>
                  <a:ext uri="{FF2B5EF4-FFF2-40B4-BE49-F238E27FC236}">
                    <a16:creationId xmlns:a16="http://schemas.microsoft.com/office/drawing/2014/main" id="{050EE4F5-73B1-A0A8-86B1-F06258D403A2}"/>
                  </a:ext>
                </a:extLst>
              </p14:cNvPr>
              <p14:cNvContentPartPr/>
              <p14:nvPr/>
            </p14:nvContentPartPr>
            <p14:xfrm>
              <a:off x="1771821" y="2114724"/>
              <a:ext cx="1973160" cy="638280"/>
            </p14:xfrm>
          </p:contentPart>
        </mc:Choice>
        <mc:Fallback>
          <p:pic>
            <p:nvPicPr>
              <p:cNvPr id="103" name="Ink 102">
                <a:extLst>
                  <a:ext uri="{FF2B5EF4-FFF2-40B4-BE49-F238E27FC236}">
                    <a16:creationId xmlns:a16="http://schemas.microsoft.com/office/drawing/2014/main" id="{050EE4F5-73B1-A0A8-86B1-F06258D403A2}"/>
                  </a:ext>
                </a:extLst>
              </p:cNvPr>
              <p:cNvPicPr/>
              <p:nvPr/>
            </p:nvPicPr>
            <p:blipFill>
              <a:blip r:embed="rId95"/>
              <a:stretch>
                <a:fillRect/>
              </a:stretch>
            </p:blipFill>
            <p:spPr>
              <a:xfrm>
                <a:off x="1754181" y="2096724"/>
                <a:ext cx="2008800" cy="673920"/>
              </a:xfrm>
              <a:prstGeom prst="rect">
                <a:avLst/>
              </a:prstGeom>
            </p:spPr>
          </p:pic>
        </mc:Fallback>
      </mc:AlternateContent>
      <p:grpSp>
        <p:nvGrpSpPr>
          <p:cNvPr id="106" name="Group 105">
            <a:extLst>
              <a:ext uri="{FF2B5EF4-FFF2-40B4-BE49-F238E27FC236}">
                <a16:creationId xmlns:a16="http://schemas.microsoft.com/office/drawing/2014/main" id="{9D5E486B-A7BE-EB4D-EDB4-72C435D50681}"/>
              </a:ext>
            </a:extLst>
          </p:cNvPr>
          <p:cNvGrpSpPr/>
          <p:nvPr/>
        </p:nvGrpSpPr>
        <p:grpSpPr>
          <a:xfrm>
            <a:off x="824301" y="2149644"/>
            <a:ext cx="2948400" cy="631800"/>
            <a:chOff x="824301" y="2149644"/>
            <a:chExt cx="2948400" cy="631800"/>
          </a:xfrm>
        </p:grpSpPr>
        <mc:AlternateContent xmlns:mc="http://schemas.openxmlformats.org/markup-compatibility/2006">
          <mc:Choice xmlns:p14="http://schemas.microsoft.com/office/powerpoint/2010/main" Requires="p14">
            <p:contentPart p14:bwMode="auto" r:id="rId96">
              <p14:nvContentPartPr>
                <p14:cNvPr id="71" name="Ink 70">
                  <a:extLst>
                    <a:ext uri="{FF2B5EF4-FFF2-40B4-BE49-F238E27FC236}">
                      <a16:creationId xmlns:a16="http://schemas.microsoft.com/office/drawing/2014/main" id="{A0D77D10-6F58-797D-C338-5D9DD4F3170E}"/>
                    </a:ext>
                  </a:extLst>
                </p14:cNvPr>
                <p14:cNvContentPartPr/>
                <p14:nvPr/>
              </p14:nvContentPartPr>
              <p14:xfrm>
                <a:off x="3123621" y="2681364"/>
                <a:ext cx="649080" cy="75600"/>
              </p14:xfrm>
            </p:contentPart>
          </mc:Choice>
          <mc:Fallback>
            <p:pic>
              <p:nvPicPr>
                <p:cNvPr id="71" name="Ink 70">
                  <a:extLst>
                    <a:ext uri="{FF2B5EF4-FFF2-40B4-BE49-F238E27FC236}">
                      <a16:creationId xmlns:a16="http://schemas.microsoft.com/office/drawing/2014/main" id="{A0D77D10-6F58-797D-C338-5D9DD4F3170E}"/>
                    </a:ext>
                  </a:extLst>
                </p:cNvPr>
                <p:cNvPicPr/>
                <p:nvPr/>
              </p:nvPicPr>
              <p:blipFill>
                <a:blip r:embed="rId97"/>
                <a:stretch>
                  <a:fillRect/>
                </a:stretch>
              </p:blipFill>
              <p:spPr>
                <a:xfrm>
                  <a:off x="3105621" y="2663364"/>
                  <a:ext cx="684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Ink 71">
                  <a:extLst>
                    <a:ext uri="{FF2B5EF4-FFF2-40B4-BE49-F238E27FC236}">
                      <a16:creationId xmlns:a16="http://schemas.microsoft.com/office/drawing/2014/main" id="{C3FAA0FB-5FF8-223A-B798-A46D3C4EB343}"/>
                    </a:ext>
                  </a:extLst>
                </p14:cNvPr>
                <p14:cNvContentPartPr/>
                <p14:nvPr/>
              </p14:nvContentPartPr>
              <p14:xfrm>
                <a:off x="1740501" y="2740044"/>
                <a:ext cx="1233360" cy="41400"/>
              </p14:xfrm>
            </p:contentPart>
          </mc:Choice>
          <mc:Fallback>
            <p:pic>
              <p:nvPicPr>
                <p:cNvPr id="72" name="Ink 71">
                  <a:extLst>
                    <a:ext uri="{FF2B5EF4-FFF2-40B4-BE49-F238E27FC236}">
                      <a16:creationId xmlns:a16="http://schemas.microsoft.com/office/drawing/2014/main" id="{C3FAA0FB-5FF8-223A-B798-A46D3C4EB343}"/>
                    </a:ext>
                  </a:extLst>
                </p:cNvPr>
                <p:cNvPicPr/>
                <p:nvPr/>
              </p:nvPicPr>
              <p:blipFill>
                <a:blip r:embed="rId99"/>
                <a:stretch>
                  <a:fillRect/>
                </a:stretch>
              </p:blipFill>
              <p:spPr>
                <a:xfrm>
                  <a:off x="1722861" y="2722044"/>
                  <a:ext cx="12690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4" name="Ink 73">
                  <a:extLst>
                    <a:ext uri="{FF2B5EF4-FFF2-40B4-BE49-F238E27FC236}">
                      <a16:creationId xmlns:a16="http://schemas.microsoft.com/office/drawing/2014/main" id="{035428E2-7227-EC82-A5D5-E3BA93ABD201}"/>
                    </a:ext>
                  </a:extLst>
                </p14:cNvPr>
                <p14:cNvContentPartPr/>
                <p14:nvPr/>
              </p14:nvContentPartPr>
              <p14:xfrm>
                <a:off x="1015461" y="2703684"/>
                <a:ext cx="735480" cy="36000"/>
              </p14:xfrm>
            </p:contentPart>
          </mc:Choice>
          <mc:Fallback>
            <p:pic>
              <p:nvPicPr>
                <p:cNvPr id="74" name="Ink 73">
                  <a:extLst>
                    <a:ext uri="{FF2B5EF4-FFF2-40B4-BE49-F238E27FC236}">
                      <a16:creationId xmlns:a16="http://schemas.microsoft.com/office/drawing/2014/main" id="{035428E2-7227-EC82-A5D5-E3BA93ABD201}"/>
                    </a:ext>
                  </a:extLst>
                </p:cNvPr>
                <p:cNvPicPr/>
                <p:nvPr/>
              </p:nvPicPr>
              <p:blipFill>
                <a:blip r:embed="rId101"/>
                <a:stretch>
                  <a:fillRect/>
                </a:stretch>
              </p:blipFill>
              <p:spPr>
                <a:xfrm>
                  <a:off x="997821" y="2686044"/>
                  <a:ext cx="771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5" name="Ink 104">
                  <a:extLst>
                    <a:ext uri="{FF2B5EF4-FFF2-40B4-BE49-F238E27FC236}">
                      <a16:creationId xmlns:a16="http://schemas.microsoft.com/office/drawing/2014/main" id="{60B42267-9405-0537-02A6-35DDDD90405E}"/>
                    </a:ext>
                  </a:extLst>
                </p14:cNvPr>
                <p14:cNvContentPartPr/>
                <p14:nvPr/>
              </p14:nvContentPartPr>
              <p14:xfrm>
                <a:off x="824301" y="2149644"/>
                <a:ext cx="1012680" cy="549360"/>
              </p14:xfrm>
            </p:contentPart>
          </mc:Choice>
          <mc:Fallback>
            <p:pic>
              <p:nvPicPr>
                <p:cNvPr id="105" name="Ink 104">
                  <a:extLst>
                    <a:ext uri="{FF2B5EF4-FFF2-40B4-BE49-F238E27FC236}">
                      <a16:creationId xmlns:a16="http://schemas.microsoft.com/office/drawing/2014/main" id="{60B42267-9405-0537-02A6-35DDDD90405E}"/>
                    </a:ext>
                  </a:extLst>
                </p:cNvPr>
                <p:cNvPicPr/>
                <p:nvPr/>
              </p:nvPicPr>
              <p:blipFill>
                <a:blip r:embed="rId103"/>
                <a:stretch>
                  <a:fillRect/>
                </a:stretch>
              </p:blipFill>
              <p:spPr>
                <a:xfrm>
                  <a:off x="806661" y="2132004"/>
                  <a:ext cx="1048320" cy="58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107" name="Ink 106">
                <a:extLst>
                  <a:ext uri="{FF2B5EF4-FFF2-40B4-BE49-F238E27FC236}">
                    <a16:creationId xmlns:a16="http://schemas.microsoft.com/office/drawing/2014/main" id="{E4134186-8503-8B8A-8C05-E21E9C669CD8}"/>
                  </a:ext>
                </a:extLst>
              </p14:cNvPr>
              <p14:cNvContentPartPr/>
              <p14:nvPr/>
            </p14:nvContentPartPr>
            <p14:xfrm>
              <a:off x="9333981" y="3355284"/>
              <a:ext cx="360" cy="360"/>
            </p14:xfrm>
          </p:contentPart>
        </mc:Choice>
        <mc:Fallback>
          <p:pic>
            <p:nvPicPr>
              <p:cNvPr id="107" name="Ink 106">
                <a:extLst>
                  <a:ext uri="{FF2B5EF4-FFF2-40B4-BE49-F238E27FC236}">
                    <a16:creationId xmlns:a16="http://schemas.microsoft.com/office/drawing/2014/main" id="{E4134186-8503-8B8A-8C05-E21E9C669CD8}"/>
                  </a:ext>
                </a:extLst>
              </p:cNvPr>
              <p:cNvPicPr/>
              <p:nvPr/>
            </p:nvPicPr>
            <p:blipFill>
              <a:blip r:embed="rId105"/>
              <a:stretch>
                <a:fillRect/>
              </a:stretch>
            </p:blipFill>
            <p:spPr>
              <a:xfrm>
                <a:off x="9315981" y="333728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8" name="Ink 107">
                <a:extLst>
                  <a:ext uri="{FF2B5EF4-FFF2-40B4-BE49-F238E27FC236}">
                    <a16:creationId xmlns:a16="http://schemas.microsoft.com/office/drawing/2014/main" id="{D3F707C6-495C-2704-E91A-C06EE09DB763}"/>
                  </a:ext>
                </a:extLst>
              </p14:cNvPr>
              <p14:cNvContentPartPr/>
              <p14:nvPr/>
            </p14:nvContentPartPr>
            <p14:xfrm>
              <a:off x="8148141" y="2710164"/>
              <a:ext cx="1447920" cy="640800"/>
            </p14:xfrm>
          </p:contentPart>
        </mc:Choice>
        <mc:Fallback>
          <p:pic>
            <p:nvPicPr>
              <p:cNvPr id="108" name="Ink 107">
                <a:extLst>
                  <a:ext uri="{FF2B5EF4-FFF2-40B4-BE49-F238E27FC236}">
                    <a16:creationId xmlns:a16="http://schemas.microsoft.com/office/drawing/2014/main" id="{D3F707C6-495C-2704-E91A-C06EE09DB763}"/>
                  </a:ext>
                </a:extLst>
              </p:cNvPr>
              <p:cNvPicPr/>
              <p:nvPr/>
            </p:nvPicPr>
            <p:blipFill>
              <a:blip r:embed="rId107"/>
              <a:stretch>
                <a:fillRect/>
              </a:stretch>
            </p:blipFill>
            <p:spPr>
              <a:xfrm>
                <a:off x="8130501" y="2692524"/>
                <a:ext cx="1483560" cy="676440"/>
              </a:xfrm>
              <a:prstGeom prst="rect">
                <a:avLst/>
              </a:prstGeom>
            </p:spPr>
          </p:pic>
        </mc:Fallback>
      </mc:AlternateContent>
      <p:grpSp>
        <p:nvGrpSpPr>
          <p:cNvPr id="111" name="Group 110">
            <a:extLst>
              <a:ext uri="{FF2B5EF4-FFF2-40B4-BE49-F238E27FC236}">
                <a16:creationId xmlns:a16="http://schemas.microsoft.com/office/drawing/2014/main" id="{8E0419CA-F973-6AB6-CE37-C4D34B47754B}"/>
              </a:ext>
            </a:extLst>
          </p:cNvPr>
          <p:cNvGrpSpPr/>
          <p:nvPr/>
        </p:nvGrpSpPr>
        <p:grpSpPr>
          <a:xfrm>
            <a:off x="414261" y="3242244"/>
            <a:ext cx="9083160" cy="740880"/>
            <a:chOff x="414261" y="3242244"/>
            <a:chExt cx="9083160" cy="740880"/>
          </a:xfrm>
        </p:grpSpPr>
        <mc:AlternateContent xmlns:mc="http://schemas.openxmlformats.org/markup-compatibility/2006">
          <mc:Choice xmlns:p14="http://schemas.microsoft.com/office/powerpoint/2010/main" Requires="p14">
            <p:contentPart p14:bwMode="auto" r:id="rId108">
              <p14:nvContentPartPr>
                <p14:cNvPr id="82" name="Ink 81">
                  <a:extLst>
                    <a:ext uri="{FF2B5EF4-FFF2-40B4-BE49-F238E27FC236}">
                      <a16:creationId xmlns:a16="http://schemas.microsoft.com/office/drawing/2014/main" id="{8BF0F1F6-F51B-E88A-69C3-01F3DCD589E8}"/>
                    </a:ext>
                  </a:extLst>
                </p14:cNvPr>
                <p14:cNvContentPartPr/>
                <p14:nvPr/>
              </p14:nvContentPartPr>
              <p14:xfrm>
                <a:off x="4324221" y="3259524"/>
                <a:ext cx="556920" cy="30960"/>
              </p14:xfrm>
            </p:contentPart>
          </mc:Choice>
          <mc:Fallback>
            <p:pic>
              <p:nvPicPr>
                <p:cNvPr id="82" name="Ink 81">
                  <a:extLst>
                    <a:ext uri="{FF2B5EF4-FFF2-40B4-BE49-F238E27FC236}">
                      <a16:creationId xmlns:a16="http://schemas.microsoft.com/office/drawing/2014/main" id="{8BF0F1F6-F51B-E88A-69C3-01F3DCD589E8}"/>
                    </a:ext>
                  </a:extLst>
                </p:cNvPr>
                <p:cNvPicPr/>
                <p:nvPr/>
              </p:nvPicPr>
              <p:blipFill>
                <a:blip r:embed="rId109"/>
                <a:stretch>
                  <a:fillRect/>
                </a:stretch>
              </p:blipFill>
              <p:spPr>
                <a:xfrm>
                  <a:off x="4306221" y="3241524"/>
                  <a:ext cx="592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3" name="Ink 82">
                  <a:extLst>
                    <a:ext uri="{FF2B5EF4-FFF2-40B4-BE49-F238E27FC236}">
                      <a16:creationId xmlns:a16="http://schemas.microsoft.com/office/drawing/2014/main" id="{03A16FC6-1255-7516-3249-420DC9C64587}"/>
                    </a:ext>
                  </a:extLst>
                </p14:cNvPr>
                <p14:cNvContentPartPr/>
                <p14:nvPr/>
              </p14:nvContentPartPr>
              <p14:xfrm>
                <a:off x="3585861" y="3244044"/>
                <a:ext cx="454680" cy="91800"/>
              </p14:xfrm>
            </p:contentPart>
          </mc:Choice>
          <mc:Fallback>
            <p:pic>
              <p:nvPicPr>
                <p:cNvPr id="83" name="Ink 82">
                  <a:extLst>
                    <a:ext uri="{FF2B5EF4-FFF2-40B4-BE49-F238E27FC236}">
                      <a16:creationId xmlns:a16="http://schemas.microsoft.com/office/drawing/2014/main" id="{03A16FC6-1255-7516-3249-420DC9C64587}"/>
                    </a:ext>
                  </a:extLst>
                </p:cNvPr>
                <p:cNvPicPr/>
                <p:nvPr/>
              </p:nvPicPr>
              <p:blipFill>
                <a:blip r:embed="rId111"/>
                <a:stretch>
                  <a:fillRect/>
                </a:stretch>
              </p:blipFill>
              <p:spPr>
                <a:xfrm>
                  <a:off x="3568221" y="3226404"/>
                  <a:ext cx="490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5" name="Ink 84">
                  <a:extLst>
                    <a:ext uri="{FF2B5EF4-FFF2-40B4-BE49-F238E27FC236}">
                      <a16:creationId xmlns:a16="http://schemas.microsoft.com/office/drawing/2014/main" id="{31508B6A-ED39-79C9-A0FB-4BDF8B797980}"/>
                    </a:ext>
                  </a:extLst>
                </p14:cNvPr>
                <p14:cNvContentPartPr/>
                <p14:nvPr/>
              </p14:nvContentPartPr>
              <p14:xfrm>
                <a:off x="2303541" y="3287604"/>
                <a:ext cx="1038240" cy="111960"/>
              </p14:xfrm>
            </p:contentPart>
          </mc:Choice>
          <mc:Fallback>
            <p:pic>
              <p:nvPicPr>
                <p:cNvPr id="85" name="Ink 84">
                  <a:extLst>
                    <a:ext uri="{FF2B5EF4-FFF2-40B4-BE49-F238E27FC236}">
                      <a16:creationId xmlns:a16="http://schemas.microsoft.com/office/drawing/2014/main" id="{31508B6A-ED39-79C9-A0FB-4BDF8B797980}"/>
                    </a:ext>
                  </a:extLst>
                </p:cNvPr>
                <p:cNvPicPr/>
                <p:nvPr/>
              </p:nvPicPr>
              <p:blipFill>
                <a:blip r:embed="rId113"/>
                <a:stretch>
                  <a:fillRect/>
                </a:stretch>
              </p:blipFill>
              <p:spPr>
                <a:xfrm>
                  <a:off x="2285901" y="3269964"/>
                  <a:ext cx="1073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7" name="Ink 86">
                  <a:extLst>
                    <a:ext uri="{FF2B5EF4-FFF2-40B4-BE49-F238E27FC236}">
                      <a16:creationId xmlns:a16="http://schemas.microsoft.com/office/drawing/2014/main" id="{4976A1A3-3045-28B6-6A3C-ED1480BFEEFD}"/>
                    </a:ext>
                  </a:extLst>
                </p14:cNvPr>
                <p14:cNvContentPartPr/>
                <p14:nvPr/>
              </p14:nvContentPartPr>
              <p14:xfrm>
                <a:off x="1366461" y="3307044"/>
                <a:ext cx="885960" cy="90720"/>
              </p14:xfrm>
            </p:contentPart>
          </mc:Choice>
          <mc:Fallback>
            <p:pic>
              <p:nvPicPr>
                <p:cNvPr id="87" name="Ink 86">
                  <a:extLst>
                    <a:ext uri="{FF2B5EF4-FFF2-40B4-BE49-F238E27FC236}">
                      <a16:creationId xmlns:a16="http://schemas.microsoft.com/office/drawing/2014/main" id="{4976A1A3-3045-28B6-6A3C-ED1480BFEEFD}"/>
                    </a:ext>
                  </a:extLst>
                </p:cNvPr>
                <p:cNvPicPr/>
                <p:nvPr/>
              </p:nvPicPr>
              <p:blipFill>
                <a:blip r:embed="rId115"/>
                <a:stretch>
                  <a:fillRect/>
                </a:stretch>
              </p:blipFill>
              <p:spPr>
                <a:xfrm>
                  <a:off x="1348821" y="3289404"/>
                  <a:ext cx="921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9" name="Ink 88">
                  <a:extLst>
                    <a:ext uri="{FF2B5EF4-FFF2-40B4-BE49-F238E27FC236}">
                      <a16:creationId xmlns:a16="http://schemas.microsoft.com/office/drawing/2014/main" id="{58FAF6EF-3F6A-A3E3-1016-9A2FA7FDF6D0}"/>
                    </a:ext>
                  </a:extLst>
                </p14:cNvPr>
                <p14:cNvContentPartPr/>
                <p14:nvPr/>
              </p14:nvContentPartPr>
              <p14:xfrm>
                <a:off x="414261" y="3261684"/>
                <a:ext cx="732600" cy="75240"/>
              </p14:xfrm>
            </p:contentPart>
          </mc:Choice>
          <mc:Fallback>
            <p:pic>
              <p:nvPicPr>
                <p:cNvPr id="89" name="Ink 88">
                  <a:extLst>
                    <a:ext uri="{FF2B5EF4-FFF2-40B4-BE49-F238E27FC236}">
                      <a16:creationId xmlns:a16="http://schemas.microsoft.com/office/drawing/2014/main" id="{58FAF6EF-3F6A-A3E3-1016-9A2FA7FDF6D0}"/>
                    </a:ext>
                  </a:extLst>
                </p:cNvPr>
                <p:cNvPicPr/>
                <p:nvPr/>
              </p:nvPicPr>
              <p:blipFill>
                <a:blip r:embed="rId117"/>
                <a:stretch>
                  <a:fillRect/>
                </a:stretch>
              </p:blipFill>
              <p:spPr>
                <a:xfrm>
                  <a:off x="396261" y="3244044"/>
                  <a:ext cx="768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0" name="Ink 89">
                  <a:extLst>
                    <a:ext uri="{FF2B5EF4-FFF2-40B4-BE49-F238E27FC236}">
                      <a16:creationId xmlns:a16="http://schemas.microsoft.com/office/drawing/2014/main" id="{4908AE4F-92AC-2830-4772-CF66D1F69A60}"/>
                    </a:ext>
                  </a:extLst>
                </p14:cNvPr>
                <p14:cNvContentPartPr/>
                <p14:nvPr/>
              </p14:nvContentPartPr>
              <p14:xfrm>
                <a:off x="8934021" y="3860364"/>
                <a:ext cx="546480" cy="55800"/>
              </p14:xfrm>
            </p:contentPart>
          </mc:Choice>
          <mc:Fallback>
            <p:pic>
              <p:nvPicPr>
                <p:cNvPr id="90" name="Ink 89">
                  <a:extLst>
                    <a:ext uri="{FF2B5EF4-FFF2-40B4-BE49-F238E27FC236}">
                      <a16:creationId xmlns:a16="http://schemas.microsoft.com/office/drawing/2014/main" id="{4908AE4F-92AC-2830-4772-CF66D1F69A60}"/>
                    </a:ext>
                  </a:extLst>
                </p:cNvPr>
                <p:cNvPicPr/>
                <p:nvPr/>
              </p:nvPicPr>
              <p:blipFill>
                <a:blip r:embed="rId119"/>
                <a:stretch>
                  <a:fillRect/>
                </a:stretch>
              </p:blipFill>
              <p:spPr>
                <a:xfrm>
                  <a:off x="8916381" y="3842364"/>
                  <a:ext cx="582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1" name="Ink 90">
                  <a:extLst>
                    <a:ext uri="{FF2B5EF4-FFF2-40B4-BE49-F238E27FC236}">
                      <a16:creationId xmlns:a16="http://schemas.microsoft.com/office/drawing/2014/main" id="{E49AD21D-2219-9622-FA0E-6938BF56D305}"/>
                    </a:ext>
                  </a:extLst>
                </p14:cNvPr>
                <p14:cNvContentPartPr/>
                <p14:nvPr/>
              </p14:nvContentPartPr>
              <p14:xfrm>
                <a:off x="7961301" y="3804564"/>
                <a:ext cx="762840" cy="30600"/>
              </p14:xfrm>
            </p:contentPart>
          </mc:Choice>
          <mc:Fallback>
            <p:pic>
              <p:nvPicPr>
                <p:cNvPr id="91" name="Ink 90">
                  <a:extLst>
                    <a:ext uri="{FF2B5EF4-FFF2-40B4-BE49-F238E27FC236}">
                      <a16:creationId xmlns:a16="http://schemas.microsoft.com/office/drawing/2014/main" id="{E49AD21D-2219-9622-FA0E-6938BF56D305}"/>
                    </a:ext>
                  </a:extLst>
                </p:cNvPr>
                <p:cNvPicPr/>
                <p:nvPr/>
              </p:nvPicPr>
              <p:blipFill>
                <a:blip r:embed="rId121"/>
                <a:stretch>
                  <a:fillRect/>
                </a:stretch>
              </p:blipFill>
              <p:spPr>
                <a:xfrm>
                  <a:off x="7943661" y="3786924"/>
                  <a:ext cx="798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3" name="Ink 92">
                  <a:extLst>
                    <a:ext uri="{FF2B5EF4-FFF2-40B4-BE49-F238E27FC236}">
                      <a16:creationId xmlns:a16="http://schemas.microsoft.com/office/drawing/2014/main" id="{57CDED86-5949-04EE-2E9A-2118E8E63489}"/>
                    </a:ext>
                  </a:extLst>
                </p14:cNvPr>
                <p14:cNvContentPartPr/>
                <p14:nvPr/>
              </p14:nvContentPartPr>
              <p14:xfrm>
                <a:off x="7066341" y="3840924"/>
                <a:ext cx="605880" cy="52920"/>
              </p14:xfrm>
            </p:contentPart>
          </mc:Choice>
          <mc:Fallback>
            <p:pic>
              <p:nvPicPr>
                <p:cNvPr id="93" name="Ink 92">
                  <a:extLst>
                    <a:ext uri="{FF2B5EF4-FFF2-40B4-BE49-F238E27FC236}">
                      <a16:creationId xmlns:a16="http://schemas.microsoft.com/office/drawing/2014/main" id="{57CDED86-5949-04EE-2E9A-2118E8E63489}"/>
                    </a:ext>
                  </a:extLst>
                </p:cNvPr>
                <p:cNvPicPr/>
                <p:nvPr/>
              </p:nvPicPr>
              <p:blipFill>
                <a:blip r:embed="rId123"/>
                <a:stretch>
                  <a:fillRect/>
                </a:stretch>
              </p:blipFill>
              <p:spPr>
                <a:xfrm>
                  <a:off x="7048701" y="3822924"/>
                  <a:ext cx="641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4" name="Ink 93">
                  <a:extLst>
                    <a:ext uri="{FF2B5EF4-FFF2-40B4-BE49-F238E27FC236}">
                      <a16:creationId xmlns:a16="http://schemas.microsoft.com/office/drawing/2014/main" id="{96363D59-5C24-A52F-F6F5-694CB690C041}"/>
                    </a:ext>
                  </a:extLst>
                </p14:cNvPr>
                <p14:cNvContentPartPr/>
                <p14:nvPr/>
              </p14:nvContentPartPr>
              <p14:xfrm>
                <a:off x="5983821" y="3825084"/>
                <a:ext cx="732600" cy="62640"/>
              </p14:xfrm>
            </p:contentPart>
          </mc:Choice>
          <mc:Fallback>
            <p:pic>
              <p:nvPicPr>
                <p:cNvPr id="94" name="Ink 93">
                  <a:extLst>
                    <a:ext uri="{FF2B5EF4-FFF2-40B4-BE49-F238E27FC236}">
                      <a16:creationId xmlns:a16="http://schemas.microsoft.com/office/drawing/2014/main" id="{96363D59-5C24-A52F-F6F5-694CB690C041}"/>
                    </a:ext>
                  </a:extLst>
                </p:cNvPr>
                <p:cNvPicPr/>
                <p:nvPr/>
              </p:nvPicPr>
              <p:blipFill>
                <a:blip r:embed="rId125"/>
                <a:stretch>
                  <a:fillRect/>
                </a:stretch>
              </p:blipFill>
              <p:spPr>
                <a:xfrm>
                  <a:off x="5965821" y="3807084"/>
                  <a:ext cx="768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6" name="Ink 95">
                  <a:extLst>
                    <a:ext uri="{FF2B5EF4-FFF2-40B4-BE49-F238E27FC236}">
                      <a16:creationId xmlns:a16="http://schemas.microsoft.com/office/drawing/2014/main" id="{6C4731D0-8598-2322-DF1F-2F4D47AE53CB}"/>
                    </a:ext>
                  </a:extLst>
                </p14:cNvPr>
                <p14:cNvContentPartPr/>
                <p14:nvPr/>
              </p14:nvContentPartPr>
              <p14:xfrm>
                <a:off x="4993821" y="3865764"/>
                <a:ext cx="755640" cy="67680"/>
              </p14:xfrm>
            </p:contentPart>
          </mc:Choice>
          <mc:Fallback>
            <p:pic>
              <p:nvPicPr>
                <p:cNvPr id="96" name="Ink 95">
                  <a:extLst>
                    <a:ext uri="{FF2B5EF4-FFF2-40B4-BE49-F238E27FC236}">
                      <a16:creationId xmlns:a16="http://schemas.microsoft.com/office/drawing/2014/main" id="{6C4731D0-8598-2322-DF1F-2F4D47AE53CB}"/>
                    </a:ext>
                  </a:extLst>
                </p:cNvPr>
                <p:cNvPicPr/>
                <p:nvPr/>
              </p:nvPicPr>
              <p:blipFill>
                <a:blip r:embed="rId127"/>
                <a:stretch>
                  <a:fillRect/>
                </a:stretch>
              </p:blipFill>
              <p:spPr>
                <a:xfrm>
                  <a:off x="4976181" y="3847764"/>
                  <a:ext cx="791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7" name="Ink 96">
                  <a:extLst>
                    <a:ext uri="{FF2B5EF4-FFF2-40B4-BE49-F238E27FC236}">
                      <a16:creationId xmlns:a16="http://schemas.microsoft.com/office/drawing/2014/main" id="{776F32B2-3697-7CF0-CEF0-F9F13A2B6AC6}"/>
                    </a:ext>
                  </a:extLst>
                </p14:cNvPr>
                <p14:cNvContentPartPr/>
                <p14:nvPr/>
              </p14:nvContentPartPr>
              <p14:xfrm>
                <a:off x="3774861" y="3827964"/>
                <a:ext cx="1058760" cy="120240"/>
              </p14:xfrm>
            </p:contentPart>
          </mc:Choice>
          <mc:Fallback>
            <p:pic>
              <p:nvPicPr>
                <p:cNvPr id="97" name="Ink 96">
                  <a:extLst>
                    <a:ext uri="{FF2B5EF4-FFF2-40B4-BE49-F238E27FC236}">
                      <a16:creationId xmlns:a16="http://schemas.microsoft.com/office/drawing/2014/main" id="{776F32B2-3697-7CF0-CEF0-F9F13A2B6AC6}"/>
                    </a:ext>
                  </a:extLst>
                </p:cNvPr>
                <p:cNvPicPr/>
                <p:nvPr/>
              </p:nvPicPr>
              <p:blipFill>
                <a:blip r:embed="rId129"/>
                <a:stretch>
                  <a:fillRect/>
                </a:stretch>
              </p:blipFill>
              <p:spPr>
                <a:xfrm>
                  <a:off x="3757221" y="3810324"/>
                  <a:ext cx="1094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9" name="Ink 98">
                  <a:extLst>
                    <a:ext uri="{FF2B5EF4-FFF2-40B4-BE49-F238E27FC236}">
                      <a16:creationId xmlns:a16="http://schemas.microsoft.com/office/drawing/2014/main" id="{7CB599D2-B919-E5E3-B850-3885A3350B2A}"/>
                    </a:ext>
                  </a:extLst>
                </p14:cNvPr>
                <p14:cNvContentPartPr/>
                <p14:nvPr/>
              </p14:nvContentPartPr>
              <p14:xfrm>
                <a:off x="3014901" y="3876924"/>
                <a:ext cx="646560" cy="71280"/>
              </p14:xfrm>
            </p:contentPart>
          </mc:Choice>
          <mc:Fallback>
            <p:pic>
              <p:nvPicPr>
                <p:cNvPr id="99" name="Ink 98">
                  <a:extLst>
                    <a:ext uri="{FF2B5EF4-FFF2-40B4-BE49-F238E27FC236}">
                      <a16:creationId xmlns:a16="http://schemas.microsoft.com/office/drawing/2014/main" id="{7CB599D2-B919-E5E3-B850-3885A3350B2A}"/>
                    </a:ext>
                  </a:extLst>
                </p:cNvPr>
                <p:cNvPicPr/>
                <p:nvPr/>
              </p:nvPicPr>
              <p:blipFill>
                <a:blip r:embed="rId131"/>
                <a:stretch>
                  <a:fillRect/>
                </a:stretch>
              </p:blipFill>
              <p:spPr>
                <a:xfrm>
                  <a:off x="2997261" y="3859284"/>
                  <a:ext cx="682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6" name="Ink 75">
                  <a:extLst>
                    <a:ext uri="{FF2B5EF4-FFF2-40B4-BE49-F238E27FC236}">
                      <a16:creationId xmlns:a16="http://schemas.microsoft.com/office/drawing/2014/main" id="{B86BDABE-619F-EC0A-66F3-1AF77B2DAF61}"/>
                    </a:ext>
                  </a:extLst>
                </p14:cNvPr>
                <p14:cNvContentPartPr/>
                <p14:nvPr/>
              </p14:nvContentPartPr>
              <p14:xfrm>
                <a:off x="8279541" y="3267804"/>
                <a:ext cx="1217880" cy="85320"/>
              </p14:xfrm>
            </p:contentPart>
          </mc:Choice>
          <mc:Fallback>
            <p:pic>
              <p:nvPicPr>
                <p:cNvPr id="76" name="Ink 75">
                  <a:extLst>
                    <a:ext uri="{FF2B5EF4-FFF2-40B4-BE49-F238E27FC236}">
                      <a16:creationId xmlns:a16="http://schemas.microsoft.com/office/drawing/2014/main" id="{B86BDABE-619F-EC0A-66F3-1AF77B2DAF61}"/>
                    </a:ext>
                  </a:extLst>
                </p:cNvPr>
                <p:cNvPicPr/>
                <p:nvPr/>
              </p:nvPicPr>
              <p:blipFill>
                <a:blip r:embed="rId133"/>
                <a:stretch>
                  <a:fillRect/>
                </a:stretch>
              </p:blipFill>
              <p:spPr>
                <a:xfrm>
                  <a:off x="8261541" y="3249804"/>
                  <a:ext cx="12535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7" name="Ink 76">
                  <a:extLst>
                    <a:ext uri="{FF2B5EF4-FFF2-40B4-BE49-F238E27FC236}">
                      <a16:creationId xmlns:a16="http://schemas.microsoft.com/office/drawing/2014/main" id="{10CA2FC0-4717-441E-0B8C-188F62880C61}"/>
                    </a:ext>
                  </a:extLst>
                </p14:cNvPr>
                <p14:cNvContentPartPr/>
                <p14:nvPr/>
              </p14:nvContentPartPr>
              <p14:xfrm>
                <a:off x="7509501" y="3273204"/>
                <a:ext cx="617040" cy="24480"/>
              </p14:xfrm>
            </p:contentPart>
          </mc:Choice>
          <mc:Fallback>
            <p:pic>
              <p:nvPicPr>
                <p:cNvPr id="77" name="Ink 76">
                  <a:extLst>
                    <a:ext uri="{FF2B5EF4-FFF2-40B4-BE49-F238E27FC236}">
                      <a16:creationId xmlns:a16="http://schemas.microsoft.com/office/drawing/2014/main" id="{10CA2FC0-4717-441E-0B8C-188F62880C61}"/>
                    </a:ext>
                  </a:extLst>
                </p:cNvPr>
                <p:cNvPicPr/>
                <p:nvPr/>
              </p:nvPicPr>
              <p:blipFill>
                <a:blip r:embed="rId135"/>
                <a:stretch>
                  <a:fillRect/>
                </a:stretch>
              </p:blipFill>
              <p:spPr>
                <a:xfrm>
                  <a:off x="7491861" y="3255204"/>
                  <a:ext cx="6526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Ink 78">
                  <a:extLst>
                    <a:ext uri="{FF2B5EF4-FFF2-40B4-BE49-F238E27FC236}">
                      <a16:creationId xmlns:a16="http://schemas.microsoft.com/office/drawing/2014/main" id="{DDA1A314-2A41-CFCC-3121-D079A7358C1A}"/>
                    </a:ext>
                  </a:extLst>
                </p14:cNvPr>
                <p14:cNvContentPartPr/>
                <p14:nvPr/>
              </p14:nvContentPartPr>
              <p14:xfrm>
                <a:off x="6510501" y="3285804"/>
                <a:ext cx="791280" cy="69840"/>
              </p14:xfrm>
            </p:contentPart>
          </mc:Choice>
          <mc:Fallback>
            <p:pic>
              <p:nvPicPr>
                <p:cNvPr id="79" name="Ink 78">
                  <a:extLst>
                    <a:ext uri="{FF2B5EF4-FFF2-40B4-BE49-F238E27FC236}">
                      <a16:creationId xmlns:a16="http://schemas.microsoft.com/office/drawing/2014/main" id="{DDA1A314-2A41-CFCC-3121-D079A7358C1A}"/>
                    </a:ext>
                  </a:extLst>
                </p:cNvPr>
                <p:cNvPicPr/>
                <p:nvPr/>
              </p:nvPicPr>
              <p:blipFill>
                <a:blip r:embed="rId137"/>
                <a:stretch>
                  <a:fillRect/>
                </a:stretch>
              </p:blipFill>
              <p:spPr>
                <a:xfrm>
                  <a:off x="6492861" y="3268164"/>
                  <a:ext cx="826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0" name="Ink 109">
                  <a:extLst>
                    <a:ext uri="{FF2B5EF4-FFF2-40B4-BE49-F238E27FC236}">
                      <a16:creationId xmlns:a16="http://schemas.microsoft.com/office/drawing/2014/main" id="{66657EA0-F017-2DE0-D248-E301028A8FDC}"/>
                    </a:ext>
                  </a:extLst>
                </p14:cNvPr>
                <p14:cNvContentPartPr/>
                <p14:nvPr/>
              </p14:nvContentPartPr>
              <p14:xfrm>
                <a:off x="2906541" y="3242244"/>
                <a:ext cx="3858480" cy="740880"/>
              </p14:xfrm>
            </p:contentPart>
          </mc:Choice>
          <mc:Fallback>
            <p:pic>
              <p:nvPicPr>
                <p:cNvPr id="110" name="Ink 109">
                  <a:extLst>
                    <a:ext uri="{FF2B5EF4-FFF2-40B4-BE49-F238E27FC236}">
                      <a16:creationId xmlns:a16="http://schemas.microsoft.com/office/drawing/2014/main" id="{66657EA0-F017-2DE0-D248-E301028A8FDC}"/>
                    </a:ext>
                  </a:extLst>
                </p:cNvPr>
                <p:cNvPicPr/>
                <p:nvPr/>
              </p:nvPicPr>
              <p:blipFill>
                <a:blip r:embed="rId139"/>
                <a:stretch>
                  <a:fillRect/>
                </a:stretch>
              </p:blipFill>
              <p:spPr>
                <a:xfrm>
                  <a:off x="2888541" y="3224604"/>
                  <a:ext cx="3894120" cy="77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0">
            <p14:nvContentPartPr>
              <p14:cNvPr id="112" name="Ink 111">
                <a:extLst>
                  <a:ext uri="{FF2B5EF4-FFF2-40B4-BE49-F238E27FC236}">
                    <a16:creationId xmlns:a16="http://schemas.microsoft.com/office/drawing/2014/main" id="{880E90FD-A149-5DDF-16C6-C44DA1DD6027}"/>
                  </a:ext>
                </a:extLst>
              </p14:cNvPr>
              <p14:cNvContentPartPr/>
              <p14:nvPr/>
            </p14:nvContentPartPr>
            <p14:xfrm>
              <a:off x="1480581" y="3898884"/>
              <a:ext cx="588960" cy="30960"/>
            </p14:xfrm>
          </p:contentPart>
        </mc:Choice>
        <mc:Fallback>
          <p:pic>
            <p:nvPicPr>
              <p:cNvPr id="112" name="Ink 111">
                <a:extLst>
                  <a:ext uri="{FF2B5EF4-FFF2-40B4-BE49-F238E27FC236}">
                    <a16:creationId xmlns:a16="http://schemas.microsoft.com/office/drawing/2014/main" id="{880E90FD-A149-5DDF-16C6-C44DA1DD6027}"/>
                  </a:ext>
                </a:extLst>
              </p:cNvPr>
              <p:cNvPicPr/>
              <p:nvPr/>
            </p:nvPicPr>
            <p:blipFill>
              <a:blip r:embed="rId141"/>
              <a:stretch>
                <a:fillRect/>
              </a:stretch>
            </p:blipFill>
            <p:spPr>
              <a:xfrm>
                <a:off x="1462581" y="3881244"/>
                <a:ext cx="624600" cy="66600"/>
              </a:xfrm>
              <a:prstGeom prst="rect">
                <a:avLst/>
              </a:prstGeom>
            </p:spPr>
          </p:pic>
        </mc:Fallback>
      </mc:AlternateContent>
      <p:grpSp>
        <p:nvGrpSpPr>
          <p:cNvPr id="125" name="Group 124">
            <a:extLst>
              <a:ext uri="{FF2B5EF4-FFF2-40B4-BE49-F238E27FC236}">
                <a16:creationId xmlns:a16="http://schemas.microsoft.com/office/drawing/2014/main" id="{CC787294-EBB2-80B1-0991-837F57E6A216}"/>
              </a:ext>
            </a:extLst>
          </p:cNvPr>
          <p:cNvGrpSpPr/>
          <p:nvPr/>
        </p:nvGrpSpPr>
        <p:grpSpPr>
          <a:xfrm>
            <a:off x="1531341" y="4421964"/>
            <a:ext cx="7950600" cy="176400"/>
            <a:chOff x="1531341" y="4421964"/>
            <a:chExt cx="7950600" cy="176400"/>
          </a:xfrm>
        </p:grpSpPr>
        <mc:AlternateContent xmlns:mc="http://schemas.openxmlformats.org/markup-compatibility/2006">
          <mc:Choice xmlns:p14="http://schemas.microsoft.com/office/powerpoint/2010/main" Requires="p14">
            <p:contentPart p14:bwMode="auto" r:id="rId142">
              <p14:nvContentPartPr>
                <p14:cNvPr id="113" name="Ink 112">
                  <a:extLst>
                    <a:ext uri="{FF2B5EF4-FFF2-40B4-BE49-F238E27FC236}">
                      <a16:creationId xmlns:a16="http://schemas.microsoft.com/office/drawing/2014/main" id="{B98C8F15-1090-A558-1DDB-AE0B0A5444FE}"/>
                    </a:ext>
                  </a:extLst>
                </p14:cNvPr>
                <p14:cNvContentPartPr/>
                <p14:nvPr/>
              </p14:nvContentPartPr>
              <p14:xfrm>
                <a:off x="8538381" y="4525644"/>
                <a:ext cx="943560" cy="57600"/>
              </p14:xfrm>
            </p:contentPart>
          </mc:Choice>
          <mc:Fallback>
            <p:pic>
              <p:nvPicPr>
                <p:cNvPr id="113" name="Ink 112">
                  <a:extLst>
                    <a:ext uri="{FF2B5EF4-FFF2-40B4-BE49-F238E27FC236}">
                      <a16:creationId xmlns:a16="http://schemas.microsoft.com/office/drawing/2014/main" id="{B98C8F15-1090-A558-1DDB-AE0B0A5444FE}"/>
                    </a:ext>
                  </a:extLst>
                </p:cNvPr>
                <p:cNvPicPr/>
                <p:nvPr/>
              </p:nvPicPr>
              <p:blipFill>
                <a:blip r:embed="rId143"/>
                <a:stretch>
                  <a:fillRect/>
                </a:stretch>
              </p:blipFill>
              <p:spPr>
                <a:xfrm>
                  <a:off x="8520381" y="4507644"/>
                  <a:ext cx="979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4" name="Ink 113">
                  <a:extLst>
                    <a:ext uri="{FF2B5EF4-FFF2-40B4-BE49-F238E27FC236}">
                      <a16:creationId xmlns:a16="http://schemas.microsoft.com/office/drawing/2014/main" id="{011DC66B-2F0B-A830-A0D5-393026A52C0D}"/>
                    </a:ext>
                  </a:extLst>
                </p14:cNvPr>
                <p14:cNvContentPartPr/>
                <p14:nvPr/>
              </p14:nvContentPartPr>
              <p14:xfrm>
                <a:off x="7535421" y="4582884"/>
                <a:ext cx="631800" cy="15480"/>
              </p14:xfrm>
            </p:contentPart>
          </mc:Choice>
          <mc:Fallback>
            <p:pic>
              <p:nvPicPr>
                <p:cNvPr id="114" name="Ink 113">
                  <a:extLst>
                    <a:ext uri="{FF2B5EF4-FFF2-40B4-BE49-F238E27FC236}">
                      <a16:creationId xmlns:a16="http://schemas.microsoft.com/office/drawing/2014/main" id="{011DC66B-2F0B-A830-A0D5-393026A52C0D}"/>
                    </a:ext>
                  </a:extLst>
                </p:cNvPr>
                <p:cNvPicPr/>
                <p:nvPr/>
              </p:nvPicPr>
              <p:blipFill>
                <a:blip r:embed="rId145"/>
                <a:stretch>
                  <a:fillRect/>
                </a:stretch>
              </p:blipFill>
              <p:spPr>
                <a:xfrm>
                  <a:off x="7517421" y="4564884"/>
                  <a:ext cx="6674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5" name="Ink 114">
                  <a:extLst>
                    <a:ext uri="{FF2B5EF4-FFF2-40B4-BE49-F238E27FC236}">
                      <a16:creationId xmlns:a16="http://schemas.microsoft.com/office/drawing/2014/main" id="{5DA0F350-A57E-0E74-81E9-63AC292E4AD7}"/>
                    </a:ext>
                  </a:extLst>
                </p14:cNvPr>
                <p14:cNvContentPartPr/>
                <p14:nvPr/>
              </p14:nvContentPartPr>
              <p14:xfrm>
                <a:off x="6298461" y="4442484"/>
                <a:ext cx="997920" cy="104400"/>
              </p14:xfrm>
            </p:contentPart>
          </mc:Choice>
          <mc:Fallback>
            <p:pic>
              <p:nvPicPr>
                <p:cNvPr id="115" name="Ink 114">
                  <a:extLst>
                    <a:ext uri="{FF2B5EF4-FFF2-40B4-BE49-F238E27FC236}">
                      <a16:creationId xmlns:a16="http://schemas.microsoft.com/office/drawing/2014/main" id="{5DA0F350-A57E-0E74-81E9-63AC292E4AD7}"/>
                    </a:ext>
                  </a:extLst>
                </p:cNvPr>
                <p:cNvPicPr/>
                <p:nvPr/>
              </p:nvPicPr>
              <p:blipFill>
                <a:blip r:embed="rId147"/>
                <a:stretch>
                  <a:fillRect/>
                </a:stretch>
              </p:blipFill>
              <p:spPr>
                <a:xfrm>
                  <a:off x="6280821" y="4424844"/>
                  <a:ext cx="1033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7" name="Ink 116">
                  <a:extLst>
                    <a:ext uri="{FF2B5EF4-FFF2-40B4-BE49-F238E27FC236}">
                      <a16:creationId xmlns:a16="http://schemas.microsoft.com/office/drawing/2014/main" id="{04949E63-0827-7414-8DD4-5EC5F8D8B675}"/>
                    </a:ext>
                  </a:extLst>
                </p14:cNvPr>
                <p14:cNvContentPartPr/>
                <p14:nvPr/>
              </p14:nvContentPartPr>
              <p14:xfrm>
                <a:off x="5250141" y="4468404"/>
                <a:ext cx="846720" cy="67680"/>
              </p14:xfrm>
            </p:contentPart>
          </mc:Choice>
          <mc:Fallback>
            <p:pic>
              <p:nvPicPr>
                <p:cNvPr id="117" name="Ink 116">
                  <a:extLst>
                    <a:ext uri="{FF2B5EF4-FFF2-40B4-BE49-F238E27FC236}">
                      <a16:creationId xmlns:a16="http://schemas.microsoft.com/office/drawing/2014/main" id="{04949E63-0827-7414-8DD4-5EC5F8D8B675}"/>
                    </a:ext>
                  </a:extLst>
                </p:cNvPr>
                <p:cNvPicPr/>
                <p:nvPr/>
              </p:nvPicPr>
              <p:blipFill>
                <a:blip r:embed="rId149"/>
                <a:stretch>
                  <a:fillRect/>
                </a:stretch>
              </p:blipFill>
              <p:spPr>
                <a:xfrm>
                  <a:off x="5232141" y="4450404"/>
                  <a:ext cx="882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9" name="Ink 118">
                  <a:extLst>
                    <a:ext uri="{FF2B5EF4-FFF2-40B4-BE49-F238E27FC236}">
                      <a16:creationId xmlns:a16="http://schemas.microsoft.com/office/drawing/2014/main" id="{63591737-3385-55B8-533F-F2F1D20599C3}"/>
                    </a:ext>
                  </a:extLst>
                </p14:cNvPr>
                <p14:cNvContentPartPr/>
                <p14:nvPr/>
              </p14:nvContentPartPr>
              <p14:xfrm>
                <a:off x="3925701" y="4424844"/>
                <a:ext cx="1070640" cy="121680"/>
              </p14:xfrm>
            </p:contentPart>
          </mc:Choice>
          <mc:Fallback>
            <p:pic>
              <p:nvPicPr>
                <p:cNvPr id="119" name="Ink 118">
                  <a:extLst>
                    <a:ext uri="{FF2B5EF4-FFF2-40B4-BE49-F238E27FC236}">
                      <a16:creationId xmlns:a16="http://schemas.microsoft.com/office/drawing/2014/main" id="{63591737-3385-55B8-533F-F2F1D20599C3}"/>
                    </a:ext>
                  </a:extLst>
                </p:cNvPr>
                <p:cNvPicPr/>
                <p:nvPr/>
              </p:nvPicPr>
              <p:blipFill>
                <a:blip r:embed="rId151"/>
                <a:stretch>
                  <a:fillRect/>
                </a:stretch>
              </p:blipFill>
              <p:spPr>
                <a:xfrm>
                  <a:off x="3908061" y="4406844"/>
                  <a:ext cx="11062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1" name="Ink 120">
                  <a:extLst>
                    <a:ext uri="{FF2B5EF4-FFF2-40B4-BE49-F238E27FC236}">
                      <a16:creationId xmlns:a16="http://schemas.microsoft.com/office/drawing/2014/main" id="{F85C879A-A617-C922-DDF4-0D2659D7BCA6}"/>
                    </a:ext>
                  </a:extLst>
                </p14:cNvPr>
                <p14:cNvContentPartPr/>
                <p14:nvPr/>
              </p14:nvContentPartPr>
              <p14:xfrm>
                <a:off x="3043341" y="4441764"/>
                <a:ext cx="726840" cy="57960"/>
              </p14:xfrm>
            </p:contentPart>
          </mc:Choice>
          <mc:Fallback>
            <p:pic>
              <p:nvPicPr>
                <p:cNvPr id="121" name="Ink 120">
                  <a:extLst>
                    <a:ext uri="{FF2B5EF4-FFF2-40B4-BE49-F238E27FC236}">
                      <a16:creationId xmlns:a16="http://schemas.microsoft.com/office/drawing/2014/main" id="{F85C879A-A617-C922-DDF4-0D2659D7BCA6}"/>
                    </a:ext>
                  </a:extLst>
                </p:cNvPr>
                <p:cNvPicPr/>
                <p:nvPr/>
              </p:nvPicPr>
              <p:blipFill>
                <a:blip r:embed="rId153"/>
                <a:stretch>
                  <a:fillRect/>
                </a:stretch>
              </p:blipFill>
              <p:spPr>
                <a:xfrm>
                  <a:off x="3025341" y="4423764"/>
                  <a:ext cx="762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3" name="Ink 122">
                  <a:extLst>
                    <a:ext uri="{FF2B5EF4-FFF2-40B4-BE49-F238E27FC236}">
                      <a16:creationId xmlns:a16="http://schemas.microsoft.com/office/drawing/2014/main" id="{09796901-D983-792E-435E-FA2AF82DB30F}"/>
                    </a:ext>
                  </a:extLst>
                </p14:cNvPr>
                <p14:cNvContentPartPr/>
                <p14:nvPr/>
              </p14:nvContentPartPr>
              <p14:xfrm>
                <a:off x="2417661" y="4421964"/>
                <a:ext cx="468000" cy="49680"/>
              </p14:xfrm>
            </p:contentPart>
          </mc:Choice>
          <mc:Fallback>
            <p:pic>
              <p:nvPicPr>
                <p:cNvPr id="123" name="Ink 122">
                  <a:extLst>
                    <a:ext uri="{FF2B5EF4-FFF2-40B4-BE49-F238E27FC236}">
                      <a16:creationId xmlns:a16="http://schemas.microsoft.com/office/drawing/2014/main" id="{09796901-D983-792E-435E-FA2AF82DB30F}"/>
                    </a:ext>
                  </a:extLst>
                </p:cNvPr>
                <p:cNvPicPr/>
                <p:nvPr/>
              </p:nvPicPr>
              <p:blipFill>
                <a:blip r:embed="rId155"/>
                <a:stretch>
                  <a:fillRect/>
                </a:stretch>
              </p:blipFill>
              <p:spPr>
                <a:xfrm>
                  <a:off x="2399661" y="4403964"/>
                  <a:ext cx="503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4" name="Ink 123">
                  <a:extLst>
                    <a:ext uri="{FF2B5EF4-FFF2-40B4-BE49-F238E27FC236}">
                      <a16:creationId xmlns:a16="http://schemas.microsoft.com/office/drawing/2014/main" id="{64AC4427-26B3-4A60-7A34-3692AC5611C8}"/>
                    </a:ext>
                  </a:extLst>
                </p14:cNvPr>
                <p14:cNvContentPartPr/>
                <p14:nvPr/>
              </p14:nvContentPartPr>
              <p14:xfrm>
                <a:off x="1531341" y="4486404"/>
                <a:ext cx="698400" cy="29880"/>
              </p14:xfrm>
            </p:contentPart>
          </mc:Choice>
          <mc:Fallback>
            <p:pic>
              <p:nvPicPr>
                <p:cNvPr id="124" name="Ink 123">
                  <a:extLst>
                    <a:ext uri="{FF2B5EF4-FFF2-40B4-BE49-F238E27FC236}">
                      <a16:creationId xmlns:a16="http://schemas.microsoft.com/office/drawing/2014/main" id="{64AC4427-26B3-4A60-7A34-3692AC5611C8}"/>
                    </a:ext>
                  </a:extLst>
                </p:cNvPr>
                <p:cNvPicPr/>
                <p:nvPr/>
              </p:nvPicPr>
              <p:blipFill>
                <a:blip r:embed="rId157"/>
                <a:stretch>
                  <a:fillRect/>
                </a:stretch>
              </p:blipFill>
              <p:spPr>
                <a:xfrm>
                  <a:off x="1513341" y="4468764"/>
                  <a:ext cx="734040" cy="6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
            <p14:nvContentPartPr>
              <p14:cNvPr id="126" name="Ink 125">
                <a:extLst>
                  <a:ext uri="{FF2B5EF4-FFF2-40B4-BE49-F238E27FC236}">
                    <a16:creationId xmlns:a16="http://schemas.microsoft.com/office/drawing/2014/main" id="{F36DF4A1-E941-12FD-D05F-66E2907ECF8F}"/>
                  </a:ext>
                </a:extLst>
              </p14:cNvPr>
              <p14:cNvContentPartPr/>
              <p14:nvPr/>
            </p14:nvContentPartPr>
            <p14:xfrm>
              <a:off x="8566101" y="5051244"/>
              <a:ext cx="1025640" cy="41760"/>
            </p14:xfrm>
          </p:contentPart>
        </mc:Choice>
        <mc:Fallback>
          <p:pic>
            <p:nvPicPr>
              <p:cNvPr id="126" name="Ink 125">
                <a:extLst>
                  <a:ext uri="{FF2B5EF4-FFF2-40B4-BE49-F238E27FC236}">
                    <a16:creationId xmlns:a16="http://schemas.microsoft.com/office/drawing/2014/main" id="{F36DF4A1-E941-12FD-D05F-66E2907ECF8F}"/>
                  </a:ext>
                </a:extLst>
              </p:cNvPr>
              <p:cNvPicPr/>
              <p:nvPr/>
            </p:nvPicPr>
            <p:blipFill>
              <a:blip r:embed="rId159"/>
              <a:stretch>
                <a:fillRect/>
              </a:stretch>
            </p:blipFill>
            <p:spPr>
              <a:xfrm>
                <a:off x="8548101" y="5033244"/>
                <a:ext cx="1061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7" name="Ink 126">
                <a:extLst>
                  <a:ext uri="{FF2B5EF4-FFF2-40B4-BE49-F238E27FC236}">
                    <a16:creationId xmlns:a16="http://schemas.microsoft.com/office/drawing/2014/main" id="{50A32C8F-881E-4CDD-509C-16D7312E00FD}"/>
                  </a:ext>
                </a:extLst>
              </p14:cNvPr>
              <p14:cNvContentPartPr/>
              <p14:nvPr/>
            </p14:nvContentPartPr>
            <p14:xfrm>
              <a:off x="3931101" y="2678124"/>
              <a:ext cx="520560" cy="108360"/>
            </p14:xfrm>
          </p:contentPart>
        </mc:Choice>
        <mc:Fallback>
          <p:pic>
            <p:nvPicPr>
              <p:cNvPr id="127" name="Ink 126">
                <a:extLst>
                  <a:ext uri="{FF2B5EF4-FFF2-40B4-BE49-F238E27FC236}">
                    <a16:creationId xmlns:a16="http://schemas.microsoft.com/office/drawing/2014/main" id="{50A32C8F-881E-4CDD-509C-16D7312E00FD}"/>
                  </a:ext>
                </a:extLst>
              </p:cNvPr>
              <p:cNvPicPr/>
              <p:nvPr/>
            </p:nvPicPr>
            <p:blipFill>
              <a:blip r:embed="rId161"/>
              <a:stretch>
                <a:fillRect/>
              </a:stretch>
            </p:blipFill>
            <p:spPr>
              <a:xfrm>
                <a:off x="3913101" y="2660484"/>
                <a:ext cx="556200" cy="144000"/>
              </a:xfrm>
              <a:prstGeom prst="rect">
                <a:avLst/>
              </a:prstGeom>
            </p:spPr>
          </p:pic>
        </mc:Fallback>
      </mc:AlternateContent>
      <p:grpSp>
        <p:nvGrpSpPr>
          <p:cNvPr id="137" name="Group 136">
            <a:extLst>
              <a:ext uri="{FF2B5EF4-FFF2-40B4-BE49-F238E27FC236}">
                <a16:creationId xmlns:a16="http://schemas.microsoft.com/office/drawing/2014/main" id="{1FDEDD54-19E3-041E-7B31-C463BC89F8CB}"/>
              </a:ext>
            </a:extLst>
          </p:cNvPr>
          <p:cNvGrpSpPr/>
          <p:nvPr/>
        </p:nvGrpSpPr>
        <p:grpSpPr>
          <a:xfrm>
            <a:off x="1618101" y="4930644"/>
            <a:ext cx="5846400" cy="266760"/>
            <a:chOff x="1618101" y="4930644"/>
            <a:chExt cx="5846400" cy="266760"/>
          </a:xfrm>
        </p:grpSpPr>
        <mc:AlternateContent xmlns:mc="http://schemas.openxmlformats.org/markup-compatibility/2006">
          <mc:Choice xmlns:p14="http://schemas.microsoft.com/office/powerpoint/2010/main" Requires="p14">
            <p:contentPart p14:bwMode="auto" r:id="rId162">
              <p14:nvContentPartPr>
                <p14:cNvPr id="128" name="Ink 127">
                  <a:extLst>
                    <a:ext uri="{FF2B5EF4-FFF2-40B4-BE49-F238E27FC236}">
                      <a16:creationId xmlns:a16="http://schemas.microsoft.com/office/drawing/2014/main" id="{4525C3E2-555B-42D8-CE6B-9F7FBB456962}"/>
                    </a:ext>
                  </a:extLst>
                </p14:cNvPr>
                <p14:cNvContentPartPr/>
                <p14:nvPr/>
              </p14:nvContentPartPr>
              <p14:xfrm>
                <a:off x="7026381" y="4930644"/>
                <a:ext cx="438120" cy="45720"/>
              </p14:xfrm>
            </p:contentPart>
          </mc:Choice>
          <mc:Fallback>
            <p:pic>
              <p:nvPicPr>
                <p:cNvPr id="128" name="Ink 127">
                  <a:extLst>
                    <a:ext uri="{FF2B5EF4-FFF2-40B4-BE49-F238E27FC236}">
                      <a16:creationId xmlns:a16="http://schemas.microsoft.com/office/drawing/2014/main" id="{4525C3E2-555B-42D8-CE6B-9F7FBB456962}"/>
                    </a:ext>
                  </a:extLst>
                </p:cNvPr>
                <p:cNvPicPr/>
                <p:nvPr/>
              </p:nvPicPr>
              <p:blipFill>
                <a:blip r:embed="rId163"/>
                <a:stretch>
                  <a:fillRect/>
                </a:stretch>
              </p:blipFill>
              <p:spPr>
                <a:xfrm>
                  <a:off x="7008381" y="4913004"/>
                  <a:ext cx="473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9" name="Ink 128">
                  <a:extLst>
                    <a:ext uri="{FF2B5EF4-FFF2-40B4-BE49-F238E27FC236}">
                      <a16:creationId xmlns:a16="http://schemas.microsoft.com/office/drawing/2014/main" id="{BD64C304-EEC3-E6FC-289F-7F68659A922E}"/>
                    </a:ext>
                  </a:extLst>
                </p14:cNvPr>
                <p14:cNvContentPartPr/>
                <p14:nvPr/>
              </p14:nvContentPartPr>
              <p14:xfrm>
                <a:off x="6008301" y="5094444"/>
                <a:ext cx="860400" cy="69120"/>
              </p14:xfrm>
            </p:contentPart>
          </mc:Choice>
          <mc:Fallback>
            <p:pic>
              <p:nvPicPr>
                <p:cNvPr id="129" name="Ink 128">
                  <a:extLst>
                    <a:ext uri="{FF2B5EF4-FFF2-40B4-BE49-F238E27FC236}">
                      <a16:creationId xmlns:a16="http://schemas.microsoft.com/office/drawing/2014/main" id="{BD64C304-EEC3-E6FC-289F-7F68659A922E}"/>
                    </a:ext>
                  </a:extLst>
                </p:cNvPr>
                <p:cNvPicPr/>
                <p:nvPr/>
              </p:nvPicPr>
              <p:blipFill>
                <a:blip r:embed="rId165"/>
                <a:stretch>
                  <a:fillRect/>
                </a:stretch>
              </p:blipFill>
              <p:spPr>
                <a:xfrm>
                  <a:off x="5990301" y="5076804"/>
                  <a:ext cx="896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1" name="Ink 130">
                  <a:extLst>
                    <a:ext uri="{FF2B5EF4-FFF2-40B4-BE49-F238E27FC236}">
                      <a16:creationId xmlns:a16="http://schemas.microsoft.com/office/drawing/2014/main" id="{891799DF-728F-35C0-3ABE-D94E00705D2D}"/>
                    </a:ext>
                  </a:extLst>
                </p14:cNvPr>
                <p14:cNvContentPartPr/>
                <p14:nvPr/>
              </p14:nvContentPartPr>
              <p14:xfrm>
                <a:off x="4805541" y="5093004"/>
                <a:ext cx="998280" cy="104400"/>
              </p14:xfrm>
            </p:contentPart>
          </mc:Choice>
          <mc:Fallback>
            <p:pic>
              <p:nvPicPr>
                <p:cNvPr id="131" name="Ink 130">
                  <a:extLst>
                    <a:ext uri="{FF2B5EF4-FFF2-40B4-BE49-F238E27FC236}">
                      <a16:creationId xmlns:a16="http://schemas.microsoft.com/office/drawing/2014/main" id="{891799DF-728F-35C0-3ABE-D94E00705D2D}"/>
                    </a:ext>
                  </a:extLst>
                </p:cNvPr>
                <p:cNvPicPr/>
                <p:nvPr/>
              </p:nvPicPr>
              <p:blipFill>
                <a:blip r:embed="rId167"/>
                <a:stretch>
                  <a:fillRect/>
                </a:stretch>
              </p:blipFill>
              <p:spPr>
                <a:xfrm>
                  <a:off x="4787901" y="5075364"/>
                  <a:ext cx="1033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3" name="Ink 132">
                  <a:extLst>
                    <a:ext uri="{FF2B5EF4-FFF2-40B4-BE49-F238E27FC236}">
                      <a16:creationId xmlns:a16="http://schemas.microsoft.com/office/drawing/2014/main" id="{128E4A65-FE64-B01B-3A3F-C348687D1B44}"/>
                    </a:ext>
                  </a:extLst>
                </p14:cNvPr>
                <p14:cNvContentPartPr/>
                <p14:nvPr/>
              </p14:nvContentPartPr>
              <p14:xfrm>
                <a:off x="3766221" y="5027124"/>
                <a:ext cx="808560" cy="54720"/>
              </p14:xfrm>
            </p:contentPart>
          </mc:Choice>
          <mc:Fallback>
            <p:pic>
              <p:nvPicPr>
                <p:cNvPr id="133" name="Ink 132">
                  <a:extLst>
                    <a:ext uri="{FF2B5EF4-FFF2-40B4-BE49-F238E27FC236}">
                      <a16:creationId xmlns:a16="http://schemas.microsoft.com/office/drawing/2014/main" id="{128E4A65-FE64-B01B-3A3F-C348687D1B44}"/>
                    </a:ext>
                  </a:extLst>
                </p:cNvPr>
                <p:cNvPicPr/>
                <p:nvPr/>
              </p:nvPicPr>
              <p:blipFill>
                <a:blip r:embed="rId169"/>
                <a:stretch>
                  <a:fillRect/>
                </a:stretch>
              </p:blipFill>
              <p:spPr>
                <a:xfrm>
                  <a:off x="3748581" y="5009124"/>
                  <a:ext cx="844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4" name="Ink 133">
                  <a:extLst>
                    <a:ext uri="{FF2B5EF4-FFF2-40B4-BE49-F238E27FC236}">
                      <a16:creationId xmlns:a16="http://schemas.microsoft.com/office/drawing/2014/main" id="{BF44B34D-AE6B-F772-3F17-8F8284B7975B}"/>
                    </a:ext>
                  </a:extLst>
                </p14:cNvPr>
                <p14:cNvContentPartPr/>
                <p14:nvPr/>
              </p14:nvContentPartPr>
              <p14:xfrm>
                <a:off x="2459781" y="5035044"/>
                <a:ext cx="1137600" cy="65880"/>
              </p14:xfrm>
            </p:contentPart>
          </mc:Choice>
          <mc:Fallback>
            <p:pic>
              <p:nvPicPr>
                <p:cNvPr id="134" name="Ink 133">
                  <a:extLst>
                    <a:ext uri="{FF2B5EF4-FFF2-40B4-BE49-F238E27FC236}">
                      <a16:creationId xmlns:a16="http://schemas.microsoft.com/office/drawing/2014/main" id="{BF44B34D-AE6B-F772-3F17-8F8284B7975B}"/>
                    </a:ext>
                  </a:extLst>
                </p:cNvPr>
                <p:cNvPicPr/>
                <p:nvPr/>
              </p:nvPicPr>
              <p:blipFill>
                <a:blip r:embed="rId171"/>
                <a:stretch>
                  <a:fillRect/>
                </a:stretch>
              </p:blipFill>
              <p:spPr>
                <a:xfrm>
                  <a:off x="2441781" y="5017404"/>
                  <a:ext cx="1173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6" name="Ink 135">
                  <a:extLst>
                    <a:ext uri="{FF2B5EF4-FFF2-40B4-BE49-F238E27FC236}">
                      <a16:creationId xmlns:a16="http://schemas.microsoft.com/office/drawing/2014/main" id="{68B2423A-CE2E-5F8C-7AC7-D9B8F517BFAA}"/>
                    </a:ext>
                  </a:extLst>
                </p14:cNvPr>
                <p14:cNvContentPartPr/>
                <p14:nvPr/>
              </p14:nvContentPartPr>
              <p14:xfrm>
                <a:off x="1618101" y="5023164"/>
                <a:ext cx="635040" cy="108720"/>
              </p14:xfrm>
            </p:contentPart>
          </mc:Choice>
          <mc:Fallback>
            <p:pic>
              <p:nvPicPr>
                <p:cNvPr id="136" name="Ink 135">
                  <a:extLst>
                    <a:ext uri="{FF2B5EF4-FFF2-40B4-BE49-F238E27FC236}">
                      <a16:creationId xmlns:a16="http://schemas.microsoft.com/office/drawing/2014/main" id="{68B2423A-CE2E-5F8C-7AC7-D9B8F517BFAA}"/>
                    </a:ext>
                  </a:extLst>
                </p:cNvPr>
                <p:cNvPicPr/>
                <p:nvPr/>
              </p:nvPicPr>
              <p:blipFill>
                <a:blip r:embed="rId173"/>
                <a:stretch>
                  <a:fillRect/>
                </a:stretch>
              </p:blipFill>
              <p:spPr>
                <a:xfrm>
                  <a:off x="1600461" y="5005524"/>
                  <a:ext cx="670680" cy="14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4">
            <p14:nvContentPartPr>
              <p14:cNvPr id="138" name="Ink 137">
                <a:extLst>
                  <a:ext uri="{FF2B5EF4-FFF2-40B4-BE49-F238E27FC236}">
                    <a16:creationId xmlns:a16="http://schemas.microsoft.com/office/drawing/2014/main" id="{F8D3E2BE-CEA4-BB9C-8D7A-77568B57724C}"/>
                  </a:ext>
                </a:extLst>
              </p14:cNvPr>
              <p14:cNvContentPartPr/>
              <p14:nvPr/>
            </p14:nvContentPartPr>
            <p14:xfrm>
              <a:off x="8359821" y="5617884"/>
              <a:ext cx="1137600" cy="102600"/>
            </p14:xfrm>
          </p:contentPart>
        </mc:Choice>
        <mc:Fallback>
          <p:pic>
            <p:nvPicPr>
              <p:cNvPr id="138" name="Ink 137">
                <a:extLst>
                  <a:ext uri="{FF2B5EF4-FFF2-40B4-BE49-F238E27FC236}">
                    <a16:creationId xmlns:a16="http://schemas.microsoft.com/office/drawing/2014/main" id="{F8D3E2BE-CEA4-BB9C-8D7A-77568B57724C}"/>
                  </a:ext>
                </a:extLst>
              </p:cNvPr>
              <p:cNvPicPr/>
              <p:nvPr/>
            </p:nvPicPr>
            <p:blipFill>
              <a:blip r:embed="rId175"/>
              <a:stretch>
                <a:fillRect/>
              </a:stretch>
            </p:blipFill>
            <p:spPr>
              <a:xfrm>
                <a:off x="8342181" y="5599884"/>
                <a:ext cx="1173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9" name="Ink 138">
                <a:extLst>
                  <a:ext uri="{FF2B5EF4-FFF2-40B4-BE49-F238E27FC236}">
                    <a16:creationId xmlns:a16="http://schemas.microsoft.com/office/drawing/2014/main" id="{203577B0-9C0A-E8AB-6F5F-63CFCFCA7653}"/>
                  </a:ext>
                </a:extLst>
              </p14:cNvPr>
              <p14:cNvContentPartPr/>
              <p14:nvPr/>
            </p14:nvContentPartPr>
            <p14:xfrm>
              <a:off x="8092341" y="4988244"/>
              <a:ext cx="1527120" cy="755640"/>
            </p14:xfrm>
          </p:contentPart>
        </mc:Choice>
        <mc:Fallback>
          <p:pic>
            <p:nvPicPr>
              <p:cNvPr id="139" name="Ink 138">
                <a:extLst>
                  <a:ext uri="{FF2B5EF4-FFF2-40B4-BE49-F238E27FC236}">
                    <a16:creationId xmlns:a16="http://schemas.microsoft.com/office/drawing/2014/main" id="{203577B0-9C0A-E8AB-6F5F-63CFCFCA7653}"/>
                  </a:ext>
                </a:extLst>
              </p:cNvPr>
              <p:cNvPicPr/>
              <p:nvPr/>
            </p:nvPicPr>
            <p:blipFill>
              <a:blip r:embed="rId177"/>
              <a:stretch>
                <a:fillRect/>
              </a:stretch>
            </p:blipFill>
            <p:spPr>
              <a:xfrm>
                <a:off x="8074341" y="4970604"/>
                <a:ext cx="1562760" cy="791280"/>
              </a:xfrm>
              <a:prstGeom prst="rect">
                <a:avLst/>
              </a:prstGeom>
            </p:spPr>
          </p:pic>
        </mc:Fallback>
      </mc:AlternateContent>
      <p:grpSp>
        <p:nvGrpSpPr>
          <p:cNvPr id="150" name="Group 149">
            <a:extLst>
              <a:ext uri="{FF2B5EF4-FFF2-40B4-BE49-F238E27FC236}">
                <a16:creationId xmlns:a16="http://schemas.microsoft.com/office/drawing/2014/main" id="{C9AC24EE-911C-B668-2266-8117064B0E41}"/>
              </a:ext>
            </a:extLst>
          </p:cNvPr>
          <p:cNvGrpSpPr/>
          <p:nvPr/>
        </p:nvGrpSpPr>
        <p:grpSpPr>
          <a:xfrm>
            <a:off x="289701" y="5588364"/>
            <a:ext cx="6982560" cy="132120"/>
            <a:chOff x="289701" y="5588364"/>
            <a:chExt cx="6982560" cy="132120"/>
          </a:xfrm>
        </p:grpSpPr>
        <mc:AlternateContent xmlns:mc="http://schemas.openxmlformats.org/markup-compatibility/2006">
          <mc:Choice xmlns:p14="http://schemas.microsoft.com/office/powerpoint/2010/main" Requires="p14">
            <p:contentPart p14:bwMode="auto" r:id="rId178">
              <p14:nvContentPartPr>
                <p14:cNvPr id="140" name="Ink 139">
                  <a:extLst>
                    <a:ext uri="{FF2B5EF4-FFF2-40B4-BE49-F238E27FC236}">
                      <a16:creationId xmlns:a16="http://schemas.microsoft.com/office/drawing/2014/main" id="{17C1B5DA-97C9-74A5-9407-9E82A6EEC624}"/>
                    </a:ext>
                  </a:extLst>
                </p14:cNvPr>
                <p14:cNvContentPartPr/>
                <p14:nvPr/>
              </p14:nvContentPartPr>
              <p14:xfrm>
                <a:off x="6801021" y="5614284"/>
                <a:ext cx="471240" cy="49680"/>
              </p14:xfrm>
            </p:contentPart>
          </mc:Choice>
          <mc:Fallback>
            <p:pic>
              <p:nvPicPr>
                <p:cNvPr id="140" name="Ink 139">
                  <a:extLst>
                    <a:ext uri="{FF2B5EF4-FFF2-40B4-BE49-F238E27FC236}">
                      <a16:creationId xmlns:a16="http://schemas.microsoft.com/office/drawing/2014/main" id="{17C1B5DA-97C9-74A5-9407-9E82A6EEC624}"/>
                    </a:ext>
                  </a:extLst>
                </p:cNvPr>
                <p:cNvPicPr/>
                <p:nvPr/>
              </p:nvPicPr>
              <p:blipFill>
                <a:blip r:embed="rId179"/>
                <a:stretch>
                  <a:fillRect/>
                </a:stretch>
              </p:blipFill>
              <p:spPr>
                <a:xfrm>
                  <a:off x="6783381" y="5596284"/>
                  <a:ext cx="506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1" name="Ink 140">
                  <a:extLst>
                    <a:ext uri="{FF2B5EF4-FFF2-40B4-BE49-F238E27FC236}">
                      <a16:creationId xmlns:a16="http://schemas.microsoft.com/office/drawing/2014/main" id="{90E069D4-D692-8CED-90D5-93505D8F7EF5}"/>
                    </a:ext>
                  </a:extLst>
                </p14:cNvPr>
                <p14:cNvContentPartPr/>
                <p14:nvPr/>
              </p14:nvContentPartPr>
              <p14:xfrm>
                <a:off x="5754501" y="5614284"/>
                <a:ext cx="799920" cy="41760"/>
              </p14:xfrm>
            </p:contentPart>
          </mc:Choice>
          <mc:Fallback>
            <p:pic>
              <p:nvPicPr>
                <p:cNvPr id="141" name="Ink 140">
                  <a:extLst>
                    <a:ext uri="{FF2B5EF4-FFF2-40B4-BE49-F238E27FC236}">
                      <a16:creationId xmlns:a16="http://schemas.microsoft.com/office/drawing/2014/main" id="{90E069D4-D692-8CED-90D5-93505D8F7EF5}"/>
                    </a:ext>
                  </a:extLst>
                </p:cNvPr>
                <p:cNvPicPr/>
                <p:nvPr/>
              </p:nvPicPr>
              <p:blipFill>
                <a:blip r:embed="rId181"/>
                <a:stretch>
                  <a:fillRect/>
                </a:stretch>
              </p:blipFill>
              <p:spPr>
                <a:xfrm>
                  <a:off x="5736861" y="5596644"/>
                  <a:ext cx="835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3" name="Ink 142">
                  <a:extLst>
                    <a:ext uri="{FF2B5EF4-FFF2-40B4-BE49-F238E27FC236}">
                      <a16:creationId xmlns:a16="http://schemas.microsoft.com/office/drawing/2014/main" id="{18B668E3-05E7-FC78-8B36-BE1DE43B55F5}"/>
                    </a:ext>
                  </a:extLst>
                </p14:cNvPr>
                <p14:cNvContentPartPr/>
                <p14:nvPr/>
              </p14:nvContentPartPr>
              <p14:xfrm>
                <a:off x="4869621" y="5650284"/>
                <a:ext cx="680040" cy="67680"/>
              </p14:xfrm>
            </p:contentPart>
          </mc:Choice>
          <mc:Fallback>
            <p:pic>
              <p:nvPicPr>
                <p:cNvPr id="143" name="Ink 142">
                  <a:extLst>
                    <a:ext uri="{FF2B5EF4-FFF2-40B4-BE49-F238E27FC236}">
                      <a16:creationId xmlns:a16="http://schemas.microsoft.com/office/drawing/2014/main" id="{18B668E3-05E7-FC78-8B36-BE1DE43B55F5}"/>
                    </a:ext>
                  </a:extLst>
                </p:cNvPr>
                <p:cNvPicPr/>
                <p:nvPr/>
              </p:nvPicPr>
              <p:blipFill>
                <a:blip r:embed="rId183"/>
                <a:stretch>
                  <a:fillRect/>
                </a:stretch>
              </p:blipFill>
              <p:spPr>
                <a:xfrm>
                  <a:off x="4851621" y="5632644"/>
                  <a:ext cx="715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4" name="Ink 143">
                  <a:extLst>
                    <a:ext uri="{FF2B5EF4-FFF2-40B4-BE49-F238E27FC236}">
                      <a16:creationId xmlns:a16="http://schemas.microsoft.com/office/drawing/2014/main" id="{35E9F759-A40E-78F0-0897-8747D13CE8F5}"/>
                    </a:ext>
                  </a:extLst>
                </p14:cNvPr>
                <p14:cNvContentPartPr/>
                <p14:nvPr/>
              </p14:nvContentPartPr>
              <p14:xfrm>
                <a:off x="4068621" y="5687724"/>
                <a:ext cx="630000" cy="30600"/>
              </p14:xfrm>
            </p:contentPart>
          </mc:Choice>
          <mc:Fallback>
            <p:pic>
              <p:nvPicPr>
                <p:cNvPr id="144" name="Ink 143">
                  <a:extLst>
                    <a:ext uri="{FF2B5EF4-FFF2-40B4-BE49-F238E27FC236}">
                      <a16:creationId xmlns:a16="http://schemas.microsoft.com/office/drawing/2014/main" id="{35E9F759-A40E-78F0-0897-8747D13CE8F5}"/>
                    </a:ext>
                  </a:extLst>
                </p:cNvPr>
                <p:cNvPicPr/>
                <p:nvPr/>
              </p:nvPicPr>
              <p:blipFill>
                <a:blip r:embed="rId185"/>
                <a:stretch>
                  <a:fillRect/>
                </a:stretch>
              </p:blipFill>
              <p:spPr>
                <a:xfrm>
                  <a:off x="4050981" y="5670084"/>
                  <a:ext cx="665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5" name="Ink 144">
                  <a:extLst>
                    <a:ext uri="{FF2B5EF4-FFF2-40B4-BE49-F238E27FC236}">
                      <a16:creationId xmlns:a16="http://schemas.microsoft.com/office/drawing/2014/main" id="{F455C466-B2D4-73A9-2060-C63100D8F694}"/>
                    </a:ext>
                  </a:extLst>
                </p14:cNvPr>
                <p14:cNvContentPartPr/>
                <p14:nvPr/>
              </p14:nvContentPartPr>
              <p14:xfrm>
                <a:off x="3381021" y="5663964"/>
                <a:ext cx="549720" cy="56520"/>
              </p14:xfrm>
            </p:contentPart>
          </mc:Choice>
          <mc:Fallback>
            <p:pic>
              <p:nvPicPr>
                <p:cNvPr id="145" name="Ink 144">
                  <a:extLst>
                    <a:ext uri="{FF2B5EF4-FFF2-40B4-BE49-F238E27FC236}">
                      <a16:creationId xmlns:a16="http://schemas.microsoft.com/office/drawing/2014/main" id="{F455C466-B2D4-73A9-2060-C63100D8F694}"/>
                    </a:ext>
                  </a:extLst>
                </p:cNvPr>
                <p:cNvPicPr/>
                <p:nvPr/>
              </p:nvPicPr>
              <p:blipFill>
                <a:blip r:embed="rId187"/>
                <a:stretch>
                  <a:fillRect/>
                </a:stretch>
              </p:blipFill>
              <p:spPr>
                <a:xfrm>
                  <a:off x="3363381" y="5646324"/>
                  <a:ext cx="585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6" name="Ink 145">
                  <a:extLst>
                    <a:ext uri="{FF2B5EF4-FFF2-40B4-BE49-F238E27FC236}">
                      <a16:creationId xmlns:a16="http://schemas.microsoft.com/office/drawing/2014/main" id="{88FCF3B1-89BD-EE66-25D2-D77DB6077B06}"/>
                    </a:ext>
                  </a:extLst>
                </p14:cNvPr>
                <p14:cNvContentPartPr/>
                <p14:nvPr/>
              </p14:nvContentPartPr>
              <p14:xfrm>
                <a:off x="2680461" y="5666844"/>
                <a:ext cx="537120" cy="41760"/>
              </p14:xfrm>
            </p:contentPart>
          </mc:Choice>
          <mc:Fallback>
            <p:pic>
              <p:nvPicPr>
                <p:cNvPr id="146" name="Ink 145">
                  <a:extLst>
                    <a:ext uri="{FF2B5EF4-FFF2-40B4-BE49-F238E27FC236}">
                      <a16:creationId xmlns:a16="http://schemas.microsoft.com/office/drawing/2014/main" id="{88FCF3B1-89BD-EE66-25D2-D77DB6077B06}"/>
                    </a:ext>
                  </a:extLst>
                </p:cNvPr>
                <p:cNvPicPr/>
                <p:nvPr/>
              </p:nvPicPr>
              <p:blipFill>
                <a:blip r:embed="rId189"/>
                <a:stretch>
                  <a:fillRect/>
                </a:stretch>
              </p:blipFill>
              <p:spPr>
                <a:xfrm>
                  <a:off x="2662461" y="5649204"/>
                  <a:ext cx="572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7" name="Ink 146">
                  <a:extLst>
                    <a:ext uri="{FF2B5EF4-FFF2-40B4-BE49-F238E27FC236}">
                      <a16:creationId xmlns:a16="http://schemas.microsoft.com/office/drawing/2014/main" id="{FB6919F0-5809-58A9-BB36-69D4F5E14EA9}"/>
                    </a:ext>
                  </a:extLst>
                </p14:cNvPr>
                <p14:cNvContentPartPr/>
                <p14:nvPr/>
              </p14:nvContentPartPr>
              <p14:xfrm>
                <a:off x="1931661" y="5669004"/>
                <a:ext cx="500040" cy="35640"/>
              </p14:xfrm>
            </p:contentPart>
          </mc:Choice>
          <mc:Fallback>
            <p:pic>
              <p:nvPicPr>
                <p:cNvPr id="147" name="Ink 146">
                  <a:extLst>
                    <a:ext uri="{FF2B5EF4-FFF2-40B4-BE49-F238E27FC236}">
                      <a16:creationId xmlns:a16="http://schemas.microsoft.com/office/drawing/2014/main" id="{FB6919F0-5809-58A9-BB36-69D4F5E14EA9}"/>
                    </a:ext>
                  </a:extLst>
                </p:cNvPr>
                <p:cNvPicPr/>
                <p:nvPr/>
              </p:nvPicPr>
              <p:blipFill>
                <a:blip r:embed="rId191"/>
                <a:stretch>
                  <a:fillRect/>
                </a:stretch>
              </p:blipFill>
              <p:spPr>
                <a:xfrm>
                  <a:off x="1913661" y="5651364"/>
                  <a:ext cx="5356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8" name="Ink 147">
                  <a:extLst>
                    <a:ext uri="{FF2B5EF4-FFF2-40B4-BE49-F238E27FC236}">
                      <a16:creationId xmlns:a16="http://schemas.microsoft.com/office/drawing/2014/main" id="{C3B9793E-C8B0-70FE-68B6-FED849E33A4F}"/>
                    </a:ext>
                  </a:extLst>
                </p14:cNvPr>
                <p14:cNvContentPartPr/>
                <p14:nvPr/>
              </p14:nvContentPartPr>
              <p14:xfrm>
                <a:off x="995661" y="5667924"/>
                <a:ext cx="650520" cy="30960"/>
              </p14:xfrm>
            </p:contentPart>
          </mc:Choice>
          <mc:Fallback>
            <p:pic>
              <p:nvPicPr>
                <p:cNvPr id="148" name="Ink 147">
                  <a:extLst>
                    <a:ext uri="{FF2B5EF4-FFF2-40B4-BE49-F238E27FC236}">
                      <a16:creationId xmlns:a16="http://schemas.microsoft.com/office/drawing/2014/main" id="{C3B9793E-C8B0-70FE-68B6-FED849E33A4F}"/>
                    </a:ext>
                  </a:extLst>
                </p:cNvPr>
                <p:cNvPicPr/>
                <p:nvPr/>
              </p:nvPicPr>
              <p:blipFill>
                <a:blip r:embed="rId193"/>
                <a:stretch>
                  <a:fillRect/>
                </a:stretch>
              </p:blipFill>
              <p:spPr>
                <a:xfrm>
                  <a:off x="978021" y="5650284"/>
                  <a:ext cx="6861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9" name="Ink 148">
                  <a:extLst>
                    <a:ext uri="{FF2B5EF4-FFF2-40B4-BE49-F238E27FC236}">
                      <a16:creationId xmlns:a16="http://schemas.microsoft.com/office/drawing/2014/main" id="{5B32BB47-4CA1-26A0-E07B-1E0F5F1526B7}"/>
                    </a:ext>
                  </a:extLst>
                </p14:cNvPr>
                <p14:cNvContentPartPr/>
                <p14:nvPr/>
              </p14:nvContentPartPr>
              <p14:xfrm>
                <a:off x="289701" y="5588364"/>
                <a:ext cx="564840" cy="60480"/>
              </p14:xfrm>
            </p:contentPart>
          </mc:Choice>
          <mc:Fallback>
            <p:pic>
              <p:nvPicPr>
                <p:cNvPr id="149" name="Ink 148">
                  <a:extLst>
                    <a:ext uri="{FF2B5EF4-FFF2-40B4-BE49-F238E27FC236}">
                      <a16:creationId xmlns:a16="http://schemas.microsoft.com/office/drawing/2014/main" id="{5B32BB47-4CA1-26A0-E07B-1E0F5F1526B7}"/>
                    </a:ext>
                  </a:extLst>
                </p:cNvPr>
                <p:cNvPicPr/>
                <p:nvPr/>
              </p:nvPicPr>
              <p:blipFill>
                <a:blip r:embed="rId195"/>
                <a:stretch>
                  <a:fillRect/>
                </a:stretch>
              </p:blipFill>
              <p:spPr>
                <a:xfrm>
                  <a:off x="272061" y="5570724"/>
                  <a:ext cx="60048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
            <p14:nvContentPartPr>
              <p14:cNvPr id="151" name="Ink 150">
                <a:extLst>
                  <a:ext uri="{FF2B5EF4-FFF2-40B4-BE49-F238E27FC236}">
                    <a16:creationId xmlns:a16="http://schemas.microsoft.com/office/drawing/2014/main" id="{36061665-0F19-8DC9-9033-3B6504035E49}"/>
                  </a:ext>
                </a:extLst>
              </p14:cNvPr>
              <p14:cNvContentPartPr/>
              <p14:nvPr/>
            </p14:nvContentPartPr>
            <p14:xfrm>
              <a:off x="7521021" y="6087324"/>
              <a:ext cx="2114640" cy="205560"/>
            </p14:xfrm>
          </p:contentPart>
        </mc:Choice>
        <mc:Fallback>
          <p:pic>
            <p:nvPicPr>
              <p:cNvPr id="151" name="Ink 150">
                <a:extLst>
                  <a:ext uri="{FF2B5EF4-FFF2-40B4-BE49-F238E27FC236}">
                    <a16:creationId xmlns:a16="http://schemas.microsoft.com/office/drawing/2014/main" id="{36061665-0F19-8DC9-9033-3B6504035E49}"/>
                  </a:ext>
                </a:extLst>
              </p:cNvPr>
              <p:cNvPicPr/>
              <p:nvPr/>
            </p:nvPicPr>
            <p:blipFill>
              <a:blip r:embed="rId197"/>
              <a:stretch>
                <a:fillRect/>
              </a:stretch>
            </p:blipFill>
            <p:spPr>
              <a:xfrm>
                <a:off x="7503021" y="6069684"/>
                <a:ext cx="21502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2" name="Ink 151">
                <a:extLst>
                  <a:ext uri="{FF2B5EF4-FFF2-40B4-BE49-F238E27FC236}">
                    <a16:creationId xmlns:a16="http://schemas.microsoft.com/office/drawing/2014/main" id="{0800F2C5-BB2F-055F-F339-D9A62BDDC844}"/>
                  </a:ext>
                </a:extLst>
              </p14:cNvPr>
              <p14:cNvContentPartPr/>
              <p14:nvPr/>
            </p14:nvContentPartPr>
            <p14:xfrm>
              <a:off x="7584021" y="6197124"/>
              <a:ext cx="1204920" cy="106560"/>
            </p14:xfrm>
          </p:contentPart>
        </mc:Choice>
        <mc:Fallback>
          <p:pic>
            <p:nvPicPr>
              <p:cNvPr id="152" name="Ink 151">
                <a:extLst>
                  <a:ext uri="{FF2B5EF4-FFF2-40B4-BE49-F238E27FC236}">
                    <a16:creationId xmlns:a16="http://schemas.microsoft.com/office/drawing/2014/main" id="{0800F2C5-BB2F-055F-F339-D9A62BDDC844}"/>
                  </a:ext>
                </a:extLst>
              </p:cNvPr>
              <p:cNvPicPr/>
              <p:nvPr/>
            </p:nvPicPr>
            <p:blipFill>
              <a:blip r:embed="rId199"/>
              <a:stretch>
                <a:fillRect/>
              </a:stretch>
            </p:blipFill>
            <p:spPr>
              <a:xfrm>
                <a:off x="7566381" y="6179124"/>
                <a:ext cx="1240560" cy="142200"/>
              </a:xfrm>
              <a:prstGeom prst="rect">
                <a:avLst/>
              </a:prstGeom>
            </p:spPr>
          </p:pic>
        </mc:Fallback>
      </mc:AlternateContent>
    </p:spTree>
    <p:extLst>
      <p:ext uri="{BB962C8B-B14F-4D97-AF65-F5344CB8AC3E}">
        <p14:creationId xmlns:p14="http://schemas.microsoft.com/office/powerpoint/2010/main" val="154846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6419899"/>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16047" y="241790"/>
            <a:ext cx="9255523" cy="5678478"/>
          </a:xfrm>
          <a:prstGeom prst="rect">
            <a:avLst/>
          </a:prstGeom>
          <a:noFill/>
        </p:spPr>
        <p:txBody>
          <a:bodyPr wrap="square" rtlCol="0">
            <a:spAutoFit/>
          </a:bodyPr>
          <a:lstStyle/>
          <a:p>
            <a:pPr algn="r"/>
            <a:r>
              <a:rPr lang="he-IL" sz="4300" b="1">
                <a:solidFill>
                  <a:srgbClr val="FFFF00"/>
                </a:solidFill>
                <a:cs typeface="+mj-cs"/>
              </a:rPr>
              <a:t>ספר יחזקאל פרק כב</a:t>
            </a:r>
          </a:p>
          <a:p>
            <a:pPr algn="r"/>
            <a:r>
              <a:rPr lang="he-IL" sz="4000">
                <a:solidFill>
                  <a:srgbClr val="FFFF00"/>
                </a:solidFill>
                <a:cs typeface="+mj-cs"/>
              </a:rPr>
              <a:t>א   וַיְהִי דְבַר-יְהֹוָה אֵלַי לֵאמֹר: </a:t>
            </a:r>
            <a:r>
              <a:rPr lang="he-IL" sz="4000">
                <a:solidFill>
                  <a:srgbClr val="FFC000"/>
                </a:solidFill>
                <a:cs typeface="+mj-cs"/>
              </a:rPr>
              <a:t>ב   וְאַתָּה בֶן-אָדָם הֲתִשְׁפֹּט הֲתִשְׁפֹּט אֶת-עִיר הַדָּמִים וְהוֹדַעְתָּהּ אֵת כָּל-תּוֹעֲבוֹתֶיהָ: </a:t>
            </a:r>
            <a:r>
              <a:rPr lang="he-IL" sz="4000">
                <a:solidFill>
                  <a:srgbClr val="92D050"/>
                </a:solidFill>
                <a:cs typeface="+mj-cs"/>
              </a:rPr>
              <a:t>ג   וְאָמַרְתָּ כֹּה אָמַר אֲדֹנָי יְהֶֹוִה עִיר שֹׁפֶכֶת דָּם בְּתוֹכָהּ לָבוֹא עִתָּהּ וְעָשְֹתָה גִלּוּלִים עָלֶיהָ לְטָמְאָה: </a:t>
            </a:r>
            <a:r>
              <a:rPr lang="he-IL" sz="4000">
                <a:solidFill>
                  <a:srgbClr val="00B0F0"/>
                </a:solidFill>
                <a:cs typeface="+mj-cs"/>
              </a:rPr>
              <a:t>ד   בְּדָמֵךְ אֲשֶׁר-שָׁפַכְתְּ אָשַׁמְתְּ וּבְגִלּוּלַיִךְ אֲשֶׁר-עָשִֹית טָמֵאת וַתַּקְרִיבִי יָמַיִךְ וַתָּבוֹא עַד-שְׁנוֹתָיִךְ עַל-כֵּן נְתַתִּיךְ חֶרְפָּה לַגּוֹיִם וְקַלָּסָה לְכָל-הָאֲרָצוֹת: </a:t>
            </a:r>
            <a:r>
              <a:rPr lang="he-IL" sz="4000">
                <a:solidFill>
                  <a:srgbClr val="FFFF00"/>
                </a:solidFill>
                <a:cs typeface="+mj-cs"/>
              </a:rPr>
              <a:t>ה   הַקְּרֹבוֹת וְהָרְחֹקוֹת מִמֵּךְ יִתְקַלְּסוּ-בָךְ טְמֵאַת הַשֵּׁם רַבַּת הַמְּהוּמָה:</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C1A55DA-DFD0-0B74-4228-1F551140ED86}"/>
                  </a:ext>
                </a:extLst>
              </p14:cNvPr>
              <p14:cNvContentPartPr/>
              <p14:nvPr/>
            </p14:nvContentPartPr>
            <p14:xfrm>
              <a:off x="4510701" y="1525044"/>
              <a:ext cx="4186080" cy="122400"/>
            </p14:xfrm>
          </p:contentPart>
        </mc:Choice>
        <mc:Fallback>
          <p:pic>
            <p:nvPicPr>
              <p:cNvPr id="4" name="Ink 3">
                <a:extLst>
                  <a:ext uri="{FF2B5EF4-FFF2-40B4-BE49-F238E27FC236}">
                    <a16:creationId xmlns:a16="http://schemas.microsoft.com/office/drawing/2014/main" id="{EC1A55DA-DFD0-0B74-4228-1F551140ED86}"/>
                  </a:ext>
                </a:extLst>
              </p:cNvPr>
              <p:cNvPicPr/>
              <p:nvPr/>
            </p:nvPicPr>
            <p:blipFill>
              <a:blip r:embed="rId5"/>
              <a:stretch>
                <a:fillRect/>
              </a:stretch>
            </p:blipFill>
            <p:spPr>
              <a:xfrm>
                <a:off x="4492701" y="1507044"/>
                <a:ext cx="42217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465CD0C-C4CC-F75A-86B5-71BC3F977373}"/>
                  </a:ext>
                </a:extLst>
              </p14:cNvPr>
              <p14:cNvContentPartPr/>
              <p14:nvPr/>
            </p14:nvContentPartPr>
            <p14:xfrm>
              <a:off x="1190781" y="1519644"/>
              <a:ext cx="2487960" cy="136080"/>
            </p14:xfrm>
          </p:contentPart>
        </mc:Choice>
        <mc:Fallback>
          <p:pic>
            <p:nvPicPr>
              <p:cNvPr id="5" name="Ink 4">
                <a:extLst>
                  <a:ext uri="{FF2B5EF4-FFF2-40B4-BE49-F238E27FC236}">
                    <a16:creationId xmlns:a16="http://schemas.microsoft.com/office/drawing/2014/main" id="{B465CD0C-C4CC-F75A-86B5-71BC3F977373}"/>
                  </a:ext>
                </a:extLst>
              </p:cNvPr>
              <p:cNvPicPr/>
              <p:nvPr/>
            </p:nvPicPr>
            <p:blipFill>
              <a:blip r:embed="rId7"/>
              <a:stretch>
                <a:fillRect/>
              </a:stretch>
            </p:blipFill>
            <p:spPr>
              <a:xfrm>
                <a:off x="1172781" y="1501644"/>
                <a:ext cx="2523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9" name="Ink 18">
                <a:extLst>
                  <a:ext uri="{FF2B5EF4-FFF2-40B4-BE49-F238E27FC236}">
                    <a16:creationId xmlns:a16="http://schemas.microsoft.com/office/drawing/2014/main" id="{B29AEBBC-29FC-3D72-BE50-D3A28E6F100C}"/>
                  </a:ext>
                </a:extLst>
              </p14:cNvPr>
              <p14:cNvContentPartPr/>
              <p14:nvPr/>
            </p14:nvContentPartPr>
            <p14:xfrm>
              <a:off x="7697421" y="2788644"/>
              <a:ext cx="1576800" cy="81720"/>
            </p14:xfrm>
          </p:contentPart>
        </mc:Choice>
        <mc:Fallback>
          <p:pic>
            <p:nvPicPr>
              <p:cNvPr id="19" name="Ink 18">
                <a:extLst>
                  <a:ext uri="{FF2B5EF4-FFF2-40B4-BE49-F238E27FC236}">
                    <a16:creationId xmlns:a16="http://schemas.microsoft.com/office/drawing/2014/main" id="{B29AEBBC-29FC-3D72-BE50-D3A28E6F100C}"/>
                  </a:ext>
                </a:extLst>
              </p:cNvPr>
              <p:cNvPicPr/>
              <p:nvPr/>
            </p:nvPicPr>
            <p:blipFill>
              <a:blip r:embed="rId9"/>
              <a:stretch>
                <a:fillRect/>
              </a:stretch>
            </p:blipFill>
            <p:spPr>
              <a:xfrm>
                <a:off x="7679421" y="2770644"/>
                <a:ext cx="1612440" cy="117360"/>
              </a:xfrm>
              <a:prstGeom prst="rect">
                <a:avLst/>
              </a:prstGeom>
            </p:spPr>
          </p:pic>
        </mc:Fallback>
      </mc:AlternateContent>
      <p:grpSp>
        <p:nvGrpSpPr>
          <p:cNvPr id="22" name="Group 21">
            <a:extLst>
              <a:ext uri="{FF2B5EF4-FFF2-40B4-BE49-F238E27FC236}">
                <a16:creationId xmlns:a16="http://schemas.microsoft.com/office/drawing/2014/main" id="{62AB4074-B2B1-C96A-3105-BBF3225F4C75}"/>
              </a:ext>
            </a:extLst>
          </p:cNvPr>
          <p:cNvGrpSpPr/>
          <p:nvPr/>
        </p:nvGrpSpPr>
        <p:grpSpPr>
          <a:xfrm>
            <a:off x="1055781" y="1639524"/>
            <a:ext cx="8208720" cy="651960"/>
            <a:chOff x="1055781" y="1639524"/>
            <a:chExt cx="8208720" cy="65196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EA8F80F-57D9-22AD-2FFF-54F43FAAFF55}"/>
                    </a:ext>
                  </a:extLst>
                </p14:cNvPr>
                <p14:cNvContentPartPr/>
                <p14:nvPr/>
              </p14:nvContentPartPr>
              <p14:xfrm>
                <a:off x="8114301" y="2140284"/>
                <a:ext cx="1150200" cy="151200"/>
              </p14:xfrm>
            </p:contentPart>
          </mc:Choice>
          <mc:Fallback>
            <p:pic>
              <p:nvPicPr>
                <p:cNvPr id="7" name="Ink 6">
                  <a:extLst>
                    <a:ext uri="{FF2B5EF4-FFF2-40B4-BE49-F238E27FC236}">
                      <a16:creationId xmlns:a16="http://schemas.microsoft.com/office/drawing/2014/main" id="{7EA8F80F-57D9-22AD-2FFF-54F43FAAFF55}"/>
                    </a:ext>
                  </a:extLst>
                </p:cNvPr>
                <p:cNvPicPr/>
                <p:nvPr/>
              </p:nvPicPr>
              <p:blipFill>
                <a:blip r:embed="rId11"/>
                <a:stretch>
                  <a:fillRect/>
                </a:stretch>
              </p:blipFill>
              <p:spPr>
                <a:xfrm>
                  <a:off x="8096301" y="2122644"/>
                  <a:ext cx="1185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07F6816-0092-43B6-7B49-FB0202EB7726}"/>
                    </a:ext>
                  </a:extLst>
                </p14:cNvPr>
                <p14:cNvContentPartPr/>
                <p14:nvPr/>
              </p14:nvContentPartPr>
              <p14:xfrm>
                <a:off x="6668541" y="2161884"/>
                <a:ext cx="1397880" cy="68400"/>
              </p14:xfrm>
            </p:contentPart>
          </mc:Choice>
          <mc:Fallback>
            <p:pic>
              <p:nvPicPr>
                <p:cNvPr id="9" name="Ink 8">
                  <a:extLst>
                    <a:ext uri="{FF2B5EF4-FFF2-40B4-BE49-F238E27FC236}">
                      <a16:creationId xmlns:a16="http://schemas.microsoft.com/office/drawing/2014/main" id="{007F6816-0092-43B6-7B49-FB0202EB7726}"/>
                    </a:ext>
                  </a:extLst>
                </p:cNvPr>
                <p:cNvPicPr/>
                <p:nvPr/>
              </p:nvPicPr>
              <p:blipFill>
                <a:blip r:embed="rId13"/>
                <a:stretch>
                  <a:fillRect/>
                </a:stretch>
              </p:blipFill>
              <p:spPr>
                <a:xfrm>
                  <a:off x="6650901" y="2144244"/>
                  <a:ext cx="1433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74FC3DD-E552-D88F-AD61-FD44363377B2}"/>
                    </a:ext>
                  </a:extLst>
                </p14:cNvPr>
                <p14:cNvContentPartPr/>
                <p14:nvPr/>
              </p14:nvContentPartPr>
              <p14:xfrm>
                <a:off x="5278941" y="2144964"/>
                <a:ext cx="1185120" cy="83880"/>
              </p14:xfrm>
            </p:contentPart>
          </mc:Choice>
          <mc:Fallback>
            <p:pic>
              <p:nvPicPr>
                <p:cNvPr id="11" name="Ink 10">
                  <a:extLst>
                    <a:ext uri="{FF2B5EF4-FFF2-40B4-BE49-F238E27FC236}">
                      <a16:creationId xmlns:a16="http://schemas.microsoft.com/office/drawing/2014/main" id="{D74FC3DD-E552-D88F-AD61-FD44363377B2}"/>
                    </a:ext>
                  </a:extLst>
                </p:cNvPr>
                <p:cNvPicPr/>
                <p:nvPr/>
              </p:nvPicPr>
              <p:blipFill>
                <a:blip r:embed="rId15"/>
                <a:stretch>
                  <a:fillRect/>
                </a:stretch>
              </p:blipFill>
              <p:spPr>
                <a:xfrm>
                  <a:off x="5261301" y="2126964"/>
                  <a:ext cx="1220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AC21DF6-904E-3783-F83A-433D4BA72722}"/>
                    </a:ext>
                  </a:extLst>
                </p14:cNvPr>
                <p14:cNvContentPartPr/>
                <p14:nvPr/>
              </p14:nvContentPartPr>
              <p14:xfrm>
                <a:off x="3983661" y="2199324"/>
                <a:ext cx="1157400" cy="79920"/>
              </p14:xfrm>
            </p:contentPart>
          </mc:Choice>
          <mc:Fallback>
            <p:pic>
              <p:nvPicPr>
                <p:cNvPr id="13" name="Ink 12">
                  <a:extLst>
                    <a:ext uri="{FF2B5EF4-FFF2-40B4-BE49-F238E27FC236}">
                      <a16:creationId xmlns:a16="http://schemas.microsoft.com/office/drawing/2014/main" id="{1AC21DF6-904E-3783-F83A-433D4BA72722}"/>
                    </a:ext>
                  </a:extLst>
                </p:cNvPr>
                <p:cNvPicPr/>
                <p:nvPr/>
              </p:nvPicPr>
              <p:blipFill>
                <a:blip r:embed="rId17"/>
                <a:stretch>
                  <a:fillRect/>
                </a:stretch>
              </p:blipFill>
              <p:spPr>
                <a:xfrm>
                  <a:off x="3966021" y="2181684"/>
                  <a:ext cx="1193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B887C943-2FBB-039F-7EFA-2969AB26851B}"/>
                    </a:ext>
                  </a:extLst>
                </p14:cNvPr>
                <p14:cNvContentPartPr/>
                <p14:nvPr/>
              </p14:nvContentPartPr>
              <p14:xfrm>
                <a:off x="2106621" y="2062884"/>
                <a:ext cx="1843920" cy="133560"/>
              </p14:xfrm>
            </p:contentPart>
          </mc:Choice>
          <mc:Fallback>
            <p:pic>
              <p:nvPicPr>
                <p:cNvPr id="15" name="Ink 14">
                  <a:extLst>
                    <a:ext uri="{FF2B5EF4-FFF2-40B4-BE49-F238E27FC236}">
                      <a16:creationId xmlns:a16="http://schemas.microsoft.com/office/drawing/2014/main" id="{B887C943-2FBB-039F-7EFA-2969AB26851B}"/>
                    </a:ext>
                  </a:extLst>
                </p:cNvPr>
                <p:cNvPicPr/>
                <p:nvPr/>
              </p:nvPicPr>
              <p:blipFill>
                <a:blip r:embed="rId19"/>
                <a:stretch>
                  <a:fillRect/>
                </a:stretch>
              </p:blipFill>
              <p:spPr>
                <a:xfrm>
                  <a:off x="2088981" y="2044884"/>
                  <a:ext cx="18795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9F4B10D3-052E-2732-8445-857F8367365D}"/>
                    </a:ext>
                  </a:extLst>
                </p14:cNvPr>
                <p14:cNvContentPartPr/>
                <p14:nvPr/>
              </p14:nvContentPartPr>
              <p14:xfrm>
                <a:off x="1893501" y="2128404"/>
                <a:ext cx="249840" cy="56520"/>
              </p14:xfrm>
            </p:contentPart>
          </mc:Choice>
          <mc:Fallback>
            <p:pic>
              <p:nvPicPr>
                <p:cNvPr id="17" name="Ink 16">
                  <a:extLst>
                    <a:ext uri="{FF2B5EF4-FFF2-40B4-BE49-F238E27FC236}">
                      <a16:creationId xmlns:a16="http://schemas.microsoft.com/office/drawing/2014/main" id="{9F4B10D3-052E-2732-8445-857F8367365D}"/>
                    </a:ext>
                  </a:extLst>
                </p:cNvPr>
                <p:cNvPicPr/>
                <p:nvPr/>
              </p:nvPicPr>
              <p:blipFill>
                <a:blip r:embed="rId21"/>
                <a:stretch>
                  <a:fillRect/>
                </a:stretch>
              </p:blipFill>
              <p:spPr>
                <a:xfrm>
                  <a:off x="1875501" y="2110404"/>
                  <a:ext cx="285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AF3970DB-955A-A14E-9F28-57CA6E5E747C}"/>
                    </a:ext>
                  </a:extLst>
                </p14:cNvPr>
                <p14:cNvContentPartPr/>
                <p14:nvPr/>
              </p14:nvContentPartPr>
              <p14:xfrm>
                <a:off x="1055781" y="2092404"/>
                <a:ext cx="535680" cy="81000"/>
              </p14:xfrm>
            </p:contentPart>
          </mc:Choice>
          <mc:Fallback>
            <p:pic>
              <p:nvPicPr>
                <p:cNvPr id="18" name="Ink 17">
                  <a:extLst>
                    <a:ext uri="{FF2B5EF4-FFF2-40B4-BE49-F238E27FC236}">
                      <a16:creationId xmlns:a16="http://schemas.microsoft.com/office/drawing/2014/main" id="{AF3970DB-955A-A14E-9F28-57CA6E5E747C}"/>
                    </a:ext>
                  </a:extLst>
                </p:cNvPr>
                <p:cNvPicPr/>
                <p:nvPr/>
              </p:nvPicPr>
              <p:blipFill>
                <a:blip r:embed="rId23"/>
                <a:stretch>
                  <a:fillRect/>
                </a:stretch>
              </p:blipFill>
              <p:spPr>
                <a:xfrm>
                  <a:off x="1037781" y="2074764"/>
                  <a:ext cx="571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B73A161C-E67C-347A-EC17-53D6EAEA4984}"/>
                    </a:ext>
                  </a:extLst>
                </p14:cNvPr>
                <p14:cNvContentPartPr/>
                <p14:nvPr/>
              </p14:nvContentPartPr>
              <p14:xfrm>
                <a:off x="2259261" y="1639524"/>
                <a:ext cx="1691640" cy="617400"/>
              </p14:xfrm>
            </p:contentPart>
          </mc:Choice>
          <mc:Fallback>
            <p:pic>
              <p:nvPicPr>
                <p:cNvPr id="21" name="Ink 20">
                  <a:extLst>
                    <a:ext uri="{FF2B5EF4-FFF2-40B4-BE49-F238E27FC236}">
                      <a16:creationId xmlns:a16="http://schemas.microsoft.com/office/drawing/2014/main" id="{B73A161C-E67C-347A-EC17-53D6EAEA4984}"/>
                    </a:ext>
                  </a:extLst>
                </p:cNvPr>
                <p:cNvPicPr/>
                <p:nvPr/>
              </p:nvPicPr>
              <p:blipFill>
                <a:blip r:embed="rId25"/>
                <a:stretch>
                  <a:fillRect/>
                </a:stretch>
              </p:blipFill>
              <p:spPr>
                <a:xfrm>
                  <a:off x="2241621" y="1621524"/>
                  <a:ext cx="1727280" cy="653040"/>
                </a:xfrm>
                <a:prstGeom prst="rect">
                  <a:avLst/>
                </a:prstGeom>
              </p:spPr>
            </p:pic>
          </mc:Fallback>
        </mc:AlternateContent>
      </p:grpSp>
      <p:grpSp>
        <p:nvGrpSpPr>
          <p:cNvPr id="47" name="Group 46">
            <a:extLst>
              <a:ext uri="{FF2B5EF4-FFF2-40B4-BE49-F238E27FC236}">
                <a16:creationId xmlns:a16="http://schemas.microsoft.com/office/drawing/2014/main" id="{FCE97A8C-272A-0635-4B5D-C75FD51AADCB}"/>
              </a:ext>
            </a:extLst>
          </p:cNvPr>
          <p:cNvGrpSpPr/>
          <p:nvPr/>
        </p:nvGrpSpPr>
        <p:grpSpPr>
          <a:xfrm>
            <a:off x="452421" y="2749044"/>
            <a:ext cx="8931600" cy="780840"/>
            <a:chOff x="452421" y="2749044"/>
            <a:chExt cx="8931600" cy="780840"/>
          </a:xfrm>
        </p:grpSpPr>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B22442CC-B888-F471-4745-43B532A2EF05}"/>
                    </a:ext>
                  </a:extLst>
                </p14:cNvPr>
                <p14:cNvContentPartPr/>
                <p14:nvPr/>
              </p14:nvContentPartPr>
              <p14:xfrm>
                <a:off x="5913261" y="2807004"/>
                <a:ext cx="1011240" cy="83880"/>
              </p14:xfrm>
            </p:contentPart>
          </mc:Choice>
          <mc:Fallback>
            <p:pic>
              <p:nvPicPr>
                <p:cNvPr id="23" name="Ink 22">
                  <a:extLst>
                    <a:ext uri="{FF2B5EF4-FFF2-40B4-BE49-F238E27FC236}">
                      <a16:creationId xmlns:a16="http://schemas.microsoft.com/office/drawing/2014/main" id="{B22442CC-B888-F471-4745-43B532A2EF05}"/>
                    </a:ext>
                  </a:extLst>
                </p:cNvPr>
                <p:cNvPicPr/>
                <p:nvPr/>
              </p:nvPicPr>
              <p:blipFill>
                <a:blip r:embed="rId27"/>
                <a:stretch>
                  <a:fillRect/>
                </a:stretch>
              </p:blipFill>
              <p:spPr>
                <a:xfrm>
                  <a:off x="5895621" y="2789004"/>
                  <a:ext cx="1046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D1AE20BE-540B-0DB6-7319-29F906914522}"/>
                    </a:ext>
                  </a:extLst>
                </p14:cNvPr>
                <p14:cNvContentPartPr/>
                <p14:nvPr/>
              </p14:nvContentPartPr>
              <p14:xfrm>
                <a:off x="5099301" y="2781084"/>
                <a:ext cx="506160" cy="58320"/>
              </p14:xfrm>
            </p:contentPart>
          </mc:Choice>
          <mc:Fallback>
            <p:pic>
              <p:nvPicPr>
                <p:cNvPr id="24" name="Ink 23">
                  <a:extLst>
                    <a:ext uri="{FF2B5EF4-FFF2-40B4-BE49-F238E27FC236}">
                      <a16:creationId xmlns:a16="http://schemas.microsoft.com/office/drawing/2014/main" id="{D1AE20BE-540B-0DB6-7319-29F906914522}"/>
                    </a:ext>
                  </a:extLst>
                </p:cNvPr>
                <p:cNvPicPr/>
                <p:nvPr/>
              </p:nvPicPr>
              <p:blipFill>
                <a:blip r:embed="rId29"/>
                <a:stretch>
                  <a:fillRect/>
                </a:stretch>
              </p:blipFill>
              <p:spPr>
                <a:xfrm>
                  <a:off x="5081301" y="2763084"/>
                  <a:ext cx="541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475465EC-A56D-5AD9-DA89-39B8659AB807}"/>
                    </a:ext>
                  </a:extLst>
                </p14:cNvPr>
                <p14:cNvContentPartPr/>
                <p14:nvPr/>
              </p14:nvContentPartPr>
              <p14:xfrm>
                <a:off x="3510981" y="2792244"/>
                <a:ext cx="1455120" cy="73440"/>
              </p14:xfrm>
            </p:contentPart>
          </mc:Choice>
          <mc:Fallback>
            <p:pic>
              <p:nvPicPr>
                <p:cNvPr id="25" name="Ink 24">
                  <a:extLst>
                    <a:ext uri="{FF2B5EF4-FFF2-40B4-BE49-F238E27FC236}">
                      <a16:creationId xmlns:a16="http://schemas.microsoft.com/office/drawing/2014/main" id="{475465EC-A56D-5AD9-DA89-39B8659AB807}"/>
                    </a:ext>
                  </a:extLst>
                </p:cNvPr>
                <p:cNvPicPr/>
                <p:nvPr/>
              </p:nvPicPr>
              <p:blipFill>
                <a:blip r:embed="rId31"/>
                <a:stretch>
                  <a:fillRect/>
                </a:stretch>
              </p:blipFill>
              <p:spPr>
                <a:xfrm>
                  <a:off x="3492981" y="2774244"/>
                  <a:ext cx="1490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Ink 26">
                  <a:extLst>
                    <a:ext uri="{FF2B5EF4-FFF2-40B4-BE49-F238E27FC236}">
                      <a16:creationId xmlns:a16="http://schemas.microsoft.com/office/drawing/2014/main" id="{DEE371DB-B3D7-E9E6-92BC-423348E6A175}"/>
                    </a:ext>
                  </a:extLst>
                </p14:cNvPr>
                <p14:cNvContentPartPr/>
                <p14:nvPr/>
              </p14:nvContentPartPr>
              <p14:xfrm>
                <a:off x="2590101" y="2749044"/>
                <a:ext cx="623520" cy="113400"/>
              </p14:xfrm>
            </p:contentPart>
          </mc:Choice>
          <mc:Fallback>
            <p:pic>
              <p:nvPicPr>
                <p:cNvPr id="27" name="Ink 26">
                  <a:extLst>
                    <a:ext uri="{FF2B5EF4-FFF2-40B4-BE49-F238E27FC236}">
                      <a16:creationId xmlns:a16="http://schemas.microsoft.com/office/drawing/2014/main" id="{DEE371DB-B3D7-E9E6-92BC-423348E6A175}"/>
                    </a:ext>
                  </a:extLst>
                </p:cNvPr>
                <p:cNvPicPr/>
                <p:nvPr/>
              </p:nvPicPr>
              <p:blipFill>
                <a:blip r:embed="rId33"/>
                <a:stretch>
                  <a:fillRect/>
                </a:stretch>
              </p:blipFill>
              <p:spPr>
                <a:xfrm>
                  <a:off x="2572461" y="2731044"/>
                  <a:ext cx="6591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Ink 27">
                  <a:extLst>
                    <a:ext uri="{FF2B5EF4-FFF2-40B4-BE49-F238E27FC236}">
                      <a16:creationId xmlns:a16="http://schemas.microsoft.com/office/drawing/2014/main" id="{58CB3DAB-20D1-F9B4-1956-E61C23906468}"/>
                    </a:ext>
                  </a:extLst>
                </p14:cNvPr>
                <p14:cNvContentPartPr/>
                <p14:nvPr/>
              </p14:nvContentPartPr>
              <p14:xfrm>
                <a:off x="1860381" y="2755884"/>
                <a:ext cx="511560" cy="33840"/>
              </p14:xfrm>
            </p:contentPart>
          </mc:Choice>
          <mc:Fallback>
            <p:pic>
              <p:nvPicPr>
                <p:cNvPr id="28" name="Ink 27">
                  <a:extLst>
                    <a:ext uri="{FF2B5EF4-FFF2-40B4-BE49-F238E27FC236}">
                      <a16:creationId xmlns:a16="http://schemas.microsoft.com/office/drawing/2014/main" id="{58CB3DAB-20D1-F9B4-1956-E61C23906468}"/>
                    </a:ext>
                  </a:extLst>
                </p:cNvPr>
                <p:cNvPicPr/>
                <p:nvPr/>
              </p:nvPicPr>
              <p:blipFill>
                <a:blip r:embed="rId35"/>
                <a:stretch>
                  <a:fillRect/>
                </a:stretch>
              </p:blipFill>
              <p:spPr>
                <a:xfrm>
                  <a:off x="1842741" y="2738244"/>
                  <a:ext cx="547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Ink 29">
                  <a:extLst>
                    <a:ext uri="{FF2B5EF4-FFF2-40B4-BE49-F238E27FC236}">
                      <a16:creationId xmlns:a16="http://schemas.microsoft.com/office/drawing/2014/main" id="{9FA828EA-DA22-3BEB-E4D0-5FEC1C8EDE9E}"/>
                    </a:ext>
                  </a:extLst>
                </p14:cNvPr>
                <p14:cNvContentPartPr/>
                <p14:nvPr/>
              </p14:nvContentPartPr>
              <p14:xfrm>
                <a:off x="452421" y="2803044"/>
                <a:ext cx="1245600" cy="83520"/>
              </p14:xfrm>
            </p:contentPart>
          </mc:Choice>
          <mc:Fallback>
            <p:pic>
              <p:nvPicPr>
                <p:cNvPr id="30" name="Ink 29">
                  <a:extLst>
                    <a:ext uri="{FF2B5EF4-FFF2-40B4-BE49-F238E27FC236}">
                      <a16:creationId xmlns:a16="http://schemas.microsoft.com/office/drawing/2014/main" id="{9FA828EA-DA22-3BEB-E4D0-5FEC1C8EDE9E}"/>
                    </a:ext>
                  </a:extLst>
                </p:cNvPr>
                <p:cNvPicPr/>
                <p:nvPr/>
              </p:nvPicPr>
              <p:blipFill>
                <a:blip r:embed="rId37"/>
                <a:stretch>
                  <a:fillRect/>
                </a:stretch>
              </p:blipFill>
              <p:spPr>
                <a:xfrm>
                  <a:off x="434781" y="2785404"/>
                  <a:ext cx="1281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Ink 30">
                  <a:extLst>
                    <a:ext uri="{FF2B5EF4-FFF2-40B4-BE49-F238E27FC236}">
                      <a16:creationId xmlns:a16="http://schemas.microsoft.com/office/drawing/2014/main" id="{059BF62D-9D67-A00A-E88D-30BF9CC2B196}"/>
                    </a:ext>
                  </a:extLst>
                </p14:cNvPr>
                <p14:cNvContentPartPr/>
                <p14:nvPr/>
              </p14:nvContentPartPr>
              <p14:xfrm>
                <a:off x="8794341" y="3300564"/>
                <a:ext cx="589680" cy="103680"/>
              </p14:xfrm>
            </p:contentPart>
          </mc:Choice>
          <mc:Fallback>
            <p:pic>
              <p:nvPicPr>
                <p:cNvPr id="31" name="Ink 30">
                  <a:extLst>
                    <a:ext uri="{FF2B5EF4-FFF2-40B4-BE49-F238E27FC236}">
                      <a16:creationId xmlns:a16="http://schemas.microsoft.com/office/drawing/2014/main" id="{059BF62D-9D67-A00A-E88D-30BF9CC2B196}"/>
                    </a:ext>
                  </a:extLst>
                </p:cNvPr>
                <p:cNvPicPr/>
                <p:nvPr/>
              </p:nvPicPr>
              <p:blipFill>
                <a:blip r:embed="rId39"/>
                <a:stretch>
                  <a:fillRect/>
                </a:stretch>
              </p:blipFill>
              <p:spPr>
                <a:xfrm>
                  <a:off x="8776701" y="3282564"/>
                  <a:ext cx="6253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Ink 31">
                  <a:extLst>
                    <a:ext uri="{FF2B5EF4-FFF2-40B4-BE49-F238E27FC236}">
                      <a16:creationId xmlns:a16="http://schemas.microsoft.com/office/drawing/2014/main" id="{6D160AD3-45C3-B8E3-F245-160872BEDC56}"/>
                    </a:ext>
                  </a:extLst>
                </p14:cNvPr>
                <p14:cNvContentPartPr/>
                <p14:nvPr/>
              </p14:nvContentPartPr>
              <p14:xfrm>
                <a:off x="7875981" y="3388404"/>
                <a:ext cx="923040" cy="60480"/>
              </p14:xfrm>
            </p:contentPart>
          </mc:Choice>
          <mc:Fallback>
            <p:pic>
              <p:nvPicPr>
                <p:cNvPr id="32" name="Ink 31">
                  <a:extLst>
                    <a:ext uri="{FF2B5EF4-FFF2-40B4-BE49-F238E27FC236}">
                      <a16:creationId xmlns:a16="http://schemas.microsoft.com/office/drawing/2014/main" id="{6D160AD3-45C3-B8E3-F245-160872BEDC56}"/>
                    </a:ext>
                  </a:extLst>
                </p:cNvPr>
                <p:cNvPicPr/>
                <p:nvPr/>
              </p:nvPicPr>
              <p:blipFill>
                <a:blip r:embed="rId41"/>
                <a:stretch>
                  <a:fillRect/>
                </a:stretch>
              </p:blipFill>
              <p:spPr>
                <a:xfrm>
                  <a:off x="7857981" y="3370764"/>
                  <a:ext cx="958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38F1C926-EA38-9370-B32C-DA1361A1B40E}"/>
                    </a:ext>
                  </a:extLst>
                </p14:cNvPr>
                <p14:cNvContentPartPr/>
                <p14:nvPr/>
              </p14:nvContentPartPr>
              <p14:xfrm>
                <a:off x="6790581" y="3393444"/>
                <a:ext cx="723600" cy="66960"/>
              </p14:xfrm>
            </p:contentPart>
          </mc:Choice>
          <mc:Fallback>
            <p:pic>
              <p:nvPicPr>
                <p:cNvPr id="33" name="Ink 32">
                  <a:extLst>
                    <a:ext uri="{FF2B5EF4-FFF2-40B4-BE49-F238E27FC236}">
                      <a16:creationId xmlns:a16="http://schemas.microsoft.com/office/drawing/2014/main" id="{38F1C926-EA38-9370-B32C-DA1361A1B40E}"/>
                    </a:ext>
                  </a:extLst>
                </p:cNvPr>
                <p:cNvPicPr/>
                <p:nvPr/>
              </p:nvPicPr>
              <p:blipFill>
                <a:blip r:embed="rId43"/>
                <a:stretch>
                  <a:fillRect/>
                </a:stretch>
              </p:blipFill>
              <p:spPr>
                <a:xfrm>
                  <a:off x="6772581" y="3375804"/>
                  <a:ext cx="759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Ink 35">
                  <a:extLst>
                    <a:ext uri="{FF2B5EF4-FFF2-40B4-BE49-F238E27FC236}">
                      <a16:creationId xmlns:a16="http://schemas.microsoft.com/office/drawing/2014/main" id="{C148078A-6084-7385-890C-26D73B685B0D}"/>
                    </a:ext>
                  </a:extLst>
                </p14:cNvPr>
                <p14:cNvContentPartPr/>
                <p14:nvPr/>
              </p14:nvContentPartPr>
              <p14:xfrm>
                <a:off x="7063101" y="3506124"/>
                <a:ext cx="7560" cy="2880"/>
              </p14:xfrm>
            </p:contentPart>
          </mc:Choice>
          <mc:Fallback>
            <p:pic>
              <p:nvPicPr>
                <p:cNvPr id="36" name="Ink 35">
                  <a:extLst>
                    <a:ext uri="{FF2B5EF4-FFF2-40B4-BE49-F238E27FC236}">
                      <a16:creationId xmlns:a16="http://schemas.microsoft.com/office/drawing/2014/main" id="{C148078A-6084-7385-890C-26D73B685B0D}"/>
                    </a:ext>
                  </a:extLst>
                </p:cNvPr>
                <p:cNvPicPr/>
                <p:nvPr/>
              </p:nvPicPr>
              <p:blipFill>
                <a:blip r:embed="rId45"/>
                <a:stretch>
                  <a:fillRect/>
                </a:stretch>
              </p:blipFill>
              <p:spPr>
                <a:xfrm>
                  <a:off x="7045461" y="3488124"/>
                  <a:ext cx="43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Ink 37">
                  <a:extLst>
                    <a:ext uri="{FF2B5EF4-FFF2-40B4-BE49-F238E27FC236}">
                      <a16:creationId xmlns:a16="http://schemas.microsoft.com/office/drawing/2014/main" id="{3A69A961-C475-D331-C061-50C1D6E6DF69}"/>
                    </a:ext>
                  </a:extLst>
                </p14:cNvPr>
                <p14:cNvContentPartPr/>
                <p14:nvPr/>
              </p14:nvContentPartPr>
              <p14:xfrm>
                <a:off x="5918661" y="3395604"/>
                <a:ext cx="554760" cy="57960"/>
              </p14:xfrm>
            </p:contentPart>
          </mc:Choice>
          <mc:Fallback>
            <p:pic>
              <p:nvPicPr>
                <p:cNvPr id="38" name="Ink 37">
                  <a:extLst>
                    <a:ext uri="{FF2B5EF4-FFF2-40B4-BE49-F238E27FC236}">
                      <a16:creationId xmlns:a16="http://schemas.microsoft.com/office/drawing/2014/main" id="{3A69A961-C475-D331-C061-50C1D6E6DF69}"/>
                    </a:ext>
                  </a:extLst>
                </p:cNvPr>
                <p:cNvPicPr/>
                <p:nvPr/>
              </p:nvPicPr>
              <p:blipFill>
                <a:blip r:embed="rId47"/>
                <a:stretch>
                  <a:fillRect/>
                </a:stretch>
              </p:blipFill>
              <p:spPr>
                <a:xfrm>
                  <a:off x="5900661" y="3377964"/>
                  <a:ext cx="590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Ink 39">
                  <a:extLst>
                    <a:ext uri="{FF2B5EF4-FFF2-40B4-BE49-F238E27FC236}">
                      <a16:creationId xmlns:a16="http://schemas.microsoft.com/office/drawing/2014/main" id="{F09948B7-F399-4DC9-2145-4C1FD771D6CF}"/>
                    </a:ext>
                  </a:extLst>
                </p14:cNvPr>
                <p14:cNvContentPartPr/>
                <p14:nvPr/>
              </p14:nvContentPartPr>
              <p14:xfrm>
                <a:off x="4509261" y="3437724"/>
                <a:ext cx="1219320" cy="66600"/>
              </p14:xfrm>
            </p:contentPart>
          </mc:Choice>
          <mc:Fallback>
            <p:pic>
              <p:nvPicPr>
                <p:cNvPr id="40" name="Ink 39">
                  <a:extLst>
                    <a:ext uri="{FF2B5EF4-FFF2-40B4-BE49-F238E27FC236}">
                      <a16:creationId xmlns:a16="http://schemas.microsoft.com/office/drawing/2014/main" id="{F09948B7-F399-4DC9-2145-4C1FD771D6CF}"/>
                    </a:ext>
                  </a:extLst>
                </p:cNvPr>
                <p:cNvPicPr/>
                <p:nvPr/>
              </p:nvPicPr>
              <p:blipFill>
                <a:blip r:embed="rId49"/>
                <a:stretch>
                  <a:fillRect/>
                </a:stretch>
              </p:blipFill>
              <p:spPr>
                <a:xfrm>
                  <a:off x="4491261" y="3420084"/>
                  <a:ext cx="1254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 name="Ink 40">
                  <a:extLst>
                    <a:ext uri="{FF2B5EF4-FFF2-40B4-BE49-F238E27FC236}">
                      <a16:creationId xmlns:a16="http://schemas.microsoft.com/office/drawing/2014/main" id="{2026B554-7406-FB7A-7A4F-2B8A9CCF74F1}"/>
                    </a:ext>
                  </a:extLst>
                </p14:cNvPr>
                <p14:cNvContentPartPr/>
                <p14:nvPr/>
              </p14:nvContentPartPr>
              <p14:xfrm>
                <a:off x="3326301" y="3347724"/>
                <a:ext cx="1112040" cy="64080"/>
              </p14:xfrm>
            </p:contentPart>
          </mc:Choice>
          <mc:Fallback>
            <p:pic>
              <p:nvPicPr>
                <p:cNvPr id="41" name="Ink 40">
                  <a:extLst>
                    <a:ext uri="{FF2B5EF4-FFF2-40B4-BE49-F238E27FC236}">
                      <a16:creationId xmlns:a16="http://schemas.microsoft.com/office/drawing/2014/main" id="{2026B554-7406-FB7A-7A4F-2B8A9CCF74F1}"/>
                    </a:ext>
                  </a:extLst>
                </p:cNvPr>
                <p:cNvPicPr/>
                <p:nvPr/>
              </p:nvPicPr>
              <p:blipFill>
                <a:blip r:embed="rId51"/>
                <a:stretch>
                  <a:fillRect/>
                </a:stretch>
              </p:blipFill>
              <p:spPr>
                <a:xfrm>
                  <a:off x="3308661" y="3330084"/>
                  <a:ext cx="1147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3" name="Ink 42">
                  <a:extLst>
                    <a:ext uri="{FF2B5EF4-FFF2-40B4-BE49-F238E27FC236}">
                      <a16:creationId xmlns:a16="http://schemas.microsoft.com/office/drawing/2014/main" id="{88657328-C9EB-FF43-F7FB-E81C0B0779F5}"/>
                    </a:ext>
                  </a:extLst>
                </p14:cNvPr>
                <p14:cNvContentPartPr/>
                <p14:nvPr/>
              </p14:nvContentPartPr>
              <p14:xfrm>
                <a:off x="2251701" y="3449244"/>
                <a:ext cx="848520" cy="80640"/>
              </p14:xfrm>
            </p:contentPart>
          </mc:Choice>
          <mc:Fallback>
            <p:pic>
              <p:nvPicPr>
                <p:cNvPr id="43" name="Ink 42">
                  <a:extLst>
                    <a:ext uri="{FF2B5EF4-FFF2-40B4-BE49-F238E27FC236}">
                      <a16:creationId xmlns:a16="http://schemas.microsoft.com/office/drawing/2014/main" id="{88657328-C9EB-FF43-F7FB-E81C0B0779F5}"/>
                    </a:ext>
                  </a:extLst>
                </p:cNvPr>
                <p:cNvPicPr/>
                <p:nvPr/>
              </p:nvPicPr>
              <p:blipFill>
                <a:blip r:embed="rId53"/>
                <a:stretch>
                  <a:fillRect/>
                </a:stretch>
              </p:blipFill>
              <p:spPr>
                <a:xfrm>
                  <a:off x="2233701" y="3431604"/>
                  <a:ext cx="884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4" name="Ink 43">
                  <a:extLst>
                    <a:ext uri="{FF2B5EF4-FFF2-40B4-BE49-F238E27FC236}">
                      <a16:creationId xmlns:a16="http://schemas.microsoft.com/office/drawing/2014/main" id="{28AC50D0-6C47-055E-46DC-D459ACBF00FD}"/>
                    </a:ext>
                  </a:extLst>
                </p14:cNvPr>
                <p14:cNvContentPartPr/>
                <p14:nvPr/>
              </p14:nvContentPartPr>
              <p14:xfrm>
                <a:off x="1020141" y="3399204"/>
                <a:ext cx="1145520" cy="104400"/>
              </p14:xfrm>
            </p:contentPart>
          </mc:Choice>
          <mc:Fallback>
            <p:pic>
              <p:nvPicPr>
                <p:cNvPr id="44" name="Ink 43">
                  <a:extLst>
                    <a:ext uri="{FF2B5EF4-FFF2-40B4-BE49-F238E27FC236}">
                      <a16:creationId xmlns:a16="http://schemas.microsoft.com/office/drawing/2014/main" id="{28AC50D0-6C47-055E-46DC-D459ACBF00FD}"/>
                    </a:ext>
                  </a:extLst>
                </p:cNvPr>
                <p:cNvPicPr/>
                <p:nvPr/>
              </p:nvPicPr>
              <p:blipFill>
                <a:blip r:embed="rId55"/>
                <a:stretch>
                  <a:fillRect/>
                </a:stretch>
              </p:blipFill>
              <p:spPr>
                <a:xfrm>
                  <a:off x="1002141" y="3381204"/>
                  <a:ext cx="11811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6" name="Ink 45">
                  <a:extLst>
                    <a:ext uri="{FF2B5EF4-FFF2-40B4-BE49-F238E27FC236}">
                      <a16:creationId xmlns:a16="http://schemas.microsoft.com/office/drawing/2014/main" id="{BC5A78F5-DFFE-387A-3E18-61F5205EF703}"/>
                    </a:ext>
                  </a:extLst>
                </p14:cNvPr>
                <p14:cNvContentPartPr/>
                <p14:nvPr/>
              </p14:nvContentPartPr>
              <p14:xfrm>
                <a:off x="813861" y="2782884"/>
                <a:ext cx="1356480" cy="744480"/>
              </p14:xfrm>
            </p:contentPart>
          </mc:Choice>
          <mc:Fallback>
            <p:pic>
              <p:nvPicPr>
                <p:cNvPr id="46" name="Ink 45">
                  <a:extLst>
                    <a:ext uri="{FF2B5EF4-FFF2-40B4-BE49-F238E27FC236}">
                      <a16:creationId xmlns:a16="http://schemas.microsoft.com/office/drawing/2014/main" id="{BC5A78F5-DFFE-387A-3E18-61F5205EF703}"/>
                    </a:ext>
                  </a:extLst>
                </p:cNvPr>
                <p:cNvPicPr/>
                <p:nvPr/>
              </p:nvPicPr>
              <p:blipFill>
                <a:blip r:embed="rId57"/>
                <a:stretch>
                  <a:fillRect/>
                </a:stretch>
              </p:blipFill>
              <p:spPr>
                <a:xfrm>
                  <a:off x="796221" y="2764884"/>
                  <a:ext cx="1392120" cy="780120"/>
                </a:xfrm>
                <a:prstGeom prst="rect">
                  <a:avLst/>
                </a:prstGeom>
              </p:spPr>
            </p:pic>
          </mc:Fallback>
        </mc:AlternateContent>
      </p:grpSp>
      <p:grpSp>
        <p:nvGrpSpPr>
          <p:cNvPr id="50" name="Group 49">
            <a:extLst>
              <a:ext uri="{FF2B5EF4-FFF2-40B4-BE49-F238E27FC236}">
                <a16:creationId xmlns:a16="http://schemas.microsoft.com/office/drawing/2014/main" id="{CF6E031E-E53D-47A1-D406-E06DD1BB433E}"/>
              </a:ext>
            </a:extLst>
          </p:cNvPr>
          <p:cNvGrpSpPr/>
          <p:nvPr/>
        </p:nvGrpSpPr>
        <p:grpSpPr>
          <a:xfrm>
            <a:off x="6266781" y="4029204"/>
            <a:ext cx="2836440" cy="123840"/>
            <a:chOff x="6266781" y="4029204"/>
            <a:chExt cx="2836440" cy="123840"/>
          </a:xfrm>
        </p:grpSpPr>
        <mc:AlternateContent xmlns:mc="http://schemas.openxmlformats.org/markup-compatibility/2006">
          <mc:Choice xmlns:p14="http://schemas.microsoft.com/office/powerpoint/2010/main" Requires="p14">
            <p:contentPart p14:bwMode="auto" r:id="rId58">
              <p14:nvContentPartPr>
                <p14:cNvPr id="48" name="Ink 47">
                  <a:extLst>
                    <a:ext uri="{FF2B5EF4-FFF2-40B4-BE49-F238E27FC236}">
                      <a16:creationId xmlns:a16="http://schemas.microsoft.com/office/drawing/2014/main" id="{98BDFCB8-00A1-C630-BF81-4D16043A614D}"/>
                    </a:ext>
                  </a:extLst>
                </p14:cNvPr>
                <p14:cNvContentPartPr/>
                <p14:nvPr/>
              </p14:nvContentPartPr>
              <p14:xfrm>
                <a:off x="7622901" y="4029204"/>
                <a:ext cx="1480320" cy="123840"/>
              </p14:xfrm>
            </p:contentPart>
          </mc:Choice>
          <mc:Fallback>
            <p:pic>
              <p:nvPicPr>
                <p:cNvPr id="48" name="Ink 47">
                  <a:extLst>
                    <a:ext uri="{FF2B5EF4-FFF2-40B4-BE49-F238E27FC236}">
                      <a16:creationId xmlns:a16="http://schemas.microsoft.com/office/drawing/2014/main" id="{98BDFCB8-00A1-C630-BF81-4D16043A614D}"/>
                    </a:ext>
                  </a:extLst>
                </p:cNvPr>
                <p:cNvPicPr/>
                <p:nvPr/>
              </p:nvPicPr>
              <p:blipFill>
                <a:blip r:embed="rId59"/>
                <a:stretch>
                  <a:fillRect/>
                </a:stretch>
              </p:blipFill>
              <p:spPr>
                <a:xfrm>
                  <a:off x="7605261" y="4011204"/>
                  <a:ext cx="1515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 name="Ink 48">
                  <a:extLst>
                    <a:ext uri="{FF2B5EF4-FFF2-40B4-BE49-F238E27FC236}">
                      <a16:creationId xmlns:a16="http://schemas.microsoft.com/office/drawing/2014/main" id="{9BB2EBD9-D499-A7FA-2843-BCD6F7E9351E}"/>
                    </a:ext>
                  </a:extLst>
                </p14:cNvPr>
                <p14:cNvContentPartPr/>
                <p14:nvPr/>
              </p14:nvContentPartPr>
              <p14:xfrm>
                <a:off x="6266781" y="4045404"/>
                <a:ext cx="1047960" cy="61200"/>
              </p14:xfrm>
            </p:contentPart>
          </mc:Choice>
          <mc:Fallback>
            <p:pic>
              <p:nvPicPr>
                <p:cNvPr id="49" name="Ink 48">
                  <a:extLst>
                    <a:ext uri="{FF2B5EF4-FFF2-40B4-BE49-F238E27FC236}">
                      <a16:creationId xmlns:a16="http://schemas.microsoft.com/office/drawing/2014/main" id="{9BB2EBD9-D499-A7FA-2843-BCD6F7E9351E}"/>
                    </a:ext>
                  </a:extLst>
                </p:cNvPr>
                <p:cNvPicPr/>
                <p:nvPr/>
              </p:nvPicPr>
              <p:blipFill>
                <a:blip r:embed="rId61"/>
                <a:stretch>
                  <a:fillRect/>
                </a:stretch>
              </p:blipFill>
              <p:spPr>
                <a:xfrm>
                  <a:off x="6249141" y="4027404"/>
                  <a:ext cx="1083600" cy="96840"/>
                </a:xfrm>
                <a:prstGeom prst="rect">
                  <a:avLst/>
                </a:prstGeom>
              </p:spPr>
            </p:pic>
          </mc:Fallback>
        </mc:AlternateContent>
      </p:grpSp>
      <p:grpSp>
        <p:nvGrpSpPr>
          <p:cNvPr id="53" name="Group 52">
            <a:extLst>
              <a:ext uri="{FF2B5EF4-FFF2-40B4-BE49-F238E27FC236}">
                <a16:creationId xmlns:a16="http://schemas.microsoft.com/office/drawing/2014/main" id="{7164995A-9AFD-759A-E575-99A7E25AFE78}"/>
              </a:ext>
            </a:extLst>
          </p:cNvPr>
          <p:cNvGrpSpPr/>
          <p:nvPr/>
        </p:nvGrpSpPr>
        <p:grpSpPr>
          <a:xfrm>
            <a:off x="3402261" y="4042884"/>
            <a:ext cx="2733480" cy="88560"/>
            <a:chOff x="3402261" y="4042884"/>
            <a:chExt cx="2733480" cy="88560"/>
          </a:xfrm>
        </p:grpSpPr>
        <mc:AlternateContent xmlns:mc="http://schemas.openxmlformats.org/markup-compatibility/2006">
          <mc:Choice xmlns:p14="http://schemas.microsoft.com/office/powerpoint/2010/main" Requires="p14">
            <p:contentPart p14:bwMode="auto" r:id="rId62">
              <p14:nvContentPartPr>
                <p14:cNvPr id="51" name="Ink 50">
                  <a:extLst>
                    <a:ext uri="{FF2B5EF4-FFF2-40B4-BE49-F238E27FC236}">
                      <a16:creationId xmlns:a16="http://schemas.microsoft.com/office/drawing/2014/main" id="{CB1478F6-8472-8E4E-68BC-E7B7B7DA59FD}"/>
                    </a:ext>
                  </a:extLst>
                </p14:cNvPr>
                <p14:cNvContentPartPr/>
                <p14:nvPr/>
              </p14:nvContentPartPr>
              <p14:xfrm>
                <a:off x="4784661" y="4084644"/>
                <a:ext cx="1351080" cy="46800"/>
              </p14:xfrm>
            </p:contentPart>
          </mc:Choice>
          <mc:Fallback>
            <p:pic>
              <p:nvPicPr>
                <p:cNvPr id="51" name="Ink 50">
                  <a:extLst>
                    <a:ext uri="{FF2B5EF4-FFF2-40B4-BE49-F238E27FC236}">
                      <a16:creationId xmlns:a16="http://schemas.microsoft.com/office/drawing/2014/main" id="{CB1478F6-8472-8E4E-68BC-E7B7B7DA59FD}"/>
                    </a:ext>
                  </a:extLst>
                </p:cNvPr>
                <p:cNvPicPr/>
                <p:nvPr/>
              </p:nvPicPr>
              <p:blipFill>
                <a:blip r:embed="rId63"/>
                <a:stretch>
                  <a:fillRect/>
                </a:stretch>
              </p:blipFill>
              <p:spPr>
                <a:xfrm>
                  <a:off x="4766661" y="4066644"/>
                  <a:ext cx="13867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 name="Ink 51">
                  <a:extLst>
                    <a:ext uri="{FF2B5EF4-FFF2-40B4-BE49-F238E27FC236}">
                      <a16:creationId xmlns:a16="http://schemas.microsoft.com/office/drawing/2014/main" id="{483662D2-C54F-7114-5D5C-178D77BF4242}"/>
                    </a:ext>
                  </a:extLst>
                </p14:cNvPr>
                <p14:cNvContentPartPr/>
                <p14:nvPr/>
              </p14:nvContentPartPr>
              <p14:xfrm>
                <a:off x="3402261" y="4042884"/>
                <a:ext cx="1506600" cy="51840"/>
              </p14:xfrm>
            </p:contentPart>
          </mc:Choice>
          <mc:Fallback>
            <p:pic>
              <p:nvPicPr>
                <p:cNvPr id="52" name="Ink 51">
                  <a:extLst>
                    <a:ext uri="{FF2B5EF4-FFF2-40B4-BE49-F238E27FC236}">
                      <a16:creationId xmlns:a16="http://schemas.microsoft.com/office/drawing/2014/main" id="{483662D2-C54F-7114-5D5C-178D77BF4242}"/>
                    </a:ext>
                  </a:extLst>
                </p:cNvPr>
                <p:cNvPicPr/>
                <p:nvPr/>
              </p:nvPicPr>
              <p:blipFill>
                <a:blip r:embed="rId65"/>
                <a:stretch>
                  <a:fillRect/>
                </a:stretch>
              </p:blipFill>
              <p:spPr>
                <a:xfrm>
                  <a:off x="3384261" y="4024884"/>
                  <a:ext cx="1542240" cy="87480"/>
                </a:xfrm>
                <a:prstGeom prst="rect">
                  <a:avLst/>
                </a:prstGeom>
              </p:spPr>
            </p:pic>
          </mc:Fallback>
        </mc:AlternateContent>
      </p:grpSp>
      <p:grpSp>
        <p:nvGrpSpPr>
          <p:cNvPr id="57" name="Group 56">
            <a:extLst>
              <a:ext uri="{FF2B5EF4-FFF2-40B4-BE49-F238E27FC236}">
                <a16:creationId xmlns:a16="http://schemas.microsoft.com/office/drawing/2014/main" id="{ABE60C0F-35D6-F84C-297A-B4218A580FED}"/>
              </a:ext>
            </a:extLst>
          </p:cNvPr>
          <p:cNvGrpSpPr/>
          <p:nvPr/>
        </p:nvGrpSpPr>
        <p:grpSpPr>
          <a:xfrm>
            <a:off x="251541" y="3996804"/>
            <a:ext cx="3027240" cy="98280"/>
            <a:chOff x="251541" y="3996804"/>
            <a:chExt cx="3027240" cy="98280"/>
          </a:xfrm>
        </p:grpSpPr>
        <mc:AlternateContent xmlns:mc="http://schemas.openxmlformats.org/markup-compatibility/2006">
          <mc:Choice xmlns:p14="http://schemas.microsoft.com/office/powerpoint/2010/main" Requires="p14">
            <p:contentPart p14:bwMode="auto" r:id="rId66">
              <p14:nvContentPartPr>
                <p14:cNvPr id="54" name="Ink 53">
                  <a:extLst>
                    <a:ext uri="{FF2B5EF4-FFF2-40B4-BE49-F238E27FC236}">
                      <a16:creationId xmlns:a16="http://schemas.microsoft.com/office/drawing/2014/main" id="{98A20C1D-89A2-A5F3-DCE9-D8E568BCD820}"/>
                    </a:ext>
                  </a:extLst>
                </p14:cNvPr>
                <p14:cNvContentPartPr/>
                <p14:nvPr/>
              </p14:nvContentPartPr>
              <p14:xfrm>
                <a:off x="2780541" y="4030284"/>
                <a:ext cx="498240" cy="33120"/>
              </p14:xfrm>
            </p:contentPart>
          </mc:Choice>
          <mc:Fallback>
            <p:pic>
              <p:nvPicPr>
                <p:cNvPr id="54" name="Ink 53">
                  <a:extLst>
                    <a:ext uri="{FF2B5EF4-FFF2-40B4-BE49-F238E27FC236}">
                      <a16:creationId xmlns:a16="http://schemas.microsoft.com/office/drawing/2014/main" id="{98A20C1D-89A2-A5F3-DCE9-D8E568BCD820}"/>
                    </a:ext>
                  </a:extLst>
                </p:cNvPr>
                <p:cNvPicPr/>
                <p:nvPr/>
              </p:nvPicPr>
              <p:blipFill>
                <a:blip r:embed="rId67"/>
                <a:stretch>
                  <a:fillRect/>
                </a:stretch>
              </p:blipFill>
              <p:spPr>
                <a:xfrm>
                  <a:off x="2762541" y="4012644"/>
                  <a:ext cx="533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5" name="Ink 54">
                  <a:extLst>
                    <a:ext uri="{FF2B5EF4-FFF2-40B4-BE49-F238E27FC236}">
                      <a16:creationId xmlns:a16="http://schemas.microsoft.com/office/drawing/2014/main" id="{7E689EB5-D591-BAA4-C379-A9280CCBC836}"/>
                    </a:ext>
                  </a:extLst>
                </p14:cNvPr>
                <p14:cNvContentPartPr/>
                <p14:nvPr/>
              </p14:nvContentPartPr>
              <p14:xfrm>
                <a:off x="1556181" y="4001844"/>
                <a:ext cx="807840" cy="38520"/>
              </p14:xfrm>
            </p:contentPart>
          </mc:Choice>
          <mc:Fallback>
            <p:pic>
              <p:nvPicPr>
                <p:cNvPr id="55" name="Ink 54">
                  <a:extLst>
                    <a:ext uri="{FF2B5EF4-FFF2-40B4-BE49-F238E27FC236}">
                      <a16:creationId xmlns:a16="http://schemas.microsoft.com/office/drawing/2014/main" id="{7E689EB5-D591-BAA4-C379-A9280CCBC836}"/>
                    </a:ext>
                  </a:extLst>
                </p:cNvPr>
                <p:cNvPicPr/>
                <p:nvPr/>
              </p:nvPicPr>
              <p:blipFill>
                <a:blip r:embed="rId69"/>
                <a:stretch>
                  <a:fillRect/>
                </a:stretch>
              </p:blipFill>
              <p:spPr>
                <a:xfrm>
                  <a:off x="1538541" y="3984204"/>
                  <a:ext cx="843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Ink 55">
                  <a:extLst>
                    <a:ext uri="{FF2B5EF4-FFF2-40B4-BE49-F238E27FC236}">
                      <a16:creationId xmlns:a16="http://schemas.microsoft.com/office/drawing/2014/main" id="{55B0F538-045B-5E6F-83F1-DD9BE7834826}"/>
                    </a:ext>
                  </a:extLst>
                </p14:cNvPr>
                <p14:cNvContentPartPr/>
                <p14:nvPr/>
              </p14:nvContentPartPr>
              <p14:xfrm>
                <a:off x="251541" y="3996804"/>
                <a:ext cx="967680" cy="98280"/>
              </p14:xfrm>
            </p:contentPart>
          </mc:Choice>
          <mc:Fallback>
            <p:pic>
              <p:nvPicPr>
                <p:cNvPr id="56" name="Ink 55">
                  <a:extLst>
                    <a:ext uri="{FF2B5EF4-FFF2-40B4-BE49-F238E27FC236}">
                      <a16:creationId xmlns:a16="http://schemas.microsoft.com/office/drawing/2014/main" id="{55B0F538-045B-5E6F-83F1-DD9BE7834826}"/>
                    </a:ext>
                  </a:extLst>
                </p:cNvPr>
                <p:cNvPicPr/>
                <p:nvPr/>
              </p:nvPicPr>
              <p:blipFill>
                <a:blip r:embed="rId71"/>
                <a:stretch>
                  <a:fillRect/>
                </a:stretch>
              </p:blipFill>
              <p:spPr>
                <a:xfrm>
                  <a:off x="233901" y="3979164"/>
                  <a:ext cx="1003320" cy="13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79" name="Ink 78">
                <a:extLst>
                  <a:ext uri="{FF2B5EF4-FFF2-40B4-BE49-F238E27FC236}">
                    <a16:creationId xmlns:a16="http://schemas.microsoft.com/office/drawing/2014/main" id="{E3AD3F4E-D8A1-5EBB-A8AB-B234FB53C384}"/>
                  </a:ext>
                </a:extLst>
              </p14:cNvPr>
              <p14:cNvContentPartPr/>
              <p14:nvPr/>
            </p14:nvContentPartPr>
            <p14:xfrm>
              <a:off x="8416341" y="5186964"/>
              <a:ext cx="814320" cy="73080"/>
            </p14:xfrm>
          </p:contentPart>
        </mc:Choice>
        <mc:Fallback>
          <p:pic>
            <p:nvPicPr>
              <p:cNvPr id="79" name="Ink 78">
                <a:extLst>
                  <a:ext uri="{FF2B5EF4-FFF2-40B4-BE49-F238E27FC236}">
                    <a16:creationId xmlns:a16="http://schemas.microsoft.com/office/drawing/2014/main" id="{E3AD3F4E-D8A1-5EBB-A8AB-B234FB53C384}"/>
                  </a:ext>
                </a:extLst>
              </p:cNvPr>
              <p:cNvPicPr/>
              <p:nvPr/>
            </p:nvPicPr>
            <p:blipFill>
              <a:blip r:embed="rId73"/>
              <a:stretch>
                <a:fillRect/>
              </a:stretch>
            </p:blipFill>
            <p:spPr>
              <a:xfrm>
                <a:off x="8398701" y="5169324"/>
                <a:ext cx="849960" cy="108720"/>
              </a:xfrm>
              <a:prstGeom prst="rect">
                <a:avLst/>
              </a:prstGeom>
            </p:spPr>
          </p:pic>
        </mc:Fallback>
      </mc:AlternateContent>
      <p:grpSp>
        <p:nvGrpSpPr>
          <p:cNvPr id="82" name="Group 81">
            <a:extLst>
              <a:ext uri="{FF2B5EF4-FFF2-40B4-BE49-F238E27FC236}">
                <a16:creationId xmlns:a16="http://schemas.microsoft.com/office/drawing/2014/main" id="{CC549DDF-3330-6923-FA9D-1E2FE958A69F}"/>
              </a:ext>
            </a:extLst>
          </p:cNvPr>
          <p:cNvGrpSpPr/>
          <p:nvPr/>
        </p:nvGrpSpPr>
        <p:grpSpPr>
          <a:xfrm>
            <a:off x="472941" y="4549404"/>
            <a:ext cx="8871840" cy="781560"/>
            <a:chOff x="472941" y="4549404"/>
            <a:chExt cx="8871840" cy="781560"/>
          </a:xfrm>
        </p:grpSpPr>
        <mc:AlternateContent xmlns:mc="http://schemas.openxmlformats.org/markup-compatibility/2006">
          <mc:Choice xmlns:p14="http://schemas.microsoft.com/office/powerpoint/2010/main" Requires="p14">
            <p:contentPart p14:bwMode="auto" r:id="rId74">
              <p14:nvContentPartPr>
                <p14:cNvPr id="58" name="Ink 57">
                  <a:extLst>
                    <a:ext uri="{FF2B5EF4-FFF2-40B4-BE49-F238E27FC236}">
                      <a16:creationId xmlns:a16="http://schemas.microsoft.com/office/drawing/2014/main" id="{87DC53CF-A497-D791-2210-265E85C1C424}"/>
                    </a:ext>
                  </a:extLst>
                </p14:cNvPr>
                <p14:cNvContentPartPr/>
                <p14:nvPr/>
              </p14:nvContentPartPr>
              <p14:xfrm>
                <a:off x="8443341" y="4603404"/>
                <a:ext cx="857160" cy="53640"/>
              </p14:xfrm>
            </p:contentPart>
          </mc:Choice>
          <mc:Fallback>
            <p:pic>
              <p:nvPicPr>
                <p:cNvPr id="58" name="Ink 57">
                  <a:extLst>
                    <a:ext uri="{FF2B5EF4-FFF2-40B4-BE49-F238E27FC236}">
                      <a16:creationId xmlns:a16="http://schemas.microsoft.com/office/drawing/2014/main" id="{87DC53CF-A497-D791-2210-265E85C1C424}"/>
                    </a:ext>
                  </a:extLst>
                </p:cNvPr>
                <p:cNvPicPr/>
                <p:nvPr/>
              </p:nvPicPr>
              <p:blipFill>
                <a:blip r:embed="rId75"/>
                <a:stretch>
                  <a:fillRect/>
                </a:stretch>
              </p:blipFill>
              <p:spPr>
                <a:xfrm>
                  <a:off x="8425701" y="4585404"/>
                  <a:ext cx="892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9" name="Ink 58">
                  <a:extLst>
                    <a:ext uri="{FF2B5EF4-FFF2-40B4-BE49-F238E27FC236}">
                      <a16:creationId xmlns:a16="http://schemas.microsoft.com/office/drawing/2014/main" id="{A02420BA-DD84-F5C9-0F7D-FEB2159E7FA3}"/>
                    </a:ext>
                  </a:extLst>
                </p14:cNvPr>
                <p14:cNvContentPartPr/>
                <p14:nvPr/>
              </p14:nvContentPartPr>
              <p14:xfrm>
                <a:off x="7990461" y="4598724"/>
                <a:ext cx="404640" cy="24120"/>
              </p14:xfrm>
            </p:contentPart>
          </mc:Choice>
          <mc:Fallback>
            <p:pic>
              <p:nvPicPr>
                <p:cNvPr id="59" name="Ink 58">
                  <a:extLst>
                    <a:ext uri="{FF2B5EF4-FFF2-40B4-BE49-F238E27FC236}">
                      <a16:creationId xmlns:a16="http://schemas.microsoft.com/office/drawing/2014/main" id="{A02420BA-DD84-F5C9-0F7D-FEB2159E7FA3}"/>
                    </a:ext>
                  </a:extLst>
                </p:cNvPr>
                <p:cNvPicPr/>
                <p:nvPr/>
              </p:nvPicPr>
              <p:blipFill>
                <a:blip r:embed="rId77"/>
                <a:stretch>
                  <a:fillRect/>
                </a:stretch>
              </p:blipFill>
              <p:spPr>
                <a:xfrm>
                  <a:off x="7972461" y="4581084"/>
                  <a:ext cx="440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Ink 59">
                  <a:extLst>
                    <a:ext uri="{FF2B5EF4-FFF2-40B4-BE49-F238E27FC236}">
                      <a16:creationId xmlns:a16="http://schemas.microsoft.com/office/drawing/2014/main" id="{5ED1F958-9525-587B-FB79-8976839C3445}"/>
                    </a:ext>
                  </a:extLst>
                </p14:cNvPr>
                <p14:cNvContentPartPr/>
                <p14:nvPr/>
              </p14:nvContentPartPr>
              <p14:xfrm>
                <a:off x="6981381" y="4650924"/>
                <a:ext cx="810360" cy="68040"/>
              </p14:xfrm>
            </p:contentPart>
          </mc:Choice>
          <mc:Fallback>
            <p:pic>
              <p:nvPicPr>
                <p:cNvPr id="60" name="Ink 59">
                  <a:extLst>
                    <a:ext uri="{FF2B5EF4-FFF2-40B4-BE49-F238E27FC236}">
                      <a16:creationId xmlns:a16="http://schemas.microsoft.com/office/drawing/2014/main" id="{5ED1F958-9525-587B-FB79-8976839C3445}"/>
                    </a:ext>
                  </a:extLst>
                </p:cNvPr>
                <p:cNvPicPr/>
                <p:nvPr/>
              </p:nvPicPr>
              <p:blipFill>
                <a:blip r:embed="rId79"/>
                <a:stretch>
                  <a:fillRect/>
                </a:stretch>
              </p:blipFill>
              <p:spPr>
                <a:xfrm>
                  <a:off x="6963741" y="4632924"/>
                  <a:ext cx="846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2" name="Ink 61">
                  <a:extLst>
                    <a:ext uri="{FF2B5EF4-FFF2-40B4-BE49-F238E27FC236}">
                      <a16:creationId xmlns:a16="http://schemas.microsoft.com/office/drawing/2014/main" id="{E80976A2-DD1D-C5AB-C3EC-E6A628EE5BEF}"/>
                    </a:ext>
                  </a:extLst>
                </p14:cNvPr>
                <p14:cNvContentPartPr/>
                <p14:nvPr/>
              </p14:nvContentPartPr>
              <p14:xfrm>
                <a:off x="5862501" y="4670364"/>
                <a:ext cx="960480" cy="35280"/>
              </p14:xfrm>
            </p:contentPart>
          </mc:Choice>
          <mc:Fallback>
            <p:pic>
              <p:nvPicPr>
                <p:cNvPr id="62" name="Ink 61">
                  <a:extLst>
                    <a:ext uri="{FF2B5EF4-FFF2-40B4-BE49-F238E27FC236}">
                      <a16:creationId xmlns:a16="http://schemas.microsoft.com/office/drawing/2014/main" id="{E80976A2-DD1D-C5AB-C3EC-E6A628EE5BEF}"/>
                    </a:ext>
                  </a:extLst>
                </p:cNvPr>
                <p:cNvPicPr/>
                <p:nvPr/>
              </p:nvPicPr>
              <p:blipFill>
                <a:blip r:embed="rId81"/>
                <a:stretch>
                  <a:fillRect/>
                </a:stretch>
              </p:blipFill>
              <p:spPr>
                <a:xfrm>
                  <a:off x="5844861" y="4652724"/>
                  <a:ext cx="996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3" name="Ink 62">
                  <a:extLst>
                    <a:ext uri="{FF2B5EF4-FFF2-40B4-BE49-F238E27FC236}">
                      <a16:creationId xmlns:a16="http://schemas.microsoft.com/office/drawing/2014/main" id="{890B2D30-1335-8C72-15F3-AC3A76C14AB6}"/>
                    </a:ext>
                  </a:extLst>
                </p14:cNvPr>
                <p14:cNvContentPartPr/>
                <p14:nvPr/>
              </p14:nvContentPartPr>
              <p14:xfrm>
                <a:off x="5257341" y="4597284"/>
                <a:ext cx="516600" cy="55440"/>
              </p14:xfrm>
            </p:contentPart>
          </mc:Choice>
          <mc:Fallback>
            <p:pic>
              <p:nvPicPr>
                <p:cNvPr id="63" name="Ink 62">
                  <a:extLst>
                    <a:ext uri="{FF2B5EF4-FFF2-40B4-BE49-F238E27FC236}">
                      <a16:creationId xmlns:a16="http://schemas.microsoft.com/office/drawing/2014/main" id="{890B2D30-1335-8C72-15F3-AC3A76C14AB6}"/>
                    </a:ext>
                  </a:extLst>
                </p:cNvPr>
                <p:cNvPicPr/>
                <p:nvPr/>
              </p:nvPicPr>
              <p:blipFill>
                <a:blip r:embed="rId83"/>
                <a:stretch>
                  <a:fillRect/>
                </a:stretch>
              </p:blipFill>
              <p:spPr>
                <a:xfrm>
                  <a:off x="5239701" y="4579644"/>
                  <a:ext cx="552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Ink 63">
                  <a:extLst>
                    <a:ext uri="{FF2B5EF4-FFF2-40B4-BE49-F238E27FC236}">
                      <a16:creationId xmlns:a16="http://schemas.microsoft.com/office/drawing/2014/main" id="{CC40576A-DB36-604D-2567-72AFBB28C73F}"/>
                    </a:ext>
                  </a:extLst>
                </p14:cNvPr>
                <p14:cNvContentPartPr/>
                <p14:nvPr/>
              </p14:nvContentPartPr>
              <p14:xfrm>
                <a:off x="3996981" y="4641564"/>
                <a:ext cx="1102680" cy="53640"/>
              </p14:xfrm>
            </p:contentPart>
          </mc:Choice>
          <mc:Fallback>
            <p:pic>
              <p:nvPicPr>
                <p:cNvPr id="64" name="Ink 63">
                  <a:extLst>
                    <a:ext uri="{FF2B5EF4-FFF2-40B4-BE49-F238E27FC236}">
                      <a16:creationId xmlns:a16="http://schemas.microsoft.com/office/drawing/2014/main" id="{CC40576A-DB36-604D-2567-72AFBB28C73F}"/>
                    </a:ext>
                  </a:extLst>
                </p:cNvPr>
                <p:cNvPicPr/>
                <p:nvPr/>
              </p:nvPicPr>
              <p:blipFill>
                <a:blip r:embed="rId85"/>
                <a:stretch>
                  <a:fillRect/>
                </a:stretch>
              </p:blipFill>
              <p:spPr>
                <a:xfrm>
                  <a:off x="3978981" y="4623564"/>
                  <a:ext cx="1138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6" name="Ink 65">
                  <a:extLst>
                    <a:ext uri="{FF2B5EF4-FFF2-40B4-BE49-F238E27FC236}">
                      <a16:creationId xmlns:a16="http://schemas.microsoft.com/office/drawing/2014/main" id="{51F4D5D7-C7B1-B520-B340-E5F47849F147}"/>
                    </a:ext>
                  </a:extLst>
                </p14:cNvPr>
                <p14:cNvContentPartPr/>
                <p14:nvPr/>
              </p14:nvContentPartPr>
              <p14:xfrm>
                <a:off x="3424581" y="4549404"/>
                <a:ext cx="332280" cy="66600"/>
              </p14:xfrm>
            </p:contentPart>
          </mc:Choice>
          <mc:Fallback>
            <p:pic>
              <p:nvPicPr>
                <p:cNvPr id="66" name="Ink 65">
                  <a:extLst>
                    <a:ext uri="{FF2B5EF4-FFF2-40B4-BE49-F238E27FC236}">
                      <a16:creationId xmlns:a16="http://schemas.microsoft.com/office/drawing/2014/main" id="{51F4D5D7-C7B1-B520-B340-E5F47849F147}"/>
                    </a:ext>
                  </a:extLst>
                </p:cNvPr>
                <p:cNvPicPr/>
                <p:nvPr/>
              </p:nvPicPr>
              <p:blipFill>
                <a:blip r:embed="rId87"/>
                <a:stretch>
                  <a:fillRect/>
                </a:stretch>
              </p:blipFill>
              <p:spPr>
                <a:xfrm>
                  <a:off x="3406581" y="4531764"/>
                  <a:ext cx="367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7" name="Ink 66">
                  <a:extLst>
                    <a:ext uri="{FF2B5EF4-FFF2-40B4-BE49-F238E27FC236}">
                      <a16:creationId xmlns:a16="http://schemas.microsoft.com/office/drawing/2014/main" id="{F5A7BE4A-2E73-9F30-9075-F813AD2CB9E1}"/>
                    </a:ext>
                  </a:extLst>
                </p14:cNvPr>
                <p14:cNvContentPartPr/>
                <p14:nvPr/>
              </p14:nvContentPartPr>
              <p14:xfrm>
                <a:off x="2621061" y="4659924"/>
                <a:ext cx="494280" cy="45000"/>
              </p14:xfrm>
            </p:contentPart>
          </mc:Choice>
          <mc:Fallback>
            <p:pic>
              <p:nvPicPr>
                <p:cNvPr id="67" name="Ink 66">
                  <a:extLst>
                    <a:ext uri="{FF2B5EF4-FFF2-40B4-BE49-F238E27FC236}">
                      <a16:creationId xmlns:a16="http://schemas.microsoft.com/office/drawing/2014/main" id="{F5A7BE4A-2E73-9F30-9075-F813AD2CB9E1}"/>
                    </a:ext>
                  </a:extLst>
                </p:cNvPr>
                <p:cNvPicPr/>
                <p:nvPr/>
              </p:nvPicPr>
              <p:blipFill>
                <a:blip r:embed="rId89"/>
                <a:stretch>
                  <a:fillRect/>
                </a:stretch>
              </p:blipFill>
              <p:spPr>
                <a:xfrm>
                  <a:off x="2603421" y="4642284"/>
                  <a:ext cx="529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9" name="Ink 68">
                  <a:extLst>
                    <a:ext uri="{FF2B5EF4-FFF2-40B4-BE49-F238E27FC236}">
                      <a16:creationId xmlns:a16="http://schemas.microsoft.com/office/drawing/2014/main" id="{D00B42A5-5D94-F647-2949-E5D386754C3E}"/>
                    </a:ext>
                  </a:extLst>
                </p14:cNvPr>
                <p14:cNvContentPartPr/>
                <p14:nvPr/>
              </p14:nvContentPartPr>
              <p14:xfrm>
                <a:off x="1816461" y="4611684"/>
                <a:ext cx="929520" cy="55080"/>
              </p14:xfrm>
            </p:contentPart>
          </mc:Choice>
          <mc:Fallback>
            <p:pic>
              <p:nvPicPr>
                <p:cNvPr id="69" name="Ink 68">
                  <a:extLst>
                    <a:ext uri="{FF2B5EF4-FFF2-40B4-BE49-F238E27FC236}">
                      <a16:creationId xmlns:a16="http://schemas.microsoft.com/office/drawing/2014/main" id="{D00B42A5-5D94-F647-2949-E5D386754C3E}"/>
                    </a:ext>
                  </a:extLst>
                </p:cNvPr>
                <p:cNvPicPr/>
                <p:nvPr/>
              </p:nvPicPr>
              <p:blipFill>
                <a:blip r:embed="rId91"/>
                <a:stretch>
                  <a:fillRect/>
                </a:stretch>
              </p:blipFill>
              <p:spPr>
                <a:xfrm>
                  <a:off x="1798461" y="4594044"/>
                  <a:ext cx="965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1" name="Ink 70">
                  <a:extLst>
                    <a:ext uri="{FF2B5EF4-FFF2-40B4-BE49-F238E27FC236}">
                      <a16:creationId xmlns:a16="http://schemas.microsoft.com/office/drawing/2014/main" id="{C2684DA0-D0D7-4A96-2A2F-3C0EB62ED290}"/>
                    </a:ext>
                  </a:extLst>
                </p14:cNvPr>
                <p14:cNvContentPartPr/>
                <p14:nvPr/>
              </p14:nvContentPartPr>
              <p14:xfrm>
                <a:off x="472941" y="4635804"/>
                <a:ext cx="1157400" cy="67320"/>
              </p14:xfrm>
            </p:contentPart>
          </mc:Choice>
          <mc:Fallback>
            <p:pic>
              <p:nvPicPr>
                <p:cNvPr id="71" name="Ink 70">
                  <a:extLst>
                    <a:ext uri="{FF2B5EF4-FFF2-40B4-BE49-F238E27FC236}">
                      <a16:creationId xmlns:a16="http://schemas.microsoft.com/office/drawing/2014/main" id="{C2684DA0-D0D7-4A96-2A2F-3C0EB62ED290}"/>
                    </a:ext>
                  </a:extLst>
                </p:cNvPr>
                <p:cNvPicPr/>
                <p:nvPr/>
              </p:nvPicPr>
              <p:blipFill>
                <a:blip r:embed="rId93"/>
                <a:stretch>
                  <a:fillRect/>
                </a:stretch>
              </p:blipFill>
              <p:spPr>
                <a:xfrm>
                  <a:off x="454941" y="4618164"/>
                  <a:ext cx="1193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6" name="Ink 75">
                  <a:extLst>
                    <a:ext uri="{FF2B5EF4-FFF2-40B4-BE49-F238E27FC236}">
                      <a16:creationId xmlns:a16="http://schemas.microsoft.com/office/drawing/2014/main" id="{B183092D-B34A-FEF9-9683-9CD50F134083}"/>
                    </a:ext>
                  </a:extLst>
                </p14:cNvPr>
                <p14:cNvContentPartPr/>
                <p14:nvPr/>
              </p14:nvContentPartPr>
              <p14:xfrm>
                <a:off x="6449301" y="5200284"/>
                <a:ext cx="538920" cy="28800"/>
              </p14:xfrm>
            </p:contentPart>
          </mc:Choice>
          <mc:Fallback>
            <p:pic>
              <p:nvPicPr>
                <p:cNvPr id="76" name="Ink 75">
                  <a:extLst>
                    <a:ext uri="{FF2B5EF4-FFF2-40B4-BE49-F238E27FC236}">
                      <a16:creationId xmlns:a16="http://schemas.microsoft.com/office/drawing/2014/main" id="{B183092D-B34A-FEF9-9683-9CD50F134083}"/>
                    </a:ext>
                  </a:extLst>
                </p:cNvPr>
                <p:cNvPicPr/>
                <p:nvPr/>
              </p:nvPicPr>
              <p:blipFill>
                <a:blip r:embed="rId95"/>
                <a:stretch>
                  <a:fillRect/>
                </a:stretch>
              </p:blipFill>
              <p:spPr>
                <a:xfrm>
                  <a:off x="6431661" y="5182644"/>
                  <a:ext cx="5745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7" name="Ink 76">
                  <a:extLst>
                    <a:ext uri="{FF2B5EF4-FFF2-40B4-BE49-F238E27FC236}">
                      <a16:creationId xmlns:a16="http://schemas.microsoft.com/office/drawing/2014/main" id="{B14DD77D-76BF-566B-020F-134EF3BCB7B5}"/>
                    </a:ext>
                  </a:extLst>
                </p14:cNvPr>
                <p14:cNvContentPartPr/>
                <p14:nvPr/>
              </p14:nvContentPartPr>
              <p14:xfrm>
                <a:off x="4950621" y="5261844"/>
                <a:ext cx="1194840" cy="69120"/>
              </p14:xfrm>
            </p:contentPart>
          </mc:Choice>
          <mc:Fallback>
            <p:pic>
              <p:nvPicPr>
                <p:cNvPr id="77" name="Ink 76">
                  <a:extLst>
                    <a:ext uri="{FF2B5EF4-FFF2-40B4-BE49-F238E27FC236}">
                      <a16:creationId xmlns:a16="http://schemas.microsoft.com/office/drawing/2014/main" id="{B14DD77D-76BF-566B-020F-134EF3BCB7B5}"/>
                    </a:ext>
                  </a:extLst>
                </p:cNvPr>
                <p:cNvPicPr/>
                <p:nvPr/>
              </p:nvPicPr>
              <p:blipFill>
                <a:blip r:embed="rId97"/>
                <a:stretch>
                  <a:fillRect/>
                </a:stretch>
              </p:blipFill>
              <p:spPr>
                <a:xfrm>
                  <a:off x="4932621" y="5244204"/>
                  <a:ext cx="1230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3" name="Ink 72">
                  <a:extLst>
                    <a:ext uri="{FF2B5EF4-FFF2-40B4-BE49-F238E27FC236}">
                      <a16:creationId xmlns:a16="http://schemas.microsoft.com/office/drawing/2014/main" id="{C7B7F8E6-3055-902E-F884-7351B6C1645D}"/>
                    </a:ext>
                  </a:extLst>
                </p14:cNvPr>
                <p14:cNvContentPartPr/>
                <p14:nvPr/>
              </p14:nvContentPartPr>
              <p14:xfrm>
                <a:off x="8675901" y="5090124"/>
                <a:ext cx="649800" cy="108000"/>
              </p14:xfrm>
            </p:contentPart>
          </mc:Choice>
          <mc:Fallback>
            <p:pic>
              <p:nvPicPr>
                <p:cNvPr id="73" name="Ink 72">
                  <a:extLst>
                    <a:ext uri="{FF2B5EF4-FFF2-40B4-BE49-F238E27FC236}">
                      <a16:creationId xmlns:a16="http://schemas.microsoft.com/office/drawing/2014/main" id="{C7B7F8E6-3055-902E-F884-7351B6C1645D}"/>
                    </a:ext>
                  </a:extLst>
                </p:cNvPr>
                <p:cNvPicPr/>
                <p:nvPr/>
              </p:nvPicPr>
              <p:blipFill>
                <a:blip r:embed="rId99"/>
                <a:stretch>
                  <a:fillRect/>
                </a:stretch>
              </p:blipFill>
              <p:spPr>
                <a:xfrm>
                  <a:off x="8658261" y="5072484"/>
                  <a:ext cx="685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4" name="Ink 73">
                  <a:extLst>
                    <a:ext uri="{FF2B5EF4-FFF2-40B4-BE49-F238E27FC236}">
                      <a16:creationId xmlns:a16="http://schemas.microsoft.com/office/drawing/2014/main" id="{5A1F3D28-0AD8-9A45-BC82-39EE3B713DDB}"/>
                    </a:ext>
                  </a:extLst>
                </p14:cNvPr>
                <p14:cNvContentPartPr/>
                <p14:nvPr/>
              </p14:nvContentPartPr>
              <p14:xfrm>
                <a:off x="7117101" y="5154924"/>
                <a:ext cx="1334520" cy="68760"/>
              </p14:xfrm>
            </p:contentPart>
          </mc:Choice>
          <mc:Fallback>
            <p:pic>
              <p:nvPicPr>
                <p:cNvPr id="74" name="Ink 73">
                  <a:extLst>
                    <a:ext uri="{FF2B5EF4-FFF2-40B4-BE49-F238E27FC236}">
                      <a16:creationId xmlns:a16="http://schemas.microsoft.com/office/drawing/2014/main" id="{5A1F3D28-0AD8-9A45-BC82-39EE3B713DDB}"/>
                    </a:ext>
                  </a:extLst>
                </p:cNvPr>
                <p:cNvPicPr/>
                <p:nvPr/>
              </p:nvPicPr>
              <p:blipFill>
                <a:blip r:embed="rId101"/>
                <a:stretch>
                  <a:fillRect/>
                </a:stretch>
              </p:blipFill>
              <p:spPr>
                <a:xfrm>
                  <a:off x="7099461" y="5137284"/>
                  <a:ext cx="1370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1" name="Ink 80">
                  <a:extLst>
                    <a:ext uri="{FF2B5EF4-FFF2-40B4-BE49-F238E27FC236}">
                      <a16:creationId xmlns:a16="http://schemas.microsoft.com/office/drawing/2014/main" id="{5266C218-2B3B-5C2E-CE96-1E4748520CF4}"/>
                    </a:ext>
                  </a:extLst>
                </p14:cNvPr>
                <p14:cNvContentPartPr/>
                <p14:nvPr/>
              </p14:nvContentPartPr>
              <p14:xfrm>
                <a:off x="4697541" y="4579644"/>
                <a:ext cx="4647240" cy="705600"/>
              </p14:xfrm>
            </p:contentPart>
          </mc:Choice>
          <mc:Fallback>
            <p:pic>
              <p:nvPicPr>
                <p:cNvPr id="81" name="Ink 80">
                  <a:extLst>
                    <a:ext uri="{FF2B5EF4-FFF2-40B4-BE49-F238E27FC236}">
                      <a16:creationId xmlns:a16="http://schemas.microsoft.com/office/drawing/2014/main" id="{5266C218-2B3B-5C2E-CE96-1E4748520CF4}"/>
                    </a:ext>
                  </a:extLst>
                </p:cNvPr>
                <p:cNvPicPr/>
                <p:nvPr/>
              </p:nvPicPr>
              <p:blipFill>
                <a:blip r:embed="rId103"/>
                <a:stretch>
                  <a:fillRect/>
                </a:stretch>
              </p:blipFill>
              <p:spPr>
                <a:xfrm>
                  <a:off x="4679541" y="4561644"/>
                  <a:ext cx="4682880" cy="74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83" name="Ink 82">
                <a:extLst>
                  <a:ext uri="{FF2B5EF4-FFF2-40B4-BE49-F238E27FC236}">
                    <a16:creationId xmlns:a16="http://schemas.microsoft.com/office/drawing/2014/main" id="{CFB5339B-7C6C-19BD-C5C3-56C94E66B7CA}"/>
                  </a:ext>
                </a:extLst>
              </p14:cNvPr>
              <p14:cNvContentPartPr/>
              <p14:nvPr/>
            </p14:nvContentPartPr>
            <p14:xfrm>
              <a:off x="2545821" y="4621764"/>
              <a:ext cx="1503000" cy="756360"/>
            </p14:xfrm>
          </p:contentPart>
        </mc:Choice>
        <mc:Fallback>
          <p:pic>
            <p:nvPicPr>
              <p:cNvPr id="83" name="Ink 82">
                <a:extLst>
                  <a:ext uri="{FF2B5EF4-FFF2-40B4-BE49-F238E27FC236}">
                    <a16:creationId xmlns:a16="http://schemas.microsoft.com/office/drawing/2014/main" id="{CFB5339B-7C6C-19BD-C5C3-56C94E66B7CA}"/>
                  </a:ext>
                </a:extLst>
              </p:cNvPr>
              <p:cNvPicPr/>
              <p:nvPr/>
            </p:nvPicPr>
            <p:blipFill>
              <a:blip r:embed="rId105"/>
              <a:stretch>
                <a:fillRect/>
              </a:stretch>
            </p:blipFill>
            <p:spPr>
              <a:xfrm>
                <a:off x="2528181" y="4604124"/>
                <a:ext cx="1538640" cy="792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4" name="Ink 83">
                <a:extLst>
                  <a:ext uri="{FF2B5EF4-FFF2-40B4-BE49-F238E27FC236}">
                    <a16:creationId xmlns:a16="http://schemas.microsoft.com/office/drawing/2014/main" id="{305DDCC6-C6E5-4193-349E-6ACD70ECD2F1}"/>
                  </a:ext>
                </a:extLst>
              </p14:cNvPr>
              <p14:cNvContentPartPr/>
              <p14:nvPr/>
            </p14:nvContentPartPr>
            <p14:xfrm>
              <a:off x="701541" y="4526724"/>
              <a:ext cx="1834200" cy="750960"/>
            </p14:xfrm>
          </p:contentPart>
        </mc:Choice>
        <mc:Fallback>
          <p:pic>
            <p:nvPicPr>
              <p:cNvPr id="84" name="Ink 83">
                <a:extLst>
                  <a:ext uri="{FF2B5EF4-FFF2-40B4-BE49-F238E27FC236}">
                    <a16:creationId xmlns:a16="http://schemas.microsoft.com/office/drawing/2014/main" id="{305DDCC6-C6E5-4193-349E-6ACD70ECD2F1}"/>
                  </a:ext>
                </a:extLst>
              </p:cNvPr>
              <p:cNvPicPr/>
              <p:nvPr/>
            </p:nvPicPr>
            <p:blipFill>
              <a:blip r:embed="rId107"/>
              <a:stretch>
                <a:fillRect/>
              </a:stretch>
            </p:blipFill>
            <p:spPr>
              <a:xfrm>
                <a:off x="683541" y="4509084"/>
                <a:ext cx="1869840" cy="786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5" name="Ink 84">
                <a:extLst>
                  <a:ext uri="{FF2B5EF4-FFF2-40B4-BE49-F238E27FC236}">
                    <a16:creationId xmlns:a16="http://schemas.microsoft.com/office/drawing/2014/main" id="{D0B591A6-5C9A-4E1D-DE30-4DA4C15A43A6}"/>
                  </a:ext>
                </a:extLst>
              </p14:cNvPr>
              <p14:cNvContentPartPr/>
              <p14:nvPr/>
            </p14:nvContentPartPr>
            <p14:xfrm>
              <a:off x="685341" y="4666404"/>
              <a:ext cx="1765800" cy="669960"/>
            </p14:xfrm>
          </p:contentPart>
        </mc:Choice>
        <mc:Fallback>
          <p:pic>
            <p:nvPicPr>
              <p:cNvPr id="85" name="Ink 84">
                <a:extLst>
                  <a:ext uri="{FF2B5EF4-FFF2-40B4-BE49-F238E27FC236}">
                    <a16:creationId xmlns:a16="http://schemas.microsoft.com/office/drawing/2014/main" id="{D0B591A6-5C9A-4E1D-DE30-4DA4C15A43A6}"/>
                  </a:ext>
                </a:extLst>
              </p:cNvPr>
              <p:cNvPicPr/>
              <p:nvPr/>
            </p:nvPicPr>
            <p:blipFill>
              <a:blip r:embed="rId109"/>
              <a:stretch>
                <a:fillRect/>
              </a:stretch>
            </p:blipFill>
            <p:spPr>
              <a:xfrm>
                <a:off x="667701" y="4648764"/>
                <a:ext cx="1801440" cy="705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6" name="Ink 85">
                <a:extLst>
                  <a:ext uri="{FF2B5EF4-FFF2-40B4-BE49-F238E27FC236}">
                    <a16:creationId xmlns:a16="http://schemas.microsoft.com/office/drawing/2014/main" id="{F4C78947-27EC-6C1F-FE4C-1D55450DD7CF}"/>
                  </a:ext>
                </a:extLst>
              </p14:cNvPr>
              <p14:cNvContentPartPr/>
              <p14:nvPr/>
            </p14:nvContentPartPr>
            <p14:xfrm>
              <a:off x="8606781" y="5190204"/>
              <a:ext cx="871560" cy="681480"/>
            </p14:xfrm>
          </p:contentPart>
        </mc:Choice>
        <mc:Fallback>
          <p:pic>
            <p:nvPicPr>
              <p:cNvPr id="86" name="Ink 85">
                <a:extLst>
                  <a:ext uri="{FF2B5EF4-FFF2-40B4-BE49-F238E27FC236}">
                    <a16:creationId xmlns:a16="http://schemas.microsoft.com/office/drawing/2014/main" id="{F4C78947-27EC-6C1F-FE4C-1D55450DD7CF}"/>
                  </a:ext>
                </a:extLst>
              </p:cNvPr>
              <p:cNvPicPr/>
              <p:nvPr/>
            </p:nvPicPr>
            <p:blipFill>
              <a:blip r:embed="rId111"/>
              <a:stretch>
                <a:fillRect/>
              </a:stretch>
            </p:blipFill>
            <p:spPr>
              <a:xfrm>
                <a:off x="8589141" y="5172564"/>
                <a:ext cx="907200" cy="717120"/>
              </a:xfrm>
              <a:prstGeom prst="rect">
                <a:avLst/>
              </a:prstGeom>
            </p:spPr>
          </p:pic>
        </mc:Fallback>
      </mc:AlternateContent>
      <p:grpSp>
        <p:nvGrpSpPr>
          <p:cNvPr id="89" name="Group 88">
            <a:extLst>
              <a:ext uri="{FF2B5EF4-FFF2-40B4-BE49-F238E27FC236}">
                <a16:creationId xmlns:a16="http://schemas.microsoft.com/office/drawing/2014/main" id="{B1BCEC10-0674-C44A-E156-B797658ECA35}"/>
              </a:ext>
            </a:extLst>
          </p:cNvPr>
          <p:cNvGrpSpPr/>
          <p:nvPr/>
        </p:nvGrpSpPr>
        <p:grpSpPr>
          <a:xfrm>
            <a:off x="6687621" y="5875644"/>
            <a:ext cx="1672560" cy="70200"/>
            <a:chOff x="6687621" y="5875644"/>
            <a:chExt cx="1672560" cy="70200"/>
          </a:xfrm>
        </p:grpSpPr>
        <mc:AlternateContent xmlns:mc="http://schemas.openxmlformats.org/markup-compatibility/2006">
          <mc:Choice xmlns:p14="http://schemas.microsoft.com/office/powerpoint/2010/main" Requires="p14">
            <p:contentPart p14:bwMode="auto" r:id="rId112">
              <p14:nvContentPartPr>
                <p14:cNvPr id="87" name="Ink 86">
                  <a:extLst>
                    <a:ext uri="{FF2B5EF4-FFF2-40B4-BE49-F238E27FC236}">
                      <a16:creationId xmlns:a16="http://schemas.microsoft.com/office/drawing/2014/main" id="{717950A3-9E8E-E21B-06A0-4B78B7A75486}"/>
                    </a:ext>
                  </a:extLst>
                </p14:cNvPr>
                <p14:cNvContentPartPr/>
                <p14:nvPr/>
              </p14:nvContentPartPr>
              <p14:xfrm>
                <a:off x="7479981" y="5875644"/>
                <a:ext cx="880200" cy="65160"/>
              </p14:xfrm>
            </p:contentPart>
          </mc:Choice>
          <mc:Fallback>
            <p:pic>
              <p:nvPicPr>
                <p:cNvPr id="87" name="Ink 86">
                  <a:extLst>
                    <a:ext uri="{FF2B5EF4-FFF2-40B4-BE49-F238E27FC236}">
                      <a16:creationId xmlns:a16="http://schemas.microsoft.com/office/drawing/2014/main" id="{717950A3-9E8E-E21B-06A0-4B78B7A75486}"/>
                    </a:ext>
                  </a:extLst>
                </p:cNvPr>
                <p:cNvPicPr/>
                <p:nvPr/>
              </p:nvPicPr>
              <p:blipFill>
                <a:blip r:embed="rId113"/>
                <a:stretch>
                  <a:fillRect/>
                </a:stretch>
              </p:blipFill>
              <p:spPr>
                <a:xfrm>
                  <a:off x="7462341" y="5857644"/>
                  <a:ext cx="915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8" name="Ink 87">
                  <a:extLst>
                    <a:ext uri="{FF2B5EF4-FFF2-40B4-BE49-F238E27FC236}">
                      <a16:creationId xmlns:a16="http://schemas.microsoft.com/office/drawing/2014/main" id="{697945C7-253B-F390-8E1E-EC20E5D52F59}"/>
                    </a:ext>
                  </a:extLst>
                </p14:cNvPr>
                <p14:cNvContentPartPr/>
                <p14:nvPr/>
              </p14:nvContentPartPr>
              <p14:xfrm>
                <a:off x="6687621" y="5909484"/>
                <a:ext cx="417960" cy="36360"/>
              </p14:xfrm>
            </p:contentPart>
          </mc:Choice>
          <mc:Fallback>
            <p:pic>
              <p:nvPicPr>
                <p:cNvPr id="88" name="Ink 87">
                  <a:extLst>
                    <a:ext uri="{FF2B5EF4-FFF2-40B4-BE49-F238E27FC236}">
                      <a16:creationId xmlns:a16="http://schemas.microsoft.com/office/drawing/2014/main" id="{697945C7-253B-F390-8E1E-EC20E5D52F59}"/>
                    </a:ext>
                  </a:extLst>
                </p:cNvPr>
                <p:cNvPicPr/>
                <p:nvPr/>
              </p:nvPicPr>
              <p:blipFill>
                <a:blip r:embed="rId115"/>
                <a:stretch>
                  <a:fillRect/>
                </a:stretch>
              </p:blipFill>
              <p:spPr>
                <a:xfrm>
                  <a:off x="6669981" y="5891484"/>
                  <a:ext cx="453600" cy="72000"/>
                </a:xfrm>
                <a:prstGeom prst="rect">
                  <a:avLst/>
                </a:prstGeom>
              </p:spPr>
            </p:pic>
          </mc:Fallback>
        </mc:AlternateContent>
      </p:grpSp>
      <p:grpSp>
        <p:nvGrpSpPr>
          <p:cNvPr id="99" name="Group 98">
            <a:extLst>
              <a:ext uri="{FF2B5EF4-FFF2-40B4-BE49-F238E27FC236}">
                <a16:creationId xmlns:a16="http://schemas.microsoft.com/office/drawing/2014/main" id="{E0CA3474-41F8-BD8A-AAEF-2B47355DFF1D}"/>
              </a:ext>
            </a:extLst>
          </p:cNvPr>
          <p:cNvGrpSpPr/>
          <p:nvPr/>
        </p:nvGrpSpPr>
        <p:grpSpPr>
          <a:xfrm>
            <a:off x="1984941" y="5830644"/>
            <a:ext cx="4321440" cy="153360"/>
            <a:chOff x="1984941" y="5830644"/>
            <a:chExt cx="4321440" cy="153360"/>
          </a:xfrm>
        </p:grpSpPr>
        <mc:AlternateContent xmlns:mc="http://schemas.openxmlformats.org/markup-compatibility/2006">
          <mc:Choice xmlns:p14="http://schemas.microsoft.com/office/powerpoint/2010/main" Requires="p14">
            <p:contentPart p14:bwMode="auto" r:id="rId116">
              <p14:nvContentPartPr>
                <p14:cNvPr id="90" name="Ink 89">
                  <a:extLst>
                    <a:ext uri="{FF2B5EF4-FFF2-40B4-BE49-F238E27FC236}">
                      <a16:creationId xmlns:a16="http://schemas.microsoft.com/office/drawing/2014/main" id="{57E7873A-63E7-D6A7-FB59-3C371E01EAF9}"/>
                    </a:ext>
                  </a:extLst>
                </p14:cNvPr>
                <p14:cNvContentPartPr/>
                <p14:nvPr/>
              </p14:nvContentPartPr>
              <p14:xfrm>
                <a:off x="5573421" y="5922084"/>
                <a:ext cx="732960" cy="61920"/>
              </p14:xfrm>
            </p:contentPart>
          </mc:Choice>
          <mc:Fallback>
            <p:pic>
              <p:nvPicPr>
                <p:cNvPr id="90" name="Ink 89">
                  <a:extLst>
                    <a:ext uri="{FF2B5EF4-FFF2-40B4-BE49-F238E27FC236}">
                      <a16:creationId xmlns:a16="http://schemas.microsoft.com/office/drawing/2014/main" id="{57E7873A-63E7-D6A7-FB59-3C371E01EAF9}"/>
                    </a:ext>
                  </a:extLst>
                </p:cNvPr>
                <p:cNvPicPr/>
                <p:nvPr/>
              </p:nvPicPr>
              <p:blipFill>
                <a:blip r:embed="rId117"/>
                <a:stretch>
                  <a:fillRect/>
                </a:stretch>
              </p:blipFill>
              <p:spPr>
                <a:xfrm>
                  <a:off x="5555781" y="5904084"/>
                  <a:ext cx="768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1" name="Ink 90">
                  <a:extLst>
                    <a:ext uri="{FF2B5EF4-FFF2-40B4-BE49-F238E27FC236}">
                      <a16:creationId xmlns:a16="http://schemas.microsoft.com/office/drawing/2014/main" id="{A4460337-B6BF-F26A-2B23-610D54ED0283}"/>
                    </a:ext>
                  </a:extLst>
                </p14:cNvPr>
                <p14:cNvContentPartPr/>
                <p14:nvPr/>
              </p14:nvContentPartPr>
              <p14:xfrm>
                <a:off x="4584861" y="5882844"/>
                <a:ext cx="581040" cy="37800"/>
              </p14:xfrm>
            </p:contentPart>
          </mc:Choice>
          <mc:Fallback>
            <p:pic>
              <p:nvPicPr>
                <p:cNvPr id="91" name="Ink 90">
                  <a:extLst>
                    <a:ext uri="{FF2B5EF4-FFF2-40B4-BE49-F238E27FC236}">
                      <a16:creationId xmlns:a16="http://schemas.microsoft.com/office/drawing/2014/main" id="{A4460337-B6BF-F26A-2B23-610D54ED0283}"/>
                    </a:ext>
                  </a:extLst>
                </p:cNvPr>
                <p:cNvPicPr/>
                <p:nvPr/>
              </p:nvPicPr>
              <p:blipFill>
                <a:blip r:embed="rId119"/>
                <a:stretch>
                  <a:fillRect/>
                </a:stretch>
              </p:blipFill>
              <p:spPr>
                <a:xfrm>
                  <a:off x="4567221" y="5864844"/>
                  <a:ext cx="616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3" name="Ink 92">
                  <a:extLst>
                    <a:ext uri="{FF2B5EF4-FFF2-40B4-BE49-F238E27FC236}">
                      <a16:creationId xmlns:a16="http://schemas.microsoft.com/office/drawing/2014/main" id="{0891524C-2F6E-889D-F640-3862E6DCE158}"/>
                    </a:ext>
                  </a:extLst>
                </p14:cNvPr>
                <p14:cNvContentPartPr/>
                <p14:nvPr/>
              </p14:nvContentPartPr>
              <p14:xfrm>
                <a:off x="3581181" y="5830644"/>
                <a:ext cx="757800" cy="99360"/>
              </p14:xfrm>
            </p:contentPart>
          </mc:Choice>
          <mc:Fallback>
            <p:pic>
              <p:nvPicPr>
                <p:cNvPr id="93" name="Ink 92">
                  <a:extLst>
                    <a:ext uri="{FF2B5EF4-FFF2-40B4-BE49-F238E27FC236}">
                      <a16:creationId xmlns:a16="http://schemas.microsoft.com/office/drawing/2014/main" id="{0891524C-2F6E-889D-F640-3862E6DCE158}"/>
                    </a:ext>
                  </a:extLst>
                </p:cNvPr>
                <p:cNvPicPr/>
                <p:nvPr/>
              </p:nvPicPr>
              <p:blipFill>
                <a:blip r:embed="rId121"/>
                <a:stretch>
                  <a:fillRect/>
                </a:stretch>
              </p:blipFill>
              <p:spPr>
                <a:xfrm>
                  <a:off x="3563541" y="5813004"/>
                  <a:ext cx="793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4" name="Ink 93">
                  <a:extLst>
                    <a:ext uri="{FF2B5EF4-FFF2-40B4-BE49-F238E27FC236}">
                      <a16:creationId xmlns:a16="http://schemas.microsoft.com/office/drawing/2014/main" id="{6850FEF3-8CFC-A678-57E7-953F7E22D0C1}"/>
                    </a:ext>
                  </a:extLst>
                </p14:cNvPr>
                <p14:cNvContentPartPr/>
                <p14:nvPr/>
              </p14:nvContentPartPr>
              <p14:xfrm>
                <a:off x="1984941" y="5885724"/>
                <a:ext cx="1487520" cy="85680"/>
              </p14:xfrm>
            </p:contentPart>
          </mc:Choice>
          <mc:Fallback>
            <p:pic>
              <p:nvPicPr>
                <p:cNvPr id="94" name="Ink 93">
                  <a:extLst>
                    <a:ext uri="{FF2B5EF4-FFF2-40B4-BE49-F238E27FC236}">
                      <a16:creationId xmlns:a16="http://schemas.microsoft.com/office/drawing/2014/main" id="{6850FEF3-8CFC-A678-57E7-953F7E22D0C1}"/>
                    </a:ext>
                  </a:extLst>
                </p:cNvPr>
                <p:cNvPicPr/>
                <p:nvPr/>
              </p:nvPicPr>
              <p:blipFill>
                <a:blip r:embed="rId123"/>
                <a:stretch>
                  <a:fillRect/>
                </a:stretch>
              </p:blipFill>
              <p:spPr>
                <a:xfrm>
                  <a:off x="1966941" y="5868084"/>
                  <a:ext cx="1523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6" name="Ink 95">
                  <a:extLst>
                    <a:ext uri="{FF2B5EF4-FFF2-40B4-BE49-F238E27FC236}">
                      <a16:creationId xmlns:a16="http://schemas.microsoft.com/office/drawing/2014/main" id="{29806826-EF84-CD5C-E8B3-6DCD3C04E59D}"/>
                    </a:ext>
                  </a:extLst>
                </p14:cNvPr>
                <p14:cNvContentPartPr/>
                <p14:nvPr/>
              </p14:nvContentPartPr>
              <p14:xfrm>
                <a:off x="3689901" y="5840724"/>
                <a:ext cx="545040" cy="87840"/>
              </p14:xfrm>
            </p:contentPart>
          </mc:Choice>
          <mc:Fallback>
            <p:pic>
              <p:nvPicPr>
                <p:cNvPr id="96" name="Ink 95">
                  <a:extLst>
                    <a:ext uri="{FF2B5EF4-FFF2-40B4-BE49-F238E27FC236}">
                      <a16:creationId xmlns:a16="http://schemas.microsoft.com/office/drawing/2014/main" id="{29806826-EF84-CD5C-E8B3-6DCD3C04E59D}"/>
                    </a:ext>
                  </a:extLst>
                </p:cNvPr>
                <p:cNvPicPr/>
                <p:nvPr/>
              </p:nvPicPr>
              <p:blipFill>
                <a:blip r:embed="rId125"/>
                <a:stretch>
                  <a:fillRect/>
                </a:stretch>
              </p:blipFill>
              <p:spPr>
                <a:xfrm>
                  <a:off x="3672261" y="5823084"/>
                  <a:ext cx="580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8" name="Ink 97">
                  <a:extLst>
                    <a:ext uri="{FF2B5EF4-FFF2-40B4-BE49-F238E27FC236}">
                      <a16:creationId xmlns:a16="http://schemas.microsoft.com/office/drawing/2014/main" id="{8A3D4EDD-9F6E-B5B5-D2A2-C7FBD60B09C3}"/>
                    </a:ext>
                  </a:extLst>
                </p14:cNvPr>
                <p14:cNvContentPartPr/>
                <p14:nvPr/>
              </p14:nvContentPartPr>
              <p14:xfrm>
                <a:off x="2372301" y="5906244"/>
                <a:ext cx="887760" cy="75600"/>
              </p14:xfrm>
            </p:contentPart>
          </mc:Choice>
          <mc:Fallback>
            <p:pic>
              <p:nvPicPr>
                <p:cNvPr id="98" name="Ink 97">
                  <a:extLst>
                    <a:ext uri="{FF2B5EF4-FFF2-40B4-BE49-F238E27FC236}">
                      <a16:creationId xmlns:a16="http://schemas.microsoft.com/office/drawing/2014/main" id="{8A3D4EDD-9F6E-B5B5-D2A2-C7FBD60B09C3}"/>
                    </a:ext>
                  </a:extLst>
                </p:cNvPr>
                <p:cNvPicPr/>
                <p:nvPr/>
              </p:nvPicPr>
              <p:blipFill>
                <a:blip r:embed="rId127"/>
                <a:stretch>
                  <a:fillRect/>
                </a:stretch>
              </p:blipFill>
              <p:spPr>
                <a:xfrm>
                  <a:off x="2354661" y="5888604"/>
                  <a:ext cx="923400" cy="111240"/>
                </a:xfrm>
                <a:prstGeom prst="rect">
                  <a:avLst/>
                </a:prstGeom>
              </p:spPr>
            </p:pic>
          </mc:Fallback>
        </mc:AlternateContent>
      </p:grpSp>
    </p:spTree>
    <p:extLst>
      <p:ext uri="{BB962C8B-B14F-4D97-AF65-F5344CB8AC3E}">
        <p14:creationId xmlns:p14="http://schemas.microsoft.com/office/powerpoint/2010/main" val="3286248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19547</TotalTime>
  <Words>4679</Words>
  <Application>Microsoft Office PowerPoint</Application>
  <PresentationFormat>Widescreen</PresentationFormat>
  <Paragraphs>144</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92</cp:revision>
  <dcterms:created xsi:type="dcterms:W3CDTF">2021-02-18T19:11:41Z</dcterms:created>
  <dcterms:modified xsi:type="dcterms:W3CDTF">2023-03-23T11:11:14Z</dcterms:modified>
</cp:coreProperties>
</file>