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5.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6.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notesSlides/notesSlide7.xml" ContentType="application/vnd.openxmlformats-officedocument.presentationml.notesSlide+xml"/>
  <Override PartName="/ppt/ink/ink90.xml" ContentType="application/inkml+xml"/>
  <Override PartName="/ppt/ink/ink91.xml" ContentType="application/inkml+xml"/>
  <Override PartName="/ppt/ink/ink92.xml" ContentType="application/inkml+xml"/>
  <Override PartName="/ppt/ink/ink93.xml" ContentType="application/inkml+xml"/>
  <Override PartName="/ppt/notesSlides/notesSlide8.xml" ContentType="application/vnd.openxmlformats-officedocument.presentationml.notesSlide+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9.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12.xml" ContentType="application/vnd.openxmlformats-officedocument.presentationml.notesSlide+xml"/>
  <Override PartName="/ppt/ink/ink194.xml" ContentType="application/inkml+xml"/>
  <Override PartName="/ppt/ink/ink195.xml" ContentType="application/inkml+xml"/>
  <Override PartName="/ppt/notesSlides/notesSlide13.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4.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notesSlides/notesSlide15.xml" ContentType="application/vnd.openxmlformats-officedocument.presentationml.notesSlide+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16.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notesSlides/notesSlide17.xml" ContentType="application/vnd.openxmlformats-officedocument.presentationml.notesSlide+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notesSlides/notesSlide20.xml" ContentType="application/vnd.openxmlformats-officedocument.presentationml.notesSlide+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21.xml" ContentType="application/vnd.openxmlformats-officedocument.presentationml.notesSlide+xml"/>
  <Override PartName="/ppt/ink/ink262.xml" ContentType="application/inkml+xml"/>
  <Override PartName="/ppt/notesSlides/notesSlide22.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notesSlides/notesSlide23.xml" ContentType="application/vnd.openxmlformats-officedocument.presentationml.notesSlide+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notesSlides/notesSlide24.xml" ContentType="application/vnd.openxmlformats-officedocument.presentationml.notesSlide+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notesSlides/notesSlide25.xml" ContentType="application/vnd.openxmlformats-officedocument.presentationml.notesSlide+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notesSlides/notesSlide26.xml" ContentType="application/vnd.openxmlformats-officedocument.presentationml.notesSlide+xml"/>
  <Override PartName="/ppt/ink/ink294.xml" ContentType="application/inkml+xml"/>
  <Override PartName="/ppt/ink/ink295.xml" ContentType="application/inkml+xml"/>
  <Override PartName="/ppt/notesSlides/notesSlide27.xml" ContentType="application/vnd.openxmlformats-officedocument.presentationml.notesSlide+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notesSlides/notesSlide28.xml" ContentType="application/vnd.openxmlformats-officedocument.presentationml.notesSlide+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9" r:id="rId2"/>
    <p:sldId id="265" r:id="rId3"/>
    <p:sldId id="268" r:id="rId4"/>
    <p:sldId id="273" r:id="rId5"/>
    <p:sldId id="274" r:id="rId6"/>
    <p:sldId id="275" r:id="rId7"/>
    <p:sldId id="276" r:id="rId8"/>
    <p:sldId id="277" r:id="rId9"/>
    <p:sldId id="278" r:id="rId10"/>
    <p:sldId id="272" r:id="rId11"/>
    <p:sldId id="270" r:id="rId12"/>
    <p:sldId id="279" r:id="rId13"/>
    <p:sldId id="280" r:id="rId14"/>
    <p:sldId id="281" r:id="rId15"/>
    <p:sldId id="282" r:id="rId16"/>
    <p:sldId id="283" r:id="rId17"/>
    <p:sldId id="284" r:id="rId18"/>
    <p:sldId id="271" r:id="rId19"/>
    <p:sldId id="285" r:id="rId20"/>
    <p:sldId id="286" r:id="rId21"/>
    <p:sldId id="287" r:id="rId22"/>
    <p:sldId id="288" r:id="rId23"/>
    <p:sldId id="289" r:id="rId24"/>
    <p:sldId id="290" r:id="rId25"/>
    <p:sldId id="291" r:id="rId26"/>
    <p:sldId id="292" r:id="rId27"/>
    <p:sldId id="293"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2" d="100"/>
          <a:sy n="102" d="100"/>
        </p:scale>
        <p:origin x="768" y="4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12F11002-9867-4D1A-A4F9-1AD18010CED8}"/>
    <pc:docChg chg="modSld">
      <pc:chgData name="Duane Miller" userId="086b8d4e5ca37aec" providerId="LiveId" clId="{12F11002-9867-4D1A-A4F9-1AD18010CED8}" dt="2023-03-09T13:54:10.081" v="1" actId="6549"/>
      <pc:docMkLst>
        <pc:docMk/>
      </pc:docMkLst>
      <pc:sldChg chg="modNotesTx">
        <pc:chgData name="Duane Miller" userId="086b8d4e5ca37aec" providerId="LiveId" clId="{12F11002-9867-4D1A-A4F9-1AD18010CED8}" dt="2023-03-09T13:54:10.081" v="1" actId="6549"/>
        <pc:sldMkLst>
          <pc:docMk/>
          <pc:sldMk cId="906262494" sldId="270"/>
        </pc:sldMkLst>
      </pc:sldChg>
      <pc:sldChg chg="modNotesTx">
        <pc:chgData name="Duane Miller" userId="086b8d4e5ca37aec" providerId="LiveId" clId="{12F11002-9867-4D1A-A4F9-1AD18010CED8}" dt="2023-03-09T13:54:04.529" v="0" actId="6549"/>
        <pc:sldMkLst>
          <pc:docMk/>
          <pc:sldMk cId="2317558956" sldId="27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5:49.953"/>
    </inkml:context>
    <inkml:brush xml:id="br0">
      <inkml:brushProperty name="width" value="0.1" units="cm"/>
      <inkml:brushProperty name="height" value="0.1" units="cm"/>
      <inkml:brushProperty name="color" value="#E71224"/>
    </inkml:brush>
  </inkml:definitions>
  <inkml:trace contextRef="#ctx0" brushRef="#br0">2993 61 9991 0 0,'-2'-1'456'0'0,"0"-1"-304"0"0,-1-1-6 0 0,-18 0 203 0 0,18 3-234 0 0,1-1 84 0 0,2 1-190 0 0,-1 0 0 0 0,0 0 0 0 0,0 0-1 0 0,1-1 1 0 0,-1 1 0 0 0,0 0 0 0 0,0 0 0 0 0,1 0 0 0 0,-1-1 0 0 0,0 1 0 0 0,1 0 0 0 0,-1-1 0 0 0,0 1-1 0 0,1 0 1 0 0,-1-1 0 0 0,0 1 0 0 0,1-1 0 0 0,-1 1 0 0 0,1-1 0 0 0,-1 1 0 0 0,1-1 0 0 0,-1 0 0 0 0,1 1 0 0 0,-1-1-1 0 0,0-1 1 0 0,-24-25-1334 0 0,23 26 1122 0 0,-13-5-137 0 0,7 4 658 0 0,1 1-1 0 0,-1 0 0 0 0,0 0 1 0 0,0 1-1 0 0,1 0 0 0 0,-1 0 1 0 0,0 1-1 0 0,-11 2 0 0 0,11-1-139 0 0,-52 8 1820 0 0,-22 1-172 0 0,-31 2-928 0 0,-69 4-194 0 0,138-12-320 0 0,0 2 0 0 0,-49 15 0 0 0,54-11-116 0 0,-1-2 0 0 0,-79 6 0 0 0,-159-3-44 0 0,161-6-67 0 0,19 0-77 0 0,1-3 0 0 0,-101-12-1 0 0,-258-48 313 0 0,199 19 480 0 0,-138 9-938 0 0,346 27-1644 0 0,-2-2-5602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09.148"/>
    </inkml:context>
    <inkml:brush xml:id="br0">
      <inkml:brushProperty name="width" value="0.1" units="cm"/>
      <inkml:brushProperty name="height" value="0.1" units="cm"/>
      <inkml:brushProperty name="color" value="#E71224"/>
    </inkml:brush>
  </inkml:definitions>
  <inkml:trace contextRef="#ctx0" brushRef="#br0">4369 40 2303 0 0,'-7'-3'-475'0'0,"5"2"768"0"0,0 0-1 0 0,0 1 0 0 0,0-1 0 0 0,0 0 0 0 0,0 0 1 0 0,0 0-1 0 0,0-1 0 0 0,0 1 0 0 0,1 0 0 0 0,-1-1 0 0 0,0 1 1 0 0,1-1-1 0 0,-1 1 0 0 0,1-1 0 0 0,-3-3 0 0 0,3-3 479 0 0,-2 2 1531 0 0,-10 9 96 0 0,-17 10-1356 0 0,-1-1-1 0 0,0-1 1 0 0,0-2-1 0 0,-1-2 1 0 0,-54 7-1 0 0,43-9-484 0 0,1 2 0 0 0,-62 18 0 0 0,59-13-422 0 0,37-11-94 0 0,0 0 1 0 0,1 0 0 0 0,-16-1 0 0 0,-21 3 116 0 0,-16 7 93 0 0,-14 3-70 0 0,-3 0-64 0 0,49-10-117 0 0,-49-2 0 0 0,0 1 0 0 0,-220 34 64 0 0,255-31-56 0 0,-75-1-1 0 0,15-1 189 0 0,69-2-180 0 0,0 0 0 0 0,1-3 0 0 0,-1 0 0 0 0,1-3 0 0 0,-38-8 0 0 0,-90-16 360 0 0,110 21-280 0 0,22 5-36 0 0,1 2 0 0 0,-36 2-1 0 0,13 0-45 0 0,-43 0 101 0 0,-67-1 110 0 0,51 0-49 0 0,-144 16 0 0 0,165-3-176 0 0,-117 32 0 0 0,160-37 24 0 0,-1-1-1 0 0,0-2 1 0 0,0-2-1 0 0,-85-6 0 0 0,-46 9 223 0 0,97-1-38 0 0,69-4-170 0 0,-96 0 340 0 0,-248-25 267 0 0,332 22-785 0 0,-92-1-279 0 0,101 3-755 0 0,0 2 0 0 0,1 0-1 0 0,-20 5 1 0 0,11 0-5866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9:30.810"/>
    </inkml:context>
    <inkml:brush xml:id="br0">
      <inkml:brushProperty name="width" value="0.1" units="cm"/>
      <inkml:brushProperty name="height" value="0.1" units="cm"/>
      <inkml:brushProperty name="color" value="#66CC00"/>
    </inkml:brush>
  </inkml:definitions>
  <inkml:trace contextRef="#ctx0" brushRef="#br0">1 152 919 0 0,'0'-1'52'0'0,"0"0"-1"0"0,0 0 0 0 0,0 0 1 0 0,1 0-1 0 0,-1 0 0 0 0,0 0 1 0 0,1 0-1 0 0,-1 0 0 0 0,0 0 1 0 0,1 0-1 0 0,0 0 0 0 0,-1 0 1 0 0,1 0-1 0 0,-1 0 0 0 0,1 0 1 0 0,0 0-1 0 0,0 1 0 0 0,0-1 1 0 0,-1 0-1 0 0,1 1 0 0 0,0-1 1 0 0,2 0-1 0 0,1-1 321 0 0,0 0-1 0 0,0 0 1 0 0,0 1 0 0 0,0 0-1 0 0,0 0 1 0 0,5-1-1 0 0,5 0 586 0 0,-1 1-1 0 0,1 0 1 0 0,19 3-1 0 0,62 10-181 0 0,-59-6-402 0 0,1-1 1 0 0,62-1-1 0 0,36-4 446 0 0,-76 1-649 0 0,72-8 0 0 0,204-13 363 0 0,-175 18-355 0 0,124 3 81 0 0,-124 11-228 0 0,-95-5 5 0 0,-1-3 0 0 0,81-4 0 0 0,155-47 245 0 0,-139 17-77 0 0,64 8 43 0 0,-45 6 56 0 0,154-10-101 0 0,-294 27-202 0 0,-1 2 0 0 0,49 10 0 0 0,19 3 64 0 0,-76-12-37 0 0,0-2-1 0 0,0-1 1 0 0,0-1-1 0 0,46-6 1 0 0,-62 4-21 0 0,230-4 239 0 0,23 21-181 0 0,-40-15 76 0 0,-109-1-88 0 0,481-11 204 0 0,-237 26-256 0 0,-102-1 0 0 0,169-13 64 0 0,-169 12 0 0 0,-199-11 41 0 0,94-11-1 0 0,-19-1 18 0 0,156 23 26 0 0,2 0-19 0 0,196 1 127 0 0,-402-10-214 0 0,0-4 0 0 0,129-18-1 0 0,-180 15-38 0 0,191-3 38 0 0,-71 6-18 0 0,2-2-23 0 0,194 20 0 0 0,-94-9 43 0 0,-100-7-22 0 0,54 11 17 0 0,167 1 52 0 0,-128-32 42 0 0,2 1 0 0 0,-4 6-87 0 0,125-2 38 0 0,-318 14-73 0 0,115 3 44 0 0,76 11 44 0 0,-134-9-68 0 0,295 30 34 0 0,-358-30-64 0 0,-16-2 0 0 0,61 13 0 0 0,-54-8 12 0 0,1-1 1 0 0,51 0-1 0 0,55 9 15 0 0,-113-9-27 0 0,183 30 0 0 0,-196-36 25 0 0,-1-1 1 0 0,1-1-1 0 0,34-6 0 0 0,7-1 10 0 0,-26 4 15 0 0,40-11 0 0 0,-17 3 200 0 0,-50 8-161 0 0,-4 2 102 0 0,-13 11-221 0 0,-11 17-5071 0 0,9-9-318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9:32.707"/>
    </inkml:context>
    <inkml:brush xml:id="br0">
      <inkml:brushProperty name="width" value="0.1" units="cm"/>
      <inkml:brushProperty name="height" value="0.1" units="cm"/>
      <inkml:brushProperty name="color" value="#66CC00"/>
    </inkml:brush>
  </inkml:definitions>
  <inkml:trace contextRef="#ctx0" brushRef="#br0">2 12 511 0 0,'0'-6'0'0'0,"-2"1"0"0"0,4 5 0 0 0,-2 2 0 0 0,0-1 0 0 0,2 1 0 0 0,-2 6 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9:35.902"/>
    </inkml:context>
    <inkml:brush xml:id="br0">
      <inkml:brushProperty name="width" value="0.1" units="cm"/>
      <inkml:brushProperty name="height" value="0.1" units="cm"/>
      <inkml:brushProperty name="color" value="#66CC00"/>
    </inkml:brush>
  </inkml:definitions>
  <inkml:trace contextRef="#ctx0" brushRef="#br0">1 96 1839 0 0,'25'-7'700'0'0,"0"2"-1"0"0,1 1 0 0 0,0 1 1 0 0,31 0-1 0 0,-19 1-724 0 0,323-2 623 0 0,220 17 402 0 0,-451-11-904 0 0,136 7 242 0 0,144-4 107 0 0,-391-6-439 0 0,154 3 305 0 0,-5 1 151 0 0,171-25 130 0 0,-336 22-592 0 0,251-14 167 0 0,-31 3-11 0 0,310-13 55 0 0,-289 18-105 0 0,110 3 54 0 0,227 8-96 0 0,-346-16 36 0 0,290-3 264 0 0,-70 26-156 0 0,-14-12-144 0 0,-392 1-57 0 0,601 9 104 0 0,-609-10-111 0 0,432 18 149 0 0,-257-2-42 0 0,-48-4-43 0 0,-122-8-57 0 0,245 17-4 0 0,-234-19 0 0 0,20 0 18 0 0,0 2-1 0 0,136 27 0 0 0,-166-21-9 0 0,1-2 0 0 0,-1-3-1 0 0,1-1 1 0 0,69-5 0 0 0,116-15-1 0 0,-175 10 6 0 0,-1 3 0 0 0,1 3 0 0 0,96 11 0 0 0,104 1-16 0 0,-80-8 0 0 0,-136 1 0 0 0,65 16 0 0 0,-9-2 0 0 0,-80-16 0 0 0,3 1 2 0 0,2-1 0 0 0,-1-1 1 0 0,0 0-1 0 0,42-4 0 0 0,-22-5-12 0 0,54-4 136 0 0,-83 10-244 0 0,-1 1-1 0 0,1 0 1 0 0,0 1 0 0 0,0 0 0 0 0,15 5 0 0 0,-12-1-2517 0 0,-1 2-884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9:39.743"/>
    </inkml:context>
    <inkml:brush xml:id="br0">
      <inkml:brushProperty name="width" value="0.1" units="cm"/>
      <inkml:brushProperty name="height" value="0.1" units="cm"/>
      <inkml:brushProperty name="color" value="#66CC00"/>
    </inkml:brush>
  </inkml:definitions>
  <inkml:trace contextRef="#ctx0" brushRef="#br0">1 218 3711 0 0,'4'-5'496'0'0,"-4"4"-444"0"0,0 1 0 0 0,1-1-1 0 0,-1 1 1 0 0,0 0-1 0 0,1-1 1 0 0,-1 1 0 0 0,0 0-1 0 0,1-1 1 0 0,-1 1 0 0 0,0 0-1 0 0,1-1 1 0 0,-1 1-1 0 0,1 0 1 0 0,-1-1 0 0 0,1 1-1 0 0,-1 0 1 0 0,1 0-1 0 0,-1 0 1 0 0,1 0 0 0 0,-1-1-1 0 0,1 1 1 0 0,-1 0 0 0 0,1 0-1 0 0,-1 0 1 0 0,1 0-1 0 0,-1 0 1 0 0,1 0 0 0 0,-1 0-1 0 0,1 1 1 0 0,0-1-1 0 0,43 6 688 0 0,77 22 0 0 0,-86-18-643 0 0,-1-3 0 0 0,1-1 1 0 0,1-1-1 0 0,-1-2 0 0 0,1-2 0 0 0,0-1 1 0 0,-1-1-1 0 0,37-7 0 0 0,-39 5 37 0 0,53 4 0 0 0,-2 0-35 0 0,102-6-32 0 0,-145 7-24 0 0,68 12 0 0 0,20 1 12 0 0,-14-15 42 0 0,143-18 0 0 0,-234 17-96 0 0,0 2 0 0 0,-1 0 0 0 0,1 2 0 0 0,-1 0 0 0 0,42 13 0 0 0,-31-8 0 0 0,57 6 0 0 0,-4-9 36 0 0,113-8 0 0 0,92 0 27 0 0,-161 4-62 0 0,-76-3 19 0 0,109-21 0 0 0,-58 6 71 0 0,-89 14-69 0 0,26-3 2 0 0,1 1 0 0 0,-1 2 0 0 0,1 1 0 0 0,56 7-1 0 0,-83-3-17 0 0,26 5 6 0 0,0-2-1 0 0,1-2 1 0 0,-1-1 0 0 0,57-7-1 0 0,25-6 21 0 0,140 4 0 0 0,-158 9-31 0 0,-37 0 4 0 0,108-10 0 0 0,180-33 112 0 0,-155 30-87 0 0,-134 11-13 0 0,90-13 0 0 0,46-8 28 0 0,-105 13-26 0 0,-65 6-19 0 0,69 7 0 0 0,12 0 0 0 0,99-29 0 0 0,-45 4 0 0 0,-132 17 0 0 0,2 2 0 0 0,54 6 0 0 0,13 5 0 0 0,2-5 0 0 0,179-15 0 0 0,-196 7 3 0 0,1 3 0 0 0,105 15 0 0 0,-186-14-1 0 0,39 6 52 0 0,-28-4-54 0 0,0-1-1 0 0,26 0 1 0 0,157-12 64 0 0,-35 9-64 0 0,-24 1 32 0 0,-107 2-24 0 0,1-2 0 0 0,0-1 0 0 0,56-10 0 0 0,-18-5 24 0 0,2 4 0 0 0,-1 3 0 0 0,149 3 0 0 0,-157 11-32 0 0,0-4 0 0 0,1-4 0 0 0,110-16 0 0 0,-105 7-4 0 0,0 4 0 0 0,1 3 0 0 0,123 9 0 0 0,72-13 4 0 0,-208 4 0 0 0,17 2 0 0 0,1 4 0 0 0,-1 4 0 0 0,-1 3 0 0 0,86 19 0 0 0,-132-22 0 0 0,1-2 0 0 0,-1-1 0 0 0,1-2 0 0 0,44-5 0 0 0,-67 4 0 0 0,53 0 0 0 0,-1 3 0 0 0,1 3 0 0 0,105 20 0 0 0,-89-10 0 0 0,0-5 0 0 0,1-3 0 0 0,123-6 0 0 0,-163-4 0 0 0,-1 2 0 0 0,1 1 0 0 0,-1 2 0 0 0,66 13 0 0 0,-68-7 0 0 0,0-2 0 0 0,58 2 0 0 0,83-9 0 0 0,-181 1 0 0 0,106-2 0 0 0,1 5 0 0 0,124 21 0 0 0,-190-20 0 0 0,1-2 0 0 0,-1-2 0 0 0,1-1 0 0 0,65-11 0 0 0,115-5 0 0 0,-27 7 32 0 0,5 0 0 0 0,-6-21-6 0 0,66-7 12 0 0,-73 23 90 0 0,-116 6-128 0 0,0 3 0 0 0,142 7 0 0 0,-147 4 0 0 0,-36-3 0 0 0,-1 0 0 0 0,1 2 0 0 0,36 10 0 0 0,-23-1 28 0 0,0-2-1 0 0,1-2 1 0 0,1-2-1 0 0,-1-2 0 0 0,1-2 1 0 0,88-5-1 0 0,76-5 430 0 0,-85 6-236 0 0,-42-2-138 0 0,260-15 500 0 0,-30 8 200 0 0,-295 10-734 0 0,88 4 136 0 0,-65-1-105 0 0,0-2 1 0 0,0-2-1 0 0,63-8 1 0 0,152-24 36 0 0,-194 28-53 0 0,70 3 0 0 0,236 2-20 0 0,-149-4-24 0 0,-11 17 73 0 0,-145-8-68 0 0,146-5 43 0 0,-180-2-62 0 0,324-16 186 0 0,-263 11-128 0 0,122-24 0 0 0,-179 26-64 0 0,1 2 0 0 0,0 1 0 0 0,0 1 0 0 0,0 2 0 0 0,45 7 0 0 0,-29 2 0 0 0,85 28 0 0 0,-32-7 0 0 0,-73-23 0 0 0,2 1 3 0 0,1-1-1 0 0,1-2 1 0 0,40 3 0 0 0,6-9 19 0 0,-53-1-16 0 0,1 1 1 0 0,-1 2-1 0 0,1 0 0 0 0,31 8 0 0 0,13 4-6 0 0,-43-9 0 0 0,36 11 0 0 0,-33-6 1 0 0,114 33 20 0 0,-118-37-13 0 0,0-1 0 0 0,0-1 0 0 0,40 0 0 0 0,65-9 57 0 0,39 1 8 0 0,99 6 42 0 0,-205-6-71 0 0,-1-3-1 0 0,73-16 1 0 0,-18 2 108 0 0,125-6 1 0 0,-153 18-120 0 0,-62 7-1 0 0,53 2 0 0 0,-81 1-153 0 0,-1-1 1 0 0,1 0-1 0 0,0 0 0 0 0,-1 1 0 0 0,1-1 1 0 0,0 1-1 0 0,-1-1 0 0 0,1 1 0 0 0,0 0 1 0 0,-1-1-1 0 0,0 1 0 0 0,1 0 0 0 0,-1 0 0 0 0,1 0 1 0 0,-1 0-1 0 0,0 0 0 0 0,0 1 0 0 0,1-1 1 0 0,-1 0-1 0 0,0 1 0 0 0,0-1 0 0 0,0 0 0 0 0,-1 1 1 0 0,1-1-1 0 0,0 1 0 0 0,0 0 0 0 0,-1-1 1 0 0,1 1-1 0 0,-1-1 0 0 0,1 1 0 0 0,-1 0 0 0 0,0-1 1 0 0,0 1-1 0 0,0 0 0 0 0,0 2 0 0 0,-3 14-4395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9:44.549"/>
    </inkml:context>
    <inkml:brush xml:id="br0">
      <inkml:brushProperty name="width" value="0.1" units="cm"/>
      <inkml:brushProperty name="height" value="0.1" units="cm"/>
      <inkml:brushProperty name="color" value="#66CC00"/>
    </inkml:brush>
  </inkml:definitions>
  <inkml:trace contextRef="#ctx0" brushRef="#br0">76 120 919 0 0,'-41'4'57'0'0,"39"-4"13"0"0,0 0 1 0 0,0 1 0 0 0,0-1 0 0 0,0 1-1 0 0,0 0 1 0 0,0-1 0 0 0,1 1 0 0 0,-1 0-1 0 0,0 0 1 0 0,0 0 0 0 0,1 0-1 0 0,-1 1 1 0 0,1-1 0 0 0,-1 0 0 0 0,1 1-1 0 0,-1-1 1 0 0,1 1 0 0 0,-1 1-1 0 0,1 0 28 0 0,1 0 0 0 0,-1 0 0 0 0,1 0 0 0 0,0 1 0 0 0,0-1 0 0 0,1 0 0 0 0,-1 0 0 0 0,1 0 0 0 0,1 6 0 0 0,0 3 82 0 0,0-2 8 0 0,-1-1-1 0 0,1 0 0 0 0,0-1 0 0 0,1 1 1 0 0,0 0-1 0 0,7 15 0 0 0,-9-22-137 0 0,0 1 0 0 0,1-1 0 0 0,-1 0 0 0 0,0 0 0 0 0,1 0 0 0 0,-1 0 0 0 0,1 0 0 0 0,0 0 0 0 0,-1-1 0 0 0,1 1 0 0 0,0-1 0 0 0,0 1 0 0 0,0-1 0 0 0,0 1 0 0 0,0-1 0 0 0,1 0 0 0 0,-1 0 0 0 0,0 0 0 0 0,1 0 1 0 0,-1-1-1 0 0,0 1 0 0 0,1-1 0 0 0,-1 1 0 0 0,1-1 0 0 0,-1 0 0 0 0,0 0 0 0 0,1 0 0 0 0,-1 0 0 0 0,1 0 0 0 0,2-1 0 0 0,65-12 878 0 0,0 3 0 0 0,139-2 0 0 0,-67 7-427 0 0,-75 0-211 0 0,0-3 0 0 0,70-17-1 0 0,-89 14-207 0 0,0 3 0 0 0,1 2-1 0 0,0 2 1 0 0,75 3-1 0 0,109 8-6 0 0,-108 5 17 0 0,-49-4 30 0 0,143-4 0 0 0,15-9 6 0 0,61 2-77 0 0,-177 4-49 0 0,-24 3 33 0 0,94 17 0 0 0,-95-9-38 0 0,96 0 0 0 0,86-17 3 0 0,-196 8 0 0 0,116 21 0 0 0,49 3 0 0 0,-66-27 34 0 0,-64-2-4 0 0,-20 3-15 0 0,117-3 34 0 0,-153-4 21 0 0,87-22 0 0 0,17-2 30 0 0,-62 12-78 0 0,6-1 100 0 0,-53 13-33 0 0,166-10 62 0 0,48 6-151 0 0,-197 9 55 0 0,197 7-46 0 0,-35-2-9 0 0,260-68 528 0 0,-100 9-400 0 0,-355 50-128 0 0,0 2 0 0 0,57 1 0 0 0,73 15 0 0 0,-34-2 0 0 0,24-13 0 0 0,-52-1 0 0 0,-49 3 3 0 0,203-3 69 0 0,-167 1-4 0 0,57-4 45 0 0,-24 3-49 0 0,84-9-53 0 0,-13 4 98 0 0,40-4-90 0 0,178-1 227 0 0,-398 13-247 0 0,264-11 93 0 0,-128 3-56 0 0,-80 9-11 0 0,-48 1-12 0 0,-1-2 0 0 0,30-2 0 0 0,-24-1-2 0 0,46 3 1 0 0,8-1 19 0 0,-42 1-27 0 0,0 1 0 0 0,60 10 0 0 0,-25-2-6 0 0,7-3 2 0 0,98-5 0 0 0,-148 0 0 0 0,-1 0 0 0 0,0 3 0 0 0,44 9 0 0 0,40 4 0 0 0,-60-11 11 0 0,-9-2 21 0 0,55 0 0 0 0,372-15 499 0 0,-316 7-283 0 0,-140 3-240 0 0,186-19 69 0 0,-175 17-44 0 0,1 1 0 0 0,-1 0-1 0 0,0 3 1 0 0,34 4 0 0 0,-15-2-16 0 0,-23-2-17 0 0,40 5 0 0 0,-18 0 0 0 0,63 1 0 0 0,-21-3 0 0 0,-26-2 43 0 0,76-7 0 0 0,-84 2-8 0 0,-1 1 1 0 0,70 8-1 0 0,-38 5-3 0 0,163-1 0 0 0,-43-25 32 0 0,-166 13-64 0 0,0 3 0 0 0,0 1 0 0 0,77 14 0 0 0,10 2 0 0 0,59 11-5 0 0,-37-4 64 0 0,40-10-32 0 0,12 1 20 0 0,-137-8-25 0 0,0-3-1 0 0,105-6 0 0 0,177-6 57 0 0,-85 4-28 0 0,-52-12 49 0 0,-114 7-70 0 0,202-2 25 0 0,-293 10-48 0 0,1-1 1 0 0,-1 1 0 0 0,0-1 0 0 0,1 0-1 0 0,-1-1 1 0 0,0 1 0 0 0,0-1 0 0 0,5-2-1 0 0,-7 2-2 0 0,0 1 0 0 0,1-1 0 0 0,-1 1-1 0 0,1 0 1 0 0,-1 0 0 0 0,1 0-1 0 0,-1 0 1 0 0,1 1 0 0 0,0-1-1 0 0,-1 1 1 0 0,1 0 0 0 0,0-1 0 0 0,-1 1-1 0 0,1 0 1 0 0,0 1 0 0 0,0-1-1 0 0,-1 0 1 0 0,1 1 0 0 0,0-1 0 0 0,3 3-1 0 0,1-1 2 0 0,1 1-1 0 0,-1-1 0 0 0,0 0 0 0 0,1 0 1 0 0,0-1-1 0 0,8 1 0 0 0,51 0 30 0 0,-63-2-34 0 0,101 0 0 0 0,364-4 0 0 0,-47 20 61 0 0,-359-12-58 0 0,123 20-3 0 0,-124-14 4 0 0,0-2-1 0 0,89-1 1 0 0,-13-9 55 0 0,201 23-1 0 0,-301-19-59 0 0,1-1 1 0 0,62-8-1 0 0,15 0 14 0 0,-17 6 11 0 0,89 2 5 0 0,146-15-29 0 0,-135 0 0 0 0,-185 14 0 0 0,515-38 64 0 0,-10 6-3 0 0,-438 30-58 0 0,-71 1-3 0 0,70-1 6 0 0,116-18-1 0 0,-145 11 5 0 0,-8-1-1 0 0,0 3 0 0 0,1 1-1 0 0,0 3 1 0 0,60 2-1 0 0,180 19-8 0 0,-135-10 0 0 0,133 15 0 0 0,-139 3 14 0 0,-48-8 11 0 0,147 10 0 0 0,78-1 29 0 0,-207-11-43 0 0,-64-8-11 0 0,0-1 0 0 0,1-3-1 0 0,71-3 1 0 0,99-30-17 0 0,-151 16-9 0 0,1 4 1 0 0,1 2-1 0 0,77 4 0 0 0,-139 4-114 0 0,0 0 0 0 0,0 0 0 0 0,0 1 0 0 0,0 0-1 0 0,-1 0 1 0 0,1 1 0 0 0,12 7 0 0 0,3 2-403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9:48.327"/>
    </inkml:context>
    <inkml:brush xml:id="br0">
      <inkml:brushProperty name="width" value="0.1" units="cm"/>
      <inkml:brushProperty name="height" value="0.1" units="cm"/>
      <inkml:brushProperty name="color" value="#66CC00"/>
    </inkml:brush>
  </inkml:definitions>
  <inkml:trace contextRef="#ctx0" brushRef="#br0">1 146 2527 0 0,'7'-5'340'0'0,"0"1"-1"0"0,0 0 0 0 0,1 0 0 0 0,-1 0 0 0 0,1 1 0 0 0,0 0 0 0 0,0 1 1 0 0,17-3-1 0 0,-2-1 15 0 0,-5 2-29 0 0,1 1-1 0 0,0 1 1 0 0,-1 0-1 0 0,25 3 1 0 0,3-2-44 0 0,7 1-82 0 0,61 9 0 0 0,-65-4-146 0 0,86-3 1 0 0,-31-10 98 0 0,71-4 153 0 0,-133 11-216 0 0,0 3-1 0 0,49 7 1 0 0,-19 3-35 0 0,-37-5-12 0 0,1-1 0 0 0,1-1 0 0 0,-1-3 0 0 0,64-2 0 0 0,-76-3-19 0 0,13-2 56 0 0,1 2 0 0 0,0 1 0 0 0,0 2 1 0 0,45 6-1 0 0,30 14-6 0 0,45 6 36 0 0,-127-22-67 0 0,0-2-1 0 0,1-2 1 0 0,34-3 0 0 0,-38 0-32 0 0,38-5 97 0 0,0 3 0 0 0,84 5 0 0 0,117 28 31 0 0,-228-24-111 0 0,1-3-1 0 0,-1-1 1 0 0,52-8-1 0 0,60 1 172 0 0,-7 18 1141 0 0,1 0-2486 0 0,-105-9 1125 0 0,43 1 124 0 0,-1-4-1 0 0,85-10 1 0 0,-112 3-26 0 0,218-25 93 0 0,-144 33-131 0 0,-80 1 12 0 0,76-7 1 0 0,-61-1 52 0 0,1 2 0 0 0,105 6 0 0 0,67 21 25 0 0,-184-21-64 0 0,-1-1 0 0 0,1-4 0 0 0,-1-1 0 0 0,53-13 0 0 0,-18 4-10 0 0,-33 7-49 0 0,79-1 0 0 0,5-1-5 0 0,-72 10-12 0 0,-5 0 50 0 0,108-12 0 0 0,-121 7 42 0 0,0 1 0 0 0,0 3 0 0 0,86 10 0 0 0,49-4-21 0 0,-116-6-24 0 0,85 11-1 0 0,-61-4-34 0 0,28-5 1 0 0,-81-2 9 0 0,398-20 302 0 0,-239-5-175 0 0,89-7 11 0 0,-106 30-149 0 0,13-1 13 0 0,-113-6 44 0 0,-39 3-57 0 0,80 0-1 0 0,-31 14 2 0 0,115 24 0 0 0,-195-30 0 0 0,49 6 18 0 0,0-3-1 0 0,112-6 1 0 0,-63-1-7 0 0,206 15 52 0 0,-282-11-62 0 0,9 1 12 0 0,0-2 0 0 0,0-2 0 0 0,0-2-1 0 0,44-9 1 0 0,-24 1 40 0 0,1 2 0 0 0,-1 2 0 0 0,1 4-1 0 0,71 4 1 0 0,-90 2-48 0 0,56 4 57 0 0,119-6-1 0 0,-144-5-29 0 0,0 3 0 0 0,0 3 0 0 0,105 17 0 0 0,-109-6 30 0 0,-22-3-43 0 0,1-3-1 0 0,65 2 1 0 0,78-18 104 0 0,-112 3-19 0 0,135 8-1 0 0,-143 4-103 0 0,1-2 0 0 0,102-10 0 0 0,-93-3 20 0 0,0 0 37 0 0,-1 3 1 0 0,90 4-1 0 0,-70 8-25 0 0,137-11 0 0 0,89-6 20 0 0,91-10 24 0 0,-330 15-76 0 0,1 3 0 0 0,117 12 0 0 0,-172-7 0 0 0,28 2 16 0 0,0-4 0 0 0,0-2 0 0 0,116-18 0 0 0,-132 12 0 0 0,-1 2 0 0 0,57 1-1 0 0,91 11 2 0 0,-101 2-17 0 0,-45-3 0 0 0,94-2 0 0 0,-72-6 39 0 0,-1 2-1 0 0,1 3 0 0 0,-1 3 1 0 0,72 16-1 0 0,-90-13-8 0 0,0-3 1 0 0,1-1-1 0 0,-1-3 0 0 0,1-2 0 0 0,60-8 1 0 0,-73 5 0 0 0,0 3 0 0 0,57 4 0 0 0,73 17 102 0 0,-148-17-103 0 0,58 6 4 0 0,1-4 1 0 0,0-3 0 0 0,82-10-1 0 0,83 6-34 0 0,-115 10 38 0 0,65 0-1 0 0,-86-9-9 0 0,-46-2 2 0 0,0 3 0 0 0,123 17-1 0 0,64 23 35 0 0,-203-38-48 0 0,-1-1 0 0 0,1-3 0 0 0,72-11 0 0 0,-74 7 0 0 0,2 1 0 0 0,-1 2 0 0 0,75 6 0 0 0,-70 3-16 0 0,26 4 0 0 0,1-3 0 0 0,92-4 0 0 0,-92-11 46 0 0,82-20 1 0 0,-33 5-12 0 0,-102 19-25 0 0,85-11 180 0 0,-91 13-149 0 0,1 2 0 0 0,-1 0 0 0 0,35 5 0 0 0,-49-5-36 0 0,-1 1-1 0 0,0-1 1 0 0,1 1-1 0 0,-1 0 1 0 0,1 0-1 0 0,-1 1 1 0 0,0-1 0 0 0,0 1-1 0 0,0-1 1 0 0,0 1-1 0 0,0 0 1 0 0,4 3-1 0 0,4 15-4793 0 0,-7-3-517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9:49.439"/>
    </inkml:context>
    <inkml:brush xml:id="br0">
      <inkml:brushProperty name="width" value="0.1" units="cm"/>
      <inkml:brushProperty name="height" value="0.1" units="cm"/>
      <inkml:brushProperty name="color" value="#66CC00"/>
    </inkml:brush>
  </inkml:definitions>
  <inkml:trace contextRef="#ctx0" brushRef="#br0">0 72 2759 0 0,'5'-3'407'0'0,"0"1"-1"0"0,0-1 1 0 0,1 1-1 0 0,-1 0 1 0 0,0 1 0 0 0,1-1-1 0 0,-1 1 1 0 0,1 0-1 0 0,0 0 1 0 0,9 1-1 0 0,16-4 110 0 0,25-9 8 0 0,0 3 0 0 0,1 3 0 0 0,1 2 0 0 0,88 3 0 0 0,102 17 804 0 0,63-22-707 0 0,-82-2-274 0 0,-138 9-237 0 0,260-9 438 0 0,-283 6-268 0 0,0 3 0 0 0,0 4 0 0 0,69 12 1 0 0,-2-1-252 0 0,38-7-29 0 0,-112-8 0 0 0,1 3 0 0 0,-2 3 0 0 0,85 18 0 0 0,-71-4-10 0 0,7 3 47 0 0,96 13 0 0 0,312-8 81 0 0,-408-30-94 0 0,0-5 0 0 0,96-19 0 0 0,-5 0 32 0 0,-102 19-50 0 0,118 6 1 0 0,69 21-10 0 0,-253-19 1 0 0,18 0-585 0 0,0 1 0 0 0,-1 1-1 0 0,1 2 1 0 0,0 0 0 0 0,-1 1 0 0 0,0 1 0 0 0,20 9-1 0 0,-17-1-3752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9:50.395"/>
    </inkml:context>
    <inkml:brush xml:id="br0">
      <inkml:brushProperty name="width" value="0.1" units="cm"/>
      <inkml:brushProperty name="height" value="0.1" units="cm"/>
      <inkml:brushProperty name="color" value="#66CC00"/>
    </inkml:brush>
  </inkml:definitions>
  <inkml:trace contextRef="#ctx0" brushRef="#br0">28 0 2415 0 0,'-2'2'21'0'0,"-1"-1"-1"0"0,1 1 1 0 0,0-1-1 0 0,0 1 1 0 0,0 0-1 0 0,0 0 0 0 0,0 0 1 0 0,0 0-1 0 0,-2 4 1 0 0,3-6-11 0 0,1 1 0 0 0,-1 0 0 0 0,1-1 0 0 0,0 1 0 0 0,-1 0 0 0 0,1-1 0 0 0,0 1 0 0 0,-1 0 0 0 0,1 0 0 0 0,0-1 0 0 0,0 1 0 0 0,0 0 0 0 0,-1 0 0 0 0,1-1 0 0 0,0 1 0 0 0,0 0 0 0 0,0 0 0 0 0,1 0 1 0 0,-1-1-1 0 0,0 1 0 0 0,0 0 0 0 0,0 0 0 0 0,0-1 0 0 0,1 1 0 0 0,-1 0 0 0 0,0-1 0 0 0,1 1 0 0 0,-1 0 0 0 0,1 0 0 0 0,-1-1 0 0 0,0 1 0 0 0,1-1 0 0 0,0 1 0 0 0,-1-1 0 0 0,1 1 0 0 0,0 0 0 0 0,21 16 210 0 0,-14-10-130 0 0,-1-2 0 0 0,1 1 0 0 0,16 8 0 0 0,-17-11-23 0 0,93 48 2566 0 0,-92-46-2393 0 0,0-1 0 0 0,1 0-1 0 0,-1-1 1 0 0,1 0 0 0 0,0 0-1 0 0,13 2 1 0 0,58 3 519 0 0,-45-5-565 0 0,69 2 507 0 0,161-13 1 0 0,50 2-40 0 0,-250 8-595 0 0,-18-1-318 0 0,73 12 1 0 0,-90-8-596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9:54.257"/>
    </inkml:context>
    <inkml:brush xml:id="br0">
      <inkml:brushProperty name="width" value="0.1" units="cm"/>
      <inkml:brushProperty name="height" value="0.1" units="cm"/>
      <inkml:brushProperty name="color" value="#66CC00"/>
    </inkml:brush>
  </inkml:definitions>
  <inkml:trace contextRef="#ctx0" brushRef="#br0">1 172 2759 0 0,'3'-4'183'0'0,"1"0"0"0"0,0 1-1 0 0,0-1 1 0 0,0 1-1 0 0,0-1 1 0 0,1 1 0 0 0,0 0-1 0 0,-1 1 1 0 0,1-1-1 0 0,0 1 1 0 0,0 0 0 0 0,0 0-1 0 0,1 1 1 0 0,-1-1 0 0 0,0 1-1 0 0,1 1 1 0 0,7-2-1 0 0,2 1-56 0 0,-1 1-1 0 0,1 0 0 0 0,0 1 0 0 0,-1 0 1 0 0,22 5-1 0 0,-15 0-91 0 0,-1 1-1 0 0,0 1 0 0 0,0 1 1 0 0,23 15-1 0 0,-28-15-10 0 0,1 0-1 0 0,0-1 0 0 0,0-1 0 0 0,1 0 1 0 0,0-2-1 0 0,0 1 0 0 0,24 2 0 0 0,376 27 2121 0 0,-301-26-1939 0 0,-16-1 46 0 0,160-6 1 0 0,154-19 507 0 0,-291 22-682 0 0,154-1 125 0 0,427-9 290 0 0,-352 22-441 0 0,-130-1 292 0 0,123-16-84 0 0,-284-1-193 0 0,117 13 1 0 0,-33 0-5 0 0,182-18 82 0 0,-85-2-40 0 0,259-1 99 0 0,-253 2-148 0 0,-237 6-54 0 0,341-15 74 0 0,-217 8 22 0 0,209 16 0 0 0,-32-8-58 0 0,-67-2-12 0 0,-32 22-2 0 0,-149-10-11 0 0,1-4 1 0 0,110-3-1 0 0,-70-6 57 0 0,181 19 0 0 0,-253-13-63 0 0,129 10 28 0 0,214 23 47 0 0,32-4 186 0 0,3-33 32 0 0,563-68 383 0 0,-698 29-590 0 0,71-8-5 0 0,192-20-88 0 0,-127 13 0 0 0,-323 44 0 0 0,114-20 0 0 0,84 17 0 0 0,-50 5 0 0 0,97-11 64 0 0,-211 26-41 0 0,44-2 29 0 0,-5-18 55 0 0,-126 12-91 0 0,-1 1 0 0 0,46 5 1 0 0,-39-1-4 0 0,44-4-1 0 0,-22 0 27 0 0,95 10 0 0 0,6 0 11 0 0,-72-8-50 0 0,109 14 0 0 0,19 7 0 0 0,-152-14 50 0 0,133-1 0 0 0,68-28 50 0 0,-40 7-59 0 0,-67 7-18 0 0,-56-2-9 0 0,140-6 36 0 0,-121 14-28 0 0,0-6-1 0 0,157-28 0 0 0,-216 24-8 0 0,1 4 0 0 0,0 2 0 0 0,0 4-1 0 0,130 13 1 0 0,-119-7-9 0 0,1-4 0 0 0,87-10 0 0 0,-90 3 14 0 0,-1 4-1 0 0,115 10 0 0 0,136 12-17 0 0,-267-16 0 0 0,0 1 0 0 0,74 18 0 0 0,-101-17 0 0 0,48 13 25 0 0,28 4 14 0 0,-5-14-7 0 0,188-8 0 0 0,-268-1-32 0 0,0 1 0 0 0,0 1 0 0 0,0 2 0 0 0,36 9 0 0 0,-56-12-57 0 0,0 0 0 0 0,-1 0 0 0 0,1 1 0 0 0,-1-1 0 0 0,0 1 0 0 0,1 0-1 0 0,-1 0 1 0 0,6 5 0 0 0,-9-6 19 0 0,1-1 1 0 0,0 1-1 0 0,0 0 0 0 0,-1 0 0 0 0,1 0 1 0 0,0 0-1 0 0,-1 0 0 0 0,1 0 0 0 0,-1 0 1 0 0,1 0-1 0 0,-1 0 0 0 0,1 0 0 0 0,-1 0 1 0 0,0 0-1 0 0,0 0 0 0 0,1 0 0 0 0,-1 0 1 0 0,0 1-1 0 0,0-1 0 0 0,0 0 0 0 0,0 0 1 0 0,-1 0-1 0 0,1 0 0 0 0,0 0 0 0 0,0 0 1 0 0,-1 0-1 0 0,1 1 0 0 0,0-1 0 0 0,-1 0 1 0 0,1 0-1 0 0,-1 0 0 0 0,-1 1 0 0 0,-8 11-1506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9:57.116"/>
    </inkml:context>
    <inkml:brush xml:id="br0">
      <inkml:brushProperty name="width" value="0.1" units="cm"/>
      <inkml:brushProperty name="height" value="0.1" units="cm"/>
      <inkml:brushProperty name="color" value="#66CC00"/>
    </inkml:brush>
  </inkml:definitions>
  <inkml:trace contextRef="#ctx0" brushRef="#br0">22 187 1839 0 0,'-3'-3'165'0'0,"1"0"0"0"0,0 0 0 0 0,0 0 0 0 0,0 0 0 0 0,0 0 0 0 0,0 0 0 0 0,1-1 0 0 0,-1 1 0 0 0,0-5 0 0 0,2 8-105 0 0,-1-1-1 0 0,1 0 0 0 0,0 0 0 0 0,0 1 0 0 0,0-1 1 0 0,0 0-1 0 0,0 0 0 0 0,0 1 0 0 0,0-1 1 0 0,0 0-1 0 0,0 0 0 0 0,0 0 0 0 0,0 1 1 0 0,0-1-1 0 0,0 0 0 0 0,0 0 0 0 0,1 1 0 0 0,-1-1 1 0 0,0 0-1 0 0,1 0 0 0 0,-1 1 0 0 0,0-1 1 0 0,1 0-1 0 0,-1 1 0 0 0,1-1 0 0 0,-1 1 0 0 0,1-1 1 0 0,0 1-1 0 0,-1-1 0 0 0,1 1 0 0 0,-1-1 1 0 0,1 1-1 0 0,0-1 0 0 0,-1 1 0 0 0,1 0 0 0 0,0-1 1 0 0,0 1-1 0 0,-1 0 0 0 0,1 0 0 0 0,0-1 1 0 0,0 1-1 0 0,-1 0 0 0 0,1 0 0 0 0,0 0 0 0 0,0 0 1 0 0,-1 0-1 0 0,1 0 0 0 0,1 0 0 0 0,6 1 200 0 0,0 0-1 0 0,-1 1 1 0 0,1-1-1 0 0,11 5 1 0 0,15 3 184 0 0,200 20 779 0 0,-62-9-985 0 0,-23-4-146 0 0,174-5-1 0 0,-242-8-5 0 0,89 17-1 0 0,-101-11-61 0 0,-26-4 9 0 0,0-3 0 0 0,0-1 0 0 0,62-8 0 0 0,56-11 154 0 0,82-7 183 0 0,80-25 172 0 0,-260 38-506 0 0,13 1 98 0 0,81-2-1 0 0,9 0-13 0 0,-150 11-104 0 0,2-1 27 0 0,0 2-1 0 0,1-1 1 0 0,27 3-1 0 0,-4 1 4 0 0,0-3 1 0 0,0-1-1 0 0,0-2 0 0 0,42-9 0 0 0,-31 4 34 0 0,93-4 0 0 0,-92 15-36 0 0,1 2 0 0 0,75 15-1 0 0,-99-15 7 0 0,0-2-1 0 0,0-1 1 0 0,1-1 0 0 0,48-8-1 0 0,41 0 525 0 0,131 16-365 0 0,-51-25-208 0 0,1 1 0 0 0,44 2 118 0 0,-162 13 324 0 0,127-21 1 0 0,-200 22-428 0 0,-1 0 0 0 0,0 0-1 0 0,0 1 1 0 0,1 0 0 0 0,-1 1 0 0 0,0 0 0 0 0,12 5 0 0 0,-6-3-16 0 0,-1 0 1 0 0,17 1-1 0 0,6-4 8 0 0,0-1-1 0 0,56-9 1 0 0,-54 4 15 0 0,80 1 0 0 0,-5 7-21 0 0,-59-3 31 0 0,74 9-1 0 0,35 19-31 0 0,-126-23 0 0 0,0-2 0 0 0,69-4 0 0 0,34 2 0 0 0,9 4 47 0 0,-97-6-20 0 0,1 3 0 0 0,56 10 0 0 0,79 14 25 0 0,-117-17-40 0 0,85-2 284 0 0,-72-5-165 0 0,-57-2-75 0 0,44-7 1 0 0,-7 1 1 0 0,19-2 11 0 0,130-29 0 0 0,-189 32-69 0 0,0 0 0 0 0,0 2 0 0 0,0 1 0 0 0,0 2 0 0 0,0 0 0 0 0,1 1 0 0 0,33 7 0 0 0,2 5 0 0 0,-21-4 0 0 0,59 6 0 0 0,-67-13 0 0 0,11 2 0 0 0,83-5 0 0 0,15-8 32 0 0,167 11 0 0 0,-261-3-7 0 0,-1-2 1 0 0,91-17-1 0 0,-50 5 81 0 0,-30 7-81 0 0,99-13 126 0 0,-122 18-118 0 0,0 2-1 0 0,53 5 1 0 0,-18 1-33 0 0,1-4 0 0 0,124-12 0 0 0,-16 8 193 0 0,-93 5-130 0 0,-32-4 62 0 0,0-3 0 0 0,81-18 0 0 0,-119 20-67 0 0,0 2 0 0 0,0 0 0 0 0,0 0-1 0 0,25 3 1 0 0,-38-1-60 0 0,-1-1-1 0 0,1 1 1 0 0,0 0-1 0 0,0 0 0 0 0,-1 0 1 0 0,1 0-1 0 0,0 0 1 0 0,-1 1-1 0 0,1-1 1 0 0,-1 1-1 0 0,1 0 0 0 0,-1-1 1 0 0,0 1-1 0 0,0 0 1 0 0,0 0-1 0 0,0 1 0 0 0,0-1 1 0 0,0 0-1 0 0,-1 1 1 0 0,3 3-1 0 0,1 5-365 0 0,0-1-1 0 0,-1 1 0 0 0,5 20 1 0 0,-8-28 203 0 0,6 29-790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10.220"/>
    </inkml:context>
    <inkml:brush xml:id="br0">
      <inkml:brushProperty name="width" value="0.1" units="cm"/>
      <inkml:brushProperty name="height" value="0.1" units="cm"/>
      <inkml:brushProperty name="color" value="#E71224"/>
    </inkml:brush>
  </inkml:definitions>
  <inkml:trace contextRef="#ctx0" brushRef="#br0">1833 291 2303 0 0,'-11'-1'495'0'0,"0"1"0"0"0,-1 0 0 0 0,1 0 0 0 0,-13 3 0 0 0,16-2-92 0 0,0 1-1 0 0,0-2 1 0 0,0 1 0 0 0,0-1-1 0 0,0-1 1 0 0,0 1 0 0 0,0-1-1 0 0,0-1 1 0 0,0 1 0 0 0,-8-4-1 0 0,-35-16 914 0 0,-71-25 1207 0 0,40 25-1207 0 0,-160-18-1 0 0,183 31-1083 0 0,-36-2 209 0 0,-74-13 424 0 0,102 4-498 0 0,39 11-118 0 0,-35-7-1 0 0,-313-28 2579 0 0,135 19-2460 0 0,185 16-2607 0 0,39 6 1054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9:59.819"/>
    </inkml:context>
    <inkml:brush xml:id="br0">
      <inkml:brushProperty name="width" value="0.1" units="cm"/>
      <inkml:brushProperty name="height" value="0.1" units="cm"/>
      <inkml:brushProperty name="color" value="#66CC00"/>
    </inkml:brush>
  </inkml:definitions>
  <inkml:trace contextRef="#ctx0" brushRef="#br0">0 98 919 0 0,'4'2'266'0'0,"0"0"-1"0"0,-1 0 0 0 0,1 0 1 0 0,0 0-1 0 0,0-1 0 0 0,0 1 1 0 0,0-1-1 0 0,0 0 0 0 0,0-1 1 0 0,0 1-1 0 0,0-1 0 0 0,1 1 1 0 0,-1-1-1 0 0,8-1 0 0 0,-6 1-225 0 0,28-3 442 0 0,-1 0 0 0 0,0-3 0 0 0,43-12-1 0 0,-19 5-212 0 0,132-17 363 0 0,-19 26-30 0 0,-65 3-229 0 0,262-25 652 0 0,110 16-436 0 0,-290 13-452 0 0,-68-4-69 0 0,9-1 255 0 0,147 18 0 0 0,-24-3-238 0 0,-164-12-32 0 0,122 18 1 0 0,-114-3-54 0 0,205 26 0 0 0,-143-41 59 0 0,17 1 10 0 0,205-4-69 0 0,-211-4 11 0 0,68 17 45 0 0,-59-1-59 0 0,-2-15 4 0 0,-8 0 46 0 0,-130 6-42 0 0,-1 2 1 0 0,58 11-1 0 0,-29-2-5 0 0,99 6 0 0 0,68-13 0 0 0,-156-1 22 0 0,141 25 0 0 0,-40-2-2 0 0,-107-24-20 0 0,1-2 0 0 0,84-10 0 0 0,8-1 0 0 0,43 11 0 0 0,71-4 0 0 0,63 6 0 0 0,64-6 0 0 0,-316-3 0 0 0,0 4 0 0 0,143 14 0 0 0,-173-5-72 0 0,1-3 0 0 0,96-6 0 0 0,56-15-1833 0 0,-180 14 1274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0:04.416"/>
    </inkml:context>
    <inkml:brush xml:id="br0">
      <inkml:brushProperty name="width" value="0.1" units="cm"/>
      <inkml:brushProperty name="height" value="0.1" units="cm"/>
      <inkml:brushProperty name="color" value="#66CC00"/>
    </inkml:brush>
  </inkml:definitions>
  <inkml:trace contextRef="#ctx0" brushRef="#br0">4 306 2303 0 0,'-1'0'107'0'0,"1"-1"-1"0"0,0 0 0 0 0,-1 1 0 0 0,1-1 0 0 0,0 0 0 0 0,-1 1 0 0 0,1-1 0 0 0,0 0 0 0 0,0 0 0 0 0,0 1 0 0 0,-1-1 1 0 0,1 0-1 0 0,0 0 0 0 0,0 0 0 0 0,0 1 0 0 0,0-1 0 0 0,0 0 0 0 0,1 0 0 0 0,-1 1 0 0 0,0-1 0 0 0,0 0 0 0 0,0 0 1 0 0,1 1-1 0 0,-1-1 0 0 0,0 0 0 0 0,1 1 0 0 0,0-2 0 0 0,0 1 4 0 0,0 0 1 0 0,1 0-1 0 0,-1 0 0 0 0,0 1 0 0 0,1-1 1 0 0,-1 0-1 0 0,1 1 0 0 0,-1-1 0 0 0,1 1 1 0 0,-1 0-1 0 0,1-1 0 0 0,-1 1 0 0 0,3 0 1 0 0,8-1 188 0 0,0 2 0 0 0,23 2 0 0 0,-28-2-215 0 0,10 1 167 0 0,0 1 0 0 0,0 0-1 0 0,-1 1 1 0 0,1 1 0 0 0,17 8-1 0 0,-15-6-171 0 0,0 0-1 0 0,0-1 1 0 0,0-2-1 0 0,24 4 0 0 0,-5-5 222 0 0,39-1 1 0 0,33 2 216 0 0,34 2 15 0 0,-10-2-232 0 0,-120-3-285 0 0,-1-1-1 0 0,25-2 1 0 0,-25 0-7 0 0,0 1-1 0 0,0 1 1 0 0,15 1-1 0 0,1 1 36 0 0,-1-1 0 0 0,1-2 0 0 0,48-7-1 0 0,-46 4 8 0 0,0 1 0 0 0,55 2-1 0 0,25 8-10 0 0,0-4-1 0 0,0-6 1 0 0,0-4-1 0 0,109-22 0 0 0,-156 21 46 0 0,116-1 0 0 0,-121 9-15 0 0,1-2-1 0 0,84-16 1 0 0,204-26 203 0 0,-229 33-214 0 0,15 6-58 0 0,-82 5 0 0 0,60-8 0 0 0,99-31 64 0 0,-179 34-41 0 0,1 1 1 0 0,63 2-1 0 0,64 14-33 0 0,-63-3 14 0 0,-56-9 18 0 0,0-1-1 0 0,0-2 1 0 0,51-11-1 0 0,46-3 32 0 0,-43 14-26 0 0,143 15-1 0 0,-206-9-23 0 0,0-2-1 0 0,-1-1 1 0 0,1-2-1 0 0,55-9 0 0 0,378-46 424 0 0,-351 53-415 0 0,50-4-12 0 0,-44 0 1 0 0,-57 5 0 0 0,38-5 2 0 0,147-4 50 0 0,23 2 22 0 0,161-1-74 0 0,-255 25 23 0 0,-130-8-12 0 0,0-2-1 0 0,0-2 0 0 0,73-6 0 0 0,293-19 54 0 0,-242 14-24 0 0,-48 1-16 0 0,145 8 30 0 0,-22 0 10 0 0,-133-5-54 0 0,152 3-10 0 0,204 45 64 0 0,-245-43-66 0 0,-45-3 15 0 0,-121 5 31 0 0,185-1-24 0 0,-49-9 33 0 0,-114 6-53 0 0,45 1 0 0 0,-41 5 0 0 0,84 14 0 0 0,-143-15 0 0 0,46 0 0 0 0,-43-3 0 0 0,31 4 0 0 0,-7 1 0 0 0,74-2 0 0 0,9 0 0 0 0,132 33 0 0 0,-211-30 17 0 0,0-2-1 0 0,96-7 1 0 0,-33 0-3 0 0,-85 3 8 0 0,1 2-1 0 0,42 7 0 0 0,-49-4-21 0 0,336 45 0 0 0,153-10 320 0 0,-448-36-178 0 0,121-8 0 0 0,-76-2-42 0 0,27 0 61 0 0,84 0 9 0 0,-145 4-115 0 0,124-18 0 0 0,-133 10-13 0 0,0 3-1 0 0,103 3 1 0 0,-84 11-31 0 0,-30-1-11 0 0,0-3-1 0 0,63-5 1 0 0,-24-2 28 0 0,98 8 0 0 0,-112 0-20 0 0,43 7-8 0 0,-79-5 0 0 0,70 0 0 0 0,192-4 39 0 0,64-2-3 0 0,-199-21 32 0 0,-7 2-19 0 0,-85 16-27 0 0,1 4-1 0 0,105 15 0 0 0,101 6-21 0 0,-90-5 0 0 0,-160-12 0 0 0,53 14 0 0 0,-57-11 0 0 0,72 8 0 0 0,-16-15 26 0 0,133-15-1 0 0,-93 2-12 0 0,101 15-13 0 0,-157 1 0 0 0,109-8 0 0 0,-109 0 0 0 0,1 3 0 0 0,0 4 0 0 0,131 21 0 0 0,92 1 0 0 0,-190-18 0 0 0,396 13 0 0 0,-322-29 0 0 0,-37 0 0 0 0,280-2 0 0 0,68 20-72 0 0,-479-8 72 0 0,346 9 0 0 0,-39-34 0 0 0,-276 22 0 0 0,72 4 0 0 0,30 0 0 0 0,-36-11 0 0 0,139-6 0 0 0,-210 17 0 0 0,42 8 0 0 0,-27-3 0 0 0,3-1 0 0 0,1-3 0 0 0,94-7 0 0 0,-38-3 0 0 0,46-6 0 0 0,19 5 21 0 0,-18 3 12 0 0,-66-7-24 0 0,102-8-8 0 0,-155 18 2 0 0,1 2 1 0 0,61 7 0 0 0,-98-5 62 0 0,0-1-1 0 0,0 2 1 0 0,0 0-1 0 0,13 5 1 0 0,-19-6-214 0 0,0 0 0 0 0,-1 0 0 0 0,1 0 0 0 0,0 1-1 0 0,5 4 1 0 0,-8-6-183 0 0,1 1 0 0 0,-1 0 1 0 0,1-1-1 0 0,-1 1 0 0 0,0 0 0 0 0,0 0 0 0 0,0 0 0 0 0,0 0 0 0 0,0 0 0 0 0,0 0 0 0 0,0 0 0 0 0,0 2 0 0 0,-1 15-4521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0:08.028"/>
    </inkml:context>
    <inkml:brush xml:id="br0">
      <inkml:brushProperty name="width" value="0.1" units="cm"/>
      <inkml:brushProperty name="height" value="0.1" units="cm"/>
      <inkml:brushProperty name="color" value="#66CC00"/>
    </inkml:brush>
  </inkml:definitions>
  <inkml:trace contextRef="#ctx0" brushRef="#br0">1 202 2759 0 0,'15'16'2340'0'0,"2"3"-2273"0"0,-14-15-16 0 0,1 1 0 0 0,0-1 0 0 0,0 0 0 0 0,0 0 0 0 0,0-1 0 0 0,1 1 0 0 0,-1-1 0 0 0,1 0 0 0 0,0 0 0 0 0,0 0 0 0 0,0-1 0 0 0,1 0-1 0 0,6 3 1 0 0,85 17 1277 0 0,-61-18-927 0 0,48-1 0 0 0,-55-3-64 0 0,1 1 0 0 0,-1 1 0 0 0,34 8 0 0 0,-47-6-241 0 0,1 0 0 0 0,-1-1 1 0 0,1-1-1 0 0,0-1 0 0 0,0 0 1 0 0,-1-1-1 0 0,25-3 0 0 0,54-17 381 0 0,-60 11-338 0 0,0 2 0 0 0,49-4 0 0 0,15-2-35 0 0,-65 7 1 0 0,36-1 0 0 0,17 0 12 0 0,-63 3-88 0 0,0 2-1 0 0,1 0 1 0 0,0 2-1 0 0,-1 1 1 0 0,38 6-1 0 0,-15 3-37 0 0,14 4 99 0 0,1-2 1 0 0,0-3-1 0 0,66 1 0 0 0,186 0 629 0 0,-310-9-712 0 0,33-2 44 0 0,0-1 1 0 0,68-12 0 0 0,11-2 49 0 0,34 10 15 0 0,53-4 118 0 0,-83 0 105 0 0,54-8-47 0 0,90-23-175 0 0,-226 36-105 0 0,1 2 1 0 0,0 2-1 0 0,-1 2 0 0 0,60 8 0 0 0,-87-8-9 0 0,22 0-3 0 0,-1-2 0 0 0,1-1 0 0 0,-1-1 0 0 0,53-13 0 0 0,22-3 0 0 0,-23 11 0 0 0,0 3 0 0 0,120 9 0 0 0,74-2 64 0 0,-220-2-64 0 0,0 2 0 0 0,98 16 0 0 0,-85-11 63 0 0,0-2 0 0 0,119-8-1 0 0,-159 1-58 0 0,294-18 188 0 0,-310 19-191 0 0,101-5 127 0 0,134 10-1 0 0,-185 0-95 0 0,115-6 0 0 0,69-16-20 0 0,-134 10 107 0 0,24-3 14 0 0,72-26-69 0 0,-141 21-38 0 0,0 3-1 0 0,1 2 1 0 0,0 4 0 0 0,79 3-1 0 0,-88 3 24 0 0,113-16 0 0 0,-83 6-19 0 0,-25 3 2 0 0,1 4 0 0 0,-1 2 0 0 0,116 12 0 0 0,-127-2-10 0 0,1-3-1 0 0,74-3 0 0 0,-71-3 45 0 0,0 3-1 0 0,1 2 1 0 0,-1 3 0 0 0,81 19-1 0 0,-65-11-1 0 0,125 7-1 0 0,-187-21-62 0 0,192 9 127 0 0,119 16 44 0 0,-243-16-152 0 0,51-2 31 0 0,-80-6-12 0 0,68 10-1 0 0,95 36-38 0 0,-164-33 0 0 0,85 12 0 0 0,10-11 64 0 0,-49-4-20 0 0,133-1 0 0 0,-112-8-14 0 0,97 17 10 0 0,52 0-6 0 0,-225-17-23 0 0,0 2 0 0 0,0 1 0 0 0,55 16 0 0 0,39 7 9 0 0,-19-15 39 0 0,172 1 0 0 0,8-4-14 0 0,2 0-16 0 0,-110-16 11 0 0,65 2 38 0 0,445 2-57 0 0,-271 15 32 0 0,-239 2 15 0 0,170 7-8 0 0,-222-22-60 0 0,190 28 0 0 0,-230-19 27 0 0,129-3 0 0 0,-189-9-23 0 0,-29 1 9 0 0,0 0-1 0 0,0 1 1 0 0,0 0-1 0 0,0 0 1 0 0,0 1-1 0 0,-1 0 1 0 0,1 0 0 0 0,0 1-1 0 0,0 0 1 0 0,11 5-1 0 0,-18-6-84 0 0,0 1 0 0 0,0 0 0 0 0,1 0 0 0 0,-1 0 0 0 0,-1 0-1 0 0,1 0 1 0 0,0 0 0 0 0,0 0 0 0 0,-1 0 0 0 0,1 1 0 0 0,-1-1 0 0 0,0 1-1 0 0,0-1 1 0 0,0 1 0 0 0,0 0 0 0 0,0-1 0 0 0,0 1 0 0 0,0 3 0 0 0,3 19-5746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3:09.821"/>
    </inkml:context>
    <inkml:brush xml:id="br0">
      <inkml:brushProperty name="width" value="0.1" units="cm"/>
      <inkml:brushProperty name="height" value="0.1" units="cm"/>
      <inkml:brushProperty name="color" value="#66CC00"/>
    </inkml:brush>
  </inkml:definitions>
  <inkml:trace contextRef="#ctx0" brushRef="#br0">5 78 1839 0 0,'0'-1'162'0'0,"-1"0"-1"0"0,1 0 0 0 0,-1 0 1 0 0,1 0-1 0 0,-1 0 0 0 0,1 0 1 0 0,0 0-1 0 0,-1 0 0 0 0,1 0 1 0 0,0 0-1 0 0,0 0 0 0 0,0 0 1 0 0,0 0-1 0 0,0 0 0 0 0,0 0 1 0 0,0 0-1 0 0,0 0 0 0 0,0 0 1 0 0,1 0-1 0 0,-1 0 0 0 0,1-1 1 0 0,0 0 84 0 0,1 0 0 0 0,-1 1-1 0 0,1-1 1 0 0,0 1 0 0 0,0-1 0 0 0,0 1 0 0 0,-1-1 0 0 0,5-1 0 0 0,5-3 82 0 0,0 1 0 0 0,1 0 1 0 0,-1 0-1 0 0,1 1 0 0 0,0 0 0 0 0,1 1 1 0 0,-1 1-1 0 0,1 0 0 0 0,-1 1 0 0 0,1 0 0 0 0,15 1 1 0 0,-13 2 164 0 0,0 2 1 0 0,16 4 0 0 0,18 5 59 0 0,-38-12-440 0 0,0 1 0 0 0,-1 1 0 0 0,1 0 1 0 0,-1 0-1 0 0,1 1 0 0 0,-1 0 0 0 0,0 1 0 0 0,-1 0 0 0 0,1 0 0 0 0,-1 1 0 0 0,0 1 0 0 0,0-1 0 0 0,-1 2 0 0 0,10 9 0 0 0,1 7 73 0 0,0 0-1 0 0,-2 1 1 0 0,-1 1 0 0 0,-1 1-1 0 0,-2 0 1 0 0,0 1-1 0 0,-2 0 1 0 0,-1 1 0 0 0,7 33-1 0 0,-2-6 51 0 0,3-1 0 0 0,2-1 0 0 0,53 101 0 0 0,-24-51-32 0 0,37 117 0 0 0,-69-175-134 0 0,40 150 11 0 0,-2-5 38 0 0,-24-104-82 0 0,23 107 0 0 0,-45-134-3 0 0,-3-1 0 0 0,-4 119 0 0 0,-2-56-8 0 0,3 37-26 0 0,20 410 0 0 0,-10-410 59 0 0,-8 217 0 0 0,-19 148 15 0 0,19-445-48 0 0,23 107 0 0 0,4 45-14 0 0,-24-125-12 0 0,24 127 0 0 0,-11-108 0 0 0,9 239 0 0 0,-28-304 42 0 0,-13 113 0 0 0,6-140-21 0 0,-2 1 1 0 0,-1-1 0 0 0,-1-1-1 0 0,-25 57 1 0 0,-17 49-17 0 0,28-69 54 0 0,-1 4-59 0 0,14-39 0 0 0,-2 0 0 0 0,-1 0 0 0 0,-2-2 0 0 0,-19 34 0 0 0,-108 138 64 0 0,135-193-64 0 0,-43 51 0 0 0,36-46 0 0 0,0 0 0 0 0,1 1 0 0 0,1 0 0 0 0,-16 31 0 0 0,15-20 26 0 0,-2-2 0 0 0,-36 50 0 0 0,-47 42 75 0 0,91-109-98 0 0,-27 34 48 0 0,-30 49 0 0 0,21-28-681 0 0,37-56-910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9:30.349"/>
    </inkml:context>
    <inkml:brush xml:id="br0">
      <inkml:brushProperty name="width" value="0.1" units="cm"/>
      <inkml:brushProperty name="height" value="0.1" units="cm"/>
      <inkml:brushProperty name="color" value="#66CC00"/>
    </inkml:brush>
  </inkml:definitions>
  <inkml:trace contextRef="#ctx0" brushRef="#br0">2394 300 1839 0 0,'-8'-19'6789'0'0,"9"18"-6575"0"0,-1-1-71 0 0,0 1-1 0 0,0-1 1 0 0,0 0-1 0 0,0 1 1 0 0,-1-1 0 0 0,1 0-1 0 0,0 1 1 0 0,-1-1 0 0 0,1 1-1 0 0,-1-1 1 0 0,1 1-1 0 0,-1-1 1 0 0,0 1 0 0 0,0-1-1 0 0,1 1 1 0 0,-1 0 0 0 0,0 0-1 0 0,0-1 1 0 0,0 1-1 0 0,-1 0 1 0 0,1 0 0 0 0,0 0-1 0 0,-3-2 1 0 0,-3-2 414 0 0,0 0 1 0 0,-1 0 0 0 0,-9-4-1 0 0,14 8-483 0 0,0 0 0 0 0,0 0 0 0 0,0 0-1 0 0,0 0 1 0 0,0 1 0 0 0,-1-1 0 0 0,1 1 0 0 0,0 0-1 0 0,0 0 1 0 0,-5 1 0 0 0,-23-2 72 0 0,-13-15 248 0 0,35 12-262 0 0,0 1 0 0 0,0 0 0 0 0,0 0 0 0 0,0 1 0 0 0,-13-2 0 0 0,-132-4 772 0 0,125 5-617 0 0,-34 3-1 0 0,36 0-36 0 0,-48-5-1 0 0,35 0 90 0 0,-59 0 0 0 0,30-2-101 0 0,49 4-133 0 0,-31-1 0 0 0,-147-4 577 0 0,173 5-634 0 0,-40-10-1 0 0,21 2-14 0 0,-101-5 200 0 0,84 12-170 0 0,-8-6-30 0 0,45 5-18 0 0,0 2-1 0 0,-26-1 0 0 0,-171 8 238 0 0,114-12-145 0 0,54 3-75 0 0,3-4 69 0 0,37 6-67 0 0,-1 0-1 0 0,-24 0 0 0 0,28 2-17 0 0,0 0 0 0 0,1-1 0 0 0,-13-2 1 0 0,13 1-16 0 0,-1 1 1 0 0,0 1-1 0 0,-12-1 1 0 0,9 1 42 0 0,0 0 0 0 0,-23-6 0 0 0,1 0 5 0 0,28 6-44 0 0,5 1 5 0 0,-1-1 1 0 0,1 1-1 0 0,-1-1 1 0 0,1 1-1 0 0,-1 0 1 0 0,1 0-1 0 0,-1 0 1 0 0,1 1-1 0 0,-4 0 0 0 0,5-1-7 0 0,0 1 0 0 0,1-1-1 0 0,-1 1 1 0 0,0 0-1 0 0,1-1 1 0 0,-1 1 0 0 0,1 0-1 0 0,-1 0 1 0 0,1-1-1 0 0,-1 1 1 0 0,1 0-1 0 0,-1 0 1 0 0,1 0 0 0 0,0 0-1 0 0,-1 0 1 0 0,1-1-1 0 0,0 1 1 0 0,0 0 0 0 0,0 0-1 0 0,0 0 1 0 0,0 0-1 0 0,0 0 1 0 0,0 0-1 0 0,0 0 1 0 0,0 0 0 0 0,0 0-1 0 0,0 0 1 0 0,0 0-1 0 0,1-1 1 0 0,-1 1 0 0 0,1 1-1 0 0,3 13 51 0 0,0-1 0 0 0,12 26 0 0 0,5 13 60 0 0,-18-43-62 0 0,-2 0 0 0 0,1 0 0 0 0,-1-1 0 0 0,-1 1 0 0 0,0 0 0 0 0,0 0-1 0 0,-4 18 1 0 0,-19 69 504 0 0,16-70-509 0 0,6-25-46 0 0,-7 25 221 0 0,2 1-1 0 0,-5 39 0 0 0,7-34-53 0 0,-13 45 0 0 0,12-57-107 0 0,0 1 0 0 0,1 0 0 0 0,1 0 0 0 0,0 0 0 0 0,3 34 0 0 0,0-27 19 0 0,-1 1 0 0 0,-1-1 1 0 0,-9 43-1 0 0,11-66-71 0 0,-7 31 90 0 0,-2 64 0 0 0,9 1 181 0 0,1-72-105 0 0,1-1 0 0 0,9 46 0 0 0,-12-52 74 0 0,0-21-222 0 0,0 0 0 0 0,1 0 0 0 0,0 1 0 0 0,-1-1 0 0 0,1 0 0 0 0,0 0 0 0 0,0 1 1 0 0,0-1-1 0 0,1 0 0 0 0,-1 0 0 0 0,0 0 0 0 0,2 4 0 0 0,17 59 88 0 0,-5-16-25 0 0,-9-34-59 0 0,2 0 0 0 0,0 0 0 0 0,0-1 1 0 0,2 0-1 0 0,14 19 0 0 0,-18-27-20 0 0,1 0-1 0 0,-1-1 1 0 0,1 0 0 0 0,0 0-1 0 0,1-1 1 0 0,-1 1-1 0 0,1-1 1 0 0,13 5 0 0 0,-5-2 0 0 0,1-2 0 0 0,0 0 1 0 0,17 3-1 0 0,-7-4 8 0 0,0 0 0 0 0,38-1-1 0 0,67-9 58 0 0,100-32 53 0 0,-186 31-98 0 0,57-1 0 0 0,-77 6-26 0 0,148-17 4 0 0,-143 19-4 0 0,0 1 0 0 0,-1 1 0 0 0,1 2 0 0 0,47 12 0 0 0,-35-7-6 0 0,50 4 0 0 0,-28-7 11 0 0,-21-1 5 0 0,-1-2-1 0 0,0-2 1 0 0,43-5 0 0 0,-68 2-12 0 0,25-2 18 0 0,0-3 1 0 0,42-11 0 0 0,-51 10-7 0 0,1 1 1 0 0,40-3-1 0 0,16-2 7 0 0,-40 6-21 0 0,-35 5 0 0 0,0-1 0 0 0,-1 0 0 0 0,1-1 0 0 0,-1-1 0 0 0,27-10 0 0 0,-5 1 14 0 0,-30 11-8 0 0,0 0 1 0 0,0 0-1 0 0,0 0 1 0 0,8-5-1 0 0,-12 5-5 0 0,0 1 0 0 0,0-1 1 0 0,0 0-1 0 0,0 0 0 0 0,0 0 0 0 0,0 0 0 0 0,-1 0 1 0 0,1 0-1 0 0,-1 0 0 0 0,1 0 0 0 0,-1-1 0 0 0,0 1 1 0 0,0-1-1 0 0,1-3 0 0 0,1-4 18 0 0,-1 0 0 0 0,-1 0 0 0 0,0 0 0 0 0,0 0 0 0 0,-1 0 0 0 0,-1-11 0 0 0,1-28 40 0 0,13-177 122 0 0,-12 148-141 0 0,-3 60-13 0 0,2 1 1 0 0,0-1-1 0 0,1 1 0 0 0,1-1 0 0 0,5-19 0 0 0,62-153-27 0 0,-68 186 0 0 0,41-117 32 0 0,-38 107-27 0 0,-1 0-1 0 0,-1-1 1 0 0,0 0-1 0 0,-1 1 1 0 0,-1-1 0 0 0,-2-24-1 0 0,1 21 19 0 0,1 1 0 0 0,1-23 0 0 0,1 24 18 0 0,-2-1 0 0 0,-1-19-1 0 0,0 30-33 0 0,0 0-1 0 0,-1 0 1 0 0,1 0-1 0 0,-1 0 1 0 0,0 0-1 0 0,0 0 1 0 0,-1 1-1 0 0,0-1 1 0 0,-6-8-1 0 0,3 5 32 0 0,2 3-14 0 0,1 0 0 0 0,-1 1 1 0 0,0 0-1 0 0,-1 0 1 0 0,0 0-1 0 0,1 0 1 0 0,-1 1-1 0 0,-1 0 1 0 0,1 0-1 0 0,-9-5 1 0 0,9 6-16 0 0,0 1 0 0 0,1-1 0 0 0,-1 1 1 0 0,0 1-1 0 0,-1-1 0 0 0,1 1 0 0 0,-9-2 0 0 0,11 3-22 0 0,0 1-1 0 0,0-1 0 0 0,0 1 0 0 0,0-1 0 0 0,0 1 1 0 0,0 0-1 0 0,0 0 0 0 0,0 0 0 0 0,1 1 1 0 0,-1-1-1 0 0,0 1 0 0 0,1-1 0 0 0,-1 1 1 0 0,1 0-1 0 0,-4 3 0 0 0,-15 15-1066 0 0,1 1 0 0 0,-23 31 0 0 0,2-1-656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9:34.757"/>
    </inkml:context>
    <inkml:brush xml:id="br0">
      <inkml:brushProperty name="width" value="0.1" units="cm"/>
      <inkml:brushProperty name="height" value="0.1" units="cm"/>
      <inkml:brushProperty name="color" value="#66CC00"/>
    </inkml:brush>
  </inkml:definitions>
  <inkml:trace contextRef="#ctx0" brushRef="#br0">2674 1680 455 0 0,'-8'-20'7723'0'0,"8"19"-7615"0"0,6-4 210 0 0,-3 3-182 0 0,0-1-1 0 0,0 0 1 0 0,0 0 0 0 0,0 1 0 0 0,-1-2 0 0 0,1 1-1 0 0,-1 0 1 0 0,0-1 0 0 0,0 1 0 0 0,0-1 0 0 0,-1 1-1 0 0,1-1 1 0 0,-1 0 0 0 0,2-6 0 0 0,-2-1 2170 0 0,3 22-1456 0 0,2 8-896 0 0,-4-14 46 0 0,0 0 0 0 0,-1 0 0 0 0,0 1 0 0 0,0-1 0 0 0,0 1 0 0 0,0 9 0 0 0,3 19 0 0 0,-3-29 64 0 0,0-1 94 0 0,1-1 1 0 0,-1 1 0 0 0,0 0-1 0 0,-1 0 1 0 0,1-1-1 0 0,-1 1 1 0 0,0 0-1 0 0,0 0 1 0 0,0 0-1 0 0,0 0 1 0 0,-1 0-1 0 0,1 0 1 0 0,-1-1-1 0 0,-2 8 1 0 0,2-10 16 0 0,1 0 1 0 0,0 0 0 0 0,-1 0-1 0 0,1 0 1 0 0,0 0 0 0 0,0 0 0 0 0,0 1-1 0 0,0-1 1 0 0,0 0 0 0 0,0 0 0 0 0,0 0-1 0 0,0 2 1 0 0,0-2-124 0 0,0-1 1 0 0,0 0-1 0 0,0 0 1 0 0,0 1-1 0 0,0-1 1 0 0,0 0-1 0 0,0 0 1 0 0,0 1-1 0 0,0-1 1 0 0,0 0-1 0 0,1 0 1 0 0,-1 1-1 0 0,0-1 1 0 0,0 0-1 0 0,0 0 0 0 0,0 1 1 0 0,0-1-1 0 0,0 0 1 0 0,1 0-1 0 0,-1 0 1 0 0,0 1-1 0 0,0-1 1 0 0,0 0-1 0 0,1 0 1 0 0,-1 0-1 0 0,0 0 1 0 0,0 0-1 0 0,0 1 1 0 0,1-1-1 0 0,-1 0 0 0 0,0 0 1 0 0,0 0-1 0 0,1 0 1 0 0,-1 0-1 0 0,0 0 1 0 0,0 0-1 0 0,1 0 1 0 0,-1 0-1 0 0,10-38 2159 0 0,-10-1-2132 0 0,4-133 3018 0 0,-4 75-3337 0 0,2-16 903 0 0,-1 99-592 0 0,1 1 0 0 0,1 0 0 0 0,0 0 0 0 0,0 0 1 0 0,2 0-1 0 0,8-17 0 0 0,10-24 13 0 0,-15 33-86 0 0,16-29 0 0 0,-16 34 44 0 0,-1 1 1 0 0,6-20-1 0 0,-7 18 32 0 0,0 1-1 0 0,11-18 1 0 0,-12 24-62 0 0,-1 0 1 0 0,0 0-1 0 0,0-1 0 0 0,-1 1 1 0 0,-1-1-1 0 0,0 1 0 0 0,0-1 1 0 0,-1 0-1 0 0,0 0 0 0 0,-2-20 0 0 0,2-20 269 0 0,2 28-209 0 0,6-28 0 0 0,-5 39-67 0 0,-2 1 0 0 0,0-1 0 0 0,0 0 0 0 0,-1 0 0 0 0,0 0 0 0 0,-1 0 0 0 0,0 0 0 0 0,-1 0-1 0 0,-4-18 1 0 0,3 23 16 0 0,0-1 0 0 0,0 1 0 0 0,-1 0 0 0 0,0 0 0 0 0,-1 0 0 0 0,1 0-1 0 0,-1 1 1 0 0,0-1 0 0 0,-1 1 0 0 0,0 0 0 0 0,0 0 0 0 0,0 0-1 0 0,-1 1 1 0 0,1 0 0 0 0,-1 0 0 0 0,0 0 0 0 0,-1 1 0 0 0,1 0 0 0 0,-1 0-1 0 0,0 1 1 0 0,-11-5 0 0 0,-13-4-7 0 0,13 5 9 0 0,0 0 0 0 0,0 1-1 0 0,0 1 1 0 0,-33-5 0 0 0,-47-3-23 0 0,28 0 36 0 0,-159-21 211 0 0,40 11-117 0 0,-67-4 49 0 0,122 19-115 0 0,-136-26 0 0 0,106-1 20 0 0,57 11-40 0 0,30 8-34 0 0,24 7 8 0 0,2-2 0 0 0,-74-27 0 0 0,97 29 16 0 0,0 1 1 0 0,-40-6-1 0 0,47 10-20 0 0,-142-27-3 0 0,89 14-11 0 0,53 11 0 0 0,0 1 0 0 0,0 1 0 0 0,-41-2 0 0 0,57 6 0 0 0,1 2 0 0 0,-1-1 0 0 0,1 0 0 0 0,0 1 0 0 0,-1 0 0 0 0,1 0 0 0 0,0 0 0 0 0,0 1 0 0 0,0-1 0 0 0,0 1 0 0 0,1 0 0 0 0,-5 4 0 0 0,-15 10 0 0 0,18-14 0 0 0,0 1 0 0 0,0 0 0 0 0,1 1 0 0 0,-7 6 0 0 0,-13 12 0 0 0,20-20 0 0 0,1 0 0 0 0,0 0 0 0 0,0 0 0 0 0,0 1 0 0 0,0-1 0 0 0,0 1 0 0 0,1-1-1 0 0,0 1 1 0 0,0 0 0 0 0,0 0 0 0 0,0 0 0 0 0,-1 5 0 0 0,-2 10-27 0 0,-5 29 0 0 0,2-11 18 0 0,-5 27 9 0 0,-6 97 0 0 0,-5 26 0 0 0,-8 61 0 0 0,22-141 0 0 0,1-42 0 0 0,3-29 0 0 0,-1 55 0 0 0,-17 193-63 0 0,22-268 62 0 0,1-6 1 0 0,0 1 0 0 0,0-1 0 0 0,2 1 0 0 0,-1-1 0 0 0,1 1 0 0 0,0-1 0 0 0,5 17 0 0 0,-4-22 0 0 0,-1 0 0 0 0,1-1 0 0 0,0 1 0 0 0,0-1 0 0 0,1 0 0 0 0,0 1 0 0 0,-1-1 0 0 0,1 0 0 0 0,1 0 0 0 0,-1-1 0 0 0,0 1 0 0 0,1-1 0 0 0,0 0 0 0 0,0 0 0 0 0,0 0 0 0 0,0 0 0 0 0,0 0 0 0 0,6 1 0 0 0,16 5-9 0 0,0-1 0 0 0,1-1 0 0 0,-1-2 0 0 0,1 0 0 0 0,29 0 0 0 0,6 2-1 0 0,220 24 10 0 0,-216-24 0 0 0,1-4 0 0 0,91-5 0 0 0,-49-3 0 0 0,111 11 0 0 0,-82 0 0 0 0,-82-8 13 0 0,-1-2 0 0 0,1-2-1 0 0,-1-3 1 0 0,56-16 0 0 0,-45 12 78 0 0,85-5-1 0 0,-100 14 166 0 0,-49 5-189 0 0,13-10-1407 0 0,1-3-2525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46.341"/>
    </inkml:context>
    <inkml:brush xml:id="br0">
      <inkml:brushProperty name="width" value="0.1" units="cm"/>
      <inkml:brushProperty name="height" value="0.1" units="cm"/>
      <inkml:brushProperty name="color" value="#66CC00"/>
    </inkml:brush>
  </inkml:definitions>
  <inkml:trace contextRef="#ctx0" brushRef="#br0">2023 132 2303 0 0,'-31'12'3821'0'0,"5"-1"1587"0"0,10-6-5338 0 0,13-8 835 0 0,5-5-397 0 0,7-12 181 0 0,-8 17-368 0 0,0 2-241 0 0,-1 0 1 0 0,0-1 0 0 0,1 1-1 0 0,-1 0 1 0 0,0-1 0 0 0,0 1 0 0 0,0-1-1 0 0,0 1 1 0 0,0 0 0 0 0,0-1-1 0 0,0 1 1 0 0,0-1 0 0 0,-1 1-1 0 0,1 0 1 0 0,-1-1 0 0 0,1 1-1 0 0,-1 0 1 0 0,1-1 0 0 0,-1 1 0 0 0,0 0-1 0 0,1 0 1 0 0,-1-1 0 0 0,0 1-1 0 0,0 0 1 0 0,0 0 0 0 0,0 0-1 0 0,0 0 1 0 0,0 0 0 0 0,0 0 0 0 0,0 1-1 0 0,-1-1 1 0 0,1 0 0 0 0,-2 0-1 0 0,-6-4 104 0 0,0 0 0 0 0,0 1-1 0 0,-16-4 1 0 0,13 4-88 0 0,-28-10 321 0 0,-1 2 0 0 0,0 2 0 0 0,0 2-1 0 0,-1 2 1 0 0,0 1 0 0 0,-42 2 0 0 0,-101 5-79 0 0,-499 2 153 0 0,406-2 1065 0 0,38 19-1454 0 0,138-3-6451 0 0,45-6-803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47.734"/>
    </inkml:context>
    <inkml:brush xml:id="br0">
      <inkml:brushProperty name="width" value="0.1" units="cm"/>
      <inkml:brushProperty name="height" value="0.1" units="cm"/>
      <inkml:brushProperty name="color" value="#66CC00"/>
    </inkml:brush>
  </inkml:definitions>
  <inkml:trace contextRef="#ctx0" brushRef="#br0">2245 61 1375 0 0,'-8'-2'1422'0'0,"0"-1"-1"0"0,0 1 0 0 0,-1 0 0 0 0,1 1 0 0 0,-10-1 0 0 0,-43 2 1538 0 0,48 1-3046 0 0,-1-1-1 0 0,1 0 1 0 0,-1-1 0 0 0,1 0 0 0 0,0-1-1 0 0,-23-6 1 0 0,6-1 451 0 0,-1 1 1 0 0,0 1-1 0 0,0 1 0 0 0,0 3 0 0 0,-37-1 1 0 0,-160 12 2564 0 0,176-5-2521 0 0,-299 5 1820 0 0,23-1-942 0 0,7 5-4 0 0,-52 3-1173 0 0,305-12-3620 0 0,47-2 613 0 0,-24 1-4100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49.599"/>
    </inkml:context>
    <inkml:brush xml:id="br0">
      <inkml:brushProperty name="width" value="0.1" units="cm"/>
      <inkml:brushProperty name="height" value="0.1" units="cm"/>
      <inkml:brushProperty name="color" value="#66CC00"/>
    </inkml:brush>
  </inkml:definitions>
  <inkml:trace contextRef="#ctx0" brushRef="#br0">3125 4 2759 0 0,'-5'-1'685'0'0,"-1"0"0"0"0,1 0 0 0 0,0 1-1 0 0,-1-1 1 0 0,1 1 0 0 0,0 0 0 0 0,0 1-1 0 0,-7 0 1 0 0,-44 11 1046 0 0,34-7-1850 0 0,-1-1 335 0 0,0 0 0 0 0,0-2 0 0 0,-39-1 0 0 0,-72-12 3440 0 0,-19 0-1241 0 0,-380 36 659 0 0,102-4-2083 0 0,166-14-198 0 0,-60 5-143 0 0,-164 11 396 0 0,57 7-2891 0 0,332-22 810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51.709"/>
    </inkml:context>
    <inkml:brush xml:id="br0">
      <inkml:brushProperty name="width" value="0.1" units="cm"/>
      <inkml:brushProperty name="height" value="0.1" units="cm"/>
      <inkml:brushProperty name="color" value="#66CC00"/>
    </inkml:brush>
  </inkml:definitions>
  <inkml:trace contextRef="#ctx0" brushRef="#br0">2111 14 1839 0 0,'2'-14'7891'0'0,"3"19"-6766"0"0,-40-3 1019 0 0,10-1-1459 0 0,-1 2 0 0 0,1 1 0 0 0,-48 14 0 0 0,40-10-140 0 0,-47 7 0 0 0,-96 10 560 0 0,-90 7 328 0 0,-41-33-66 0 0,0-22-686 0 0,132 8-177 0 0,55 9-435 0 0,0 5-1 0 0,-149 18 0 0 0,228-12-1038 0 0,1 2-49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11.768"/>
    </inkml:context>
    <inkml:brush xml:id="br0">
      <inkml:brushProperty name="width" value="0.1" units="cm"/>
      <inkml:brushProperty name="height" value="0.1" units="cm"/>
      <inkml:brushProperty name="color" value="#E71224"/>
    </inkml:brush>
  </inkml:definitions>
  <inkml:trace contextRef="#ctx0" brushRef="#br0">2931 215 9991 0 0,'-39'-40'1106'0'0,"38"39"-1090"0"0,0-1 1 0 0,0 0 0 0 0,0 0-1 0 0,1 1 1 0 0,-1-1 0 0 0,0 0-1 0 0,1 0 1 0 0,0 0 0 0 0,-1 1-1 0 0,1-1 1 0 0,0 0 0 0 0,0 0-1 0 0,0 0 1 0 0,0 0 0 0 0,0 0-1 0 0,0 0 1 0 0,1 1 0 0 0,-1-1-1 0 0,1 0 1 0 0,0-3 0 0 0,2-22-1270 0 0,-3 26 1208 0 0,0 0 0 0 0,-1 1 0 0 0,1-1 0 0 0,0 0 0 0 0,-1 0 0 0 0,1 0 0 0 0,0 1 0 0 0,-1-1 0 0 0,0 0 1 0 0,1 0-1 0 0,-1 1 0 0 0,1-1 0 0 0,-1 0 0 0 0,0 1 0 0 0,1-1 0 0 0,-1 1 0 0 0,0-1 0 0 0,0 1 0 0 0,1-1 0 0 0,-1 1 0 0 0,0 0 0 0 0,0-1 0 0 0,0 1 0 0 0,1 0 0 0 0,-1-1 0 0 0,0 1 0 0 0,-2 0 0 0 0,-9-2 374 0 0,-1 1 0 0 0,0 0 0 0 0,1 1 0 0 0,-1 1 0 0 0,1 0 0 0 0,-1 0 0 0 0,-19 6 0 0 0,-87 30 3060 0 0,95-28-3164 0 0,9-4-113 0 0,0-1 0 0 0,-1 0 1 0 0,0-1-1 0 0,1 0 0 0 0,-1-1 0 0 0,0-1 1 0 0,0-1-1 0 0,0 0 0 0 0,-1-1 1 0 0,2-1-1 0 0,-1 0 0 0 0,-21-7 1 0 0,0 0 466 0 0,-1 2 1 0 0,-57-4-1 0 0,-101-16-42 0 0,136 16-204 0 0,-100-6 1 0 0,-27 17 250 0 0,-222-15 354 0 0,-3-19 614 0 0,220 21-1043 0 0,91 7-525 0 0,-165 10 1 0 0,109 17-6685 0 0,85-7-368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53.026"/>
    </inkml:context>
    <inkml:brush xml:id="br0">
      <inkml:brushProperty name="width" value="0.1" units="cm"/>
      <inkml:brushProperty name="height" value="0.1" units="cm"/>
      <inkml:brushProperty name="color" value="#66CC00"/>
    </inkml:brush>
  </inkml:definitions>
  <inkml:trace contextRef="#ctx0" brushRef="#br0">2069 72 9671 0 0,'-3'-5'345'0'0,"-1"0"0"0"0,0-1 0 0 0,0 2 0 0 0,-1-1 0 0 0,0 0 0 0 0,1 1 0 0 0,-1 0 0 0 0,-1 0 0 0 0,1 0 0 0 0,-1 1-1 0 0,1 0 1 0 0,-1 0 0 0 0,-6-3 0 0 0,4 4-438 0 0,1 0 0 0 0,-1 1 0 0 0,-14-2-1 0 0,-36 1 402 0 0,-102 8-1 0 0,-56 22 3133 0 0,-22 2-2239 0 0,-125-25 632 0 0,1-28-578 0 0,-26-1-1797 0 0,277 25-2353 0 0,57 3-4076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54.942"/>
    </inkml:context>
    <inkml:brush xml:id="br0">
      <inkml:brushProperty name="width" value="0.1" units="cm"/>
      <inkml:brushProperty name="height" value="0.1" units="cm"/>
      <inkml:brushProperty name="color" value="#66CC00"/>
    </inkml:brush>
  </inkml:definitions>
  <inkml:trace contextRef="#ctx0" brushRef="#br0">942 85 455 0 0,'-8'-15'-77'0'0,"-4"-9"7402"0"0,11 21-7116 0 0,0 0 0 0 0,0 0 0 0 0,0-1 0 0 0,-1 1 0 0 0,1 0 0 0 0,-1 0 0 0 0,0 1 0 0 0,0-1 0 0 0,0 0-1 0 0,0 1 1 0 0,-4-5 0 0 0,4 6-90 0 0,0 0-1 0 0,1 0 0 0 0,-1 1 1 0 0,0-1-1 0 0,0 0 1 0 0,0 1-1 0 0,0-1 1 0 0,0 1-1 0 0,0 0 0 0 0,0-1 1 0 0,0 1-1 0 0,0 0 1 0 0,0 0-1 0 0,0 0 0 0 0,0 0 1 0 0,0 1-1 0 0,0-1 1 0 0,0 1-1 0 0,0-1 0 0 0,1 1 1 0 0,-3 0-1 0 0,-54 22 314 0 0,41-15-268 0 0,-1-1 0 0 0,1-1 0 0 0,-35 7 0 0 0,-160 22 1375 0 0,-157 22 2050 0 0,350-55-3919 0 0,-1 1 0 0 0,1 0-1 0 0,-24 9 1 0 0,32-7-957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33.653"/>
    </inkml:context>
    <inkml:brush xml:id="br0">
      <inkml:brushProperty name="width" value="0.1" units="cm"/>
      <inkml:brushProperty name="height" value="0.1" units="cm"/>
      <inkml:brushProperty name="color" value="#66CC00"/>
    </inkml:brush>
  </inkml:definitions>
  <inkml:trace contextRef="#ctx0" brushRef="#br0">1266 72 2759 0 0,'-1'-10'5135'0'0,"2"9"-4984"0"0,7-18-246 0 0,-5 9 542 0 0,-2 9-406 0 0,-1 1 1 0 0,0-1 0 0 0,0 0 0 0 0,0 0-1 0 0,0 1 1 0 0,0-1 0 0 0,-1 0-1 0 0,1 1 1 0 0,0-1 0 0 0,0 0-1 0 0,0 1 1 0 0,0-1 0 0 0,-1 1 0 0 0,1-1-1 0 0,0 0 1 0 0,-1 1 0 0 0,1-1-1 0 0,0 1 1 0 0,-1-1 0 0 0,1 1 0 0 0,-1-1-1 0 0,1 1 1 0 0,-1-1 0 0 0,1 1-1 0 0,-1-1 1 0 0,1 1 0 0 0,-1 0-1 0 0,0-1 1 0 0,1 1 0 0 0,-1 0 0 0 0,1-1-1 0 0,-1 1 1 0 0,0 0 0 0 0,1 0-1 0 0,-1 0 1 0 0,0 0 0 0 0,1-1-1 0 0,-1 1 1 0 0,0 0 0 0 0,1 0 0 0 0,-1 0-1 0 0,-1 1 1 0 0,-38-1 2566 0 0,26 1-1880 0 0,5 0-244 0 0,-1 0-1 0 0,1 1 1 0 0,-1 0 0 0 0,-8 3-1 0 0,-30 5 828 0 0,-28 6-692 0 0,36-14-381 0 0,-59-6 0 0 0,-26 0 699 0 0,-59 4 263 0 0,140 1-815 0 0,1-3-1 0 0,-1-1 0 0 0,-77-17 0 0 0,22 3 351 0 0,70 14-1219 0 0,0 2-1 0 0,-1 1 1 0 0,1 1-1 0 0,-52 9 1 0 0,53-5-758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35.343"/>
    </inkml:context>
    <inkml:brush xml:id="br0">
      <inkml:brushProperty name="width" value="0.1" units="cm"/>
      <inkml:brushProperty name="height" value="0.1" units="cm"/>
      <inkml:brushProperty name="color" value="#66CC00"/>
    </inkml:brush>
  </inkml:definitions>
  <inkml:trace contextRef="#ctx0" brushRef="#br0">1828 41 7711 0 0,'1'-1'145'0'0,"0"1"0"0"0,0-1-1 0 0,0 1 1 0 0,0-1 0 0 0,0 0-1 0 0,0 0 1 0 0,-1 1 0 0 0,1-1-1 0 0,0 0 1 0 0,0 0 0 0 0,-1 0-1 0 0,1 0 1 0 0,-1 0 0 0 0,1 0-1 0 0,-1 0 1 0 0,1 0 0 0 0,-1 0-1 0 0,1 0 1 0 0,-1 0 0 0 0,0 0-1 0 0,0 0 1 0 0,0 0 0 0 0,1-1-1 0 0,-1 0 1 0 0,0 1-98 0 0,0 1 0 0 0,-1-1 1 0 0,1 0-1 0 0,0 0 0 0 0,0 1 1 0 0,0-1-1 0 0,-1 0 0 0 0,1 1 0 0 0,0-1 1 0 0,0 0-1 0 0,-1 1 0 0 0,1-1 1 0 0,-1 1-1 0 0,1-1 0 0 0,-1 0 0 0 0,1 1 1 0 0,-1-1-1 0 0,1 1 0 0 0,-1-1 0 0 0,1 1 1 0 0,-1-1-1 0 0,0 1 0 0 0,1 0 1 0 0,-1-1-1 0 0,1 1 0 0 0,-1 0 0 0 0,0 0 1 0 0,0-1-1 0 0,1 1 0 0 0,-1 0 1 0 0,0 0-1 0 0,1 0 0 0 0,-1 0 0 0 0,0 0 1 0 0,-1 0-1 0 0,-17 1 292 0 0,0 1 0 0 0,-28 7 0 0 0,-8 1 92 0 0,-218 7-322 0 0,70-4 3235 0 0,-2 5-2833 0 0,26-4 146 0 0,-222 21 1338 0 0,283-28-1759 0 0,-37 2-427 0 0,52-2-5801 0 0,56-3-516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36.861"/>
    </inkml:context>
    <inkml:brush xml:id="br0">
      <inkml:brushProperty name="width" value="0.1" units="cm"/>
      <inkml:brushProperty name="height" value="0.1" units="cm"/>
      <inkml:brushProperty name="color" value="#66CC00"/>
    </inkml:brush>
  </inkml:definitions>
  <inkml:trace contextRef="#ctx0" brushRef="#br0">1981 67 2303 0 0,'-2'-5'130'0'0,"0"1"-1"0"0,-1-1 1 0 0,0 1-1 0 0,0 0 1 0 0,-5-4 0 0 0,-13-10 7171 0 0,16 16-7396 0 0,0 0 0 0 0,0 1 0 0 0,0 0 1 0 0,-1-1-1 0 0,1 2 0 0 0,0-1 0 0 0,-9 0 0 0 0,-2 0-206 0 0,-99-7-721 0 0,53 9 2918 0 0,0 3 0 0 0,-83 15 1 0 0,-170 16 585 0 0,253-31-2170 0 0,-529 5 3064 0 0,222-15-2096 0 0,336 7-2242 0 0,-49 8-1 0 0,45-2-112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37.361"/>
    </inkml:context>
    <inkml:brush xml:id="br0">
      <inkml:brushProperty name="width" value="0.1" units="cm"/>
      <inkml:brushProperty name="height" value="0.1" units="cm"/>
      <inkml:brushProperty name="color" value="#66CC00"/>
    </inkml:brush>
  </inkml:definitions>
  <inkml:trace contextRef="#ctx0" brushRef="#br0">1025 39 8287 0 0,'-11'-6'697'0'0,"0"1"0"0"0,0 0 0 0 0,-1 0 0 0 0,1 1-1 0 0,-1 1 1 0 0,0 0 0 0 0,0 0 0 0 0,0 1-1 0 0,-24 0 1 0 0,8 3-573 0 0,1 2-1 0 0,-29 6 1 0 0,-14 2-272 0 0,-325 4 3286 0 0,271-14-4482 0 0,0 2-4585 0 0,63-1 1841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37.966"/>
    </inkml:context>
    <inkml:brush xml:id="br0">
      <inkml:brushProperty name="width" value="0.1" units="cm"/>
      <inkml:brushProperty name="height" value="0.1" units="cm"/>
      <inkml:brushProperty name="color" value="#66CC00"/>
    </inkml:brush>
  </inkml:definitions>
  <inkml:trace contextRef="#ctx0" brushRef="#br0">1687 7 9439 0 0,'-6'-2'193'0'0,"0"1"1"0"0,0 0-1 0 0,0 0 0 0 0,-1 0 0 0 0,1 1 0 0 0,0 0 0 0 0,-1 0 0 0 0,1 0 1 0 0,0 1-1 0 0,-9 2 0 0 0,-6 3 274 0 0,-35 13 0 0 0,39-12-590 0 0,-1 0 0 0 0,-31 6 0 0 0,-56-1 1047 0 0,-115-2 1 0 0,-64 6 1840 0 0,208-6-2179 0 0,-23 3-88 0 0,-1-3 0 0 0,-105-5 0 0 0,158-6-440 0 0,-102-9 567 0 0,127 7-921 0 0,-1-1 1 0 0,1-1-1 0 0,0-1 0 0 0,-32-13 0 0 0,33 9-1004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38.918"/>
    </inkml:context>
    <inkml:brush xml:id="br0">
      <inkml:brushProperty name="width" value="0.1" units="cm"/>
      <inkml:brushProperty name="height" value="0.1" units="cm"/>
      <inkml:brushProperty name="color" value="#66CC00"/>
    </inkml:brush>
  </inkml:definitions>
  <inkml:trace contextRef="#ctx0" brushRef="#br0">1789 16 10679 0 0,'-2'1'100'0'0,"-1"0"0"0"0,1-1 0 0 0,-1 1 0 0 0,0 0-1 0 0,1 0 1 0 0,0 1 0 0 0,-1-1 0 0 0,1 0 0 0 0,0 1-1 0 0,0 0 1 0 0,-1-1 0 0 0,1 1 0 0 0,1 0 0 0 0,-1 0-1 0 0,-2 2 1 0 0,1-1-59 0 0,0 0 0 0 0,0 0 0 0 0,0-1-1 0 0,0 1 1 0 0,-1-1 0 0 0,-3 3 0 0 0,4-4-66 0 0,-1 0 0 0 0,1 0-1 0 0,-1 0 1 0 0,1-1 0 0 0,-1 1 0 0 0,1-1-1 0 0,-1 0 1 0 0,1 0 0 0 0,-1 0 0 0 0,1 0 0 0 0,-7-2-1 0 0,-39-14 323 0 0,13 5 260 0 0,-21 0 556 0 0,0 3 1 0 0,-115-1 0 0 0,123 8-833 0 0,-283-6 2145 0 0,0 22-644 0 0,204 0-1769 0 0,-130 10 1301 0 0,86-24-7751 0 0,137-3-365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41.052"/>
    </inkml:context>
    <inkml:brush xml:id="br0">
      <inkml:brushProperty name="width" value="0.1" units="cm"/>
      <inkml:brushProperty name="height" value="0.1" units="cm"/>
      <inkml:brushProperty name="color" value="#66CC00"/>
    </inkml:brush>
  </inkml:definitions>
  <inkml:trace contextRef="#ctx0" brushRef="#br0">1332 319 2759 0 0,'-14'-6'1144'0'0,"1"1"0"0"0,-1 1 0 0 0,-17-4 0 0 0,16 4 1546 0 0,0 0-1 0 0,-19-8 0 0 0,5-5-1392 0 0,5-9-3943 0 0,19 19 2440 0 0,-2-6 110 0 0,-2 1 0 0 0,0-1 0 0 0,-1 2 0 0 0,0-1 0 0 0,0 1 0 0 0,-1 1 0 0 0,-1 0-1 0 0,-22-15 1 0 0,5 9 679 0 0,-1 2-1 0 0,0 2 0 0 0,0 0 1 0 0,-1 2-1 0 0,-1 2 0 0 0,0 0 1 0 0,-48-4-1 0 0,-235 1 2360 0 0,249 11-2735 0 0,-23 1 252 0 0,-144-4-2078 0 0,204 0 27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41.710"/>
    </inkml:context>
    <inkml:brush xml:id="br0">
      <inkml:brushProperty name="width" value="0.1" units="cm"/>
      <inkml:brushProperty name="height" value="0.1" units="cm"/>
      <inkml:brushProperty name="color" value="#66CC00"/>
    </inkml:brush>
  </inkml:definitions>
  <inkml:trace contextRef="#ctx0" brushRef="#br0">1940 89 3223 0 0,'-19'-5'-568'0'0,"-9"-3"4120"0"0,-20-6 2351 0 0,44 12-5741 0 0,0 1 0 0 0,0-1 1 0 0,0 0-1 0 0,0 0 0 0 0,1 0 0 0 0,-7-5 1 0 0,7 4-138 0 0,-1 0 0 0 0,-1 1 1 0 0,1-1-1 0 0,0 1 1 0 0,-7-3-1 0 0,-10-1 257 0 0,0 1 1 0 0,-1 0-1 0 0,-28-2 0 0 0,16 5 363 0 0,-1 1-1 0 0,0 2 1 0 0,1 2-1 0 0,-1 1 0 0 0,-46 11 1 0 0,-36 11-46 0 0,0-6 0 0 0,-149 8 0 0 0,73-17-82 0 0,-91 3-28 0 0,192-13-568 0 0,-101-13 0 0 0,124 5-690 0 0,23 6-4538 0 0,11 2-1129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14.462"/>
    </inkml:context>
    <inkml:brush xml:id="br0">
      <inkml:brushProperty name="width" value="0.1" units="cm"/>
      <inkml:brushProperty name="height" value="0.1" units="cm"/>
      <inkml:brushProperty name="color" value="#E71224"/>
    </inkml:brush>
  </inkml:definitions>
  <inkml:trace contextRef="#ctx0" brushRef="#br0">3290 1 1375 0 0,'-14'5'1456'0'0,"-1"-1"-1"0"0,1 0 0 0 0,-1-1 1 0 0,0-1-1 0 0,-26 2 0 0 0,-6-7 664 0 0,27 2-523 0 0,-32 1 0 0 0,48 0-1507 0 0,-5 0 40 0 0,0 1-1 0 0,0 0 1 0 0,0 1 0 0 0,1 0-1 0 0,-1 0 1 0 0,-14 6-1 0 0,3 2 30 0 0,-122 52 1183 0 0,117-53-938 0 0,0-2 0 0 0,-1 0 1 0 0,-49 6-1 0 0,-96 2 789 0 0,-196 25-512 0 0,-60-6 506 0 0,143-18-292 0 0,-422 18 572 0 0,642-32-1387 0 0,-26-2-371 0 0,1-5 0 0 0,0-3 0 0 0,-155-36 0 0 0,180 30-868 0 0,-4-1-57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43.312"/>
    </inkml:context>
    <inkml:brush xml:id="br0">
      <inkml:brushProperty name="width" value="0.1" units="cm"/>
      <inkml:brushProperty name="height" value="0.1" units="cm"/>
      <inkml:brushProperty name="color" value="#66CC00"/>
    </inkml:brush>
  </inkml:definitions>
  <inkml:trace contextRef="#ctx0" brushRef="#br0">661 41 7831 0 0,'-29'3'837'0'0,"19"-2"306"0"0,1 0 0 0 0,0 0 0 0 0,-11 4 1 0 0,-27 11-789 0 0,24-8-215 0 0,0-1 1 0 0,-23 5-1 0 0,38-11-61 0 0,-1 0 0 0 0,1 0 0 0 0,0-1 0 0 0,0 0 0 0 0,0 0 0 0 0,0-1 0 0 0,-1 0 0 0 0,1-1 0 0 0,-14-4 0 0 0,-40-16 604 0 0,0 3 0 0 0,-72-13-1 0 0,73 23-1880 0 0,32 4-188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8:44.042"/>
    </inkml:context>
    <inkml:brush xml:id="br0">
      <inkml:brushProperty name="width" value="0.1" units="cm"/>
      <inkml:brushProperty name="height" value="0.1" units="cm"/>
      <inkml:brushProperty name="color" value="#66CC00"/>
    </inkml:brush>
  </inkml:definitions>
  <inkml:trace contextRef="#ctx0" brushRef="#br0">2278 45 5983 0 0,'-14'-4'87'0'0,"-123"-30"4816"0"0,120 32-4304 0 0,-1 0 0 0 0,1 0 1 0 0,0 2-1 0 0,-1 0 0 0 0,1 1 0 0 0,-19 4 0 0 0,-86 26-280 0 0,80-18-33 0 0,-65 11 0 0 0,-135 17 1654 0 0,-32-3-628 0 0,215-33-1110 0 0,-1-3 0 0 0,-96-8-1 0 0,-115-21 468 0 0,-136-15 530 0 0,341 35-1204 0 0,-57-9-1958 0 0,65 4-5173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9:56.812"/>
    </inkml:context>
    <inkml:brush xml:id="br0">
      <inkml:brushProperty name="width" value="0.1" units="cm"/>
      <inkml:brushProperty name="height" value="0.1" units="cm"/>
      <inkml:brushProperty name="color" value="#66CC00"/>
    </inkml:brush>
  </inkml:definitions>
  <inkml:trace contextRef="#ctx0" brushRef="#br0">586 1369 919 0 0,'-11'-5'796'0'0,"-1"0"0"0"0,1 1 0 0 0,-1 0 0 0 0,0 1 0 0 0,-12-3 0 0 0,22 6-746 0 0,1 0 0 0 0,0 1 0 0 0,-1-1 0 0 0,1 0 0 0 0,0 0 0 0 0,0 1 0 0 0,-1-1 0 0 0,1 1 0 0 0,0-1 0 0 0,0 1 0 0 0,0 0 0 0 0,-1-1 0 0 0,1 1 0 0 0,0 0 0 0 0,0 0 0 0 0,0-1 0 0 0,0 1 0 0 0,1 0 0 0 0,-1 0 0 0 0,0 0 0 0 0,0 0 0 0 0,0 1 0 0 0,1-1 0 0 0,-1 0 0 0 0,1 0 0 0 0,-1 0 0 0 0,1 0 0 0 0,-1 1 0 0 0,1-1 0 0 0,-1 0 0 0 0,1 1 0 0 0,0-1 0 0 0,0 0 0 0 0,0 3 0 0 0,-1-2 81 0 0,1 1-1 0 0,0 0 1 0 0,-1 0-1 0 0,1-1 1 0 0,0 1-1 0 0,1 0 1 0 0,-1-1-1 0 0,0 1 1 0 0,1 0-1 0 0,-1-1 1 0 0,1 1-1 0 0,0-1 1 0 0,0 1-1 0 0,0-1 0 0 0,0 1 1 0 0,3 4-1 0 0,15 14 791 0 0,-18-18-837 0 0,1-1 0 0 0,0 1 0 0 0,0-1 0 0 0,0 1 0 0 0,0-1 0 0 0,1 0 0 0 0,-1 0 0 0 0,1 0 0 0 0,-1 0 0 0 0,1 0 0 0 0,0 0 0 0 0,-1-1 0 0 0,1 0 0 0 0,0 1 0 0 0,0-1 0 0 0,0 0-1 0 0,0 0 1 0 0,0-1 0 0 0,4 2 0 0 0,5 0 225 0 0,-1 0 0 0 0,0 1 0 0 0,-1 0-1 0 0,20 9 1 0 0,-23-9-234 0 0,1-1 1 0 0,-1 0-1 0 0,1-1 0 0 0,-1 0 0 0 0,13 0 0 0 0,14 3 244 0 0,-14-1-55 0 0,97 15 662 0 0,-99-17-760 0 0,-1-1-1 0 0,1-1 0 0 0,33-7 0 0 0,-33 5-6 0 0,-1 0 0 0 0,1 2 0 0 0,33 0-1 0 0,-21 2-87 0 0,0-1 0 0 0,48-7 0 0 0,-51 4-7 0 0,1 0 1 0 0,-1 2-1 0 0,39 3 0 0 0,224 26 221 0 0,-226-20-219 0 0,-20-2-24 0 0,47 0-1 0 0,-55-6-30 0 0,-8-1 20 0 0,0 1 0 0 0,0 1 1 0 0,51 10-1 0 0,78 16 97 0 0,-129-15-84 0 0,-21-8-22 0 0,-1-1 1 0 0,0-1 0 0 0,1 1-1 0 0,-1-1 1 0 0,8 2 0 0 0,-13-4-20 0 0,1 0 0 0 0,-1 0 1 0 0,0 0-1 0 0,0 0 0 0 0,1 0 0 0 0,-1 0 1 0 0,0 0-1 0 0,1 0 0 0 0,-1-1 1 0 0,0 1-1 0 0,0 0 0 0 0,0-1 0 0 0,1 1 1 0 0,-1-1-1 0 0,0 1 0 0 0,0-1 1 0 0,0 0-1 0 0,0 1 0 0 0,0-1 0 0 0,0 0 1 0 0,0 0-1 0 0,0 0 0 0 0,0 0 1 0 0,0 0-1 0 0,0 0 0 0 0,-1 0 0 0 0,1 0 1 0 0,0 0-1 0 0,-1 0 0 0 0,1 0 1 0 0,-1 0-1 0 0,1-2 0 0 0,14-63 1125 0 0,-8 49-1021 0 0,1-3-59 0 0,0 0 0 0 0,-2 0 0 0 0,0-1 0 0 0,-1 0 0 0 0,2-24 0 0 0,-4 11-33 0 0,-1 20 55 0 0,0-1 1 0 0,-1 0-1 0 0,-1 0 0 0 0,0-1 1 0 0,-1 1-1 0 0,-1 0 0 0 0,0 1 1 0 0,-6-18-1 0 0,5 18-13 0 0,0 1 0 0 0,1-1 0 0 0,1 0 0 0 0,0 1 0 0 0,1-1 0 0 0,0 0 0 0 0,3-18 0 0 0,0-20 60 0 0,-3-97 65 0 0,2 107-147 0 0,3 0 1 0 0,9-44-1 0 0,0 0-3 0 0,-7 45-19 0 0,-4 25-3 0 0,-1 0 0 0 0,0-1 1 0 0,-1 1-1 0 0,-1-19 0 0 0,0 22 65 0 0,0 0-1 0 0,1 0 1 0 0,1 0-1 0 0,0 0 1 0 0,5-18-1 0 0,-3 16 93 0 0,0-1 0 0 0,1-24 0 0 0,-5 34-160 0 0,0 0 0 0 0,0 0-1 0 0,-1 0 1 0 0,1 0 0 0 0,-2 0 0 0 0,1 1 0 0 0,0-1 0 0 0,-1 0 0 0 0,0 1 0 0 0,-5-10 0 0 0,-13-26-574 0 0,15 31 565 0 0,0-1-1 0 0,0 0 0 0 0,-1 1 0 0 0,0 0 0 0 0,-1 1 1 0 0,0-1-1 0 0,-1 1 0 0 0,-15-14 0 0 0,13 14 13 0 0,-1 2 0 0 0,-1-1 0 0 0,1 1 0 0 0,-1 1-1 0 0,0 0 1 0 0,-1 1 0 0 0,1 0 0 0 0,-1 1 0 0 0,0 0 0 0 0,0 1-1 0 0,-1 1 1 0 0,-17-2 0 0 0,-55-2-10 0 0,0 3 0 0 0,-128 12 0 0 0,97 6 16 0 0,50-5 4 0 0,-82 1 0 0 0,78-9-20 0 0,-32-1 0 0 0,-111-7 0 0 0,177 6 0 0 0,-70 10 0 0 0,44-3 0 0 0,-23-1 0 0 0,-98 13 0 0 0,28 5 0 0 0,134-21 0 0 0,16-3 0 0 0,1 1 0 0 0,-1 0 0 0 0,1 0 0 0 0,-1 1 0 0 0,-10 3 0 0 0,-24-7 0 0 0,34 1 0 0 0,0 0 0 0 0,1 0 0 0 0,-1 0 0 0 0,0-1 0 0 0,1 0 0 0 0,-1 0 0 0 0,-9-6 0 0 0,-17-5 0 0 0,29 12 0 0 0,1 1 0 0 0,0-1 0 0 0,-1 0 0 0 0,1 0 0 0 0,0 0 0 0 0,0 0 0 0 0,0 0 0 0 0,0-1 0 0 0,0 1 0 0 0,0-1 0 0 0,0 1 0 0 0,0-1 0 0 0,1 0 0 0 0,-1 0 0 0 0,0 1 0 0 0,1-1 0 0 0,0 0 0 0 0,-1-1 0 0 0,1 1 0 0 0,0 0 0 0 0,0 0 0 0 0,-1-4 0 0 0,-2-3 0 0 0,7 18-23 0 0,-1 1 0 0 0,0-1 0 0 0,-1 0-1 0 0,1 13 1 0 0,0-4 3 0 0,4 22 9 0 0,-3-1 1 0 0,-1 1-1 0 0,-1 0 1 0 0,-3-1-1 0 0,-8 54 0 0 0,8-72 2 0 0,0 0-1 0 0,1 0 1 0 0,2 24-1 0 0,0-18-3 0 0,-3 30 0 0 0,-7-3 13 0 0,-24 87 0 0 0,18-87 0 0 0,-12 85 0 0 0,-12 180 0 0 0,34-270 0 0 0,-12 79 0 0 0,5-77-1293 0 0,-3 22-4239 0 0,11-42-1003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59:59.461"/>
    </inkml:context>
    <inkml:brush xml:id="br0">
      <inkml:brushProperty name="width" value="0.1" units="cm"/>
      <inkml:brushProperty name="height" value="0.1" units="cm"/>
      <inkml:brushProperty name="color" value="#66CC00"/>
    </inkml:brush>
  </inkml:definitions>
  <inkml:trace contextRef="#ctx0" brushRef="#br0">553 1718 1839 0 0,'-16'-9'2516'0'0,"15"8"-2441"0"0,0 1 0 0 0,0 0 0 0 0,0-1 0 0 0,0 1 1 0 0,1 0-1 0 0,-1-1 0 0 0,0 1 0 0 0,0-1 0 0 0,0 1 0 0 0,0-1 0 0 0,1 0 1 0 0,-1 1-1 0 0,0-1 0 0 0,1 0 0 0 0,-1 1 0 0 0,0-1 0 0 0,1 0 0 0 0,-1 0 1 0 0,1 0-1 0 0,-1 0 0 0 0,1 0 0 0 0,-1 1 0 0 0,1-1 0 0 0,0 0 0 0 0,0 0 1 0 0,-1 0-1 0 0,1 0 0 0 0,0 0 0 0 0,0 0 0 0 0,0 0 0 0 0,0-1 0 0 0,0-1 75 0 0,-1 1 0 0 0,1 0 0 0 0,0-1 0 0 0,0 1 0 0 0,0 0 1 0 0,0-1-1 0 0,0 1 0 0 0,1 0 0 0 0,-1 0 0 0 0,1-1 0 0 0,-1 1 0 0 0,1 0 0 0 0,0 0 0 0 0,0 0 0 0 0,0 0 0 0 0,0 0 0 0 0,0 0 0 0 0,1 0 0 0 0,-1 0 0 0 0,0 0 0 0 0,1 0 0 0 0,0 1 0 0 0,1-2 0 0 0,-1 2-94 0 0,0 0 0 0 0,-1 0 1 0 0,1 1-1 0 0,0-1 0 0 0,0 1 0 0 0,0-1 1 0 0,0 1-1 0 0,0 0 0 0 0,0-1 1 0 0,0 1-1 0 0,0 0 0 0 0,0 1 0 0 0,0-1 1 0 0,0 0-1 0 0,0 0 0 0 0,0 1 0 0 0,-1 0 1 0 0,1-1-1 0 0,0 1 0 0 0,0 0 0 0 0,0-1 1 0 0,-1 1-1 0 0,1 0 0 0 0,0 1 1 0 0,-1-1-1 0 0,1 0 0 0 0,1 2 0 0 0,15 10 83 0 0,0-1-1 0 0,1-1 0 0 0,0-1 0 0 0,1 0 1 0 0,0-2-1 0 0,31 10 0 0 0,130 21 905 0 0,-172-37-1014 0 0,199 23 493 0 0,-166-23-301 0 0,0-2 0 0 0,83-10 1 0 0,-86 6-56 0 0,1 1 0 0 0,-1 3 0 0 0,47 5 0 0 0,-36-2-76 0 0,66-3 0 0 0,13-13 49 0 0,-46 4 97 0 0,138 1-1 0 0,-159 8-71 0 0,122-18-1 0 0,-143 13-135 0 0,117-23 149 0 0,-146 25-145 0 0,-1-1 0 0 0,1-1-1 0 0,-1 0 1 0 0,1-1 0 0 0,-2 0-1 0 0,1 0 1 0 0,-1-1-1 0 0,0-1 1 0 0,13-11 0 0 0,0-3 99 0 0,-2-1 1 0 0,30-38-1 0 0,-38 43-75 0 0,-1-1 0 0 0,-1 0 0 0 0,-1 0 0 0 0,-1-1 0 0 0,0-1 1 0 0,-2 1-1 0 0,0-1 0 0 0,-2-1 0 0 0,0 1 0 0 0,-1-1 0 0 0,1-31 0 0 0,2-13 86 0 0,23-94 0 0 0,-26 141-125 0 0,-1 1-1 0 0,0-1 0 0 0,-1 1 1 0 0,-1-1-1 0 0,-1 0 0 0 0,0 0 1 0 0,-2 1-1 0 0,0-1 0 0 0,-1 1 1 0 0,-1-1-1 0 0,-7-22 0 0 0,-47-100 60 0 0,49 122-58 0 0,1-1-1 0 0,1 0 0 0 0,0 0 1 0 0,2-1-1 0 0,1 0 0 0 0,0 0 1 0 0,-1-29-1 0 0,9-142 36 0 0,-4 190-53 0 0,0-5 0 0 0,0 0 0 0 0,-1 0 0 0 0,0 0 0 0 0,0 0 0 0 0,0 0 0 0 0,-1 0 0 0 0,0 0 0 0 0,0 0 0 0 0,-1 0 0 0 0,0 1 0 0 0,0-1 0 0 0,-1 1 0 0 0,1 0 0 0 0,-2 0 0 0 0,1 0 0 0 0,0 1 0 0 0,-1 0 0 0 0,0-1 0 0 0,0 1 0 0 0,-1 1 0 0 0,-5-5 0 0 0,2 3 0 0 0,0 0 0 0 0,0 1 0 0 0,-1 0 0 0 0,0 0 0 0 0,0 1 0 0 0,0 0 0 0 0,0 1 0 0 0,0 0 0 0 0,-1 0 0 0 0,1 1 0 0 0,-1 1 0 0 0,0 0 0 0 0,-15 0 0 0 0,-83 9-58 0 0,-125 0 52 0 0,30-9 6 0 0,157-1 0 0 0,-359-28 0 0 0,320 16 0 0 0,-105-13 0 0 0,129 24 0 0 0,0 3 0 0 0,-95 11 0 0 0,104-7-27 0 0,-72-4-1 0 0,-14 1-111 0 0,108 3 97 0 0,-1 1 1 0 0,1 1 0 0 0,-46 16-1 0 0,28-3 11 0 0,-88 49 0 0 0,81-39 21 0 0,25-12-4 0 0,-45 30-1 0 0,62-37 7 0 0,2 1 1 0 0,-1 0-1 0 0,1 0 1 0 0,1 1-1 0 0,-16 21 1 0 0,17-18-2 0 0,1 0-1 0 0,0 0 1 0 0,1 1 0 0 0,1 0 0 0 0,1 1 0 0 0,0 0 0 0 0,1 0 0 0 0,0 0 0 0 0,2 0 0 0 0,0 1 0 0 0,1-1 0 0 0,0 29 0 0 0,0 38-33 0 0,-4 0-1 0 0,-21 107 0 0 0,16-130 41 0 0,3 0-1 0 0,2 1 0 0 0,3 0 1 0 0,9 115-1 0 0,11-22-1409 0 0,-15-117-3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0:01.930"/>
    </inkml:context>
    <inkml:brush xml:id="br0">
      <inkml:brushProperty name="width" value="0.1" units="cm"/>
      <inkml:brushProperty name="height" value="0.1" units="cm"/>
      <inkml:brushProperty name="color" value="#66CC00"/>
    </inkml:brush>
  </inkml:definitions>
  <inkml:trace contextRef="#ctx0" brushRef="#br0">364 1446 1375 0 0,'-1'-1'78'0'0,"0"1"-1"0"0,0 0 1 0 0,1 0-1 0 0,-1-1 1 0 0,0 1-1 0 0,0 0 1 0 0,0-1-1 0 0,0 1 0 0 0,1-1 1 0 0,-1 1-1 0 0,0-1 1 0 0,0 1-1 0 0,1-1 1 0 0,-1 0-1 0 0,0 1 1 0 0,1-1-1 0 0,-1 0 1 0 0,1 0-1 0 0,-1 1 0 0 0,1-1 1 0 0,-1 0-1 0 0,1 0 1 0 0,-1 0-1 0 0,1 0 1 0 0,0 1-1 0 0,0-1 1 0 0,-1 0-1 0 0,1 0 0 0 0,0 0 1 0 0,0 0-1 0 0,0 0 1 0 0,0-1-1 0 0,0 0 152 0 0,0 0 0 0 0,-1 0 0 0 0,1 0 0 0 0,1 0 0 0 0,-1 0 0 0 0,0 0 0 0 0,0 0 0 0 0,1 1 0 0 0,-1-1 0 0 0,1 0 0 0 0,0 0 0 0 0,-1 0 0 0 0,1 1 0 0 0,0-1-1 0 0,0 0 1 0 0,2-2 0 0 0,-1 4-105 0 0,-1 1 0 0 0,0 0 0 0 0,1-1 0 0 0,-1 1 0 0 0,1 0 0 0 0,-1-1 0 0 0,0 1 0 0 0,0 0 0 0 0,1 0-1 0 0,-1 0 1 0 0,0 0 0 0 0,0 1 0 0 0,1 1 0 0 0,14 10-73 0 0,-2-7 80 0 0,0 0 0 0 0,1-1 0 0 0,0-1 0 0 0,0 0 0 0 0,0-1 0 0 0,0-1 0 0 0,0 0 0 0 0,20-1 0 0 0,-6 1 47 0 0,29 6-1 0 0,5 3-11 0 0,1-2-1 0 0,101 0 0 0 0,-128-7-41 0 0,0 2 0 0 0,-1 1 0 0 0,38 11 0 0 0,47 6-38 0 0,-32-12 454 0 0,146-2 1 0 0,27-13 564 0 0,-210 7-1083 0 0,-32 0-8 0 0,0-1 0 0 0,20-2 0 0 0,-14-3 15 0 0,-1 0 0 0 0,1-2 0 0 0,-1-1 0 0 0,24-10 0 0 0,95-46 436 0 0,-139 61-443 0 0,13-8 19 0 0,0-1-1 0 0,0 0 1 0 0,-1-2-1 0 0,0 0 1 0 0,-1 0-1 0 0,26-31 1 0 0,-11 8 82 0 0,49-78 1 0 0,9-41 304 0 0,-29 46-291 0 0,-36 67-89 0 0,-2-2 0 0 0,-1-1 0 0 0,27-91 0 0 0,-28 70 42 0 0,12-48 285 0 0,-28 95-305 0 0,-1 0 0 0 0,0 0 0 0 0,-1-40 1 0 0,-3 48-25 0 0,-1-1 0 0 0,0 0 0 0 0,0 1 1 0 0,-1-1-1 0 0,0 1 0 0 0,-1 0 0 0 0,-1 0 1 0 0,-7-13-1 0 0,-6-7-6 0 0,-30-39 1 0 0,5 9-17 0 0,39 55-21 0 0,-1 1 0 0 0,0-1 0 0 0,0 1 0 0 0,-1 0 1 0 0,0 0-1 0 0,0 0 0 0 0,0 1 0 0 0,0 0 0 0 0,-1 0 0 0 0,1 1 0 0 0,-1-1 0 0 0,0 1 0 0 0,0 1 1 0 0,0 0-1 0 0,0 0 0 0 0,-9-2 0 0 0,-16-1-23 0 0,1 2 0 0 0,-50 0 0 0 0,46 2 16 0 0,-294 15-65 0 0,175-3 74 0 0,-410 9 113 0 0,-288-38 20 0 0,640 10-138 0 0,75 5 0 0 0,91-2 0 0 0,37 3 0 0 0,-1 1 0 0 0,0 0 0 0 0,0 0 0 0 0,0 1 0 0 0,0 0 0 0 0,1 1 0 0 0,-1 0 0 0 0,-11 3 0 0 0,21-3 0 0 0,0-1 0 0 0,-1 1 0 0 0,1 0 0 0 0,0-1 0 0 0,0 1 0 0 0,0 0 0 0 0,0-1 0 0 0,0 1 0 0 0,-1 0 0 0 0,1-1 0 0 0,0 1 0 0 0,1 0 0 0 0,-1 0 0 0 0,0-1 0 0 0,0 1 0 0 0,0 0 0 0 0,0-1 0 0 0,0 1 0 0 0,1 0 0 0 0,-1-1 0 0 0,0 1 0 0 0,1 0 0 0 0,-1-1 0 0 0,0 1 0 0 0,1-1 0 0 0,0 2 0 0 0,11 19 0 0 0,-12-21 0 0 0,13 23-4 0 0,-2-7-6 0 0,-1 1 0 0 0,-1 0 0 0 0,-1 0 0 0 0,0 1 0 0 0,6 21 0 0 0,-12-30 10 0 0,17 60 0 0 0,-4 0 0 0 0,9 86 0 0 0,-26 91 0 0 0,-3-88 0 0 0,8-108 39 0 0,2 1 0 0 0,3-1 0 0 0,14 51 0 0 0,-9-41-13 0 0,-11-55-15 0 0,-1 1 0 0 0,1 0 0 0 0,-1-1 0 0 0,2 1 0 0 0,4 9 0 0 0,-6-13 18 0 0,0-1 1 0 0,1 1-1 0 0,-1 0 0 0 0,0-1 0 0 0,1 1 0 0 0,-1-1 1 0 0,1 1-1 0 0,0-1 0 0 0,-1 0 0 0 0,1 1 0 0 0,0-1 1 0 0,0 0-1 0 0,0 0 0 0 0,0 0 0 0 0,0-1 0 0 0,0 1 1 0 0,0 0-1 0 0,0-1 0 0 0,3 1 0 0 0,27 7 480 0 0,-27-6-456 0 0,-1-1 0 0 0,1 1 1 0 0,0-1-1 0 0,0 0 0 0 0,-1 0 0 0 0,1-1 1 0 0,7 0-1 0 0,12-2 93 0 0,-14 1-96 0 0,0 0 0 0 0,0 0 0 0 0,0 1-1 0 0,1 1 1 0 0,12 1 0 0 0,-22-2-52 0 0,0 1 1 0 0,-1-1-1 0 0,1 0 0 0 0,0 0 0 0 0,-1 1 1 0 0,1-1-1 0 0,-1 0 0 0 0,1 1 0 0 0,0-1 0 0 0,-1 1 1 0 0,1-1-1 0 0,-1 1 0 0 0,1-1 0 0 0,-1 1 1 0 0,1-1-1 0 0,-1 1 0 0 0,0-1 0 0 0,1 1 0 0 0,-1 0 1 0 0,1-1-1 0 0,-1 1 0 0 0,0 0 0 0 0,0-1 1 0 0,1 1-1 0 0,-1 1 0 0 0,-2 21-345 0 0,0-15-1034 0 0,-1 0 1 0 0,0 0 0 0 0,-6 10 0 0 0,-8 9-4670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0:03.431"/>
    </inkml:context>
    <inkml:brush xml:id="br0">
      <inkml:brushProperty name="width" value="0.1" units="cm"/>
      <inkml:brushProperty name="height" value="0.1" units="cm"/>
      <inkml:brushProperty name="color" value="#66CC00"/>
    </inkml:brush>
  </inkml:definitions>
  <inkml:trace contextRef="#ctx0" brushRef="#br0">2669 1642 7079 0 0,'16'-20'1318'0'0,"22"-23"-1"0"0,-10 14-529 0 0,-24 24-726 0 0,-1 0 0 0 0,0 1-1 0 0,0-1 1 0 0,-1-1 0 0 0,1 1 0 0 0,-1 0-1 0 0,0-1 1 0 0,0 1 0 0 0,1-8 0 0 0,6-56 970 0 0,-5 38-497 0 0,-2 11-214 0 0,29-261 2659 0 0,-28 230-2641 0 0,-3-1 0 0 0,-2 0-1 0 0,-13-74 1 0 0,14 122-314 0 0,-15-85 314 0 0,3 0-1 0 0,-2-110 0 0 0,14 176-327 0 0,-1 0 1 0 0,-1 0-1 0 0,-1 1 0 0 0,0-1 1 0 0,-2 1-1 0 0,-1 0 0 0 0,-1 0 0 0 0,0 1 1 0 0,-2 0-1 0 0,-18-30 0 0 0,22 41 1 0 0,-1-1 0 0 0,0 2-1 0 0,-16-17 1 0 0,20 23-10 0 0,-1-1 1 0 0,0 1-1 0 0,0 1 0 0 0,0-1 0 0 0,0 0 1 0 0,0 1-1 0 0,-1 0 0 0 0,1 0 0 0 0,-1 0 1 0 0,0 1-1 0 0,1 0 0 0 0,-7-2 0 0 0,-108-22-2 0 0,86 16 0 0 0,0 2 0 0 0,-1 1 0 0 0,1 2 0 0 0,-50-1 0 0 0,-43 13 20 0 0,-86 0 24 0 0,-387 1 74 0 0,519-9-112 0 0,-136-17 1 0 0,131 7-8 0 0,-110 2-1 0 0,-149 8 2 0 0,151-1 0 0 0,187 1 0 0 0,-17 0 0 0 0,-35 4 0 0 0,52-3 0 0 0,0 0 0 0 0,-1 0 0 0 0,1 1 0 0 0,0 0 0 0 0,0 0 0 0 0,0 0 0 0 0,0 1 0 0 0,1 0 0 0 0,-1 0 0 0 0,-7 6 0 0 0,10-6-3 0 0,0 1 0 0 0,-1-1-1 0 0,2 1 1 0 0,-1 0 0 0 0,0 0 0 0 0,1 0-1 0 0,0 0 1 0 0,-1 1 0 0 0,2-1 0 0 0,-1 1-1 0 0,1-1 1 0 0,-1 1 0 0 0,1 0-1 0 0,0-1 1 0 0,1 1 0 0 0,-1 0 0 0 0,1 0-1 0 0,0-1 1 0 0,1 10 0 0 0,1 6-17 0 0,1-1-1 0 0,1 0 1 0 0,10 27 0 0 0,-5-8 4 0 0,-1 0 0 0 0,4 52 1 0 0,-4-25 8 0 0,30 319-55 0 0,-35-348 60 0 0,4 17 2 0 0,22 85 0 0 0,-14-73 0 0 0,-9-36 2 0 0,1 2 9 0 0,0 0 1 0 0,23 57-1 0 0,-26-79-9 0 0,1 0 0 0 0,0 0 0 0 0,0 0 0 0 0,1 0 0 0 0,0-1 0 0 0,0 0 0 0 0,1-1 0 0 0,0 1 0 0 0,1-1 0 0 0,-1-1 0 0 0,1 1 0 0 0,1-1 0 0 0,11 6 0 0 0,-1-2 4 0 0,1-2 0 0 0,0 0 1 0 0,0-1-1 0 0,1-1 0 0 0,0 0 0 0 0,0-2 0 0 0,35 3 0 0 0,11-5 33 0 0,75-6-1 0 0,-81 2-25 0 0,-48 1 20 0 0,-1 1 1 0 0,0 0-1 0 0,0 1 1 0 0,0 0-1 0 0,19 5 1 0 0,-29-5-87 0 0,1-1 1 0 0,-1 1-1 0 0,1 0 1 0 0,-1 0-1 0 0,0 0 1 0 0,0 0-1 0 0,0 1 1 0 0,0-1-1 0 0,1 1 1 0 0,-2-1-1 0 0,1 1 1 0 0,0 0-1 0 0,0-1 1 0 0,-1 1-1 0 0,1 0 1 0 0,0 0-1 0 0,-1 0 1 0 0,0 1-1 0 0,0-1 1 0 0,0 0-1 0 0,0 0 1 0 0,0 1-1 0 0,0-1 1 0 0,0 0-1 0 0,-1 1 1 0 0,1-1-1 0 0,-1 1 1 0 0,1-1-1 0 0,-1 1 1 0 0,0-1-1 0 0,0 1 1 0 0,0-1-1 0 0,-1 5 1 0 0,-5 17-4171 0 0,-2 4-1333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0:06.851"/>
    </inkml:context>
    <inkml:brush xml:id="br0">
      <inkml:brushProperty name="width" value="0.1" units="cm"/>
      <inkml:brushProperty name="height" value="0.1" units="cm"/>
      <inkml:brushProperty name="color" value="#66CC00"/>
    </inkml:brush>
  </inkml:definitions>
  <inkml:trace contextRef="#ctx0" brushRef="#br0">5232 1641 3223 0 0,'-1'-1'130'0'0,"0"-1"0"0"0,0 1-1 0 0,-1-1 1 0 0,1 1 0 0 0,0 0-1 0 0,-1 0 1 0 0,1 0 0 0 0,-1-1-1 0 0,1 1 1 0 0,-1 1 0 0 0,0-1-1 0 0,1 0 1 0 0,-1 0 0 0 0,0 1-1 0 0,0-1 1 0 0,1 1 0 0 0,-1-1-1 0 0,0 1 1 0 0,0 0 0 0 0,0-1-1 0 0,-2 1 1 0 0,-4 1-175 0 0,-1 0 1 0 0,1 0-1 0 0,-14 3 1 0 0,-11 2 197 0 0,24-5-22 0 0,-24 1 642 0 0,1 1 1 0 0,-1 1 0 0 0,0 2-1 0 0,1 1 1 0 0,-34 13-1 0 0,38-11-462 0 0,-1-2 0 0 0,0 0 1 0 0,0-2-1 0 0,-45 2 0 0 0,9 0 415 0 0,36-4-476 0 0,0-2-1 0 0,0-1 1 0 0,0-1 0 0 0,-38-6 0 0 0,-112-35 1299 0 0,140 34-1411 0 0,1 2-1 0 0,-1 1 1 0 0,0 3 0 0 0,-44 1-1 0 0,-142 12 63 0 0,167-11 40 0 0,0 2 0 0 0,-112 18 0 0 0,-25 13-112 0 0,175-30-90 0 0,1-2 0 0 0,-1 0-1 0 0,0-1 1 0 0,-27-3 0 0 0,24 0 23 0 0,-1 2 1 0 0,-32 3 0 0 0,18 1-16 0 0,1-1 0 0 0,-46-5 0 0 0,-78 1 8 0 0,106 2-33 0 0,-106 12 171 0 0,3 0-139 0 0,72-15 13 0 0,44 0 10 0 0,-57 5 1 0 0,5 11-33 0 0,60-7-20 0 0,1-2 1 0 0,-67 1-1 0 0,24-3-27 0 0,19 1 20 0 0,19-3 65 0 0,-114-4 110 0 0,101 3-15 0 0,-91 8 0 0 0,54-1-163 0 0,52-4-1 0 0,16 0 4 0 0,1-1 0 0 0,-29-3 0 0 0,6 0 1 0 0,-1 1-1 0 0,1 3 1 0 0,-54 8-1 0 0,49-4 2 0 0,-1-2 1 0 0,-55-2-1 0 0,61-5 33 0 0,-1 2 0 0 0,1 2 0 0 0,-74 12 0 0 0,104-11-46 0 0,-1 0 0 0 0,0-1 0 0 0,1-1 0 0 0,-1 1 0 0 0,-21-4 0 0 0,27 2 6 0 0,1 0 0 0 0,-1-1 0 0 0,1 0 0 0 0,0 0 0 0 0,-1 0 0 0 0,1-1 0 0 0,0 0 0 0 0,1 0 0 0 0,-1-1 0 0 0,0 1 0 0 0,1-1 0 0 0,-8-7 0 0 0,11 9 0 0 0,1 0 0 0 0,-1 0 1 0 0,1 0-1 0 0,-1 0 0 0 0,1 0 0 0 0,0 0 0 0 0,-1 0 0 0 0,1 0 0 0 0,0 0 0 0 0,1-1 0 0 0,-1 1 1 0 0,0 0-1 0 0,1-1 0 0 0,-1 1 0 0 0,1-1 0 0 0,0-4 0 0 0,0 2 19 0 0,0 0 0 0 0,1 0 0 0 0,0 0 0 0 0,1 0 0 0 0,-1 0 0 0 0,1 0 0 0 0,3-6 0 0 0,-1-1 59 0 0,0 1 1 0 0,-1 0 0 0 0,0-1 0 0 0,-1 0 0 0 0,0 0 0 0 0,-1 0 0 0 0,0 0 0 0 0,-1 0-1 0 0,0 0 1 0 0,-2-13 0 0 0,-5-17 261 0 0,-18-64 0 0 0,0 0-10 0 0,19 81-308 0 0,-1 0 1 0 0,-1 0-1 0 0,-1 1 0 0 0,-2 0 1 0 0,0 0-1 0 0,-16-22 1 0 0,8 10-44 0 0,10 16 24 0 0,0-1 0 0 0,2 0 0 0 0,1-1-1 0 0,0 1 1 0 0,-4-36 0 0 0,6 27-1 0 0,-19-59 0 0 0,12 60 31 0 0,5 15-42 0 0,1-1 0 0 0,0 0-1 0 0,1 0 1 0 0,0 0 0 0 0,1 0-1 0 0,-1-31 1 0 0,4 35-3 0 0,0 0 0 0 0,-1-1 0 0 0,0 1 0 0 0,-1 0 0 0 0,0-1 0 0 0,-1 1 0 0 0,-1 0 0 0 0,1 0 0 0 0,-2 1 0 0 0,1-1 0 0 0,-9-13 0 0 0,7 15 1 0 0,1 0 0 0 0,1-1 0 0 0,-1 1-1 0 0,2-1 1 0 0,-1 0 0 0 0,1-1 0 0 0,-2-12-1 0 0,5 20-2 0 0,-1 1 0 0 0,1-1 0 0 0,0 0 0 0 0,0 1-1 0 0,0-1 1 0 0,0 1 0 0 0,0-1 0 0 0,1 0-1 0 0,-1 1 1 0 0,1-1 0 0 0,0 1 0 0 0,-1 0-1 0 0,1-1 1 0 0,0 1 0 0 0,0-1 0 0 0,1 1-1 0 0,-1 0 1 0 0,0 0 0 0 0,1 0 0 0 0,0 0-1 0 0,-1 0 1 0 0,1 0 0 0 0,0 0 0 0 0,0 0 0 0 0,0 1-1 0 0,0-1 1 0 0,0 1 0 0 0,0-1 0 0 0,1 1-1 0 0,-1 0 1 0 0,0 0 0 0 0,1 0 0 0 0,-1 0-1 0 0,6-1 1 0 0,36-6-26 0 0,1 2 0 0 0,-1 2 0 0 0,62 2 0 0 0,-32 1 12 0 0,156 0-28 0 0,34-2 24 0 0,79-23 20 0 0,-105 6 0 0 0,31-15 0 0 0,-84 8 0 0 0,-58 13 0 0 0,432-69 0 0 0,-434 61 0 0 0,215-8 0 0 0,-129 16 0 0 0,-86 5 0 0 0,149 7 0 0 0,-163 8 0 0 0,303 19 0 0 0,-198-17 0 0 0,-75-4 0 0 0,-114-3 0 0 0,184 16 0 0 0,-205-16 0 0 0,1 0 0 0 0,-1 1 0 0 0,0 0 0 0 0,0 0 0 0 0,1 1 0 0 0,-1-1 0 0 0,-1 1 0 0 0,1 1 0 0 0,9 6 0 0 0,-1 1 0 0 0,-1 1 0 0 0,14 18 0 0 0,-21-24 0 0 0,18 18 2 0 0,-18-19-11 0 0,0 0 0 0 0,-1 1-1 0 0,0 0 1 0 0,0 0-1 0 0,0 0 1 0 0,5 10-1 0 0,-3-1 10 0 0,0 0 0 0 0,-1 1 0 0 0,-1 0 0 0 0,-1 0 0 0 0,0 0 0 0 0,-1 1 0 0 0,0-1 0 0 0,-2 1 0 0 0,0 22 0 0 0,-2-10 0 0 0,-1 0 0 0 0,-2 0 0 0 0,-1 0 0 0 0,-14 43 0 0 0,12-48 1 0 0,-34 124-54 0 0,34-119 50 0 0,2 1 0 0 0,2 0 0 0 0,-1 34 0 0 0,3-2 3 0 0,0-8 0 0 0,9 84 0 0 0,13-40 0 0 0,-13-68 0 0 0,-1 0 0 0 0,2 33 0 0 0,-4 26 0 0 0,9 74 0 0 0,-10-139-1 0 0,-2 0-1 0 0,1 34 0 0 0,-4-47 9 0 0,0 0-1 0 0,0 0 1 0 0,-1-1-1 0 0,0 1 1 0 0,-1-1-1 0 0,-1 0 1 0 0,1 1-1 0 0,-6 9 0 0 0,-113 196-1736 0 0,78-144 751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5:57.730"/>
    </inkml:context>
    <inkml:brush xml:id="br0">
      <inkml:brushProperty name="width" value="0.1" units="cm"/>
      <inkml:brushProperty name="height" value="0.1" units="cm"/>
      <inkml:brushProperty name="color" value="#66CC00"/>
    </inkml:brush>
  </inkml:definitions>
  <inkml:trace contextRef="#ctx0" brushRef="#br0">1830 37 1375 0 0,'-6'1'1032'0'0,"0"0"0"0"0,0 0 0 0 0,0 0 0 0 0,0 0 0 0 0,0-1 0 0 0,0 0 0 0 0,-10-2 0 0 0,-3 1-566 0 0,13 1-187 0 0,1-1 1 0 0,0 1 0 0 0,-1-1 0 0 0,1-1 0 0 0,0 1 0 0 0,0-1-1 0 0,0 0 1 0 0,0 0 0 0 0,-7-4 0 0 0,-10-5 667 0 0,12 8-422 0 0,0 1-1 0 0,-1 0 1 0 0,1 0-1 0 0,-1 1 1 0 0,1 0-1 0 0,-1 1 1 0 0,1 0 0 0 0,-17 3-1 0 0,-38-2-672 0 0,30-2 513 0 0,0 2 0 0 0,1 1 0 0 0,-41 8 0 0 0,0 0 223 0 0,-23 0-33 0 0,-1 4 0 0 0,-149 42-1 0 0,207-45-336 0 0,-1-2-1 0 0,0-2 1 0 0,0-1 0 0 0,0-3-1 0 0,-53-1 1 0 0,-211-31-165 0 0,262 23-1480 0 0,-61-19 1 0 0,67 13 24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5:58.782"/>
    </inkml:context>
    <inkml:brush xml:id="br0">
      <inkml:brushProperty name="width" value="0.1" units="cm"/>
      <inkml:brushProperty name="height" value="0.1" units="cm"/>
      <inkml:brushProperty name="color" value="#66CC00"/>
    </inkml:brush>
  </inkml:definitions>
  <inkml:trace contextRef="#ctx0" brushRef="#br0">1762 107 7399 0 0,'-24'-13'966'0'0,"20"12"-883"0"0,1 0-1 0 0,0 0 1 0 0,0 0 0 0 0,0-1-1 0 0,0 1 1 0 0,0-1 0 0 0,1 0-1 0 0,-1 0 1 0 0,0 0 0 0 0,1 0-1 0 0,0 0 1 0 0,-1-1-1 0 0,1 1 1 0 0,0-1 0 0 0,0 0-1 0 0,0 1 1 0 0,1-1 0 0 0,-4-6-1 0 0,4 7-9 0 0,0 0-1 0 0,-1 0 1 0 0,1 0 0 0 0,-1 0-1 0 0,1 0 1 0 0,-1 0-1 0 0,0 1 1 0 0,0-1-1 0 0,0 0 1 0 0,0 1 0 0 0,0 0-1 0 0,0-1 1 0 0,-1 1-1 0 0,1 0 1 0 0,0 0-1 0 0,-1 0 1 0 0,1 0 0 0 0,0 1-1 0 0,-5-2 1 0 0,-50-6 2806 0 0,56 8-2844 0 0,-2-1 67 0 0,-48-3 1780 0 0,-72 3 0 0 0,43 4-1009 0 0,-92 10 64 0 0,124-5-762 0 0,-13 1 229 0 0,-96 4-1 0 0,69-10-42 0 0,-31-1 174 0 0,-73-17 492 0 0,-8 1-438 0 0,41 6-1057 0 0,54-6-3834 0 0,78 8-2600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6:00.334"/>
    </inkml:context>
    <inkml:brush xml:id="br0">
      <inkml:brushProperty name="width" value="0.1" units="cm"/>
      <inkml:brushProperty name="height" value="0.1" units="cm"/>
      <inkml:brushProperty name="color" value="#66CC00"/>
    </inkml:brush>
  </inkml:definitions>
  <inkml:trace contextRef="#ctx0" brushRef="#br0">816 44 3623 0 0,'10'-5'910'0'0,"-3"1"484"0"0,-10 9-420 0 0,3-6-798 0 0,0 1-1 0 0,1-1 1 0 0,-1 0 0 0 0,1 1 0 0 0,-1-1 0 0 0,0 0-1 0 0,0 0 1 0 0,1 1 0 0 0,-1-1 0 0 0,0 0 0 0 0,0 0-1 0 0,0 1 1 0 0,0-1 0 0 0,0 0 0 0 0,0 0 0 0 0,0 1 0 0 0,0-1-1 0 0,0 0 1 0 0,0 0 0 0 0,0 1 0 0 0,-1-1 0 0 0,1 0-1 0 0,0 0 1 0 0,0 1 0 0 0,-1-1 0 0 0,1 0 0 0 0,0 1-1 0 0,-1-1 1 0 0,1 0 0 0 0,-1 1 0 0 0,1-1 0 0 0,-1 1-1 0 0,1-1 1 0 0,-1 1 0 0 0,0-1 0 0 0,1 1 0 0 0,-1-1 0 0 0,1 1-1 0 0,-1-1 1 0 0,0 1 0 0 0,0 0 0 0 0,0-1 0 0 0,-1 0 27 0 0,-1-1 1 0 0,1 1-1 0 0,-1 0 1 0 0,1-1 0 0 0,-1 1-1 0 0,0 0 1 0 0,1 1-1 0 0,-1-1 1 0 0,0 0-1 0 0,0 1 1 0 0,0-1 0 0 0,-5 1-1 0 0,-141 27 2998 0 0,104-17-2317 0 0,0-1 1 0 0,-85 3 0 0 0,5-6 47 0 0,-31-1-623 0 0,130-7-1606 0 0,1 0 0 0 0,-28-6 1 0 0,27 2-6146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30.599"/>
    </inkml:context>
    <inkml:brush xml:id="br0">
      <inkml:brushProperty name="width" value="0.1" units="cm"/>
      <inkml:brushProperty name="height" value="0.1" units="cm"/>
      <inkml:brushProperty name="color" value="#E71224"/>
    </inkml:brush>
  </inkml:definitions>
  <inkml:trace contextRef="#ctx0" brushRef="#br0">5525 157 919 0 0,'-2'-1'98'0'0,"1"0"0"0"0,0 0-1 0 0,0 0 1 0 0,0 0-1 0 0,0 0 1 0 0,0 0 0 0 0,0 0-1 0 0,0 0 1 0 0,0 0-1 0 0,0-1 1 0 0,0 1 0 0 0,1 0-1 0 0,-1-1 1 0 0,0 1-1 0 0,1-1 1 0 0,-1 1 0 0 0,1 0-1 0 0,0-1 1 0 0,-1 1-1 0 0,1-1 1 0 0,0-1 0 0 0,0-3 547 0 0,1 1 0 0 0,-1 0 0 0 0,1 0 0 0 0,3-10 0 0 0,1-2-74 0 0,-1 2-208 0 0,-3 12-68 0 0,0 0-1 0 0,-1 0 1 0 0,1 0-1 0 0,0 0 1 0 0,-1 0-1 0 0,0 0 1 0 0,0 0-1 0 0,0-5 0 0 0,0 7-213 0 0,-1 0 0 0 0,1 0-1 0 0,-1 0 1 0 0,0 0 0 0 0,1 0-1 0 0,-1 0 1 0 0,0 0-1 0 0,1 0 1 0 0,-1 0 0 0 0,0 0-1 0 0,0 0 1 0 0,0 0 0 0 0,0 1-1 0 0,0-1 1 0 0,0 0-1 0 0,0 1 1 0 0,0-1 0 0 0,0 0-1 0 0,0 1 1 0 0,0-1 0 0 0,-1 1-1 0 0,1 0 1 0 0,0-1-1 0 0,0 1 1 0 0,-3 0 0 0 0,-3-2 286 0 0,0 0 1 0 0,0 0-1 0 0,0 1 1 0 0,0 0-1 0 0,-1 1 1 0 0,1 0-1 0 0,0 0 1 0 0,0 0-1 0 0,-1 1 1 0 0,1 0-1 0 0,0 0 1 0 0,0 1-1 0 0,-8 3 1 0 0,-35 13-34 0 0,-1-1 0 0 0,0-3-1 0 0,-1-2 1 0 0,-77 7 0 0 0,-53 17-56 0 0,129-23-105 0 0,-2-2 0 0 0,0-2 0 0 0,-67 1 0 0 0,73-10-5 0 0,0 3 1 0 0,1 2 0 0 0,-92 22-1 0 0,108-20-66 0 0,1-1-1 0 0,-1-2 0 0 0,-38 1 1 0 0,-95-9 154 0 0,90-1-84 0 0,0 4 1 0 0,0 3 0 0 0,-115 18-1 0 0,58 0-38 0 0,-144 3 0 0 0,-10 10 172 0 0,4-1-192 0 0,213-28-109 0 0,-441 32 710 0 0,184-10-577 0 0,44-4-132 0 0,-57-9 126 0 0,-1-23 149 0 0,143 3 514 0 0,57 6-273 0 0,54 2-1086 0 0,-154-19-1 0 0,212 12-1039 0 0,-1-1-457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6:01.108"/>
    </inkml:context>
    <inkml:brush xml:id="br0">
      <inkml:brushProperty name="width" value="0.1" units="cm"/>
      <inkml:brushProperty name="height" value="0.1" units="cm"/>
      <inkml:brushProperty name="color" value="#66CC00"/>
    </inkml:brush>
  </inkml:definitions>
  <inkml:trace contextRef="#ctx0" brushRef="#br0">2123 11 4143 0 0,'-25'0'774'0'0,"-100"-4"8164"0"0,107 1-8737 0 0,1 1-1 0 0,-1 1 0 0 0,0 0 0 0 0,1 2 1 0 0,-1 0-1 0 0,0 1 0 0 0,1 1 1 0 0,-18 4-1 0 0,-232 92 3589 0 0,217-79-3431 0 0,-1-2 1 0 0,-1-2-1 0 0,-68 11 0 0 0,-163 4 857 0 0,51-30-275 0 0,68-3-336 0 0,48 4-770 0 0,-137 2 1222 0 0,84-5-8335 0 0,130 0-132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6:03.478"/>
    </inkml:context>
    <inkml:brush xml:id="br0">
      <inkml:brushProperty name="width" value="0.1" units="cm"/>
      <inkml:brushProperty name="height" value="0.1" units="cm"/>
      <inkml:brushProperty name="color" value="#66CC00"/>
    </inkml:brush>
  </inkml:definitions>
  <inkml:trace contextRef="#ctx0" brushRef="#br0">1563 101 863 0 0,'0'0'67'0'0,"1"-1"-1"0"0,0 0 0 0 0,0 0 0 0 0,0 0 0 0 0,0 1 0 0 0,-1-1 0 0 0,1 0 0 0 0,0 0 1 0 0,-1 0-1 0 0,1 0 0 0 0,-1 0 0 0 0,1 0 0 0 0,-1 0 0 0 0,1 0 0 0 0,-1-1 0 0 0,0 1 1 0 0,0 0-1 0 0,0 0 0 0 0,1 0 0 0 0,-1 0 0 0 0,0 0 0 0 0,0-1 0 0 0,0 1 0 0 0,-1-1 0 0 0,0 0 259 0 0,0-1 0 0 0,0 1 0 0 0,-1 0 0 0 0,1 0-1 0 0,-1 0 1 0 0,1 0 0 0 0,-1 0 0 0 0,-3-3 0 0 0,-10-11 818 0 0,14 15-926 0 0,1 1 0 0 0,-1-1 0 0 0,0 0 0 0 0,0 1 0 0 0,1-1 0 0 0,-1 0 0 0 0,0 1 1 0 0,0-1-1 0 0,0 1 0 0 0,0 0 0 0 0,0-1 0 0 0,0 1 0 0 0,0 0 0 0 0,0-1 0 0 0,0 1 0 0 0,0 0 0 0 0,0 0 0 0 0,0 0 0 0 0,0 0 0 0 0,0 0 0 0 0,0 0 0 0 0,-1 0 0 0 0,-27 8 3384 0 0,4-2-1658 0 0,-206-18 1881 0 0,67 1-2245 0 0,-12 3-488 0 0,-106-4 147 0 0,-1 25-418 0 0,-10 32-2792 0 0,256-36 888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6:05.998"/>
    </inkml:context>
    <inkml:brush xml:id="br0">
      <inkml:brushProperty name="width" value="0.1" units="cm"/>
      <inkml:brushProperty name="height" value="0.1" units="cm"/>
      <inkml:brushProperty name="color" value="#66CC00"/>
    </inkml:brush>
  </inkml:definitions>
  <inkml:trace contextRef="#ctx0" brushRef="#br0">1975 21 8983 0 0,'-2'-5'1376'0'0,"-42"-8"-240"0"0,25 12-536 0 0,-1 0 0 0 0,1 1 0 0 0,0 1 0 0 0,0 1 0 0 0,0 0 0 0 0,0 2 0 0 0,-20 5 0 0 0,-368 87 3037 0 0,378-90-3394 0 0,-104 16 441 0 0,35-6-296 0 0,-214 20 631 0 0,157-22-519 0 0,-243 39 250 0 0,228-31-2860 0 0,117-14-5585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6:07.531"/>
    </inkml:context>
    <inkml:brush xml:id="br0">
      <inkml:brushProperty name="width" value="0.1" units="cm"/>
      <inkml:brushProperty name="height" value="0.1" units="cm"/>
      <inkml:brushProperty name="color" value="#66CC00"/>
    </inkml:brush>
  </inkml:definitions>
  <inkml:trace contextRef="#ctx0" brushRef="#br0">2664 77 5063 0 0,'-4'-4'401'0'0,"-1"1"0"0"0,0-1 0 0 0,-1 1-1 0 0,1 0 1 0 0,0 1 0 0 0,-1-1-1 0 0,1 1 1 0 0,-1 0 0 0 0,0 1-1 0 0,0 0 1 0 0,0-1 0 0 0,0 2 0 0 0,0-1-1 0 0,-7 1 1 0 0,-1-1 51 0 0,0-1 0 0 0,0 0 0 0 0,-1-1 1 0 0,1-1-1 0 0,-15-6 0 0 0,12 5 949 0 0,0 0 1 0 0,-35-5-1 0 0,-7 7-1194 0 0,-107 9-1 0 0,17 2 71 0 0,7-7 1014 0 0,-220 32 0 0 0,266-21-556 0 0,-120 0 0 0 0,-99-16 256 0 0,118-1-596 0 0,-2-2-199 0 0,62 1-1166 0 0,-139 12 0 0 0,203 1-7062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6:09.917"/>
    </inkml:context>
    <inkml:brush xml:id="br0">
      <inkml:brushProperty name="width" value="0.1" units="cm"/>
      <inkml:brushProperty name="height" value="0.1" units="cm"/>
      <inkml:brushProperty name="color" value="#66CC00"/>
    </inkml:brush>
  </inkml:definitions>
  <inkml:trace contextRef="#ctx0" brushRef="#br0">1083 118 5527 0 0,'-13'-6'1549'0'0,"-1"0"0"0"0,-21-5 1 0 0,-63-9 598 0 0,29 8-1584 0 0,-189-23 5386 0 0,161 25-4364 0 0,-133-7 199 0 0,195 17-2376 0 0,0 1 1 0 0,0 2 0 0 0,0 2 0 0 0,-53 13 0 0 0,47-5-876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6:11.226"/>
    </inkml:context>
    <inkml:brush xml:id="br0">
      <inkml:brushProperty name="width" value="0.1" units="cm"/>
      <inkml:brushProperty name="height" value="0.1" units="cm"/>
      <inkml:brushProperty name="color" value="#66CC00"/>
    </inkml:brush>
  </inkml:definitions>
  <inkml:trace contextRef="#ctx0" brushRef="#br0">3154 89 5871 0 0,'29'-19'644'0'0,"-25"18"-697"0"0,-1-1 0 0 0,0 1 0 0 0,1-1-1 0 0,-1 0 1 0 0,0 0 0 0 0,0-1 0 0 0,-1 1-1 0 0,1-1 1 0 0,0 1 0 0 0,-1-1 0 0 0,1 0 0 0 0,2-4-1 0 0,-5 6 98 0 0,1 0 0 0 0,-1 0-1 0 0,0 0 1 0 0,1 1-1 0 0,-1-1 1 0 0,0 0 0 0 0,0 0-1 0 0,0 0 1 0 0,0 0 0 0 0,0 1-1 0 0,0-1 1 0 0,0 0-1 0 0,0 0 1 0 0,0 0 0 0 0,0 0-1 0 0,0 1 1 0 0,-1-1-1 0 0,1 0 1 0 0,0 0 0 0 0,0 0-1 0 0,-1 1 1 0 0,1-1 0 0 0,-1 0-1 0 0,1 0 1 0 0,-1 1-1 0 0,0-2 1 0 0,-1 1 150 0 0,1-1 1 0 0,-1 1-1 0 0,0 0 0 0 0,0 0 0 0 0,1 0 1 0 0,-1 0-1 0 0,0 1 0 0 0,0-1 1 0 0,0 0-1 0 0,-4 0 0 0 0,-2 0 460 0 0,0 0 0 0 0,0 0 0 0 0,0 1-1 0 0,-14 2 1 0 0,-3 2 332 0 0,0 2-1 0 0,-37 15 1 0 0,6-3-184 0 0,1-5-218 0 0,0-2 0 0 0,-89 5 0 0 0,-6 0 153 0 0,2 1-652 0 0,60-8-27 0 0,-404 37 1543 0 0,-102-26-521 0 0,294-25-329 0 0,-68-1 121 0 0,139 2-538 0 0,51-1-1794 0 0,58 7-4487 0 0,67 1-947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6:12.864"/>
    </inkml:context>
    <inkml:brush xml:id="br0">
      <inkml:brushProperty name="width" value="0.1" units="cm"/>
      <inkml:brushProperty name="height" value="0.1" units="cm"/>
      <inkml:brushProperty name="color" value="#66CC00"/>
    </inkml:brush>
  </inkml:definitions>
  <inkml:trace contextRef="#ctx0" brushRef="#br0">1836 104 6447 0 0,'-47'-37'1050'0'0,"41"31"-783"0"0,-1-1 0 0 0,0 1 0 0 0,-1 1 0 0 0,1 0 0 0 0,-1 0 0 0 0,0 0 0 0 0,0 1 0 0 0,0 0 0 0 0,-1 0 0 0 0,0 1-1 0 0,0 0 1 0 0,-12-2 0 0 0,-14 2 1169 0 0,0 1 0 0 0,-58 5 0 0 0,-72 17 104 0 0,56-5-882 0 0,35-6-193 0 0,-45 5 626 0 0,-137-1-1 0 0,88-13-301 0 0,-241-14 412 0 0,374 9-1748 0 0,-38-11 0 0 0,2-3-6314 0 0,40 10 746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6:14.269"/>
    </inkml:context>
    <inkml:brush xml:id="br0">
      <inkml:brushProperty name="width" value="0.1" units="cm"/>
      <inkml:brushProperty name="height" value="0.1" units="cm"/>
      <inkml:brushProperty name="color" value="#66CC00"/>
    </inkml:brush>
  </inkml:definitions>
  <inkml:trace contextRef="#ctx0" brushRef="#br0">1610 40 455 0 0,'-8'-4'534'0'0,"0"1"-1"0"0,0 0 0 0 0,0 1 0 0 0,0 0 0 0 0,-1 0 0 0 0,1 1 0 0 0,-17-1 0 0 0,-4 2 3569 0 0,-30 5 0 0 0,-13 0-5531 0 0,19-8 2150 0 0,-64-10-1 0 0,77 6 248 0 0,-2 3 1 0 0,1 1-1 0 0,-55 3 1 0 0,-110 24 1016 0 0,-188 11-270 0 0,182-31 582 0 0,141 0-4581 0 0,1 1-3365 0 0,44-3-746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6:34.545"/>
    </inkml:context>
    <inkml:brush xml:id="br0">
      <inkml:brushProperty name="width" value="0.1" units="cm"/>
      <inkml:brushProperty name="height" value="0.1" units="cm"/>
      <inkml:brushProperty name="color" value="#E71224"/>
    </inkml:brush>
  </inkml:definitions>
  <inkml:trace contextRef="#ctx0" brushRef="#br0">75 126 2815 0 0,'-25'7'1556'0'0,"-7"26"1063"0"0,32-33-2570 0 0,0 1 1 0 0,0-1-1 0 0,0 0 0 0 0,-1 0 0 0 0,1 0 0 0 0,0 0 1 0 0,0 0-1 0 0,0 0 0 0 0,-1 0 0 0 0,1 0 1 0 0,0 0-1 0 0,0 0 0 0 0,0 0 0 0 0,-1 0 0 0 0,1 0 1 0 0,0 0-1 0 0,0 0 0 0 0,-1 0 0 0 0,1 0 1 0 0,0 0-1 0 0,0 0 0 0 0,0 0 0 0 0,-1 0 1 0 0,1 0-1 0 0,0 0 0 0 0,0 0 0 0 0,0 0 0 0 0,-1 0 1 0 0,1 0-1 0 0,0-1 0 0 0,0 1 0 0 0,0 0 1 0 0,0 0-1 0 0,-1 0 0 0 0,1 0 0 0 0,0-1 0 0 0,0 1 1 0 0,0 0-1 0 0,0 0 0 0 0,0 0 0 0 0,0 0 1 0 0,0-1-1 0 0,-1 1 0 0 0,1 0 0 0 0,0 0 1 0 0,0-1-1 0 0,-2-5 2814 0 0,-6 37-1020 0 0,9-27-1591 0 0,0-1 1 0 0,1 0-1 0 0,-1 1 0 0 0,1-1 0 0 0,-1 0 1 0 0,1 0-1 0 0,0 0 0 0 0,0 0 1 0 0,0 0-1 0 0,1-1 0 0 0,-1 1 1 0 0,3 2-1 0 0,30 10 977 0 0,-30-10-1181 0 0,1-1 0 0 0,0 0 0 0 0,0 0 0 0 0,0 0 0 0 0,1-1 0 0 0,-1 0 0 0 0,1 0 0 0 0,0-1 0 0 0,13 4 0 0 0,-13-5 104 0 0,1-1 0 0 0,-1 1 0 0 0,0-1 1 0 0,13-2-1 0 0,-15 2-107 0 0,1-1 0 0 0,0 1 0 0 0,-1 0 1 0 0,1 0-1 0 0,-1 0 0 0 0,1 1 1 0 0,9 2-1 0 0,-10-2-10 0 0,-1 0 0 0 0,1-1 0 0 0,-1 1 0 0 0,1-1 0 0 0,-1 0 0 0 0,1 0 0 0 0,-1-1 0 0 0,1 1 0 0 0,0-1 0 0 0,-1 0 0 0 0,0 0 0 0 0,1-1 0 0 0,-1 1 0 0 0,8-5 0 0 0,-8 4 42 0 0,0 0 0 0 0,0 0 0 0 0,0 1 0 0 0,0-1-1 0 0,7-1 1 0 0,15-5 89 0 0,62-45 471 0 0,-12 14-336 0 0,-69 36-283 0 0,0 0 0 0 0,0 0-1 0 0,0 0 1 0 0,0 1-1 0 0,0 0 1 0 0,1 0-1 0 0,-1 1 1 0 0,1 0-1 0 0,-1 0 1 0 0,1 1 0 0 0,13 1-1 0 0,-15-1-12 0 0,-1 0 1 0 0,1 0-1 0 0,-1-1 0 0 0,1 0 1 0 0,-1 0-1 0 0,7-1 0 0 0,23-4 22 0 0,-20 5 32 0 0,-1 0-1 0 0,20-5 1 0 0,-20 3-24 0 0,0 1 1 0 0,21-1 0 0 0,18 1 47 0 0,-30 0-47 0 0,0 2 1 0 0,25 2-1 0 0,-16 2 19 0 0,-7 0-18 0 0,37 1-1 0 0,-39-5 33 0 0,-13 1-27 0 0,0-1 1 0 0,-1 0-1 0 0,1-1 1 0 0,16-3-1 0 0,0-3 10 0 0,-15 3-25 0 0,-1 1 0 0 0,1 1 1 0 0,-1 0-1 0 0,19-1 0 0 0,-13 2-7 0 0,0 0 0 0 0,22-6 0 0 0,-22 4 49 0 0,0 1 0 0 0,22-1 0 0 0,78-10 368 0 0,-110 12-411 0 0,1 0 0 0 0,0 0-1 0 0,-1 0 1 0 0,1-1 0 0 0,11-4-1 0 0,-12 3 19 0 0,1 1 0 0 0,-1 0-1 0 0,1 1 1 0 0,-1-1 0 0 0,14 0-1 0 0,-17 2-33 0 0,0-1-1 0 0,0 0 1 0 0,0 1-1 0 0,0-1 1 0 0,0 0-1 0 0,0 0 0 0 0,4-3 1 0 0,-4 3-2 0 0,-1-1 0 0 0,1 1 0 0 0,0 0-1 0 0,0 0 1 0 0,0 0 0 0 0,0 0 0 0 0,5 0 0 0 0,29 6 45 0 0,3-9 11 0 0,-31 5-69 0 0,-8 0 13 0 0,0-1 0 0 0,0 0 0 0 0,0 0 1 0 0,1 0-1 0 0,-1 0 0 0 0,0 0 0 0 0,0 0 0 0 0,0 0 0 0 0,0-1 1 0 0,0 1-1 0 0,1 0 0 0 0,-1-1 0 0 0,0 1 0 0 0,1-1 0 0 0,0 1-3 0 0,-1 0-1 0 0,0 0 1 0 0,0 0 0 0 0,1 0-1 0 0,-1 0 1 0 0,0 0-1 0 0,0 0 1 0 0,1 0-1 0 0,-1 1 1 0 0,0-1-1 0 0,0 0 1 0 0,0 1-1 0 0,1-1 1 0 0,-1 1-1 0 0,2 1 1 0 0,14 4 61 0 0,41-16-66 0 0,-51 10 0 0 0,0 1 0 0 0,-1-1 0 0 0,0-1 0 0 0,1 1 0 0 0,-1-1 0 0 0,0 0 0 0 0,11-4 0 0 0,-14 5 0 0 0,0-1-1 0 0,0 1 1 0 0,1-1-1 0 0,-1 1 1 0 0,0 0-1 0 0,0 0 1 0 0,0 0-1 0 0,0 1 1 0 0,7 1-1 0 0,-8-1 6 0 0,1-1 0 0 0,0 1 0 0 0,0-1 0 0 0,-1 0 0 0 0,1 0 0 0 0,0 1 0 0 0,0-2 0 0 0,0 1 0 0 0,-1 0 0 0 0,1-1-1 0 0,0 1 1 0 0,0-1 0 0 0,4-1 0 0 0,-2-1-13 0 0,0 0 14 0 0,0 0 1 0 0,1 1 0 0 0,-1-1-1 0 0,0 1 1 0 0,1 1-1 0 0,-1-1 1 0 0,1 1-1 0 0,0 0 1 0 0,0 0 0 0 0,9 0-1 0 0,1 1-6 0 0,-5-1 0 0 0,1 1 0 0 0,0 1 0 0 0,-1 0 0 0 0,1 0 0 0 0,14 4 0 0 0,-8-4 0 0 0,-17-1 0 0 0,1 0 0 0 0,-1-1 0 0 0,0 1 0 0 0,1 0 0 0 0,-1 0 0 0 0,0 0 0 0 0,1 0 0 0 0,-1 1 0 0 0,0-1 0 0 0,0 0 0 0 0,1 0 0 0 0,-1 1 0 0 0,0-1 0 0 0,0 1 0 0 0,1-1 0 0 0,-1 1 0 0 0,0 0 0 0 0,0-1 0 0 0,0 1 0 0 0,0 0 0 0 0,0 0 0 0 0,2 1 0 0 0,-3 0 0 0 0,-2 5-82 0 0,0 0-1 0 0,-1 0 1 0 0,1-1 0 0 0,-6 10-1 0 0,-6 13-6699 0 0,5-3-1008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7:21.593"/>
    </inkml:context>
    <inkml:brush xml:id="br0">
      <inkml:brushProperty name="width" value="0.1" units="cm"/>
      <inkml:brushProperty name="height" value="0.1" units="cm"/>
      <inkml:brushProperty name="color" value="#E71224"/>
    </inkml:brush>
  </inkml:definitions>
  <inkml:trace contextRef="#ctx0" brushRef="#br0">1977 1719 4111 0 0,'-7'-35'3611'0'0,"9"36"-3307"0"0,-1-1 0 0 0,0 1 0 0 0,0-1 0 0 0,0 1 1 0 0,0-1-1 0 0,0 1 0 0 0,0-1 0 0 0,0 1 0 0 0,0 0 0 0 0,-1 0 0 0 0,1 0 0 0 0,1 1 0 0 0,15 10 1084 0 0,-17-12-1303 0 0,1 0 0 0 0,0 0 0 0 0,-1 0 0 0 0,1 0 0 0 0,0 0 0 0 0,-1 0 0 0 0,1-1 0 0 0,0 1-1 0 0,-1 0 1 0 0,1 0 0 0 0,0 0 0 0 0,-1-1 0 0 0,1 1 0 0 0,-1 0 0 0 0,1-1 0 0 0,0 1 0 0 0,-1-1 0 0 0,1 1 0 0 0,-1 0 0 0 0,1-1-1 0 0,-1 1 1 0 0,1-1 0 0 0,-1 1 0 0 0,0-1 0 0 0,1 0 0 0 0,-1 1 0 0 0,0-1 0 0 0,1 1 0 0 0,-1-1 0 0 0,0 0 0 0 0,1-1 0 0 0,3-7 970 0 0,-4 8-901 0 0,1 0 1 0 0,-1 0-1 0 0,1-1 0 0 0,-1 1 1 0 0,1 0-1 0 0,0 0 1 0 0,-1 0-1 0 0,1 0 0 0 0,0 0 1 0 0,0 0-1 0 0,0 0 0 0 0,0 0 1 0 0,0 0-1 0 0,0 0 1 0 0,0 0-1 0 0,0 1 0 0 0,0-1 1 0 0,0 0-1 0 0,1 1 0 0 0,-1-1 1 0 0,0 1-1 0 0,0-1 0 0 0,1 1 1 0 0,1-1-1 0 0,141-46 2345 0 0,-130 40-2093 0 0,-1 0 0 0 0,0 0 0 0 0,0-2-1 0 0,-1 0 1 0 0,0 0 0 0 0,19-20 0 0 0,-28 26-337 0 0,-1 0-1 0 0,1 0 1 0 0,-1 0-1 0 0,0-1 1 0 0,0 1-1 0 0,0-1 1 0 0,0 0 0 0 0,0 0-1 0 0,-1 1 1 0 0,0-1-1 0 0,0 0 1 0 0,1-7-1 0 0,0-3 135 0 0,-1-1 0 0 0,-2-18 1 0 0,2-15-5 0 0,3 20-94 0 0,1-1 0 0 0,13-40 0 0 0,-13 51-43 0 0,-2 0 0 0 0,0 0 1 0 0,-1 0-1 0 0,-1-1 1 0 0,-1 1-1 0 0,0 0 0 0 0,-2-1 1 0 0,0 1-1 0 0,-1 0 0 0 0,0 0 1 0 0,-2 0-1 0 0,-10-26 0 0 0,13 31-45 0 0,-1 1 0 0 0,2-1 0 0 0,0 0 0 0 0,0 1 1 0 0,1-1-1 0 0,1 0 0 0 0,3-21 0 0 0,-1 5-4 0 0,-2 7 19 0 0,-2-1-1 0 0,-5-40 1 0 0,3 41-10 0 0,1 0-1 0 0,1-1 1 0 0,1-25-1 0 0,0 32 4 0 0,0 1 1 0 0,-2-1-1 0 0,0 0 0 0 0,-1 1 1 0 0,0-1-1 0 0,-1 1 0 0 0,-11-25 0 0 0,1-5 18 0 0,0-3-8 0 0,8 22-22 0 0,-2-1 1 0 0,-11-24-1 0 0,-18-49-13 0 0,31 87 31 0 0,3 6-28 0 0,1 0-1 0 0,-1 0 0 0 0,-1 0 1 0 0,0 1-1 0 0,0-1 0 0 0,0 1 1 0 0,0 0-1 0 0,-1 0 0 0 0,0 1 1 0 0,0-1-1 0 0,-1 1 0 0 0,1 0 1 0 0,-12-7-1 0 0,6 6 3 0 0,-1 0-1 0 0,1 1 1 0 0,-1 1-1 0 0,0 0 1 0 0,0 0 0 0 0,-1 1-1 0 0,1 1 1 0 0,-1 0-1 0 0,1 1 1 0 0,-22 0-1 0 0,-9 3 43 0 0,-78 15 0 0 0,79-10-23 0 0,-74 4 0 0 0,-134-19 40 0 0,160 5-30 0 0,-119-22-1 0 0,180 21-36 0 0,-88-7 94 0 0,-153 5 0 0 0,207 6-81 0 0,3-1-10 0 0,23-1 0 0 0,-47 5 0 0 0,53 0 0 0 0,-46 7 0 0 0,-32 5 0 0 0,94-12 0 0 0,0 1 0 0 0,-21 10 0 0 0,7-5 0 0 0,25-8 0 0 0,1-1 0 0 0,0 1 0 0 0,-1 0 0 0 0,1 0 0 0 0,0 0 0 0 0,0 1 0 0 0,0-1 0 0 0,0 1 0 0 0,0-1 0 0 0,0 1 0 0 0,0 0 0 0 0,0 0 0 0 0,1 1 0 0 0,-1-1 0 0 0,-4 5 0 0 0,6-3-2 0 0,-1-1 0 0 0,1 1 1 0 0,0 0-1 0 0,0-1 0 0 0,0 1 0 0 0,0 0 0 0 0,1 0 0 0 0,-1 0 1 0 0,1-1-1 0 0,0 1 0 0 0,0 0 0 0 0,1 0 0 0 0,0 4 0 0 0,12 57-33 0 0,-9-49 32 0 0,44 171 3 0 0,-41-146-13 0 0,-1 0 0 0 0,-2 0 1 0 0,-1 1-1 0 0,-5 50 0 0 0,1-60 13 0 0,-11 62 0 0 0,8-79 0 0 0,1-1 0 0 0,-2 1 0 0 0,0-1 0 0 0,-1 0 0 0 0,-1-1 0 0 0,-10 18 0 0 0,10-17 0 0 0,0 0 0 0 0,1 1 0 0 0,1-1 0 0 0,0 1 0 0 0,-3 21 0 0 0,-6 14 0 0 0,5-19 0 0 0,1 1 0 0 0,1 0 0 0 0,2 0 0 0 0,1 1 0 0 0,2-1 0 0 0,1 35 0 0 0,2-60-4 0 0,0 0 0 0 0,1 0 0 0 0,0-1 0 0 0,0 1-1 0 0,0 0 1 0 0,1-1 0 0 0,0 1 0 0 0,1-1 0 0 0,-1 0 0 0 0,1 0 0 0 0,0 0 0 0 0,1 0 0 0 0,-1-1-1 0 0,1 0 1 0 0,0 0 0 0 0,0 0 0 0 0,1 0 0 0 0,7 5 0 0 0,2-1-7 0 0,-1 0 1 0 0,1-1-1 0 0,1-1 1 0 0,-1 0-1 0 0,1-1 1 0 0,26 7-1 0 0,166 23 11 0 0,-78-16 0 0 0,45 13 0 0 0,-125-25 0 0 0,48 10 0 0 0,57 17 0 0 0,29 28 0 0 0,56 14 0 0 0,-210-71 9 0 0,1-1 0 0 0,-1-2 0 0 0,1-1 0 0 0,0-2-1 0 0,41-4 1 0 0,1 0 202 0 0,-73 4-227 0 0,1 0 0 0 0,-1 1-1 0 0,0-1 1 0 0,1 0 0 0 0,-1 0 0 0 0,1 1-1 0 0,-1-1 1 0 0,0 0 0 0 0,1 1 0 0 0,-1-1-1 0 0,0 1 1 0 0,1-1 0 0 0,-1 0 0 0 0,0 1-1 0 0,0-1 1 0 0,0 1 0 0 0,1-1 0 0 0,-1 1-1 0 0,0-1 1 0 0,0 1 0 0 0,0-1 0 0 0,0 1-1 0 0,0-1 1 0 0,0 1 0 0 0,0-1 0 0 0,0 1-1 0 0,0 0-128 0 0,0 0-1 0 0,0 0 1 0 0,1 0-1 0 0,-1 0 1 0 0,0-1-1 0 0,0 1 1 0 0,1 0-1 0 0,-1 0 1 0 0,0 0-1 0 0,1-1 1 0 0,-1 1 0 0 0,1 0-1 0 0,-1 0 1 0 0,1-1-1 0 0,-1 1 1 0 0,2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31.659"/>
    </inkml:context>
    <inkml:brush xml:id="br0">
      <inkml:brushProperty name="width" value="0.1" units="cm"/>
      <inkml:brushProperty name="height" value="0.1" units="cm"/>
      <inkml:brushProperty name="color" value="#E71224"/>
    </inkml:brush>
  </inkml:definitions>
  <inkml:trace contextRef="#ctx0" brushRef="#br0">4714 125 9647 0 0,'-81'-12'1643'0'0,"-85"-2"0"0"0,153 13-1598 0 0,-138-3 1146 0 0,-221-12 1915 0 0,229 6-2642 0 0,-72-4 244 0 0,-24 0 0 0 0,72 4-213 0 0,106 7-257 0 0,-52-3 378 0 0,-169 11-1 0 0,77 5-205 0 0,105-7-279 0 0,-165 20 71 0 0,-6-1 183 0 0,-26-20-105 0 0,-67 2-152 0 0,217-2 308 0 0,-181-20 1 0 0,84 2-2 0 0,-201-33-2564 0 0,400 41 1062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9:04.539"/>
    </inkml:context>
    <inkml:brush xml:id="br0">
      <inkml:brushProperty name="width" value="0.1" units="cm"/>
      <inkml:brushProperty name="height" value="0.1" units="cm"/>
      <inkml:brushProperty name="color" value="#E71224"/>
    </inkml:brush>
  </inkml:definitions>
  <inkml:trace contextRef="#ctx0" brushRef="#br0">8357 1685 1839 0 0,'0'1'390'0'0,"-1"1"-1"0"0,1-1 1 0 0,0 1-1 0 0,0-1 0 0 0,-1 1 1 0 0,1-1-1 0 0,-1 0 0 0 0,0 1 1 0 0,1-1-1 0 0,-1 0 0 0 0,0 1 1 0 0,0-1-1 0 0,1 0 0 0 0,-1 0 1 0 0,0 0-1 0 0,0 1 0 0 0,-1-1 1 0 0,1 0-1 0 0,-1 0 0 0 0,-30 18 3224 0 0,9-6-117 0 0,10-4-2835 0 0,-1-1 0 0 0,1 0 0 0 0,-1-1 0 0 0,0-1 0 0 0,-1 0 0 0 0,0-1 0 0 0,0-1 0 0 0,0 0 0 0 0,0-1 0 0 0,-19 2 0 0 0,-12-2 171 0 0,-1-2 1 0 0,-53-5-1 0 0,-271-33 896 0 0,240 18-1354 0 0,-71-12 247 0 0,-49 2-203 0 0,133 18-284 0 0,-206 5 617 0 0,192 7-673 0 0,13 5-4 0 0,-35-2-9 0 0,107-4-25 0 0,-1 1 0 0 0,-49 9-1 0 0,-93 23 91 0 0,156-27-126 0 0,-38 4 49 0 0,-139 1-1 0 0,106-8-29 0 0,-73 13-23 0 0,96-6 0 0 0,-165-4 145 0 0,166-7-109 0 0,-484 25-25 0 0,53 27 117 0 0,262-42-133 0 0,90-5 63 0 0,-35-7-7 0 0,-14 0 37 0 0,142 4-83 0 0,-91-9 1 0 0,-189-25 111 0 0,247 28-85 0 0,-120 8 0 0 0,18-2-13 0 0,5 0 15 0 0,-42 17-23 0 0,166-17 12 0 0,-102-12 1 0 0,45 1-7 0 0,70 7-17 0 0,-33-3 0 0 0,-129 10 0 0 0,-6 14 0 0 0,207-17 0 0 0,-23 2 0 0 0,-67-4 0 0 0,107 1 0 0 0,-1 0 0 0 0,1-1 0 0 0,-1 1 0 0 0,1-1 0 0 0,0 0 0 0 0,0-1 0 0 0,-1 1 0 0 0,1-1 0 0 0,0 0 0 0 0,0 0 0 0 0,0 0 0 0 0,1 0 0 0 0,-1-1 0 0 0,0 1 0 0 0,1-1 0 0 0,0 0 0 0 0,0 0 0 0 0,0 0 0 0 0,0-1 0 0 0,0 1 0 0 0,0-1 0 0 0,-2-4 0 0 0,-4-11 0 0 0,1 0 0 0 0,1-1 0 0 0,1 0 0 0 0,1 0 0 0 0,0 0 0 0 0,-2-41 0 0 0,5 0 0 0 0,6-64 0 0 0,-3 103 0 0 0,6-85 3 0 0,-1 37 27 0 0,-6-137 1 0 0,-26-219-31 0 0,26 381 0 0 0,8-164 0 0 0,-8 206 0 0 0,1 1 0 0 0,0-1 0 0 0,-1 1 0 0 0,1-1 0 0 0,0 1 0 0 0,1-1 0 0 0,-1 1 0 0 0,0 0 0 0 0,1 0 0 0 0,-1-1 0 0 0,1 1 0 0 0,-1 0 0 0 0,1 0 0 0 0,0 1 0 0 0,0-1 0 0 0,0 0 0 0 0,0 1 0 0 0,0-1 0 0 0,1 1 0 0 0,-1-1 0 0 0,0 1 0 0 0,1 0 0 0 0,-1 0 0 0 0,0 0 0 0 0,1 0 0 0 0,0 1 0 0 0,-1-1 0 0 0,1 1 0 0 0,4-1 0 0 0,9 0 0 0 0,1 0 0 0 0,-1 1 0 0 0,29 3 0 0 0,-25-1 0 0 0,17-2 0 0 0,36-1 0 0 0,4-8 0 0 0,-10-4 0 0 0,-5 0 0 0 0,-25 6 0 0 0,72-12 0 0 0,-73 15 0 0 0,39-1 0 0 0,6-2 0 0 0,-1 2 0 0 0,-3 0 0 0 0,4-1 0 0 0,1-1 0 0 0,-2 0 0 0 0,2 0 0 0 0,9-1 0 0 0,8 2 0 0 0,-1 2 0 0 0,-11 0 0 0 0,-4-2 0 0 0,5-1 0 0 0,3 0 0 0 0,-1-2 0 0 0,2 0 0 0 0,-2 2 0 0 0,5 2 0 0 0,-3 2 0 0 0,-6-2 0 0 0,3-1 0 0 0,2-1 0 0 0,-2 1 0 0 0,2-3 0 0 0,7 0 0 0 0,-2 0 0 0 0,-7 2 0 0 0,-10 2 0 0 0,4 7 0 0 0,6 2 0 0 0,1 2 0 0 0,5 2 0 0 0,2 1 0 0 0,4 3 0 0 0,0 1 0 0 0,-7 0 0 0 0,8-4 0 0 0,7 0 0 0 0,0-2 0 0 0,-19-3 0 0 0,-3-2 0 0 0,-3-1 0 0 0,-3-1 0 0 0,-2-1 0 0 0,2-1 0 0 0,0-1 0 0 0,-3 1 0 0 0,1 1 0 0 0,3-1 0 0 0,5 0 0 0 0,-1 1 0 0 0,-5-1 0 0 0,-5 0 0 0 0,-2-2 0 0 0,0-1 0 0 0,5 0 0 0 0,-4 1 0 0 0,1-1 0 0 0,1 1 0 0 0,0 0 0 0 0,-1 1 0 0 0,2-2 0 0 0,13-1 0 0 0,-13-2 0 0 0,-6 1 0 0 0,-3-2 0 0 0,3 0 0 0 0,21 1 0 0 0,7 4 0 0 0,-4-1 0 0 0,-14 0 0 0 0,-4 3 0 0 0,1 0 0 0 0,-2 1 0 0 0,1-4 0 0 0,-5-2 0 0 0,-31 4 0 0 0,32 2 0 0 0,11 4 0 0 0,3 1 0 0 0,-7-1 0 0 0,5 0 0 0 0,-8-5 0 0 0,-4-5 0 0 0,3 1 0 0 0,10 6 0 0 0,0 3 0 0 0,1 2 0 0 0,-5-3 0 0 0,-5 0 0 0 0,-2 0 0 0 0,2 2 0 0 0,4 7 0 0 0,-69-9 0 0 0,0 1 0 0 0,0 0 0 0 0,0 1 0 0 0,19 10 0 0 0,-20-8 0 0 0,-1 1 0 0 0,0 1 0 0 0,17 15 0 0 0,-24-20 0 0 0,-1 1 0 0 0,1-1 0 0 0,-1 1 0 0 0,0 0 0 0 0,0 0 0 0 0,-1 0 0 0 0,1 1 0 0 0,-1-1 0 0 0,0 1 0 0 0,0-1 0 0 0,0 1 0 0 0,0 0 0 0 0,-1 0 0 0 0,0 0 0 0 0,0 0 0 0 0,0 9 0 0 0,3 12 0 0 0,6 29 0 0 0,-4 1 0 0 0,-1 0 0 0 0,-5 83 0 0 0,0-72 0 0 0,0 55 0 0 0,-12 339 0 0 0,3-397 0 0 0,-3 0 0 0 0,-22 67 0 0 0,-6 31 0 0 0,28-116 0 0 0,-1 0 0 0 0,-22 46 0 0 0,26-72 0 0 0,-2-1 0 0 0,0 0 0 0 0,-1-1 0 0 0,-26 32 0 0 0,19-27 0 0 0,-28 45 0 0 0,-14 56 0 0 0,59-119 0 0 0,2-1 0 0 0,-1 1 0 0 0,0-1 0 0 0,1 1 0 0 0,0-1 0 0 0,0 1 0 0 0,0-1 0 0 0,1 1 0 0 0,0 0 0 0 0,1 5 0 0 0,1 16 0 0 0,-2-22-1 0 0,-1-1 0 0 0,0 1-1 0 0,0-1 1 0 0,0 1 0 0 0,-1 0 0 0 0,1-1 0 0 0,-1 1 0 0 0,0-1-1 0 0,0 1 1 0 0,0-1 0 0 0,0 0 0 0 0,0 1 0 0 0,-1-1-1 0 0,0 0 1 0 0,1 0 0 0 0,-1 0 0 0 0,-5 5 0 0 0,11-34-1285 0 0,0 4 186 0 0,3-12-53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9:30.638"/>
    </inkml:context>
    <inkml:brush xml:id="br0">
      <inkml:brushProperty name="width" value="0.1" units="cm"/>
      <inkml:brushProperty name="height" value="0.1" units="cm"/>
      <inkml:brushProperty name="color" value="#E71224"/>
    </inkml:brush>
  </inkml:definitions>
  <inkml:trace contextRef="#ctx0" brushRef="#br0">10088 1698 2303 0 0,'-2'2'266'0'0,"0"0"-1"0"0,1-1 0 0 0,-1 1 0 0 0,1 0 0 0 0,-1 0 0 0 0,1 0 0 0 0,0 1 0 0 0,0-1 0 0 0,0 0 0 0 0,0 0 0 0 0,0 1 0 0 0,0 1 0 0 0,1-3-179 0 0,0 0 0 0 0,0 0 0 0 0,0 0 0 0 0,0 0-1 0 0,0-1 1 0 0,1 1 0 0 0,-1 0 0 0 0,0 0 0 0 0,0 0-1 0 0,1 0 1 0 0,-1-1 0 0 0,1 1 0 0 0,-1 0 0 0 0,0 0-1 0 0,1-1 1 0 0,0 1 0 0 0,-1 0 0 0 0,1-1-1 0 0,-1 1 1 0 0,1-1 0 0 0,0 1 0 0 0,-1 0 0 0 0,1-1-1 0 0,0 0 1 0 0,0 1 0 0 0,-1-1 0 0 0,1 1 0 0 0,0-1-1 0 0,0 0 1 0 0,0 0 0 0 0,0 1 0 0 0,-1-1 0 0 0,1 0-1 0 0,0 0 1 0 0,0 0 0 0 0,0 0 0 0 0,0 0 0 0 0,1 0-1 0 0,2 1-51 0 0,-1-1 255 0 0,1 0 1 0 0,-1 1-1 0 0,1 0 1 0 0,-1-1 0 0 0,0 2-1 0 0,5 1 1 0 0,-6-2-181 0 0,-1 0 1 0 0,0-1-1 0 0,0 2 0 0 0,0-1 1 0 0,1 0-1 0 0,-1 0 1 0 0,0 0-1 0 0,-1 0 1 0 0,1 1-1 0 0,0-1 1 0 0,0 0-1 0 0,0 1 1 0 0,-1-1-1 0 0,1 1 1 0 0,-1-1-1 0 0,1 1 0 0 0,-1 2 1 0 0,1-3 92 0 0,-1-1 1 0 0,1 1-1 0 0,-1 0 1 0 0,1 0-1 0 0,-1 0 1 0 0,1 0-1 0 0,0 0 1 0 0,-1 0-1 0 0,1-1 1 0 0,0 1-1 0 0,0 0 1 0 0,0-1-1 0 0,-1 1 1 0 0,1 0-1 0 0,0-1 1 0 0,0 1-1 0 0,0-1 1 0 0,0 0-1 0 0,0 1 1 0 0,0-1-1 0 0,0 0 1 0 0,0 1-1 0 0,0-1 1 0 0,0 0-1 0 0,0 0 1 0 0,0 0-1 0 0,0 0 1 0 0,2 0-1 0 0,-2 0-138 0 0,1 0 0 0 0,-1 0-1 0 0,0 0 1 0 0,0 0 0 0 0,1-1 0 0 0,-1 1-1 0 0,0 0 1 0 0,0-1 0 0 0,1 1 0 0 0,-1-1-1 0 0,0 1 1 0 0,0-1 0 0 0,0 0-1 0 0,0 1 1 0 0,0-1 0 0 0,0 0 0 0 0,0 0-1 0 0,0 0 1 0 0,0 0 0 0 0,0 1 0 0 0,0-1-1 0 0,-1-1 1 0 0,1 1 0 0 0,0 0-1 0 0,0-1 1 0 0,7-26 631 0 0,0 1 0 0 0,-3-1 1 0 0,0 0-1 0 0,2-52 0 0 0,-3 26-368 0 0,5-11 388 0 0,24-92 0 0 0,-10 60-108 0 0,-21 85-540 0 0,0-1-1 0 0,-1 1 1 0 0,0-1-1 0 0,-1 0 1 0 0,-1 1 0 0 0,0-1-1 0 0,0 1 1 0 0,-7-25-1 0 0,-4 1 49 0 0,-25-56-1 0 0,15 40 22 0 0,18 41-123 0 0,1 0-1 0 0,1-1 0 0 0,0 1 1 0 0,0-1-1 0 0,1 0 1 0 0,1 0-1 0 0,1-16 1 0 0,-1 13 1 0 0,0-1 0 0 0,0 0 0 0 0,-6-25 0 0 0,4 31-6 0 0,0 0 0 0 0,-1 1 0 0 0,-1-1 0 0 0,1 1-1 0 0,-1 0 1 0 0,-1 0 0 0 0,0 0 0 0 0,0 0 0 0 0,-13-15 0 0 0,-18-11 165 0 0,29 29-167 0 0,1 0 1 0 0,-1 0-1 0 0,1-1 1 0 0,0 0-1 0 0,0 0 1 0 0,1-1 0 0 0,-8-12-1 0 0,10 11-3 0 0,-1 0-1 0 0,-1 1 1 0 0,0 0-1 0 0,0 0 1 0 0,0 0-1 0 0,-12-11 1 0 0,12 14 32 0 0,1 2 0 0 0,-1-1 1 0 0,0 0-1 0 0,0 1 0 0 0,-1 0 0 0 0,1 0 0 0 0,0 1 0 0 0,-1-1 1 0 0,0 1-1 0 0,0 0 0 0 0,-9-1 0 0 0,-98-14 162 0 0,38 7-194 0 0,-17-4 107 0 0,0 5 0 0 0,0 4 0 0 0,-174 12 0 0 0,204-3-31 0 0,-101-5-1 0 0,-62-20 96 0 0,-99 1 41 0 0,67 7-113 0 0,-149-16 154 0 0,401 28-257 0 0,-235-18 66 0 0,-33 2 52 0 0,214 18-52 0 0,-115 18 0 0 0,3-1 19 0 0,-55-23 167 0 0,-21 1-97 0 0,-129 12 50 0 0,175-24-101 0 0,1 0-18 0 0,-227-8 74 0 0,336 17-137 0 0,-55-4-18 0 0,-196-7 67 0 0,218 17-58 0 0,-226 6 38 0 0,83 5-51 0 0,150-7 0 0 0,-296 15 64 0 0,339-15-357 0 0,-275 5 786 0 0,202-11-493 0 0,-146 6 0 0 0,33-2 843 0 0,125-7-1117 0 0,-109-4-199 0 0,189 8 473 0 0,-91-18 0 0 0,14 2 0 0 0,41 7 0 0 0,-161-42 0 0 0,192 37 0 0 0,-82-9 0 0 0,9 5 0 0 0,79 10 0 0 0,-107-5 0 0 0,74 12-9 0 0,46 1-8 0 0,-59 4 0 0 0,86-1 15 0 0,0 1-1 0 0,1 1 1 0 0,-1 0 0 0 0,0 1-1 0 0,1 0 1 0 0,0 1 0 0 0,0 1-1 0 0,-13 7 1 0 0,17-7-2 0 0,0 1 0 0 0,0 0 0 0 0,1 0 0 0 0,0 0-1 0 0,1 1 1 0 0,-1 0 0 0 0,1 1 0 0 0,1 0 0 0 0,0 0 0 0 0,0 0 0 0 0,-4 11 0 0 0,-7 18-32 0 0,-20 63 1 0 0,21-53 27 0 0,10-27 4 0 0,0-1-1 0 0,1 1 1 0 0,-3 38 0 0 0,4 64-40 0 0,4-74 43 0 0,-9 68-1 0 0,-23 47 2 0 0,29-144 0 0 0,3 10 0 0 0,0 4 0 0 0,0-5-11 0 0,0-11-27 0 0,1-3 23 0 0,5 27 4 0 0,-6-27-5 0 0,11 41-21 0 0,0-17 26 0 0,11 11-31 0 0,13 7 31 0 0,3-11 0 0 0,-37-44 7 0 0,0-1 1 0 0,1 1-1 0 0,-1-1 0 0 0,1 1 0 0 0,0-1 0 0 0,0 0 0 0 0,-1 0 0 0 0,1 1 0 0 0,0-1 1 0 0,3 1-1 0 0,66 32-7 0 0,20-1 11 0 0,4-9 0 0 0,-2-8 0 0 0,-9-6 0 0 0,-59-8-2 0 0,49 2-49 0 0,-7-2 40 0 0,-40 0 1 0 0,33 1 679 0 0,242 4 14 0 0,-43 1-1938 0 0,-182-6 1133 0 0,28 4 1213 0 0,-86-7-989 0 0,-2 1-342 0 0,0 1 0 0 0,26 3 1 0 0,52 8-235 0 0,-12 1 461 0 0,6-1 13 0 0,-6-3 0 0 0,2 0 52 0 0,24 2 1353 0 0,-18 0-1250 0 0,-14-3-1279 0 0,23 5 649 0 0,-18-4 462 0 0,8-2 13 0 0,-1-3 0 0 0,-1 3 0 0 0,-6 0 0 0 0,2 1 0 0 0,5 2 0 0 0,3-3 0 0 0,5-1 0 0 0,9-3 0 0 0,-1 2 0 0 0,-1 2 0 0 0,-6 0 0 0 0,6-4 0 0 0,3-3 0 0 0,5-3 0 0 0,6 0 0 0 0,-7 4 0 0 0,-23 5 0 0 0,14 3 0 0 0,6-3 0 0 0,-2-3 0 0 0,4-3 0 0 0,2-1 0 0 0,4 3 0 0 0,-10 2 0 0 0,-9 1 0 0 0,13 3 684 0 0,-11 1-133 0 0,-36-3-918 0 0,-48-4-38 0 0,1-1 47 0 0,67 3 241 0 0,21 0 105 0 0,-1 1 12 0 0,-9-1 0 0 0,-7-2 0 0 0,2 0 0 0 0,1-2 0 0 0,2-2 0 0 0,5 0 0 0 0,8 1 0 0 0,-4 2 0 0 0,-12 0 0 0 0,-4 2 0 0 0,6 0 0 0 0,1-3 0 0 0,1-3 0 0 0,7 1 0 0 0,4 2 0 0 0,-7 0 0 0 0,-8-2 0 0 0,-3 2 0 0 0,3 0 0 0 0,7-3 0 0 0,13 3 0 0 0,-2 0 0 0 0,-1 5 0 0 0,-5 2 0 0 0,-7-3 0 0 0,5-2 0 0 0,1-3 0 0 0,0-4 0 0 0,6 1 0 0 0,8 4 0 0 0,-2 9 0 0 0,-13 5 0 0 0,-4-1 0 0 0,4-5 0 0 0,15-4 0 0 0,0-7 0 0 0,-20 0 0 0 0,-3 2 0 0 0,2 3 0 0 0,-1 5 0 0 0,-4 9 0 0 0,-1 6 0 0 0,-10 1-44 0 0,-61-18-185 0 0,0 1-85 0 0,84 28-503 0 0,-37-12-290 0 0,-26-9-275 0 0,67 22-53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25.154"/>
    </inkml:context>
    <inkml:brush xml:id="br0">
      <inkml:brushProperty name="width" value="0.1" units="cm"/>
      <inkml:brushProperty name="height" value="0.1" units="cm"/>
      <inkml:brushProperty name="color" value="#E71224"/>
    </inkml:brush>
  </inkml:definitions>
  <inkml:trace contextRef="#ctx0" brushRef="#br0">2458 9 2183 0 0,'-1'-1'62'0'0,"1"1"0"0"0,0 0-1 0 0,0-1 1 0 0,-1 1-1 0 0,1-1 1 0 0,0 1-1 0 0,0 0 1 0 0,-1-1-1 0 0,1 1 1 0 0,0 0-1 0 0,-1 0 1 0 0,1-1-1 0 0,-1 1 1 0 0,1 0-1 0 0,0-1 1 0 0,-1 1-1 0 0,1 0 1 0 0,-1 0-1 0 0,1 0 1 0 0,0 0 0 0 0,-1 0-1 0 0,1-1 1 0 0,-1 1-1 0 0,1 0 1 0 0,-1 0-1 0 0,1 0 1 0 0,-1 0-1 0 0,1 0 1 0 0,-1 0-1 0 0,1 0 1 0 0,-1 0-1 0 0,1 1 1 0 0,0-1-1 0 0,-2 0 1 0 0,-26 5 1003 0 0,9-2-20 0 0,-2-3 270 0 0,-37 5 0 0 0,41-3-1192 0 0,1-1-1 0 0,-1-1 1 0 0,-25-2 0 0 0,-9-1 794 0 0,18-2 599 0 0,-11 0-2372 0 0,36 4 964 0 0,0 0 0 0 0,0 0 0 0 0,-1 0-1 0 0,1 1 1 0 0,0 0 0 0 0,0 1 0 0 0,-9 1-1 0 0,-78 15 427 0 0,59-10-256 0 0,1-2 1 0 0,-1-1 0 0 0,0-1-1 0 0,-71-5 1 0 0,78 2-121 0 0,-50 6 0 0 0,12 0-118 0 0,17-6 19 0 0,-74-8-1 0 0,94 5 90 0 0,-1 2-1 0 0,-58 6 1 0 0,-59 19-25 0 0,119-19-137 0 0,-35 5 150 0 0,-1-3 0 0 0,-1-3 0 0 0,1-2 0 0 0,-68-8 0 0 0,95 3-53 0 0,1 2 0 0 0,0 2 0 0 0,0 2 0 0 0,0 1 0 0 0,0 1 0 0 0,1 2 0 0 0,-1 2 0 0 0,2 1-1 0 0,-1 2 1 0 0,-57 29 0 0 0,-6 10-1351 0 0,50-24-64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26.511"/>
    </inkml:context>
    <inkml:brush xml:id="br0">
      <inkml:brushProperty name="width" value="0.1" units="cm"/>
      <inkml:brushProperty name="height" value="0.1" units="cm"/>
      <inkml:brushProperty name="color" value="#E71224"/>
    </inkml:brush>
  </inkml:definitions>
  <inkml:trace contextRef="#ctx0" brushRef="#br0">3925 27 919 0 0,'0'-10'426'0'0,"-4"7"605"0"0,-14 11 1382 0 0,7-1-1724 0 0,1-4-354 0 0,0 0 0 0 0,0-1 0 0 0,0 0 0 0 0,0 0-1 0 0,-13 0 1 0 0,-16 2 664 0 0,-198 59 1327 0 0,67-15-1856 0 0,114-38 23 0 0,0-3-1 0 0,0-2 1 0 0,-86-5 0 0 0,27 1 21 0 0,-209-12 538 0 0,2-24-408 0 0,50-11-53 0 0,77 10-288 0 0,-185 2 180 0 0,202 22-253 0 0,64 5 63 0 0,-216 15-1 0 0,225 0-292 0 0,-161 20 0 0 0,236-22 3 0 0,1 2-1 0 0,0 1 1 0 0,-54 24 0 0 0,-77 50-2578 0 0,111-55-221 0 0,-32 17-2500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29.180"/>
    </inkml:context>
    <inkml:brush xml:id="br0">
      <inkml:brushProperty name="width" value="0.1" units="cm"/>
      <inkml:brushProperty name="height" value="0.1" units="cm"/>
      <inkml:brushProperty name="color" value="#E71224"/>
    </inkml:brush>
  </inkml:definitions>
  <inkml:trace contextRef="#ctx0" brushRef="#br0">1971 188 3223 0 0,'0'-4'174'0'0,"-1"0"0"0"0,0 0 0 0 0,0 0 0 0 0,0 0 0 0 0,0 0 0 0 0,-1 1 0 0 0,1-1 0 0 0,-1 1 0 0 0,0-1 0 0 0,0 1 0 0 0,0-1 0 0 0,-1 1 0 0 0,1 0-1 0 0,-1 0 1 0 0,0 0 0 0 0,0 1 0 0 0,0-1 0 0 0,0 1 0 0 0,-5-4 0 0 0,-22-16 269 0 0,-64-34 0 0 0,80 49-69 0 0,-1 1 1 0 0,1 0-1 0 0,-1 1 1 0 0,-1 1-1 0 0,1 0 0 0 0,-1 1 1 0 0,-19-1-1 0 0,-78 3 419 0 0,-201 25 0 0 0,304-23-773 0 0,-136 15 704 0 0,-236-5 1 0 0,195-16-99 0 0,142 6-525 0 0,0 3 0 0 0,-52 10 0 0 0,10 7-471 0 0,-86 34 0 0 0,166-52 298 0 0,-49 16-396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39.029"/>
    </inkml:context>
    <inkml:brush xml:id="br0">
      <inkml:brushProperty name="width" value="0.1" units="cm"/>
      <inkml:brushProperty name="height" value="0.1" units="cm"/>
      <inkml:brushProperty name="color" value="#E71224"/>
    </inkml:brush>
  </inkml:definitions>
  <inkml:trace contextRef="#ctx0" brushRef="#br0">1224 122 455 0 0,'-14'-11'1690'0'0,"-8"-6"310"0"0,-32-18 0 0 0,45 30-1878 0 0,0 1 0 0 0,0 0-1 0 0,0 0 1 0 0,0 1-1 0 0,-1 0 1 0 0,0 1-1 0 0,-14-2 1 0 0,-102-3 591 0 0,-58-8 625 0 0,148 11-833 0 0,-1 1 1 0 0,-46 2-1 0 0,-75 11 485 0 0,64 3-762 0 0,-115 30 0 0 0,119-23-1181 0 0,62-14-130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01.629"/>
    </inkml:context>
    <inkml:brush xml:id="br0">
      <inkml:brushProperty name="width" value="0.1" units="cm"/>
      <inkml:brushProperty name="height" value="0.1" units="cm"/>
      <inkml:brushProperty name="color" value="#E71224"/>
    </inkml:brush>
  </inkml:definitions>
  <inkml:trace contextRef="#ctx0" brushRef="#br0">2148 26 455 0 0,'-11'-1'623'0'0,"1"0"-1"0"0,-1 0 1 0 0,1-1-1 0 0,-15-6 0 0 0,15 5-387 0 0,1 1-1 0 0,0 0 1 0 0,-1 0-1 0 0,1 0 1 0 0,-1 1-1 0 0,-11 1 1 0 0,5 1 147 0 0,1 2 0 0 0,0 0 0 0 0,0 0 1 0 0,0 1-1 0 0,0 1 0 0 0,-17 8 0 0 0,3 1-23 0 0,2 2-1 0 0,-28 19 0 0 0,40-25-257 0 0,0 0-1 0 0,-1-1 0 0 0,0 0 1 0 0,-1-1-1 0 0,0-1 0 0 0,0-1 1 0 0,0 0-1 0 0,-1-2 0 0 0,0 0 0 0 0,0 0 1 0 0,0-2-1 0 0,-25 1 0 0 0,14-3 69 0 0,13 1 18 0 0,0-1-1 0 0,-24-3 0 0 0,-185-15 1019 0 0,45 6-626 0 0,142 6-323 0 0,0-3-1 0 0,-46-15 1 0 0,-34-10 689 0 0,49 21-236 0 0,-82-5-1 0 0,109 15-517 0 0,0 3 0 0 0,0 1-1 0 0,-56 9 1 0 0,73-4-342 0 0,0 1 0 0 0,1 1-1 0 0,-1 1 1 0 0,2 1 0 0 0,-1 1 0 0 0,1 1-1 0 0,1 1 1 0 0,-39 30 0 0 0,17-9-5348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02.284"/>
    </inkml:context>
    <inkml:brush xml:id="br0">
      <inkml:brushProperty name="width" value="0.1" units="cm"/>
      <inkml:brushProperty name="height" value="0.1" units="cm"/>
      <inkml:brushProperty name="color" value="#E71224"/>
    </inkml:brush>
  </inkml:definitions>
  <inkml:trace contextRef="#ctx0" brushRef="#br0">2238 0 6127 0 0,'-17'2'640'0'0,"1"6"-507"0"0,0 0 0 0 0,-1-2 0 0 0,0 0 0 0 0,0-1-1 0 0,0 0 1 0 0,0-2 0 0 0,-1 0 0 0 0,1-1 0 0 0,-25 0-1 0 0,-43 1 867 0 0,0 3 0 0 0,0 5-1 0 0,-107 26 1 0 0,-286 53 37 0 0,476-90-1025 0 0,-43 6 117 0 0,1-2 0 0 0,-1-2 1 0 0,0-2-1 0 0,-47-6 0 0 0,-176-36 896 0 0,11 1-523 0 0,208 36-2506 0 0,1 3 0 0 0,-80 6-1 0 0,50 6-1338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1:04.068"/>
    </inkml:context>
    <inkml:brush xml:id="br0">
      <inkml:brushProperty name="width" value="0.1" units="cm"/>
      <inkml:brushProperty name="height" value="0.1" units="cm"/>
      <inkml:brushProperty name="color" value="#E71224"/>
    </inkml:brush>
  </inkml:definitions>
  <inkml:trace contextRef="#ctx0" brushRef="#br0">5113 1309 455 0 0,'1'-2'63'0'0,"0"1"0"0"0,-1-1-1 0 0,1 0 1 0 0,0 1-1 0 0,-1-1 1 0 0,0 0-1 0 0,1 1 1 0 0,-1-1-1 0 0,0 0 1 0 0,0 0-1 0 0,0 1 1 0 0,0-1-1 0 0,0 0 1 0 0,0 0-1 0 0,-1 1 1 0 0,1-1 0 0 0,0 0-1 0 0,-2-1 1 0 0,-9-32 2372 0 0,10 33-2338 0 0,1 1-1 0 0,-1-1 0 0 0,0 1 0 0 0,0-1 0 0 0,1 1 1 0 0,-1 0-1 0 0,0 0 0 0 0,0-1 0 0 0,0 1 0 0 0,-1 0 0 0 0,1 0 1 0 0,0 0-1 0 0,0 0 0 0 0,-1 0 0 0 0,1 0 0 0 0,0 1 1 0 0,-1-1-1 0 0,1 0 0 0 0,-1 1 0 0 0,1-1 0 0 0,-1 1 1 0 0,1-1-1 0 0,-1 1 0 0 0,1 0 0 0 0,-1-1 0 0 0,1 1 0 0 0,-1 0 1 0 0,1 0-1 0 0,-1 0 0 0 0,0 0 0 0 0,1 1 0 0 0,-1-1 1 0 0,1 0-1 0 0,-1 1 0 0 0,1-1 0 0 0,-1 1 0 0 0,1-1 0 0 0,-1 1 1 0 0,1 0-1 0 0,-2 1 0 0 0,-9 4 197 0 0,1 1-1 0 0,1 0 1 0 0,-1 1-1 0 0,-9 9 1 0 0,7-6-180 0 0,4-4 167 0 0,-1-1-1 0 0,0 0 1 0 0,0 0-1 0 0,0-1 0 0 0,-1-1 1 0 0,0 1-1 0 0,0-2 1 0 0,0 1-1 0 0,0-2 0 0 0,-1 1 1 0 0,-12 0-1 0 0,-8-1 809 0 0,0-2 0 0 0,-58-5-1 0 0,58 4-776 0 0,-1 1-1 0 0,0 2 1 0 0,-55 10-1 0 0,45-5 232 0 0,-30 5-118 0 0,-51 6 35 0 0,102-17-362 0 0,1 0 0 0 0,0-1 1 0 0,-42-7-1 0 0,23-1 99 0 0,-1 2 1 0 0,1 2-1 0 0,-1 1 0 0 0,-63 4 1 0 0,-139 7 5 0 0,185-8-108 0 0,-67-7 117 0 0,-2-1-92 0 0,-70 21 101 0 0,68-2-104 0 0,32-4 124 0 0,-102 20 0 0 0,97-12-186 0 0,-23 5 20 0 0,60-6-10 0 0,-114 9 0 0 0,170-23-61 0 0,-194 18 482 0 0,148-12-416 0 0,-73-1 0 0 0,-14 0 105 0 0,118-2-152 0 0,1 0 0 0 0,-1 2 0 0 0,-43 14 0 0 0,52-14-11 0 0,-1-1 1 0 0,1 0-1 0 0,-1-1 0 0 0,0-1 0 0 0,-25 1 0 0 0,-80-8 117 0 0,-12 0-51 0 0,90 5 47 0 0,-1-3 0 0 0,-69-11 0 0 0,62 6 26 0 0,-73-2 0 0 0,19 10-124 0 0,-208 4 129 0 0,233 8-145 0 0,63-8 1 0 0,0-1 0 0 0,0-1 0 0 0,-1-1 0 0 0,-33-1-1 0 0,18-2 32 0 0,24 2-7 0 0,0-1 0 0 0,0 0 0 0 0,0 0-1 0 0,0-1 1 0 0,0 0 0 0 0,-10-4 0 0 0,15 5-29 0 0,1-1 1 0 0,-1 1-1 0 0,1-1 1 0 0,0 0-1 0 0,0 0 1 0 0,0 0-1 0 0,0-1 1 0 0,0 1-1 0 0,0-1 0 0 0,1 1 1 0 0,-1-1-1 0 0,1 0 1 0 0,-1 0-1 0 0,-1-4 1 0 0,1 1 262 0 0,0 0 1 0 0,1-1 0 0 0,0 1 0 0 0,0 0-1 0 0,1-1 1 0 0,0 1 0 0 0,-1-11-1 0 0,0-18-401 0 0,1-1-1 0 0,1 0 0 0 0,2 0 0 0 0,2 1 1 0 0,1-1-1 0 0,11-35 0 0 0,43-191 325 0 0,-54 238-155 0 0,13-35 0 0 0,2-9 17 0 0,-16 50-40 0 0,0 0 1 0 0,-1 0-1 0 0,-1 0 0 0 0,-1 0 0 0 0,0 0 0 0 0,-2 0 1 0 0,0 0-1 0 0,-6-35 0 0 0,-1 15 21 0 0,-1-41-1 0 0,6 44-36 0 0,-14-61-1 0 0,-34-51 3 0 0,51 145 0 0 0,0 0 0 0 0,0 0 0 0 0,0 0 0 0 0,1-1 0 0 0,-1 1 0 0 0,0 0 0 0 0,1 0 0 0 0,-1 0 0 0 0,1 0 0 0 0,0 0 0 0 0,0-1 0 0 0,0 1 0 0 0,0 1 0 0 0,0-1 0 0 0,0 0 0 0 0,0 0 0 0 0,1 0 0 0 0,-1 1 0 0 0,1-1 0 0 0,-1 0 0 0 0,1 1 0 0 0,0 0 0 0 0,-1-1 0 0 0,1 1 0 0 0,3-2 0 0 0,-1 1 0 0 0,0-1 0 0 0,0 0 0 0 0,0 1 0 0 0,1 0 0 0 0,-1 0 0 0 0,1 0 0 0 0,-1 0 0 0 0,1 1 0 0 0,0 0 0 0 0,7-1 0 0 0,17 4 0 0 0,-1 1 0 0 0,0 1 0 0 0,39 12 0 0 0,-2-1 0 0 0,-27-6 0 0 0,-1-3 0 0 0,1-1 0 0 0,0-1 0 0 0,0-2 0 0 0,74-7 0 0 0,137-14 5 0 0,-4 0-63 0 0,11-4 47 0 0,231-12-61 0 0,-319 37 72 0 0,77-6 0 0 0,-186-2 0 0 0,28-4 0 0 0,0 4 0 0 0,90 6 0 0 0,75 5 0 0 0,70 6 0 0 0,-219-2 0 0 0,160-8 0 0 0,-44-1 0 0 0,-218 0-1 0 0,103 8-30 0 0,166-9-1 0 0,-154-10 32 0 0,81-6 0 0 0,-88 12 0 0 0,228-2 0 0 0,-228 6 0 0 0,11 1 0 0 0,-82 1 0 0 0,-22-1 0 0 0,-1 0 0 0 0,1 1 0 0 0,0 1 0 0 0,16 4 0 0 0,-28-5 0 0 0,0 0 0 0 0,0 0 0 0 0,0 1 0 0 0,-1-1 0 0 0,1 1 0 0 0,-1 0 0 0 0,1 0 0 0 0,-1 1 0 0 0,1-1 0 0 0,-1 1 0 0 0,0-1 0 0 0,0 1 0 0 0,0 0 0 0 0,-1 0 0 0 0,1 0 0 0 0,-1 1 0 0 0,0-1 0 0 0,0 1 0 0 0,0-1 0 0 0,3 7 0 0 0,14 29-18 0 0,-16-34 14 0 0,0 0 0 0 0,0 0-1 0 0,0 1 1 0 0,-1-1 0 0 0,0 1 0 0 0,0 0 0 0 0,0-1 0 0 0,-1 1-1 0 0,1 0 1 0 0,-1 12 0 0 0,1 9 4 0 0,8 50 0 0 0,-5-50 0 0 0,2 52 0 0 0,-9 192-64 0 0,1-241-183 0 0,-2 1 0 0 0,-1-1 0 0 0,-2 0 0 0 0,-11 34 0 0 0,11-46 497 0 0,-1 1-1 0 0,-14 23 1 0 0,-9 22 108 0 0,16-20-717 0 0,1 1 1 0 0,3 0-1 0 0,1 1 0 0 0,-3 68 1 0 0,11 35-3618 0 0,5-66-3423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1:09.227"/>
    </inkml:context>
    <inkml:brush xml:id="br0">
      <inkml:brushProperty name="width" value="0.1" units="cm"/>
      <inkml:brushProperty name="height" value="0.1" units="cm"/>
      <inkml:brushProperty name="color" value="#E71224"/>
    </inkml:brush>
  </inkml:definitions>
  <inkml:trace contextRef="#ctx0" brushRef="#br0">5038 1727 3711 0 0,'-2'-2'121'0'0,"1"0"-1"0"0,-1 0 0 0 0,0 0 0 0 0,1 1 1 0 0,-1-1-1 0 0,0 1 0 0 0,0-1 0 0 0,0 1 1 0 0,-1 0-1 0 0,1 0 0 0 0,0 0 0 0 0,-5-2 1 0 0,-9-5 871 0 0,-30-29 3101 0 0,31 25-3009 0 0,0-1 0 0 0,-1 2-1 0 0,-20-11 1 0 0,22 16-714 0 0,-1 0-1 0 0,0 1 0 0 0,-26-4 0 0 0,31 6-254 0 0,-19-3 284 0 0,-6-1 254 0 0,-47-17-1 0 0,-21-18 175 0 0,61 32-598 0 0,-38-10 177 0 0,70 19-366 0 0,1-1 0 0 0,0 1 1 0 0,-1 1-1 0 0,-13 1 1 0 0,14 0-18 0 0,0-1 0 0 0,1 0 0 0 0,-1-1 1 0 0,0 0-1 0 0,-11-2 0 0 0,-1-1 29 0 0,-1 1 0 0 0,1 2 0 0 0,-1 0 0 0 0,0 1 0 0 0,1 1 0 0 0,-24 4 0 0 0,35-4-32 0 0,-43 2 69 0 0,33-2-37 0 0,1 0 0 0 0,-27 5 0 0 0,19-2 8 0 0,-1-1-1 0 0,-55-1 1 0 0,57-2-47 0 0,-89 0 169 0 0,48 2-76 0 0,-63-4 70 0 0,102 1-76 0 0,-1 2 0 0 0,-49 6-1 0 0,-22 1-40 0 0,-8-9 5 0 0,31 2-9 0 0,27 1-36 0 0,15-2-3 0 0,-13 0 72 0 0,-66-7 0 0 0,89 6-69 0 0,0 0-1 0 0,0 2 1 0 0,-47 8-1 0 0,71-9-17 0 0,-54 8 26 0 0,-66 1-1 0 0,26-11-26 0 0,68 2 22 0 0,0-1-1 0 0,-29-4 1 0 0,10 0-23 0 0,-14 1 24 0 0,-75-10 78 0 0,109 11-66 0 0,0 1 0 0 0,1 2 1 0 0,-1 0-1 0 0,-46 7 0 0 0,43-3-2 0 0,0-2 0 0 0,0-1 0 0 0,-41-3 0 0 0,-184-14 95 0 0,180 14-128 0 0,33 0 0 0 0,0 2 0 0 0,-54 7 0 0 0,43-1 45 0 0,-71-2 0 0 0,10-1 57 0 0,-34-2-102 0 0,72-3 0 0 0,67 2 0 0 0,-24 0 0 0 0,0 1 0 0 0,0 1 0 0 0,-54 10 0 0 0,-31 21 0 0 0,84-22 0 0 0,5-2 0 0 0,-37 7 0 0 0,61-15 7 0 0,0 0 0 0 0,0-1 0 0 0,0 1 0 0 0,0-1 0 0 0,0 0 0 0 0,-1 0 0 0 0,1 0 0 0 0,0-1 0 0 0,0 1-1 0 0,0-1 1 0 0,0 0 0 0 0,0 0 0 0 0,0 0 0 0 0,1-1 0 0 0,-1 1 0 0 0,0-1 0 0 0,1 0 0 0 0,-1 0 0 0 0,-4-4 0 0 0,5 3 38 0 0,0 0 1 0 0,1 0-1 0 0,-1-1 1 0 0,1 1-1 0 0,-1-1 1 0 0,1 0-1 0 0,0 1 0 0 0,1-1 1 0 0,-1 0-1 0 0,1 0 1 0 0,-1 0-1 0 0,1-1 1 0 0,1 1-1 0 0,-1 0 1 0 0,0 0-1 0 0,1-1 1 0 0,0 1-1 0 0,0 0 1 0 0,0 0-1 0 0,2-7 0 0 0,-2 6-27 0 0,0-1 0 0 0,-1 1-1 0 0,1-1 1 0 0,-1 1 0 0 0,0-1-1 0 0,-1 1 1 0 0,1 0 0 0 0,-1 0-1 0 0,-5-10 1 0 0,4 8 1 0 0,0-1 0 0 0,1 1-1 0 0,0-1 1 0 0,-2-9 0 0 0,8-76 297 0 0,-24-132 388 0 0,17 207-688 0 0,0 0-1 0 0,-1 1 0 0 0,-12-30 1 0 0,10 28 28 0 0,0 1 1 0 0,1-1 0 0 0,-2-20-1 0 0,3-65 140 0 0,4 76-116 0 0,-1 0 1 0 0,-1 0 0 0 0,-1 1 0 0 0,-8-31 0 0 0,2 19-30 0 0,1-1 0 0 0,-4-78-1 0 0,10-83 137 0 0,3 111-146 0 0,-2 86-29 0 0,1 1 0 0 0,0 0 0 0 0,1 0 0 0 0,-1-1 0 0 0,1 1 0 0 0,-1 0 0 0 0,1 0 0 0 0,0 0 0 0 0,0 0 0 0 0,0 0 0 0 0,0 0 0 0 0,1 0 0 0 0,-1 0 0 0 0,1 0 0 0 0,0 0 0 0 0,0 1 0 0 0,0-1 0 0 0,0 1 0 0 0,0-1 0 0 0,4-2 0 0 0,-2 3 0 0 0,-1 0 0 0 0,1 0 0 0 0,0 0 0 0 0,1 1 0 0 0,-1-1 0 0 0,0 1 0 0 0,0 0 0 0 0,1 0 0 0 0,-1 1 0 0 0,0-1 0 0 0,1 1 0 0 0,-1 0 0 0 0,1 0 0 0 0,6 1 0 0 0,1 1 0 0 0,0 0 0 0 0,0 2 0 0 0,-1-1 0 0 0,20 9 0 0 0,-16-6 0 0 0,31 9 0 0 0,-5-9 0 0 0,1-1 0 0 0,78-2 0 0 0,35 3 0 0 0,293 21 0 0 0,-413-25 0 0 0,94-2-17 0 0,-61-2-7 0 0,74 9 1 0 0,-46 0 23 0 0,1-4 0 0 0,0-5 0 0 0,132-18 0 0 0,-155 15 0 0 0,148 10 0 0 0,-99 0 0 0 0,-37-3 0 0 0,152-18 0 0 0,152-18 0 0 0,-140 13 0 0 0,-49 1 0 0 0,-151 18 0 0 0,0 2 0 0 0,53 7 0 0 0,-25 2 0 0 0,220 17 0 0 0,-137-23 0 0 0,102-2 0 0 0,-176-9 0 0 0,27-1 0 0 0,-96 9 0 0 0,0 2 0 0 0,0 0 0 0 0,0 0 0 0 0,0 2 0 0 0,23 8 0 0 0,-36-10 0 0 0,-1 0 0 0 0,1 0 0 0 0,-1 1 0 0 0,0 0 0 0 0,0 0 0 0 0,0 0 0 0 0,0 0 0 0 0,-1 1 0 0 0,1 0 0 0 0,5 7 0 0 0,2 6 0 0 0,14 26 0 0 0,-8-12 0 0 0,-9-17 0 0 0,-1 1 0 0 0,0 0 0 0 0,-1 0 0 0 0,-1 0 0 0 0,0 1 0 0 0,4 26 0 0 0,5 101 0 0 0,-11-90 0 0 0,-2 184 0 0 0,-4-108 0 0 0,0 19 0 0 0,-1-60 0 0 0,10 104 0 0 0,16-15 0 0 0,-21-172 0 0 0,0-1 0 0 0,0 0 0 0 0,1 1 0 0 0,-1-1 0 0 0,1 0 0 0 0,4 7 0 0 0,-3-7 0 0 0,-1 0 0 0 0,0 0 0 0 0,-1 0 0 0 0,1 0 0 0 0,-1 0 0 0 0,1 0 0 0 0,0 6 0 0 0,1 4 0 0 0,-3-12 0 0 0,1 0 0 0 0,0 0 0 0 0,-1-1 0 0 0,1 1 0 0 0,-1 0 0 0 0,0 0 0 0 0,0 0 0 0 0,1 0 0 0 0,-1 0 0 0 0,-1 0 0 0 0,1 0 0 0 0,0 0 0 0 0,0 0 0 0 0,-1 0 0 0 0,1 0 0 0 0,-1 0 0 0 0,0 0 0 0 0,0 2 0 0 0,0-4 0 0 0,0 1 0 0 0,0-1 0 0 0,0 0 0 0 0,0 0 0 0 0,0 1 0 0 0,0-1 0 0 0,0 0 0 0 0,0 0 0 0 0,1 0 0 0 0,-1 0 0 0 0,0 0 0 0 0,0 0 0 0 0,0 0 0 0 0,0-1 0 0 0,0 1 0 0 0,0 0 0 0 0,-1-1 0 0 0,-6 0 0 0 0,-56 13 0 0 0,63-12 0 0 0,1 0 0 0 0,-1 0 0 0 0,1 0 0 0 0,-1 0 0 0 0,1 0 0 0 0,0 0 0 0 0,-1 0 0 0 0,1 0 0 0 0,-1 0 0 0 0,1 0 0 0 0,-1 0 0 0 0,1 0 0 0 0,0 0 0 0 0,-1 0 0 0 0,1-1 0 0 0,-1 1 0 0 0,1 0 0 0 0,0 0 0 0 0,-1 0 0 0 0,1-1 0 0 0,-1 1 0 0 0,1 0 0 0 0,-1-1 0 0 0,0 0 0 0 0,1 0 0 0 0,-1 1 0 0 0,0-1 0 0 0,0 1 0 0 0,-1-1 0 0 0,1 0 0 0 0,0 1 0 0 0,0 0 0 0 0,0-1 0 0 0,0 1 0 0 0,0 0 0 0 0,-1-1 0 0 0,1 1 0 0 0,0 0 0 0 0,-1 0 0 0 0,1 0 0 0 0,0 0 0 0 0,1 0 0 0 0,-1 0 0 0 0,0 0 1 0 0,1 0-1 0 0,-1 0 0 0 0,0 0 0 0 0,1 0 0 0 0,-1 0 0 0 0,0 0 0 0 0,1 0 0 0 0,-1 1 0 0 0,0-1 0 0 0,1 0 1 0 0,-1 0-1 0 0,1 1 0 0 0,-1-1 0 0 0,1 1 0 0 0,-1-1 0 0 0,0 0 0 0 0,1 1 0 0 0,-1-1 0 0 0,0 2 0 0 0,1 13-13 0 0,1-5-36 0 0,0 159-4032 0 0,-2-152 3446 0 0,-1 38-1109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39.903"/>
    </inkml:context>
    <inkml:brush xml:id="br0">
      <inkml:brushProperty name="width" value="0.1" units="cm"/>
      <inkml:brushProperty name="height" value="0.1" units="cm"/>
      <inkml:brushProperty name="color" value="#E71224"/>
    </inkml:brush>
  </inkml:definitions>
  <inkml:trace contextRef="#ctx0" brushRef="#br0">5366 204 4143 0 0,'0'0'191'0'0,"-3"0"-11"0"0,-12 0-143 0 0,-2 0 5361 0 0,16 0-5300 0 0,0 0 0 0 0,0 0 0 0 0,0-1 0 0 0,0 1 0 0 0,0 0 0 0 0,0 0 0 0 0,0 0 0 0 0,0-1 0 0 0,0 1 0 0 0,0-1 0 0 0,0 1 0 0 0,1 0 0 0 0,-1-1 0 0 0,0 0 0 0 0,-1 0 0 0 0,-20-11 210 0 0,0 1 0 0 0,-1 1 1 0 0,0 1-1 0 0,0 0 0 0 0,-1 2 1 0 0,0 1-1 0 0,-1 1 1 0 0,0 1-1 0 0,1 1 0 0 0,-32 1 1 0 0,-32 2 595 0 0,-1 5 0 0 0,-97 17 1 0 0,55-5-714 0 0,-425 19 1731 0 0,336-45-1237 0 0,76 2-410 0 0,-51 12-138 0 0,121 0-54 0 0,-88-6 1 0 0,52-6 371 0 0,-132 8 0 0 0,-47 4 48 0 0,64-3-380 0 0,181 0-77 0 0,-7 1 77 0 0,-1-3-1 0 0,-72-8 0 0 0,-181-23 5 0 0,264 28-123 0 0,-104-3 121 0 0,-23-1 30 0 0,29-9-57 0 0,-146-10-7 0 0,39 33 467 0 0,11 0 236 0 0,172-9-305 0 0,-95-16-1 0 0,127 12-1009 0 0,0-2 1 0 0,1 0-1 0 0,0-2 1 0 0,1-1-1 0 0,-30-16 1 0 0,12 2-851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03.732"/>
    </inkml:context>
    <inkml:brush xml:id="br0">
      <inkml:brushProperty name="width" value="0.1" units="cm"/>
      <inkml:brushProperty name="height" value="0.1" units="cm"/>
      <inkml:brushProperty name="color" value="#E71224"/>
    </inkml:brush>
  </inkml:definitions>
  <inkml:trace contextRef="#ctx0" brushRef="#br0">2077 404 455 0 0,'-1'-2'287'0'0,"0"0"-1"0"0,0 0 0 0 0,0 0 0 0 0,0 0 0 0 0,0 0 0 0 0,0 1 0 0 0,-1-1 1 0 0,1 0-1 0 0,-1 1 0 0 0,1-1 0 0 0,-1 1 0 0 0,0-1 0 0 0,0 1 0 0 0,1 0 1 0 0,-1 0-1 0 0,0-1 0 0 0,0 1 0 0 0,0 1 0 0 0,0-1 0 0 0,-4-1 0 0 0,-5-1-152 0 0,0 1 0 0 0,-1 1-1 0 0,-12-1 1 0 0,15 1-79 0 0,1 1 1 0 0,-1-1 0 0 0,1-1-1 0 0,-16-4 1 0 0,12 0 163 0 0,-1-1 1 0 0,1 0-1 0 0,1-1 1 0 0,-19-16 0 0 0,20 15 53 0 0,-1 1 1 0 0,0 0-1 0 0,0 0 0 0 0,-1 1 1 0 0,-16-7-1 0 0,-215-75 1487 0 0,197 71-1293 0 0,0 1 0 0 0,-1 2-1 0 0,-1 3 1 0 0,-84-12 0 0 0,72 19-263 0 0,-319-39 794 0 0,339 35-942 0 0,-1 3-1 0 0,0 1 0 0 0,0 3 0 0 0,0 1 0 0 0,0 1 1 0 0,-71 12-1 0 0,105-11-70 0 0,-62 11-258 0 0,1 3-1 0 0,0 2 0 0 0,-72 31 1 0 0,87-26-917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05.469"/>
    </inkml:context>
    <inkml:brush xml:id="br0">
      <inkml:brushProperty name="width" value="0.1" units="cm"/>
      <inkml:brushProperty name="height" value="0.1" units="cm"/>
      <inkml:brushProperty name="color" value="#E71224"/>
    </inkml:brush>
  </inkml:definitions>
  <inkml:trace contextRef="#ctx0" brushRef="#br0">1718 58 455 0 0,'-23'3'3871'0'0,"-19"12"-2675"0"0,-2-3 1 0 0,0-1-1 0 0,0-2 0 0 0,-53 4 1 0 0,19-9-316 0 0,-123-7 1 0 0,-123-25 1173 0 0,5-27-882 0 0,268 43-1040 0 0,0 2-1 0 0,-77-6 1 0 0,106 16-294 0 0,1 0 1 0 0,0 1-1 0 0,-1 1 1 0 0,1 1-1 0 0,0 1 1 0 0,0 1 0 0 0,1 1-1 0 0,-40 16 1 0 0,17-1-4958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08.276"/>
    </inkml:context>
    <inkml:brush xml:id="br0">
      <inkml:brushProperty name="width" value="0.1" units="cm"/>
      <inkml:brushProperty name="height" value="0.1" units="cm"/>
      <inkml:brushProperty name="color" value="#E71224"/>
    </inkml:brush>
  </inkml:definitions>
  <inkml:trace contextRef="#ctx0" brushRef="#br0">4442 45 919 0 0,'18'0'1763'0'0,"-17"0"-1713"0"0,-1 0 0 0 0,0 0 1 0 0,1 0-1 0 0,-1-1 0 0 0,0 1 0 0 0,1 0 0 0 0,-1 0 1 0 0,0-1-1 0 0,1 1 0 0 0,-1 0 0 0 0,0-1 0 0 0,1 1 0 0 0,-1 0 1 0 0,0-1-1 0 0,0 1 0 0 0,1 0 0 0 0,-1-1 0 0 0,0 1 0 0 0,0 0 1 0 0,0-1-1 0 0,0 1 0 0 0,0-1 0 0 0,1 1 0 0 0,-1 0 0 0 0,0-1 1 0 0,0 1-1 0 0,0-1 0 0 0,0 1 0 0 0,0-1 0 0 0,0 1 1 0 0,0 0-1 0 0,-1-1 0 0 0,1 1 0 0 0,0-1 0 0 0,0 1 0 0 0,0 0 1 0 0,0-1-1 0 0,0 1 0 0 0,-1-1 0 0 0,1 1 0 0 0,0 0 0 0 0,0-1 1 0 0,-1 1-1 0 0,1 0 0 0 0,0-1 0 0 0,0 1 0 0 0,-1 0 0 0 0,1 0 1 0 0,0-1-1 0 0,-1 1 0 0 0,-1-1 138 0 0,1 0 1 0 0,-1 0-1 0 0,1 0 1 0 0,-1 0-1 0 0,1 1 1 0 0,-1-1-1 0 0,1 0 0 0 0,-1 1 1 0 0,0-1-1 0 0,1 1 1 0 0,-4 0-1 0 0,-2 0-21 0 0,0 2-1 0 0,0-1 1 0 0,0 1 0 0 0,0 0-1 0 0,-10 4 1 0 0,-7 3-66 0 0,10-7 73 0 0,0 0 0 0 0,-1 0-1 0 0,1-1 1 0 0,0-1 0 0 0,0 0-1 0 0,-1-1 1 0 0,1-1 0 0 0,-22-5-1 0 0,-15-1 379 0 0,13 6-267 0 0,-46 2 0 0 0,35 0-100 0 0,-106 6 701 0 0,93-2-665 0 0,-1-2-1 0 0,1-4 1 0 0,-63-8 0 0 0,46-2-98 0 0,-1 3 1 0 0,1 4-1 0 0,-134 9 0 0 0,97 0 3 0 0,-152-14 0 0 0,193 9-79 0 0,-1 4 0 0 0,-104 16 0 0 0,-30 2-48 0 0,117-18 14 0 0,24-1 13 0 0,-92 13-1 0 0,45 5 47 0 0,0-5 0 0 0,-169 0 0 0 0,209-16 30 0 0,0 2-1 0 0,1 4 0 0 0,-76 15 1 0 0,-234 30 132 0 0,331-46-224 0 0,1 2 0 0 0,0 3 0 0 0,1 2 0 0 0,0 3 0 0 0,-61 23 0 0 0,-1 9-4256 0 0,60-27-424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10.615"/>
    </inkml:context>
    <inkml:brush xml:id="br0">
      <inkml:brushProperty name="width" value="0.1" units="cm"/>
      <inkml:brushProperty name="height" value="0.1" units="cm"/>
      <inkml:brushProperty name="color" value="#E71224"/>
    </inkml:brush>
  </inkml:definitions>
  <inkml:trace contextRef="#ctx0" brushRef="#br0">1958 106 3823 0 0,'-2'-4'111'0'0,"-1"1"-1"0"0,0 0 1 0 0,0 0-1 0 0,0 0 1 0 0,0 1-1 0 0,-1-1 0 0 0,1 1 1 0 0,-1 0-1 0 0,0 0 1 0 0,1 0-1 0 0,-1 0 1 0 0,0 0-1 0 0,0 1 0 0 0,0 0 1 0 0,0 0-1 0 0,0 0 1 0 0,-1 0-1 0 0,1 1 0 0 0,0-1 1 0 0,0 1-1 0 0,-5 1 1 0 0,-57 6 1264 0 0,-112 27 0 0 0,73-11-475 0 0,58-14-678 0 0,-1-1 0 0 0,0-3 0 0 0,-56 0 0 0 0,41-11 147 0 0,0-1 0 0 0,-105-28-1 0 0,122 24-154 0 0,-152-23 770 0 0,-31-9-58 0 0,203 37-911 0 0,0 0 1 0 0,0 2 0 0 0,-1 1 0 0 0,1 1 0 0 0,-1 1-1 0 0,0 1 1 0 0,1 1 0 0 0,-1 2 0 0 0,1 0 0 0 0,0 2 0 0 0,0 1-1 0 0,0 1 1 0 0,-46 20 0 0 0,26-5-829 0 0,-3 0-265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11.835"/>
    </inkml:context>
    <inkml:brush xml:id="br0">
      <inkml:brushProperty name="width" value="0.1" units="cm"/>
      <inkml:brushProperty name="height" value="0.1" units="cm"/>
      <inkml:brushProperty name="color" value="#E71224"/>
    </inkml:brush>
  </inkml:definitions>
  <inkml:trace contextRef="#ctx0" brushRef="#br0">1997 95 2183 0 0,'-7'-7'196'0'0,"-1"1"0"0"0,0 0 0 0 0,0 1 0 0 0,0 0-1 0 0,-1 0 1 0 0,1 1 0 0 0,-13-4 0 0 0,-1 0 399 0 0,-1 1-1 0 0,-22-3 1 0 0,-24 1 246 0 0,-1 3 1 0 0,1 3-1 0 0,-74 6 0 0 0,9 0-117 0 0,-62 3 183 0 0,86-1-309 0 0,-127-10 0 0 0,210 2-528 0 0,-159-11 340 0 0,143 13-337 0 0,0 2-1 0 0,-57 9 0 0 0,-219 41-916 0 0,236-38-3312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1:23.291"/>
    </inkml:context>
    <inkml:brush xml:id="br0">
      <inkml:brushProperty name="width" value="0.1" units="cm"/>
      <inkml:brushProperty name="height" value="0.1" units="cm"/>
      <inkml:brushProperty name="color" value="#E71224"/>
    </inkml:brush>
  </inkml:definitions>
  <inkml:trace contextRef="#ctx0" brushRef="#br0">9229 1539 2303 0 0,'2'-26'1716'0'0,"9"9"63"0"0,-10 16-1742 0 0,0 0 0 0 0,0 0 0 0 0,0 0 0 0 0,0 0 1 0 0,-1 0-1 0 0,1 0 0 0 0,0 0 0 0 0,-1 0 0 0 0,1 0 0 0 0,-1-1 0 0 0,1 1 0 0 0,-1 0 0 0 0,1 0 0 0 0,-1-1 1 0 0,0 1-1 0 0,0 0 0 0 0,0 0 0 0 0,1-1 0 0 0,-1 1 0 0 0,0 0 0 0 0,-1-1 0 0 0,1 1 0 0 0,0 0 1 0 0,0-1-1 0 0,-1 1 0 0 0,1 0 0 0 0,0 0 0 0 0,-2-2 0 0 0,2 1 262 0 0,-1 0 0 0 0,1 0 0 0 0,-1 0-1 0 0,1 1 1 0 0,0-1 0 0 0,-1 0 0 0 0,1 0 0 0 0,0 0 0 0 0,0 0 0 0 0,1 0-1 0 0,-1 0 1 0 0,0 0 0 0 0,1 0 0 0 0,0-2 0 0 0,11-29 1459 0 0,-7 22-1170 0 0,0-5 151 0 0,0 0-1 0 0,-2 0 1 0 0,0-1-1 0 0,2-28 0 0 0,-3 22-50 0 0,8-34-1 0 0,-3 30-397 0 0,-3 12-71 0 0,0 1 0 0 0,3-29 1 0 0,-7 32-37 0 0,1 1 0 0 0,-1-1 0 0 0,-1 0-1 0 0,0 0 1 0 0,-3-15 0 0 0,-30-130 1769 0 0,1 55-1148 0 0,23 78-642 0 0,1-2 0 0 0,2 1 0 0 0,0-1 0 0 0,-4-35-1 0 0,-14-93 386 0 0,16 110-334 0 0,-3-62 9 0 0,4 28-225 0 0,7 67 3 0 0,1 8 0 0 0,0-1 0 0 0,-1 0 0 0 0,1 1 0 0 0,-1-1 0 0 0,1 0 0 0 0,-1 1 0 0 0,0-1 0 0 0,0 1 0 0 0,0-1 0 0 0,0 1 0 0 0,0 0 0 0 0,-1-1 0 0 0,1 1 0 0 0,-1 0 0 0 0,-2-3 0 0 0,-1 1 21 0 0,1 1 0 0 0,-1 0 0 0 0,1 1 0 0 0,-1-1 0 0 0,0 1 0 0 0,0 0 0 0 0,0 0 0 0 0,0 0-1 0 0,0 1 1 0 0,0 0 0 0 0,-1 0 0 0 0,1 0 0 0 0,0 1 0 0 0,-7-1 0 0 0,2 1 59 0 0,0-2 0 0 0,-1 0 1 0 0,-9-3-1 0 0,3 1 14 0 0,0 1 0 0 0,0 0 0 0 0,0 1 0 0 0,-19 0 0 0 0,-29-4-696 0 0,0 0 1297 0 0,-123 2 0 0 0,32 4-455 0 0,18-12-90 0 0,78 8-26 0 0,1 2 1 0 0,-111 10-1 0 0,148-5-98 0 0,-137 11 12 0 0,-78-14 201 0 0,99-2-134 0 0,-197 20-41 0 0,-19-14-53 0 0,203-4 43 0 0,60 2-55 0 0,-412-23 193 0 0,204 6-173 0 0,13 2 26 0 0,171 1-45 0 0,-204 8 0 0 0,-118-2 125 0 0,148-4-58 0 0,-94-6 125 0 0,249 4-128 0 0,-147 7 0 0 0,-217-13-64 0 0,444 16 13 0 0,-1 3 0 0 0,-59 9 0 0 0,-54 1 12 0 0,-37-11 39 0 0,144-1-3 0 0,7 0-59 0 0,-62 7-1 0 0,-245 32 63 0 0,282-35-31 0 0,-99-9 0 0 0,14 0-35 0 0,105 7 2 0 0,-54-2 0 0 0,63 1 0 0 0,-12-1 0 0 0,-123-18 64 0 0,131 11-64 0 0,9 1 0 0 0,0 2 0 0 0,-86 1 0 0 0,44 8 0 0 0,-81 9 0 0 0,68 5 0 0 0,-12 2 0 0 0,104-18 0 0 0,0 0 0 0 0,0 0 0 0 0,1 1 0 0 0,-1 0 0 0 0,1 1 0 0 0,-1-1 0 0 0,1 1 0 0 0,-12 10 0 0 0,14-9-4 0 0,1 0 0 0 0,0 1 0 0 0,1-1-1 0 0,0 1 1 0 0,0 0 0 0 0,0 0 0 0 0,0 0 0 0 0,1 1-1 0 0,-3 12 1 0 0,-9 65-27 0 0,13-73 40 0 0,-4 20-3 0 0,-4 70-53 0 0,9-88 43 0 0,0 0 0 0 0,1 0 1 0 0,1-1-1 0 0,0 1 0 0 0,7 23 0 0 0,-1-4 4 0 0,-1-1 0 0 0,-1 1 0 0 0,2 52 0 0 0,5 32 0 0 0,6-50 0 0 0,-1-8 0 0 0,-7-17 0 0 0,25 61 0 0 0,15 50 0 0 0,-47-145 0 0 0,-1 0 0 0 0,1 0 0 0 0,1 0 0 0 0,-1 0 0 0 0,1-1 0 0 0,0 1 0 0 0,0-1 0 0 0,1-1 0 0 0,0 1 0 0 0,0-1 0 0 0,1 0 0 0 0,-1 0 0 0 0,1-1 0 0 0,0 0 0 0 0,0 0 0 0 0,0 0 0 0 0,1-1 0 0 0,13 4 0 0 0,23 5 0 0 0,-19-5 0 0 0,1-1 0 0 0,29 4 0 0 0,7-3 0 0 0,-15-1 0 0 0,1-2 0 0 0,55-3 0 0 0,32-1-37 0 0,17-2 10 0 0,-79-1 27 0 0,78 7 0 0 0,24-1 0 0 0,-26-10-19 0 0,183 1-26 0 0,156 19 45 0 0,-16-11 0 0 0,-237-8 0 0 0,97 2 0 0 0,-172 3 0 0 0,191-27 0 0 0,-186 16 0 0 0,124-18 0 0 0,-208 20 0 0 0,0 3 0 0 0,101 4 0 0 0,-128 4 0 0 0,38 1 0 0 0,45-1 0 0 0,423 2 0 0 0,-308-15 0 0 0,-40-1 0 0 0,181 19 0 0 0,-280-8 0 0 0,-29 0 0 0 0,83 9 0 0 0,157 24 0 0 0,-283-29 0 0 0,0-2 0 0 0,45-5 0 0 0,24-1 0 0 0,202 14 0 0 0,-192-5 0 0 0,67-1 0 0 0,-97 0 0 0 0,-25 1 0 0 0,-12 0 0 0 0,-31-2 0 0 0,33-1 0 0 0,-23-1 0 0 0,0 2 0 0 0,40 6 0 0 0,-30-3 0 0 0,13-1 0 0 0,0-2 0 0 0,67-7 0 0 0,12-3 0 0 0,-103 7 0 0 0,32-5 0 0 0,-47 4 0 0 0,1 2 0 0 0,-1 0 0 0 0,0 1 0 0 0,24 2 0 0 0,11 1 0 0 0,-20-2 0 0 0,-23 0 0 0 0,1 0 0 0 0,-1-1 0 0 0,0 0 0 0 0,1-1 0 0 0,-1 1 0 0 0,12-4 0 0 0,-19 4-38 0 0,-1 0-1 0 0,1 0 1 0 0,0 0-1 0 0,0 0 1 0 0,-1 0-1 0 0,1 0 1 0 0,0 0-1 0 0,-1 0 1 0 0,1 0 0 0 0,0 0-1 0 0,-1 1 1 0 0,1-1-1 0 0,0 0 1 0 0,-1 0-1 0 0,1 1 1 0 0,-1-1-1 0 0,1 0 1 0 0,0 1 0 0 0,-1-1-1 0 0,1 1 1 0 0,-1-1-1 0 0,1 1 1 0 0,-1-1-1 0 0,1 1 1 0 0,-1-1-1 0 0,0 1 1 0 0,1-1-1 0 0,-1 1 1 0 0,1 0 0 0 0,-1 0-1 0 0,11 25-5096 0 0,2 11-6474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2:51.472"/>
    </inkml:context>
    <inkml:brush xml:id="br0">
      <inkml:brushProperty name="width" value="0.1" units="cm"/>
      <inkml:brushProperty name="height" value="0.1" units="cm"/>
      <inkml:brushProperty name="color" value="#F4F91B"/>
    </inkml:brush>
  </inkml:definitions>
  <inkml:trace contextRef="#ctx0" brushRef="#br0">1991 193 1839 0 0,'-4'-6'529'0'0,"-1"0"-1"0"0,1 0 0 0 0,-1 0 0 0 0,0 1 0 0 0,0 0 0 0 0,-1 0 0 0 0,1 0 0 0 0,-1 1 0 0 0,0 0 0 0 0,-9-5 0 0 0,-23-7-633 0 0,16 9 660 0 0,1 1-1 0 0,-25-4 1 0 0,38 9-403 0 0,-1 0 1 0 0,0 1-1 0 0,0-1 1 0 0,0 2-1 0 0,1 0 1 0 0,-1 0-1 0 0,0 0 1 0 0,-10 4-1 0 0,-103 31 743 0 0,-1-6 0 0 0,-181 21-1 0 0,-306 33 662 0 0,541-72-1411 0 0,-133 16 212 0 0,178-27-307 0 0,0-1 1 0 0,0-1-1 0 0,1-1 1 0 0,-1-1-1 0 0,1-1 1 0 0,-39-12-1 0 0,53 14 25 0 0,6 2-51 0 0,0-1 0 0 0,1 0-1 0 0,-1 1 1 0 0,0-1-1 0 0,1 0 1 0 0,-1 0-1 0 0,0 0 1 0 0,1 0 0 0 0,0-1-1 0 0,-1 1 1 0 0,1-1-1 0 0,0 0 1 0 0,0 1 0 0 0,-3-4-1 0 0,40-11 95 0 0,32-9-52 0 0,-24 7-19 0 0,1 2 1 0 0,1 3-1 0 0,74-14 1 0 0,120 3 37 0 0,95-14 32 0 0,-266 28-49 0 0,0 3-1 0 0,134 4 1 0 0,113 10 113 0 0,-260-7-136 0 0,-35 1-6 0 0,1-1 1 0 0,-1-1-1 0 0,39-6 1 0 0,-57 7-31 0 0,-1-1 0 0 0,1 1 1 0 0,-1-1-1 0 0,1 1 0 0 0,-1-1 0 0 0,1 1 0 0 0,-1-1 1 0 0,0 0-1 0 0,1 0 0 0 0,-1 0 0 0 0,0 0 0 0 0,0 0 1 0 0,0 0-1 0 0,2-2 0 0 0,-3 3-5 0 0,1 0-1 0 0,-1-1 1 0 0,0 1-1 0 0,0 0 1 0 0,0 0 0 0 0,0 0-1 0 0,0-1 1 0 0,0 1 0 0 0,0 0-1 0 0,0 0 1 0 0,0-1-1 0 0,0 1 1 0 0,0 0 0 0 0,0 0-1 0 0,0 0 1 0 0,0-1 0 0 0,0 1-1 0 0,0 0 1 0 0,0 0-1 0 0,0 0 1 0 0,0-1 0 0 0,-1 1-1 0 0,1 0 1 0 0,0 0-1 0 0,0 0 1 0 0,0-1 0 0 0,0 1-1 0 0,0 0 1 0 0,-1 0 0 0 0,1 0-1 0 0,0 0 1 0 0,0-1-1 0 0,-1 1 1 0 0,-14-4 122 0 0,-110 0 96 0 0,7 0-156 0 0,-51-17-14 0 0,90 9-36 0 0,-108-2 1 0 0,-139 22 41 0 0,-109-1-63 0 0,210-21 5 0 0,193 6 0 0 0,27 6 0 0 0,-1 0 0 0 0,1 1 0 0 0,-1-1 0 0 0,1 1 0 0 0,-7 0 0 0 0,39 15-64 0 0,20-2 73 0 0,-1-3-1 0 0,1-2 0 0 0,62 1 1 0 0,27 4 107 0 0,-92-6-60 0 0,68 10 281 0 0,183 3 0 0 0,160-7-6 0 0,-365-10-286 0 0,0-5 1 0 0,1-3-1 0 0,94-20 0 0 0,-150 21-34 0 0,1 1 0 0 0,0 2-1 0 0,0 1 1 0 0,0 2 0 0 0,63 10-1 0 0,-68-8 54 0 0,-29-4-40 0 0,-3 1-4 0 0,-18 0 0 0 0,-198 9-20 0 0,44 1 0 0 0,142-10 0 0 0,-85 4 0 0 0,-218-22 0 0 0,23-8 16 0 0,-50-8 22 0 0,280 22-36 0 0,1 3 1 0 0,-2 4 0 0 0,-155 9-1 0 0,226-3-2 0 0,4 0 0 0 0,-1 0 0 0 0,1 0 0 0 0,-1-1 0 0 0,1 0 0 0 0,0-1 0 0 0,-1 0 0 0 0,1 0 0 0 0,-14-4 0 0 0,78 4-64 0 0,524 31 0 0 0,-180-13 190 0 0,-204-14-70 0 0,-1 11 33 0 0,-103-5-24 0 0,97-4-1 0 0,-56-5-2 0 0,52-3 58 0 0,-173 3-78 0 0,-21 3-90 0 0,-7 4-421 0 0,-7 3-170 0 0,-6 4-37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2:52.641"/>
    </inkml:context>
    <inkml:brush xml:id="br0">
      <inkml:brushProperty name="width" value="0.1" units="cm"/>
      <inkml:brushProperty name="height" value="0.1" units="cm"/>
      <inkml:brushProperty name="color" value="#F4F91B"/>
    </inkml:brush>
  </inkml:definitions>
  <inkml:trace contextRef="#ctx0" brushRef="#br0">2310 1 1839 0 0,'1'2'32'0'0,"0"0"0"0"0,-1 0 0 0 0,1 0 0 0 0,-1 0 0 0 0,0 0 0 0 0,1 0 0 0 0,-1 0 0 0 0,0 0 0 0 0,0 0 0 0 0,-1 0 0 0 0,1 0 0 0 0,0 0 0 0 0,-1 0 0 0 0,1 0 0 0 0,-1 0 0 0 0,1 0 0 0 0,-1 0 0 0 0,0 0 0 0 0,0-1 0 0 0,0 1 0 0 0,-1 2 0 0 0,-1-1 97 0 0,1-1 0 0 0,-1 1 0 0 0,0 0-1 0 0,0-1 1 0 0,0 0 0 0 0,0 1 0 0 0,0-1 0 0 0,-1-1-1 0 0,1 1 1 0 0,-6 2 0 0 0,-6 1 391 0 0,1-1 0 0 0,-1-1 0 0 0,0 0-1 0 0,-26 1 1 0 0,-93 0 1832 0 0,73-4-1616 0 0,1 3 0 0 0,-1 3 0 0 0,-79 16 0 0 0,14 13-502 0 0,47-12-173 0 0,-1-3 0 0 0,-90 9-1 0 0,-84-14 85 0 0,126-10 78 0 0,35-2 75 0 0,0-4 0 0 0,0-4 0 0 0,-130-23 0 0 0,117 9-17 0 0,-135-26 278 0 0,233 43-559 0 0,-8-2 442 0 0,29 2-42 0 0,116-7-311 0 0,16 1 88 0 0,73 21 420 0 0,109 0-120 0 0,-220-12-212 0 0,206 30 1 0 0,-279-26-235 0 0,43 2 65 0 0,0-3 0 0 0,123-10 0 0 0,-149 4-64 0 0,-1 2 0 0 0,1 3 0 0 0,95 16 0 0 0,-79-7 32 0 0,1-3 0 0 0,87 0 0 0 0,-153-10 33 0 0,-10-1-45 0 0,-14-1 71 0 0,-162-4 293 0 0,48-8-370 0 0,-94-3-1 0 0,71 22-21 0 0,-143-7 5 0 0,235-1-29 0 0,0 3 0 0 0,-1 3 0 0 0,-105 16 0 0 0,132-13 11 0 0,1-1 0 0 0,-1-3-1 0 0,0-1 1 0 0,0-1 0 0 0,-80-15-1 0 0,144 18-23 0 0,0-2-1 0 0,1 0 0 0 0,-1-2 1 0 0,29-5-1 0 0,126-28-54 0 0,-92 12 143 0 0,2 4 1 0 0,0 4-1 0 0,0 4 0 0 0,129 1 0 0 0,-169 11-203 0 0,0 2-1 0 0,59 12 1 0 0,-21 8-5323 0 0,-44-9-281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2:54.890"/>
    </inkml:context>
    <inkml:brush xml:id="br0">
      <inkml:brushProperty name="width" value="0.1" units="cm"/>
      <inkml:brushProperty name="height" value="0.1" units="cm"/>
      <inkml:brushProperty name="color" value="#F4F91B"/>
    </inkml:brush>
  </inkml:definitions>
  <inkml:trace contextRef="#ctx0" brushRef="#br0">1838 93 4895 0 0,'-3'-2'133'0'0,"0"0"-1"0"0,0 0 0 0 0,1-1 0 0 0,-1 1 0 0 0,0-1 1 0 0,1 1-1 0 0,-3-4 0 0 0,-11-12 1537 0 0,7 11-1502 0 0,0 1 0 0 0,-1 1 0 0 0,1-1 0 0 0,-1 2 0 0 0,0-1 0 0 0,0 1 0 0 0,-1 1 0 0 0,1 0-1 0 0,-1 0 1 0 0,0 1 0 0 0,-20-1 0 0 0,-10 2-161 0 0,-77 7 0 0 0,72-2 63 0 0,-359 37 1216 0 0,338-33-1186 0 0,-305 51 522 0 0,269-38-541 0 0,-195 15 0 0 0,272-35 32 0 0,0 1-1 0 0,0 1 1 0 0,0 1 0 0 0,0 2-1 0 0,-38 12 1 0 0,51-10-54 0 0,13-8-56 0 0,1 1-1 0 0,-1-1 0 0 0,0 0 0 0 0,0 0 0 0 0,0 0 1 0 0,0 1-1 0 0,0-1 0 0 0,0 0 0 0 0,0 0 0 0 0,0 0 1 0 0,0 1-1 0 0,0-1 0 0 0,1 0 0 0 0,-1 0 0 0 0,0 0 1 0 0,0 0-1 0 0,0 0 0 0 0,0 1 0 0 0,1-1 0 0 0,-1 0 1 0 0,0 0-1 0 0,0 0 0 0 0,0 0 0 0 0,0 0 1 0 0,1 0-1 0 0,-1 0 0 0 0,0 0 0 0 0,0 0 0 0 0,1 1 1 0 0,-1-1-1 0 0,0 0 0 0 0,0 0 0 0 0,0 0 0 0 0,1 0 1 0 0,28 0 115 0 0,33-8 47 0 0,126-1 0 0 0,-18 3 4 0 0,-32-7 40 0 0,205 7 0 0 0,-72 6-139 0 0,-39-2-75 0 0,-183 5 6 0 0,0 1 1 0 0,83 20-1 0 0,-43-4 0 0 0,-114-12 75 0 0,-109-8 371 0 0,20 0-348 0 0,-63 6-35 0 0,-222-22-1 0 0,-63-11 56 0 0,270 21-35 0 0,25-1-28 0 0,164 7-53 0 0,-14 1 95 0 0,16 0-29 0 0,11 1-15 0 0,61 7 214 0 0,-1-2 0 0 0,1-4 0 0 0,83-7 0 0 0,-58 0-20 0 0,144 11 0 0 0,-196-3-323 0 0,0 3 0 0 0,-1 2 0 0 0,0 1 0 0 0,-1 2 0 0 0,65 29 0 0 0,-68-23-451 0 0,-4 0-16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7:46.374"/>
    </inkml:context>
    <inkml:brush xml:id="br0">
      <inkml:brushProperty name="width" value="0.1" units="cm"/>
      <inkml:brushProperty name="height" value="0.1" units="cm"/>
      <inkml:brushProperty name="color" value="#E71224"/>
    </inkml:brush>
  </inkml:definitions>
  <inkml:trace contextRef="#ctx0" brushRef="#br0">2058 78 455 0 0,'0'-1'174'0'0,"0"-1"-1"0"0,-1 1 1 0 0,1 0-1 0 0,-1 0 0 0 0,1-1 1 0 0,-1 1-1 0 0,1 0 1 0 0,-1 0-1 0 0,0 0 0 0 0,0 0 1 0 0,0 0-1 0 0,1 0 0 0 0,-1 0 1 0 0,0 0-1 0 0,0 0 1 0 0,0 1-1 0 0,-1-1 0 0 0,1 0 1 0 0,0 0-1 0 0,0 1 0 0 0,0-1 1 0 0,0 1-1 0 0,-1-1 1 0 0,1 1-1 0 0,0 0 0 0 0,0-1 1 0 0,-1 1-1 0 0,-2 0 0 0 0,-1-1-57 0 0,0 0-1 0 0,-1 0 0 0 0,1 1 1 0 0,-1 0-1 0 0,-9 1 0 0 0,-6 1 400 0 0,-1-1-1 0 0,0-1 0 0 0,1-1 1 0 0,-1-1-1 0 0,-30-7 0 0 0,-35-2 88 0 0,37 7-421 0 0,19 0 17 0 0,-56 3-1 0 0,-144 6 1171 0 0,179-2-1310 0 0,-10 1 64 0 0,0-3 0 0 0,-71-8 0 0 0,-96-20 654 0 0,201 26-644 0 0,-35 3 0 0 0,7 0 11 0 0,-355 29 669 0 0,382-27-810 0 0,-1 1-1 0 0,1 1 1 0 0,1 2-1 0 0,-1 1 1 0 0,-37 17-1 0 0,32-9-93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41.130"/>
    </inkml:context>
    <inkml:brush xml:id="br0">
      <inkml:brushProperty name="width" value="0.1" units="cm"/>
      <inkml:brushProperty name="height" value="0.1" units="cm"/>
      <inkml:brushProperty name="color" value="#E71224"/>
    </inkml:brush>
  </inkml:definitions>
  <inkml:trace contextRef="#ctx0" brushRef="#br0">2992 326 9815 0 0,'-4'1'215'0'0,"-47"23"854"0"0,46-22-1001 0 0,0-1 0 0 0,-1 1 0 0 0,1-1 0 0 0,0 0 0 0 0,0 0 0 0 0,-1 0 0 0 0,1-1 0 0 0,-8 0 0 0 0,6-1-50 0 0,0-1-1 0 0,1 0 0 0 0,-1 0 1 0 0,0-1-1 0 0,1 0 0 0 0,-7-3 1 0 0,7 2 72 0 0,0 1 0 0 0,0 0 0 0 0,-1 1 1 0 0,1 0-1 0 0,-1 0 0 0 0,-12-2 1 0 0,-192-17 4163 0 0,150 16-3654 0 0,33 4-275 0 0,1-2 0 0 0,-46-10 0 0 0,-27-14 306 0 0,-162-43 901 0 0,124 26-590 0 0,-1 0-616 0 0,42 21-98 0 0,12 1 390 0 0,-101-11 1 0 0,115 29-247 0 0,0 4 0 0 0,-110 12 0 0 0,-11 1 257 0 0,-234 2 451 0 0,370-14-1465 0 0,0-1-1 0 0,1-4 0 0 0,0-1 1 0 0,-86-21-1 0 0,81 9-1190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7:47.058"/>
    </inkml:context>
    <inkml:brush xml:id="br0">
      <inkml:brushProperty name="width" value="0.1" units="cm"/>
      <inkml:brushProperty name="height" value="0.1" units="cm"/>
      <inkml:brushProperty name="color" value="#E71224"/>
    </inkml:brush>
  </inkml:definitions>
  <inkml:trace contextRef="#ctx0" brushRef="#br0">1579 5 1375 0 0,'-45'-4'2286'0'0,"-326"24"4310"0"0,223-9-5528 0 0,-333-6 958 0 0,410-9-2173 0 0,-139-2 1240 0 0,173 7-2132 0 0,0 2 1 0 0,0 1 0 0 0,-59 16-1 0 0,50-6-3313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7:47.635"/>
    </inkml:context>
    <inkml:brush xml:id="br0">
      <inkml:brushProperty name="width" value="0.1" units="cm"/>
      <inkml:brushProperty name="height" value="0.1" units="cm"/>
      <inkml:brushProperty name="color" value="#E71224"/>
    </inkml:brush>
  </inkml:definitions>
  <inkml:trace contextRef="#ctx0" brushRef="#br0">1261 36 2303 0 0,'-3'-3'241'0'0,"0"0"-1"0"0,0 0 0 0 0,-1 0 0 0 0,0 0 0 0 0,1 1 0 0 0,-1-1 0 0 0,0 1 0 0 0,0 0 0 0 0,0 0 0 0 0,-1 0 0 0 0,1 1 0 0 0,0 0 0 0 0,-1 0 0 0 0,1 0 1 0 0,-1 0-1 0 0,-4 0 0 0 0,-15-1 182 0 0,-46 3 0 0 0,33 0 679 0 0,-276 20 2576 0 0,175-8-2957 0 0,86-9-556 0 0,1 3-1 0 0,-1 1 1 0 0,1 3 0 0 0,1 2-1 0 0,-86 34 1 0 0,-32 24-1791 0 0,122-54-2752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7:48.257"/>
    </inkml:context>
    <inkml:brush xml:id="br0">
      <inkml:brushProperty name="width" value="0.1" units="cm"/>
      <inkml:brushProperty name="height" value="0.1" units="cm"/>
      <inkml:brushProperty name="color" value="#E71224"/>
    </inkml:brush>
  </inkml:definitions>
  <inkml:trace contextRef="#ctx0" brushRef="#br0">1398 22 3511 0 0,'-3'-2'47'0'0,"1"1"-1"0"0,-1-1 0 0 0,0 1 0 0 0,0 0 0 0 0,0-1 1 0 0,0 1-1 0 0,0 1 0 0 0,0-1 0 0 0,-6 0 0 0 0,-30-3 188 0 0,-75 7 966 0 0,9 0 50 0 0,3-8-71 0 0,56 1-600 0 0,0 2-1 0 0,0 2 1 0 0,-49 6-1 0 0,-65 21 381 0 0,72-10-674 0 0,0-4 0 0 0,-101 2-1 0 0,154-15-249 0 0,1 2-1 0 0,-46 8 0 0 0,17 5-3371 0 0,30-6-417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7:48.988"/>
    </inkml:context>
    <inkml:brush xml:id="br0">
      <inkml:brushProperty name="width" value="0.1" units="cm"/>
      <inkml:brushProperty name="height" value="0.1" units="cm"/>
      <inkml:brushProperty name="color" value="#E71224"/>
    </inkml:brush>
  </inkml:definitions>
  <inkml:trace contextRef="#ctx0" brushRef="#br0">1989 92 2759 0 0,'-3'-3'279'0'0,"0"1"-1"0"0,-1 0 0 0 0,1 0 1 0 0,-1 0-1 0 0,0 0 0 0 0,0 1 1 0 0,1-1-1 0 0,-1 1 0 0 0,0 0 1 0 0,0 0-1 0 0,-6-1 0 0 0,-46-2 501 0 0,17 4-424 0 0,0 1 0 0 0,0 3 0 0 0,-75 16 0 0 0,60-8 126 0 0,-1-3 0 0 0,0-2 0 0 0,0-3 0 0 0,-1-2-1 0 0,-93-9 1 0 0,-150-44 841 0 0,-17-2-828 0 0,222 44-345 0 0,-96 4-1 0 0,150 6-288 0 0,1 2-1 0 0,0 2 1 0 0,0 2-1 0 0,0 1 0 0 0,-46 16 1 0 0,38-5-290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30.861"/>
    </inkml:context>
    <inkml:brush xml:id="br0">
      <inkml:brushProperty name="width" value="0.1" units="cm"/>
      <inkml:brushProperty name="height" value="0.1" units="cm"/>
      <inkml:brushProperty name="color" value="#E71224"/>
    </inkml:brush>
  </inkml:definitions>
  <inkml:trace contextRef="#ctx0" brushRef="#br0">2395 304 455 0 0,'-7'-1'597'0'0,"0"0"-1"0"0,0-1 0 0 0,0 1 0 0 0,1-2 0 0 0,-1 1 0 0 0,1-1 0 0 0,-8-4 0 0 0,-19-7-301 0 0,-33-13 1638 0 0,41 16-939 0 0,-35-10-1 0 0,-1 2-315 0 0,38 11-296 0 0,0 1 0 0 0,-48-8 0 0 0,-200-20 986 0 0,140 11-976 0 0,-34-3 390 0 0,-28 24-443 0 0,9 2-321 0 0,118-3 112 0 0,-122-12 393 0 0,-94-24 117 0 0,249 35-743 0 0,0 1-1 0 0,0 2 0 0 0,0 2 1 0 0,1 1-1 0 0,-1 1 0 0 0,0 2 1 0 0,0 1-1 0 0,1 2 0 0 0,0 1 1 0 0,1 1-1 0 0,-59 26 0 0 0,46-13-1204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31.891"/>
    </inkml:context>
    <inkml:brush xml:id="br0">
      <inkml:brushProperty name="width" value="0.1" units="cm"/>
      <inkml:brushProperty name="height" value="0.1" units="cm"/>
      <inkml:brushProperty name="color" value="#E71224"/>
    </inkml:brush>
  </inkml:definitions>
  <inkml:trace contextRef="#ctx0" brushRef="#br0">3160 164 919 0 0,'-4'-1'263'0'0,"1"1"0"0"0,0-1-1 0 0,-1 1 1 0 0,1 0-1 0 0,0 1 1 0 0,-1-1-1 0 0,1 1 1 0 0,0-1-1 0 0,-6 3 1 0 0,-16 1 531 0 0,-135 0 4445 0 0,139-2-4971 0 0,0 1 0 0 0,-25 8 0 0 0,27-6-140 0 0,1-1 0 0 0,0-1 1 0 0,-31 1-1 0 0,5-6 485 0 0,0-3 0 0 0,1-1 0 0 0,-53-16 0 0 0,12 4-43 0 0,-218-22 53 0 0,74 13-268 0 0,-144-7 525 0 0,21 2-384 0 0,230 19-381 0 0,0 6 0 0 0,-171 10-1 0 0,191 0-122 0 0,-65 4-29 0 0,131-3 23 0 0,0 1-1 0 0,-58 16 0 0 0,-47 30-1217 0 0,64-21-47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34.410"/>
    </inkml:context>
    <inkml:brush xml:id="br0">
      <inkml:brushProperty name="width" value="0.1" units="cm"/>
      <inkml:brushProperty name="height" value="0.1" units="cm"/>
      <inkml:brushProperty name="color" value="#E71224"/>
    </inkml:brush>
  </inkml:definitions>
  <inkml:trace contextRef="#ctx0" brushRef="#br0">2084 99 455 0 0,'-6'-3'899'0'0,"-1"1"-1"0"0,0 0 1 0 0,0 0-1 0 0,0 0 1 0 0,-10 0-1 0 0,-64-5 1565 0 0,-142 8 0 0 0,188 0-2252 0 0,-87 7 488 0 0,-43 0-46 0 0,72-10-162 0 0,-1-3 0 0 0,-116-23-1 0 0,90 5-90 0 0,-197-12 0 0 0,256 32-363 0 0,-144 3 77 0 0,177 2-139 0 0,1 1 1 0 0,0 1 0 0 0,1 2 0 0 0,-1 1 0 0 0,-39 15 0 0 0,15 1-691 0 0,-3 2-224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0:35.523"/>
    </inkml:context>
    <inkml:brush xml:id="br0">
      <inkml:brushProperty name="width" value="0.1" units="cm"/>
      <inkml:brushProperty name="height" value="0.1" units="cm"/>
      <inkml:brushProperty name="color" value="#E71224"/>
    </inkml:brush>
  </inkml:definitions>
  <inkml:trace contextRef="#ctx0" brushRef="#br0">2568 0 919 0 0,'-43'10'110'0'0,"21"-4"789"0"0,-1-2 0 0 0,-36 4 0 0 0,-100-4 2002 0 0,-214 16 727 0 0,-25-3-2326 0 0,328-16-1028 0 0,-93 0 392 0 0,-171 6 344 0 0,-8 27-644 0 0,252-23-322 0 0,15 0-185 0 0,-142 40 0 0 0,96-13-3613 0 0,42-12-496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7:50.405"/>
    </inkml:context>
    <inkml:brush xml:id="br0">
      <inkml:brushProperty name="width" value="0.1" units="cm"/>
      <inkml:brushProperty name="height" value="0.1" units="cm"/>
      <inkml:brushProperty name="color" value="#E71224"/>
    </inkml:brush>
  </inkml:definitions>
  <inkml:trace contextRef="#ctx0" brushRef="#br0">1920 203 1839 0 0,'-45'-2'1360'0'0,"0"-3"0"0"0,0-2-1 0 0,-68-20 1 0 0,35 8-387 0 0,-161-40 1023 0 0,124 29-1237 0 0,42 14-357 0 0,0 3 0 0 0,-98-5 0 0 0,-149 12 102 0 0,275 6-447 0 0,-1 2-142 0 0,0 1 0 0 0,0 3 0 0 0,1 2 0 0 0,-1 2 1 0 0,2 1-1 0 0,-1 3 0 0 0,2 2 0 0 0,0 1 0 0 0,-44 26 1 0 0,21-9-978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7:51.892"/>
    </inkml:context>
    <inkml:brush xml:id="br0">
      <inkml:brushProperty name="width" value="0.1" units="cm"/>
      <inkml:brushProperty name="height" value="0.1" units="cm"/>
      <inkml:brushProperty name="color" value="#E71224"/>
    </inkml:brush>
  </inkml:definitions>
  <inkml:trace contextRef="#ctx0" brushRef="#br0">1866 49 2759 0 0,'0'0'64'0'0,"0"-1"0"0"0,0 1 0 0 0,0-1 0 0 0,0 1 0 0 0,0-1 0 0 0,-1 1 0 0 0,1-1 0 0 0,0 1 0 0 0,0-1 0 0 0,-1 1-1 0 0,1-1 1 0 0,0 1 0 0 0,0-1 0 0 0,-1 1 0 0 0,1 0 0 0 0,-1-1 0 0 0,1 1 0 0 0,0 0 0 0 0,-1-1 0 0 0,1 1 0 0 0,-1 0 0 0 0,1-1-1 0 0,-1 1 1 0 0,1 0 0 0 0,-1 0 0 0 0,1 0 0 0 0,-1 0 0 0 0,1-1 0 0 0,-1 1 0 0 0,1 0 0 0 0,-1 0 0 0 0,1 0 0 0 0,-1 0-1 0 0,1 0 1 0 0,-1 0 0 0 0,1 0 0 0 0,-1 0 0 0 0,1 0 0 0 0,-1 0 0 0 0,1 1 0 0 0,-1-1 0 0 0,1 0 0 0 0,-1 0 0 0 0,0 1-1 0 0,-5-1 93 0 0,-21 3-69 0 0,-5 0 68 0 0,1-1 0 0 0,-58-3 0 0 0,-31-13 1127 0 0,-148-13 778 0 0,127 21-1087 0 0,-149 15 0 0 0,153 2-648 0 0,-245 26 206 0 0,352-33-570 0 0,1 2-1 0 0,1 1 1 0 0,-1 1-1 0 0,1 1 1 0 0,1 2-1 0 0,-1 1 0 0 0,2 1 1 0 0,-46 30-1 0 0,44-23-276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44.366"/>
    </inkml:context>
    <inkml:brush xml:id="br0">
      <inkml:brushProperty name="width" value="0.1" units="cm"/>
      <inkml:brushProperty name="height" value="0.1" units="cm"/>
      <inkml:brushProperty name="color" value="#E71224"/>
    </inkml:brush>
  </inkml:definitions>
  <inkml:trace contextRef="#ctx0" brushRef="#br0">2052 50 3223 0 0,'-1'-1'50'0'0,"1"-1"0"0"0,0 0-1 0 0,-1 0 1 0 0,1 1-1 0 0,-1-1 1 0 0,0 0-1 0 0,1 1 1 0 0,-1-1 0 0 0,0 1-1 0 0,0-1 1 0 0,0 1-1 0 0,0 0 1 0 0,0-1-1 0 0,0 1 1 0 0,0 0 0 0 0,-1-1-1 0 0,1 1 1 0 0,0 0-1 0 0,-1 0 1 0 0,1 0-1 0 0,-1 0 1 0 0,1 1-1 0 0,-1-1 1 0 0,0 0 0 0 0,1 1-1 0 0,-1-1 1 0 0,-2 0-1 0 0,-7-2 306 0 0,0 0 0 0 0,-1 1-1 0 0,-11-1 1 0 0,14 2-466 0 0,-22-1 347 0 0,0 1 0 0 0,-58 7-1 0 0,24-2 28 0 0,9 2 328 0 0,-97 22 1 0 0,133-23-577 0 0,-87 26 203 0 0,77-21-158 0 0,0-1 0 0 0,-1-1 1 0 0,-40 4-1 0 0,43-10 88 0 0,-1-1 0 0 0,0-2 0 0 0,0-1 1 0 0,1-2-1 0 0,-1 0 0 0 0,1-2 0 0 0,0-1 0 0 0,-38-15 0 0 0,32 10 85 0 0,0 1 0 0 0,-1 2 0 0 0,0 1 0 0 0,-1 2 0 0 0,1 1 0 0 0,-1 2 0 0 0,-66 2 0 0 0,-264 22 66 0 0,346-20-393 0 0,1 1-1 0 0,-1 1 1 0 0,0 1 0 0 0,1 0-1 0 0,0 2 1 0 0,0 0 0 0 0,-31 16-1 0 0,5 2-3945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7:52.845"/>
    </inkml:context>
    <inkml:brush xml:id="br0">
      <inkml:brushProperty name="width" value="0.1" units="cm"/>
      <inkml:brushProperty name="height" value="0.1" units="cm"/>
      <inkml:brushProperty name="color" value="#E71224"/>
    </inkml:brush>
  </inkml:definitions>
  <inkml:trace contextRef="#ctx0" brushRef="#br0">2084 37 4231 0 0,'-101'-9'1454'0'0,"-129"3"0"0"0,185 6-1270 0 0,-227-7 1348 0 0,124 0-701 0 0,16 0-212 0 0,-345 13 723 0 0,329 5-1189 0 0,-176 34 1 0 0,182-15-3401 0 0,77-13-485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7:54.298"/>
    </inkml:context>
    <inkml:brush xml:id="br0">
      <inkml:brushProperty name="width" value="0.1" units="cm"/>
      <inkml:brushProperty name="height" value="0.1" units="cm"/>
      <inkml:brushProperty name="color" value="#E71224"/>
    </inkml:brush>
  </inkml:definitions>
  <inkml:trace contextRef="#ctx0" brushRef="#br0">2600 1 455 0 0,'-185'11'3928'0'0,"-158"12"-1554"0"0,4 28-1197 0 0,117-16-656 0 0,-147 2 275 0 0,-2-20 100 0 0,272-14-700 0 0,-275-16 572 0 0,138-1-3968 0 0,174 12-192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8:09.614"/>
    </inkml:context>
    <inkml:brush xml:id="br0">
      <inkml:brushProperty name="width" value="0.1" units="cm"/>
      <inkml:brushProperty name="height" value="0.1" units="cm"/>
      <inkml:brushProperty name="color" value="#E71224"/>
    </inkml:brush>
  </inkml:definitions>
  <inkml:trace contextRef="#ctx0" brushRef="#br0">10538 1743 455 0 0,'2'-12'2632'0'0,"0"-5"-982"0"0,-4 10-1663 0 0,-3-11 2396 0 0,4 17-2313 0 0,1 1-1 0 0,-1 0 0 0 0,1-1 1 0 0,-1 1-1 0 0,1 0 0 0 0,-1-1 1 0 0,1 1-1 0 0,-1 0 0 0 0,0 0 1 0 0,1 0-1 0 0,-1-1 0 0 0,0 1 1 0 0,1 0-1 0 0,-1 0 0 0 0,1 0 1 0 0,-1 0-1 0 0,0 0 0 0 0,1 0 1 0 0,-1 0-1 0 0,0 0 0 0 0,1 1 1 0 0,-1-1-1 0 0,1 0 0 0 0,-1 0 1 0 0,0 0-1 0 0,1 1 0 0 0,-1-1 1 0 0,1 0-1 0 0,-1 1 0 0 0,1-1 1 0 0,-1 1-1 0 0,-2 0 76 0 0,1 0 0 0 0,-1 0 0 0 0,1 0-1 0 0,-1 0 1 0 0,1-1 0 0 0,-1 1 0 0 0,1-1 0 0 0,-1 0 0 0 0,1 1 0 0 0,-1-1 0 0 0,0 0-1 0 0,1-1 1 0 0,-1 1 0 0 0,0 0 0 0 0,1-1 0 0 0,-1 1 0 0 0,1-1 0 0 0,-1 0-1 0 0,-3-2 1 0 0,2 2 73 0 0,1 0-1 0 0,-1 0 1 0 0,1 1-1 0 0,-1-1 1 0 0,0 1 0 0 0,-5 0-1 0 0,-6 0 304 0 0,-9-2-92 0 0,18 2-336 0 0,0 0-1 0 0,0-1 1 0 0,1 1 0 0 0,-1-1 0 0 0,1 0-1 0 0,-1-1 1 0 0,1 1 0 0 0,-1-1 0 0 0,1 0-1 0 0,0 0 1 0 0,0-1 0 0 0,0 0 0 0 0,0 0-1 0 0,-5-3 1 0 0,-14-16 585 0 0,20 17-563 0 0,-2-1 0 0 0,1 1 0 0 0,0 1 0 0 0,-1-1 0 0 0,0 1 0 0 0,0 0 0 0 0,-1 0 0 0 0,1 0 0 0 0,-1 1 0 0 0,1 0 0 0 0,-1 1 0 0 0,0-1 0 0 0,-14-2 0 0 0,15 5-109 0 0,1-1 8 0 0,0 1-1 0 0,0-1 1 0 0,0 0-1 0 0,0 0 1 0 0,0 0-1 0 0,0 0 1 0 0,0-1-1 0 0,0 0 1 0 0,1 0-1 0 0,-1 0 1 0 0,-4-4-1 0 0,4 3 61 0 0,0 0 0 0 0,0 0 0 0 0,-1 1-1 0 0,1-1 1 0 0,-1 1 0 0 0,1 0 0 0 0,-1 1-1 0 0,0 0 1 0 0,1-1 0 0 0,-1 2 0 0 0,-10-1-1 0 0,-4 1 34 0 0,-1 1-1 0 0,-21 5 0 0 0,-30 1 154 0 0,15-7-19 0 0,9 2-18 0 0,-1-3-1 0 0,1-2 1 0 0,-93-17 0 0 0,115 15-149 0 0,1 2-1 0 0,-38-1 0 0 0,21 1-5 0 0,-93 2 80 0 0,32 15-94 0 0,66-11-17 0 0,-17 1 36 0 0,-1-2 0 0 0,-75-7-1 0 0,113 4-65 0 0,0 1 0 0 0,0 1-1 0 0,-1 0 1 0 0,1 2 0 0 0,-24 6-1 0 0,-28 3 29 0 0,21-5-15 0 0,27-3 2 0 0,-41 2 0 0 0,21-4 32 0 0,0 2 0 0 0,0 2-1 0 0,-49 13 1 0 0,1 1 3 0 0,66-18-37 0 0,-1 0-1 0 0,1-1 0 0 0,0-1 1 0 0,-1-1-1 0 0,1-2 1 0 0,-28-5-1 0 0,34 5-4 0 0,-1 2 0 0 0,0 0 1 0 0,1 1-1 0 0,-22 3 0 0 0,-71 13 95 0 0,68-8-96 0 0,-106 3 71 0 0,92-8-42 0 0,0 0-4 0 0,0-2-1 0 0,0-2 0 0 0,0-3 1 0 0,-57-11-1 0 0,62 6-22 0 0,1 3 0 0 0,-1 2 0 0 0,-94 5 0 0 0,23 6-16 0 0,-89 4 0 0 0,159-11 0 0 0,0 4 0 0 0,0 1 0 0 0,0 3 0 0 0,-67 18 0 0 0,73-16 0 0 0,1-2 0 0 0,-56 3 0 0 0,-3 0 0 0 0,35-4 31 0 0,-86-4-1 0 0,124-3-27 0 0,-92 5-3 0 0,-43-1 0 0 0,-36 1 0 0 0,165-3 0 0 0,9-2 0 0 0,1-1 0 0 0,-38-7 0 0 0,39 4 0 0 0,-1 1 0 0 0,-42 1 0 0 0,2 8-1 0 0,31-2 4 0 0,-1-2 0 0 0,0-1 0 0 0,-68-8 0 0 0,70 3 7 0 0,0 3 1 0 0,0 0-1 0 0,-63 8 1 0 0,-22 1 0 0 0,39-9 10 0 0,0-3 1 0 0,-87-16-1 0 0,124 14-21 0 0,-48 0 0 0 0,66 5 0 0 0,-33-3 0 0 0,21 1 0 0 0,1 1 0 0 0,-1 2 0 0 0,0 2 0 0 0,-49 8 0 0 0,6 3 0 0 0,-137 4 0 0 0,40-5 0 0 0,121-6 0 0 0,-69 8 0 0 0,87-10 0 0 0,-55 0 0 0 0,25-3 0 0 0,-213 32 128 0 0,62-8-43 0 0,110-15 11 0 0,-189 23 54 0 0,277-31-114 0 0,0-2 0 0 0,-41-3 1 0 0,36 1-1 0 0,-38 2 0 0 0,14 2 28 0 0,-92-6 0 0 0,71-2 0 0 0,-125 6 0 0 0,166 2-64 0 0,-12 2 0 0 0,-73-4 0 0 0,84-4 16 0 0,-50-14-1 0 0,52 10 2 0 0,-58-6-1 0 0,21 10-15 0 0,28 3 2 0 0,0-2 0 0 0,-63-13 1 0 0,57 5 9 0 0,-1 2 0 0 0,0 2 1 0 0,-73-1-1 0 0,38 12-13 0 0,59-3 0 0 0,15-1 0 0 0,0 0 0 0 0,0 0 0 0 0,1 0 0 0 0,-1 0 0 0 0,-8-3 0 0 0,13 2 4 0 0,0 0-1 0 0,0 0 1 0 0,0 0 0 0 0,0 0 0 0 0,1 0-1 0 0,-1 0 1 0 0,1-1 0 0 0,-1 1-1 0 0,1-1 1 0 0,-1 1 0 0 0,1-1-1 0 0,0 0 1 0 0,-1 0 0 0 0,1 1-1 0 0,0-1 1 0 0,0 0 0 0 0,0 0-1 0 0,1 0 1 0 0,-1 0 0 0 0,0-3-1 0 0,-10-48 114 0 0,10 47-111 0 0,0-9 31 0 0,0-1 0 0 0,3-26-1 0 0,0-2 46 0 0,-2 29-83 0 0,0-2 40 0 0,1 0 1 0 0,2-20-1 0 0,28-159 288 0 0,-27 161-290 0 0,-1-1-1 0 0,-1 0 1 0 0,-3 1 0 0 0,-1-1-1 0 0,-10-58 1 0 0,9 80-19 0 0,-1-1-1 0 0,-1 1 1 0 0,-8-19-1 0 0,8 22-17 0 0,1 1-1 0 0,0-1 0 0 0,0 0 0 0 0,1 0 0 0 0,0 0 1 0 0,1 0-1 0 0,0-16 0 0 0,10-165 65 0 0,9 91-64 0 0,-4 28 0 0 0,-11 65 0 0 0,1 0 0 0 0,-1 0 0 0 0,1 0 0 0 0,6-10 0 0 0,3-12 0 0 0,-10 23 0 0 0,0 0 0 0 0,1 0 0 0 0,0 0 0 0 0,0 1 0 0 0,0-1 0 0 0,1 1 0 0 0,0 0 0 0 0,0 0 0 0 0,0 0 0 0 0,8-6 0 0 0,-7 7 0 0 0,-1 0 0 0 0,1 0 0 0 0,-1 0 0 0 0,5-8 0 0 0,6-7 0 0 0,-11 15 0 0 0,1 0 0 0 0,0 1 0 0 0,0 0 0 0 0,1 0 0 0 0,-1 0 0 0 0,1 0 0 0 0,0 1 1 0 0,0 0-1 0 0,0 0 0 0 0,0 1 0 0 0,1 0 0 0 0,-1 0 0 0 0,1 0 0 0 0,8 0 0 0 0,9-1-18 0 0,1 2 1 0 0,40 2 0 0 0,14 0 4 0 0,-71-2 13 0 0,45-3 0 0 0,0 2 0 0 0,87 8 0 0 0,-112-3 0 0 0,0-1 0 0 0,0-2 0 0 0,0-1 0 0 0,32-5 0 0 0,109-27 0 0 0,-22 3 0 0 0,-80 22 0 0 0,75 2 0 0 0,8-1 0 0 0,-54-1 0 0 0,263-28 0 0 0,60-4 0 0 0,-325 28 0 0 0,-39 4 0 0 0,112-1 0 0 0,122 31 0 0 0,-196-19 0 0 0,150 11 0 0 0,122 24 0 0 0,-293-34 0 0 0,102-7 0 0 0,-113 0 0 0 0,144 13 0 0 0,-122-4 0 0 0,51 5 0 0 0,101 4 0 0 0,353 18 0 0 0,-79-24 0 0 0,-394-9 0 0 0,-72-1 0 0 0,-1 1 0 0 0,1 3 0 0 0,68 12 0 0 0,16 3 0 0 0,-13-2 0 0 0,-45-4 0 0 0,104 2 0 0 0,10 2 0 0 0,-117-10 0 0 0,85-2 0 0 0,-119-4 0 0 0,250-8 0 0 0,-228 6 0 0 0,139-12 0 0 0,-153 13 0 0 0,0 1 0 0 0,58 9 0 0 0,4 0 0 0 0,375-6 0 0 0,-309-1 0 0 0,-108 1 0 0 0,116-10 0 0 0,-83-2 0 0 0,180 4 0 0 0,34 1 0 0 0,-248 1 0 0 0,56-6 0 0 0,-79 5 0 0 0,68 3 0 0 0,-55 1 0 0 0,314-20 0 0 0,-249 13 0 0 0,8 0 0 0 0,5-1 0 0 0,-60 5 0 0 0,-35 1 0 0 0,0 1 0 0 0,0 2 0 0 0,0 2 0 0 0,0 0 0 0 0,57 15 0 0 0,-80-15-5 0 0,0 1 0 0 0,-1 1 0 0 0,1-1 0 0 0,-1 1 0 0 0,0 1 0 0 0,0-1-1 0 0,10 11 1 0 0,13 8-18 0 0,-28-21 23 0 0,0 0 0 0 0,1 0 0 0 0,-1 0 0 0 0,0 1 0 0 0,-1-1 0 0 0,1 1 0 0 0,-1-1 0 0 0,1 1 0 0 0,-1 0 0 0 0,0 0 0 0 0,0 0 0 0 0,-1 0 0 0 0,1 0 0 0 0,-1 0 0 0 0,0 1 0 0 0,1 4 0 0 0,-1 2 0 0 0,0 1 0 0 0,0 0 0 0 0,-2 0 0 0 0,-1 20 0 0 0,-7 59-35 0 0,-8 54 1359 0 0,6-44-2680 0 0,3-24 1311 0 0,6-44 45 0 0,0 0 0 0 0,5 49 0 0 0,-1-50 0 0 0,-2 1 0 0 0,-4 47 0 0 0,-1-49 0 0 0,2-15 0 0 0,0 0 0 0 0,1 20 0 0 0,1 3 0 0 0,-2 1 0 0 0,-2-1 0 0 0,-10 42 0 0 0,4-3 0 0 0,9-69 0 0 0,1-5 0 0 0,1-1 0 0 0,-1 1 0 0 0,0-1 0 0 0,0 0 0 0 0,-1 0 0 0 0,1 0 0 0 0,-1 1 0 0 0,1-1 0 0 0,-1-1 0 0 0,-2 4 0 0 0,-71 75-437 0 0,12-13-1337 0 0,28-29 347 0 0,-4 2-63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8:13.682"/>
    </inkml:context>
    <inkml:brush xml:id="br0">
      <inkml:brushProperty name="width" value="0.1" units="cm"/>
      <inkml:brushProperty name="height" value="0.1" units="cm"/>
      <inkml:brushProperty name="color" value="#E71224"/>
    </inkml:brush>
  </inkml:definitions>
  <inkml:trace contextRef="#ctx0" brushRef="#br0">1536 20 3223 0 0,'-7'-3'273'0'0,"1"0"0"0"0,0 1 0 0 0,-1 0 0 0 0,1 0 0 0 0,-1 0 0 0 0,1 0 0 0 0,-11 0 0 0 0,8 2-168 0 0,-47 0 559 0 0,-93 11-1 0 0,95-4-20 0 0,-1-3 0 0 0,-58-2 0 0 0,-110-15 552 0 0,-2 1-328 0 0,79 15-1050 0 0,-241 37 1 0 0,331-33-3572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8:14.445"/>
    </inkml:context>
    <inkml:brush xml:id="br0">
      <inkml:brushProperty name="width" value="0.1" units="cm"/>
      <inkml:brushProperty name="height" value="0.1" units="cm"/>
      <inkml:brushProperty name="color" value="#E71224"/>
    </inkml:brush>
  </inkml:definitions>
  <inkml:trace contextRef="#ctx0" brushRef="#br0">2425 101 919 0 0,'-30'-7'822'0'0,"-1"2"-1"0"0,1 1 0 0 0,-38 1 0 0 0,-8-2-660 0 0,-366-35 1852 0 0,233 33-935 0 0,99 7-720 0 0,-55-4 148 0 0,-306-11 1525 0 0,149 4-783 0 0,219 13-1177 0 0,-116 15 0 0 0,127 3-3049 0 0,87-19 2602 0 0,-46 12-3236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8:15.116"/>
    </inkml:context>
    <inkml:brush xml:id="br0">
      <inkml:brushProperty name="width" value="0.1" units="cm"/>
      <inkml:brushProperty name="height" value="0.1" units="cm"/>
      <inkml:brushProperty name="color" value="#E71224"/>
    </inkml:brush>
  </inkml:definitions>
  <inkml:trace contextRef="#ctx0" brushRef="#br0">1834 34 3567 0 0,'-4'-3'67'0'0,"1"1"-1"0"0,-1 0 0 0 0,0 1 1 0 0,1-1-1 0 0,-1 0 0 0 0,0 1 0 0 0,0 0 1 0 0,0 0-1 0 0,0 0 0 0 0,0 1 1 0 0,-1-1-1 0 0,1 1 0 0 0,0 0 0 0 0,-6 0 1 0 0,-20-2 276 0 0,-15-5 523 0 0,1 3 0 0 0,-1 1 1 0 0,-80 5-1 0 0,-132 30 455 0 0,191-22-1037 0 0,-63 3 627 0 0,0-6 1 0 0,-189-12-1 0 0,250 3-793 0 0,-1 2 0 0 0,1 4 1 0 0,0 3-1 0 0,-103 24 1 0 0,104-15-305 0 0,-2 0-26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8:16.975"/>
    </inkml:context>
    <inkml:brush xml:id="br0">
      <inkml:brushProperty name="width" value="0.1" units="cm"/>
      <inkml:brushProperty name="height" value="0.1" units="cm"/>
      <inkml:brushProperty name="color" value="#E71224"/>
    </inkml:brush>
  </inkml:definitions>
  <inkml:trace contextRef="#ctx0" brushRef="#br0">1254 100 919 0 0,'-12'-16'723'0'0,"11"13"-503"0"0,0 1-1 0 0,-1 0 0 0 0,1 0 0 0 0,0 0 1 0 0,-1 0-1 0 0,0 0 0 0 0,1 0 1 0 0,-1 0-1 0 0,0 0 0 0 0,0 1 0 0 0,0-1 1 0 0,0 1-1 0 0,0-1 0 0 0,0 1 0 0 0,0 0 1 0 0,-1 0-1 0 0,1 0 0 0 0,0 0 1 0 0,-1 0-1 0 0,1 0 0 0 0,-1 1 0 0 0,1-1 1 0 0,-1 1-1 0 0,1 0 0 0 0,-5 0 0 0 0,-83 6 999 0 0,1-3 0 0 0,0-5 0 0 0,-136-18 0 0 0,-26-13 343 0 0,213 31-1495 0 0,1 1-1 0 0,-1 3 1 0 0,0 0-1 0 0,-61 14 0 0 0,-27 18-363 0 0,60-12 92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8:18.573"/>
    </inkml:context>
    <inkml:brush xml:id="br0">
      <inkml:brushProperty name="width" value="0.1" units="cm"/>
      <inkml:brushProperty name="height" value="0.1" units="cm"/>
      <inkml:brushProperty name="color" value="#E71224"/>
    </inkml:brush>
  </inkml:definitions>
  <inkml:trace contextRef="#ctx0" brushRef="#br0">2595 196 919 0 0,'2'-4'209'0'0,"0"-1"-1"0"0,0 1 0 0 0,0-1 1 0 0,-1 0-1 0 0,1 1 0 0 0,-1-1 0 0 0,0 0 1 0 0,-1 0-1 0 0,1 1 0 0 0,-1-1 0 0 0,0 0 1 0 0,0 0-1 0 0,-1 0 0 0 0,1 0 0 0 0,-1 0 1 0 0,0 1-1 0 0,0-1 0 0 0,-1 0 0 0 0,1 1 1 0 0,-1-1-1 0 0,0 1 0 0 0,-1-1 0 0 0,-2-4 1 0 0,2 4-76 0 0,0 0 0 0 0,-1-1 0 0 0,1 1 0 0 0,-1 1 0 0 0,0-1 0 0 0,0 0 0 0 0,-1 1 0 0 0,1 0 0 0 0,-1 0 0 0 0,0 0 0 0 0,0 1-1 0 0,-1 0 1 0 0,1 0 0 0 0,0 0 0 0 0,-1 0 0 0 0,0 1 0 0 0,-11-3 0 0 0,-13 2 245 0 0,0 1-1 0 0,1 1 0 0 0,-48 6 0 0 0,-88 20 45 0 0,47-5-31 0 0,-22-2 608 0 0,-265-2 0 0 0,230-20-512 0 0,-550-10 442 0 0,222 42-1163 0 0,405-14-4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8:20.228"/>
    </inkml:context>
    <inkml:brush xml:id="br0">
      <inkml:brushProperty name="width" value="0.1" units="cm"/>
      <inkml:brushProperty name="height" value="0.1" units="cm"/>
      <inkml:brushProperty name="color" value="#E71224"/>
    </inkml:brush>
  </inkml:definitions>
  <inkml:trace contextRef="#ctx0" brushRef="#br0">1475 145 3223 0 0,'-8'-6'526'0'0,"1"1"-1"0"0,-1 0 0 0 0,0 0 1 0 0,-13-5-1 0 0,14 6-445 0 0,-3 0 213 0 0,0 0 1 0 0,0 1-1 0 0,0 0 0 0 0,0 0 0 0 0,-1 1 1 0 0,-19-1-1 0 0,-68 3 884 0 0,23 1-672 0 0,-20-4 277 0 0,-90-5 697 0 0,138 3-959 0 0,-90-20 0 0 0,77 10-329 0 0,0 3 1 0 0,-112-8-1 0 0,127 19-239 0 0,0 2 0 0 0,0 1 0 0 0,0 3-1 0 0,-70 16 1 0 0,64-7-900 0 0,1 0-292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8:21.731"/>
    </inkml:context>
    <inkml:brush xml:id="br0">
      <inkml:brushProperty name="width" value="0.1" units="cm"/>
      <inkml:brushProperty name="height" value="0.1" units="cm"/>
      <inkml:brushProperty name="color" value="#E71224"/>
    </inkml:brush>
  </inkml:definitions>
  <inkml:trace contextRef="#ctx0" brushRef="#br0">2097 233 455 0 0,'-1'-2'253'0'0,"-1"-1"0"0"0,0 1 0 0 0,1 0 0 0 0,-1 0 0 0 0,0 0 0 0 0,0 0-1 0 0,0 0 1 0 0,0 1 0 0 0,0-1 0 0 0,-1 0 0 0 0,1 1 0 0 0,-1 0 0 0 0,1 0-1 0 0,-1 0 1 0 0,-4-2 0 0 0,2 1-432 0 0,-35-14 771 0 0,0 2-1 0 0,-2 2 1 0 0,-72-13-1 0 0,47 16 712 0 0,-113-1 0 0 0,-33 24-169 0 0,130-6-657 0 0,-88-3 1 0 0,-28-21 518 0 0,-231-49 0 0 0,317 42-829 0 0,-43-8 192 0 0,127 27-643 0 0,0 2 1 0 0,1 1-1 0 0,-46 3 0 0 0,29 5-4291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46.033"/>
    </inkml:context>
    <inkml:brush xml:id="br0">
      <inkml:brushProperty name="width" value="0.1" units="cm"/>
      <inkml:brushProperty name="height" value="0.1" units="cm"/>
      <inkml:brushProperty name="color" value="#E71224"/>
    </inkml:brush>
  </inkml:definitions>
  <inkml:trace contextRef="#ctx0" brushRef="#br0">2183 114 919 0 0,'0'-3'48'0'0,"0"0"-1"0"0,-1 0 0 0 0,1 0 1 0 0,0 1-1 0 0,-1-1 0 0 0,0 0 0 0 0,0 0 1 0 0,0 0-1 0 0,0 0 0 0 0,0 1 0 0 0,0-1 1 0 0,-1 1-1 0 0,1-1 0 0 0,-1 1 0 0 0,0-1 1 0 0,-3-2-1 0 0,-13-23 2221 0 0,17 26-2083 0 0,-1 0 0 0 0,1-1-1 0 0,0 1 1 0 0,-1 0-1 0 0,1 0 1 0 0,-1 0 0 0 0,0 0-1 0 0,0 0 1 0 0,1 0-1 0 0,-1 0 1 0 0,-1 0 0 0 0,1 1-1 0 0,0-1 1 0 0,0 1-1 0 0,0 0 1 0 0,-1-1-1 0 0,1 1 1 0 0,-4-1 0 0 0,2 2-140 0 0,-1-1 0 0 0,0 0 0 0 0,0 1 0 0 0,0 0 0 0 0,0 0 0 0 0,0 1 0 0 0,0-1 0 0 0,0 1 0 0 0,-5 2 0 0 0,-143 41 43 0 0,-19 5-30 0 0,113-37-31 0 0,3 0 268 0 0,-85 8-1 0 0,138-20-269 0 0,-279 21 958 0 0,224-18-729 0 0,0-4 0 0 0,-90-11-1 0 0,112 8-142 0 0,-219-35 793 0 0,-30-2-45 0 0,240 37-820 0 0,-1 2-1 0 0,-1 3 0 0 0,1 1 1 0 0,-56 11-1 0 0,42 0-193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8:22.750"/>
    </inkml:context>
    <inkml:brush xml:id="br0">
      <inkml:brushProperty name="width" value="0.1" units="cm"/>
      <inkml:brushProperty name="height" value="0.1" units="cm"/>
      <inkml:brushProperty name="color" value="#E71224"/>
    </inkml:brush>
  </inkml:definitions>
  <inkml:trace contextRef="#ctx0" brushRef="#br0">2494 117 2759 0 0,'-2'-3'19'0'0,"0"0"-1"0"0,-1 1 1 0 0,1-1-1 0 0,0 1 0 0 0,-1-1 1 0 0,0 1-1 0 0,1 0 0 0 0,-1 0 1 0 0,0 0-1 0 0,0 1 0 0 0,0-1 1 0 0,0 1-1 0 0,0-1 1 0 0,-1 1-1 0 0,1 0 0 0 0,0 0 1 0 0,-1 1-1 0 0,1-1 0 0 0,0 1 1 0 0,-1 0-1 0 0,-3-1 0 0 0,-10 1 331 0 0,0 0 0 0 0,-31 4 0 0 0,-59 17 1638 0 0,5 0-1394 0 0,-28 0 336 0 0,46-7-1 0 0,-97 4 0 0 0,72-18-117 0 0,1-4 0 0 0,-196-34-1 0 0,25 0 94 0 0,148 23-360 0 0,-141-35-1 0 0,226 39-383 0 0,0 1 0 0 0,-52-3 0 0 0,77 12-148 0 0,-1 0 0 0 0,1 2 0 0 0,-1 0 1 0 0,1 2-1 0 0,0 0 0 0 0,-41 13 0 0 0,-40 23-1226 0 0,47-13-3584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8:23.525"/>
    </inkml:context>
    <inkml:brush xml:id="br0">
      <inkml:brushProperty name="width" value="0.1" units="cm"/>
      <inkml:brushProperty name="height" value="0.1" units="cm"/>
      <inkml:brushProperty name="color" value="#E71224"/>
    </inkml:brush>
  </inkml:definitions>
  <inkml:trace contextRef="#ctx0" brushRef="#br0">1560 163 3711 0 0,'-13'-3'354'0'0,"1"-1"-1"0"0,0 0 0 0 0,0-1 1 0 0,-13-8-1 0 0,-12-4 662 0 0,-31-8-184 0 0,-2 2 0 0 0,0 4 1 0 0,-1 2-1 0 0,-1 4 0 0 0,0 3 1 0 0,0 3-1 0 0,-140 4 0 0 0,107 8-753 0 0,0 5 0 0 0,1 5 0 0 0,-167 45 0 0 0,247-52-396 0 0,-1 1 0 0 0,-31 18 0 0 0,5 0-744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8:23.974"/>
    </inkml:context>
    <inkml:brush xml:id="br0">
      <inkml:brushProperty name="width" value="0.1" units="cm"/>
      <inkml:brushProperty name="height" value="0.1" units="cm"/>
      <inkml:brushProperty name="color" value="#E71224"/>
    </inkml:brush>
  </inkml:definitions>
  <inkml:trace contextRef="#ctx0" brushRef="#br0">1173 67 4143 0 0,'-6'-4'562'0'0,"-1"0"0"0"0,0 1 0 0 0,0 0 0 0 0,0 0 0 0 0,0 1 0 0 0,0 0 0 0 0,0 0 0 0 0,-1 1 0 0 0,-9-2 0 0 0,-9-1-528 0 0,-53-10 629 0 0,-148-7 0 0 0,-83 22-376 0 0,231 3-504 0 0,-1 4 0 0 0,1 4 0 0 0,-94 26 0 0 0,133-28-270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8:25.168"/>
    </inkml:context>
    <inkml:brush xml:id="br0">
      <inkml:brushProperty name="width" value="0.1" units="cm"/>
      <inkml:brushProperty name="height" value="0.1" units="cm"/>
      <inkml:brushProperty name="color" value="#E71224"/>
    </inkml:brush>
  </inkml:definitions>
  <inkml:trace contextRef="#ctx0" brushRef="#br0">2250 79 3023 0 0,'-18'-4'608'0'0,"-1"-1"-1"0"0,1 0 1 0 0,-23-11-1 0 0,18 7 254 0 0,-32-8 0 0 0,13 8-247 0 0,1 3-1 0 0,-80-2 0 0 0,-87 14 241 0 0,163-4-586 0 0,-773 47 2722 0 0,553-39-2790 0 0,20-2 66 0 0,189-3-1632 0 0,-1 3-1 0 0,-71 18 1 0 0,78-12-2721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3:38.505"/>
    </inkml:context>
    <inkml:brush xml:id="br0">
      <inkml:brushProperty name="width" value="0.1" units="cm"/>
      <inkml:brushProperty name="height" value="0.1" units="cm"/>
      <inkml:brushProperty name="color" value="#66CC00"/>
    </inkml:brush>
  </inkml:definitions>
  <inkml:trace contextRef="#ctx0" brushRef="#br0">62 164 455 0 0,'0'-5'522'0'0,"1"0"-1"0"0,-1 0 1 0 0,1 0-1 0 0,0 0 1 0 0,0 0-1 0 0,1 0 1 0 0,-1 1-1 0 0,1-1 1 0 0,0 1-1 0 0,4-7 0 0 0,-6 10-359 0 0,0 0-1 0 0,0 1 0 0 0,1-1 0 0 0,-1 0 1 0 0,1 0-1 0 0,-1 1 0 0 0,0-1 0 0 0,1 0 1 0 0,-1 1-1 0 0,1-1 0 0 0,-1 0 0 0 0,1 1 1 0 0,0-1-1 0 0,-1 1 0 0 0,1-1 0 0 0,0 1 1 0 0,-1-1-1 0 0,1 1 0 0 0,0-1 0 0 0,-1 1 1 0 0,1 0-1 0 0,0-1 0 0 0,0 1 0 0 0,0 0 1 0 0,-1 0-1 0 0,1-1 0 0 0,0 1 0 0 0,0 0 1 0 0,0 0-1 0 0,0 0 0 0 0,-1 0 0 0 0,1 0 1 0 0,0 0-1 0 0,1 1 0 0 0,1-1-37 0 0,-1 0 0 0 0,0 0 0 0 0,1 0 0 0 0,-1 0 0 0 0,0 0 0 0 0,1 0 0 0 0,-1-1 0 0 0,3 0 0 0 0,13-6 330 0 0,0-1 0 0 0,-1 0-1 0 0,20-13 1 0 0,-28 16-197 0 0,1 0-1 0 0,-1 1 1 0 0,1 0 0 0 0,1 1 0 0 0,-1 0-1 0 0,0 1 1 0 0,17-2 0 0 0,17-5 1636 0 0,-36 8-2049 0 0,0 0 1 0 0,1 0-1 0 0,13 1 1 0 0,20-2 535 0 0,-37 2-320 0 0,1 0-1 0 0,0 0 0 0 0,0 1 1 0 0,0-1-1 0 0,0 1 1 0 0,-1 0-1 0 0,1 1 1 0 0,0 0-1 0 0,-1 0 0 0 0,0 0 1 0 0,1 0-1 0 0,-1 1 1 0 0,0 0-1 0 0,0 0 1 0 0,0 0-1 0 0,-1 1 0 0 0,1 0 1 0 0,-1-1-1 0 0,0 2 1 0 0,6 5-1 0 0,4 8 85 0 0,-1 1 0 0 0,0 1 0 0 0,-1 0 0 0 0,-2 1 0 0 0,12 28 0 0 0,-18-30-127 0 0,0 1-1 0 0,-1 0 0 0 0,-1 1 1 0 0,-1-1-1 0 0,-2 23 0 0 0,2 20 25 0 0,0-21 51 0 0,-8 65 1 0 0,1-33 95 0 0,3 173 4 0 0,2-98-192 0 0,2-16 0 0 0,-1-84 54 0 0,11 81 0 0 0,-6-87-10 0 0,-1-1 0 0 0,-4 78 0 0 0,-1-87-44 0 0,4 52 0 0 0,0-38 0 0 0,1-3 0 0 0,2-1 0 0 0,2 0 0 0 0,1 0 0 0 0,3-1 0 0 0,19 46 0 0 0,-23-61 7 0 0,-1 0-1 0 0,-1 1 0 0 0,-2 0 1 0 0,0 0-1 0 0,-2 0 1 0 0,-1 0-1 0 0,-1 0 0 0 0,-2 0 1 0 0,-7 43-1 0 0,-12 179 58 0 0,21-223-64 0 0,1-1 0 0 0,7 33 0 0 0,-4-29 0 0 0,1 36 0 0 0,-5-33 9 0 0,0-3 19 0 0,-4 45-1 0 0,-5 87-27 0 0,8-105 0 0 0,-9 59 0 0 0,5-67 0 0 0,1 54 0 0 0,2-19 0 0 0,-4-2 0 0 0,1-35 0 0 0,3 0 0 0 0,6 90 0 0 0,3-75 22 0 0,-2 0-1 0 0,-6 117 0 0 0,-10 215 43 0 0,11-389-64 0 0,-5 142 0 0 0,0 48 0 0 0,10-136 6 0 0,14 65 0 0 0,-8-65 20 0 0,2 63 0 0 0,-8-75-26 0 0,14 70 0 0 0,3 12 0 0 0,-9-37 0 0 0,40 141 0 0 0,2 36 0 0 0,-52-248 1 0 0,2 6 1 0 0,-1 0 0 0 0,-1 1 0 0 0,-1 0 0 0 0,-4 46 0 0 0,-35 204 51 0 0,24-94-42 0 0,7 40 39 0 0,6-149-47 0 0,-15 104-3 0 0,13-162 0 0 0,-2 15 0 0 0,0-9 0 0 0,0 34 0 0 0,-3 68 0 0 0,5-87 0 0 0,-2 2 0 0 0,1-11 0 0 0,2 59 0 0 0,3 25 0 0 0,-1-97 8 0 0,-2 1 0 0 0,0-1 0 0 0,0 0 0 0 0,-2 0 0 0 0,0 0 0 0 0,0 0 0 0 0,-9 21 0 0 0,-10 11 56 0 0,20-44-57 0 0,0 0-1 0 0,-1 0 0 0 0,1-1 1 0 0,-1 1-1 0 0,0-1 1 0 0,0 0-1 0 0,0 0 0 0 0,-1 0 1 0 0,-6 4-1 0 0,-35 18 73 0 0,-8-5 242 0 0,-84 22 1 0 0,125-39-313 0 0,-13 5 17 0 0,-40 21 0 0 0,57-25-25 0 0,-51 27 407 0 0,-101 72 0 0 0,12-6 56 0 0,146-95-462 0 0,0-1 0 0 0,-1 1 0 0 0,1-1 0 0 0,-1 0 0 0 0,1 0 0 0 0,-1 0 0 0 0,0 0 0 0 0,0 0 0 0 0,1 0 0 0 0,-5 0 0 0 0,6-1-20 0 0,1 0 0 0 0,0 0 0 0 0,-1-1-1 0 0,1 1 1 0 0,-1 0 0 0 0,1 0 0 0 0,0 0-1 0 0,-1 0 1 0 0,1-1 0 0 0,0 1-1 0 0,-1 0 1 0 0,1 0 0 0 0,0 0 0 0 0,0-1-1 0 0,-1 1 1 0 0,1 0 0 0 0,0-1 0 0 0,-1 1-1 0 0,1 0 1 0 0,0-1 0 0 0,0 1-1 0 0,0 0 1 0 0,0-1 0 0 0,-1 1 0 0 0,1 0-1 0 0,0-1 1 0 0,0 0 0 0 0,1-20-1765 0 0,4-1-313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04:02.215"/>
    </inkml:context>
    <inkml:brush xml:id="br0">
      <inkml:brushProperty name="width" value="0.1" units="cm"/>
      <inkml:brushProperty name="height" value="0.1" units="cm"/>
      <inkml:brushProperty name="color" value="#66CC00"/>
    </inkml:brush>
  </inkml:definitions>
  <inkml:trace contextRef="#ctx0" brushRef="#br0">11 67 4607 0 0,'-3'-12'238'0'0,"1"9"-205"0"0,1 0 0 0 0,0-1-1 0 0,0 1 1 0 0,0-1 0 0 0,1 1-1 0 0,-1 0 1 0 0,1-1 0 0 0,-1 1-1 0 0,1-1 1 0 0,0 1 0 0 0,1-1-1 0 0,0-5 1 0 0,0 9 13 0 0,-1-1 1 0 0,1 1-1 0 0,-1-1 0 0 0,1 1 1 0 0,0-1-1 0 0,-1 1 1 0 0,1 0-1 0 0,0-1 0 0 0,0 1 1 0 0,-1 0-1 0 0,1 0 0 0 0,0 0 1 0 0,0-1-1 0 0,0 1 0 0 0,-1 0 1 0 0,1 0-1 0 0,0 0 0 0 0,0 0 1 0 0,-1 0-1 0 0,1 1 0 0 0,0-1 1 0 0,1 0-1 0 0,22 5 272 0 0,-21-4-214 0 0,11 3 47 0 0,-1 1 1 0 0,0 0-1 0 0,1 1 0 0 0,-2 0 1 0 0,1 1-1 0 0,12 10 0 0 0,68 56 225 0 0,-55-40-306 0 0,118 113 165 0 0,-126-115-135 0 0,24 22 340 0 0,-2 3 1 0 0,67 95-1 0 0,-56-65-218 0 0,3-2 0 0 0,4-3-1 0 0,3-3 1 0 0,98 80-1 0 0,-21-43 274 0 0,6 7 344 0 0,-117-88-121 0 0,34 41 1 0 0,-41-37 26 0 0,-35-49 1783 0 0,3 28-2566 0 0,0 0 0 0 0,-4 28 0 0 0,2-21-1122 0 0,-1 13-4542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2:30.041"/>
    </inkml:context>
    <inkml:brush xml:id="br0">
      <inkml:brushProperty name="width" value="0.1" units="cm"/>
      <inkml:brushProperty name="height" value="0.1" units="cm"/>
      <inkml:brushProperty name="color" value="#E71224"/>
    </inkml:brush>
  </inkml:definitions>
  <inkml:trace contextRef="#ctx0" brushRef="#br0">3 1 455 0 0,'0'0'68'0'0,"0"0"0"0"0,-1 0 0 0 0,1 1 0 0 0,0-1 0 0 0,0 0 0 0 0,0 0 0 0 0,-1 0 0 0 0,1 1 0 0 0,0-1 0 0 0,0 0 0 0 0,0 0 0 0 0,0 0 0 0 0,0 1 0 0 0,0-1 0 0 0,-1 0 0 0 0,1 0 0 0 0,0 1 0 0 0,0-1 0 0 0,0 0 0 0 0,0 1 0 0 0,0-1 0 0 0,0 0 0 0 0,0 0 0 0 0,0 1 0 0 0,0-1 0 0 0,0 0 0 0 0,0 0 0 0 0,0 1 0 0 0,0-1 0 0 0,0 0 0 0 0,1 0 0 0 0,-1 1 0 0 0,0-1 0 0 0,0 0 0 0 0,0 0 0 0 0,0 1 0 0 0,0-1 0 0 0,1 0 0 0 0,-1 0 0 0 0,0 0 0 0 0,0 1 0 0 0,0-1 0 0 0,0 0 0 0 0,1 0 0 0 0,-1 0 0 0 0,0 0-1 0 0,1 1 1 0 0,11 12 743 0 0,-3-11-524 0 0,1 0 1 0 0,-1 0-1 0 0,1 0 1 0 0,0-1 0 0 0,-1-1-1 0 0,1 0 1 0 0,0 0-1 0 0,-1-1 1 0 0,1 0-1 0 0,13-4 1 0 0,-7 3 76 0 0,-1 0 0 0 0,32 0-1 0 0,49 11 419 0 0,-44-3-482 0 0,-27-3-125 0 0,1 0 1 0 0,-1 2 0 0 0,27 8-1 0 0,-43-11-879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2:31.178"/>
    </inkml:context>
    <inkml:brush xml:id="br0">
      <inkml:brushProperty name="width" value="0.1" units="cm"/>
      <inkml:brushProperty name="height" value="0.1" units="cm"/>
      <inkml:brushProperty name="color" value="#E71224"/>
    </inkml:brush>
  </inkml:definitions>
  <inkml:trace contextRef="#ctx0" brushRef="#br0">0 24 1439 0 0,'1'-1'30'0'0,"0"0"0"0"0,0 0 0 0 0,0 0 0 0 0,0 0 0 0 0,0 1 0 0 0,0-1 0 0 0,0 0 0 0 0,1 1 0 0 0,-1-1 0 0 0,0 1 0 0 0,0-1 0 0 0,0 1 1 0 0,1 0-1 0 0,-1-1 0 0 0,0 1 0 0 0,0 0 0 0 0,1 0 0 0 0,1 0 0 0 0,3-1 154 0 0,2-2 227 0 0,1 0 1 0 0,0 1-1 0 0,16-1 0 0 0,-22 2-308 0 0,0 1-1 0 0,-1 0 0 0 0,1 0 1 0 0,0 0-1 0 0,-1 0 0 0 0,1 1 0 0 0,0-1 1 0 0,-1 1-1 0 0,1 0 0 0 0,0 0 1 0 0,-1 0-1 0 0,1 0 0 0 0,-1 0 1 0 0,0 0-1 0 0,1 1 0 0 0,-1-1 0 0 0,3 3 1 0 0,-4-3-51 0 0,0 0 0 0 0,-1 0 0 0 0,1 0 1 0 0,-1 0-1 0 0,1-1 0 0 0,-1 1 0 0 0,1 0 1 0 0,-1 0-1 0 0,0 0 0 0 0,1 0 0 0 0,-1 0 1 0 0,0 0-1 0 0,0 0 0 0 0,0 0 0 0 0,0 2 0 0 0,0-2-5 0 0,0 0-1 0 0,0 0 0 0 0,1 0 0 0 0,-1 0 0 0 0,0 1 1 0 0,0-1-1 0 0,1 0 0 0 0,-1 0 0 0 0,1 0 0 0 0,-1 0 0 0 0,1 0 1 0 0,-1 0-1 0 0,1 0 0 0 0,0 0 0 0 0,0 1 0 0 0,6 5 42 0 0,0-1-1 0 0,1 0 1 0 0,-1 0 0 0 0,1-1-1 0 0,0 1 1 0 0,0-2-1 0 0,1 0 1 0 0,-1 0-1 0 0,1 0 1 0 0,0-1-1 0 0,0 0 1 0 0,0-1-1 0 0,1 0 1 0 0,-1 0-1 0 0,0-1 1 0 0,19 0-1 0 0,59 6-420 0 0,-76-7-2654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2:32.624"/>
    </inkml:context>
    <inkml:brush xml:id="br0">
      <inkml:brushProperty name="width" value="0.1" units="cm"/>
      <inkml:brushProperty name="height" value="0.1" units="cm"/>
      <inkml:brushProperty name="color" value="#E71224"/>
    </inkml:brush>
  </inkml:definitions>
  <inkml:trace contextRef="#ctx0" brushRef="#br0">1 0 2615 0 0,'0'24'2888'0'0,"1"-21"-2785"0"0,0 1-1 0 0,1-1 0 0 0,-1 0 1 0 0,1 1-1 0 0,0-1 0 0 0,0 0 1 0 0,0 0-1 0 0,1 0 0 0 0,-1-1 1 0 0,1 1-1 0 0,-1 0 0 0 0,1-1 1 0 0,0 0-1 0 0,0 1 0 0 0,3 1 1 0 0,3 1-32 0 0,-1 0 1 0 0,1 0-1 0 0,0-1 1 0 0,14 4-1 0 0,3 0 19 0 0,1-2 1 0 0,1 0-1 0 0,-1-2 1 0 0,0-2-1 0 0,1 0 0 0 0,0-2 1 0 0,-1 0-1 0 0,1-2 1 0 0,29-6-1 0 0,-13-5 83 0 0,-26 6-2581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2:33.492"/>
    </inkml:context>
    <inkml:brush xml:id="br0">
      <inkml:brushProperty name="width" value="0.1" units="cm"/>
      <inkml:brushProperty name="height" value="0.1" units="cm"/>
      <inkml:brushProperty name="color" value="#E71224"/>
    </inkml:brush>
  </inkml:definitions>
  <inkml:trace contextRef="#ctx0" brushRef="#br0">9 46 3423 0 0,'-8'-1'1092'0'0,"20"-2"-304"0"0,21-2 164 0 0,193-24 1664 0 0,-135 22-2480 0 0,-87 7-160 0 0,-1 0-1 0 0,0 1 0 0 0,0-1 0 0 0,0 1 0 0 0,0 0 0 0 0,1 0 0 0 0,-1 0 0 0 0,0 1 1 0 0,-1-1-1 0 0,1 1 0 0 0,0 0 0 0 0,4 3 0 0 0,-3-2-325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5:50.788"/>
    </inkml:context>
    <inkml:brush xml:id="br0">
      <inkml:brushProperty name="width" value="0.1" units="cm"/>
      <inkml:brushProperty name="height" value="0.1" units="cm"/>
      <inkml:brushProperty name="color" value="#E71224"/>
    </inkml:brush>
  </inkml:definitions>
  <inkml:trace contextRef="#ctx0" brushRef="#br0">2207 186 9527 0 0,'-23'-17'1054'0'0,"9"7"-823"0"0,0 1 0 0 0,-1 0 0 0 0,-22-9 0 0 0,11 6-7 0 0,16 8 44 0 0,-1 0 1 0 0,1 0-1 0 0,-1 1 1 0 0,0 1 0 0 0,0 0-1 0 0,-21-1 1 0 0,-69 3 2184 0 0,92 0-2322 0 0,-175 15 1784 0 0,79-4-1773 0 0,26-4-79 0 0,17 0 168 0 0,-70-2 0 0 0,-160-21 1545 0 0,43 1-452 0 0,103 13-907 0 0,-52-4 9 0 0,148 2-444 0 0,-98-21 0 0 0,-29-24-2326 0 0,128 33 1173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49.279"/>
    </inkml:context>
    <inkml:brush xml:id="br0">
      <inkml:brushProperty name="width" value="0.1" units="cm"/>
      <inkml:brushProperty name="height" value="0.1" units="cm"/>
      <inkml:brushProperty name="color" value="#E71224"/>
    </inkml:brush>
  </inkml:definitions>
  <inkml:trace contextRef="#ctx0" brushRef="#br0">1697 0 919 0 0,'-11'1'498'0'0,"0"1"-1"0"0,0 0 1 0 0,0 0-1 0 0,1 1 0 0 0,-1 1 1 0 0,-11 5-1 0 0,-16 4-379 0 0,10-5 427 0 0,0-2-1 0 0,0 0 0 0 0,-55 2 0 0 0,31-8 492 0 0,-65-7-1 0 0,-1-4-19 0 0,73 4-523 0 0,-2 3 0 0 0,-56 2-1 0 0,-96 13 553 0 0,125-6-794 0 0,-352 31 543 0 0,261-5-4466 0 0,107-17-480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2:34.296"/>
    </inkml:context>
    <inkml:brush xml:id="br0">
      <inkml:brushProperty name="width" value="0.1" units="cm"/>
      <inkml:brushProperty name="height" value="0.1" units="cm"/>
      <inkml:brushProperty name="color" value="#E71224"/>
    </inkml:brush>
  </inkml:definitions>
  <inkml:trace contextRef="#ctx0" brushRef="#br0">1 42 455 0 0,'11'-6'531'0'0,"0"0"-1"0"0,0 1 0 0 0,1 1 0 0 0,0-1 1 0 0,0 2-1 0 0,0 0 0 0 0,0 0 0 0 0,1 1 1 0 0,18-1-1 0 0,19 2 481 0 0,51 4 0 0 0,-75-2-840 0 0,-9 1-107 0 0,0 0 0 0 0,-1 0 0 0 0,1 2 0 0 0,-1 0 0 0 0,1 0 0 0 0,-1 2 0 0 0,0 0 0 0 0,25 14 0 0 0,-22-11-709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2:35.047"/>
    </inkml:context>
    <inkml:brush xml:id="br0">
      <inkml:brushProperty name="width" value="0.1" units="cm"/>
      <inkml:brushProperty name="height" value="0.1" units="cm"/>
      <inkml:brushProperty name="color" value="#E71224"/>
    </inkml:brush>
  </inkml:definitions>
  <inkml:trace contextRef="#ctx0" brushRef="#br0">3 119 4775 0 0,'0'0'16'0'0,"-1"0"0"0"0,1 0 0 0 0,0 0-1 0 0,0 0 1 0 0,0-1 0 0 0,0 1 0 0 0,-1 0-1 0 0,1 0 1 0 0,0 0 0 0 0,0 0-1 0 0,0 0 1 0 0,0-1 0 0 0,0 1 0 0 0,0 0-1 0 0,0 0 1 0 0,-1 0 0 0 0,1-1 0 0 0,0 1-1 0 0,0 0 1 0 0,0 0 0 0 0,0 0 0 0 0,0-1-1 0 0,0 1 1 0 0,0 0 0 0 0,0 0-1 0 0,0 0 1 0 0,0-1 0 0 0,0 1 0 0 0,0 0-1 0 0,0 0 1 0 0,0 0 0 0 0,0-1 0 0 0,0 1-1 0 0,1 0 1 0 0,-1 0 0 0 0,0 0-1 0 0,0-1 1 0 0,0 1 0 0 0,0 0 0 0 0,0 0-1 0 0,1-1 1 0 0,10-10 361 0 0,22-14 3 0 0,-25 20-238 0 0,6-5-47 0 0,0 1-1 0 0,1 0 0 0 0,0 1 1 0 0,0 1-1 0 0,1 0 0 0 0,0 1 1 0 0,24-5-1 0 0,-33 10-86 0 0,0 0 0 0 0,0 1 0 0 0,0 0 1 0 0,0 0-1 0 0,0 1 0 0 0,0 0 0 0 0,-1 0 0 0 0,10 3 0 0 0,2 2 18 0 0,28 15-1 0 0,-28-13-95 0 0,28 11 0 0 0,-33-17-87 0 0,0 0-17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2:35.569"/>
    </inkml:context>
    <inkml:brush xml:id="br0">
      <inkml:brushProperty name="width" value="0.1" units="cm"/>
      <inkml:brushProperty name="height" value="0.1" units="cm"/>
      <inkml:brushProperty name="color" value="#E71224"/>
    </inkml:brush>
  </inkml:definitions>
  <inkml:trace contextRef="#ctx0" brushRef="#br0">0 48 1839 0 0,'30'6'3690'0'0,"27"-5"-2477"0"0,-21 0-1051 0 0,0-1 1 0 0,0-2-1 0 0,40-7 0 0 0,72-28-491 0 0,-126 30-38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2:36.183"/>
    </inkml:context>
    <inkml:brush xml:id="br0">
      <inkml:brushProperty name="width" value="0.1" units="cm"/>
      <inkml:brushProperty name="height" value="0.1" units="cm"/>
      <inkml:brushProperty name="color" value="#E71224"/>
    </inkml:brush>
  </inkml:definitions>
  <inkml:trace contextRef="#ctx0" brushRef="#br0">1 1 4375 0 0,'34'14'752'0'0,"-7"-9"-634"0"0,48 1-1 0 0,-49-5-6 0 0,0 1 0 0 0,37 8 0 0 0,-45-6-25 0 0,0-1 0 0 0,0-1 0 0 0,1-1 0 0 0,36-2 0 0 0,-44-1-188 0 0,0-1-50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2:37.650"/>
    </inkml:context>
    <inkml:brush xml:id="br0">
      <inkml:brushProperty name="width" value="0.1" units="cm"/>
      <inkml:brushProperty name="height" value="0.1" units="cm"/>
      <inkml:brushProperty name="color" value="#E71224"/>
    </inkml:brush>
  </inkml:definitions>
  <inkml:trace contextRef="#ctx0" brushRef="#br0">11 21 1375 0 0,'-1'0'188'0'0,"0"-1"0"0"0,0 0 0 0 0,0 0 0 0 0,0 1-1 0 0,1-1 1 0 0,-1 0 0 0 0,0 0 0 0 0,1 0-1 0 0,-1 0 1 0 0,0 0 0 0 0,1 0 0 0 0,-1 0-1 0 0,0-2 1 0 0,2 2-135 0 0,0 1-1 0 0,-1-1 1 0 0,1 1-1 0 0,-1-1 1 0 0,1 1-1 0 0,0-1 1 0 0,-1 1-1 0 0,1-1 1 0 0,0 1-1 0 0,-1 0 0 0 0,1-1 1 0 0,0 1-1 0 0,0 0 1 0 0,-1 0-1 0 0,1 0 1 0 0,0-1-1 0 0,0 1 1 0 0,0 0-1 0 0,-1 0 1 0 0,1 0-1 0 0,0 0 1 0 0,0 0-1 0 0,0 1 1 0 0,-1-1-1 0 0,2 0 1 0 0,6 1 222 0 0,0 0 1 0 0,1 1-1 0 0,-2 0 1 0 0,1 0-1 0 0,0 1 1 0 0,0 0-1 0 0,-1 0 1 0 0,8 5-1 0 0,37 13 140 0 0,-36-18-428 0 0,0-1-1 0 0,-1 0 1 0 0,1-2-1 0 0,1 0 1 0 0,-1 0-1 0 0,0-1 1 0 0,-1-1 0 0 0,17-4-1 0 0,-12 1-137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5:59.864"/>
    </inkml:context>
    <inkml:brush xml:id="br0">
      <inkml:brushProperty name="width" value="0.1" units="cm"/>
      <inkml:brushProperty name="height" value="0.1" units="cm"/>
      <inkml:brushProperty name="color" value="#F4F91B"/>
    </inkml:brush>
  </inkml:definitions>
  <inkml:trace contextRef="#ctx0" brushRef="#br0">72 27 5759 0 0,'-4'-2'76'0'0,"1"0"-1"0"0,-1 0 0 0 0,0 0 0 0 0,0 0 1 0 0,0 1-1 0 0,0-1 0 0 0,0 1 0 0 0,-6-1 1 0 0,11 2 7 0 0,-1 0-55 0 0,0 0-1 0 0,0 0 1 0 0,0 0 0 0 0,0 0 0 0 0,0 0-1 0 0,0 1 1 0 0,0-1 0 0 0,0 0 0 0 0,0 0-1 0 0,0 0 1 0 0,0 0 0 0 0,0 0 0 0 0,0 0-1 0 0,0 0 1 0 0,0 0 0 0 0,0 0 0 0 0,0 0-1 0 0,0 1 1 0 0,0-1 0 0 0,0 0 0 0 0,0 0-1 0 0,0 0 1 0 0,0 0 0 0 0,0 0 0 0 0,0 0-1 0 0,0 0 1 0 0,0 0 0 0 0,0 0 0 0 0,0 0-1 0 0,0 1 1 0 0,0-1 0 0 0,0 0 0 0 0,-1 0 55 0 0,1 0-55 0 0,0 0-1 0 0,0 0 1 0 0,0 0 0 0 0,0 0 0 0 0,0 0-1 0 0,0 0 1 0 0,0 0 0 0 0,0 0 0 0 0,0 0-1 0 0,0 0 1 0 0,0 0 0 0 0,-1 0 0 0 0,1 0-1 0 0,0 0 1 0 0,0 0 0 0 0,0 0 0 0 0,0 0-1 0 0,0 0 1 0 0,14 2-116 0 0,-3-2-286 0 0,-15 5 324 0 0,-17 6 1425 0 0,11-8-964 0 0,9-3-317 0 0,1 1 1 0 0,-1-1 0 0 0,1 0-1 0 0,-1 0 1 0 0,0 0-1 0 0,1 0 1 0 0,-1 0-1 0 0,0 1 1 0 0,1-1 0 0 0,-1 0-1 0 0,1 0 1 0 0,-1 0-1 0 0,0-1 1 0 0,1 1-1 0 0,-1 0 1 0 0,0 0 0 0 0,1 0-1 0 0,-1 0 1 0 0,0-1-1 0 0,1 1 1 0 0,-1 0-1 0 0,1 0 1 0 0,-1-1 0 0 0,1 1-1 0 0,-1-1 1 0 0,1 1-1 0 0,-1 0 1 0 0,1-1-1 0 0,-1 1 1 0 0,1-1-1 0 0,-1 1 1 0 0,1-2 0 0 0,32-11 1215 0 0,-14 9-1182 0 0,1 0-1 0 0,-1 1 0 0 0,1 1 0 0 0,0 0 0 0 0,0 2 1 0 0,30 2-1 0 0,-38-1-70 0 0,-1 1 0 0 0,0 0 1 0 0,20 6-1 0 0,-27-7-36 0 0,1 1 1 0 0,0 0-1 0 0,0 0 0 0 0,-1 0 0 0 0,1 0 1 0 0,-1 1-1 0 0,0 0 0 0 0,1-1 0 0 0,-1 1 1 0 0,-1 0-1 0 0,1 1 0 0 0,4 4 0 0 0,2 23 159 0 0,-4-14-39 0 0,-1 1 0 0 0,-1-1 0 0 0,-1 1 0 0 0,1 29 0 0 0,-2-22-70 0 0,4 14-62 0 0,2-1 0 0 0,1-1 1 0 0,19 54-1 0 0,-12-46 4 0 0,14 79 1 0 0,-8 24-3 0 0,-7-49 16 0 0,36 131-1 0 0,-19-130 38 0 0,-7-2 0 0 0,0 1 0 0 0,-16-72-60 0 0,-4-12 4 0 0,1-1 0 0 0,0 0 1 0 0,0 0-1 0 0,2-1 0 0 0,13 23 1 0 0,-15-27 2 0 0,0-1 1 0 0,-1 1-1 0 0,0 0 1 0 0,0 0 0 0 0,-1 0-1 0 0,-1 1 1 0 0,4 18-1 0 0,-4-14 1 0 0,2-1-1 0 0,-1 1 1 0 0,7 12-1 0 0,-1-3-11 0 0,-5-13 0 0 0,0 0 0 0 0,1-1 0 0 0,6 10 0 0 0,-2-6 12 0 0,1-1 1 0 0,11 10-1 0 0,12 16 15 0 0,-31-35-22 0 0,0 1 1 0 0,-1 0-1 0 0,1 0 0 0 0,-1 0 0 0 0,0 0 1 0 0,0 0-1 0 0,0 0 0 0 0,0 1 0 0 0,-1-1 1 0 0,0 0-1 0 0,0 0 0 0 0,0 7 0 0 0,0-6 2 0 0,4 22 119 0 0,-3-23-117 0 0,0 0 0 0 0,0 0 1 0 0,-1 1-1 0 0,1-1 0 0 0,-1 8 0 0 0,-1 6-10 0 0,1 1-1 0 0,2 20 0 0 0,1 11 61 0 0,-3-39-28 0 0,1-1 1 0 0,1 1-1 0 0,0-1 1 0 0,0 1-1 0 0,1-1 1 0 0,0 0-1 0 0,1 0 1 0 0,0 0-1 0 0,1-1 1 0 0,6 12-1 0 0,2-2-9 0 0,0 0 0 0 0,1-1 0 0 0,28 28 0 0 0,-37-40-22 0 0,-1-1 0 0 0,0 1 0 0 0,0 0 0 0 0,-1 0 0 0 0,0 1 0 0 0,4 10 0 0 0,12 21 0 0 0,-14-31 0 0 0,0 0 0 0 0,-1 0 0 0 0,1 1 0 0 0,-2 0 0 0 0,1-1 0 0 0,-1 1 0 0 0,0 1 0 0 0,-1-1 0 0 0,3 13 0 0 0,-1 26 0 0 0,-2-29 0 0 0,0 0 0 0 0,4 18 0 0 0,1-7 0 0 0,1 0 0 0 0,2 0 0 0 0,0-1 0 0 0,2 0 0 0 0,2-1 0 0 0,27 44 0 0 0,16-9 64 0 0,-51-51-56 0 0,0 1-1 0 0,0-1 0 0 0,-1 1 1 0 0,-1 0-1 0 0,0 0 0 0 0,-1 0 1 0 0,3 15-1 0 0,0 0-2 0 0,4 39-5 0 0,-7-44 0 0 0,-3-6 11 0 0,-1 1 0 0 0,0 0 1 0 0,-1-1-1 0 0,0 1 0 0 0,-6 17 0 0 0,7-32-14 0 0,-1 6 7 0 0,-6 29 26 0 0,-20 58 0 0 0,25-87-30 0 0,1-4 0 0 0,0 1 0 0 0,0-1 0 0 0,1 1 0 0 0,-1 0 0 0 0,1 0 0 0 0,0-1 0 0 0,1 1 0 0 0,-1 6 0 0 0,1-4 0 0 0,0 0 0 0 0,-1 0 0 0 0,0 0 0 0 0,0 0 0 0 0,-1 0 0 0 0,0-1 0 0 0,0 1 0 0 0,-1 0 0 0 0,0-1 0 0 0,0 1 0 0 0,0-1 0 0 0,-1 0 0 0 0,0 0 0 0 0,0 0 0 0 0,0-1 0 0 0,-1 1 0 0 0,-8 6 0 0 0,0 0 14 0 0,1 0 0 0 0,-17 21 0 0 0,-6 7 8 0 0,-27 31-22 0 0,8 8 0 0 0,51-74 0 0 0,0 1 0 0 0,0-1 0 0 0,0 0 0 0 0,0 1 0 0 0,-1 6 0 0 0,2-7 0 0 0,0 1 0 0 0,0-1 0 0 0,-1 0 0 0 0,1-1 0 0 0,-1 1 0 0 0,0 0 0 0 0,-7 7 0 0 0,-18 30 0 0 0,-35 36 11 0 0,42-59 47 0 0,19-18-58 0 0,-1 1 1 0 0,1 0-1 0 0,-1 0 1 0 0,1 0-1 0 0,0 0 1 0 0,0 0-1 0 0,0 0 1 0 0,0 1-1 0 0,0-1 1 0 0,1 1-1 0 0,-3 3 1 0 0,-19 51 52 0 0,6-26-53 0 0,-21 49 0 0 0,16-52 0 0 0,16-22 0 0 0,1 0 0 0 0,0 1 0 0 0,-9 14 0 0 0,1 2 0 0 0,-1 0 0 0 0,-2-2 0 0 0,-26 31 0 0 0,-4 5 0 0 0,-5 4 0 0 0,30-36 0 0 0,-29 42 0 0 0,36-47 0 0 0,-13 27 0 0 0,-8 17-2 0 0,25-49 13 0 0,1 1 0 0 0,1-1 0 0 0,1 1 0 0 0,-8 22 1 0 0,-38 143 278 0 0,23-80 84 0 0,17-41-273 0 0,-12 108 0 0 0,23-140-230 0 0,-2 10-1649 0 0,2 0-1 0 0,3 41 1 0 0,3-50-3950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6:06.667"/>
    </inkml:context>
    <inkml:brush xml:id="br0">
      <inkml:brushProperty name="width" value="0.1" units="cm"/>
      <inkml:brushProperty name="height" value="0.1" units="cm"/>
      <inkml:brushProperty name="color" value="#F4F91B"/>
    </inkml:brush>
  </inkml:definitions>
  <inkml:trace contextRef="#ctx0" brushRef="#br0">44 8 455 0 0,'-2'-1'158'0'0,"0"0"0"0"0,0 0 0 0 0,0 0 0 0 0,0 0 0 0 0,0 0-1 0 0,0 1 1 0 0,0-1 0 0 0,0 1 0 0 0,0 0 0 0 0,0-1-1 0 0,0 1 1 0 0,0 0 0 0 0,-4 1 0 0 0,5-1-145 0 0,1 0 0 0 0,-1 1 0 0 0,0-1 0 0 0,0 1 1 0 0,1 0-1 0 0,-1-1 0 0 0,1 1 0 0 0,-1 0 0 0 0,0-1 0 0 0,1 1 0 0 0,-1 0 1 0 0,1-1-1 0 0,-1 1 0 0 0,1 0 0 0 0,0 0 0 0 0,-1 0 0 0 0,1-1 0 0 0,0 1 0 0 0,0 0 1 0 0,-1 0-1 0 0,1 0 0 0 0,0 0 0 0 0,0 0 0 0 0,0 0 0 0 0,0-1 0 0 0,0 1 1 0 0,0 0-1 0 0,0 0 0 0 0,0 0 0 0 0,1 0 0 0 0,-1 0 0 0 0,0 0 0 0 0,1 1 0 0 0,1 13-13 0 0,-1-8 0 0 0,0 0 0 0 0,0-1 0 0 0,1 1 0 0 0,0-1 0 0 0,4 11 0 0 0,-4-16 24 0 0,0 0-1 0 0,0 0 0 0 0,1 0 0 0 0,-1 0 0 0 0,0 0 0 0 0,1-1 0 0 0,-1 1 1 0 0,5 0-1 0 0,3 1 218 0 0,19 6 489 0 0,-22-7-669 0 0,0 1 0 0 0,0 0 0 0 0,0 1 0 0 0,-1-1 0 0 0,1 1 0 0 0,-1 1 0 0 0,8 3 0 0 0,-1 3 82 0 0,-6-6-39 0 0,0 0 0 0 0,0 1-1 0 0,-1 0 1 0 0,0 0 0 0 0,0 1 0 0 0,0 0-1 0 0,-1 0 1 0 0,1 0 0 0 0,-2 0 0 0 0,9 14-1 0 0,-6-3 35 0 0,0 0 0 0 0,-2 0 0 0 0,1 1 0 0 0,-2 0 0 0 0,-1 0 0 0 0,0 0-1 0 0,-1 0 1 0 0,-1 0 0 0 0,-1 20 0 0 0,-2 123 756 0 0,2-112-327 0 0,1-19-377 0 0,1 0-1 0 0,1 0 0 0 0,1 0 1 0 0,2-1-1 0 0,16 48 0 0 0,-11-41-180 0 0,8 45 1 0 0,-12-44 7 0 0,17 47 1 0 0,1-6-8 0 0,-17-51-6 0 0,-7-22 5 0 0,1 1-1 0 0,-1-1 1 0 0,1 0 0 0 0,0 0-1 0 0,1 0 1 0 0,2 5-1 0 0,1-2-8 0 0,-1 0 0 0 0,-1 1 0 0 0,7 15 0 0 0,18 35 0 0 0,-12-9 101 0 0,-13-37-85 0 0,0 0 0 0 0,1 0 0 0 0,0 0 1 0 0,1-1-1 0 0,12 20 0 0 0,20 13 58 0 0,-21-25-74 0 0,-14-15 0 0 0,0-1 0 0 0,1 0 0 0 0,-1 0 0 0 0,8 6 0 0 0,0-1 37 0 0,-2 0-1 0 0,1 0 0 0 0,-2 1 0 0 0,15 19 1 0 0,29 35 37 0 0,-38-38-42 0 0,19 52 0 0 0,-29-64-33 0 0,0 0-1 0 0,2 18 0 0 0,-4-19 20 0 0,1-1-1 0 0,0 1 0 0 0,6 15 0 0 0,3 6-17 0 0,-2 0 0 0 0,12 65 0 0 0,-16-66 9 0 0,-2-16 49 0 0,-1 0-1 0 0,2 33 1 0 0,2 16 13 0 0,-4-51-54 0 0,-1 0 0 0 0,-1 0 0 0 0,0 22-1 0 0,0 23-21 0 0,1-20 64 0 0,-13 137-49 0 0,11-171-10 0 0,-9 139 203 0 0,7 24-22 0 0,-2-109-164 0 0,3-34 7 0 0,-1 0 1 0 0,-1 0-1 0 0,-1-1 0 0 0,-13 45 1 0 0,14-60 22 0 0,1-1 0 0 0,0 1 0 0 0,1 0 1 0 0,-1 0-1 0 0,2 15 0 0 0,-3 17-21 0 0,-1 5-11 0 0,3-29-5 0 0,-1 0 0 0 0,0-1 0 0 0,-2 1 0 0 0,0-1 0 0 0,-6 18 0 0 0,4-17 35 0 0,0 0 0 0 0,2 0 0 0 0,-4 31 0 0 0,8-46-44 0 0,-5 20 16 0 0,-1-1 0 0 0,0 0 0 0 0,-15 33 0 0 0,-5 16 118 0 0,-14 47-18 0 0,-31 178-55 0 0,68-283-60 0 0,-54 212-2 0 0,50-197 22 0 0,-1-1-1 0 0,-13 26 0 0 0,8-23-21 0 0,6-16 0 0 0,1 0 0 0 0,0 1 0 0 0,-4 22 0 0 0,-25 178 0 0 0,-9 42 0 0 0,37-233 0 0 0,-1-1 0 0 0,-1 1 0 0 0,-22 38 0 0 0,17-35 0 0 0,-21 54 0 0 0,16-16 32 0 0,-11 71 0 0 0,21-79-32 0 0,-13 62 0 0 0,15-91-4 0 0,-31 160 139 0 0,34-160-123 0 0,2 1 1 0 0,0-1-1 0 0,3 1 0 0 0,5 47 0 0 0,7-4-12 0 0,3-1 0 0 0,30 81 0 0 0,-11-39 0 0 0,23 128 0 0 0,-51-206-3 0 0,3 34-1 0 0,-10-57 17 0 0,1 0-1 0 0,-2 1 1 0 0,0-1-1 0 0,0 0 0 0 0,-1 0 1 0 0,-6 19-1 0 0,2-10 8 0 0,-2 4-450 0 0,-7 31 0 0 0,12-34-3954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6:16.783"/>
    </inkml:context>
    <inkml:brush xml:id="br0">
      <inkml:brushProperty name="width" value="0.1" units="cm"/>
      <inkml:brushProperty name="height" value="0.1" units="cm"/>
      <inkml:brushProperty name="color" value="#E71224"/>
    </inkml:brush>
  </inkml:definitions>
  <inkml:trace contextRef="#ctx0" brushRef="#br0">46 45 7399 0 0,'-4'-7'134'0'0,"-1"2"-1"0"0,1-1 0 0 0,-1 0 1 0 0,0 1-1 0 0,-10-8 0 0 0,15 13-120 0 0,0 0 0 0 0,0-1 0 0 0,0 1 0 0 0,0 0 0 0 0,0 0-1 0 0,-1 0 1 0 0,1 0 0 0 0,0 0 0 0 0,0 0 0 0 0,0-1-1 0 0,0 1 1 0 0,0 0 0 0 0,-1 0 0 0 0,1 0 0 0 0,0 0 0 0 0,0 0-1 0 0,0 0 1 0 0,0 0 0 0 0,-1 0 0 0 0,1 0 0 0 0,0 0 0 0 0,0 0-1 0 0,0 0 1 0 0,0 0 0 0 0,-1 0 0 0 0,1 0 0 0 0,0 0 0 0 0,0 0-1 0 0,0 0 1 0 0,-1 0 0 0 0,1 0 0 0 0,0 0 0 0 0,0 0 0 0 0,0 0-1 0 0,0 0 1 0 0,0 0 0 0 0,-1 0 0 0 0,1 0 0 0 0,0 1 0 0 0,0-1-1 0 0,0 0 1 0 0,0 0 0 0 0,0 0 0 0 0,-1 0 0 0 0,1 0-1 0 0,0 0 1 0 0,0 1 0 0 0,0-1 0 0 0,0 0 0 0 0,0 0 0 0 0,0 0-1 0 0,0 0 1 0 0,0 1 0 0 0,0-1 0 0 0,0 0 0 0 0,0 0 0 0 0,0 0-1 0 0,0 0 1 0 0,0 1 0 0 0,0-1 0 0 0,0 0 0 0 0,0 0 0 0 0,0 0-1 0 0,0 0 1 0 0,0 1 0 0 0,0-1 0 0 0,0 0 0 0 0,5 15 897 0 0,8-2-902 0 0,1 0 1 0 0,0-1-1 0 0,29 19 1 0 0,-22-17 127 0 0,26 24-1 0 0,-30-21-51 0 0,-1 2 1 0 0,-1-1-1 0 0,0 2 0 0 0,-2 0 0 0 0,23 42 0 0 0,-12-8 252 0 0,24 73 1 0 0,-14-11 434 0 0,27 175 0 0 0,-26-38-139 0 0,28 136 312 0 0,15-28-627 0 0,-59-246-105 0 0,6 135 1 0 0,-20-132-62 0 0,5 715 412 0 0,-30-528-169 0 0,-8 204 302 0 0,0 497-538 0 0,21-835-158 0 0,2 185 0 0 0,7 278 0 0 0,-5-305 0 0 0,29 236 0 0 0,-2-138 0 0 0,-12-206 0 0 0,0 47 0 0 0,-9 346 0 0 0,1-405 0 0 0,2 362 0 0 0,-6-475 8 0 0,-13 491-88 0 0,-8-174 72 0 0,31-1 154 0 0,2-192-25 0 0,5 67-132 0 0,-3 136 11 0 0,-4-51 0 0 0,-6-259 0 0 0,-4-1 0 0 0,-21 156 0 0 0,-17-7 0 0 0,13-97 0 0 0,-54 174 0 0 0,73-316 0 0 0,-71 280 0 0 0,60-224-74 0 0,-3-1-1 0 0,-37 91 0 0 0,55-161-59 0 0,1-5-107 0 0,1 0 0 0 0,-1 1 0 0 0,0-1 1 0 0,0 1-1 0 0,0-1 0 0 0,0 0 0 0 0,0 0 1 0 0,-3 4-1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9:39.629"/>
    </inkml:context>
    <inkml:brush xml:id="br0">
      <inkml:brushProperty name="width" value="0.1" units="cm"/>
      <inkml:brushProperty name="height" value="0.1" units="cm"/>
      <inkml:brushProperty name="color" value="#E71224"/>
    </inkml:brush>
  </inkml:definitions>
  <inkml:trace contextRef="#ctx0" brushRef="#br0">6902 96 919 0 0,'-53'-20'3718'0'0,"43"16"-3565"0"0,0 0 0 0 0,1-1 0 0 0,-1 0 0 0 0,1-1 0 0 0,0 0 1 0 0,-8-7-1 0 0,12 10-72 0 0,0 0 1 0 0,0 1-1 0 0,0 0 1 0 0,0 0 0 0 0,-1 0-1 0 0,1 1 1 0 0,0-1-1 0 0,-7 0 1 0 0,-7-2 81 0 0,4 1-106 0 0,0 1 0 0 0,0 0-1 0 0,-1 0 1 0 0,1 2 0 0 0,-18 0-1 0 0,-79 13 145 0 0,84-9-165 0 0,1-1-3 0 0,-20 4 50 0 0,0-2-1 0 0,-55-2 0 0 0,3-7 102 0 0,44 7-123 0 0,42-2-36 0 0,-1 0 0 0 0,-21-2 0 0 0,6 0 5 0 0,0 1 1 0 0,-48 6-1 0 0,5 0 18 0 0,-188 12 141 0 0,93-19-125 0 0,125 0-3 0 0,0 1-1 0 0,-43 8 1 0 0,-10-2 43 0 0,35-4 102 0 0,-114 16 134 0 0,162-17-333 0 0,0-2 0 0 0,-1 1-1 0 0,1-2 1 0 0,0 1 0 0 0,0-2-1 0 0,0 0 1 0 0,-18-6 0 0 0,-9-2 3 0 0,14 6-10 0 0,0 2 0 0 0,-1 1 0 0 0,-37 2 0 0 0,39 0 0 0 0,-37 0 0 0 0,-83 13 0 0 0,47 6 0 0 0,67-11 0 0 0,0-2 0 0 0,-1-1 0 0 0,-39 0 0 0 0,44-4 3 0 0,-18-1 17 0 0,0-1 1 0 0,-70-11-1 0 0,60 2-20 0 0,1 2 0 0 0,-80 0 0 0 0,81 11 24 0 0,32-1-4 0 0,-36-2 0 0 0,-5 0 51 0 0,44 1-75 0 0,-35-3 1 0 0,-109-6 3 0 0,44-2 0 0 0,88 7 22 0 0,1 1-1 0 0,-49 3 0 0 0,-109 16-21 0 0,78-3 64 0 0,26-3-63 0 0,-55 6 62 0 0,121-16-51 0 0,-1 0 0 0 0,0-2 0 0 0,1 1 0 0 0,-1-2 0 0 0,-23-5 0 0 0,-53-6 362 0 0,86 12-372 0 0,1 1-1 0 0,-1 0 1 0 0,0 0 0 0 0,0 0 0 0 0,-13 3 0 0 0,12-1-2 0 0,0-1 0 0 0,-1-1 0 0 0,-11 0-1 0 0,-3-2 1 0 0,12 0 0 0 0,-1 1 0 0 0,1 0 0 0 0,-13 2 0 0 0,-15 2 14 0 0,-1 0 31 0 0,-56 12 0 0 0,83-14-45 0 0,-1 0 0 0 0,1 0 0 0 0,0-1 0 0 0,-1-1 0 0 0,1 0 0 0 0,0 0 0 0 0,0-2 0 0 0,-1 0 0 0 0,-13-5 0 0 0,9 3 0 0 0,0 1 0 0 0,0 0 0 0 0,-33-1 0 0 0,33 6 0 0 0,14 0 0 0 0,0-1 0 0 0,0 0 0 0 0,0 0 0 0 0,0 0 0 0 0,1 0 0 0 0,-1-1 0 0 0,0 1 0 0 0,0-1 0 0 0,-6-2 0 0 0,4 1 28 0 0,0 1-1 0 0,0 0 1 0 0,0 0-1 0 0,0 1 1 0 0,0 0-1 0 0,0 0 1 0 0,-9 2-1 0 0,-7-1 196 0 0,7 0-248 0 0,-1 0-1 0 0,-26 7 1 0 0,26-5-79 0 0,1 0 1 0 0,-29 1-1 0 0,-75 4 104 0 0,39-1 0 0 0,15-6 0 0 0,-106-10 0 0 0,136 7 0 0 0,-61 5 0 0 0,18 0 0 0 0,-69 10 0 0 0,0-1 0 0 0,80-13 46 0 0,-68 3 49 0 0,119-1-171 0 0,-1 1 0 0 0,1 1-1 0 0,0 1 1 0 0,0 0 0 0 0,0 1 0 0 0,-17 9 0 0 0,-1 3-2286 0 0,-1 4-788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9:50.651"/>
    </inkml:context>
    <inkml:brush xml:id="br0">
      <inkml:brushProperty name="width" value="0.1" units="cm"/>
      <inkml:brushProperty name="height" value="0.1" units="cm"/>
      <inkml:brushProperty name="color" value="#F4F91B"/>
    </inkml:brush>
  </inkml:definitions>
  <inkml:trace contextRef="#ctx0" brushRef="#br0">4521 33 1839 0 0,'0'-1'63'0'0,"-1"0"-1"0"0,1 0 0 0 0,-1-1 0 0 0,1 1 0 0 0,-1 0 0 0 0,1 0 0 0 0,-1 0 1 0 0,0 0-1 0 0,0 0 0 0 0,1 0 0 0 0,-1 0 0 0 0,0 1 0 0 0,0-1 0 0 0,0 0 1 0 0,0 0-1 0 0,0 1 0 0 0,0-1 0 0 0,0 1 0 0 0,0-1 0 0 0,0 1 0 0 0,0-1 1 0 0,-1 1-1 0 0,1-1 0 0 0,0 1 0 0 0,-2 0 0 0 0,-38-8 1435 0 0,34 7-1826 0 0,-9-1 423 0 0,0 1-1 0 0,0 1 0 0 0,0 0 1 0 0,-31 6-1 0 0,-66 19 111 0 0,102-23-175 0 0,-189 56 567 0 0,153-43-466 0 0,36-10-91 0 0,-1-2 0 0 0,1 1-1 0 0,-1-1 1 0 0,0-1 0 0 0,-23 2 0 0 0,-214 8 510 0 0,130-12 58 0 0,6 5-342 0 0,34 0-214 0 0,-132-10 11 0 0,-27 1-7 0 0,34 26-31 0 0,110-9-4 0 0,-98-1 0 0 0,93-12 1 0 0,-17-2 68 0 0,-170 21 1 0 0,204-11-90 0 0,-95-3 0 0 0,104-6 0 0 0,0 4 0 0 0,-75 13 0 0 0,19 7 0 0 0,-1-6 0 0 0,-152 0 0 0 0,189-18 0 0 0,19-1 0 0 0,-116 12 0 0 0,30 9 26 0 0,-64 9-593 0 0,186-22-2140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49.902"/>
    </inkml:context>
    <inkml:brush xml:id="br0">
      <inkml:brushProperty name="width" value="0.1" units="cm"/>
      <inkml:brushProperty name="height" value="0.1" units="cm"/>
      <inkml:brushProperty name="color" value="#E71224"/>
    </inkml:brush>
  </inkml:definitions>
  <inkml:trace contextRef="#ctx0" brushRef="#br0">1819 33 3223 0 0,'-4'-2'138'0'0,"1"-1"-1"0"0,0 1 1 0 0,-1-1-1 0 0,0 1 0 0 0,0 1 1 0 0,0-1-1 0 0,0 0 1 0 0,0 1-1 0 0,0 0 0 0 0,0 0 1 0 0,-7-1-1 0 0,-55-3 197 0 0,35 3-295 0 0,-56-2 1296 0 0,0 4 0 0 0,-104 14 0 0 0,88 2-685 0 0,-24 2-385 0 0,80-17-37 0 0,-74-8 1 0 0,78 2 131 0 0,-1 3-1 0 0,-54 4 1 0 0,-248 34 410 0 0,171-31-215 0 0,16 0-4320 0 0,118-2-209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9:54.624"/>
    </inkml:context>
    <inkml:brush xml:id="br0">
      <inkml:brushProperty name="width" value="0.1" units="cm"/>
      <inkml:brushProperty name="height" value="0.1" units="cm"/>
      <inkml:brushProperty name="color" value="#F4F91B"/>
    </inkml:brush>
  </inkml:definitions>
  <inkml:trace contextRef="#ctx0" brushRef="#br0">2225 82 455 0 0,'-25'-5'1212'0'0,"0"1"0"0"0,-1 1 0 0 0,-30 0 0 0 0,-80 7-975 0 0,95-1 153 0 0,-9-1-88 0 0,-126 3 468 0 0,144-6-630 0 0,-1-2-1 0 0,0-1 0 0 0,-42-11 0 0 0,34 7 63 0 0,1 2-1 0 0,-1 2 0 0 0,-47 0 1 0 0,5 1 48 0 0,-65-13 94 0 0,86 8-56 0 0,0 2 0 0 0,-68 3 0 0 0,-82 11 378 0 0,36-3-560 0 0,-18 2 198 0 0,156-4-1081 0 0,-1 3 0 0 0,1 1 0 0 0,-39 13 0 0 0,29-5-2559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9:56.030"/>
    </inkml:context>
    <inkml:brush xml:id="br0">
      <inkml:brushProperty name="width" value="0.1" units="cm"/>
      <inkml:brushProperty name="height" value="0.1" units="cm"/>
      <inkml:brushProperty name="color" value="#F4F91B"/>
    </inkml:brush>
  </inkml:definitions>
  <inkml:trace contextRef="#ctx0" brushRef="#br0">2558 10 455 0 0,'-2'-2'111'0'0,"1"1"-1"0"0,-1 0 0 0 0,0 0 0 0 0,0 1 0 0 0,1-1 0 0 0,-1 0 1 0 0,0 1-1 0 0,0-1 0 0 0,0 1 0 0 0,0-1 0 0 0,0 1 0 0 0,0 0 0 0 0,0 0 1 0 0,0 0-1 0 0,0 0 0 0 0,0 0 0 0 0,0 0 0 0 0,0 1 0 0 0,0-1 1 0 0,-2 2-1 0 0,-47 15 217 0 0,34-10-246 0 0,-24 8 80 0 0,-92 27 1342 0 0,58-22-853 0 0,45-11-374 0 0,-1-1 0 0 0,-55 6 0 0 0,-834-1 2266 0 0,867-15-2487 0 0,-85-4 269 0 0,-208 18-1 0 0,164 4-220 0 0,-21 2-55 0 0,49 10-219 0 0,99-12 43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19:58.863"/>
    </inkml:context>
    <inkml:brush xml:id="br0">
      <inkml:brushProperty name="width" value="0.1" units="cm"/>
      <inkml:brushProperty name="height" value="0.1" units="cm"/>
      <inkml:brushProperty name="color" value="#F4F91B"/>
    </inkml:brush>
  </inkml:definitions>
  <inkml:trace contextRef="#ctx0" brushRef="#br0">4510 1 2471 0 0,'-11'2'209'0'0,"-1"0"-1"0"0,0 0 0 0 0,0-1 0 0 0,0-1 0 0 0,-18-1 0 0 0,-12 1 211 0 0,-4 1-166 0 0,-2 1 335 0 0,-54 9-1 0 0,-259 33-448 0 0,136-33 1056 0 0,144-6-589 0 0,-1-3 0 0 0,-86-10 0 0 0,-20 5-428 0 0,60 3-68 0 0,-182 2-46 0 0,237 4-42 0 0,1 2-1 0 0,-90 22 0 0 0,104-13 1 0 0,0 2-1 0 0,-60 28 0 0 0,89-34-21 0 0,-2-2 0 0 0,1-2 0 0 0,-54 10 0 0 0,-96 2 0 0 0,-63 6 0 0 0,75-7 0 0 0,95-16 32 0 0,-1-4 0 0 0,-91-10 0 0 0,51 2 11 0 0,43 8 16 0 0,0 3 0 0 0,-88 14 1 0 0,-24 3 15 0 0,142-18-79 0 0,-124 11-123 0 0,127-8 19 0 0,1 2 0 0 0,-51 16 1 0 0,34-4-407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0:03.726"/>
    </inkml:context>
    <inkml:brush xml:id="br0">
      <inkml:brushProperty name="width" value="0.1" units="cm"/>
      <inkml:brushProperty name="height" value="0.1" units="cm"/>
      <inkml:brushProperty name="color" value="#F4F91B"/>
    </inkml:brush>
  </inkml:definitions>
  <inkml:trace contextRef="#ctx0" brushRef="#br0">3904 16 3367 0 0,'-2'-1'105'0'0,"0"-1"-1"0"0,0 0 1 0 0,-1 1-1 0 0,1-1 1 0 0,0 1-1 0 0,-1 0 1 0 0,1 0-1 0 0,-1 0 1 0 0,0 0-1 0 0,1 0 1 0 0,-1 0-1 0 0,0 1 1 0 0,1 0-1 0 0,-1-1 1 0 0,0 1-1 0 0,0 0 1 0 0,1 0-1 0 0,-1 0 1 0 0,0 1-1 0 0,0-1 0 0 0,1 1 1 0 0,-4 0-1 0 0,-9 4 46 0 0,0 0-1 0 0,1 1 0 0 0,-15 7 1 0 0,-19 8 297 0 0,43-19-406 0 0,-36 11 441 0 0,0-2 0 0 0,-1-2-1 0 0,-78 8 1 0 0,-54-18 352 0 0,96-2-488 0 0,-94 10 0 0 0,-68 11-118 0 0,127-13-61 0 0,-167 31 0 0 0,112-3-95 0 0,-186 12 0 0 0,175-27-76 0 0,-59 4 88 0 0,-172-10 284 0 0,-10 0 48 0 0,45 14-465 0 0,216-3-3079 0 0,47-1-599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2:50.677"/>
    </inkml:context>
    <inkml:brush xml:id="br0">
      <inkml:brushProperty name="width" value="0.1" units="cm"/>
      <inkml:brushProperty name="height" value="0.1" units="cm"/>
      <inkml:brushProperty name="color" value="#E71224"/>
    </inkml:brush>
  </inkml:definitions>
  <inkml:trace contextRef="#ctx0" brushRef="#br0">29 4 15175 0 0,'-1'-1'64'0'0,"0"1"0"0"0,1-1-1 0 0,-1 1 1 0 0,0 0-1 0 0,0-1 1 0 0,0 1 0 0 0,0 0-1 0 0,0 0 1 0 0,0-1 0 0 0,-1 1-1 0 0,1 0 1 0 0,0 0 0 0 0,0 0-1 0 0,0 1 1 0 0,0-1 0 0 0,0 0-1 0 0,0 0 1 0 0,0 0-1 0 0,0 1 1 0 0,-1 0 0 0 0,1-1-34 0 0,1 1 0 0 0,-1 0 1 0 0,0-1-1 0 0,1 1 0 0 0,-1 0 1 0 0,1 0-1 0 0,-1-1 1 0 0,1 1-1 0 0,0 0 0 0 0,-1 0 1 0 0,1 0-1 0 0,0-1 0 0 0,0 1 1 0 0,-1 0-1 0 0,1 0 0 0 0,0 0 1 0 0,0 0-1 0 0,0 1 0 0 0,1 6 99 0 0,0 0-1 0 0,0 0 1 0 0,0 0-1 0 0,4 9 1 0 0,-3-9 165 0 0,235 718 3656 0 0,-220-679-3798 0 0,16 43-71 0 0,51 165 166 0 0,-82-226-1101 0 0,-4-17-364 0 0,2-12 1172 0 0,-1 0 0 0 0,1 0 0 0 0,0 0 1 0 0,0 0-1 0 0,-1 1 0 0 0,1-1 0 0 0,0 0 0 0 0,0 0 0 0 0,-1 0 0 0 0,1 0 1 0 0,0 0-1 0 0,-1 0 0 0 0,1 0 0 0 0,0 0 0 0 0,0 0 0 0 0,-1-1 1 0 0,1 1-1 0 0,0 0 0 0 0,0 0 0 0 0,-1 0 0 0 0,1 0 0 0 0,0 0 0 0 0,0 0 1 0 0,-1 0-1 0 0,1-1 0 0 0,0 1 0 0 0,0 0 0 0 0,0 0 0 0 0,-1 0 1 0 0,1 0-1 0 0,0-1 0 0 0,0 1 0 0 0,0 0 0 0 0,0 0 0 0 0,-1-1 0 0 0,1 1 1 0 0,0 0-1 0 0,0 0 0 0 0,0-1 0 0 0,0 1 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2:51.277"/>
    </inkml:context>
    <inkml:brush xml:id="br0">
      <inkml:brushProperty name="width" value="0.1" units="cm"/>
      <inkml:brushProperty name="height" value="0.1" units="cm"/>
      <inkml:brushProperty name="color" value="#E71224"/>
    </inkml:brush>
  </inkml:definitions>
  <inkml:trace contextRef="#ctx0" brushRef="#br0">380 8 13359 0 0,'-1'0'77'0'0,"1"-1"0"0"0,-1 0 0 0 0,0 1 0 0 0,1-1 0 0 0,-1 0 0 0 0,0 1 0 0 0,0-1 0 0 0,0 1 0 0 0,0-1 0 0 0,1 1 0 0 0,-1 0 0 0 0,0-1 0 0 0,0 1 0 0 0,0 0 0 0 0,0 0 0 0 0,0-1 0 0 0,0 1 0 0 0,0 0 0 0 0,0 0 0 0 0,0 0 0 0 0,0 0 0 0 0,0 0 0 0 0,0 1 0 0 0,0-1 0 0 0,0 0 0 0 0,0 0 0 0 0,1 1 0 0 0,-1-1 0 0 0,0 0 0 0 0,0 1 0 0 0,0-1 0 0 0,0 1-1 0 0,0-1 1 0 0,1 1 0 0 0,-3 1 0 0 0,0 1 518 0 0,1 1-1 0 0,-1 0 1 0 0,1 0-1 0 0,-1 0 0 0 0,1 1 1 0 0,-3 6-1 0 0,-38 117 994 0 0,34-95-1549 0 0,-1-1 0 0 0,-2 0 0 0 0,-1 0 0 0 0,-1-2 1 0 0,-23 37-1 0 0,16-39 41 0 0,-1-1 1 0 0,-1-1-1 0 0,-31 28 0 0 0,38-45 3 0 0,13-9-15 0 0,10-7-51 0 0,24-18-2 0 0,2 3 0 0 0,0 0 0 0 0,1 2-1 0 0,67-28 1 0 0,-78 39-26 0 0,0 1 0 0 0,0 1-1 0 0,0 2 1 0 0,1 0 0 0 0,-1 1 0 0 0,1 2-1 0 0,0 0 1 0 0,0 2 0 0 0,31 2-1 0 0,-45 0 7 0 0,-1 0-1 0 0,0 1 0 0 0,0 0 1 0 0,-1 0-1 0 0,1 1 0 0 0,0 0 1 0 0,-1 0-1 0 0,0 1 0 0 0,0 0 0 0 0,-1 0 1 0 0,1 1-1 0 0,-1 0 0 0 0,0 1 1 0 0,-1-1-1 0 0,1 1 0 0 0,-1 1 1 0 0,-1-1-1 0 0,7 11 0 0 0,-5-6 67 0 0,0 0-1 0 0,-1 1 1 0 0,0 0-1 0 0,-1 0 1 0 0,0 0 0 0 0,-1 1-1 0 0,-1 0 1 0 0,0 0-1 0 0,-1 0 1 0 0,0 0 0 0 0,-1 22-1 0 0,-2-25 24 0 0,-1 0 0 0 0,0 0 1 0 0,-1 0-1 0 0,0 0 0 0 0,0 0 0 0 0,-2-1 0 0 0,1 1 0 0 0,-1-1 1 0 0,-1-1-1 0 0,-11 17 0 0 0,5-9 130 0 0,-2 0 0 0 0,0-1 0 0 0,-1-1 0 0 0,-29 24 0 0 0,8-12-114 0 0,-1-1 0 0 0,-1-2 0 0 0,-1-2-1 0 0,-1-1 1 0 0,-1-2 0 0 0,-1-2 0 0 0,-77 21 0 0 0,42-14-216 0 0,56-16-240 0 0,-1-1 0 0 0,1-1 0 0 0,-41 5 0 0 0,62-10 248 0 0,-1-1 0 0 0,1 0 0 0 0,-1 0 0 0 0,1 0 0 0 0,-1 0 0 0 0,1 0 0 0 0,-1 0 0 0 0,1 0 0 0 0,-1 0 0 0 0,1 0 1 0 0,-1 0-1 0 0,1 0 0 0 0,-1 0 0 0 0,1-1 0 0 0,-1 1 0 0 0,1 0 0 0 0,-1 0 0 0 0,1 0 0 0 0,-1-1 0 0 0,1 1 0 0 0,0 0 0 0 0,-1-1 0 0 0,1 1 0 0 0,-1-1 0 0 0,4-9-2150 0 0,17-9-142 0 0,20-6-3332 0 0,-17 10 814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2:51.780"/>
    </inkml:context>
    <inkml:brush xml:id="br0">
      <inkml:brushProperty name="width" value="0.1" units="cm"/>
      <inkml:brushProperty name="height" value="0.1" units="cm"/>
      <inkml:brushProperty name="color" value="#E71224"/>
    </inkml:brush>
  </inkml:definitions>
  <inkml:trace contextRef="#ctx0" brushRef="#br0">308 402 4607 0 0,'73'-84'2426'0'0,"-50"60"-1296"0"0,-1-2 0 0 0,26-37 0 0 0,-46 60-1104 0 0,-1 1 0 0 0,1-1-1 0 0,-1 0 1 0 0,1 1-1 0 0,-1-1 1 0 0,0 0 0 0 0,0 0-1 0 0,0 0 1 0 0,-1 0-1 0 0,1 0 1 0 0,-1 0 0 0 0,1 0-1 0 0,-1-1 1 0 0,0 1-1 0 0,0 0 1 0 0,-1 0 0 0 0,1 0-1 0 0,0 0 1 0 0,-1 0-1 0 0,0 0 1 0 0,0 0 0 0 0,0 0-1 0 0,0 0 1 0 0,0 0-1 0 0,-1 1 1 0 0,1-1 0 0 0,-1 0-1 0 0,0 1 1 0 0,-2-4-1 0 0,-1 1 58 0 0,0 0-1 0 0,0 1 1 0 0,-1 0-1 0 0,1 0 1 0 0,-1 0-1 0 0,0 0 1 0 0,0 1-1 0 0,0 0 0 0 0,0 0 1 0 0,0 1-1 0 0,-1 0 1 0 0,-8-2-1 0 0,-1 0 255 0 0,0 1 0 0 0,-1 1 0 0 0,0 1 0 0 0,0 1-1 0 0,1 0 1 0 0,-1 1 0 0 0,0 0 0 0 0,1 2 0 0 0,-1 0 0 0 0,1 0-1 0 0,-18 8 1 0 0,24-8-196 0 0,0 2-1 0 0,0-1 1 0 0,1 1-1 0 0,-1 1 1 0 0,1 0-1 0 0,0 0 1 0 0,1 1-1 0 0,0 0 1 0 0,0 0 0 0 0,0 1-1 0 0,1 0 1 0 0,0 1-1 0 0,0-1 1 0 0,1 1-1 0 0,1 0 1 0 0,-1 1-1 0 0,1-1 1 0 0,-3 12-1 0 0,3-9-53 0 0,1 1 0 0 0,1 0 0 0 0,0 0 0 0 0,1 1 0 0 0,0-1-1 0 0,1 0 1 0 0,1 1 0 0 0,0-1 0 0 0,1 1 0 0 0,0-1 0 0 0,1 0 0 0 0,1 1-1 0 0,5 17 1 0 0,-5-23-61 0 0,0 0 0 0 0,0 0 0 0 0,1 0 0 0 0,0-1 0 0 0,0 0-1 0 0,1 1 1 0 0,0-2 0 0 0,0 1 0 0 0,1-1 0 0 0,0 1 0 0 0,0-2 0 0 0,0 1-1 0 0,1-1 1 0 0,-1 0 0 0 0,1 0 0 0 0,1 0 0 0 0,-1-1 0 0 0,1 0-1 0 0,-1-1 1 0 0,1 0 0 0 0,0 0 0 0 0,11 2 0 0 0,-9-3-11 0 0,0-1-1 0 0,1 0 1 0 0,-1 0 0 0 0,0-1-1 0 0,1 0 1 0 0,-1-1 0 0 0,0 0 0 0 0,1-1-1 0 0,-1 0 1 0 0,0 0 0 0 0,0-1-1 0 0,0-1 1 0 0,-1 0 0 0 0,1 0 0 0 0,-1-1-1 0 0,14-8 1 0 0,-15 7-11 0 0,-1 0-1 0 0,0 0 1 0 0,0 0 0 0 0,0-1-1 0 0,-1 0 1 0 0,1 0 0 0 0,-2 0-1 0 0,1-1 1 0 0,-1 0 0 0 0,0 0-1 0 0,-1 0 1 0 0,0-1 0 0 0,0 0-1 0 0,-1 0 1 0 0,0 0 0 0 0,-1 0 0 0 0,0 0-1 0 0,1-13 1 0 0,-2 8-63 0 0,-1-1 1 0 0,0 1-1 0 0,-1-1 1 0 0,-1 1-1 0 0,-5-24 1 0 0,-28-66-356 0 0,2 1 243 0 0,28 77 159 0 0,5 24 12 0 0,0 1 1 0 0,-1 0-1 0 0,1 0 0 0 0,0 0 0 0 0,0 0 0 0 0,0 0 0 0 0,0 0 0 0 0,1 0 0 0 0,-1 0 0 0 0,0 0 0 0 0,0 0 0 0 0,1 0 0 0 0,-1 0 0 0 0,0 0 0 0 0,1 0 0 0 0,-1 0 0 0 0,1 0 0 0 0,-1 0 0 0 0,1 0 0 0 0,0 0 0 0 0,0 0 0 0 0,0 0 8 0 0,0 1 0 0 0,-1 0 0 0 0,1 0 0 0 0,0 0 0 0 0,-1 0 0 0 0,1 0 0 0 0,0 0 0 0 0,-1 0 0 0 0,1 1-1 0 0,0-1 1 0 0,0 0 0 0 0,-1 0 0 0 0,1 0 0 0 0,0 1 0 0 0,-1-1 0 0 0,1 0 0 0 0,-1 1 0 0 0,1-1 0 0 0,0 0 0 0 0,-1 1 0 0 0,1-1 0 0 0,-1 1-1 0 0,1-1 1 0 0,0 2 0 0 0,15 16 263 0 0,-12-13-204 0 0,40 45-116 0 0,95 100 1573 0 0,-116-128-1377 0 0,0-2 1 0 0,2 0-1 0 0,1-1 1 0 0,37 21-1 0 0,-51-34-332 0 0,-1 0-1 0 0,1-1 1 0 0,0 0 0 0 0,1-1-1 0 0,-1-1 1 0 0,1 1-1 0 0,14 0 1 0 0,-22-3-87 0 0,0-1 1 0 0,-1 0-1 0 0,1 0 1 0 0,0-1-1 0 0,0 1 1 0 0,-1-1-1 0 0,1 0 1 0 0,0 0-1 0 0,-1-1 1 0 0,1 1-1 0 0,-1-1 1 0 0,1 0-1 0 0,-1 0 1 0 0,0 0-1 0 0,0-1 1 0 0,0 0-1 0 0,0 0 1 0 0,0 0-1 0 0,-1 0 1 0 0,1 0-1 0 0,-1-1 1 0 0,4-5-1 0 0,6-10-1508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2:52.158"/>
    </inkml:context>
    <inkml:brush xml:id="br0">
      <inkml:brushProperty name="width" value="0.1" units="cm"/>
      <inkml:brushProperty name="height" value="0.1" units="cm"/>
      <inkml:brushProperty name="color" value="#E71224"/>
    </inkml:brush>
  </inkml:definitions>
  <inkml:trace contextRef="#ctx0" brushRef="#br0">49 14 10223 0 0,'-3'-2'326'0'0,"0"0"0"0"0,0 0 0 0 0,0 1 0 0 0,-1-1 0 0 0,1 1 0 0 0,0 0 0 0 0,-1 0 0 0 0,-3-1 0 0 0,6 2-224 0 0,1 0 0 0 0,-1 0 0 0 0,1 0 0 0 0,-1 0 0 0 0,1 0 1 0 0,-1 0-1 0 0,1 1 0 0 0,-1-1 0 0 0,1 0 0 0 0,-1 0 0 0 0,1 0 0 0 0,-1 0 0 0 0,1 1 0 0 0,-1-1 0 0 0,1 0 0 0 0,-1 1 0 0 0,1-1 0 0 0,0 0 0 0 0,-1 1 0 0 0,1-1 0 0 0,0 0 0 0 0,-1 1 0 0 0,0 0 0 0 0,1 0-2 0 0,-1 1 0 0 0,1-1 0 0 0,-1 1 0 0 0,1-1 0 0 0,0 1 0 0 0,-1 0 0 0 0,1-1 0 0 0,0 1 0 0 0,0-1 0 0 0,0 1 0 0 0,0 2 0 0 0,2 4 104 0 0,-1-1 0 0 0,1 0 0 0 0,0 0 0 0 0,1 0 0 0 0,0 0 0 0 0,0 0 0 0 0,0 0 1 0 0,5 6-1 0 0,1 2 20 0 0,1-1 1 0 0,16 18 0 0 0,-11-15-199 0 0,1-1 0 0 0,1-1 0 0 0,0 0 0 0 0,28 18 0 0 0,-29-28-496 0 0,-15-6 416 0 0,-1 1 0 0 0,0 0 0 0 0,1 0 0 0 0,-1 0 0 0 0,1 0 0 0 0,-1 0 0 0 0,0 0 0 0 0,1 0 0 0 0,-1-1 0 0 0,0 1 0 0 0,1 0 0 0 0,-1 0 0 0 0,0 0 0 0 0,0-1 0 0 0,1 1 0 0 0,-1 0-1 0 0,0-1 1 0 0,0 1 0 0 0,1 0 0 0 0,-1 0 0 0 0,0-1 0 0 0,0 1 0 0 0,0 0 0 0 0,1-1 0 0 0,-1 1 0 0 0,0 0 0 0 0,0-1 0 0 0,0 1 0 0 0,0-1 0 0 0,0 1 0 0 0,0 0 0 0 0,0-1 0 0 0,0 1 0 0 0,0 0 0 0 0,0-1 0 0 0,0 1 0 0 0,0-1 0 0 0,0 0 0 0 0,-3-9-1753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2:52.587"/>
    </inkml:context>
    <inkml:brush xml:id="br0">
      <inkml:brushProperty name="width" value="0.1" units="cm"/>
      <inkml:brushProperty name="height" value="0.1" units="cm"/>
      <inkml:brushProperty name="color" value="#E71224"/>
    </inkml:brush>
  </inkml:definitions>
  <inkml:trace contextRef="#ctx0" brushRef="#br0">23 81 17335 0 0,'-11'-20'768'0'0,"5"7"160"0"0,3 6-744 0 0,1 2-184 0 0,2 1 0 0 0,4 2 0 0 0,-1 0 328 0 0,5 0 32 0 0,3-3 8 0 0,3-2 0 0 0,8 1-840 0 0,0 2-168 0 0,0 3-32 0 0,-2-1-6944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2:52.982"/>
    </inkml:context>
    <inkml:brush xml:id="br0">
      <inkml:brushProperty name="width" value="0.1" units="cm"/>
      <inkml:brushProperty name="height" value="0.1" units="cm"/>
      <inkml:brushProperty name="color" value="#E71224"/>
    </inkml:brush>
  </inkml:definitions>
  <inkml:trace contextRef="#ctx0" brushRef="#br0">197 149 11055 0 0,'-2'-1'380'0'0,"-1"0"-1"0"0,1 1 1 0 0,-1-1 0 0 0,1 0-1 0 0,-1 1 1 0 0,0 0-1 0 0,1 0 1 0 0,-1 0 0 0 0,0 0-1 0 0,1 0 1 0 0,-1 0-1 0 0,0 1 1 0 0,1-1-1 0 0,-1 1 1 0 0,-4 1 0 0 0,-2 1-339 0 0,0 1 0 0 0,0-1 1 0 0,-11 8-1 0 0,12-6-55 0 0,0 1 0 0 0,1 0 1 0 0,0 0-1 0 0,0 1 0 0 0,0 0 0 0 0,1 0 0 0 0,0 1 1 0 0,1 0-1 0 0,0 0 0 0 0,0 0 0 0 0,0 0 0 0 0,1 1 1 0 0,1 0-1 0 0,-1 0 0 0 0,1 0 0 0 0,-3 16 1 0 0,3-10 248 0 0,1 0 1 0 0,1 0-1 0 0,0 0 1 0 0,0 1-1 0 0,2-1 1 0 0,0 0-1 0 0,1 0 1 0 0,0 0 0 0 0,9 28-1 0 0,-9-36-180 0 0,0-1-1 0 0,1 1 0 0 0,0-1 1 0 0,0 0-1 0 0,0 0 1 0 0,1 0-1 0 0,0-1 1 0 0,0 1-1 0 0,1-1 1 0 0,-1 0-1 0 0,1 0 0 0 0,0 0 1 0 0,0-1-1 0 0,1 0 1 0 0,-1 0-1 0 0,1 0 1 0 0,0 0-1 0 0,0-1 0 0 0,1 0 1 0 0,-1-1-1 0 0,0 1 1 0 0,14 2-1 0 0,-11-4-43 0 0,0 0 0 0 0,0 0-1 0 0,1-1 1 0 0,-1 0 0 0 0,0-1 0 0 0,1 0-1 0 0,-1 0 1 0 0,0-1 0 0 0,0 0 0 0 0,0-1-1 0 0,0 0 1 0 0,0 0 0 0 0,-1-1 0 0 0,1 0-1 0 0,-1-1 1 0 0,10-7 0 0 0,-6 4-27 0 0,-2-1 0 0 0,0 0 0 0 0,0 0 0 0 0,0-1 0 0 0,-1-1 0 0 0,-1 0 0 0 0,0 0 0 0 0,0 0 0 0 0,-1-1 0 0 0,0 0 0 0 0,-1 0 0 0 0,-1-1 0 0 0,0 0 0 0 0,4-17 0 0 0,-5 13-48 0 0,-1-1 1 0 0,0 0-1 0 0,-1 0 0 0 0,-1 0 0 0 0,-1 0 0 0 0,-1 0 1 0 0,0 0-1 0 0,-1 0 0 0 0,-1 0 0 0 0,-7-23 1 0 0,3 18 58 0 0,-20-43 1 0 0,23 57-5 0 0,-1 0-1 0 0,0 0 0 0 0,-1 1 1 0 0,0 0-1 0 0,0 0 0 0 0,-1 0 1 0 0,-9-8-1 0 0,16 16 10 0 0,0 0 0 0 0,0 0 0 0 0,0 0 0 0 0,-1-1 0 0 0,1 1 1 0 0,0 0-1 0 0,0 0 0 0 0,0 0 0 0 0,0 0 0 0 0,0 0 0 0 0,0 0 0 0 0,0 0 0 0 0,0 0 0 0 0,0 0 0 0 0,0 0 0 0 0,0 0 0 0 0,0 0 0 0 0,-1 0 0 0 0,1 0 0 0 0,0 0 0 0 0,0 0 0 0 0,0 0 0 0 0,0 0 0 0 0,0-1 0 0 0,0 1 1 0 0,0 0-1 0 0,0 0 0 0 0,0 0 0 0 0,-1 0 0 0 0,1 1 0 0 0,0-1 0 0 0,0 0 0 0 0,0 0 0 0 0,0 0 0 0 0,0 0 0 0 0,0 0 0 0 0,0 0 0 0 0,0 0 0 0 0,0 0 0 0 0,-1 0 0 0 0,1 0 0 0 0,0 0 0 0 0,0 0 0 0 0,0 0 0 0 0,0 0 1 0 0,0 0-1 0 0,0 0 0 0 0,0 0 0 0 0,0 0 0 0 0,0 1 0 0 0,0-1 0 0 0,0 0 0 0 0,0 0 0 0 0,0 0 0 0 0,0 0 0 0 0,0 0 0 0 0,0 0 0 0 0,0 0 0 0 0,0 0 0 0 0,0 0 0 0 0,0 1 0 0 0,0 9 48 0 0,6 11 77 0 0,4 1-23 0 0,1 0 1 0 0,1-1-1 0 0,0-1 0 0 0,2 0 1 0 0,0-1-1 0 0,2 0 0 0 0,0-1 0 0 0,1-1 1 0 0,0-1-1 0 0,2 0 0 0 0,-1-1 1 0 0,2-1-1 0 0,24 13 0 0 0,-30-20-516 0 0,0 0 0 0 0,0-1-1 0 0,0-1 1 0 0,1 0 0 0 0,0-1 0 0 0,15 2-1 0 0,-24-5 110 0 0,0 0 0 0 0,-1-1 0 0 0,1 0 0 0 0,0 0 0 0 0,0-1 0 0 0,-1 0 0 0 0,1 1 0 0 0,7-4 0 0 0,-9 3 128 0 0,-1 0 1 0 0,0-1-1 0 0,0 1 0 0 0,0-1 1 0 0,0 0-1 0 0,0 0 0 0 0,-1 0 1 0 0,1 0-1 0 0,-1 0 0 0 0,1-1 1 0 0,-1 1-1 0 0,0-1 0 0 0,0 1 1 0 0,0-1-1 0 0,2-4 0 0 0,4-9-5423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52.129"/>
    </inkml:context>
    <inkml:brush xml:id="br0">
      <inkml:brushProperty name="width" value="0.1" units="cm"/>
      <inkml:brushProperty name="height" value="0.1" units="cm"/>
      <inkml:brushProperty name="color" value="#E71224"/>
    </inkml:brush>
  </inkml:definitions>
  <inkml:trace contextRef="#ctx0" brushRef="#br0">1094 84 1927 0 0,'-68'-1'1674'0'0,"-1"-3"0"0"0,-72-13 0 0 0,10 3 356 0 0,-14-2-450 0 0,-41-12 84 0 0,151 25-1479 0 0,0 3 1 0 0,0 0-1 0 0,-47 8 1 0 0,2 5-553 0 0,30-3-2781 0 0,13-2-911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2:53.394"/>
    </inkml:context>
    <inkml:brush xml:id="br0">
      <inkml:brushProperty name="width" value="0.1" units="cm"/>
      <inkml:brushProperty name="height" value="0.1" units="cm"/>
      <inkml:brushProperty name="color" value="#E71224"/>
    </inkml:brush>
  </inkml:definitions>
  <inkml:trace contextRef="#ctx0" brushRef="#br0">1 33 16151 0 0,'1'1'108'0'0,"1"-1"-1"0"0,0 1 0 0 0,-1-1 1 0 0,1 1-1 0 0,-1 0 1 0 0,1-1-1 0 0,0 1 1 0 0,-1 0-1 0 0,0 0 0 0 0,1 0 1 0 0,-1 0-1 0 0,0 0 1 0 0,1 0-1 0 0,-1 1 0 0 0,1 1 1 0 0,9 6-28 0 0,14 10 205 0 0,0 2 1 0 0,-2 0-1 0 0,22 26 0 0 0,-6-6-183 0 0,95 102 61 0 0,11 11-116 0 0,-107-117-49 0 0,83 62 0 0 0,-114-94 8 0 0,-4-3 7 0 0,0 0 1 0 0,0 1-1 0 0,0-1 1 0 0,1 0 0 0 0,-1 0-1 0 0,0-1 1 0 0,1 1-1 0 0,0-1 1 0 0,-1 0-1 0 0,7 2 1 0 0,-10-6 126 0 0,-1 1 1 0 0,1-1-1 0 0,-1 1 1 0 0,1 0-1 0 0,-1-1 1 0 0,0 1-1 0 0,0 0 1 0 0,0-1-1 0 0,0 1 1 0 0,-3-3-1 0 0,-27-46 291 0 0,3-1 0 0 0,-36-88 0 0 0,39 77-597 0 0,-21-54-457 0 0,41 99 405 0 0,0 0-1 0 0,1 0 1 0 0,0-1 0 0 0,0-27-1 0 0,3 41 196 0 0,1 0-1 0 0,0 1 1 0 0,0-1-1 0 0,1 0 1 0 0,0 0 0 0 0,-1 1-1 0 0,2-1 1 0 0,-1 0-1 0 0,0 1 1 0 0,1-1-1 0 0,0 1 1 0 0,0 0-1 0 0,5-9 1 0 0,-5 11 77 0 0,0 0 0 0 0,1 0 0 0 0,-1 0 0 0 0,0 1 0 0 0,1-1 0 0 0,-1 0 0 0 0,1 1 0 0 0,-1 0 1 0 0,1 0-1 0 0,0-1 0 0 0,-1 2 0 0 0,1-1 0 0 0,0 0 0 0 0,0 0 0 0 0,0 1 0 0 0,0 0 0 0 0,0-1 0 0 0,0 1 0 0 0,0 0 0 0 0,0 1 0 0 0,-1-1 0 0 0,1 0 0 0 0,5 2 1 0 0,16 5 229 0 0,-1 0 0 0 0,0 2 1 0 0,0 0-1 0 0,-1 1 1 0 0,30 20-1 0 0,-1-2-36 0 0,72 38 11 0 0,225 104-1631 0 0,-300-150-139 0 0,1 0-3843 0 0,-7-2-1320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2:54.246"/>
    </inkml:context>
    <inkml:brush xml:id="br0">
      <inkml:brushProperty name="width" value="0.1" units="cm"/>
      <inkml:brushProperty name="height" value="0.1" units="cm"/>
      <inkml:brushProperty name="color" value="#E71224"/>
    </inkml:brush>
  </inkml:definitions>
  <inkml:trace contextRef="#ctx0" brushRef="#br0">2 15 13359 0 0,'-1'-1'43'0'0,"1"1"0"0"0,0-1 0 0 0,0 1-1 0 0,0-1 1 0 0,0 1 0 0 0,-1-1 0 0 0,1 1 0 0 0,0-1-1 0 0,0 1 1 0 0,0-1 0 0 0,0 1 0 0 0,0-1-1 0 0,0 1 1 0 0,0-1 0 0 0,1 1 0 0 0,-1-1 0 0 0,0 1-1 0 0,0 0 1 0 0,0-1 0 0 0,0 1 0 0 0,1-1-1 0 0,-1 1 1 0 0,0-1 0 0 0,0 1 0 0 0,1-1 0 0 0,-1 1-1 0 0,0 0 1 0 0,1-1 0 0 0,18 0 812 0 0,9 4 10 0 0,109 11 662 0 0,-82-7-2639 0 0,92 24-1 0 0,-140-30 892 0 0,0 2 0 0 0,0-1 0 0 0,0 1 0 0 0,0 0 0 0 0,0 0 0 0 0,9 6 0 0 0,-15-8 203 0 0,0 0 0 0 0,0 0 0 0 0,0 1-1 0 0,0-1 1 0 0,0 0 0 0 0,0 0 0 0 0,0 0 0 0 0,0 1 0 0 0,-1-1-1 0 0,1 0 1 0 0,0 1 0 0 0,-1-1 0 0 0,1 1 0 0 0,-1-1 0 0 0,0 0-1 0 0,1 1 1 0 0,-1-1 0 0 0,0 1 0 0 0,0-1 0 0 0,0 1 0 0 0,0 0-1 0 0,0-1 1 0 0,0 1 0 0 0,0-1 0 0 0,0 1 0 0 0,-1-1 0 0 0,1 0-1 0 0,-1 1 1 0 0,1-1 0 0 0,-1 1 0 0 0,0-1 0 0 0,1 0-1 0 0,-1 1 1 0 0,0-1 0 0 0,0 0 0 0 0,0 0 0 0 0,-1 2 0 0 0,-9 11 378 0 0,0 1-1 0 0,-1-2 1 0 0,-1 0 0 0 0,0 0 0 0 0,-1-1 0 0 0,-21 13 0 0 0,-98 56 1973 0 0,103-64-2068 0 0,-1 0 40 0 0,14-9-63 0 0,-1 2-1 0 0,1 0 0 0 0,1 1 1 0 0,0 0-1 0 0,-24 24 0 0 0,40-35-239 0 0,-1 0 1 0 0,1 0-1 0 0,0 1 0 0 0,-1-1 0 0 0,1 0 0 0 0,0 0 0 0 0,0 1 1 0 0,-1-1-1 0 0,1 0 0 0 0,0 1 0 0 0,0-1 0 0 0,0 0 1 0 0,-1 1-1 0 0,1-1 0 0 0,0 0 0 0 0,0 1 0 0 0,0-1 1 0 0,0 0-1 0 0,0 1 0 0 0,0-1 0 0 0,0 0 0 0 0,0 1 0 0 0,0-1 1 0 0,0 1-1 0 0,0-1 0 0 0,0 0 0 0 0,0 1 0 0 0,0-1 1 0 0,0 0-1 0 0,0 1 0 0 0,0-1 0 0 0,0 0 0 0 0,1 1 1 0 0,-1 0-1 0 0,14 2 67 0 0,19-5 1 0 0,10-8-48 0 0,1 2-1 0 0,0 2 0 0 0,0 2 1 0 0,0 1-1 0 0,78 7 0 0 0,-111-3-21 0 0,0 1 0 0 0,-1 0 0 0 0,0 1 0 0 0,1 0 0 0 0,-1 0 0 0 0,0 1 0 0 0,0 1 0 0 0,-1-1 0 0 0,1 2 0 0 0,-1-1 0 0 0,0 1 0 0 0,-1 0 0 0 0,1 1 0 0 0,-1 0 0 0 0,-1 1 0 0 0,1-1 0 0 0,-1 2 0 0 0,0-1 0 0 0,-1 1 0 0 0,0-1 0 0 0,-1 2 0 0 0,0-1 0 0 0,0 1 0 0 0,-1-1 0 0 0,0 1 0 0 0,0 1 0 0 0,-1-1 0 0 0,-1 0 0 0 0,2 12 0 0 0,-3-10 105 0 0,0 1 0 0 0,-1-1-1 0 0,-1 1 1 0 0,0 0 0 0 0,-1-1 0 0 0,0 0-1 0 0,-4 14 1 0 0,-5 8 400 0 0,-18 41 0 0 0,15-50-209 0 0,-1 1-1 0 0,-1-2 1 0 0,-1 0 0 0 0,-25 26-1 0 0,37-43-232 0 0,-9 11 43 0 0,-1-1 0 0 0,0 0-1 0 0,-2-1 1 0 0,1 0-1 0 0,-2-2 1 0 0,-20 14-1 0 0,36-27-104 0 0,1 0 0 0 0,-1 0 0 0 0,1 0 0 0 0,-1-1 0 0 0,1 1-1 0 0,-1 0 1 0 0,1-1 0 0 0,-1 1 0 0 0,1-1 0 0 0,-1 0 0 0 0,0 0 0 0 0,-2 1 0 0 0,2-7-47 0 0,10-8-155 0 0,-3 7 146 0 0,0 0-1 0 0,0 1 0 0 0,1 0 0 0 0,-1 0 1 0 0,2 1-1 0 0,-1-1 0 0 0,8-4 0 0 0,-10 8 36 0 0,0 0 0 0 0,0 0 0 0 0,0 0 0 0 0,1 0-1 0 0,-1 1 1 0 0,0-1 0 0 0,1 1 0 0 0,-1 1-1 0 0,1-1 1 0 0,0 0 0 0 0,-1 1 0 0 0,1 0 0 0 0,0 0-1 0 0,4 1 1 0 0,12 1 5 0 0,-16-2 11 0 0,1 1 0 0 0,0-1 0 0 0,0 1 0 0 0,-1 0 0 0 0,1 0 0 0 0,-1 1 0 0 0,1 0-1 0 0,-1 0 1 0 0,0 0 0 0 0,0 0 0 0 0,1 1 0 0 0,-2 0 0 0 0,1 0 0 0 0,0 0 0 0 0,4 5 0 0 0,-3-3 29 0 0,0 2-1 0 0,0-1 1 0 0,-1 1 0 0 0,0 0-1 0 0,0 0 1 0 0,-1 0-1 0 0,5 12 1 0 0,-7-15 10 0 0,-1 1 0 0 0,1-1 0 0 0,-1 1 0 0 0,-1-1 1 0 0,1 1-1 0 0,-1-1 0 0 0,1 1 0 0 0,-1 0 0 0 0,-1-1 0 0 0,1 1 0 0 0,-1-1 0 0 0,1 1 0 0 0,-1 0 1 0 0,-1-1-1 0 0,-1 6 0 0 0,-6 12 238 0 0,-1 0-1 0 0,-1-1 1 0 0,-26 36 0 0 0,-48 52 603 0 0,27-39-546 0 0,45-54-294 0 0,-1 0 0 0 0,0-1 0 0 0,-25 19 1 0 0,30-27-232 0 0,0 0 1 0 0,-1-1 0 0 0,0 0 0 0 0,-1 0-1 0 0,1-1 1 0 0,-1 0 0 0 0,-17 4 0 0 0,26-8 16 0 0,-1-1 1 0 0,0 1 0 0 0,0-1-1 0 0,0 0 1 0 0,0 0 0 0 0,0 0-1 0 0,0 0 1 0 0,-4-1 0 0 0,6 1 6 0 0,0 0 0 0 0,0 0 1 0 0,0-1-1 0 0,0 1 1 0 0,0-1-1 0 0,0 1 0 0 0,0 0 1 0 0,0-1-1 0 0,0 0 1 0 0,0 1-1 0 0,0-1 0 0 0,0 0 1 0 0,1 1-1 0 0,-1-1 0 0 0,0 0 1 0 0,1 0-1 0 0,-1 1 1 0 0,0-1-1 0 0,1 0 0 0 0,-1 0 1 0 0,1 0-1 0 0,-1 0 1 0 0,1 0-1 0 0,0 0 0 0 0,-1 0 1 0 0,1 0-1 0 0,0-1 1 0 0,-1-18-6920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2:55.951"/>
    </inkml:context>
    <inkml:brush xml:id="br0">
      <inkml:brushProperty name="width" value="0.1" units="cm"/>
      <inkml:brushProperty name="height" value="0.1" units="cm"/>
      <inkml:brushProperty name="color" value="#E71224"/>
    </inkml:brush>
  </inkml:definitions>
  <inkml:trace contextRef="#ctx0" brushRef="#br0">419 21 1375 0 0,'-4'2'36'0'0,"0"0"-1"0"0,0 1 0 0 0,0 0 1 0 0,0 0-1 0 0,0 0 0 0 0,1 0 1 0 0,-1 0-1 0 0,-4 7 0 0 0,-11 22 4845 0 0,-27 46 720 0 0,28-49-5208 0 0,0 1-1 0 0,2 1 1 0 0,-22 61-1 0 0,25-43-69 0 0,2-1-1 0 0,3 1 1 0 0,2 1-1 0 0,-1 74 1 0 0,21 199 1172 0 0,-13-322-1488 0 0,8 102 704 0 0,5-1-1 0 0,47 170 0 0 0,-57-258-608 0 0,12 39 238 0 0,-14-49-279 0 0,0 0 1 0 0,0 0 0 0 0,0 0-1 0 0,0 0 1 0 0,0 0-1 0 0,1 0 1 0 0,-1-1-1 0 0,1 1 1 0 0,3 2 0 0 0,-5-5-50 0 0,-1-1 0 0 0,0 0 0 0 0,1 0 1 0 0,-1 1-1 0 0,0-1 0 0 0,1 0 0 0 0,-1 0 1 0 0,0 1-1 0 0,1-1 0 0 0,-1 0 0 0 0,1 0 1 0 0,-1 0-1 0 0,0 0 0 0 0,1 1 1 0 0,-1-1-1 0 0,1 0 0 0 0,-1 0 0 0 0,0 0 1 0 0,1 0-1 0 0,-1 0 0 0 0,1 0 0 0 0,-1 0 1 0 0,1 0-1 0 0,-1 0 0 0 0,0-1 0 0 0,1 1 1 0 0,-1 0-1 0 0,1 0 0 0 0,-1 0 1 0 0,1 0-1 0 0,-1 0 0 0 0,0-1 0 0 0,1 1 1 0 0,-1 0-1 0 0,0 0 0 0 0,1-1 0 0 0,-1 1 1 0 0,0 0-1 0 0,1-1 0 0 0,-1 1 0 0 0,0 0 1 0 0,0-1-1 0 0,1 1 0 0 0,-1 0 1 0 0,0-1-1 0 0,0 1 0 0 0,0-1 0 0 0,0 1 1 0 0,1 0-1 0 0,-1-1 0 0 0,0 1 0 0 0,0-1 1 0 0,5-25 372 0 0,-3-57 527 0 0,-4 0 1 0 0,-14-96-1 0 0,9 111-649 0 0,-4-22-31 0 0,-32-119 1 0 0,-43-85-222 0 0,55 191-57 0 0,13 40-69 0 0,-3 1-1 0 0,-40-85 1 0 0,57 139 121 0 0,-1 0-1 0 0,0 0 0 0 0,0 0 1 0 0,-1 1-1 0 0,1 0 0 0 0,-15-13 1 0 0,20 20-4 0 0,0 0 0 0 0,0 0 1 0 0,0 0-1 0 0,0 0 0 0 0,0 0 1 0 0,0 0-1 0 0,0 0 0 0 0,0 0 1 0 0,0 0-1 0 0,0 0 0 0 0,0-1 1 0 0,-1 1-1 0 0,1 0 0 0 0,0 0 1 0 0,0 0-1 0 0,0 0 0 0 0,0 0 1 0 0,0 0-1 0 0,0 0 0 0 0,0 0 1 0 0,0 0-1 0 0,0 0 0 0 0,0 0 1 0 0,0 0-1 0 0,-1 0 0 0 0,1 0 1 0 0,0 0-1 0 0,0 0 0 0 0,0 0 1 0 0,0 0-1 0 0,0 0 0 0 0,0 0 1 0 0,0 0-1 0 0,0 0 0 0 0,0 0 1 0 0,0 0-1 0 0,-1 0 0 0 0,1 0 1 0 0,0 0-1 0 0,0 0 0 0 0,0 0 1 0 0,0 0-1 0 0,0 0 0 0 0,0 0 1 0 0,0 0-1 0 0,0 0 0 0 0,0 0 1 0 0,0 0-1 0 0,0 1 0 0 0,0-1 1 0 0,-1 0-1 0 0,1 0 0 0 0,0 0 1 0 0,0 0-1 0 0,0 0 0 0 0,0 0 0 0 0,0 0 1 0 0,0 0-1 0 0,0 0 0 0 0,0 0 1 0 0,0 0-1 0 0,0 1 0 0 0,0-1 1 0 0,0 0-1 0 0,0 0 0 0 0,0 0 1 0 0,2 10 24 0 0,6 13-76 0 0,8 13 26 0 0,77 193-260 0 0,-31-48 248 0 0,44 216 0 0 0,-97-351 66 0 0,-5-22 28 0 0,1-1 0 0 0,0 1 0 0 0,2-1 0 0 0,1 0 0 0 0,16 35-1 0 0,-23-57-39 0 0,-1-1 0 0 0,0 1-1 0 0,0 0 1 0 0,1-1 0 0 0,-1 1-1 0 0,0-1 1 0 0,1 1 0 0 0,-1-1-1 0 0,0 1 1 0 0,1-1 0 0 0,-1 1-1 0 0,1-1 1 0 0,-1 1-1 0 0,1-1 1 0 0,-1 1 0 0 0,1-1-1 0 0,-1 1 1 0 0,1-1 0 0 0,0 0-1 0 0,-1 0 1 0 0,1 1 0 0 0,-1-1-1 0 0,1 0 1 0 0,0 0 0 0 0,-1 0-1 0 0,1 1 1 0 0,0-1-1 0 0,-1 0 1 0 0,1 0 0 0 0,0 0-1 0 0,0 0 1 0 0,0-1 13 0 0,0 0 0 0 0,0 0 1 0 0,0 1-1 0 0,0-1 0 0 0,0 0 0 0 0,-1 0 1 0 0,1 0-1 0 0,0 0 0 0 0,-1 0 0 0 0,1 0 0 0 0,0-1 1 0 0,-1 1-1 0 0,1 0 0 0 0,-1 0 0 0 0,1-1 1 0 0,1-8 98 0 0,1 0 1 0 0,-1 1-1 0 0,0-12 1 0 0,0-32 138 0 0,-8-94 0 0 0,-20-53-174 0 0,24 187-84 0 0,-118-589-619 0 0,97 490 464 0 0,24 100 137 0 0,6 13-11 0 0,10 16-48 0 0,136 265-256 0 0,-142-260 319 0 0,125 278 73 0 0,-105-221 306 0 0,37 157 1 0 0,-63-210-245 0 0,-2 1 0 0 0,1 48 0 0 0,-8-153-3503 0 0,6 32 1467 0 0,1-9-72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2:56.520"/>
    </inkml:context>
    <inkml:brush xml:id="br0">
      <inkml:brushProperty name="width" value="0.1" units="cm"/>
      <inkml:brushProperty name="height" value="0.1" units="cm"/>
      <inkml:brushProperty name="color" value="#E71224"/>
    </inkml:brush>
  </inkml:definitions>
  <inkml:trace contextRef="#ctx0" brushRef="#br0">81 28 14279 0 0,'-1'-1'96'0'0,"-5"-3"65"0"0,0 0 0 0 0,0 1-1 0 0,0 0 1 0 0,-1 0 0 0 0,1 1-1 0 0,-1 0 1 0 0,1 0 0 0 0,-1 1-1 0 0,-8-2 1 0 0,14 3-54 0 0,1 0 0 0 0,-1 1 1 0 0,1-1-1 0 0,0 0 0 0 0,-1 0 0 0 0,1 0 1 0 0,0 1-1 0 0,-1-1 0 0 0,1 0 1 0 0,0 0-1 0 0,-1 1 0 0 0,1-1 0 0 0,0 0 1 0 0,0 0-1 0 0,-1 1 0 0 0,1-1 0 0 0,0 1 1 0 0,0-1-1 0 0,0 0 0 0 0,-1 1 0 0 0,1-1 1 0 0,0 0-1 0 0,0 1 0 0 0,0-1 0 0 0,0 1 1 0 0,0-1-1 0 0,0 0 0 0 0,0 1 1 0 0,0-1-1 0 0,0 1 0 0 0,0-1 0 0 0,0 0 1 0 0,0 1-1 0 0,0-1 0 0 0,0 1 0 0 0,0-1 1 0 0,0 0-1 0 0,1 1 0 0 0,-1-1 0 0 0,0 0 1 0 0,0 1-1 0 0,0-1 0 0 0,1 0 0 0 0,-1 1 1 0 0,0-1-1 0 0,1 1 0 0 0,10 18-339 0 0,-4-13 193 0 0,2 1 0 0 0,-1-2 0 0 0,1 1 0 0 0,0-1 0 0 0,0-1 0 0 0,0 1 0 0 0,13 3-1 0 0,72 17-437 0 0,-66-19 286 0 0,222 43-1548 0 0,-240-46 1757 0 0,1 0-1 0 0,0 0 0 0 0,-1 1 0 0 0,0 0 1 0 0,0 1-1 0 0,18 11 0 0 0,-26-15 15 0 0,0 0 0 0 0,0 1 0 0 0,0-1 0 0 0,0 1 0 0 0,0-1 0 0 0,-1 1 0 0 0,1 0 0 0 0,-1-1 0 0 0,1 1 0 0 0,-1 0 0 0 0,1 0-1 0 0,-1 0 1 0 0,0 0 0 0 0,0 0 0 0 0,0 0 0 0 0,0 1 0 0 0,-1-1 0 0 0,1 0 0 0 0,-1 0 0 0 0,1 1 0 0 0,-1-1 0 0 0,0 0 0 0 0,0 1 0 0 0,0-1 0 0 0,0 0 0 0 0,0 1 0 0 0,0-1 0 0 0,-1 0-1 0 0,1 1 1 0 0,-1-1 0 0 0,1 0 0 0 0,-1 0 0 0 0,0 1 0 0 0,0-1 0 0 0,0 0 0 0 0,0 0 0 0 0,0 0 0 0 0,-3 3 0 0 0,-13 16 73 0 0,-1-1 1 0 0,-1-1-1 0 0,0 0 1 0 0,-35 24-1 0 0,13-10-83 0 0,17-15 4 0 0,-1-1 0 0 0,-1-1 0 0 0,-40 18-1 0 0,54-28 7 0 0,63-11 436 0 0,36-17-449 0 0,-35 9-3 0 0,93-13 1 0 0,-130 24-16 0 0,0 1 0 0 0,1 1 0 0 0,-1 1 1 0 0,0 0-1 0 0,0 1 0 0 0,0 0 0 0 0,0 1 1 0 0,0 1-1 0 0,0 0 0 0 0,25 12 0 0 0,-35-13 17 0 0,0-1-1 0 0,0 1 0 0 0,0 0 1 0 0,0 1-1 0 0,-1-1 1 0 0,1 1-1 0 0,-1 0 0 0 0,0 0 1 0 0,0 1-1 0 0,0-1 1 0 0,-1 1-1 0 0,0 0 0 0 0,1 0 1 0 0,-2 0-1 0 0,5 8 1 0 0,-5-6 39 0 0,0 1 0 0 0,0-1 1 0 0,-1 0-1 0 0,0 1 1 0 0,0-1-1 0 0,-1 0 1 0 0,0 1-1 0 0,0-1 0 0 0,-1 1 1 0 0,-3 13-1 0 0,0-3 65 0 0,-2 0 0 0 0,0 0 0 0 0,-2-1 0 0 0,1 0 0 0 0,-2 0 0 0 0,-1-1 0 0 0,0 0 0 0 0,-22 27 0 0 0,-13 5 302 0 0,-3-2 0 0 0,-2-2-1 0 0,-1-2 1 0 0,-77 48 0 0 0,120-85-528 0 0,0 0 1 0 0,0 0 0 0 0,-1-1-1 0 0,0 0 1 0 0,1-1 0 0 0,-16 5-1 0 0,23-8-59 0 0,-1 0-1 0 0,0 1 0 0 0,0-1 1 0 0,1 0-1 0 0,-1 0 0 0 0,0 0 1 0 0,1 0-1 0 0,-1-1 0 0 0,0 1 1 0 0,0 0-1 0 0,1-1 0 0 0,-1 1 1 0 0,0-1-1 0 0,1 1 0 0 0,-1-1 1 0 0,1 0-1 0 0,-3-1 0 0 0,2 0-242 0 0,1 0-1 0 0,-1 1 0 0 0,1-1 0 0 0,0 0 0 0 0,0 0 0 0 0,0 0 0 0 0,0 0 0 0 0,0 0 1 0 0,0 0-1 0 0,0 0 0 0 0,1 0 0 0 0,-1-1 0 0 0,1 1 0 0 0,-1 0 0 0 0,1 0 0 0 0,0 0 0 0 0,0-4 1 0 0,1-29-5584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2:57.043"/>
    </inkml:context>
    <inkml:brush xml:id="br0">
      <inkml:brushProperty name="width" value="0.1" units="cm"/>
      <inkml:brushProperty name="height" value="0.1" units="cm"/>
      <inkml:brushProperty name="color" value="#E71224"/>
    </inkml:brush>
  </inkml:definitions>
  <inkml:trace contextRef="#ctx0" brushRef="#br0">37 83 919 0 0,'-8'-30'31'0'0,"9"-15"16023"0"0,20 38-13423 0 0,-14 7-2701 0 0,1 0-1 0 0,-1 0 0 0 0,1 1 1 0 0,-1 0-1 0 0,1 0 0 0 0,-1 0 1 0 0,0 1-1 0 0,1 0 0 0 0,-1 1 1 0 0,0-1-1 0 0,-1 2 0 0 0,1-1 1 0 0,0 1-1 0 0,9 6 0 0 0,-6-2-341 0 0,0 0-1 0 0,0 0 0 0 0,0 1 0 0 0,-1 0 0 0 0,0 1 0 0 0,-1 0 0 0 0,11 18 1 0 0,-17-25 367 0 0,0 0 0 0 0,-1 0 1 0 0,0 0-1 0 0,0-1 0 0 0,0 1 0 0 0,0 1 1 0 0,0-1-1 0 0,0 0 0 0 0,-1 0 1 0 0,0 0-1 0 0,1 0 0 0 0,-1 0 1 0 0,0 1-1 0 0,-1-1 0 0 0,1 0 0 0 0,-1 0 1 0 0,1 0-1 0 0,-1 0 0 0 0,0 0 1 0 0,0 0-1 0 0,0 0 0 0 0,0 0 1 0 0,-1 0-1 0 0,-1 3 0 0 0,-5 5 342 0 0,0-1 0 0 0,0 1 0 0 0,-1-1 0 0 0,-15 13-1 0 0,2-2 498 0 0,-50 50 1126 0 0,-20 21-1178 0 0,89-88-742 0 0,-4 4 0 0 0,14-11 0 0 0,41-29-38 0 0,-31 19 5 0 0,0 1 1 0 0,1 1 0 0 0,1 1 0 0 0,0 0-1 0 0,38-12 1 0 0,-42 18 32 0 0,4-2-7 0 0,0 2 0 0 0,0 0 0 0 0,1 1 0 0 0,26-1 0 0 0,-41 4 6 0 0,1 0 0 0 0,-1 1-1 0 0,0-1 1 0 0,0 1 0 0 0,0 0-1 0 0,0 1 1 0 0,0-1 0 0 0,0 1-1 0 0,0 0 1 0 0,-1 0 0 0 0,1 1-1 0 0,-1-1 1 0 0,1 1 0 0 0,-1 0-1 0 0,0 0 1 0 0,0 0 0 0 0,0 1 0 0 0,0-1-1 0 0,-1 1 1 0 0,1 0 0 0 0,4 8-1 0 0,0 1 177 0 0,-2 0 0 0 0,0 0 0 0 0,0 0 1 0 0,-1 1-1 0 0,-1 0 0 0 0,0 0 0 0 0,-1 0 0 0 0,0 0 0 0 0,-1 0 0 0 0,-1 1 0 0 0,-1-1 0 0 0,-1 25 0 0 0,-1-20 69 0 0,-1 0-1 0 0,0 0 1 0 0,-2-1 0 0 0,0 0-1 0 0,-1 0 1 0 0,-1 0-1 0 0,0 0 1 0 0,-2-1 0 0 0,-11 18-1 0 0,8-16 98 0 0,-2-1-1 0 0,0-1 1 0 0,-28 28-1 0 0,32-36-274 0 0,-1 0 1 0 0,1-1-1 0 0,-1 0 1 0 0,-1-1-1 0 0,0 0 1 0 0,1-1-1 0 0,-21 8 0 0 0,31-13-86 0 0,-1-1-1 0 0,1 1 0 0 0,-1 0 0 0 0,0-1 0 0 0,1 0 0 0 0,-1 1 0 0 0,1-1 0 0 0,-1 0 0 0 0,0 0 0 0 0,1 0 0 0 0,-1 0 0 0 0,0 0 0 0 0,1 0 0 0 0,-1 0 1 0 0,0-1-1 0 0,1 1 0 0 0,-1 0 0 0 0,1-1 0 0 0,-1 0 0 0 0,1 1 0 0 0,-3-2 0 0 0,3 1-47 0 0,0-1 0 0 0,0 1 0 0 0,0 0 1 0 0,0-1-1 0 0,0 1 0 0 0,0-1 0 0 0,1 1 0 0 0,-1-1 0 0 0,1 1 0 0 0,-1-1 0 0 0,1 1 1 0 0,0-1-1 0 0,-1 1 0 0 0,1-1 0 0 0,0 0 0 0 0,0 1 0 0 0,0-4 0 0 0,2-8-826 0 0,0 1 1 0 0,0-1-1 0 0,1 0 0 0 0,6-14 0 0 0,-7 22 442 0 0,12-36-6574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2:57.437"/>
    </inkml:context>
    <inkml:brush xml:id="br0">
      <inkml:brushProperty name="width" value="0.1" units="cm"/>
      <inkml:brushProperty name="height" value="0.1" units="cm"/>
      <inkml:brushProperty name="color" value="#E71224"/>
    </inkml:brush>
  </inkml:definitions>
  <inkml:trace contextRef="#ctx0" brushRef="#br0">65 15 18831 0 0,'-22'-9'832'0'0,"7"5"176"0"0,4 2-808 0 0,4 2-200 0 0,5 2 0 0 0,0 0 0 0 0,2 4 320 0 0,-2 1 16 0 0,1 4 8 0 0,-1 4 0 0 0,2 5-344 0 0,5 0-128 0 0,3 4 8 0 0,1-4 0 0 0,4 0-1480 0 0,-1-2-288 0 0,-1-1-64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2:57.871"/>
    </inkml:context>
    <inkml:brush xml:id="br0">
      <inkml:brushProperty name="width" value="0.1" units="cm"/>
      <inkml:brushProperty name="height" value="0.1" units="cm"/>
      <inkml:brushProperty name="color" value="#E71224"/>
    </inkml:brush>
  </inkml:definitions>
  <inkml:trace contextRef="#ctx0" brushRef="#br0">0 1390 10135 0 0,'0'-31'10816'0'0,"9"29"-10336"0"0,2-2-480 0 0,4-1 0 0 0,0-3-5704 0 0</inkml:trace>
  <inkml:trace contextRef="#ctx0" brushRef="#br0" timeOffset="1">247 1 13359 0 0,'-1'0'33'0'0,"1"0"-1"0"0,-1 0 1 0 0,0 0-1 0 0,1 0 0 0 0,-1 0 1 0 0,0 0-1 0 0,0 0 1 0 0,1 0-1 0 0,-1 0 1 0 0,0 1-1 0 0,1-1 0 0 0,-1 0 1 0 0,0 0-1 0 0,0 1 1 0 0,1-1-1 0 0,-1 0 1 0 0,1 1-1 0 0,-1-1 0 0 0,0 1 1 0 0,1-1-1 0 0,-1 1 1 0 0,1-1-1 0 0,-1 1 1 0 0,1-1-1 0 0,-1 1 0 0 0,1 0 1 0 0,-10 24 1123 0 0,8-14-676 0 0,0 1 0 0 0,1 19 0 0 0,2 2-481 0 0,2-1 0 0 0,11 56 0 0 0,25 64 7 0 0,-22-88 3 0 0,6 25 467 0 0,38 134 1367 0 0,-44-173-1244 0 0,2-1-1 0 0,33 64 1 0 0,-44-99-522 0 0,1 0 0 0 0,0-1 0 0 0,1 0 0 0 0,0 0 0 0 0,1-1 0 0 0,0-1-1 0 0,24 20 1 0 0,-31-28-55 0 0,0-1-1 0 0,1 1 0 0 0,-1-1 1 0 0,1 1-1 0 0,0-1 1 0 0,0 0-1 0 0,-1-1 0 0 0,1 1 1 0 0,0-1-1 0 0,0 0 0 0 0,0-1 1 0 0,8 1-1 0 0,-9-1-2 0 0,0-1-1 0 0,0 1 1 0 0,0-1-1 0 0,0 0 1 0 0,0 0-1 0 0,0-1 1 0 0,0 1-1 0 0,0-1 1 0 0,0 0-1 0 0,-1 0 1 0 0,1 0-1 0 0,-1-1 1 0 0,1 1-1 0 0,-1-1 1 0 0,0 0-1 0 0,0 0 1 0 0,3-4-1 0 0,2-2 23 0 0,-1-1-1 0 0,-1 0 1 0 0,0 0-1 0 0,0 0 1 0 0,-1-1-1 0 0,0 0 1 0 0,-1 0-1 0 0,-1 0 1 0 0,1 0-1 0 0,-2-1 1 0 0,1 1-1 0 0,-2-1 1 0 0,1 0-1 0 0,-2-17 1 0 0,0 4 35 0 0,-2 0 0 0 0,-1 0-1 0 0,-1 0 1 0 0,-1 1 0 0 0,-13-42 0 0 0,11 48 17 0 0,0 0-1 0 0,-1 0 1 0 0,0 0-1 0 0,-2 1 1 0 0,0 1-1 0 0,-24-31 0 0 0,29 42-61 0 0,0 0 0 0 0,0 1 0 0 0,0-1 0 0 0,-1 1 0 0 0,1 0 0 0 0,-1 0 0 0 0,0 1-1 0 0,0-1 1 0 0,-13-4 0 0 0,14 7-14 0 0,0 0 0 0 0,1 0-1 0 0,-1 0 1 0 0,0 1 0 0 0,0 0 0 0 0,0 0-1 0 0,0 0 1 0 0,0 0 0 0 0,0 1 0 0 0,0 0-1 0 0,0 0 1 0 0,0 0 0 0 0,1 0 0 0 0,-1 1-1 0 0,-5 3 1 0 0,2-1-24 0 0,1 0 0 0 0,0 1 0 0 0,0 0 0 0 0,0 0 0 0 0,0 0 1 0 0,1 1-1 0 0,0 0 0 0 0,1 0 0 0 0,-1 1 0 0 0,1 0 0 0 0,-7 12 0 0 0,2 0-568 0 0,1-1 0 0 0,0 1 0 0 0,-9 32 0 0 0,7-7-674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1:09.406"/>
    </inkml:context>
    <inkml:brush xml:id="br0">
      <inkml:brushProperty name="width" value="0.1" units="cm"/>
      <inkml:brushProperty name="height" value="0.1" units="cm"/>
      <inkml:brushProperty name="color" value="#F4F91B"/>
    </inkml:brush>
  </inkml:definitions>
  <inkml:trace contextRef="#ctx0" brushRef="#br0">0 78 1639 0 0,'29'-15'298'0'0,"43"-14"0"0"0,-62 26-173 0 0,0 0 0 0 0,1 0 0 0 0,0 1 0 0 0,-1 1 0 0 0,1 0 0 0 0,0 0 0 0 0,0 1-1 0 0,11 1 1 0 0,-18 0-92 0 0,1 0-1 0 0,-1 1 0 0 0,0-1 1 0 0,0 1-1 0 0,0 0 0 0 0,0 0 0 0 0,4 3 1 0 0,-3-2 24 0 0,-1-1 0 0 0,1 1 0 0 0,-1-1 0 0 0,11 3 0 0 0,31 10 642 0 0,-36-10-551 0 0,0-2-1 0 0,0 0 0 0 0,19 4 0 0 0,12-4 312 0 0,0-1 0 0 0,65-6 0 0 0,-64 1-254 0 0,37-2-33 0 0,83-2-48 0 0,-29 13-43 0 0,-79-3-77 0 0,44 5 108 0 0,-60-3-28 0 0,1-2-1 0 0,-1-2 0 0 0,63-5 0 0 0,238-35 117 0 0,-69 23-200 0 0,-211 13 0 0 0,86-2 0 0 0,-140 6 0 0 0,0-1 0 0 0,0 1 0 0 0,0 0 0 0 0,-1 1 0 0 0,7 2 0 0 0,14 3 0 0 0,59-3 0 0 0,-4 3 0 0 0,-37-5 0 0 0,10 1 39 0 0,-25-2 14 0 0,46 8-1 0 0,-32-3-52 0 0,1-2 0 0 0,-1-2 0 0 0,62-5 0 0 0,20-10 32 0 0,-89 7-11 0 0,0 2 1 0 0,1 2-1 0 0,67 4 1 0 0,-67 2-13 0 0,102 15-8 0 0,-108-16 16 0 0,-1-1 0 0 0,1-1 1 0 0,35-4-1 0 0,-51 2-22 0 0,53-3 112 0 0,-1-3 0 0 0,95-22-1 0 0,-106 17-26 0 0,1 3-1 0 0,0 2 0 0 0,100 0 1 0 0,-86 8-71 0 0,167-7-8 0 0,-185 3-1 0 0,82 7 0 0 0,-99-2-13 0 0,102 11 90 0 0,-25 0-77 0 0,-82-10-206 0 0,-21-3 341 0 0,1 1-1 0 0,-1 0 1 0 0,18 5-1 0 0,-25-5-307 0 0,1 0 0 0 0,0 0 0 0 0,0 0 0 0 0,0 1 0 0 0,-1 0 0 0 0,1-1 0 0 0,-1 1 0 0 0,1 0 0 0 0,-1 0 0 0 0,0 0 0 0 0,1 0 0 0 0,-1 1 0 0 0,0-1 0 0 0,-1 1 0 0 0,4 4 0 0 0,1 3-2583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1:12.066"/>
    </inkml:context>
    <inkml:brush xml:id="br0">
      <inkml:brushProperty name="width" value="0.1" units="cm"/>
      <inkml:brushProperty name="height" value="0.1" units="cm"/>
      <inkml:brushProperty name="color" value="#F4F91B"/>
    </inkml:brush>
  </inkml:definitions>
  <inkml:trace contextRef="#ctx0" brushRef="#br0">1 0 1983 0 0,'92'2'254'0'0,"222"11"1524"0"0,73-26-895 0 0,-347 13-644 0 0,59 6 0 0 0,10 1-124 0 0,-65-5-9 0 0,60 10 0 0 0,-71-6-42 0 0,1-2 0 0 0,0-1 0 0 0,55-3 0 0 0,-29-2 142 0 0,1 2-1 0 0,-1 3 1 0 0,66 12-1 0 0,-65-6-133 0 0,-1-3-1 0 0,1-3 0 0 0,65-4 0 0 0,114-39-18 0 0,-120 18-53 0 0,-94 17 56 0 0,0 2 0 0 0,0 2 0 0 0,48 1 0 0 0,109 1 68 0 0,-10-2-32 0 0,-148 4-82 0 0,31 7-1 0 0,-32-5 8 0 0,33 2 1 0 0,-34-6 9 0 0,127 2 316 0 0,-87 0-109 0 0,-3 0-102 0 0,-6-5-72 0 0,-16 1 11 0 0,44-7 0 0 0,-44 4-19 0 0,1 1-1 0 0,0 2 0 0 0,0 2 0 0 0,73 11 0 0 0,-26-8-39 0 0,-67-5 30 0 0,1 2 0 0 0,-1 0 0 0 0,0 1 0 0 0,32 8 0 0 0,9 5-10 0 0,0-2 1 0 0,1-2-1 0 0,0-3 0 0 0,1-3 1 0 0,89-4-1 0 0,-77-2-14 0 0,-1 4 0 0 0,114 18 0 0 0,-141-15 48 0 0,1-2-1 0 0,84-4 1 0 0,95-21 68 0 0,-20 1-9 0 0,-31 4-114 0 0,-66 4-12 0 0,114-15 1 0 0,-216 27 0 0 0,380-14 0 0 0,-177 30 0 0 0,-108-20 0 0 0,7-7 0 0 0,-17 6 0 0 0,-23 0 0 0 0,-1 3 0 0 0,111 11 0 0 0,-168-7-17 0 0,0 1 0 0 0,-1-1 0 0 0,1 2 0 0 0,-1 0-1 0 0,0 0 1 0 0,0 0 0 0 0,0 2 0 0 0,0-1 0 0 0,14 12-1 0 0,-5-2-266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1:13.330"/>
    </inkml:context>
    <inkml:brush xml:id="br0">
      <inkml:brushProperty name="width" value="0.1" units="cm"/>
      <inkml:brushProperty name="height" value="0.1" units="cm"/>
      <inkml:brushProperty name="color" value="#F4F91B"/>
    </inkml:brush>
  </inkml:definitions>
  <inkml:trace contextRef="#ctx0" brushRef="#br0">1 66 1007 0 0,'270'0'2160'0'0,"-185"2"-1754"0"0,-43 0-10 0 0,1-1-1 0 0,77-11 0 0 0,40-24 256 0 0,-90 19-275 0 0,-39 10-217 0 0,0 1-1 0 0,1 2 1 0 0,-1 1 0 0 0,1 2-1 0 0,45 6 1 0 0,-52-5 134 0 0,48-4-1 0 0,-18 0 224 0 0,-52 2-503 0 0,-1 0 0 0 0,0 1 0 0 0,0-1 0 0 0,1 1 0 0 0,-1 0 0 0 0,0-1-1 0 0,0 1 1 0 0,0 0 0 0 0,0 0 0 0 0,0 0 0 0 0,0 0 0 0 0,0 1 0 0 0,-1-1-1 0 0,1 0 1 0 0,0 1 0 0 0,-1 0 0 0 0,1-1 0 0 0,-1 1 0 0 0,1 0 0 0 0,1 3-1 0 0,5 15-2267 0 0,-6-7-256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52.647"/>
    </inkml:context>
    <inkml:brush xml:id="br0">
      <inkml:brushProperty name="width" value="0.1" units="cm"/>
      <inkml:brushProperty name="height" value="0.1" units="cm"/>
      <inkml:brushProperty name="color" value="#E71224"/>
    </inkml:brush>
  </inkml:definitions>
  <inkml:trace contextRef="#ctx0" brushRef="#br0">1471 14 4951 0 0,'-29'-5'703'0'0,"0"1"0"0"0,-1 2-1 0 0,-57 2 1 0 0,17 0-266 0 0,-15-2 113 0 0,-272 2 1796 0 0,-111 21-326 0 0,209 5-1993 0 0,202-16-138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1:22.006"/>
    </inkml:context>
    <inkml:brush xml:id="br0">
      <inkml:brushProperty name="width" value="0.1" units="cm"/>
      <inkml:brushProperty name="height" value="0.1" units="cm"/>
      <inkml:brushProperty name="color" value="#F4F91B"/>
    </inkml:brush>
  </inkml:definitions>
  <inkml:trace contextRef="#ctx0" brushRef="#br0">1 8 1839 0 0,'25'-5'160'0'0,"-6"3"-160"0"0,1 2 0 0 0,-6 0 0 0 0,-5 2 192 0 0,-1 1 0 0 0,1 1 0 0 0,7 3-1208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1:28.339"/>
    </inkml:context>
    <inkml:brush xml:id="br0">
      <inkml:brushProperty name="width" value="0.1" units="cm"/>
      <inkml:brushProperty name="height" value="0.1" units="cm"/>
      <inkml:brushProperty name="color" value="#F4F91B"/>
    </inkml:brush>
  </inkml:definitions>
  <inkml:trace contextRef="#ctx0" brushRef="#br0">0 55 1495 0 0,'21'2'263'0'0,"1"0"0"0"0,-1-2-1 0 0,1 0 1 0 0,-1-2-1 0 0,23-3 1 0 0,-25 2-176 0 0,236-21 1424 0 0,-132 12-1004 0 0,-68 5-307 0 0,0 3 0 0 0,64 2-1 0 0,-74 7-199 0 0,76 20 0 0 0,-17-4 0 0 0,126 6 478 0 0,-18-24 443 0 0,-127-4-741 0 0,2 2-9 0 0,158-4 386 0 0,-41-15-386 0 0,45 9 61 0 0,-146 15-78 0 0,101 1 25 0 0,-89-11 50 0 0,196 19 1 0 0,-198-3-161 0 0,182-4 0 0 0,161 5 347 0 0,-242-8-351 0 0,-165-5-66 0 0,128-9 55 0 0,125 9 84 0 0,-256 3-138 0 0,2 0 0 0 0,63-3 0 0 0,112-11 0 0 0,51 21 57 0 0,-246-8-50 0 0,389 26-7 0 0,-379-23 0 0 0,-1 1 0 0 0,48 15 0 0 0,24 5 0 0 0,-86-21 0 0 0,-1-2 0 0 0,1-1 0 0 0,-1 0 0 0 0,1-2 0 0 0,29-2 0 0 0,-43 1 11 0 0,1 1-1 0 0,0 1 1 0 0,0 0-1 0 0,-1 0 1 0 0,1 1-1 0 0,17 5 0 0 0,-14-4-19 0 0,-11-2-9 0 0,0 0-1 0 0,0-1 1 0 0,-1 1-1 0 0,1 0 0 0 0,0 0 1 0 0,-1 0-1 0 0,1 0 1 0 0,-1 1-1 0 0,1-1 0 0 0,-1 0 1 0 0,0 1-1 0 0,1-1 1 0 0,1 4-1 0 0,3 6-2622 0 0,-3-1-506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1:30.511"/>
    </inkml:context>
    <inkml:brush xml:id="br0">
      <inkml:brushProperty name="width" value="0.1" units="cm"/>
      <inkml:brushProperty name="height" value="0.1" units="cm"/>
      <inkml:brushProperty name="color" value="#F4F91B"/>
    </inkml:brush>
  </inkml:definitions>
  <inkml:trace contextRef="#ctx0" brushRef="#br0">0 8 3023 0 0,'1'1'127'0'0,"0"1"-1"0"0,0-1 0 0 0,-1 0 0 0 0,1-1 0 0 0,0 1 0 0 0,0 0 0 0 0,0 0 0 0 0,0 0 0 0 0,0-1 0 0 0,0 1 0 0 0,1 0 0 0 0,-1-1 0 0 0,0 1 0 0 0,0-1 0 0 0,0 1 1 0 0,1-1-1 0 0,-1 0 0 0 0,0 1 0 0 0,2-1 0 0 0,31 7 50 0 0,-19-6 10 0 0,-1 2 0 0 0,1-1 1 0 0,-1 2-1 0 0,0 0 0 0 0,0 1 0 0 0,0 0 1 0 0,0 1-1 0 0,-1 0 0 0 0,17 12 0 0 0,-19-13-107 0 0,0 0 0 0 0,0 0-1 0 0,0-1 1 0 0,1-1 0 0 0,-1 0-1 0 0,1 0 1 0 0,20 1 0 0 0,14 4 187 0 0,-42-7-233 0 0,0-1 0 0 0,-1 0 0 0 0,1 1 0 0 0,0-2 1 0 0,-1 1-1 0 0,1 0 0 0 0,4-2 0 0 0,19 0 166 0 0,166 2 551 0 0,-58-4-494 0 0,-103 1-168 0 0,7 0 31 0 0,59 2 0 0 0,14 4 11 0 0,-84-2-125 0 0,0-2 1 0 0,0-1 0 0 0,-1-1 0 0 0,0-1-1 0 0,1-1 1 0 0,27-10 0 0 0,-11 3 43 0 0,50-5 0 0 0,91 5-49 0 0,-33 4 0 0 0,-39 1 86 0 0,78-9 74 0 0,-135 10-125 0 0,95 2 0 0 0,-107 4-31 0 0,119 13 44 0 0,-83-4-32 0 0,-2 2-18 0 0,-46-6 35 0 0,54 3 0 0 0,-4-9-33 0 0,76 2 0 0 0,-127 1 0 0 0,1 1 0 0 0,-1 2 0 0 0,31 8 0 0 0,10 4 0 0 0,99 9 0 0 0,-129-21 0 0 0,-19-3 0 0 0,-1-1 0 0 0,24-2-1 0 0,18-1 13 0 0,178 17 52 0 0,-88-5 107 0 0,-25-14 175 0 0,-28 0-7 0 0,-95 3-312 0 0,-1 1-1 0 0,1-1 1 0 0,-1 0 0 0 0,10-4-1 0 0,19-2 86 0 0,-32 7-122 0 0,-1 0-1 0 0,0 1 0 0 0,1-1 1 0 0,-1 1-1 0 0,0-1 1 0 0,1 1-1 0 0,-1-1 0 0 0,0 1 1 0 0,0 0-1 0 0,0-1 0 0 0,0 1 1 0 0,0 0-1 0 0,0 0 1 0 0,0 0-1 0 0,0 0 0 0 0,0 0 1 0 0,0 0-1 0 0,0 0 1 0 0,0 0-1 0 0,-1 0 0 0 0,1 1 1 0 0,0-1-1 0 0,-1 0 0 0 0,1 0 1 0 0,-1 1-1 0 0,1-1 1 0 0,-1 0-1 0 0,0 1 0 0 0,1 2 1 0 0,1 6-432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1:55.619"/>
    </inkml:context>
    <inkml:brush xml:id="br0">
      <inkml:brushProperty name="width" value="0.1" units="cm"/>
      <inkml:brushProperty name="height" value="0.1" units="cm"/>
      <inkml:brushProperty name="color" value="#E71224"/>
    </inkml:brush>
  </inkml:definitions>
  <inkml:trace contextRef="#ctx0" brushRef="#br0">0 147 455 0 0,'11'-3'-570'0'0,"10"-9"4048"0"0,-7 4-1619 0 0,2 1-1491 0 0,1 0 0 0 0,0 2-1 0 0,1 0 1 0 0,19-3 0 0 0,34-9 729 0 0,-45 9-741 0 0,1 3 0 0 0,38-5 0 0 0,-3 1 61 0 0,-37 6-301 0 0,0 2-1 0 0,0 0 0 0 0,0 1 0 0 0,1 2 0 0 0,40 7 0 0 0,17 1 305 0 0,-39-6-95 0 0,0-2 1 0 0,87-7-1 0 0,-100 2-154 0 0,0 2 0 0 0,43 4-1 0 0,0-1-53 0 0,151 8 283 0 0,-110-9-127 0 0,118-3 74 0 0,-57 3 57 0 0,-112 2-108 0 0,104-10 0 0 0,-152 5-293 0 0,378-31 578 0 0,-306 34-556 0 0,-3 0 59 0 0,134-14-1 0 0,-112 1-40 0 0,0 4 0 0 0,152 8-1 0 0,126 6 22 0 0,-348-6-36 0 0,56 6 0 0 0,11 0-20 0 0,5-8 89 0 0,65 1 220 0 0,-85 12-296 0 0,-57-7 5 0 0,47 3 1 0 0,-12-8 5 0 0,0 4 0 0 0,1 2 0 0 0,110 24 0 0 0,-27-2-32 0 0,-135-25 0 0 0,26 2 14 0 0,0-2-1 0 0,51-4 1 0 0,32 0 9 0 0,180 8 41 0 0,-219-5-29 0 0,82-2 58 0 0,-14-17 58 0 0,-91 9-34 0 0,78-1-1 0 0,48 26-116 0 0,-170-13 0 0 0,234 22 78 0 0,-204-19 0 0 0,-33-4-33 0 0,0 0 0 0 0,1-1 0 0 0,30-2 0 0 0,-44 0-56 0 0,25 1-1238 0 0,-27 0 1136 0 0,0 0 0 0 0,0 0 0 0 0,0 0 0 0 0,-1 0 0 0 0,1 1 0 0 0,0-1 0 0 0,0 0 0 0 0,0 1 0 0 0,-1-1 0 0 0,1 0 0 0 0,0 1 0 0 0,0-1 0 0 0,-1 1 0 0 0,1 0 0 0 0,0-1 0 0 0,-1 1 0 0 0,1-1 0 0 0,-1 1 0 0 0,1 0 0 0 0,-1-1-1 0 0,1 1 1 0 0,-1 0 0 0 0,1 0 0 0 0,-1 0 0 0 0,0-1 0 0 0,1 1 0 0 0,-1 0 0 0 0,0 0 0 0 0,0 0 0 0 0,0 0 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1:57.818"/>
    </inkml:context>
    <inkml:brush xml:id="br0">
      <inkml:brushProperty name="width" value="0.1" units="cm"/>
      <inkml:brushProperty name="height" value="0.1" units="cm"/>
      <inkml:brushProperty name="color" value="#E71224"/>
    </inkml:brush>
  </inkml:definitions>
  <inkml:trace contextRef="#ctx0" brushRef="#br0">21 17 1839 0 0,'-21'13'3504'0'0,"34"34"239"0"0,-11-42-3634 0 0,0-1 0 0 0,0 0 0 0 0,0 0-1 0 0,1 0 1 0 0,-1 0 0 0 0,1-1 0 0 0,0 1 0 0 0,0-1 0 0 0,0 1-1 0 0,7 4 1 0 0,41 26 663 0 0,-34-24-532 0 0,-6-5-72 0 0,0-1-1 0 0,1 0 0 0 0,0 0 0 0 0,0-1 0 0 0,0-1 1 0 0,0 0-1 0 0,24 1 0 0 0,-2 0 183 0 0,39 2 201 0 0,1-3 0 0 0,83-8 0 0 0,-134 5-380 0 0,24-4-2 0 0,1-3 1 0 0,58-16-1 0 0,37-7 174 0 0,-100 24-254 0 0,115-11 54 0 0,-35 14-32 0 0,116-9 87 0 0,-141-2-203 0 0,-62 8 25 0 0,1 2 0 0 0,0 1 0 0 0,52 1 0 0 0,-66 6-7 0 0,0 0 0 0 0,24 8-1 0 0,27 5 3 0 0,3-2 3 0 0,-54-9-9 0 0,0 0 1 0 0,1-2-1 0 0,0-1 0 0 0,27 0 0 0 0,90-6 119 0 0,-93 2-114 0 0,31-2 80 0 0,80-14 1 0 0,-127 15-72 0 0,0 0 0 0 0,0 3 0 0 0,0 0 1 0 0,36 6-1 0 0,-22-2-17 0 0,46-2 0 0 0,-44-3 14 0 0,-11 0-3 0 0,41-6-1 0 0,141-15-5 0 0,-92 24 41 0 0,-83 0-30 0 0,0-1 0 0 0,49-6-1 0 0,174-18 88 0 0,-43 6-26 0 0,-167 13-49 0 0,110 9 0 0 0,11-1-38 0 0,-38-18 85 0 0,-83 6 536 0 0,60 1 0 0 0,32 14-1716 0 0,-141-7 1132 0 0,1 0-1 0 0,0-1 1 0 0,13-2 0 0 0,13 0 312 0 0,-34 3-342 0 0,0 0-1 0 0,-1 1 1 0 0,1-1 0 0 0,-1 1-1 0 0,1-1 1 0 0,-1 1 0 0 0,1-1-1 0 0,-1 1 1 0 0,1-1-1 0 0,-1 1 1 0 0,0 0 0 0 0,1-1-1 0 0,-1 1 1 0 0,0 0 0 0 0,1-1-1 0 0,-1 1 1 0 0,0 0-1 0 0,0-1 1 0 0,0 1 0 0 0,0 0-1 0 0,1-1 1 0 0,-1 1 0 0 0,0 0-1 0 0,0 0 1 0 0,-1-1-1 0 0,1 1 1 0 0,0 0 0 0 0,0-1-1 0 0,0 1 1 0 0,-1 1 0 0 0,-2 24-90 0 0,-16 61-1728 0 0,13-67 247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3:59.191"/>
    </inkml:context>
    <inkml:brush xml:id="br0">
      <inkml:brushProperty name="width" value="0.1" units="cm"/>
      <inkml:brushProperty name="height" value="0.1" units="cm"/>
      <inkml:brushProperty name="color" value="#F4F91B"/>
    </inkml:brush>
  </inkml:definitions>
  <inkml:trace contextRef="#ctx0" brushRef="#br0">76 29 2671 0 0,'0'-1'70'0'0,"1"0"0"0"0,-1 0 0 0 0,0 0 0 0 0,0 0-1 0 0,0 1 1 0 0,0-1 0 0 0,0 0 0 0 0,0 0 0 0 0,0 0-1 0 0,0 0 1 0 0,0 0 0 0 0,0 0 0 0 0,-1 1 0 0 0,1-1-1 0 0,0 0 1 0 0,-1-1 0 0 0,-1-9 1792 0 0,3 10-1845 0 0,-1 1 0 0 0,0 0 1 0 0,1 0-1 0 0,-1 0 0 0 0,0 0 0 0 0,1 0 0 0 0,-1 0 0 0 0,0 0 0 0 0,1 0 0 0 0,-1 0 1 0 0,1 0-1 0 0,-1 0 0 0 0,0 0 0 0 0,1 0 0 0 0,-1 0 0 0 0,0 0 0 0 0,1 0 0 0 0,-1 0 0 0 0,0 0 1 0 0,1 0-1 0 0,-1 0 0 0 0,1 1 0 0 0,-1-1 0 0 0,0 0 0 0 0,0 0 0 0 0,1 0 0 0 0,-1 1 1 0 0,0-1-1 0 0,1 0 0 0 0,-1 0 0 0 0,0 1 0 0 0,0-1 0 0 0,1 0 0 0 0,-1 1 0 0 0,3 1 26 0 0,-1 1-1 0 0,0-1 1 0 0,1 1-1 0 0,-1 0 1 0 0,0 0-1 0 0,0 0 0 0 0,-1 0 1 0 0,1 0-1 0 0,-1 0 1 0 0,2 4-1 0 0,2 4 197 0 0,3 9 412 0 0,6 11-88 0 0,-12-25-504 0 0,1 0-1 0 0,-1 0 1 0 0,0 0-1 0 0,-1 1 0 0 0,1-1 1 0 0,-1 1-1 0 0,-1-1 1 0 0,1 1-1 0 0,-2 12 0 0 0,2 3 104 0 0,1 96 991 0 0,-1-88-1045 0 0,-2-1 0 0 0,-4 31 1 0 0,-1 29 443 0 0,6-77-505 0 0,1 14 87 0 0,-1 0-1 0 0,-2 0 1 0 0,-1 0-1 0 0,-11 49 1 0 0,-3-18 117 0 0,-19 112-1 0 0,7-28-186 0 0,26-126-50 0 0,1 0-1 0 0,1 0 0 0 0,0 1 1 0 0,3 25-1 0 0,-1 29-16 0 0,-3-54 3 0 0,-1 0 0 0 0,-7 23 0 0 0,3-12 0 0 0,6-18 20 0 0,0 0 0 0 0,1 0 0 0 0,0 0 0 0 0,0 0 1 0 0,1 0-1 0 0,0 0 0 0 0,3 12 0 0 0,3 35 11 0 0,-3-1-6 0 0,-2-45-20 0 0,-1 0 0 0 0,0 1 0 0 0,0-1 0 0 0,-1 0-1 0 0,-1 1 1 0 0,0-1 0 0 0,-4 19 0 0 0,-2-1 13 0 0,2 0 0 0 0,1 1 0 0 0,-1 41 0 0 0,0 0-26 0 0,5-58 8 0 0,0 1 0 0 0,1-1 0 0 0,3 24 0 0 0,2 21 0 0 0,-7-23 0 0 0,0-21 0 0 0,0 0 0 0 0,2 0 0 0 0,-1 0 0 0 0,4 15 0 0 0,0-1 3 0 0,-1-1-1 0 0,-2 0 0 0 0,-1 32 0 0 0,-1-22 53 0 0,1-13-55 0 0,1 1 0 0 0,2-1 0 0 0,0 1 0 0 0,1-1 0 0 0,9 28 0 0 0,-9-34 0 0 0,0 0 0 0 0,-2 1 0 0 0,0-1 0 0 0,0 1 0 0 0,-3 35 0 0 0,0-28 0 0 0,1 1 0 0 0,5 25 0 0 0,0-1 0 0 0,-1 52 0 0 0,-1-15 0 0 0,11 77-1 0 0,3 118 66 0 0,-17-197-65 0 0,2 108 0 0 0,-1-122 23 0 0,-3-1 0 0 0,-16 98-1 0 0,17-159-26 0 0,-1 24 21 0 0,2 1 0 0 0,1-1 0 0 0,9 61-1 0 0,2 9-19 0 0,0 16 3 0 0,-3-48 0 0 0,4 27 0 0 0,4 43 0 0 0,-16-126 0 0 0,1 0 0 0 0,5 15 0 0 0,-4-16 0 0 0,0 0 0 0 0,1 16 0 0 0,-2 11 6 0 0,-4 68-1 0 0,-1-52 13 0 0,3 0 0 0 0,9 75-1 0 0,23 118-17 0 0,-29-218 13 0 0,2 53 38 0 0,-17 113 13 0 0,11-159-43 0 0,0 26 22 0 0,3 17 21 0 0,-2-33-64 0 0,0-39 0 0 0,-1 0 0 0 0,1 0 0 0 0,1 0 0 0 0,0 0 0 0 0,0 0 0 0 0,4 13 0 0 0,-1-9 0 0 0,0 1 0 0 0,1 19 0 0 0,0-1 0 0 0,-3 32 64 0 0,-1-17 191 0 0,-1-29-171 0 0,0-18-79 0 0,0-1 0 0 0,0 0 0 0 0,0 0 0 0 0,0 1 0 0 0,0-1 0 0 0,0 0 0 0 0,0 1 0 0 0,0-1 0 0 0,0 0 0 0 0,0 1 0 0 0,0-1 0 0 0,0 0 0 0 0,0 0 0 0 0,0 1 0 0 0,0-1 0 0 0,-1 0 0 0 0,1 1 0 0 0,0-1 0 0 0,0 0 0 0 0,0 0 0 0 0,0 1 0 0 0,-1-1 0 0 0,1 0 0 0 0,0 0 0 0 0,0 0 0 0 0,0 1 0 0 0,-1-1 0 0 0,1 0 0 0 0,0 0 0 0 0,0 0 0 0 0,-1 0 0 0 0,1 1 0 0 0,0-1 0 0 0,-1 0 0 0 0,1 0 0 0 0,0 0 0 0 0,0 0 0 0 0,-1 0 0 0 0,1 0 0 0 0,0 0 0 0 0,-1 0 0 0 0,1 0 0 0 0,0 0 0 0 0,-1 0 0 0 0,-12-5 215 0 0,10 3-120 0 0,-3 3-58 0 0,6-1-48 0 0,0 0 0 0 0,0 0 1 0 0,0 0-1 0 0,0 0 0 0 0,0 0 1 0 0,0 0-1 0 0,0 0 1 0 0,0 0-1 0 0,0 0 0 0 0,0 0 1 0 0,0 0-1 0 0,0 0 1 0 0,0 1-1 0 0,0-1 0 0 0,0 0 1 0 0,0 0-1 0 0,0 0 1 0 0,0 0-1 0 0,0 0 0 0 0,0 0 1 0 0,0 0-1 0 0,0 0 1 0 0,0 0-1 0 0,0 0 0 0 0,0 0 1 0 0,0 0-1 0 0,0 0 0 0 0,0 0 1 0 0,0 0-1 0 0,0 0 1 0 0,0 0-1 0 0,0 0 0 0 0,-1 0 1 0 0,1 0-1 0 0,0 0 1 0 0,0 0-1 0 0,0 0 0 0 0,0 0 1 0 0,0 0-1 0 0,0 1 1 0 0,0-1-1 0 0,0 0 0 0 0,3 1-318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4:06.092"/>
    </inkml:context>
    <inkml:brush xml:id="br0">
      <inkml:brushProperty name="width" value="0.1" units="cm"/>
      <inkml:brushProperty name="height" value="0.1" units="cm"/>
      <inkml:brushProperty name="color" value="#F4F91B"/>
    </inkml:brush>
  </inkml:definitions>
  <inkml:trace contextRef="#ctx0" brushRef="#br0">0 65 1375 0 0,'4'1'233'0'0,"-1"0"0"0"0,1 0 0 0 0,-1 1 0 0 0,1-1 0 0 0,-1 1 0 0 0,0 0 0 0 0,6 3 0 0 0,5 4-217 0 0,-5-6-17 0 0,-1 0 0 0 0,0-1-1 0 0,1 0 1 0 0,-1 0 0 0 0,1-1-1 0 0,0 0 1 0 0,0-1-1 0 0,14 0 1 0 0,72-12 150 0 0,-91 11-126 0 0,86-18 343 0 0,-57 10-246 0 0,0 2 0 0 0,1 2 0 0 0,45-2 0 0 0,-11 8 157 0 0,109 14 0 0 0,-167-14-171 0 0,0 0 0 0 0,0-1 0 0 0,17-3 0 0 0,11 1 118 0 0,-7-4-125 0 0,-47-12 618 0 0,7 13-409 0 0,-1 0 0 0 0,0 1 0 0 0,1 0 0 0 0,-1 1 0 0 0,-1 0-1 0 0,1 0 1 0 0,-15-1 0 0 0,25 4-368 0 0,-1 0 1 0 0,0 0-1 0 0,0 0 0 0 0,1 0 1 0 0,-1 0-1 0 0,0 1 0 0 0,0-1 1 0 0,1 0-1 0 0,-1 0 0 0 0,0 1 1 0 0,0-1-1 0 0,1 1 0 0 0,-1-1 1 0 0,0 0-1 0 0,1 1 0 0 0,-1-1 1 0 0,1 1-1 0 0,-1 0 0 0 0,1-1 1 0 0,-1 1-1 0 0,1-1 0 0 0,-1 1 1 0 0,1 0-1 0 0,-1-1 0 0 0,1 1 0 0 0,0 0 1 0 0,-1 0-1 0 0,1-1 0 0 0,0 1 1 0 0,0 0-1 0 0,0 0 0 0 0,0-1 1 0 0,-1 1-1 0 0,1 0 0 0 0,0 0 1 0 0,0 1-1 0 0,0 5-2739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4:10.076"/>
    </inkml:context>
    <inkml:brush xml:id="br0">
      <inkml:brushProperty name="width" value="0.1" units="cm"/>
      <inkml:brushProperty name="height" value="0.1" units="cm"/>
      <inkml:brushProperty name="color" value="#F4F91B"/>
    </inkml:brush>
  </inkml:definitions>
  <inkml:trace contextRef="#ctx0" brushRef="#br0">0 1 1207 0 0,'3'2'165'0'0,"-1"-1"0"0"0,-1 1 0 0 0,1 0-1 0 0,0 1 1 0 0,0-1 0 0 0,-1 0 0 0 0,1 0 0 0 0,-1 1-1 0 0,0-1 1 0 0,0 1 0 0 0,0-1 0 0 0,0 1-1 0 0,0-1 1 0 0,0 1 0 0 0,-1 0 0 0 0,1-1-1 0 0,-1 1 1 0 0,0 0 0 0 0,0 0 0 0 0,0-1-1 0 0,0 1 1 0 0,0 0 0 0 0,0-1 0 0 0,-1 1-1 0 0,0 0 1 0 0,1-1 0 0 0,-1 1 0 0 0,0 0-1 0 0,-3 4 1 0 0,3-2-77 0 0,0 0 0 0 0,1 1 0 0 0,-1-1 0 0 0,1 0 0 0 0,0 1 0 0 0,0-1-1 0 0,0 1 1 0 0,1-1 0 0 0,0 0 0 0 0,0 1 0 0 0,3 5 0 0 0,2 22-70 0 0,6 98 168 0 0,8 27 434 0 0,9-36-274 0 0,-23-93-208 0 0,-2 1 0 0 0,-2 0 0 0 0,0 0 0 0 0,-5 41 0 0 0,3-52-68 0 0,-1-1 1 0 0,2 1-1 0 0,1 0 0 0 0,4 20 1 0 0,21 73 386 0 0,-12-57-372 0 0,25 157 363 0 0,-36-185-212 0 0,12 35-1 0 0,2 19-44 0 0,19 116-53 0 0,-33-165-119 0 0,-3 62-1 0 0,1 10 9 0 0,37 155-27 0 0,-31-198 23 0 0,2 79 0 0 0,-3-31-5 0 0,1 141 71 0 0,-5-105-50 0 0,-3 16 0 0 0,-1-66 50 0 0,1-47-53 0 0,1 27 266 0 0,-17 136 0 0 0,8-136-302 0 0,1 141 0 0 0,7-177 0 0 0,4 65 0 0 0,23 130 0 0 0,-24-198 23 0 0,-1 48 0 0 0,-1-19-5 0 0,5 51-18 0 0,0 148 203 0 0,-8-232-165 0 0,-1 0 1 0 0,-2 0-1 0 0,-1 0 1 0 0,-12 33-1 0 0,18-63-77 0 0,0 0 0 0 0,-1 0-1 0 0,1 0 1 0 0,0 0 0 0 0,0 0 0 0 0,0 0 0 0 0,1 0 0 0 0,-1 0-1 0 0,0 0 1 0 0,1 0 0 0 0,-1 0 0 0 0,1 0 0 0 0,0 0 0 0 0,0 0 0 0 0,0 0-1 0 0,0-1 1 0 0,0 1 0 0 0,0 0 0 0 0,0-1 0 0 0,0 1 0 0 0,1-1-1 0 0,-1 1 1 0 0,1-1 0 0 0,1 2 0 0 0,-3-3-13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4:24.683"/>
    </inkml:context>
    <inkml:brush xml:id="br0">
      <inkml:brushProperty name="width" value="0.1" units="cm"/>
      <inkml:brushProperty name="height" value="0.1" units="cm"/>
      <inkml:brushProperty name="color" value="#F4F91B"/>
    </inkml:brush>
  </inkml:definitions>
  <inkml:trace contextRef="#ctx0" brushRef="#br0">116 489 3223 0 0,'-44'-26'1249'0'0,"36"22"-251"0"0,1-1 1 0 0,-1 1-1 0 0,1-1 1 0 0,-12-9 0 0 0,19 14-985 0 0,0-1 0 0 0,0 1 0 0 0,0 0 0 0 0,-1 0 0 0 0,1 0 0 0 0,0 0 1 0 0,0 0-1 0 0,0-1 0 0 0,0 1 0 0 0,0 0 0 0 0,0 0 0 0 0,0 0 0 0 0,0 0 0 0 0,-1-1 1 0 0,1 1-1 0 0,0 0 0 0 0,0 0 0 0 0,0 0 0 0 0,0-1 0 0 0,0 1 0 0 0,0 0 0 0 0,0 0 0 0 0,0 0 1 0 0,0-1-1 0 0,0 1 0 0 0,0 0 0 0 0,0 0 0 0 0,0 0 0 0 0,0-1 0 0 0,1 1 0 0 0,-1 0 1 0 0,0 0-1 0 0,0 0 0 0 0,0 0 0 0 0,0-1 0 0 0,0 1 0 0 0,0 0 0 0 0,9-5 183 0 0,17-1-223 0 0,-22 5 53 0 0,20-5-14 0 0,-1-1 0 0 0,0-2 0 0 0,-1 0-1 0 0,26-15 1 0 0,84-56 100 0 0,-82 48 62 0 0,48-33 134 0 0,-49 30-170 0 0,2 3 0 0 0,66-31 0 0 0,-79 44-127 0 0,-26 12-12 0 0,0 1-1 0 0,0 0 1 0 0,21-5-1 0 0,-88 42-87 0 0,-77 23-183 0 0,-76 39 260 0 0,148-62 72 0 0,-45 26 161 0 0,89-47-195 0 0,1 1 0 0 0,0 0 0 0 0,1 1 0 0 0,-18 18 0 0 0,17-10-27 0 0,15-20 0 0 0,-1 1 0 0 0,0 0 0 0 0,1 0 0 0 0,-1 0 0 0 0,1 0 0 0 0,-1 0 0 0 0,1 0 0 0 0,-1 0 0 0 0,1 0 0 0 0,0 0 0 0 0,0 0 0 0 0,-1 0 0 0 0,1 0 0 0 0,0 0 0 0 0,0 0 0 0 0,0 0 0 0 0,0 1 0 0 0,0-1 0 0 0,1 1 0 0 0,-1-1 0 0 0,1-1 0 0 0,0 0 0 0 0,0 0 0 0 0,-1 0 0 0 0,1 0 0 0 0,0 0 0 0 0,0 0 0 0 0,-1 0 0 0 0,1-1 0 0 0,0 1 0 0 0,0 0 0 0 0,-1 0 0 0 0,1 0 0 0 0,0-1 0 0 0,-1 1 0 0 0,1 0 0 0 0,0-1 0 0 0,-1 1 0 0 0,1-1 0 0 0,-1 1 0 0 0,2-1 0 0 0,17-12 0 0 0,-18 12 0 0 0,115-74 369 0 0,168-79-1 0 0,-251 137-350 0 0,38-18 53 0 0,107-34-1 0 0,-169 66-70 0 0,-7 5 0 0 0,-12 9 0 0 0,-21 11 0 0 0,-186 106-80 0 0,100-62 35 0 0,58-32 36 0 0,-4 1 8 0 0,-95 72 0 0 0,-36 41 61 0 0,181-135 21 0 0,13-13-77 0 0,0 0 0 0 0,0 0 0 0 0,0 0 0 0 0,1 0-1 0 0,-1 1 1 0 0,0-1 0 0 0,0 0 0 0 0,0 0 0 0 0,0 0-1 0 0,0 0 1 0 0,0 0 0 0 0,0 1 0 0 0,0-1 0 0 0,0 0-1 0 0,0 0 1 0 0,0 0 0 0 0,0 0 0 0 0,0 0 0 0 0,1 0-1 0 0,-1 0 1 0 0,0 1 0 0 0,0-1 0 0 0,0 0 0 0 0,0 0-1 0 0,0 0 1 0 0,0 0 0 0 0,1 0 0 0 0,-1 0 0 0 0,0 0-1 0 0,0 0 1 0 0,0 0 0 0 0,0 0 0 0 0,0 0 0 0 0,1 0-1 0 0,-1 0 1 0 0,0 0 0 0 0,0 0 0 0 0,0 0 0 0 0,0 0-1 0 0,0 0 1 0 0,1 0 0 0 0,-1 0 0 0 0,0 0 0 0 0,0 0-1 0 0,0 0 1 0 0,0 0 0 0 0,0 0 0 0 0,1 0 0 0 0,-1 0-1 0 0,0-1 1 0 0,32-9 312 0 0,37-28 456 0 0,101-72 1 0 0,41-22 22 0 0,318-115-194 0 0,-462 223-827 0 0,-4 8-20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8:27.377"/>
    </inkml:context>
    <inkml:brush xml:id="br0">
      <inkml:brushProperty name="width" value="0.1" units="cm"/>
      <inkml:brushProperty name="height" value="0.1" units="cm"/>
      <inkml:brushProperty name="color" value="#F4F91B"/>
    </inkml:brush>
  </inkml:definitions>
  <inkml:trace contextRef="#ctx0" brushRef="#br0">13 26 3823 0 0,'1'-10'517'0'0,"1"11"65"0"0,-1 18-291 0 0,-3-8-217 0 0,0-1 1 0 0,-1 0 0 0 0,-6 18-1 0 0,13-32 265 0 0,0 1 0 0 0,0 0 0 0 0,0 0 0 0 0,1 0 0 0 0,0 1 0 0 0,-1 0 0 0 0,1 0 0 0 0,0 0 0 0 0,0 0 0 0 0,10-2 0 0 0,14-3-243 0 0,30-5-1 0 0,9 0 93 0 0,-39 5-128 0 0,0 3 0 0 0,47-3 0 0 0,-35 7-43 0 0,182 6 222 0 0,57 0 28 0 0,-207-6-224 0 0,93 14 70 0 0,-95-6-88 0 0,10 0 7 0 0,161-4 0 0 0,-102-16 43 0 0,187-5 42 0 0,5 4-46 0 0,-46 0-14 0 0,157 6 71 0 0,34 14-128 0 0,-226-6 0 0 0,-143-4 0 0 0,129 14 0 0 0,241 9 0 0 0,-396-17 0 0 0,86 13 0 0 0,81 25 0 0 0,-236-39 0 0 0,11 2 0 0 0,32-1 0 0 0,-32-2 0 0 0,35 5 0 0 0,132 21 0 0 0,-87-14 0 0 0,25 4 0 0 0,247 3 0 0 0,-81-12 30 0 0,-73 1 11 0 0,-158-9-18 0 0,95-14 1 0 0,455-40 57 0 0,-548 50-88 0 0,150-2 7 0 0,-74 3 0 0 0,259-3 0 0 0,-371 5 0 0 0,26 0 0 0 0,82-14 0 0 0,147-54 256 0 0,-281 68-268 0 0,-1-1 0 0 0,1 1-1 0 0,0 0 1 0 0,0 1-1 0 0,-1-1 1 0 0,1 1 0 0 0,0-1-1 0 0,0 1 1 0 0,0 0-1 0 0,0 1 1 0 0,0-1 0 0 0,-1 1-1 0 0,1-1 1 0 0,0 1-1 0 0,0 0 1 0 0,-1 1 0 0 0,1-1-1 0 0,-1 1 1 0 0,1-1-1 0 0,-1 1 1 0 0,1 0 0 0 0,-1 0-1 0 0,0 1 1 0 0,0-1-1 0 0,0 1 1 0 0,0-1 0 0 0,-1 1-1 0 0,1 0 1 0 0,-1 0-1 0 0,1 0 1 0 0,-1 0 0 0 0,0 1-1 0 0,0-1 1 0 0,-1 1-1 0 0,1-1 1 0 0,1 6 0 0 0,3 7-690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53.226"/>
    </inkml:context>
    <inkml:brush xml:id="br0">
      <inkml:brushProperty name="width" value="0.1" units="cm"/>
      <inkml:brushProperty name="height" value="0.1" units="cm"/>
      <inkml:brushProperty name="color" value="#E71224"/>
    </inkml:brush>
  </inkml:definitions>
  <inkml:trace contextRef="#ctx0" brushRef="#br0">1709 9 2303 0 0,'-298'-9'6214'0'0,"216"13"-5068"0"0,-106 18 1 0 0,27-1-444 0 0,-667 64 1810 0 0,724-69-6417 0 0,56-8-459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8:57.168"/>
    </inkml:context>
    <inkml:brush xml:id="br0">
      <inkml:brushProperty name="width" value="0.1" units="cm"/>
      <inkml:brushProperty name="height" value="0.1" units="cm"/>
      <inkml:brushProperty name="color" value="#F4F91B"/>
    </inkml:brush>
  </inkml:definitions>
  <inkml:trace contextRef="#ctx0" brushRef="#br0">1 77 1375 0 0,'3'1'280'0'0,"1"-1"-1"0"0,0 0 0 0 0,-1 0 0 0 0,1 0 0 0 0,0 0 0 0 0,-1 0 0 0 0,5-2 0 0 0,-3 2-297 0 0,22-1 474 0 0,27 3-1 0 0,1 0-275 0 0,110-12 210 0 0,-149 8-347 0 0,46-5 75 0 0,-29 2-26 0 0,40 0-1 0 0,83 5-59 0 0,176-24 0 0 0,-285 21-32 0 0,0 2 0 0 0,0 1 0 0 0,0 3 0 0 0,48 9 0 0 0,-40-5 0 0 0,0-2 0 0 0,78-3 0 0 0,219-45 880 0 0,-340 41-757 0 0,-6 0-70 0 0,1 1 0 0 0,0 0 0 0 0,-1 0 0 0 0,12 0 1 0 0,-17 1-53 0 0,0 0 1 0 0,1 1-1 0 0,-1-1 1 0 0,0 0-1 0 0,0 0 1 0 0,1 1-1 0 0,-1-1 1 0 0,0 0-1 0 0,0 1 1 0 0,0-1 0 0 0,0 1-1 0 0,0 0 1 0 0,0-1-1 0 0,0 1 1 0 0,0 0-1 0 0,0 0 1 0 0,0 0-1 0 0,0-1 1 0 0,0 1-1 0 0,0 0 1 0 0,0 0 0 0 0,-1 0-1 0 0,1 0 1 0 0,0 1-1 0 0,-1-1 1 0 0,1 0-1 0 0,-1 0 1 0 0,1 0-1 0 0,-1 0 1 0 0,1 3-1 0 0,0 6-13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9:02.591"/>
    </inkml:context>
    <inkml:brush xml:id="br0">
      <inkml:brushProperty name="width" value="0.1" units="cm"/>
      <inkml:brushProperty name="height" value="0.1" units="cm"/>
      <inkml:brushProperty name="color" value="#F4F91B"/>
    </inkml:brush>
  </inkml:definitions>
  <inkml:trace contextRef="#ctx0" brushRef="#br0">0 66 3279 0 0,'3'-3'51'0'0,"2"-2"89"0"0,0-1-1 0 0,1 1 0 0 0,0 0 0 0 0,0 1 0 0 0,0-1 1 0 0,11-4-1 0 0,-9 5 9 0 0,0 0 0 0 0,1 1 0 0 0,-1 0 1 0 0,1 1-1 0 0,0-1 0 0 0,0 2 0 0 0,0-1 0 0 0,0 1 1 0 0,13 1-1 0 0,-3 1-37 0 0,0 1 0 0 0,0 1 0 0 0,27 8 0 0 0,-11-4 102 0 0,0-2 0 0 0,1-1 0 0 0,0-2 0 0 0,51-4 0 0 0,-48 0 23 0 0,0 3 0 0 0,1 0 0 0 0,53 11-1 0 0,141 37 11 0 0,-153-27-273 0 0,-59-15-56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9:05.587"/>
    </inkml:context>
    <inkml:brush xml:id="br0">
      <inkml:brushProperty name="width" value="0.1" units="cm"/>
      <inkml:brushProperty name="height" value="0.1" units="cm"/>
      <inkml:brushProperty name="color" value="#F4F91B"/>
    </inkml:brush>
  </inkml:definitions>
  <inkml:trace contextRef="#ctx0" brushRef="#br0">0 61 1351 0 0,'4'-1'125'0'0,"-1"1"0"0"0,1-1 0 0 0,-1 0 1 0 0,1 0-1 0 0,-1 0 0 0 0,0-1 0 0 0,1 1 0 0 0,-1-1 0 0 0,3-2 0 0 0,-3 2 20 0 0,0 0 0 0 0,0 1 1 0 0,1-1-1 0 0,-1 1 0 0 0,1-1 1 0 0,-1 1-1 0 0,1 0 1 0 0,-1 1-1 0 0,5-2 0 0 0,1 3 60 0 0,1 0 0 0 0,-1 1-1 0 0,0 0 1 0 0,0 0-1 0 0,10 5 1 0 0,21 4 273 0 0,-24-9-287 0 0,0-1 0 0 0,0 0 0 0 0,1-2 0 0 0,23-2 1 0 0,20-1 18 0 0,82-9 334 0 0,-36 19-253 0 0,-73-2-235 0 0,1-2 1 0 0,-1-2 0 0 0,37-4 0 0 0,166-15 154 0 0,-186 19-147 0 0,-1 2 0 0 0,89 17-1 0 0,-26-1-31 0 0,194 8 0 0 0,-292-26-32 0 0,399 23 0 0 0,-343-20 0 0 0,88-7 0 0 0,-21-1 0 0 0,-53 5 11 0 0,174 6 50 0 0,-189-2-61 0 0,-1-4 0 0 0,109-14 0 0 0,1 1 0 0 0,181 29 0 0 0,-303-14 0 0 0,71-5 0 0 0,-16-2 0 0 0,9 3 30 0 0,70 1 4 0 0,147-8-34 0 0,-333 9 0 0 0,93-4 0 0 0,1 4 0 0 0,134 18 0 0 0,-196-15 0 0 0,1-1 0 0 0,58-4 0 0 0,73-18 0 0 0,-30 3 0 0 0,233-15 15 0 0,-239 12 243 0 0,-92 12-188 0 0,1 2 0 0 0,-1 1-1 0 0,1 2 1 0 0,48 4 0 0 0,108 32-48 0 0,-140-21-5 0 0,0-2 1 0 0,96 4-1 0 0,11-19-17 0 0,73 1 0 0 0,-189 9 4 0 0,67 15 0 0 0,-75-11 14 0 0,1-2 1 0 0,68 3 0 0 0,-59-10-28 0 0,170 4 82 0 0,-126 0-12 0 0,56 4-58 0 0,-82-5 15 0 0,119-11-1 0 0,-113 3 72 0 0,87 4 1 0 0,-98 6-90 0 0,185 14 74 0 0,-207-18-61 0 0,0-1-1 0 0,0-1 1 0 0,55-11-1 0 0,48-2 2 0 0,-61 11-14 0 0,143 1 0 0 0,-123 7 0 0 0,125-10 0 0 0,-145-1 60 0 0,-5 0-58 0 0,98 4 0 0 0,15 20-2 0 0,-114-17 0 0 0,88-9 0 0 0,-130 7 0 0 0,0 2 0 0 0,44 7 0 0 0,-13-2 0 0 0,61 10 0 0 0,35 1 0 0 0,-102-16 0 0 0,100-10 0 0 0,-114 5 0 0 0,83 5 0 0 0,-44 1 0 0 0,79 11 0 0 0,-19 0 0 0 0,73-21 0 0 0,-84 1 0 0 0,-81 4 0 0 0,-17 1 0 0 0,61 3 0 0 0,-6 5 22 0 0,0-5-1 0 0,105-11 0 0 0,81-3-21 0 0,-112 19 17 0 0,-98-1-1 0 0,0-4 0 0 0,118-11-1 0 0,-134 3-8 0 0,1 3-1 0 0,85 4 0 0 0,101 25 29 0 0,-168-19-32 0 0,-1-3 1 0 0,72-6 0 0 0,31 1-5 0 0,28 16 71 0 0,-116-6-73 0 0,157-4 0 0 0,-215-6-2 0 0,429-24 146 0 0,-367 20-134 0 0,105-21 0 0 0,-135 18 33 0 0,-33 5-10 0 0,1 1 0 0 0,27 1 0 0 0,-46 2-64 0 0,0 0 0 0 0,0 0 0 0 0,0 1 0 0 0,-1 0 0 0 0,1 1 1 0 0,0-1-1 0 0,-1 1 0 0 0,1 0 0 0 0,-1 1 0 0 0,0 0 0 0 0,0 0 0 0 0,0 0 1 0 0,7 5-1 0 0,-2 4-2358 0 0,-3 4-854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9:14.987"/>
    </inkml:context>
    <inkml:brush xml:id="br0">
      <inkml:brushProperty name="width" value="0.1" units="cm"/>
      <inkml:brushProperty name="height" value="0.1" units="cm"/>
      <inkml:brushProperty name="color" value="#F4F91B"/>
    </inkml:brush>
  </inkml:definitions>
  <inkml:trace contextRef="#ctx0" brushRef="#br0">0 29 919 0 0,'76'3'1689'0'0,"93"16"-1"0"0,-125-12-1441 0 0,22 0 365 0 0,124-4-1 0 0,65-23-31 0 0,-248 19-574 0 0,323-23 497 0 0,-142 26-190 0 0,244-7-103 0 0,-234 7-169 0 0,-69 3-29 0 0,137-18 26 0 0,-53 2-12 0 0,-11 15-26 0 0,37-1 0 0 0,4-6 57 0 0,-178 3-50 0 0,123 8 22 0 0,3 0 18 0 0,-94-8-22 0 0,19-2 25 0 0,117 15-1 0 0,-125-1-49 0 0,0-6 0 0 0,166-10 0 0 0,109-5 34 0 0,-21 0-4 0 0,56 8 34 0 0,-326 1-64 0 0,156-20 0 0 0,-181 13 0 0 0,-62 6-6 0 0,0 1-1 0 0,0-1 0 0 0,1 1 0 0 0,-1 0 0 0 0,0 1 0 0 0,0-1 0 0 0,0 1 1 0 0,1 0-1 0 0,-1 0 0 0 0,0 1 0 0 0,0 0 0 0 0,0-1 0 0 0,-1 2 1 0 0,10 4-1 0 0,-6-1-91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29:16.955"/>
    </inkml:context>
    <inkml:brush xml:id="br0">
      <inkml:brushProperty name="width" value="0.1" units="cm"/>
      <inkml:brushProperty name="height" value="0.1" units="cm"/>
      <inkml:brushProperty name="color" value="#F4F91B"/>
    </inkml:brush>
  </inkml:definitions>
  <inkml:trace contextRef="#ctx0" brushRef="#br0">0 147 1839 0 0,'20'-7'232'0'0,"-1"2"-1"0"0,1 1 1 0 0,37-4-1 0 0,22-5 171 0 0,71-9 588 0 0,-131 20-973 0 0,186-14 512 0 0,-94 19 26 0 0,-28 1-254 0 0,140 2 78 0 0,47 8-254 0 0,-91 1-125 0 0,-110-5 0 0 0,0-3 0 0 0,0-3 0 0 0,113-7 0 0 0,-61-3 184 0 0,151 11 0 0 0,-124 1-90 0 0,-112-7 5 0 0,69-11 0 0 0,-44 4 25 0 0,47-5 148 0 0,200 4 0 0 0,-217 9-178 0 0,148-17-1 0 0,-177 10-80 0 0,258-2-13 0 0,-228 10 0 0 0,-48-3 32 0 0,0-3-1 0 0,63-13 0 0 0,-7 0 3 0 0,-44 10-34 0 0,1 3 0 0 0,0 2 0 0 0,0 3 0 0 0,0 2 0 0 0,99 17 0 0 0,-112-12 0 0 0,54 1 0 0 0,-55-5 0 0 0,59 10 0 0 0,-29-1 24 0 0,101 2-1 0 0,-45-5-6 0 0,-91-6 59 0 0,1-1 0 0 0,-1-3 0 0 0,1-1 0 0 0,-1-2 0 0 0,63-14 0 0 0,-45 6 82 0 0,1 3 0 0 0,0 2 0 0 0,69 0 0 0 0,-86 7-115 0 0,-1 2 0 0 0,1 2-1 0 0,44 9 1 0 0,-37 4-353 0 0,-32-11 87 0 0,3 2-119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2:18.253"/>
    </inkml:context>
    <inkml:brush xml:id="br0">
      <inkml:brushProperty name="width" value="0.1" units="cm"/>
      <inkml:brushProperty name="height" value="0.1" units="cm"/>
      <inkml:brushProperty name="color" value="#F4F91B"/>
    </inkml:brush>
  </inkml:definitions>
  <inkml:trace contextRef="#ctx0" brushRef="#br0">0 49 1839 0 0,'20'-4'248'0'0,"-18"3"-45"0"0,0 0 1 0 0,-1 1 0 0 0,1-1 0 0 0,0 1-1 0 0,0-1 1 0 0,-1 1 0 0 0,1 0 0 0 0,0 0-1 0 0,0 0 1 0 0,-1 0 0 0 0,1 0 0 0 0,3 1-1 0 0,4 0 43 0 0,0 0 0 0 0,0 0 0 0 0,17-1 0 0 0,-15-2-35 0 0,0 0 0 0 0,0-1 0 0 0,0 0 0 0 0,13-7-1 0 0,-15 6-42 0 0,1 1-1 0 0,-1-1 0 0 0,1 2 1 0 0,-1-1-1 0 0,1 1 0 0 0,17-1 1 0 0,220 8 1089 0 0,-168-10-1026 0 0,-52 2-96 0 0,52 2 0 0 0,-53 4-103 0 0,0 2 0 0 0,0 1 0 0 0,46 16 0 0 0,10 12-32 0 0,-51-21 111 0 0,1-1 1 0 0,57 14-1 0 0,-80-24-78 0 0,-1 1 0 0 0,1 0 0 0 0,10 5 0 0 0,16 7 45 0 0,-20-12 74 0 0,1 0 0 0 0,-1-1 0 0 0,29 1 0 0 0,-27-3-56 0 0,1 1-1 0 0,29 6 1 0 0,-3 4 129 0 0,0-1 1 0 0,63 4-1 0 0,-56-11-907 0 0,56 4 649 0 0,139-9-1 0 0,-186-6 75 0 0,68-17 0 0 0,-55 9 5 0 0,-31 11-22 0 0,-1 2 0 0 0,1 1-1 0 0,64 6 1 0 0,-68-2 19 0 0,42 1-43 0 0,92-10 0 0 0,156-6 64 0 0,-185 24-20 0 0,-105-6-36 0 0,0-1-1 0 0,0-3 1 0 0,53-3 0 0 0,-9-7 31 0 0,0 4 0 0 0,94 6 0 0 0,1 19 25 0 0,-43-3-64 0 0,147-17 192 0 0,140 5-64 0 0,-196 19-128 0 0,-181-19 18 0 0,72-1-1 0 0,28 3 12 0 0,-105-4-29 0 0,0-1 0 0 0,61-6 0 0 0,-60 2 0 0 0,106-6 75 0 0,-110 8 26 0 0,39 3 1 0 0,-32 0-60 0 0,-35-3-293 0 0,0 1-1 0 0,0 0 0 0 0,0 0 1 0 0,-1 1-1 0 0,1 0 1 0 0,0 1-1 0 0,-1-1 0 0 0,1 1 1 0 0,-1 1-1 0 0,0 0 1 0 0,0 0-1 0 0,0 0 0 0 0,8 7 1 0 0,-2 3-3603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2:25.041"/>
    </inkml:context>
    <inkml:brush xml:id="br0">
      <inkml:brushProperty name="width" value="0.1" units="cm"/>
      <inkml:brushProperty name="height" value="0.1" units="cm"/>
      <inkml:brushProperty name="color" value="#66CC00"/>
    </inkml:brush>
  </inkml:definitions>
  <inkml:trace contextRef="#ctx0" brushRef="#br0">1 37 2879 0 0,'1'-1'48'0'0,"0"0"-1"0"0,0 0 0 0 0,0 0 0 0 0,0 1 1 0 0,0-1-1 0 0,0 0 0 0 0,1 0 0 0 0,-1 1 0 0 0,0-1 1 0 0,0 1-1 0 0,1-1 0 0 0,-1 1 0 0 0,0 0 1 0 0,1-1-1 0 0,-1 1 0 0 0,0 0 0 0 0,3 0 0 0 0,33-2 420 0 0,-18 2-208 0 0,-6-2 95 0 0,0-1-1 0 0,19-5 0 0 0,13-3 1121 0 0,-35 10-1240 0 0,0 1 1 0 0,1 0-1 0 0,-1 1 1 0 0,0 0 0 0 0,15 4-1 0 0,-8-2 35 0 0,102 18 945 0 0,-97-17-1009 0 0,25 2 20 0 0,78-1 513 0 0,-96-3-566 0 0,1 1-1 0 0,33 7 1 0 0,0 0-68 0 0,-47-9-90 0 0,0 0 0 0 0,1-2 0 0 0,-1 0-1 0 0,24-5 1 0 0,-18 3 48 0 0,33-2-1 0 0,47 6 161 0 0,137-3 239 0 0,-196 2-383 0 0,-1 2 1 0 0,48 8-1 0 0,18 2 7 0 0,-19-10 13 0 0,42 4-47 0 0,15 7 258 0 0,25-13-181 0 0,-82-3 11 0 0,1-4-13 0 0,7 0-71 0 0,8-14-25 0 0,-70 13-10 0 0,1 1-1 0 0,-1 1 1 0 0,1 2 0 0 0,55 1-1 0 0,35 9-19 0 0,-36 1 0 0 0,195 23 0 0 0,-77-30 89 0 0,-88-2-50 0 0,19 7 36 0 0,-104-5-46 0 0,0-1 1 0 0,0-1-1 0 0,39-9 0 0 0,-25 6-8 0 0,-5 2 12 0 0,48-22 90 0 0,-1 1 39 0 0,-84 23-148 0 0,-1 0-1 0 0,1 1 1 0 0,0 0 0 0 0,0 0 0 0 0,-1 1-1 0 0,1-1 1 0 0,0 1 0 0 0,-1 1 0 0 0,1-1-1 0 0,-1 1 1 0 0,12 5 0 0 0,-6-1-286 0 0,0 1 0 0 0,-1 0-1 0 0,0 0 1 0 0,0 1 0 0 0,10 9 0 0 0,-5-3-1039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2:33.578"/>
    </inkml:context>
    <inkml:brush xml:id="br0">
      <inkml:brushProperty name="width" value="0.1" units="cm"/>
      <inkml:brushProperty name="height" value="0.1" units="cm"/>
      <inkml:brushProperty name="color" value="#66CC00"/>
    </inkml:brush>
  </inkml:definitions>
  <inkml:trace contextRef="#ctx0" brushRef="#br0">0 163 2471 0 0,'0'0'110'0'0,"1"0"-2"0"0,38 6 923 0 0,-34-5-975 0 0,-1 1 0 0 0,0-1 0 0 0,0-1 0 0 0,0 1 0 0 0,0 0 0 0 0,1-1 0 0 0,-1 0-1 0 0,0 0 1 0 0,0-1 0 0 0,1 1 0 0 0,-1-1 0 0 0,5-1 0 0 0,30-9 584 0 0,1 1 0 0 0,47-5 0 0 0,-18 14-516 0 0,-57 0-103 0 0,15 0 178 0 0,-1-2-1 0 0,0 0 0 0 0,0-2 0 0 0,33-10 0 0 0,-25 5-70 0 0,0 1 0 0 0,0 2 0 0 0,1 1 0 0 0,0 1 0 0 0,0 2 0 0 0,39 3 0 0 0,-15-4 180 0 0,-43 2-264 0 0,-1 1 0 0 0,1 0-1 0 0,27 3 1 0 0,-19 1 27 0 0,0-2 1 0 0,1-1-1 0 0,-1 0 1 0 0,31-6-1 0 0,74-6 437 0 0,-72 7-343 0 0,75-14 0 0 0,-86 11-123 0 0,0 2 0 0 0,0 1 0 0 0,1 3 0 0 0,66 5 0 0 0,-46 2-10 0 0,69 16 0 0 0,-52-11-32 0 0,-16-3 0 0 0,139 11 0 0 0,168 45 64 0 0,-284-50-64 0 0,0-4 0 0 0,122-4 0 0 0,-40 2 134 0 0,-104-1-29 0 0,1-4 0 0 0,96-10-1 0 0,-34-5 3 0 0,1 5 0 0 0,236 16-1 0 0,-312-6-91 0 0,0-4-1 0 0,76-10 1 0 0,17-1 5 0 0,-87 13 2 0 0,77 10 0 0 0,-19 0-2 0 0,-37-7-20 0 0,157 14 0 0 0,87 40 0 0 0,-286-50 4 0 0,3 0 11 0 0,0-1 0 0 0,0-3 0 0 0,70-2 0 0 0,136-18-15 0 0,-78 11 0 0 0,7 0 0 0 0,-128 1 0 0 0,50-7 0 0 0,-33 1 32 0 0,123-3 0 0 0,-130 12-32 0 0,32 1 0 0 0,-2 4 0 0 0,122-13 0 0 0,-117 0 0 0 0,-20 2 0 0 0,125 0 0 0 0,-6 4 0 0 0,-178 3 0 0 0,79-12 0 0 0,-78 10 0 0 0,-17 2-130 0 0,3 0 210 0 0,0 1-1 0 0,0-1 1 0 0,1 1 0 0 0,-1 0 0 0 0,6 0 0 0 0,-10 0-225 0 0,0 0 0 0 0,1 1 0 0 0,-1-1 0 0 0,1 1 0 0 0,-1-1 1 0 0,0 1-1 0 0,1-1 0 0 0,-1 1 0 0 0,0 0 0 0 0,0 0 0 0 0,1-1 0 0 0,-1 1 1 0 0,0 0-1 0 0,0 0 0 0 0,0 0 0 0 0,0 0 0 0 0,0 1 0 0 0,0-1 1 0 0,-1 0-1 0 0,1 0 0 0 0,0 0 0 0 0,0 1 0 0 0,0 1 0 0 0,4 9-3431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2:49.192"/>
    </inkml:context>
    <inkml:brush xml:id="br0">
      <inkml:brushProperty name="width" value="0.1" units="cm"/>
      <inkml:brushProperty name="height" value="0.1" units="cm"/>
      <inkml:brushProperty name="color" value="#66CC00"/>
    </inkml:brush>
  </inkml:definitions>
  <inkml:trace contextRef="#ctx0" brushRef="#br0">0 0 943 0 0,'17'1'18'0'0,"-1"1"-1"0"0,27 6 1 0 0,18 2 17 0 0,232 8-35 0 0,-164-17 0 0 0,59 3 0 0 0,-123-3 48 0 0,-32-2-32 0 0,-16 1-16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2:54.360"/>
    </inkml:context>
    <inkml:brush xml:id="br0">
      <inkml:brushProperty name="width" value="0.1" units="cm"/>
      <inkml:brushProperty name="height" value="0.1" units="cm"/>
      <inkml:brushProperty name="color" value="#66CC00"/>
    </inkml:brush>
  </inkml:definitions>
  <inkml:trace contextRef="#ctx0" brushRef="#br0">0 108 1207 0 0,'8'0'52'0'0,"20"1"221"0"0,-1-1-1 0 0,1-1 1 0 0,0-2 0 0 0,0 0-1 0 0,-1-2 1 0 0,35-11-1 0 0,-36 8 97 0 0,1 1 0 0 0,0 1 0 0 0,0 2 0 0 0,40-2-1 0 0,-39 3-332 0 0,53-14 0 0 0,-64 10 47 0 0,-15 7-55 0 0,0-1 0 0 0,0 0 0 0 0,-1 0 0 0 0,1 1 0 0 0,0-1 1 0 0,0 1-1 0 0,0-1 0 0 0,0 1 0 0 0,0 0 0 0 0,0 0 0 0 0,0 0 0 0 0,0 0 0 0 0,2 0 0 0 0,9 1 65 0 0,0 0 0 0 0,0-1 0 0 0,0-1 0 0 0,-1 0 0 0 0,1 0 0 0 0,0-2 0 0 0,14-3 0 0 0,-12 2-57 0 0,-8 3-34 0 0,1 0-1 0 0,-1 0 0 0 0,1 1 1 0 0,-1 0-1 0 0,1 0 0 0 0,-1 0 1 0 0,1 1-1 0 0,11 3 0 0 0,-10 0-1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53.819"/>
    </inkml:context>
    <inkml:brush xml:id="br0">
      <inkml:brushProperty name="width" value="0.1" units="cm"/>
      <inkml:brushProperty name="height" value="0.1" units="cm"/>
      <inkml:brushProperty name="color" value="#E71224"/>
    </inkml:brush>
  </inkml:definitions>
  <inkml:trace contextRef="#ctx0" brushRef="#br0">1226 44 5615 0 0,'-229'-9'3744'0'0,"83"13"-2729"0"0,-126-6 377 0 0,136-12-850 0 0,17 1-760 0 0,-152 3-1 0 0,218 12-4037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2:59.658"/>
    </inkml:context>
    <inkml:brush xml:id="br0">
      <inkml:brushProperty name="width" value="0.1" units="cm"/>
      <inkml:brushProperty name="height" value="0.1" units="cm"/>
      <inkml:brushProperty name="color" value="#66CC00"/>
    </inkml:brush>
  </inkml:definitions>
  <inkml:trace contextRef="#ctx0" brushRef="#br0">0 26 431 0 0,'15'4'222'0'0,"0"-1"-1"0"0,0 0 0 0 0,0-1 1 0 0,17 0-1 0 0,141 16 424 0 0,-145-15-631 0 0,0-2-1 0 0,47-3 0 0 0,-43 0 3 0 0,51 4 0 0 0,65 15-16 0 0,-123-15 0 0 0,29-1 0 0 0,3-1 0 0 0,121 19 64 0 0,-140-14-48 0 0,1-2 0 0 0,0-1 0 0 0,48-5 0 0 0,72-20 117 0 0,-28 3 382 0 0,-90 17-415 0 0,53 3-1 0 0,-34 2-82 0 0,-10-1-17 0 0,45-2 0 0 0,-65-1 0 0 0,520-25 0 0 0,-401 33 0 0 0,102 3 0 0 0,48 16 0 0 0,-64 0 0 0 0,-170-24 131 0 0,119-12 0 0 0,147-15 271 0 0,-123 12-83 0 0,-26-8-212 0 0,11 0 61 0 0,-141 19-125 0 0,93 6 0 0 0,-25 5 67 0 0,151-11-1 0 0,-233 3-44 0 0,0 0-1 0 0,45 8 0 0 0,-59-1-340 0 0,-18-5-1404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3:16.830"/>
    </inkml:context>
    <inkml:brush xml:id="br0">
      <inkml:brushProperty name="width" value="0.1" units="cm"/>
      <inkml:brushProperty name="height" value="0.1" units="cm"/>
      <inkml:brushProperty name="color" value="#66CC00"/>
    </inkml:brush>
  </inkml:definitions>
  <inkml:trace contextRef="#ctx0" brushRef="#br0">1 48 919 0 0,'5'-20'80'0'0,"-3"9"-80"0"0,2 2 0 0 0,-3 4 0 0 0,1 3 0 0 0,0 2 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3:24.341"/>
    </inkml:context>
    <inkml:brush xml:id="br0">
      <inkml:brushProperty name="width" value="0.1" units="cm"/>
      <inkml:brushProperty name="height" value="0.1" units="cm"/>
      <inkml:brushProperty name="color" value="#66CC00"/>
    </inkml:brush>
  </inkml:definitions>
  <inkml:trace contextRef="#ctx0" brushRef="#br0">1309 1 1295 0 0,'-8'1'23'0'0,"1"0"-1"0"0,-1 0 0 0 0,1 1 1 0 0,-1 0-1 0 0,1 1 0 0 0,-1-1 0 0 0,-9 6 1 0 0,9-3 10 0 0,-1-2 0 0 0,1 1 0 0 0,-1-1 0 0 0,0-1 0 0 0,-12 2-1 0 0,-23 0 496 0 0,0-2 0 0 0,-67-5-1 0 0,-10-14 550 0 0,113 17-1052 0 0,-1 0 0 0 0,1 1 0 0 0,-1 0 0 0 0,-13 3 1 0 0,-22 1-28 0 0,18-5 64 0 0,-84-3 274 0 0,83 1-106 0 0,-35 4 0 0 0,10-1-74 0 0,39 0-70 0 0,-1 1 0 0 0,0 0-1 0 0,-17 5 1 0 0,20-4-31 0 0,0-1-1 0 0,-1 0 0 0 0,1 0 0 0 0,-1-1 1 0 0,-21-1-1 0 0,-112-12 247 0 0,140 11-279 0 0,-1 1-1 0 0,0 0 1 0 0,1 1-1 0 0,-11 1 1 0 0,12-1-19 0 0,0-1 1 0 0,-1 1-1 0 0,1-1 1 0 0,-1 0-1 0 0,1 0 1 0 0,0 0-1 0 0,-1 0 1 0 0,-8-3-1 0 0,-46-13 50 0 0,59 16-53 0 0,-1-1 0 0 0,0 1 0 0 0,1 0 0 0 0,-1-1 0 0 0,0 1 0 0 0,0 0 0 0 0,1 0 0 0 0,-1 0 0 0 0,0 0 0 0 0,0 0 0 0 0,1 0 0 0 0,-1 0 0 0 0,0 0 0 0 0,0 0 0 0 0,1 0 0 0 0,-1 0 0 0 0,0 0 0 0 0,1 0 0 0 0,-1 0 0 0 0,0 1 0 0 0,0-1 0 0 0,1 0 0 0 0,-1 1 0 0 0,0-1 0 0 0,1 0 0 0 0,-1 1 0 0 0,1-1 0 0 0,-1 1 0 0 0,0-1 0 0 0,1 1 0 0 0,-1-1 0 0 0,1 1 0 0 0,-1 0 0 0 0,-1 3 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3:26.710"/>
    </inkml:context>
    <inkml:brush xml:id="br0">
      <inkml:brushProperty name="width" value="0.1" units="cm"/>
      <inkml:brushProperty name="height" value="0.1" units="cm"/>
      <inkml:brushProperty name="color" value="#66CC00"/>
    </inkml:brush>
  </inkml:definitions>
  <inkml:trace contextRef="#ctx0" brushRef="#br0">0 81 919 0 0,'136'-2'2104'0'0,"-85"3"-1592"0"0,97-11 0 0 0,-60 5 96 0 0,-60 5-491 0 0,0 1-1 0 0,27 6 1 0 0,-46-6-95 0 0,27 1 71 0 0,0-1 0 0 0,41-4-1 0 0,33 1 96 0 0,-47 1-54 0 0,75-9 0 0 0,-80 4-21 0 0,163-19 306 0 0,-117 13-346 0 0,84-5 64 0 0,-33 23-46 0 0,-67 0-54 0 0,102-4 20 0 0,-108-3-42 0 0,405 30 167 0 0,-368-15-172 0 0,-34-4 6 0 0,100 8 51 0 0,-158-17-33 0 0,6 0 13 0 0,32 6 0 0 0,-51-5-14 0 0,-8-2-24 0 0,-1 1 0 0 0,1 0 1 0 0,-1 0-1 0 0,0 1 1 0 0,1-1-1 0 0,-1 1 1 0 0,0 0-1 0 0,7 4 0 0 0,-10-4-9 0 0,0 2 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3:29.511"/>
    </inkml:context>
    <inkml:brush xml:id="br0">
      <inkml:brushProperty name="width" value="0.1" units="cm"/>
      <inkml:brushProperty name="height" value="0.1" units="cm"/>
      <inkml:brushProperty name="color" value="#66CC00"/>
    </inkml:brush>
  </inkml:definitions>
  <inkml:trace contextRef="#ctx0" brushRef="#br0">959 10 455 0 0,'0'-1'42'0'0,"0"1"-1"0"0,0 0 0 0 0,1 0 0 0 0,-1-1 0 0 0,0 1 0 0 0,0 0 1 0 0,0 0-1 0 0,1 0 0 0 0,-1 0 0 0 0,0 0 0 0 0,0-1 0 0 0,0 1 1 0 0,1 0-1 0 0,-1 0 0 0 0,0 0 0 0 0,0 0 0 0 0,1 0 0 0 0,-1 0 1 0 0,0 0-1 0 0,0 0 0 0 0,1 0 0 0 0,-1 0 0 0 0,0 0 0 0 0,0 0 0 0 0,1 0 1 0 0,-1 0-1 0 0,0 0 0 0 0,0 0 0 0 0,1 0 0 0 0,-1 0 0 0 0,0 0 1 0 0,0 0-1 0 0,1 0 0 0 0,-1 0 0 0 0,0 0 0 0 0,0 1 0 0 0,1-1 1 0 0,-1 0-1 0 0,0 0 0 0 0,0 0 0 0 0,0 0 0 0 0,1 1 0 0 0,-1-1 0 0 0,0 0 1 0 0,0 0-1 0 0,0 0 0 0 0,0 1 0 0 0,0-1 0 0 0,1 0 0 0 0,-1 0 1 0 0,0 1-1 0 0,0-1 0 0 0,0 0 0 0 0,0 0 0 0 0,0 1 0 0 0,0-1 1 0 0,0 1-35 0 0,0-1 1 0 0,0 1-1 0 0,0 0 1 0 0,1-1-1 0 0,-1 1 1 0 0,-1-1-1 0 0,1 1 1 0 0,0 0-1 0 0,0-1 1 0 0,0 1-1 0 0,0-1 1 0 0,0 1-1 0 0,0 0 1 0 0,-1-1-1 0 0,1 1 1 0 0,0-1-1 0 0,-1 1 1 0 0,1-1-1 0 0,0 1 1 0 0,-1-1-1 0 0,1 1 1 0 0,0-1-1 0 0,-1 1 1 0 0,1-1-1 0 0,-1 1 1 0 0,1-1-1 0 0,-1 0 1 0 0,0 1-1 0 0,-1 0 67 0 0,1 0 0 0 0,-1-1-1 0 0,1 1 1 0 0,-1 0 0 0 0,1-1-1 0 0,-1 0 1 0 0,0 1-1 0 0,1-1 1 0 0,-1 0 0 0 0,0 0-1 0 0,1 0 1 0 0,-1 0 0 0 0,0 0-1 0 0,1 0 1 0 0,-1 0 0 0 0,1 0-1 0 0,-1-1 1 0 0,0 1-1 0 0,1-1 1 0 0,-1 1 0 0 0,1-1-1 0 0,-1 0 1 0 0,1 1 0 0 0,-1-1-1 0 0,1 0 1 0 0,-2-2-1 0 0,-43 12 482 0 0,38-8-465 0 0,0 0 1 0 0,0 0-1 0 0,1-1 1 0 0,-1 0-1 0 0,0-1 0 0 0,0 0 1 0 0,0 0-1 0 0,-12-4 0 0 0,-15 1-52 0 0,30 5-34 0 0,0-2-1 0 0,0 1 0 0 0,0-1 0 0 0,0 1 1 0 0,0-1-1 0 0,0-1 0 0 0,-5-1 0 0 0,3 2 12 0 0,1-1 0 0 0,-1 1 0 0 0,0 1 0 0 0,1-1 0 0 0,-1 1 0 0 0,0 0-1 0 0,-9 2 1 0 0,-9-1-6 0 0,-70 1 129 0 0,-86-3 284 0 0,120-6-267 0 0,33 3-84 0 0,-1 1 0 0 0,-54 1 0 0 0,50 7-323 0 0,-51 12-1 0 0,56-11-2274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3:36.724"/>
    </inkml:context>
    <inkml:brush xml:id="br0">
      <inkml:brushProperty name="width" value="0.1" units="cm"/>
      <inkml:brushProperty name="height" value="0.1" units="cm"/>
      <inkml:brushProperty name="color" value="#66CC00"/>
    </inkml:brush>
  </inkml:definitions>
  <inkml:trace contextRef="#ctx0" brushRef="#br0">1 17 1375 0 0,'6'-3'165'0'0,"1"1"0"0"0,0-1 0 0 0,0 1 0 0 0,0 0 0 0 0,0 0 0 0 0,1 1 0 0 0,-1 0 0 0 0,0 0 0 0 0,1 1 0 0 0,12 1 0 0 0,-13-1-244 0 0,-7 0 80 0 0,0 0-1 0 0,1 0 0 0 0,-1 0 0 0 0,0 0 0 0 0,0 1 1 0 0,1-1-1 0 0,-1 0 0 0 0,0 0 0 0 0,0 0 1 0 0,0 0-1 0 0,1 1 0 0 0,-1-1 0 0 0,0 0 0 0 0,0 0 1 0 0,0 0-1 0 0,1 1 0 0 0,-1-1 0 0 0,0 0 0 0 0,0 0 1 0 0,0 0-1 0 0,0 1 0 0 0,0-1 0 0 0,0 0 0 0 0,1 1 1 0 0,-1-1-1 0 0,0 0 0 0 0,0 0 0 0 0,0 1 0 0 0,0-1 1 0 0,0 0-1 0 0,0 0 0 0 0,0 1 0 0 0,0-1 0 0 0,0 0 1 0 0,0 1-1 0 0,0-1 0 0 0,-1 0 0 0 0,1 0 0 0 0,0 1 1 0 0,0-1-1 0 0,0 0 0 0 0,-4 15 18 0 0,3-13-41 0 0,1 1 11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3:38.490"/>
    </inkml:context>
    <inkml:brush xml:id="br0">
      <inkml:brushProperty name="width" value="0.1" units="cm"/>
      <inkml:brushProperty name="height" value="0.1" units="cm"/>
      <inkml:brushProperty name="color" value="#66CC00"/>
    </inkml:brush>
  </inkml:definitions>
  <inkml:trace contextRef="#ctx0" brushRef="#br0">0 37 1839 0 0,'71'-4'394'0'0,"85"6"0"0"0,-85 2-302 0 0,117 2-69 0 0,-147-7 29 0 0,0-2 0 0 0,64-12 0 0 0,-64 6 44 0 0,0 2 0 0 0,0 2-1 0 0,0 2 1 0 0,56 2 0 0 0,-87 2-146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3:38.985"/>
    </inkml:context>
    <inkml:brush xml:id="br0">
      <inkml:brushProperty name="width" value="0.1" units="cm"/>
      <inkml:brushProperty name="height" value="0.1" units="cm"/>
      <inkml:brushProperty name="color" value="#66CC00"/>
    </inkml:brush>
  </inkml:definitions>
  <inkml:trace contextRef="#ctx0" brushRef="#br0">0 23 2671 0 0,'3'-2'23'0'0,"-1"0"-1"0"0,1 0 0 0 0,-1 0 1 0 0,1 1-1 0 0,0-1 0 0 0,-1 1 1 0 0,1-1-1 0 0,0 1 0 0 0,0 0 0 0 0,0 0 1 0 0,0 1-1 0 0,0-1 0 0 0,0 0 1 0 0,0 1-1 0 0,0 0 0 0 0,0 0 0 0 0,0 0 1 0 0,6 1-1 0 0,-5-1 18 0 0,124-2 71 0 0,-27-1 114 0 0,199 22-1 0 0,-283-17-224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2:42.842"/>
    </inkml:context>
    <inkml:brush xml:id="br0">
      <inkml:brushProperty name="width" value="0.1" units="cm"/>
      <inkml:brushProperty name="height" value="0.1" units="cm"/>
      <inkml:brushProperty name="color" value="#66CC00"/>
    </inkml:brush>
  </inkml:definitions>
  <inkml:trace contextRef="#ctx0" brushRef="#br0">0 10 5527 0 0,'11'-4'120'0'0,"2"1"24"0"0,4 1 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2:45.766"/>
    </inkml:context>
    <inkml:brush xml:id="br0">
      <inkml:brushProperty name="width" value="0.1" units="cm"/>
      <inkml:brushProperty name="height" value="0.1" units="cm"/>
      <inkml:brushProperty name="color" value="#66CC00"/>
    </inkml:brush>
  </inkml:definitions>
  <inkml:trace contextRef="#ctx0" brushRef="#br0">0 124 919 0 0,'35'-3'1140'0'0,"-3"-18"1164"0"0,-6 3-1236 0 0,-14 7-604 0 0,-12 10-422 0 0,1 0 1 0 0,0 0-1 0 0,-1 0 0 0 0,1 0 0 0 0,0 0 1 0 0,0 0-1 0 0,0 0 0 0 0,0 1 0 0 0,0-1 0 0 0,0 0 1 0 0,0 0-1 0 0,0 1 0 0 0,0-1 0 0 0,1 1 1 0 0,-1-1-1 0 0,0 1 0 0 0,2-1 0 0 0,-3 1-39 0 0,0 0-1 0 0,0 0 1 0 0,1 0-1 0 0,-1 0 1 0 0,0 0-1 0 0,0 0 1 0 0,0 0-1 0 0,0 0 1 0 0,0 0-1 0 0,0 0 0 0 0,0 0 1 0 0,0 0-1 0 0,0 0 1 0 0,0 0-1 0 0,0 0 1 0 0,1 0-1 0 0,-1 0 1 0 0,0 0-1 0 0,0 0 1 0 0,0 0-1 0 0,0 0 1 0 0,0 0-1 0 0,0 0 0 0 0,0 0 1 0 0,0 0-1 0 0,0 0 1 0 0,0 0-1 0 0,1 0 1 0 0,-1 0-1 0 0,0 0 1 0 0,0 0-1 0 0,0 0 1 0 0,0 0-1 0 0,0 0 1 0 0,0 0-1 0 0,0 0 0 0 0,0 0 1 0 0,0 0-1 0 0,0-1 1 0 0,0 1-1 0 0,0 0 1 0 0,0 0-1 0 0,0 0 1 0 0,0 0-1 0 0,0 0 1 0 0,0 0-1 0 0,1 0 1 0 0,-1 0-1 0 0,0 0 0 0 0,0 0 1 0 0,0 0-1 0 0,0-1 1 0 0,0 1-1 0 0,0 0 1 0 0,0 0-1 0 0,0 0 1 0 0,0 0-1 0 0,0 0 1 0 0,0 0-1 0 0,-1 0 1 0 0,1 0-1 0 0,0 0 0 0 0,0 0 1 0 0,0-1-1 0 0,0 1 1 0 0,0 0-1 0 0,0 3 244 0 0,3-1-198 0 0,1 0 0 0 0,0 0 1 0 0,0-1-1 0 0,-1 1 0 0 0,1-1 0 0 0,0 0 0 0 0,0 0 1 0 0,1 0-1 0 0,-1-1 0 0 0,6 1 0 0 0,-4 0 71 0 0,15 3 262 0 0,30 9 0 0 0,-36-8-232 0 0,0 0 0 0 0,1-2 1 0 0,0 0-1 0 0,27 2 0 0 0,57 0 406 0 0,-73-6-492 0 0,43-8 1 0 0,-43 5 32 0 0,43-2 1 0 0,12 3-5 0 0,-55 0-44 0 0,0 2 1 0 0,-1 1-1 0 0,1 1 0 0 0,37 7 0 0 0,-7 5-36 0 0,94 16 40 0 0,-112-26 24 0 0,-1-3-1 0 0,73-7 0 0 0,10 0 43 0 0,27-1 8 0 0,1 0 4 0 0,-62 10-71 0 0,-46 0-36 0 0,1-1 0 0 0,71-10 0 0 0,196-36 105 0 0,-254 37-104 0 0,22-3 16 0 0,-16 4-40 0 0,-41 4 0 0 0,1 1 0 0 0,0 1 0 0 0,0 0 0 0 0,0 2 0 0 0,23 3 0 0 0,-25-2 19 0 0,39 0 0 0 0,3 1 7 0 0,-11 1-26 0 0,-28-3 0 0 0,41 7 0 0 0,57 8 0 0 0,-90-11 0 0 0,53 0 0 0 0,-52-4 0 0 0,44 7 0 0 0,-38-3 16 0 0,0-1 0 0 0,0-2 0 0 0,74-4 0 0 0,32-3-16 0 0,-112 4 0 0 0,1 2 0 0 0,-1 1 0 0 0,34 7 0 0 0,30 2 0 0 0,210 1 246 0 0,-139-25-69 0 0,-77 4-77 0 0,-28 2-15 0 0,-27 2-42 0 0,35 1 0 0 0,235 15-33 0 0,-257-10-10 0 0,-18 0 0 0 0,47-5 0 0 0,36-9 0 0 0,-29 8 75 0 0,-60 5 1 0 0,-19 0-64 0 0,-1 1 0 0 0,0-1-1 0 0,0 0 1 0 0,1 0 0 0 0,-1-1-1 0 0,0 1 1 0 0,0-1 0 0 0,4 0-1 0 0,-5 0 7 0 0,0 1 1 0 0,0-1-1 0 0,0 0 0 0 0,0 0 0 0 0,0 0 0 0 0,0 0 0 0 0,-1 0 0 0 0,1 0 1 0 0,0-1-1 0 0,0 1 0 0 0,-1-1 0 0 0,1 1 0 0 0,-1-1 0 0 0,0 1 0 0 0,1-1 0 0 0,-1 0 1 0 0,0 0-1 0 0,0 1 0 0 0,0-1 0 0 0,0 0 0 0 0,0 0 0 0 0,-1 0 0 0 0,1 0 1 0 0,0-3-1 0 0,0 3-8 0 0,-6 6 1 0 0,4-2 32 0 0,8-9 95 0 0,-5-25-29 0 0,-2 27-51 0 0,2 18-33 0 0,1 22-555 0 0,-3-19 220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54.887"/>
    </inkml:context>
    <inkml:brush xml:id="br0">
      <inkml:brushProperty name="width" value="0.1" units="cm"/>
      <inkml:brushProperty name="height" value="0.1" units="cm"/>
      <inkml:brushProperty name="color" value="#E71224"/>
    </inkml:brush>
  </inkml:definitions>
  <inkml:trace contextRef="#ctx0" brushRef="#br0">1973 24 431 0 0,'-17'-9'0'0'0,"8"5"141"0"0,0 2 0 0 0,0-1 0 0 0,-1 1 0 0 0,1 1 0 0 0,-1 0 0 0 0,1 0 0 0 0,-1 0 0 0 0,1 2-1 0 0,-1-1 1 0 0,-12 3 0 0 0,-9 3 1247 0 0,-55 19 0 0 0,-7 2-168 0 0,85-27-996 0 0,0 1 0 0 0,1-1 0 0 0,-1-1 0 0 0,0 0-1 0 0,1 0 1 0 0,-1 0 0 0 0,0-1 0 0 0,1 0 0 0 0,0 0 0 0 0,-9-4 0 0 0,5 1 9 0 0,-1 2 0 0 0,-18-4 0 0 0,19 5-114 0 0,-182-20 1594 0 0,143 19-1203 0 0,-94 7 0 0 0,-405 11 1154 0 0,442-15-1704 0 0,-1 4-1 0 0,-133 24 1 0 0,160-13-575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3:45.812"/>
    </inkml:context>
    <inkml:brush xml:id="br0">
      <inkml:brushProperty name="width" value="0.1" units="cm"/>
      <inkml:brushProperty name="height" value="0.1" units="cm"/>
      <inkml:brushProperty name="color" value="#66CC00"/>
    </inkml:brush>
  </inkml:definitions>
  <inkml:trace contextRef="#ctx0" brushRef="#br0">1 65 919 0 0,'14'-33'4536'0'0,"-10"31"-4391"0"0,1-1-1 0 0,0 1 0 0 0,0 0 1 0 0,8-2-1 0 0,14-5-10 0 0,-20 6-21 0 0,0 1 0 0 0,0 1-1 0 0,1-1 1 0 0,-1 1 0 0 0,1 1-1 0 0,-1-1 1 0 0,1 1 0 0 0,12 2 0 0 0,5-1 56 0 0,44 2 143 0 0,-56-4-296 0 0,1-1 90 0 0,1 1 0 0 0,-1 0-1 0 0,1 1 1 0 0,-1 0 0 0 0,1 1-1 0 0,0 1 1 0 0,21 5 0 0 0,-20-3-25 0 0,0-2-1 0 0,0 0 1 0 0,1 0 0 0 0,-1-2 0 0 0,0 0 0 0 0,1-1 0 0 0,23-4 0 0 0,-8 2 85 0 0,-24 3-132 0 0,0 0 1 0 0,0 1-1 0 0,0 0 0 0 0,0 0 0 0 0,0 1 1 0 0,9 2-1 0 0,-8-1 13 0 0,0-1 1 0 0,0 0-1 0 0,1 0 1 0 0,9 0-1 0 0,-3-2 57 0 0,-6-1-48 0 0,0 1 0 0 0,-1 0 0 0 0,1 1 0 0 0,0 0 0 0 0,-1 0 0 0 0,1 1 0 0 0,0 0 0 0 0,17 8 0 0 0,-13-5-38 0 0,0 0 0 0 0,1 0 0 0 0,0-1-1 0 0,0-1 1 0 0,25 2 0 0 0,78-2 15 0 0,-83-4-34 0 0,10-2 82 0 0,-31 2-51 0 0,-1 0 0 0 0,18 1 0 0 0,113 1 119 0 0,-63-1-41 0 0,-53-1-39 0 0,49 5-1 0 0,-47-2-31 0 0,37-1 0 0 0,10 1 28 0 0,-55-2-12 0 0,1 0-1 0 0,28-6 1 0 0,26 0 88 0 0,78-2-89 0 0,1-1 34 0 0,-90 8-29 0 0,84 3 142 0 0,-91 0-149 0 0,108-9 0 0 0,-69 0-22 0 0,-47 5-23 0 0,216-7 54 0 0,78 0-59 0 0,-107 20 0 0 0,-197-9 0 0 0,0 2 0 0 0,53 12 0 0 0,-44-7 0 0 0,27 6 0 0 0,-26-4 0 0 0,55 3 0 0 0,-39-8 12 0 0,-28-2 37 0 0,0-1 1 0 0,1-2-1 0 0,-1-1 1 0 0,66-10-1 0 0,43-14 588 0 0,-147 24-671 0 0,1 0 1 0 0,0 0-1 0 0,-1 0 0 0 0,1 0 0 0 0,0 0 0 0 0,-1 1 0 0 0,1-1 0 0 0,-1 0 0 0 0,1 1 0 0 0,0-1 1 0 0,-1 1-1 0 0,1 0 0 0 0,-1-1 0 0 0,0 1 0 0 0,1 0 0 0 0,-1 0 0 0 0,1 0 0 0 0,-1 0 0 0 0,0 0 1 0 0,0 0-1 0 0,1 2 0 0 0,21 31-1997 0 0,-15-20 710 0 0,3 2-2598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3:49.519"/>
    </inkml:context>
    <inkml:brush xml:id="br0">
      <inkml:brushProperty name="width" value="0.1" units="cm"/>
      <inkml:brushProperty name="height" value="0.1" units="cm"/>
      <inkml:brushProperty name="color" value="#66CC00"/>
    </inkml:brush>
  </inkml:definitions>
  <inkml:trace contextRef="#ctx0" brushRef="#br0">0 1 455 0 0,'4'0'115'0'0,"0"1"-1"0"0,0 0 1 0 0,0 0-1 0 0,-1 0 1 0 0,1 0-1 0 0,-1 1 0 0 0,1 0 1 0 0,-1-1-1 0 0,5 4 1 0 0,4 2 4 0 0,-2-4 61 0 0,0 0 0 0 0,-1 0 0 0 0,1-1 0 0 0,0-1-1 0 0,0 1 1 0 0,0-2 0 0 0,0 1 0 0 0,0-1 0 0 0,15-2-1 0 0,-9 1 267 0 0,0 1-1 0 0,27 2 1 0 0,55 11 613 0 0,-64-10-844 0 0,0-1 0 0 0,0-2 0 0 0,62-7 0 0 0,-65 4-74 0 0,187-4 342 0 0,-175 5-328 0 0,71 6-1 0 0,-73-1-117 0 0,72 8 118 0 0,-62-10 13 0 0,1-3 0 0 0,63-10 0 0 0,101-3 21 0 0,-143 12-189 0 0,-10 3 22 0 0,1 3-1 0 0,81 14 0 0 0,-35-12-21 0 0,-28-2 0 0 0,279 2 251 0 0,-254-7-2 0 0,133-9-42 0 0,-142-1-68 0 0,184 0-1 0 0,-237 16-138 0 0,45 11 0 0 0,11 1 0 0 0,66-1 0 0 0,-155-15 19 0 0,0 2 0 0 0,1-1 0 0 0,-1 2 0 0 0,0 0-1 0 0,22 8 1 0 0,3 9-2713 0 0,-22-9-325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6:32.364"/>
    </inkml:context>
    <inkml:brush xml:id="br0">
      <inkml:brushProperty name="width" value="0.1" units="cm"/>
      <inkml:brushProperty name="height" value="0.1" units="cm"/>
      <inkml:brushProperty name="color" value="#66CC00"/>
    </inkml:brush>
  </inkml:definitions>
  <inkml:trace contextRef="#ctx0" brushRef="#br0">0 158 455 0 0,'2'0'23'0'0,"1"1"-1"0"0,-1-1 1 0 0,1 0-1 0 0,0 0 0 0 0,-1 0 1 0 0,1 0-1 0 0,-1 0 0 0 0,1 0 1 0 0,-1-1-1 0 0,0 1 0 0 0,1-1 1 0 0,4-2-1 0 0,30-14 3121 0 0,-25 10-2557 0 0,9-3-334 0 0,0 1-1 0 0,0 0 0 0 0,1 2 1 0 0,0 0-1 0 0,28-4 0 0 0,5 1-130 0 0,51-6 68 0 0,41-5 329 0 0,-115 15-404 0 0,0 0 0 0 0,1 2 0 0 0,0 1 0 0 0,0 2 0 0 0,51 4 0 0 0,-42 4-114 0 0,1-2 0 0 0,0-3 0 0 0,66-3 0 0 0,10-2 209 0 0,-89 3-194 0 0,260 7 177 0 0,-151-7-128 0 0,87 2-8 0 0,-82 1 24 0 0,58-15 21 0 0,-115 4-74 0 0,5-1 48 0 0,-80 6-7 0 0,-10 3-48 0 0,1-1-1 0 0,0 1 1 0 0,0-1-1 0 0,0 1 1 0 0,-1 0-1 0 0,1 0 1 0 0,0 0-1 0 0,4 1 1 0 0,-5-1-24 0 0,-1 1 1 0 0,1 0 0 0 0,-1 0-1 0 0,1 0 1 0 0,-1 0 0 0 0,1 0 0 0 0,-1 0-1 0 0,0 1 1 0 0,1-1 0 0 0,-1 0 0 0 0,0 1-1 0 0,0-1 1 0 0,0 1 0 0 0,0-1 0 0 0,0 1-1 0 0,1 2 1 0 0,3 4-338 0 0,-1 2-125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9:13.084"/>
    </inkml:context>
    <inkml:brush xml:id="br0">
      <inkml:brushProperty name="width" value="0.1" units="cm"/>
      <inkml:brushProperty name="height" value="0.1" units="cm"/>
      <inkml:brushProperty name="color" value="#66CC00"/>
    </inkml:brush>
  </inkml:definitions>
  <inkml:trace contextRef="#ctx0" brushRef="#br0">6663 213 455 0 0,'-5'-3'59'0'0,"-1"0"-1"0"0,1 1 0 0 0,-1-1 1 0 0,0 1-1 0 0,0 0 0 0 0,1 0 0 0 0,-1 1 1 0 0,-10-2-1 0 0,-52 1-36 0 0,7 0 809 0 0,-15-11 1500 0 0,-88-26 0 0 0,138 33-2296 0 0,0 0 0 0 0,-1 2-1 0 0,0 1 1 0 0,1 1 0 0 0,-29 1-1 0 0,-317 5 376 0 0,223-1 429 0 0,-3-1-120 0 0,47-5-420 0 0,-218-16 1113 0 0,197-2-1036 0 0,74 11-290 0 0,-84-6 0 0 0,-294-20 671 0 0,322 26-465 0 0,-122 6-1 0 0,29 1-202 0 0,94 3 45 0 0,-142 17-1 0 0,173-9-82 0 0,-503 33 282 0 0,530-41-319 0 0,-343 9 217 0 0,156 0-231 0 0,105-5 0 0 0,67 2 16 0 0,0 2-1 0 0,-69 19 0 0 0,-5 1 3 0 0,76-21 0 0 0,0-3 0 0 0,-80-4 0 0 0,51-1-8 0 0,-110 12 54 0 0,92-14 328 0 0,-170-24 0 0 0,96 8-133 0 0,154 18-249 0 0,0 2 1 0 0,-1 0 0 0 0,1 2 0 0 0,-37 9-1 0 0,41-4-463 0 0,-45 19 0 0 0,33-11-49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9:21.597"/>
    </inkml:context>
    <inkml:brush xml:id="br0">
      <inkml:brushProperty name="width" value="0.1" units="cm"/>
      <inkml:brushProperty name="height" value="0.1" units="cm"/>
      <inkml:brushProperty name="color" value="#66CC00"/>
    </inkml:brush>
  </inkml:definitions>
  <inkml:trace contextRef="#ctx0" brushRef="#br0">6195 290 719 0 0,'-10'0'16'0'0,"8"0"-9"0"0,1 1 0 0 0,-1-1 0 0 0,1 0-1 0 0,-1 0 1 0 0,1 0 0 0 0,-1 0 0 0 0,1 0 0 0 0,-1 0 0 0 0,1 0 0 0 0,-1-1 0 0 0,1 1 0 0 0,-1 0 0 0 0,1-1 0 0 0,-1 1 0 0 0,1-1 0 0 0,0 0 0 0 0,-1 1 0 0 0,1-1 0 0 0,0 0 0 0 0,-1 0-1 0 0,1 0 1 0 0,0 0 0 0 0,0 0 0 0 0,0 0 0 0 0,0 0 0 0 0,-1-2 0 0 0,0 1 24 0 0,0-1 0 0 0,0 0 0 0 0,-1 1 0 0 0,1-1 0 0 0,-1 1 0 0 0,0 0 0 0 0,0 0 0 0 0,0 0 0 0 0,0 0 0 0 0,-5-2-1 0 0,-38-14 837 0 0,29 13-293 0 0,-8-3 272 0 0,0 2 0 0 0,-42-5 0 0 0,-2-1-342 0 0,25 4 16 0 0,-1 2-1 0 0,1 2 1 0 0,-1 2 0 0 0,0 2 0 0 0,0 2 0 0 0,-44 7-1 0 0,39-4-131 0 0,-53-3-1 0 0,64-4-156 0 0,1-1 1 0 0,0-2-1 0 0,-46-12 0 0 0,60 12-88 0 0,0 2-1 0 0,-1 1 0 0 0,-46 1 0 0 0,-73 15 373 0 0,132-11-507 0 0,-1-1-1 0 0,0-1 1 0 0,0 0-1 0 0,0-1 1 0 0,0 0-1 0 0,1-1 1 0 0,-1 0-1 0 0,0-1 1 0 0,-22-7-1 0 0,15 3 94 0 0,-34-7 0 0 0,-2 0 86 0 0,12 3-139 0 0,-1 1 0 0 0,0 2 0 0 0,0 2 0 0 0,-56 1 0 0 0,-10 7 124 0 0,-65-2-34 0 0,115-3-135 0 0,1 3 1 0 0,-73 11-1 0 0,112-11 5 0 0,1 0 1 0 0,-1-2-1 0 0,0 0 0 0 0,-22-5 0 0 0,-44-1 15 0 0,-203 15 180 0 0,246-6-174 0 0,13 0 15 0 0,-61-3 0 0 0,-3-5 13 0 0,56 5 5 0 0,-66-11 1 0 0,-80-8 153 0 0,110 14-166 0 0,-139-5 11 0 0,-17-1 6 0 0,53-2 61 0 0,-169 2 64 0 0,264 13-192 0 0,-41 2 0 0 0,72 1 0 0 0,-95-4 0 0 0,86-8 55 0 0,39 4 8 0 0,-38 0 1 0 0,-191 18 74 0 0,198-9-122 0 0,20-2 8 0 0,-45 9 0 0 0,24 0-24 0 0,13-4 0 0 0,-67 23 0 0 0,81-22 19 0 0,-1-1-1 0 0,0-1 0 0 0,0-1 0 0 0,-1-2 1 0 0,0-1-1 0 0,-43-1 0 0 0,40-5 31 0 0,25 2 0 0 0,0 0 0 0 0,-1 0 1 0 0,-13 2-1 0 0,11 2-69 0 0,1 0 1 0 0,0 1-1 0 0,0 0 1 0 0,0 1-1 0 0,0 0 0 0 0,1 0 1 0 0,0 1-1 0 0,-10 9 1 0 0,10-8-164 0 0,-16 13-324 0 0,2 1-33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9:25.435"/>
    </inkml:context>
    <inkml:brush xml:id="br0">
      <inkml:brushProperty name="width" value="0.1" units="cm"/>
      <inkml:brushProperty name="height" value="0.1" units="cm"/>
      <inkml:brushProperty name="color" value="#66CC00"/>
    </inkml:brush>
  </inkml:definitions>
  <inkml:trace contextRef="#ctx0" brushRef="#br0">1731 119 1839 0 0,'-7'0'94'0'0,"0"0"373"0"0,0 0 0 0 0,0 0 1 0 0,0 1-1 0 0,0 0 0 0 0,-9 3 1 0 0,-13-8 876 0 0,19 2-1171 0 0,-67-13 677 0 0,-21-2-3 0 0,-45 13-54 0 0,125 4-730 0 0,-164-15 1287 0 0,135 8-920 0 0,-1 2 0 0 0,-96 4 0 0 0,102 3-218 0 0,0-2-1 0 0,-1-1 0 0 0,1-3 0 0 0,-76-16 0 0 0,67 9 171 0 0,-1 2-1 0 0,-97-3 0 0 0,130 12-355 0 0,0 1 1 0 0,0 1-1 0 0,0 0 1 0 0,1 1-1 0 0,-1 1 1 0 0,1 1-1 0 0,0 1 1 0 0,0 1-1 0 0,1 0 1 0 0,0 1-1 0 0,-22 14 1 0 0,-23 22-1382 0 0,27-19 520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9:33.043"/>
    </inkml:context>
    <inkml:brush xml:id="br0">
      <inkml:brushProperty name="width" value="0.1" units="cm"/>
      <inkml:brushProperty name="height" value="0.1" units="cm"/>
      <inkml:brushProperty name="color" value="#66CC00"/>
    </inkml:brush>
  </inkml:definitions>
  <inkml:trace contextRef="#ctx0" brushRef="#br0">1883 27 2271 0 0,'0'-3'-20'0'0,"0"2"142"0"0,0-1 1 0 0,0 1 0 0 0,0-1-1 0 0,0 0 1 0 0,0 1 0 0 0,0-1-1 0 0,-1 1 1 0 0,1-1 0 0 0,-1 1-1 0 0,0-4 1 0 0,0 5-53 0 0,1 0 0 0 0,-1-1 0 0 0,0 1 0 0 0,0-1 0 0 0,1 1 0 0 0,-1 0 0 0 0,0-1 0 0 0,1 1 0 0 0,-1 0 0 0 0,0 0-1 0 0,0-1 1 0 0,0 1 0 0 0,1 0 0 0 0,-1 0 0 0 0,0 0 0 0 0,0 0 0 0 0,0 0 0 0 0,1 0 0 0 0,-1 0 0 0 0,0 1 0 0 0,0-1 0 0 0,1 0 0 0 0,-1 0 0 0 0,0 1 0 0 0,0-1 0 0 0,0 1 0 0 0,-13 3 507 0 0,-23 6 641 0 0,-44 19 1 0 0,-6 17-463 0 0,61-32-592 0 0,-1 0 54 0 0,-1-1 0 0 0,1-2 0 0 0,-55 14 0 0 0,27-12 230 0 0,-63 5 0 0 0,-53-9 398 0 0,149-10-659 0 0,1-1 0 0 0,0-2 0 0 0,-30-8 0 0 0,1 0 115 0 0,25 6-21 0 0,0-1 0 0 0,-28-14 0 0 0,-32-9 516 0 0,50 21-754 0 0,-31-10 457 0 0,-129-18 0 0 0,173 35-429 0 0,1 0 0 0 0,0 2 0 0 0,-1 1 0 0 0,1 0 0 0 0,-1 2 0 0 0,1 0 0 0 0,0 2 0 0 0,0 0 0 0 0,1 1 0 0 0,-29 13 0 0 0,18-3-365 0 0,2 2 0 0 0,-51 39 0 0 0,80-57 282 0 0,-56 41-1006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9:36.849"/>
    </inkml:context>
    <inkml:brush xml:id="br0">
      <inkml:brushProperty name="width" value="0.1" units="cm"/>
      <inkml:brushProperty name="height" value="0.1" units="cm"/>
      <inkml:brushProperty name="color" value="#66CC00"/>
    </inkml:brush>
  </inkml:definitions>
  <inkml:trace contextRef="#ctx0" brushRef="#br0">3257 1 3167 0 0,'-31'13'2620'0'0,"1"3"-1446"0"0,18-9-920 0 0,-1 0 1 0 0,-1-1-1 0 0,1-1 0 0 0,-1 0 1 0 0,-14 4-1 0 0,-106 21 1821 0 0,-78 13-662 0 0,70-27-967 0 0,-20 4 68 0 0,140-18-459 0 0,-1 0 0 0 0,1-1 0 0 0,-1-1 0 0 0,0-1 0 0 0,1-1-1 0 0,-36-8 1 0 0,-27-4 548 0 0,-103-3 0 0 0,99 16-407 0 0,-174 22 0 0 0,198-13-156 0 0,-179 18 178 0 0,94-7-25 0 0,19-2-34 0 0,96-16-127 0 0,1-1 1 0 0,-62-9-1 0 0,8 1 117 0 0,23 4 53 0 0,0 2 0 0 0,-1 4 0 0 0,-75 11 0 0 0,107-7-155 0 0,0-2 1 0 0,-1-2-1 0 0,0-1 0 0 0,-50-5 1 0 0,74 3-72 0 0,-1 1 0 0 0,0 0 0 0 0,1 1 0 0 0,0 0 0 0 0,-1 0 0 0 0,1 2 0 0 0,0-1 1 0 0,0 1-1 0 0,0 1 0 0 0,0 0 0 0 0,0 1 0 0 0,1 0 0 0 0,0 0 0 0 0,0 1 0 0 0,0 0 0 0 0,-14 14 0 0 0,-7 11-260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9:45.309"/>
    </inkml:context>
    <inkml:brush xml:id="br0">
      <inkml:brushProperty name="width" value="0.1" units="cm"/>
      <inkml:brushProperty name="height" value="0.1" units="cm"/>
      <inkml:brushProperty name="color" value="#66CC00"/>
    </inkml:brush>
  </inkml:definitions>
  <inkml:trace contextRef="#ctx0" brushRef="#br0">5152 39 455 0 0,'2'-3'941'0'0,"0"0"-1"0"0,-1 0 1 0 0,1 0-1 0 0,-1-1 1 0 0,0 1-1 0 0,0-1 1 0 0,0 1-1 0 0,1-7 0 0 0,-3 9-867 0 0,0 1-1 0 0,0 0 1 0 0,0 0-1 0 0,0-1 0 0 0,0 1 1 0 0,0 0-1 0 0,0 0 1 0 0,0 0-1 0 0,1 0 1 0 0,-1 0-1 0 0,0 0 0 0 0,0 0 1 0 0,0 0-1 0 0,0 0 1 0 0,0 1-1 0 0,0-1 0 0 0,-1 1 1 0 0,-18 5 535 0 0,-12 6 637 0 0,-44 26 0 0 0,67-34-1180 0 0,0 0 1 0 0,1-1 0 0 0,-2 0 0 0 0,1-1 0 0 0,0 0 0 0 0,-19 1-1 0 0,15-1 94 0 0,0-1-1 0 0,1 2 1 0 0,-15 4-1 0 0,18-4-127 0 0,-3 2 96 0 0,0 0 1 0 0,-1-1-1 0 0,1-1 0 0 0,-1 0 0 0 0,0-1 1 0 0,0 0-1 0 0,0-1 0 0 0,-18 0 0 0 0,-163-30 1561 0 0,177 25-1537 0 0,-5 0 242 0 0,-37-12-1 0 0,55 15-362 0 0,0 0-1 0 0,0 1 0 0 0,0-1 1 0 0,-1 1-1 0 0,1 0 0 0 0,0 0 1 0 0,0 0-1 0 0,-5 2 0 0 0,-19-1 81 0 0,-2-3-15 0 0,10 1 9 0 0,0-1-1 0 0,-31-8 0 0 0,34 7-48 0 0,0 0 1 0 0,0 0-1 0 0,-24 1 0 0 0,17 3-8 0 0,0 2-1 0 0,-33 7 0 0 0,-25 2-49 0 0,-71 11 74 0 0,88-12-14 0 0,-19 9-32 0 0,66-15 18 0 0,-1 0 0 0 0,-1 0 0 0 0,1-2 0 0 0,-1-1 0 0 0,1 0-1 0 0,-1-1 1 0 0,-32-3 0 0 0,-49-7 342 0 0,17 3-204 0 0,-14-3-127 0 0,-29-4 84 0 0,-34-16 100 0 0,135 26-219 0 0,0 1 0 0 0,0 1 0 0 0,0 2-1 0 0,0 0 1 0 0,0 2 0 0 0,-36 9 0 0 0,30-7-27 0 0,-12 0 64 0 0,-55 0 0 0 0,52-3-7 0 0,-45 6 1 0 0,-24 5 7 0 0,-33 6 3 0 0,123-16-33 0 0,1-1 1 0 0,-1-1-1 0 0,-36-3 0 0 0,0-1 20 0 0,-250 2 77 0 0,282 0-124 0 0,11 0 0 0 0,-1 2 0 0 0,1-1 0 0 0,-28 6 0 0 0,-17 5 0 0 0,-79 2 0 0 0,122-11 0 0 0,-194 18 0 0 0,67-9 0 0 0,-110 1 128 0 0,93-16 136 0 0,113 0-100 0 0,-88 5 0 0 0,124 1-414 0 0,0 0 0 0 0,1 0 0 0 0,-1 2 0 0 0,0 0 0 0 0,1 0 0 0 0,0 2 0 0 0,0 0-1 0 0,0 1 1 0 0,1 0 0 0 0,0 1 0 0 0,1 0 0 0 0,-1 2 0 0 0,-20 18 0 0 0,5 2-1281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39:53.916"/>
    </inkml:context>
    <inkml:brush xml:id="br0">
      <inkml:brushProperty name="width" value="0.1" units="cm"/>
      <inkml:brushProperty name="height" value="0.1" units="cm"/>
      <inkml:brushProperty name="color" value="#66CC00"/>
    </inkml:brush>
  </inkml:definitions>
  <inkml:trace contextRef="#ctx0" brushRef="#br0">5792 84 2759 0 0,'-40'2'438'0'0,"28"-1"-36"0"0,0 0 0 0 0,0-1 1 0 0,-1-1-1 0 0,-17-2 1 0 0,-105-33 2963 0 0,100 30-2708 0 0,28 6-534 0 0,0-1-1 0 0,1 0 0 0 0,-1 0 1 0 0,-8-4-1 0 0,-2 0 91 0 0,-1 0 0 0 0,-30-3 0 0 0,1-1 264 0 0,23 6-234 0 0,-1 1 0 0 0,1 1 1 0 0,0 1-1 0 0,-1 1 0 0 0,1 1 0 0 0,-42 9 0 0 0,-146 35 412 0 0,34-9-320 0 0,14 5-133 0 0,6-1 149 0 0,102-28-239 0 0,17-5 121 0 0,-45 6 0 0 0,74-13-226 0 0,-216 29 288 0 0,206-27-267 0 0,0 0-1 0 0,0-2 1 0 0,-24-1-1 0 0,18 0 21 0 0,-33 4-1 0 0,34-3 60 0 0,1 0-1 0 0,-1-2 1 0 0,-44-6 0 0 0,11 0 170 0 0,-263-19 296 0 0,62 21-355 0 0,148 7-164 0 0,-158 21 62 0 0,114-6-52 0 0,53-8 170 0 0,-149 33 0 0 0,175-26-244 0 0,0-3 0 0 0,-1-4 0 0 0,-97 0 0 0 0,82-17 157 0 0,0 0 36 0 0,39 6-115 0 0,-60-12 0 0 0,105 13-56 0 0,-316-55 510 0 0,311 54-518 0 0,-95-11 0 0 0,75 10 14 0 0,-38-9-1 0 0,-13-2 9 0 0,-17-4 131 0 0,-5 0 35 0 0,75 15-126 0 0,-8-2-2 0 0,-1 3 0 0 0,1 1 1 0 0,0 1-1 0 0,-46 7 0 0 0,73-4-68 0 0,1 0 0 0 0,-1 1 0 0 0,1 0-1 0 0,0 1 1 0 0,0 0 0 0 0,0 1 0 0 0,1 0 0 0 0,0 0 0 0 0,-14 12-1 0 0,-3 6-1183 0 0,-45 50 0 0 0,34-31-4943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7:18.412"/>
    </inkml:context>
    <inkml:brush xml:id="br0">
      <inkml:brushProperty name="width" value="0.1" units="cm"/>
      <inkml:brushProperty name="height" value="0.1" units="cm"/>
      <inkml:brushProperty name="color" value="#E71224"/>
    </inkml:brush>
  </inkml:definitions>
  <inkml:trace contextRef="#ctx0" brushRef="#br0">2141 283 919 0 0,'0'0'1'0'0,"-3"0"319"0"0,0 0-1 0 0,0 0 1 0 0,1 0 0 0 0,-1 0-1 0 0,0 1 1 0 0,0-1 0 0 0,1 1-1 0 0,-1 0 1 0 0,0-1-1 0 0,1 1 1 0 0,-1 0 0 0 0,-4 3-1 0 0,-22 9 588 0 0,-46 13 0 0 0,2-3 3451 0 0,70-23-4232 0 0,1 0-1 0 0,0 0 0 0 0,0 0 1 0 0,-1 0-1 0 0,1-1 0 0 0,0 1 1 0 0,0-1-1 0 0,-1 1 0 0 0,1-1 1 0 0,0 0-1 0 0,-3-2 0 0 0,-16-4 123 0 0,12 7-146 0 0,0 0 0 0 0,0 0 0 0 0,0 1 0 0 0,-1 0 0 0 0,-16 5 0 0 0,18-4 73 0 0,0 0-1 0 0,0-1 1 0 0,0 0-1 0 0,-1 0 1 0 0,1-1-1 0 0,0 0 1 0 0,-1 0-1 0 0,-10-2 1 0 0,-112-38 1109 0 0,64 18-441 0 0,59 20-714 0 0,1 1 0 0 0,-1-1 1 0 0,0 1-1 0 0,1 1 1 0 0,-1 0-1 0 0,0 0 0 0 0,-8 1 1 0 0,14-1-123 0 0,-10 0 48 0 0,1 0 0 0 0,-1-1 0 0 0,1 0 0 0 0,-1-1 0 0 0,-17-5 0 0 0,-57-24 238 0 0,20 6 38 0 0,-27-11 228 0 0,8 3-170 0 0,-19-5-207 0 0,-72-21 220 0 0,101 44 244 0 0,-145-10 0 0 0,87 14 145 0 0,105 9-577 0 0,0 2 0 0 0,1 2-1 0 0,-50 8 1 0 0,14-2-163 0 0,-15 6-851 0 0,71-12 278 0 0,-5 0-879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0:00.630"/>
    </inkml:context>
    <inkml:brush xml:id="br0">
      <inkml:brushProperty name="width" value="0.1" units="cm"/>
      <inkml:brushProperty name="height" value="0.1" units="cm"/>
      <inkml:brushProperty name="color" value="#66CC00"/>
    </inkml:brush>
  </inkml:definitions>
  <inkml:trace contextRef="#ctx0" brushRef="#br0">4356 47 919 0 0,'-3'-2'222'0'0,"1"0"0"0"0,-1 1-1 0 0,0 0 1 0 0,0 0-1 0 0,0-1 1 0 0,0 2-1 0 0,0-1 1 0 0,0 0-1 0 0,0 1 1 0 0,0-1-1 0 0,0 1 1 0 0,0 0-1 0 0,-1 0 1 0 0,1 0-1 0 0,0 0 1 0 0,-3 1-1 0 0,-26-1-27 0 0,5-6 600 0 0,-2 0 1022 0 0,-47-4 0 0 0,65 9-1629 0 0,1 1 0 0 0,-1 1 0 0 0,0 0 0 0 0,1 0 0 0 0,-1 1 0 0 0,1 0 0 0 0,-1 1 1 0 0,-10 4-1 0 0,-23 11 16 0 0,-67 16 0 0 0,94-30-85 0 0,-1 0 1 0 0,0-2-1 0 0,-1 0 1 0 0,1-1-1 0 0,0-1 1 0 0,-35-4 0 0 0,24 1 74 0 0,0 2 1 0 0,0 1 0 0 0,-38 4-1 0 0,-44 1 77 0 0,-81-2 500 0 0,42-3-344 0 0,38 9-207 0 0,86-5-168 0 0,0-1-1 0 0,0-1 0 0 0,0-2 0 0 0,-29-2 0 0 0,-221-42 660 0 0,203 34-457 0 0,-85 1-1 0 0,89 6-87 0 0,-130-21 1051 0 0,140 14-564 0 0,-1 3 0 0 0,-96 0 0 0 0,48 10-631 0 0,-70 5 22 0 0,-156-3 21 0 0,281-5-63 0 0,-58 7 0 0 0,30-1 47 0 0,-17-5-1733 0 0,-31 2 1760 0 0,99 0-36 0 0,-1-2 0 0 0,0-1 0 0 0,1-1 0 0 0,-1-2 0 0 0,1-1-1 0 0,-33-9 1 0 0,31 8 123 0 0,1 1 0 0 0,-1 2 1 0 0,-48 2-1 0 0,-7-1 19 0 0,73 0-137 0 0,1 1 0 0 0,-1 0 1 0 0,-25 4-1 0 0,34-3-55 0 0,1 0 0 0 0,-1 0 0 0 0,1 1 0 0 0,-1 0 0 0 0,1 0 0 0 0,0 0 0 0 0,0 0 0 0 0,0 1 0 0 0,0 0 0 0 0,0 0 0 0 0,1 0 0 0 0,-1 0 0 0 0,1 0 0 0 0,-5 7 0 0 0,-20 30-1415 0 0,13-15-78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0:02.709"/>
    </inkml:context>
    <inkml:brush xml:id="br0">
      <inkml:brushProperty name="width" value="0.1" units="cm"/>
      <inkml:brushProperty name="height" value="0.1" units="cm"/>
      <inkml:brushProperty name="color" value="#66CC00"/>
    </inkml:brush>
  </inkml:definitions>
  <inkml:trace contextRef="#ctx0" brushRef="#br0">2064 72 2759 0 0,'1'-2'78'0'0,"0"1"-1"0"0,-1-1 1 0 0,1 0-1 0 0,0 0 1 0 0,0 0-1 0 0,-1 1 1 0 0,1-1-1 0 0,-1 0 0 0 0,0 0 1 0 0,1 0-1 0 0,-1 0 1 0 0,0 0-1 0 0,0 0 1 0 0,0 0-1 0 0,0 0 1 0 0,-1 0-1 0 0,1 1 1 0 0,-1-1-1 0 0,1 0 0 0 0,-1 0 1 0 0,1 0-1 0 0,-1 0 1 0 0,0 1-1 0 0,0-1 1 0 0,0 0-1 0 0,0 1 1 0 0,0-1-1 0 0,0 1 0 0 0,0-1 1 0 0,-1 1-1 0 0,-1-3 1 0 0,0 3 3 0 0,1-1-1 0 0,0 1 1 0 0,-1 0 0 0 0,1-1 0 0 0,-1 1 0 0 0,0 0 0 0 0,1 0-1 0 0,-1 1 1 0 0,0-1 0 0 0,1 1 0 0 0,-1-1 0 0 0,0 1 0 0 0,0 0 0 0 0,1 0-1 0 0,-1 0 1 0 0,0 0 0 0 0,0 0 0 0 0,1 1 0 0 0,-1-1 0 0 0,-3 2-1 0 0,-27 10 169 0 0,-35 20-1 0 0,44-19-34 0 0,-2-2-1 0 0,-50 16 1 0 0,-41 5 1030 0 0,61-17-870 0 0,-1-2 1 0 0,-58 6 0 0 0,51-10-7 0 0,28-4-65 0 0,0-1 1 0 0,0-2-1 0 0,-1-2 1 0 0,1-1-1 0 0,0-2 1 0 0,0-1-1 0 0,-46-12 1 0 0,-82-12 431 0 0,29 7-252 0 0,106 15-379 0 0,-50-11 370 0 0,-83-6 1 0 0,135 22-425 0 0,1 0 1 0 0,0 1 0 0 0,-1 2 0 0 0,1 0 0 0 0,0 2-1 0 0,0 1 1 0 0,-32 11 0 0 0,-92 46-662 0 0,86-32-149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0:12.860"/>
    </inkml:context>
    <inkml:brush xml:id="br0">
      <inkml:brushProperty name="width" value="0.1" units="cm"/>
      <inkml:brushProperty name="height" value="0.1" units="cm"/>
      <inkml:brushProperty name="color" value="#66CC00"/>
    </inkml:brush>
  </inkml:definitions>
  <inkml:trace contextRef="#ctx0" brushRef="#br0">2035 99 4231 0 0,'0'-4'212'0'0,"1"-1"-1"0"0,0 1 0 0 0,-1-1 0 0 0,0 0 0 0 0,0 1 1 0 0,-1-1-1 0 0,0-6 0 0 0,0 8-107 0 0,1 1 0 0 0,-1 0 0 0 0,0 0 0 0 0,1 0 1 0 0,-1 0-1 0 0,0 0 0 0 0,0 0 0 0 0,0 1 0 0 0,-1-1 0 0 0,1 0 0 0 0,0 0 0 0 0,-1 1 1 0 0,1-1-1 0 0,-1 1 0 0 0,0-1 0 0 0,1 1 0 0 0,-1 0 0 0 0,-3-2 0 0 0,-4-1 22 0 0,1 0-1 0 0,-1 1 1 0 0,0 1 0 0 0,0-1-1 0 0,0 2 1 0 0,0-1-1 0 0,0 1 1 0 0,0 0-1 0 0,-1 1 1 0 0,1 0-1 0 0,0 1 1 0 0,0 0-1 0 0,-15 3 1 0 0,-7 4 309 0 0,-1 2 0 0 0,-45 21 0 0 0,-4 0-510 0 0,7-3 280 0 0,49-17-95 0 0,-1-1-1 0 0,1-2 1 0 0,-49 10-1 0 0,-99-11 1148 0 0,170-7-1255 0 0,-112-4 618 0 0,73 1-435 0 0,0 1 1 0 0,0 3 0 0 0,-73 9-1 0 0,20 5 123 0 0,-1-6 0 0 0,0-3 0 0 0,-103-7 0 0 0,-32 3-92 0 0,207 0-375 0 0,-1 1 0 0 0,1 2 0 0 0,-35 11 0 0 0,17-1-221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0:14.927"/>
    </inkml:context>
    <inkml:brush xml:id="br0">
      <inkml:brushProperty name="width" value="0.1" units="cm"/>
      <inkml:brushProperty name="height" value="0.1" units="cm"/>
      <inkml:brushProperty name="color" value="#66CC00"/>
    </inkml:brush>
  </inkml:definitions>
  <inkml:trace contextRef="#ctx0" brushRef="#br0">2393 172 2303 0 0,'-1'-5'249'0'0,"-1"-1"0"0"0,0 1 0 0 0,0-1-1 0 0,-1 1 1 0 0,0 0 0 0 0,1 0 0 0 0,-2 0-1 0 0,1 1 1 0 0,0-1 0 0 0,-1 1-1 0 0,0-1 1 0 0,0 1 0 0 0,0 1 0 0 0,-1-1-1 0 0,1 0 1 0 0,-1 1 0 0 0,0 0-1 0 0,0 0 1 0 0,0 0 0 0 0,0 1 0 0 0,-10-3-1 0 0,5 2-70 0 0,0 0 0 0 0,-1 1 0 0 0,1 1 0 0 0,-1-1 0 0 0,1 2 0 0 0,-1-1 0 0 0,1 2-1 0 0,-1-1 1 0 0,1 2 0 0 0,-1-1 0 0 0,-10 4 0 0 0,-43 12 185 0 0,-1-2 1 0 0,0-4-1 0 0,-1-2 1 0 0,-68 0-1 0 0,-40-7 862 0 0,-93-1-218 0 0,149-10-116 0 0,-182-37 0 0 0,49 4-129 0 0,144 26-596 0 0,-91-9-9 0 0,176 24-244 0 0,-1 2 1 0 0,0 0 0 0 0,1 1 0 0 0,-1 1-1 0 0,1 1 1 0 0,-41 14 0 0 0,31-6-704 0 0,-40 23 0 0 0,16-5-709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0:16.527"/>
    </inkml:context>
    <inkml:brush xml:id="br0">
      <inkml:brushProperty name="width" value="0.1" units="cm"/>
      <inkml:brushProperty name="height" value="0.1" units="cm"/>
      <inkml:brushProperty name="color" value="#66CC00"/>
    </inkml:brush>
  </inkml:definitions>
  <inkml:trace contextRef="#ctx0" brushRef="#br0">4105 109 1375 0 0,'0'0'48'0'0,"-1"-1"0"0"0,0 1 0 0 0,1-1 0 0 0,-1 1 0 0 0,0 0 0 0 0,0-1 0 0 0,1 1 0 0 0,-1 0 0 0 0,0 0 0 0 0,0-1 0 0 0,1 1 0 0 0,-1 0 0 0 0,0 0-1 0 0,0 0 1 0 0,1 0 0 0 0,-1 0 0 0 0,0 0 0 0 0,0 0 0 0 0,0 0 0 0 0,1 0 0 0 0,-2 1 0 0 0,-26 5 890 0 0,14-3-987 0 0,5-2 172 0 0,-1-1 0 0 0,1 1 0 0 0,-1-2 0 0 0,1 1 0 0 0,-1-1-1 0 0,1-1 1 0 0,-18-4 0 0 0,-2-4 1370 0 0,-32-15 0 0 0,13 5-354 0 0,35 15-897 0 0,1 0-46 0 0,-1 1 1 0 0,0-1 0 0 0,-15-1-1 0 0,-25-1 75 0 0,0 2-1 0 0,0 2 1 0 0,0 3-1 0 0,-77 9 0 0 0,72-6 62 0 0,0-2 0 0 0,-99-13 0 0 0,27 2 128 0 0,103 8-390 0 0,-1 2 1 0 0,1 1-1 0 0,-1 1 0 0 0,1 1 0 0 0,0 2 0 0 0,-34 10 0 0 0,-14 8-54 0 0,30-7 101 0 0,-1-2 1 0 0,-1-2-1 0 0,-64 7 0 0 0,-5-16 117 0 0,70-3-130 0 0,-50 6 1 0 0,-152 20 523 0 0,193-21-451 0 0,-115-1 88 0 0,55-4-130 0 0,77 0-79 0 0,-40-6-1 0 0,42 3 12 0 0,-49 1 1 0 0,-6 3 71 0 0,45-1 3 0 0,-50 6-1 0 0,-126 3 86 0 0,209-9-204 0 0,-36-2 162 0 0,1-3 1 0 0,-1-2-1 0 0,-56-16 1 0 0,19 4 158 0 0,-85-6-10 0 0,93 15-181 0 0,62 8-130 0 0,-1 0-1 0 0,0 1 1 0 0,1 1 0 0 0,-33 4-1 0 0,39-2-61 0 0,-1 0 0 0 0,1 1 0 0 0,1 0 0 0 0,-1 1 1 0 0,0 0-1 0 0,1 0 0 0 0,0 1 0 0 0,0 0 0 0 0,-10 8 0 0 0,-34 29-2078 0 0,22-15 851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0:18.107"/>
    </inkml:context>
    <inkml:brush xml:id="br0">
      <inkml:brushProperty name="width" value="0.1" units="cm"/>
      <inkml:brushProperty name="height" value="0.1" units="cm"/>
      <inkml:brushProperty name="color" value="#66CC00"/>
    </inkml:brush>
  </inkml:definitions>
  <inkml:trace contextRef="#ctx0" brushRef="#br0">2979 350 5671 0 0,'0'-7'203'0'0,"-1"6"-151"0"0,1-1 0 0 0,0 1-1 0 0,0 0 1 0 0,0-1 0 0 0,0 1 0 0 0,0 0-1 0 0,0-1 1 0 0,1 1 0 0 0,-1 0 0 0 0,0-1 0 0 0,2-1-1 0 0,-4 0-19 0 0,0 0 1 0 0,1 0-1 0 0,-1 0 0 0 0,0 0 0 0 0,-1 0 0 0 0,1 1 0 0 0,0-1 0 0 0,-5-3 0 0 0,6 5-9 0 0,-3-3 151 0 0,-1 1 0 0 0,1-1 0 0 0,-1 1 0 0 0,0-1 0 0 0,0 2 0 0 0,-1-1 0 0 0,1 0 0 0 0,-1 1 0 0 0,1 0 0 0 0,-1 0 0 0 0,0 1 0 0 0,-6-1 0 0 0,-10-1 168 0 0,-44 0-1 0 0,-1 1 26 0 0,34-4 23 0 0,-64-20 0 0 0,-7-1 606 0 0,27 14-644 0 0,0 4 0 0 0,-102 1 0 0 0,80 9-100 0 0,-159 22 0 0 0,88-6-151 0 0,-29 5 44 0 0,151-13-124 0 0,0-2 0 0 0,-1-3 1 0 0,-84-2-1 0 0,76-10 136 0 0,40 5-107 0 0,-2 0 0 0 0,-18 1 0 0 0,-31-2 387 0 0,-1-3 0 0 0,-96-23 0 0 0,154 28-392 0 0,-23-6 261 0 0,-1-2 0 0 0,-48-20 0 0 0,-62-38 466 0 0,20 9-224 0 0,118 56-495 0 0,0 1-1 0 0,-1 0 1 0 0,1 0-1 0 0,-1 0 1 0 0,1 1-1 0 0,-1 1 1 0 0,0-1-1 0 0,1 1 1 0 0,-1 0-1 0 0,0 1 1 0 0,1 0-1 0 0,-1 0 1 0 0,1 0-1 0 0,-1 1 1 0 0,1 1-1 0 0,0-1 1 0 0,-11 6-1 0 0,3-1-417 0 0,-1 2 0 0 0,2 0-1 0 0,-1 1 1 0 0,1 0 0 0 0,1 1 0 0 0,-20 21-1 0 0,7-4-1462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0:18.845"/>
    </inkml:context>
    <inkml:brush xml:id="br0">
      <inkml:brushProperty name="width" value="0.1" units="cm"/>
      <inkml:brushProperty name="height" value="0.1" units="cm"/>
      <inkml:brushProperty name="color" value="#66CC00"/>
    </inkml:brush>
  </inkml:definitions>
  <inkml:trace contextRef="#ctx0" brushRef="#br0">3085 118 4431 0 0,'-32'-21'712'0'0,"22"13"-395"0"0,-1 1 1 0 0,1 1-1 0 0,-1 0 0 0 0,0 1 0 0 0,-16-6 0 0 0,3 4-38 0 0,-1 1-1 0 0,1 1 1 0 0,-1 1 0 0 0,0 1-1 0 0,0 2 1 0 0,0 0 0 0 0,0 1-1 0 0,0 2 1 0 0,0 1 0 0 0,0 1-1 0 0,0 0 1 0 0,-24 10 0 0 0,-9 3-179 0 0,-90 17 0 0 0,112-29 19 0 0,0-1-1 0 0,0-2 1 0 0,-68-6-1 0 0,29-2 220 0 0,0 4 0 0 0,-1 3 0 0 0,-82 11 0 0 0,98-7-155 0 0,-1-3 0 0 0,0-3 0 0 0,0-2 0 0 0,1-3 0 0 0,-67-15 0 0 0,52 11 31 0 0,0 3 0 0 0,-88 2 0 0 0,87 1 141 0 0,0-3-1 0 0,-94-21 0 0 0,59 8-325 0 0,78 15-30 0 0,0 1-1 0 0,0 2 0 0 0,0 2 0 0 0,0 0 1 0 0,-1 3-1 0 0,1 0 0 0 0,1 3 0 0 0,-1 0 1 0 0,-39 14-1 0 0,23-4-35 0 0,-107 36-4407 0 0,82-21-298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0:30.785"/>
    </inkml:context>
    <inkml:brush xml:id="br0">
      <inkml:brushProperty name="width" value="0.1" units="cm"/>
      <inkml:brushProperty name="height" value="0.1" units="cm"/>
      <inkml:brushProperty name="color" value="#66CC00"/>
    </inkml:brush>
  </inkml:definitions>
  <inkml:trace contextRef="#ctx0" brushRef="#br0">5216 1173 919 0 0,'0'0'4150'0'0,"5"-3"-3836"0"0,19-8-295 0 0,-2-2-90 0 0,-15 8-22 0 0,7-5 49 0 0,-11 8 251 0 0,1-1-65 0 0,-3 2-129 0 0,1 0 144 0 0,0 0 1 0 0,0 0 0 0 0,0-1 0 0 0,0 1 0 0 0,0-1 0 0 0,0 1 0 0 0,-1-1-1 0 0,1 0 1 0 0,2-3 1105 0 0,-1 3-905 0 0,-1-1-191 0 0,1 1 0 0 0,0 0 0 0 0,-1-1 0 0 0,0 1 0 0 0,1-1 0 0 0,3-6 1088 0 0,-2 7-1090 0 0,25-11 1975 0 0,-25 12-1876 0 0,0-1-56 0 0,1 0 0 0 0,-1 0 0 0 0,0 0 0 0 0,0-1 0 0 0,0 1 0 0 0,0-1 0 0 0,5-5 0 0 0,-8 7-54 0 0,3-2-26 0 0,13 8 1252 0 0,43 19-1236 0 0,-58-23 132 0 0,12 4 3138 0 0,-15-1-3334 0 0,-2 15 8 0 0,2-19-67 0 0,1 1 0 0 0,0-1 0 0 0,-1 1-1 0 0,1-1 1 0 0,0 0 0 0 0,-1 1 0 0 0,1-1 0 0 0,-1 1-1 0 0,1-1 1 0 0,0 0 0 0 0,-1 1 0 0 0,1-1 0 0 0,-1 0 0 0 0,1 0-1 0 0,-1 1 1 0 0,1-1 0 0 0,-1 0 0 0 0,1 0 0 0 0,-1 0-1 0 0,1 0 1 0 0,-1 0 0 0 0,0 0 0 0 0,1 0 0 0 0,-2 0-1 0 0,-15 0 468 0 0,11 0-333 0 0,-41 11 908 0 0,37-7-784 0 0,0-2 1 0 0,-1 1 0 0 0,-18 1-1 0 0,-19 7 561 0 0,-123-2 720 0 0,111-5-1184 0 0,-63 3 3 0 0,66-3-265 0 0,6 0 138 0 0,-64-4 0 0 0,-112-1 451 0 0,103 3-379 0 0,53 1-219 0 0,-33-2 43 0 0,60-1-84 0 0,-67 7-1 0 0,-11 0 13 0 0,25 2 50 0 0,34-1-60 0 0,-73 11 22 0 0,55-5 16 0 0,22-5-54 0 0,21-2 16 0 0,-73 3-1 0 0,-76 1 107 0 0,1-1-77 0 0,81-6 0 0 0,-47-2-62 0 0,73-4-36 0 0,-45-3 145 0 0,-3-8-45 0 0,-236 9 0 0 0,62 10-23 0 0,247-6-9 0 0,-344 18 63 0 0,149-7-128 0 0,190-12 7 0 0,2 0 12 0 0,-1 3 0 0 0,-59 9 0 0 0,-110 31-19 0 0,143-38 0 0 0,-68 16 0 0 0,83-12 73 0 0,57-5-53 0 0,0-1-1 0 0,0-1 1 0 0,0 0-1 0 0,0-1 0 0 0,0 0 1 0 0,0-1-1 0 0,0 0 1 0 0,-19-5-1 0 0,28 4-15 0 0,-1 1 0 0 0,0-1 0 0 0,1 0-1 0 0,-1-1 1 0 0,1 1 0 0 0,-1-1 0 0 0,1 1 0 0 0,0-1 0 0 0,0 0 0 0 0,0 0 0 0 0,1 0-1 0 0,-1-1 1 0 0,1 1 0 0 0,0 0 0 0 0,0-1 0 0 0,0 0 0 0 0,0 0 0 0 0,0 1-1 0 0,-1-9 1 0 0,-2-5 7 0 0,1-1 0 0 0,1-1 0 0 0,-2-20 0 0 0,5 32-4 0 0,-4-121-7 0 0,4 104 0 0 0,1-3 0 0 0,2 0 0 0 0,2 1 0 0 0,0-1 0 0 0,1 1 0 0 0,2 0 0 0 0,15-36 0 0 0,-13 41 0 0 0,-2-1 0 0 0,0-1 0 0 0,6-34 0 0 0,5-18 0 0 0,-14 57 0 0 0,0 1 0 0 0,-1-1 0 0 0,-1 0 0 0 0,2-28 0 0 0,-4 33 0 0 0,0 1 0 0 0,1-1 0 0 0,6-19 0 0 0,1-8 0 0 0,15-87 0 0 0,-22 120 0 0 0,0 1 0 0 0,1 0 0 0 0,-1 1 0 0 0,1-1 0 0 0,0 0 0 0 0,1 1 0 0 0,-1 0 0 0 0,1 0 0 0 0,0 0 0 0 0,0 0 0 0 0,1 0 0 0 0,0 1 0 0 0,-1 0 0 0 0,1 0 0 0 0,1 0 0 0 0,5-3 0 0 0,-5 4-3 0 0,1 1 1 0 0,-1 0-1 0 0,1 0 0 0 0,0 0 0 0 0,0 1 1 0 0,0 0-1 0 0,0 0 0 0 0,7 1 1 0 0,62 4-46 0 0,-15 1 56 0 0,109-7-8 0 0,-123 2 0 0 0,83-8-11 0 0,-119 8-4 0 0,174-16-23 0 0,-136 8 38 0 0,1 3 0 0 0,-1 1 0 0 0,67 4 0 0 0,-33 5 0 0 0,-26 0 0 0 0,3 0 0 0 0,-2-4 0 0 0,0-2 0 0 0,75-9 0 0 0,-75 4 0 0 0,73 2 0 0 0,-109 5 0 0 0,57 4-11 0 0,-24 1-31 0 0,-17-5 31 0 0,21 2 11 0 0,71-2 0 0 0,292-23 0 0 0,-264 10 0 0 0,-111 9 0 0 0,5-2 0 0 0,0 2 0 0 0,2 0 0 0 0,72-7 0 0 0,190-7 0 0 0,-291 17 0 0 0,26 3 0 0 0,6-1 0 0 0,0 0 0 0 0,4 2 0 0 0,0-1 0 0 0,-1 0 0 0 0,1-3 0 0 0,107-15 0 0 0,-158 13 0 0 0,11 1 0 0 0,5 0 0 0 0,-13 0 0 0 0,46 2 0 0 0,14 2 0 0 0,-51-3 0 0 0,25-3 0 0 0,7-1 0 0 0,0 0 0 0 0,-1-1 0 0 0,2 1 0 0 0,99-15 0 0 0,23-5 0 0 0,-131 20 0 0 0,13 0 0 0 0,-3-2 0 0 0,-10 0 0 0 0,4 1 0 0 0,6 3 0 0 0,6 10 0 0 0,2 5 0 0 0,-42-7 0 0 0,-10-3 0 0 0,0 0 0 0 0,0-1 0 0 0,17 1 0 0 0,25 4 0 0 0,3 5 0 0 0,-52-11 0 0 0,-1 1 0 0 0,0-1 0 0 0,0 1 0 0 0,0 0 0 0 0,0 0 0 0 0,0 1 0 0 0,-1-1 0 0 0,1 1 0 0 0,-1-1 0 0 0,1 1 0 0 0,-1 0 0 0 0,0 1 0 0 0,0-1 0 0 0,3 4 0 0 0,5 6 0 0 0,-8-12 0 0 0,2 6 0 0 0,6 9 0 0 0,23 34 0 0 0,-17-19 0 0 0,-10-16 0 0 0,-2-5 0 0 0,-1-1 0 0 0,-1 1 0 0 0,0 0 0 0 0,3 11 0 0 0,-2 1 0 0 0,3 37 0 0 0,-4 2 0 0 0,-7-13 0 0 0,-1 0 0 0 0,-1 4 0 0 0,2 5 0 0 0,4 4 0 0 0,0-5 0 0 0,-2-6 0 0 0,-2-4 0 0 0,2-33 0 0 0,-1 1 0 0 0,-1-1 0 0 0,0 0 0 0 0,-1 0 0 0 0,-12 24 0 0 0,12-30 0 0 0,1 1 0 0 0,-2-1 0 0 0,1 1 0 0 0,-1-2 0 0 0,0 1 0 0 0,-1-1 0 0 0,1 0 0 0 0,-1 0 0 0 0,-15 9 0 0 0,4-4-8 0 0,-12 7 17 0 0,-28 21 0 0 0,49-32-25 0 0,0 1-1 0 0,1 0 0 0 0,-1 1 1 0 0,2 0-1 0 0,-1 0 0 0 0,-11 19 0 0 0,10-8-6170 0 0,-10 32 1 0 0,19-50 6310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0:50.341"/>
    </inkml:context>
    <inkml:brush xml:id="br0">
      <inkml:brushProperty name="width" value="0.1" units="cm"/>
      <inkml:brushProperty name="height" value="0.1" units="cm"/>
      <inkml:brushProperty name="color" value="#66CC00"/>
    </inkml:brush>
  </inkml:definitions>
  <inkml:trace contextRef="#ctx0" brushRef="#br0">3811 85 1839 0 0,'0'0'14'0'0,"0"0"-1"0"0,0 0 0 0 0,0 0 0 0 0,0 1 0 0 0,0-1 0 0 0,0 0 1 0 0,-1 0-1 0 0,1 0 0 0 0,0 0 0 0 0,0 0 0 0 0,0 0 0 0 0,0 0 1 0 0,0 0-1 0 0,0 0 0 0 0,0 0 0 0 0,0 1 0 0 0,0-1 0 0 0,-1 0 0 0 0,1 0 1 0 0,0 0-1 0 0,0 0 0 0 0,0 0 0 0 0,0 0 0 0 0,0 0 0 0 0,0 0 1 0 0,0 0-1 0 0,-1 0 0 0 0,1 0 0 0 0,0 0 0 0 0,0 0 0 0 0,0 0 1 0 0,0 0-1 0 0,0 0 0 0 0,0 0 0 0 0,-1 0 0 0 0,1 0 0 0 0,0 0 0 0 0,0-1 1 0 0,0 1-1 0 0,0 0 0 0 0,0 0 0 0 0,0 0 0 0 0,0 0 0 0 0,0 0 1 0 0,0 0-1 0 0,-1 0 0 0 0,1 0 0 0 0,0 0 0 0 0,0 0 0 0 0,0 0 1 0 0,0-1-1 0 0,0 1 0 0 0,0 0 0 0 0,0 0 0 0 0,0 0 0 0 0,0 0 0 0 0,0 0 1 0 0,0 0-1 0 0,0 0 0 0 0,0-1 0 0 0,0 1 0 0 0,0 0 0 0 0,0 0 1 0 0,0 0-1 0 0,-6 7 1021 0 0,5-7-1009 0 0,1 1 1 0 0,-1 0-1 0 0,0-1 0 0 0,1 1 1 0 0,-1-1-1 0 0,0 1 0 0 0,0-1 1 0 0,1 0-1 0 0,-1 1 0 0 0,0-1 1 0 0,0 0-1 0 0,0 1 0 0 0,1-1 1 0 0,-1 0-1 0 0,0 0 1 0 0,0 0-1 0 0,0 0 0 0 0,0 0 1 0 0,0 0-1 0 0,1 0 0 0 0,-1 0 1 0 0,0 0-1 0 0,0 0 0 0 0,0-1 1 0 0,-1 1-1 0 0,-30-12 1955 0 0,9 4-573 0 0,10 6-833 0 0,0 1 0 0 0,-27 0 0 0 0,-11 0-48 0 0,44-1-396 0 0,0 1-1 0 0,0-1 1 0 0,-1-1-1 0 0,1 1 1 0 0,-7-5-1 0 0,-20-6 518 0 0,3 6-252 0 0,-1 2-1 0 0,1 1 0 0 0,-43 0 1 0 0,31 3-29 0 0,1 0 148 0 0,-52 7-1 0 0,65-3-290 0 0,0 0 1 0 0,-1-3-1 0 0,1 0 0 0 0,-52-8 0 0 0,37 1 34 0 0,-50-2 1 0 0,25 4-54 0 0,42 4-124 0 0,0 1 0 0 0,0 1 0 0 0,-31 6 0 0 0,0 0 42 0 0,-9-2 55 0 0,-42 5 47 0 0,-114-5-1 0 0,133-6-159 0 0,0 3 0 0 0,-111 18 0 0 0,55-8 60 0 0,56-6-56 0 0,55-5-26 0 0,0-1 1 0 0,-1-3-1 0 0,-38-6 0 0 0,-33-3 53 0 0,47 11-41 0 0,-1 2 0 0 0,1 3 0 0 0,-64 13 0 0 0,25 1-54 0 0,61-9 0 0 0,0-2 0 0 0,-1-2 0 0 0,-77 1 0 0 0,91-7 16 0 0,-1 1 0 0 0,1 1 0 0 0,-38 6 0 0 0,40-5 38 0 0,0-1 0 0 0,-1 0 0 0 0,1-2 0 0 0,0-1 0 0 0,0-1 0 0 0,-33-8 0 0 0,33 6 24 0 0,15 4-44 0 0,0 0-1 0 0,-1 1 0 0 0,1-1 1 0 0,0 2-1 0 0,-1-1 0 0 0,1 1 1 0 0,0 0-1 0 0,0 1 0 0 0,-1 0 1 0 0,1 0-1 0 0,0 1 1 0 0,1 0-1 0 0,-1 1 0 0 0,-13 7 1 0 0,6-2-503 0 0,-27 23 1 0 0,-11 16-4488 0 0,20-18-772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0:51.995"/>
    </inkml:context>
    <inkml:brush xml:id="br0">
      <inkml:brushProperty name="width" value="0.1" units="cm"/>
      <inkml:brushProperty name="height" value="0.1" units="cm"/>
      <inkml:brushProperty name="color" value="#66CC00"/>
    </inkml:brush>
  </inkml:definitions>
  <inkml:trace contextRef="#ctx0" brushRef="#br0">1924 264 3223 0 0,'0'-2'111'0'0,"0"-1"0"0"0,-1 1 0 0 0,1 0-1 0 0,0-1 1 0 0,-1 1 0 0 0,1 0-1 0 0,-1 0 1 0 0,0 0 0 0 0,1-1-1 0 0,-1 1 1 0 0,0 0 0 0 0,-1 0 0 0 0,1 0-1 0 0,0 0 1 0 0,0 0 0 0 0,-3-2-1 0 0,-1 0 74 0 0,0-1 0 0 0,0 1 0 0 0,-1 1-1 0 0,-8-6 1 0 0,11 7-353 0 0,-21-9 879 0 0,0 0 0 0 0,-48-14-1 0 0,29 11 226 0 0,19 7-777 0 0,0 2 0 0 0,0 1 0 0 0,-1 0 0 0 0,1 2 0 0 0,-27 1 0 0 0,-28-3-18 0 0,-1-4 222 0 0,-144-11 1572 0 0,162 19-1425 0 0,40 1-313 0 0,0-1-1 0 0,-31-5 1 0 0,26 1 31 0 0,-6-2 121 0 0,-1 1 1 0 0,-37 0-1 0 0,-8 7 34 0 0,32 0-63 0 0,-93-9 0 0 0,116 3-86 0 0,0-1 0 0 0,1-1-1 0 0,-46-18 1 0 0,58 20-212 0 0,-1 1 0 0 0,1 0 1 0 0,-1 1-1 0 0,0 0 0 0 0,-23-1 1 0 0,6 3 22 0 0,-37 5 1 0 0,36-1-1080 0 0,1 1 0 0 0,0 1 0 0 0,0 2 0 0 0,-48 20-1 0 0,37-10-3980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7:24.898"/>
    </inkml:context>
    <inkml:brush xml:id="br0">
      <inkml:brushProperty name="width" value="0.1" units="cm"/>
      <inkml:brushProperty name="height" value="0.1" units="cm"/>
      <inkml:brushProperty name="color" value="#E71224"/>
    </inkml:brush>
  </inkml:definitions>
  <inkml:trace contextRef="#ctx0" brushRef="#br0">1384 77 919 0 0,'-11'-2'2389'0'0,"11"2"-2241"0"0,-1 0 1 0 0,0 0-1 0 0,1 0 1 0 0,-1 0-1 0 0,1 0 0 0 0,-1 0 1 0 0,1 0-1 0 0,-1 0 1 0 0,0 0-1 0 0,1 0 1 0 0,-1 0-1 0 0,1 0 0 0 0,-1 0 1 0 0,1 0-1 0 0,-1-1 1 0 0,1 1-1 0 0,-1 0 1 0 0,1 0-1 0 0,-1-1 0 0 0,1 1 1 0 0,-1 0-1 0 0,1-1 1 0 0,-1 1-1 0 0,1 0 1 0 0,0-1-1 0 0,-1 1 0 0 0,1-1 1 0 0,-1 1-1 0 0,1-1 1 0 0,0 1-1 0 0,0-1 1 0 0,-1 1-1 0 0,1-1 1 0 0,0 1-1 0 0,-1-2 0 0 0,0-1-37 0 0,0-1-1 0 0,0 1 1 0 0,-1-1-1 0 0,1 1 0 0 0,-1-1 1 0 0,0 1-1 0 0,0 0 1 0 0,0 0-1 0 0,-1 0 1 0 0,1 0-1 0 0,-1 0 0 0 0,1 1 1 0 0,-1-1-1 0 0,0 1 1 0 0,0 0-1 0 0,-6-4 0 0 0,4 4 15 0 0,0 0 0 0 0,-1 0 0 0 0,0 1-1 0 0,1 0 1 0 0,-1 0 0 0 0,0 0 0 0 0,1 1-1 0 0,-1 0 1 0 0,0 0 0 0 0,-7 1 0 0 0,-152 25 3246 0 0,91-12-2428 0 0,45-8-604 0 0,-25 4 343 0 0,-1-2 0 0 0,-64 1-1 0 0,58-6-83 0 0,-63 10-1 0 0,31-1-128 0 0,-92 11 518 0 0,37-5-1660 0 0,50-9-4635 0 0,59-6-1258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1:07.068"/>
    </inkml:context>
    <inkml:brush xml:id="br0">
      <inkml:brushProperty name="width" value="0.1" units="cm"/>
      <inkml:brushProperty name="height" value="0.1" units="cm"/>
      <inkml:brushProperty name="color" value="#66CC00"/>
    </inkml:brush>
  </inkml:definitions>
  <inkml:trace contextRef="#ctx0" brushRef="#br0">2913 229 8863 0 0,'-14'-9'804'0'0,"13"8"-736"0"0,0 0 0 0 0,0 0 0 0 0,0 1 0 0 0,0-1 0 0 0,0 0 0 0 0,-1 0 0 0 0,1 1 0 0 0,0-1-1 0 0,0 1 1 0 0,0-1 0 0 0,-1 1 0 0 0,1 0 0 0 0,0-1 0 0 0,0 1 0 0 0,-3 0 0 0 0,-66 11 3921 0 0,42-2-3127 0 0,0 1 0 0 0,-52 28 0 0 0,39-18-600 0 0,19-11-134 0 0,0 0 0 0 0,-1-2 0 0 0,0 0 0 0 0,0-2 0 0 0,0 0 0 0 0,-1-1 0 0 0,-26 0-1 0 0,-22-4 859 0 0,-73-8 0 0 0,-24-1-307 0 0,59 8-305 0 0,-99 1 833 0 0,149-1-913 0 0,-1-3 0 0 0,-111-22 0 0 0,-32-3 305 0 0,159 27-429 0 0,15 1-3 0 0,-45-8 0 0 0,47 3-85 0 0,-197-34 356 0 0,222 39-431 0 0,-52-6 205 0 0,-68-2 1 0 0,-31-4 148 0 0,69 3-237 0 0,50 6-55 0 0,1 0 139 0 0,-61 2 1 0 0,53 3-147 0 0,-32 2-12 0 0,68-2-43 0 0,-1 0 0 0 0,1 1 0 0 0,0-1 0 0 0,0 1 0 0 0,0 0-1 0 0,0 1 1 0 0,0-1 0 0 0,0 1 0 0 0,-5 4 0 0 0,7-4-7 0 0,0 1 0 0 0,0-1 0 0 0,1 1 0 0 0,-1 0 0 0 0,1 0 0 0 0,0 0 0 0 0,0 0 0 0 0,0 1 0 0 0,1-1 0 0 0,-1 1 0 0 0,1 0 0 0 0,0-1 0 0 0,1 1 0 0 0,-1 0 0 0 0,1 0 0 0 0,0 0 0 0 0,-1 7 0 0 0,1 9 0 0 0,0-1 0 0 0,1 0 0 0 0,4 24 0 0 0,-1-5 0 0 0,-2 30-47 0 0,4 71 30 0 0,2-67 17 0 0,-2-18 1 0 0,9 138 62 0 0,-12-154-63 0 0,1 36 11 0 0,-2-8 31 0 0,-2 24 22 0 0,3-22-53 0 0,4 19 42 0 0,-3-39-31 0 0,-2-25 20 0 0,1 34-31 0 0,4-2 0 0 0,-6-55-9 0 0,0 1 0 0 0,0-1 0 0 0,0 0 0 0 0,1 0 0 0 0,-1 1 1 0 0,0-1-1 0 0,1 0 0 0 0,-1 0 0 0 0,1 0 0 0 0,-1 0 0 0 0,1 1 0 0 0,0-1 0 0 0,-1 0 1 0 0,1 0-1 0 0,0 0 0 0 0,0-1 0 0 0,0 1 0 0 0,0 0 0 0 0,1 1 0 0 0,50 49 9 0 0,-40-41-11 0 0,1-1 0 0 0,27 14 0 0 0,27 7 0 0 0,8-4 0 0 0,-3-7 0 0 0,-7-5 0 0 0,2-2 0 0 0,90 8 0 0 0,-135-16 0 0 0,4 0 0 0 0,43 1 0 0 0,-10-1 0 0 0,17 1 0 0 0,-16-2 0 0 0,-7-1 0 0 0,0 0 0 0 0,10 2 0 0 0,14 5 0 0 0,-7 0 0 0 0,10 0 0 0 0,-15-2 0 0 0,-19-3 0 0 0,19 1 0 0 0,7-3 0 0 0,-4 1 0 0 0,-7-2 0 0 0,-1 1 0 0 0,4-1 0 0 0,-1-3 0 0 0,-2 2 0 0 0,-3-3 0 0 0,98-7 0 0 0,-100 9 0 0 0,6 3 0 0 0,0-2 0 0 0,-2 1 0 0 0,-1-2 0 0 0,-1 0 0 0 0,3-2 0 0 0,8 0 0 0 0,-12-3 0 0 0,-7-3 0 0 0,2-1 36 0 0,0-1 0 0 0,-1-4 0 0 0,76-30 0 0 0,-106 36-31 0 0,-1-1 0 0 0,0 0 0 0 0,-1-2 0 0 0,0 0 0 0 0,0-1 0 0 0,-1-1 0 0 0,-1-1-1 0 0,-1 0 1 0 0,0-1 0 0 0,-1-1 0 0 0,0-1 0 0 0,20-33 0 0 0,-21 25 9 0 0,-2 0 0 0 0,-1-1 0 0 0,-1 0 0 0 0,-1-1 0 0 0,-1 0 0 0 0,-2 0 0 0 0,5-53 0 0 0,-5-14 56 0 0,-8-98-1 0 0,1 143-64 0 0,-15-154 44 0 0,1 15 123 0 0,13 159-138 0 0,-1 0 1 0 0,-1 1-1 0 0,-2 0 0 0 0,0 0 0 0 0,-2 0 0 0 0,-2 1 0 0 0,0 0 0 0 0,-2 1 0 0 0,-1 0 0 0 0,-1 0 0 0 0,-1 2 0 0 0,-27-34 0 0 0,28 43-161 0 0,0 2 0 0 0,-2 0 0 0 0,0 0 0 0 0,0 2-1 0 0,-1 0 1 0 0,-1 0 0 0 0,0 2 0 0 0,0 0 0 0 0,-1 2 0 0 0,0 0 0 0 0,-1 1-1 0 0,0 0 1 0 0,-35-5 0 0 0,20 9-1333 0 0,-2 3-68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1:09.931"/>
    </inkml:context>
    <inkml:brush xml:id="br0">
      <inkml:brushProperty name="width" value="0.1" units="cm"/>
      <inkml:brushProperty name="height" value="0.1" units="cm"/>
      <inkml:brushProperty name="color" value="#66CC00"/>
    </inkml:brush>
  </inkml:definitions>
  <inkml:trace contextRef="#ctx0" brushRef="#br0">3606 1856 12007 0 0,'-1'0'30'0'0,"0"0"0"0"0,0 0 0 0 0,-1 0 0 0 0,1 0 0 0 0,0 0 0 0 0,0 0 0 0 0,0 0 0 0 0,0 1 0 0 0,0-1 0 0 0,0 0 0 0 0,0 1 0 0 0,0-1 0 0 0,0 1 0 0 0,0-1 0 0 0,0 1 0 0 0,0 0 0 0 0,0-1 0 0 0,0 1 0 0 0,0 0 0 0 0,0 0 0 0 0,1-1 0 0 0,-1 1 0 0 0,-1 2 0 0 0,2-2-12 0 0,0-1 0 0 0,-1 1 0 0 0,1 0 0 0 0,0 0 0 0 0,0 0 0 0 0,0 0 0 0 0,0-1 0 0 0,1 1 0 0 0,-1 0 0 0 0,0 0 0 0 0,0 0 0 0 0,0-1 0 0 0,1 1-1 0 0,-1 0 1 0 0,0 0 0 0 0,1-1 0 0 0,-1 1 0 0 0,0 0 0 0 0,1-1 0 0 0,-1 1 0 0 0,1 0 0 0 0,-1-1 0 0 0,1 1 0 0 0,0-1 0 0 0,-1 1 0 0 0,1-1 0 0 0,0 1 0 0 0,-1-1 0 0 0,1 1-1 0 0,0-1 1 0 0,-1 0 0 0 0,2 1 0 0 0,4 2 170 0 0,1-1-1 0 0,-1 0 0 0 0,0 0 1 0 0,1 0-1 0 0,-1-1 0 0 0,1 0 1 0 0,-1 0-1 0 0,1-1 0 0 0,-1 0 1 0 0,1 0-1 0 0,-1 0 0 0 0,9-2 0 0 0,-3 1 226 0 0,0 0 0 0 0,19 2 0 0 0,35 0 1696 0 0,-42 2-1696 0 0,-10 0-189 0 0,0-1-1 0 0,1-1 1 0 0,-1-1-1 0 0,19-1 1 0 0,61-4-82 0 0,-90 5-14 0 0,11-1-74 0 0,47-7-33 0 0,-46 6 320 0 0,-2 1-241 0 0,40-5 18 0 0,-40 4 392 0 0,0 2-382 0 0,39 0 0 0 0,-39 0 295 0 0,0 0-358 0 0,4 1-44 0 0,-9 0-12 0 0,0-1-1 0 0,0 0 1 0 0,0-1 0 0 0,14-2-1 0 0,-22 3-1 0 0,0 0 0 0 0,0 0 0 0 0,0-1 0 0 0,0 1 0 0 0,0 0 0 0 0,-1-1 0 0 0,1 1 0 0 0,0-1 0 0 0,0 1-1 0 0,0-1 1 0 0,-1 1 0 0 0,1-1 0 0 0,0 1 0 0 0,0-1 0 0 0,-1 0 0 0 0,1 1 0 0 0,-1-1 0 0 0,1 0 0 0 0,-1 0 0 0 0,1 1 0 0 0,-1-1 0 0 0,1 0 0 0 0,-1 0-1 0 0,1 0 1 0 0,-1 0 0 0 0,0 0 0 0 0,0 1 0 0 0,1-2 0 0 0,-1-30 785 0 0,-1 17-454 0 0,0 3-256 0 0,-1 0 0 0 0,0 1 0 0 0,-1-1 0 0 0,0 1 0 0 0,-6-17 0 0 0,-7-24-141 0 0,-4-45 333 0 0,5 17 207 0 0,-27-79 0 0 0,25 95-291 0 0,2-1 0 0 0,-10-114 0 0 0,9 55-37 0 0,8 47-7 0 0,3-1-1 0 0,7-122 1 0 0,2 164-129 0 0,2 1 1 0 0,1-1-1 0 0,12-34 0 0 0,-8 33 3 0 0,-2 0 0 0 0,6-53-1 0 0,-14 80-2 0 0,0 1-1 0 0,-1 0 0 0 0,-1 0 1 0 0,0 0-1 0 0,0-1 1 0 0,-1 1-1 0 0,0 0 0 0 0,-3-8 1 0 0,3 13-11 0 0,1 0 1 0 0,-1 0 0 0 0,0 0 0 0 0,0 0-1 0 0,0 1 1 0 0,-1-1 0 0 0,1 1-1 0 0,-1-1 1 0 0,0 1 0 0 0,0 0-1 0 0,0 0 1 0 0,-1 0 0 0 0,1 1-1 0 0,0-1 1 0 0,-1 1 0 0 0,0 0-1 0 0,0 0 1 0 0,-7-3 0 0 0,-30-7 23 0 0,0 2 1 0 0,-79-9-1 0 0,-87 6 59 0 0,182 12-88 0 0,-454-4 206 0 0,345 5-169 0 0,-268-2 90 0 0,217 10-116 0 0,3-1-13 0 0,-92 0 65 0 0,61 3-64 0 0,52 0 0 0 0,-295-21 165 0 0,315 4-138 0 0,-5-1-14 0 0,-209-1 38 0 0,305 14-33 0 0,0 2 0 0 0,0 3 0 0 0,-66 21 0 0 0,89-25-18 0 0,22-5 0 0 0,1-1 0 0 0,-1 1 0 0 0,0 0 0 0 0,1 0 0 0 0,-1 1 0 0 0,1 0 0 0 0,-1 0 0 0 0,1 0 0 0 0,0 0 0 0 0,0 0 0 0 0,0 1 0 0 0,0 0 0 0 0,0 0 0 0 0,1 0 0 0 0,-6 5 0 0 0,-10 18-13 0 0,0 1 0 0 0,2 1 1 0 0,1 0-1 0 0,-17 43 0 0 0,23-46 10 0 0,-5 7-18 0 0,2 2 1 0 0,-13 52 0 0 0,26-84 20 0 0,-25 112-32 0 0,-11 133 0 0 0,27-138 30 0 0,-9 155 4 0 0,17-193-34 0 0,13 123 0 0 0,-5-122 32 0 0,-5-43 0 0 0,1 1 0 0 0,13 53 0 0 0,-16-81-26 0 0,1-1 1 0 0,0 1-1 0 0,-1-1 0 0 0,1 1 1 0 0,0-1-1 0 0,0 1 0 0 0,0-1 1 0 0,0 1-1 0 0,0-1 0 0 0,0 0 1 0 0,0 1-1 0 0,0-1 0 0 0,1 0 0 0 0,-1 0 1 0 0,0 0-1 0 0,1 0 0 0 0,-1 0 1 0 0,1 0-1 0 0,-1-1 0 0 0,1 1 1 0 0,0 0-1 0 0,1 0 0 0 0,23 0-3404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4:13.876"/>
    </inkml:context>
    <inkml:brush xml:id="br0">
      <inkml:brushProperty name="width" value="0.1" units="cm"/>
      <inkml:brushProperty name="height" value="0.1" units="cm"/>
      <inkml:brushProperty name="color" value="#66CC00"/>
    </inkml:brush>
  </inkml:definitions>
  <inkml:trace contextRef="#ctx0" brushRef="#br0">0 46 1639 0 0,'8'1'62'0'0,"-1"0"-1"0"0,0 0 0 0 0,0 1 1 0 0,8 2-1 0 0,20 4 176 0 0,-17-6-152 0 0,-2 0 77 0 0,0 0 1 0 0,0-1-1 0 0,0-1 0 0 0,21-2 0 0 0,139-8 1273 0 0,-1-1-818 0 0,-78 2-255 0 0,0 4-1 0 0,122 9 0 0 0,-178-5-285 0 0,0-1 0 0 0,65-13-1 0 0,-61 7-12 0 0,79-2-1 0 0,223 17 2 0 0,-240-4-48 0 0,-38-2 12 0 0,112 17 0 0 0,-168-15-28 0 0,0 1 0 0 0,0 1 0 0 0,-1 0 0 0 0,19 9 0 0 0,-5-1 11 0 0,1-2-1 0 0,1-1 0 0 0,0-1 0 0 0,1-1 0 0 0,50 6 0 0 0,-44-7-7 0 0,29 8 22 0 0,-46-9-2 0 0,1-2 1 0 0,-1 0-1 0 0,1-1 0 0 0,24 1 1 0 0,24-3 332 0 0,64-2 176 0 0,-55-4-282 0 0,-70 5-251 0 0,1 0 0 0 0,-1 1 0 0 0,1 0 0 0 0,-1 0 0 0 0,0 0 0 0 0,1 1 0 0 0,-1 0 0 0 0,7 3 0 0 0,-2 2-102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4:17.049"/>
    </inkml:context>
    <inkml:brush xml:id="br0">
      <inkml:brushProperty name="width" value="0.1" units="cm"/>
      <inkml:brushProperty name="height" value="0.1" units="cm"/>
      <inkml:brushProperty name="color" value="#66CC00"/>
    </inkml:brush>
  </inkml:definitions>
  <inkml:trace contextRef="#ctx0" brushRef="#br0">0 222 919 0 0,'62'-6'646'0'0,"1"3"-1"0"0,123 10 0 0 0,-12-9 20 0 0,-64-1-335 0 0,144-16 440 0 0,-93 3-487 0 0,-96 14-135 0 0,0 3 0 0 0,70 9-1 0 0,-99-7 138 0 0,68-3 1 0 0,-19-9 16 0 0,-53 4-186 0 0,-1 2 0 0 0,51 0 0 0 0,47 1-29 0 0,-40-1-38 0 0,155-7 126 0 0,-185 7-146 0 0,-20-1 46 0 0,43-10 1 0 0,-50 8-37 0 0,1 0 0 0 0,47 0 0 0 0,147-10 109 0 0,-130 6-104 0 0,-44 8-12 0 0,60 5 0 0 0,-100-2-32 0 0,63 0 25 0 0,29 2 14 0 0,-43 3-23 0 0,1-3 0 0 0,-1-2 0 0 0,73-9 0 0 0,-77 4 20 0 0,1 2 0 0 0,89 10 0 0 0,-39-1-8 0 0,-66-5-22 0 0,9 1 23 0 0,99-8 0 0 0,-44-4 25 0 0,-73 6-50 0 0,0 1 1 0 0,52 4-1 0 0,37-1-7 0 0,-21-7 20 0 0,80-9 41 0 0,23-3-25 0 0,31-6-13 0 0,-117 10-20 0 0,-23 4 0 0 0,-41 4 11 0 0,101 2-1 0 0,55 17 27 0 0,-44-2-23 0 0,-92-8-14 0 0,183 13 0 0 0,-148-2 39 0 0,1-5 1 0 0,129-6-1 0 0,-149-9-25 0 0,232-6 46 0 0,-229 15 36 0 0,114-12 0 0 0,-199 8-97 0 0,1 0-1 0 0,-1 0 1 0 0,1 1 0 0 0,0 0-1 0 0,-1 1 1 0 0,1 0-1 0 0,0 1 1 0 0,-1 0-1 0 0,11 3 1 0 0,-9 0-185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4:19.795"/>
    </inkml:context>
    <inkml:brush xml:id="br0">
      <inkml:brushProperty name="width" value="0.1" units="cm"/>
      <inkml:brushProperty name="height" value="0.1" units="cm"/>
      <inkml:brushProperty name="color" value="#66CC00"/>
    </inkml:brush>
  </inkml:definitions>
  <inkml:trace contextRef="#ctx0" brushRef="#br0">1 91 919 0 0,'20'1'371'0'0,"0"0"-1"0"0,0-1 0 0 0,1-1 0 0 0,-1-1 0 0 0,21-5 1 0 0,21-1 326 0 0,301-13-472 0 0,-41 3-105 0 0,352-12 224 0 0,-559 32-327 0 0,107-3 30 0 0,282-5-47 0 0,-369 9-154 0 0,-120-4-44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4:21.189"/>
    </inkml:context>
    <inkml:brush xml:id="br0">
      <inkml:brushProperty name="width" value="0.1" units="cm"/>
      <inkml:brushProperty name="height" value="0.1" units="cm"/>
      <inkml:brushProperty name="color" value="#66CC00"/>
    </inkml:brush>
  </inkml:definitions>
  <inkml:trace contextRef="#ctx0" brushRef="#br0">1 1 1983 0 0,'10'0'160'0'0,"21"0"114"0"0,0 1 0 0 0,58 9 0 0 0,-37-2-87 0 0,0-3 0 0 0,96-1 0 0 0,-119-4-159 0 0,13 0 124 0 0,114-3 997 0 0,-137 2-1025 0 0,19-1 118 0 0,0 1-1 0 0,70 7 0 0 0,-74-2-213 0 0,38-1-1 0 0,18 2 44 0 0,-78-3-297 0 0,1 0 0 0 0,-1 1 0 0 0,0 0 0 0 0,0 1 0 0 0,0 0 0 0 0,12 7 0 0 0,-8-2-1590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4:40.987"/>
    </inkml:context>
    <inkml:brush xml:id="br0">
      <inkml:brushProperty name="width" value="0.1" units="cm"/>
      <inkml:brushProperty name="height" value="0.1" units="cm"/>
      <inkml:brushProperty name="color" value="#66CC00"/>
    </inkml:brush>
  </inkml:definitions>
  <inkml:trace contextRef="#ctx0" brushRef="#br0">1 13 1439 0 0,'16'-5'64'0'0,"4"3"8"0"0,4-2-72 0 0,-4 3 0 0 0,-3 1 0 0 0,-8 1 0 0 0,-2 1 0 0 0,0 4 0 0 0,8-1 0 0 0,5 3 64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4:51.304"/>
    </inkml:context>
    <inkml:brush xml:id="br0">
      <inkml:brushProperty name="width" value="0.1" units="cm"/>
      <inkml:brushProperty name="height" value="0.1" units="cm"/>
      <inkml:brushProperty name="color" value="#66CC00"/>
    </inkml:brush>
  </inkml:definitions>
  <inkml:trace contextRef="#ctx0" brushRef="#br0">0 70 1583 0 0,'198'-15'139'0'0,"-143"11"-126"0"0,219-26-13 0 0,-250 26 17 0 0,1 1 0 0 0,0 2 0 0 0,0 0 0 0 0,-1 2 0 0 0,1 0 0 0 0,0 2 0 0 0,31 7 0 0 0,-25-3-17 0 0,1-3 0 0 0,0 0 0 0 0,0-2 0 0 0,0-1 0 0 0,59-7 0 0 0,117-6 113 0 0,-95 9-98 0 0,-63 3 44 0 0,63 8-1 0 0,-20-1 125 0 0,117 9 11 0 0,-171-14-177 0 0,-1-2 1 0 0,0-1 0 0 0,1-2-1 0 0,40-9 1 0 0,-53 7 100 0 0,0 0 209 0 0,-1-1 0 0 0,35-11-1 0 0,-56 15-311 0 0,-2 1-2 0 0,0 0-1 0 0,0 0 1 0 0,0 0-1 0 0,-1 1 1 0 0,1-1-1 0 0,0 1 1 0 0,0 0-1 0 0,0-1 1 0 0,4 1-1 0 0,-6 2-176 0 0,2 0 36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5:33.399"/>
    </inkml:context>
    <inkml:brush xml:id="br0">
      <inkml:brushProperty name="width" value="0.1" units="cm"/>
      <inkml:brushProperty name="height" value="0.1" units="cm"/>
      <inkml:brushProperty name="color" value="#66CC00"/>
    </inkml:brush>
  </inkml:definitions>
  <inkml:trace contextRef="#ctx0" brushRef="#br0">1 0 1375 0 0,'12'1'173'0'0,"1"1"-1"0"0,-1 0 0 0 0,1 1 0 0 0,16 6 0 0 0,7 1-147 0 0,87 24 719 0 0,-76-20-487 0 0,1-1 0 0 0,0-2 1 0 0,91 7-1 0 0,43-20 214 0 0,80 6 82 0 0,-256-4-547 0 0,359 24 133 0 0,-277-21-79 0 0,0 5-1 0 0,128 26 0 0 0,-165-26-49 0 0,94 3 1 0 0,70-22 157 0 0,-151 5-92 0 0,0 3 1 0 0,92 6-1 0 0,-97 2-48 0 0,0-3-1 0 0,0-2 1 0 0,0-3-1 0 0,0-3 1 0 0,0-2-1 0 0,87-24 0 0 0,-130 28 7 0 0,-1-1-1 0 0,1-1 0 0 0,-2 0 1 0 0,1-1-1 0 0,21-14 0 0 0,-34 19-18 0 0,0 0 0 0 0,0 0 0 0 0,-1 0 0 0 0,1 0 0 0 0,0-1 0 0 0,-1 1 0 0 0,1-1 0 0 0,-1 1 0 0 0,0-1-1 0 0,1-2 1 0 0,-2 4-9 0 0,1 0-1 0 0,-1 0 0 0 0,1 0 1 0 0,-1 1-1 0 0,0-1 0 0 0,1 0 0 0 0,-1 0 1 0 0,0 0-1 0 0,0 0 0 0 0,0 0 1 0 0,0 0-1 0 0,0 0 0 0 0,0 0 0 0 0,0 0 1 0 0,0 0-1 0 0,0 0 0 0 0,0 0 1 0 0,-1 0-1 0 0,1 0 0 0 0,0 1 1 0 0,-1-1-1 0 0,1 0 0 0 0,0 0 0 0 0,-1 0 1 0 0,1 0-1 0 0,-1 0 0 0 0,1 1 1 0 0,-1-1-1 0 0,0 0 0 0 0,-1 0 0 0 0,2 0-9 0 0,0 1 0 0 0,-1 0-1 0 0,1-1 1 0 0,-1 1-1 0 0,1 0 1 0 0,-1 0-1 0 0,1 0 1 0 0,-1 0 0 0 0,1 0-1 0 0,-1-1 1 0 0,1 1-1 0 0,-1 0 1 0 0,1 0 0 0 0,-1 0-1 0 0,1 0 1 0 0,-1 0-1 0 0,1 1 1 0 0,-1-1-1 0 0,1 0 1 0 0,-1 0 0 0 0,1 0-1 0 0,-1 0 1 0 0,1 0-1 0 0,-1 1 1 0 0,1-1 0 0 0,0 0-1 0 0,-1 0 1 0 0,1 1-1 0 0,-1-1 1 0 0,1 0-1 0 0,0 1 1 0 0,-1-1 0 0 0,1 0-1 0 0,0 1 1 0 0,-1-1-1 0 0,1 1 1 0 0,0-1 0 0 0,-1 1-1 0 0,1-1 1 0 0,0 0-1 0 0,0 1 1 0 0,0-1-1 0 0,0 1 1 0 0,-1-1 0 0 0,1 1-1 0 0,0-1 1 0 0,0 1-1 0 0,0 0 1 0 0,0 0-13 0 0,-2 1-254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6:24.568"/>
    </inkml:context>
    <inkml:brush xml:id="br0">
      <inkml:brushProperty name="width" value="0.1" units="cm"/>
      <inkml:brushProperty name="height" value="0.1" units="cm"/>
      <inkml:brushProperty name="color" value="#66CC00"/>
    </inkml:brush>
  </inkml:definitions>
  <inkml:trace contextRef="#ctx0" brushRef="#br0">1 254 919 0 0,'6'-7'73'0'0,"-6"6"0"0"0,1 1 1 0 0,-1-1-1 0 0,0 0 1 0 0,1 1-1 0 0,0-1 0 0 0,-1 0 1 0 0,1 1-1 0 0,-1-1 0 0 0,1 1 1 0 0,0-1-1 0 0,-1 1 0 0 0,1 0 1 0 0,0-1-1 0 0,0 1 1 0 0,-1 0-1 0 0,1-1 0 0 0,0 1 1 0 0,0 0-1 0 0,-1 0 0 0 0,1 0 1 0 0,0 0-1 0 0,1-1 0 0 0,5 1 44 0 0,1-1-1 0 0,-1 0 0 0 0,1-1 0 0 0,7-2 0 0 0,-8 2 237 0 0,1 0-1 0 0,0 1 1 0 0,-1-1 0 0 0,10 1-1 0 0,-2 0 32 0 0,0-1 1 0 0,1 0-1 0 0,-1-2 0 0 0,21-6 0 0 0,-17 4 88 0 0,40-6-1 0 0,21-4 297 0 0,19 4-315 0 0,-22 4-144 0 0,-25 3-74 0 0,102 3 1 0 0,-105 3-152 0 0,0-1 1 0 0,73-11-1 0 0,63-13 74 0 0,-88 12-106 0 0,-52 6 10 0 0,1 2 0 0 0,0 3 0 0 0,0 1 0 0 0,56 7 0 0 0,-36 1-16 0 0,1-3 0 0 0,86-5 0 0 0,139-4 29 0 0,50-3-22 0 0,204 13 59 0 0,-353 2-96 0 0,-78-5-16 0 0,-17-2 0 0 0,102 15 0 0 0,-147-8 22 0 0,1-2-1 0 0,92-3 0 0 0,-110-5-21 0 0,3 0 0 0 0,49-9 0 0 0,-16 2 0 0 0,1 2 0 0 0,86 3 0 0 0,-63 3 0 0 0,365-24 78 0 0,-345 17-92 0 0,-6-2 14 0 0,-42 3 0 0 0,-1 3 0 0 0,89 6 0 0 0,-95 1 0 0 0,107-9 0 0 0,-140 4 0 0 0,368-13 0 0 0,-141-3 39 0 0,-59 1-14 0 0,-142 17-25 0 0,0 1 0 0 0,0 4 0 0 0,101 20 0 0 0,-85-14 0 0 0,122 4 0 0 0,-176-15 0 0 0,398-15 0 0 0,-298 6 0 0 0,132 1 0 0 0,-82 4 0 0 0,82 8 0 0 0,-242-4-169 0 0,0 1-1 0 0,1 0 1 0 0,-1 0-1 0 0,0 1 1 0 0,0-1-1 0 0,-1 1 0 0 0,1 1 1 0 0,0-1-1 0 0,-1 1 1 0 0,1 0-1 0 0,-1 0 1 0 0,0 1-1 0 0,0 0 1 0 0,0 0-1 0 0,0 0 0 0 0,-1 0 1 0 0,5 7-1 0 0,2 3-3346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7:37.761"/>
    </inkml:context>
    <inkml:brush xml:id="br0">
      <inkml:brushProperty name="width" value="0.1" units="cm"/>
      <inkml:brushProperty name="height" value="0.1" units="cm"/>
      <inkml:brushProperty name="color" value="#E71224"/>
    </inkml:brush>
  </inkml:definitions>
  <inkml:trace contextRef="#ctx0" brushRef="#br0">3349 183 1375 0 0,'-92'-20'6918'0'0,"39"3"-5825"0"0,-101-45 0 0 0,126 49-642 0 0,-2 2-1 0 0,1 1 1 0 0,-56-12-1 0 0,33 14 417 0 0,-77-3 0 0 0,-141 10-785 0 0,-3 9 1049 0 0,60 0-978 0 0,-244-13 673 0 0,336 1-377 0 0,-449-7 1606 0 0,385 8-1462 0 0,-253 12 166 0 0,311 14-2197 0 0,85-12 604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7:13.799"/>
    </inkml:context>
    <inkml:brush xml:id="br0">
      <inkml:brushProperty name="width" value="0.1" units="cm"/>
      <inkml:brushProperty name="height" value="0.1" units="cm"/>
      <inkml:brushProperty name="color" value="#66CC00"/>
    </inkml:brush>
  </inkml:definitions>
  <inkml:trace contextRef="#ctx0" brushRef="#br0">0 17 1375 0 0,'0'1'99'0'0,"1"0"-1"0"0,-1 0 0 0 0,0 0 0 0 0,1 1 0 0 0,-1-1 0 0 0,1 0 0 0 0,-1 0 0 0 0,1 0 0 0 0,-1 0 0 0 0,1 0 0 0 0,0 0 0 0 0,0 0 0 0 0,0 0 0 0 0,-1 0 0 0 0,1 0 1 0 0,0 0-1 0 0,0-1 0 0 0,0 1 0 0 0,0 0 0 0 0,0-1 0 0 0,0 1 0 0 0,1 0 0 0 0,-1-1 0 0 0,2 1 0 0 0,0 0 58 0 0,0 0-1 0 0,0 0 1 0 0,0 0 0 0 0,0 0-1 0 0,0-1 1 0 0,0 1 0 0 0,0-1-1 0 0,0 0 1 0 0,4 0-1 0 0,75-15 1912 0 0,-61 10-1757 0 0,13-1-29 0 0,-6 5-223 0 0,42-8-1 0 0,7-1 104 0 0,-45 10-73 0 0,1 2 1 0 0,0 1-1 0 0,46 10 0 0 0,-36-6-56 0 0,47 3-1 0 0,-68-9-31 0 0,186 2 354 0 0,-205-3-347 0 0,307-4 378 0 0,-149 5-330 0 0,-84-2-38 0 0,93 10 64 0 0,41-1 30 0 0,118-16-47 0 0,-282 11-64 0 0,1 1 0 0 0,71 17 0 0 0,-68-11 0 0 0,-10-4 1 0 0,1-3 0 0 0,60-2-1 0 0,-58-1 9 0 0,25-2 50 0 0,89-13-1 0 0,-11-18-58 0 0,-144 33-3 0 0,1-1 5 0 0,0 0 1 0 0,1 0-1 0 0,-1 1 0 0 0,1 0 1 0 0,6 0-1 0 0,-9 0-11 0 0,0 1 1 0 0,0 0 0 0 0,0-1-1 0 0,0 1 1 0 0,0 0-1 0 0,0 0 1 0 0,-1 0-1 0 0,1 0 1 0 0,0 0 0 0 0,-1 0-1 0 0,1 1 1 0 0,-1-1-1 0 0,1 1 1 0 0,2 2-1 0 0,1 3-91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7:18.186"/>
    </inkml:context>
    <inkml:brush xml:id="br0">
      <inkml:brushProperty name="width" value="0.1" units="cm"/>
      <inkml:brushProperty name="height" value="0.1" units="cm"/>
      <inkml:brushProperty name="color" value="#66CC00"/>
    </inkml:brush>
  </inkml:definitions>
  <inkml:trace contextRef="#ctx0" brushRef="#br0">1 135 1375 0 0,'15'-14'1358'0'0,"-1"4"-932"0"0,1 0 0 0 0,0 0 1 0 0,0 1-1 0 0,1 1 0 0 0,0 1 0 0 0,30-10 1 0 0,-16 9-195 0 0,-1 2 1 0 0,1 0 0 0 0,36 0-1 0 0,75 1 480 0 0,-97 3-613 0 0,22 1-8 0 0,76 19-17 0 0,60 3 366 0 0,22 2-96 0 0,-183-23-235 0 0,0-2-1 0 0,66-11 1 0 0,2-7 16 0 0,-44 7 26 0 0,79-5-1 0 0,-51 9-86 0 0,-60 9-64 0 0,161 3 0 0 0,-146-2 29 0 0,49-6 0 0 0,-94 5-23 0 0,47-1-6 0 0,1 2 0 0 0,-1 2 0 0 0,0 3 0 0 0,77 18 0 0 0,103 15 7 0 0,-164-30 50 0 0,273 21-57 0 0,-26-21 0 0 0,-255-10 0 0 0,1-3 0 0 0,65-12 0 0 0,-83 10 0 0 0,18-3 1 0 0,156-17 9 0 0,-14 19 47 0 0,-36 3-61 0 0,-126 1 4 0 0,132 0 0 0 0,125 26 0 0 0,-191-13 0 0 0,102-5 0 0 0,-6-1 0 0 0,-131-1 0 0 0,0-3 0 0 0,0-3 0 0 0,98-18 0 0 0,50-7 0 0 0,-116 20 22 0 0,0 3-1 0 0,108 10 0 0 0,-114-3-21 0 0,-52-3 0 0 0,-1 2 0 0 0,1 2 0 0 0,69 14 0 0 0,-17 3 0 0 0,1-4 0 0 0,167 6 0 0 0,-168-17 12 0 0,-39 0 8 0 0,0-3 0 0 0,103-9 0 0 0,-143 5-48 0 0,1 0-1 0 0,0 1 0 0 0,0 1 0 0 0,-1 1 0 0 0,1 1 0 0 0,0 0 1 0 0,31 9-1 0 0,-30-6-325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7:23.929"/>
    </inkml:context>
    <inkml:brush xml:id="br0">
      <inkml:brushProperty name="width" value="0.1" units="cm"/>
      <inkml:brushProperty name="height" value="0.1" units="cm"/>
      <inkml:brushProperty name="color" value="#66CC00"/>
    </inkml:brush>
  </inkml:definitions>
  <inkml:trace contextRef="#ctx0" brushRef="#br0">0 71 1375 0 0,'10'2'303'0'0,"-1"0"-1"0"0,1 0 0 0 0,-1-2 0 0 0,1 1 1 0 0,0-1-1 0 0,18-2 0 0 0,-9 1-267 0 0,155 0 1249 0 0,-83 2-1029 0 0,-49-1 87 0 0,-1 2-1 0 0,72 12 1 0 0,-82-8-290 0 0,35 8 13 0 0,19 5-50 0 0,-50-10 173 0 0,0-1-1 0 0,0-1 1 0 0,0-3-1 0 0,60 2 0 0 0,-82-6-149 0 0,112-2 145 0 0,8 1-4 0 0,-52 1-83 0 0,-58-2-50 0 0,1 2 1 0 0,-1 1-1 0 0,0 1 1 0 0,29 6-1 0 0,-28-4-32 0 0,0 0-1 0 0,1-2 0 0 0,27-1 0 0 0,-6 1-2 0 0,-9-2 37 0 0,44-6 0 0 0,-44 3 7 0 0,41 1 0 0 0,-14-1 33 0 0,-46 1-68 0 0,0 1 1 0 0,18 1-1 0 0,174 10 87 0 0,-26-5-101 0 0,-75-3 52 0 0,131 3 16 0 0,11 2-10 0 0,-207-9-12 0 0,75-14 0 0 0,-58 6-28 0 0,45-3 72 0 0,133 0 0 0 0,-15 5-53 0 0,-182 6-14 0 0,78-7 52 0 0,-56 3 97 0 0,91 3 1 0 0,-114 5-150 0 0,46 4 24 0 0,86 7-53 0 0,-106-10 0 0 0,53-5 24 0 0,-86-1-14 0 0,-1 3 0 0 0,1 0 0 0 0,34 6 0 0 0,-52-3-10 0 0,9 1 0 0 0,0-1 0 0 0,28 1 0 0 0,238 3 0 0 0,-230-10 21 0 0,69-12-1 0 0,3 0 3 0 0,-63 10-23 0 0,132-6 0 0 0,72 0 64 0 0,-127 3-64 0 0,-1 1 0 0 0,34 16 0 0 0,1 0 0 0 0,131-17 0 0 0,-197 5 0 0 0,264-17 0 0 0,-74-12 0 0 0,-91 24 0 0 0,-131 8 0 0 0,98-13 0 0 0,-96 3 0 0 0,0 3 0 0 0,166 8 0 0 0,-213 4 0 0 0,54 13-1 0 0,16 3 13 0 0,-30-11 79 0 0,116 29-1 0 0,-193-39-90 0 0,1 1 0 0 0,0-1 0 0 0,-1 1 0 0 0,1-1 0 0 0,0 1 0 0 0,-1-1 0 0 0,1 1 0 0 0,-1 0 0 0 0,1 0 0 0 0,-1 0 0 0 0,0 0 0 0 0,1 0 0 0 0,-1 0 0 0 0,0 0 0 0 0,0 0 0 0 0,0 0 0 0 0,0 1 0 0 0,0-1 0 0 0,2 3 0 0 0,-3-4 0 0 0,0 1 0 0 0,0-1 0 0 0,0 0 0 0 0,1 0 0 0 0,-1 1 0 0 0,0-1 0 0 0,0 0 0 0 0,0 1 0 0 0,0-1 0 0 0,0 0 0 0 0,0 0 0 0 0,0 1 0 0 0,0-1 0 0 0,0 0 0 0 0,0 0 0 0 0,-1 1 0 0 0,1-1 0 0 0,0 0 0 0 0,0 0 0 0 0,0 1 0 0 0,0-1 0 0 0,0 0 0 0 0,0 0 0 0 0,0 1 0 0 0,-1-1 0 0 0,1 0 0 0 0,0 0 0 0 0,0 0 0 0 0,0 1 0 0 0,-1-1 0 0 0,0 3 0 0 0,10 1 0 0 0,41 7 0 0 0,0-3 0 0 0,1-1 0 0 0,83 0 0 0 0,-98-9 0 0 0,-23 1 0 0 0,0 1 0 0 0,0 0 0 0 0,20 2 0 0 0,-33-1 0 0 0,0-1 0 0 0,1 0 0 0 0,-1 0 0 0 0,0 0-1 0 0,0 0 1 0 0,1 0 0 0 0,-1 0 0 0 0,0 0 0 0 0,0 0-1 0 0,1 0 1 0 0,-1 1 0 0 0,0-1 0 0 0,0 0 0 0 0,1 0 0 0 0,-1 0-1 0 0,0 0 1 0 0,0 1 0 0 0,0-1 0 0 0,1 0 0 0 0,-1 0-1 0 0,0 1 1 0 0,0-1 0 0 0,0 0 0 0 0,0 0 0 0 0,0 1 0 0 0,0-1-1 0 0,0 0 1 0 0,1 0 0 0 0,-1 1 0 0 0,0-1 0 0 0,0 0-1 0 0,0 0 1 0 0,0 1 0 0 0,0-1 0 0 0,0 0 0 0 0,0 1-1 0 0,0-1 1 0 0,0 0 0 0 0,0 0 0 0 0,-1 1 0 0 0,1-1 0 0 0,0 1-1 0 0,-6 11-128 0 0,5-11 109 0 0,-6 10-127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7:26.440"/>
    </inkml:context>
    <inkml:brush xml:id="br0">
      <inkml:brushProperty name="width" value="0.1" units="cm"/>
      <inkml:brushProperty name="height" value="0.1" units="cm"/>
      <inkml:brushProperty name="color" value="#66CC00"/>
    </inkml:brush>
  </inkml:definitions>
  <inkml:trace contextRef="#ctx0" brushRef="#br0">1 239 455 0 0,'2'0'123'0'0,"1"0"0"0"0,-1 1 0 0 0,0-1 0 0 0,1 0 0 0 0,-1 0 0 0 0,0 0-1 0 0,1 0 1 0 0,-1-1 0 0 0,0 1 0 0 0,1 0 0 0 0,-1-1 0 0 0,0 0 0 0 0,0 0-1 0 0,1 0 1 0 0,3-2 0 0 0,14-3 978 0 0,9-3-710 0 0,-23 7-326 0 0,0 0-1 0 0,0 0 1 0 0,0 1 0 0 0,10-2 0 0 0,-1 1 52 0 0,1 0 0 0 0,16-6 1 0 0,4 0 131 0 0,114-26 672 0 0,-108 23-669 0 0,1 3-1 0 0,0 2 0 0 0,0 1 0 0 0,84 3 0 0 0,60 6 21 0 0,-128-7-48 0 0,20 0-18 0 0,88 3-70 0 0,-98-2 93 0 0,77 8 0 0 0,-85-1-132 0 0,2-2 1 0 0,-1-3-1 0 0,0-3 0 0 0,115-20 0 0 0,-92 4-18 0 0,111-20 11 0 0,-142 31-32 0 0,93-2 0 0 0,45-4 8 0 0,-129 6-8 0 0,95 1-1 0 0,56 23-57 0 0,271 43 0 0 0,-149-24 0 0 0,-307-33 0 0 0,199 2 0 0 0,-48-2 0 0 0,-80 0 0 0 0,82 7 0 0 0,-103-2 0 0 0,133-5 0 0 0,-9-2 64 0 0,-39 3 12 0 0,-138-2-88 0 0,53 4 15 0 0,-46-1 10 0 0,1-2-1 0 0,0-1 0 0 0,-1-2 0 0 0,45-7 0 0 0,-31 0 6 0 0,0 1 0 0 0,0 3 0 0 0,78 2 0 0 0,66 7 46 0 0,-121-4-64 0 0,22-2 0 0 0,188-32 61 0 0,-238 28-58 0 0,190-15 61 0 0,33 12-64 0 0,-44 5 0 0 0,-154 2 0 0 0,1 3 0 0 0,94 15 0 0 0,-108-10 0 0 0,131 18 0 0 0,-68-11 0 0 0,-116-14 12 0 0,1 1 0 0 0,-1-1 0 0 0,0 1 0 0 0,0-1 0 0 0,0 1 0 0 0,0 0 0 0 0,0-1 0 0 0,0 1 0 0 0,0 0 0 0 0,0 0 0 0 0,0 0 0 0 0,0 0-1 0 0,0 0 1 0 0,0 0 0 0 0,-1 0 0 0 0,1 0 0 0 0,0 0 0 0 0,-1 1 0 0 0,2 1 0 0 0,8 29-135 0 0,-6-18-607 0 0,1 1-2544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8:18.464"/>
    </inkml:context>
    <inkml:brush xml:id="br0">
      <inkml:brushProperty name="width" value="0.1" units="cm"/>
      <inkml:brushProperty name="height" value="0.1" units="cm"/>
      <inkml:brushProperty name="color" value="#66CC00"/>
    </inkml:brush>
  </inkml:definitions>
  <inkml:trace contextRef="#ctx0" brushRef="#br0">0 56 455 0 0,'2'0'57'0'0,"-1"-1"0"0"0,1 1 0 0 0,-1-1 0 0 0,1 1 0 0 0,-1-1 0 0 0,1 1 0 0 0,-1 0 0 0 0,1 0 0 0 0,-1-1 0 0 0,1 1 0 0 0,-1 0 0 0 0,1 1 0 0 0,2-1 0 0 0,-2 0 3 0 0,0 1 1 0 0,1-1-1 0 0,-1 0 1 0 0,0 0 0 0 0,0-1-1 0 0,1 1 1 0 0,-1 0 0 0 0,0-1-1 0 0,0 1 1 0 0,4-2-1 0 0,-4 0 6 0 0,0 1-1 0 0,0 0 0 0 0,0 0 0 0 0,1 0 1 0 0,-1 0-1 0 0,0 0 0 0 0,1 0 0 0 0,-1 1 1 0 0,0-1-1 0 0,1 1 0 0 0,-1 0 0 0 0,1 0 0 0 0,-1-1 1 0 0,1 2-1 0 0,-1-1 0 0 0,0 0 0 0 0,1 0 1 0 0,-1 1-1 0 0,1-1 0 0 0,-1 1 0 0 0,0 0 1 0 0,1 0-1 0 0,-1 0 0 0 0,0 0 0 0 0,3 2 0 0 0,0-2-66 0 0,-1 1 1 0 0,1-1-1 0 0,0 0 0 0 0,0 0 0 0 0,0 0 0 0 0,-1-1 0 0 0,1 0 0 0 0,0 0 0 0 0,0 0 0 0 0,9-2 0 0 0,4-2 92 0 0,29-9 1 0 0,0-1 337 0 0,-39 13-418 0 0,-1 1 1 0 0,0-1-1 0 0,0 1 1 0 0,0 1-1 0 0,1-1 1 0 0,-1 1-1 0 0,0 0 1 0 0,0 1-1 0 0,0 0 1 0 0,0 0-1 0 0,0 0 1 0 0,0 1-1 0 0,10 5 0 0 0,9 4 3 0 0,-11-8 114 0 0,1 0 0 0 0,0-1 0 0 0,0 0-1 0 0,0-1 1 0 0,0-1 0 0 0,0 0 0 0 0,0-2-1 0 0,0 0 1 0 0,18-3 0 0 0,-26 4-95 0 0,1 1 1 0 0,-1 0-1 0 0,0 0 1 0 0,0 0-1 0 0,0 1 1 0 0,0 0-1 0 0,0 1 1 0 0,9 4-1 0 0,-5-2 14 0 0,-1-1 0 0 0,23 4 0 0 0,-5-6 26 0 0,-1-1 0 0 0,1-1-1 0 0,0-2 1 0 0,53-10-1 0 0,-19 3 3 0 0,-33 5-61 0 0,5-1 33 0 0,0 1 0 0 0,0 2 0 0 0,69 4 0 0 0,-74 2-7 0 0,87 8-19 0 0,-100-12-7 0 0,1 0 0 0 0,0-1 0 0 0,0 0 0 0 0,26-7 0 0 0,-9 1 93 0 0,52-3 0 0 0,-37 5-28 0 0,-8 0-12 0 0,1 1 0 0 0,0 3-1 0 0,76 7 1 0 0,47 3 22 0 0,-76-7-61 0 0,-6 5-28 0 0,-46-3 0 0 0,0-1 0 0 0,49-4 0 0 0,-24-3 167 0 0,0 2-1 0 0,122 13 0 0 0,-94-4-127 0 0,-1-5 0 0 0,92-8 0 0 0,-172 6-39 0 0,29-2 10 0 0,0 2-1 0 0,0 2 0 0 0,-1 1 0 0 0,1 2 0 0 0,-1 2 0 0 0,45 14 0 0 0,98 24-9 0 0,-154-41 0 0 0,0-2 0 0 0,30 0 0 0 0,-27-2 0 0 0,42 6 0 0 0,97 28 0 0 0,-55-10 0 0 0,-45-15 0 0 0,1-3 0 0 0,127-5 0 0 0,-90-2 0 0 0,90-10 32 0 0,1 1 0 0 0,-43 5 27 0 0,165-28 0 0 0,-96 19 127 0 0,-124 10-92 0 0,367-31 34 0 0,-354 19-119 0 0,39-3 56 0 0,-53 9 0 0 0,76-6 86 0 0,-46 8-132 0 0,-57 2 4 0 0,82 4-1 0 0,-68 9-22 0 0,-36-2 0 0 0,59-3 0 0 0,179-10 0 0 0,-242 9 0 0 0,-1 2 0 0 0,80 15 0 0 0,-95-13 0 0 0,24 5-1 0 0,-25-4 5 0 0,1-1 0 0 0,48 1 0 0 0,30-4 48 0 0,179-9-51 0 0,-212 3 1 0 0,125 10-1 0 0,-106-1 50 0 0,107-9-40 0 0,-126 0-11 0 0,95 7-1 0 0,-70 3 1 0 0,119-6 0 0 0,-142-2 45 0 0,47-4-26 0 0,155-4-19 0 0,-161 18 0 0 0,1-1 0 0 0,8-4 0 0 0,61-2 0 0 0,173-1 64 0 0,-204 0-53 0 0,-99 0 33 0 0,85-10-1 0 0,-8 0-5 0 0,171 20-38 0 0,-298-9 0 0 0,228 1 0 0 0,-118-4 0 0 0,363 6 64 0 0,-397 0 3 0 0,24-1-16 0 0,25-12-42 0 0,108-1 56 0 0,-168 10-65 0 0,0-3 0 0 0,77-14 0 0 0,-49 5 0 0 0,-42 8 0 0 0,0 2 0 0 0,0 3 0 0 0,71 11 0 0 0,-68-7 12 0 0,101-3-1 0 0,62-18 36 0 0,-6 0-53 0 0,-166 14 7 0 0,121-8 9 0 0,-40 7 43 0 0,1-1 1 0 0,-55 1-52 0 0,1 4 0 0 0,101 13 1 0 0,-8 0 64 0 0,40-19-67 0 0,-107-1 0 0 0,121 15 0 0 0,-40 1 0 0 0,-123-13 0 0 0,84-14 0 0 0,-86 7 0 0 0,87-1 0 0 0,130-4 0 0 0,-66-1 0 0 0,-176 16 0 0 0,40 6 0 0 0,-38-3 0 0 0,117 13 9 0 0,54 3 46 0 0,-180-16-55 0 0,34 7 0 0 0,10 2 0 0 0,-26-8 0 0 0,-30-4 0 0 0,1 2 0 0 0,0 0 0 0 0,-1 1 0 0 0,35 10 0 0 0,-49-10-180 0 0,0 0 0 0 0,0 0 0 0 0,0 0 0 0 0,0 1 0 0 0,0-1 0 0 0,-1 1 0 0 0,0 0 0 0 0,0 1 0 0 0,6 7 0 0 0,-5-6-1040 0 0,8 8-1848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48:20.191"/>
    </inkml:context>
    <inkml:brush xml:id="br0">
      <inkml:brushProperty name="width" value="0.1" units="cm"/>
      <inkml:brushProperty name="height" value="0.1" units="cm"/>
      <inkml:brushProperty name="color" value="#66CC00"/>
    </inkml:brush>
  </inkml:definitions>
  <inkml:trace contextRef="#ctx0" brushRef="#br0">1 70 1839 0 0,'28'-7'2519'0'0,"-4"0"-2125"0"0,1 1-1 0 0,0 1 1 0 0,30-1 0 0 0,90 9-22 0 0,-41 1-174 0 0,303-18-16 0 0,-378 12-176 0 0,140 2 132 0 0,27-2 312 0 0,-66-2-253 0 0,141 13-1 0 0,-92 0-173 0 0,-119-10 29 0 0,1-3-1 0 0,66-13 0 0 0,9 0 227 0 0,-84 15-241 0 0,-1 3-1 0 0,0 1 0 0 0,83 16 1 0 0,52 4 17 0 0,-144-22-38 0 0,66-8-1 0 0,-69 3-4 0 0,0 2 0 0 0,40 3 0 0 0,7 3 36 0 0,-41-2 7 0 0,0 2 1 0 0,48 9 0 0 0,-81-9-30 0 0,1 0-1 0 0,-1 1 1 0 0,0 0-1 0 0,0 1 1 0 0,13 8-1 0 0,6 10-2520 0 0,-16-9-190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1:08.811"/>
    </inkml:context>
    <inkml:brush xml:id="br0">
      <inkml:brushProperty name="width" value="0.1" units="cm"/>
      <inkml:brushProperty name="height" value="0.1" units="cm"/>
      <inkml:brushProperty name="color" value="#66CC00"/>
    </inkml:brush>
  </inkml:definitions>
  <inkml:trace contextRef="#ctx0" brushRef="#br0">1 91 455 0 0,'5'-3'500'0'0,"1"1"0"0"0,0 0 0 0 0,0 0 0 0 0,0 0 0 0 0,1 0 0 0 0,-1 1 0 0 0,0 0 0 0 0,0 1 0 0 0,7-1 0 0 0,64 8 1804 0 0,-64-4-2154 0 0,12 4 314 0 0,0-1 1 0 0,0-2 0 0 0,50 4-1 0 0,35-1 444 0 0,-75-2-708 0 0,69-2-1 0 0,97-14 366 0 0,115 0 230 0 0,-218 4-664 0 0,-17-1 111 0 0,278-13 353 0 0,-318 16-458 0 0,70-18-1 0 0,-73 14-10 0 0,0 1 0 0 0,45-3 0 0 0,70 12-44 0 0,-97 2-86 0 0,70-7 0 0 0,28-5 144 0 0,-95 8-49 0 0,0 2 0 0 0,0 3 0 0 0,97 18 0 0 0,-122-17-58 0 0,0-1 0 0 0,46-3-1 0 0,-12 1-2 0 0,59-7 69 0 0,3 1 2 0 0,-92 5-91 0 0,237 16 236 0 0,106 7 74 0 0,-154-24-215 0 0,-46-3 113 0 0,42 24-117 0 0,40 1 3 0 0,-205-19-89 0 0,88 16 0 0 0,-95-11-4 0 0,0-1 1 0 0,71-1-1 0 0,127-14 53 0 0,-198 4-61 0 0,-17 1 14 0 0,-1 1 0 0 0,43 3 0 0 0,187 7 53 0 0,-215-8-55 0 0,14-2 8 0 0,-25 1-8 0 0,53 4 0 0 0,288 41-15 0 0,-282-37 0 0 0,-54-4 0 0 0,80 14 0 0 0,-87-9 0 0 0,0-2 0 0 0,1-1 0 0 0,0-1 0 0 0,47-3 0 0 0,98 1 41 0 0,-57 2-18 0 0,232 9 70 0 0,-175-3-47 0 0,86 14 71 0 0,-210-24-85 0 0,1-3-1 0 0,83-14 0 0 0,-83 8 6 0 0,0 3-1 0 0,80 1 0 0 0,-36 1 40 0 0,-21 1-35 0 0,-72 3-41 0 0,7-1-14 0 0,-1 1 1 0 0,0 1 0 0 0,27 5-1 0 0,-36-4 9 0 0,0 0-1 0 0,-1 0 0 0 0,1 0 0 0 0,-1 1 0 0 0,0 0 0 0 0,0 0 0 0 0,0 0 0 0 0,0 0 1 0 0,0 1-1 0 0,-1 0 0 0 0,1 0 0 0 0,-1 0 0 0 0,5 6 0 0 0,22 36-1286 0 0,-16-21-72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1:19.784"/>
    </inkml:context>
    <inkml:brush xml:id="br0">
      <inkml:brushProperty name="width" value="0.1" units="cm"/>
      <inkml:brushProperty name="height" value="0.1" units="cm"/>
      <inkml:brushProperty name="color" value="#66CC00"/>
    </inkml:brush>
  </inkml:definitions>
  <inkml:trace contextRef="#ctx0" brushRef="#br0">23 82 455 0 0,'-9'1'300'0'0,"-5"-3"4214"0"0,23-4-4830 0 0,27-3 466 0 0,-31 8-150 0 0,-1 0 0 0 0,0 0 0 0 0,0 1 0 0 0,0 0 0 0 0,1 0 0 0 0,-1 0 0 0 0,0 0 0 0 0,6 1 0 0 0,19 1 0 0 0,14-6 432 0 0,1 1 0 0 0,49 5 0 0 0,-31 0 40 0 0,95-10-1 0 0,61-19-151 0 0,-200 24-268 0 0,23-3 66 0 0,10-2 123 0 0,0 2 1 0 0,0 2-1 0 0,55 3 0 0 0,0 12-180 0 0,-56-5-35 0 0,0-2 0 0 0,70-3-1 0 0,-63-5-37 0 0,-5-2 33 0 0,0 3 0 0 0,0 3 0 0 0,73 7 0 0 0,-93-2 27 0 0,0-1-1 0 0,0-2 0 0 0,0-1 0 0 0,0-2 1 0 0,0 0-1 0 0,36-8 0 0 0,-67 8-45 0 0,1 1-1 0 0,-1 0 1 0 0,0 0-1 0 0,1 0 1 0 0,-1 0 0 0 0,1 0-1 0 0,-1 0 1 0 0,0 0-1 0 0,0 1 1 0 0,1-1 0 0 0,-1 0-1 0 0,0 1 1 0 0,1-1 0 0 0,-1 1-1 0 0,0-1 1 0 0,0 1-1 0 0,0 0 1 0 0,0-1 0 0 0,1 1-1 0 0,-1 0 1 0 0,0 0-1 0 0,0 0 1 0 0,0 0 0 0 0,-1 0-1 0 0,1 0 1 0 0,0 0-1 0 0,0 0 1 0 0,0 2 0 0 0,5 14-2652 0 0,-4-5-246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1:20.657"/>
    </inkml:context>
    <inkml:brush xml:id="br0">
      <inkml:brushProperty name="width" value="0.1" units="cm"/>
      <inkml:brushProperty name="height" value="0.1" units="cm"/>
      <inkml:brushProperty name="color" value="#66CC00"/>
    </inkml:brush>
  </inkml:definitions>
  <inkml:trace contextRef="#ctx0" brushRef="#br0">0 101 2815 0 0,'3'-9'146'0'0,"-3"8"-138"0"0,0 0 0 0 0,0 0 0 0 0,0 0-1 0 0,1 0 1 0 0,-1 0 0 0 0,0 0 0 0 0,0 0 0 0 0,1 0-1 0 0,-1 0 1 0 0,1 1 0 0 0,-1-1 0 0 0,1 0 0 0 0,-1 0-1 0 0,1 0 1 0 0,-1 0 0 0 0,1 0 0 0 0,0 1 0 0 0,0-1 0 0 0,-1 0-1 0 0,1 1 1 0 0,0-1 0 0 0,1 0 0 0 0,31-14 1294 0 0,-27 14-1280 0 0,0-1 0 0 0,0 1 0 0 0,0 1 0 0 0,0-1-1 0 0,0 1 1 0 0,0 0 0 0 0,0 0 0 0 0,0 1-1 0 0,0-1 1 0 0,9 4 0 0 0,4 1 154 0 0,35 17-1 0 0,-40-15-117 0 0,2-1-1 0 0,-1 0 0 0 0,27 5 0 0 0,-2-6 69 0 0,1-1 0 0 0,64-3-1 0 0,81-18 310 0 0,204-34 480 0 0,-210 38-699 0 0,44-6-91 0 0,-92 4-110 0 0,-59 7-18 0 0,-32 7-94 0 0,-39 1 82 0 0,1 1 0 0 0,-1-1 0 0 0,1 0 0 0 0,0 1 1 0 0,-1 0-1 0 0,1-1 0 0 0,-1 1 0 0 0,0 0 0 0 0,1 0 0 0 0,-1 0 1 0 0,0 1-1 0 0,1-1 0 0 0,1 2 0 0 0,1 3-208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1:33.356"/>
    </inkml:context>
    <inkml:brush xml:id="br0">
      <inkml:brushProperty name="width" value="0.1" units="cm"/>
      <inkml:brushProperty name="height" value="0.1" units="cm"/>
      <inkml:brushProperty name="color" value="#66CC00"/>
    </inkml:brush>
  </inkml:definitions>
  <inkml:trace contextRef="#ctx0" brushRef="#br0">0 14 919 0 0,'13'-6'0'0'0,"-6"2"80"0"0,2 3-80 0 0,-3-1 0 0 0,-2 4 0 0 0,-3-1 0 0 0,5 3 112 0 0,-1 0 8 0 0,3-1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5:51.408"/>
    </inkml:context>
    <inkml:brush xml:id="br0">
      <inkml:brushProperty name="width" value="0.1" units="cm"/>
      <inkml:brushProperty name="height" value="0.1" units="cm"/>
      <inkml:brushProperty name="color" value="#E71224"/>
    </inkml:brush>
  </inkml:definitions>
  <inkml:trace contextRef="#ctx0" brushRef="#br0">1806 0 10591 0 0,'0'0'488'0'0,"-5"2"-12"0"0,-14 3-265 0 0,14-4 18 0 0,0 2 41 0 0,-4 3-141 0 0,2-1-28 0 0,-1 0-1 0 0,1-1 1 0 0,-1 0-1 0 0,1-1 1 0 0,-1 1-1 0 0,0-2 1 0 0,0 1-1 0 0,-1-1 1 0 0,-14 2-1 0 0,-55 6 1002 0 0,-155-1 0 0 0,44-4 1118 0 0,-62 15 140 0 0,-51 4-813 0 0,194-17-1334 0 0,-216 6-710 0 0,189-10-1802 0 0,86-4 463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7:41.202"/>
    </inkml:context>
    <inkml:brush xml:id="br0">
      <inkml:brushProperty name="width" value="0.1" units="cm"/>
      <inkml:brushProperty name="height" value="0.1" units="cm"/>
      <inkml:brushProperty name="color" value="#E71224"/>
    </inkml:brush>
  </inkml:definitions>
  <inkml:trace contextRef="#ctx0" brushRef="#br0">1351 36 3679 0 0,'-1'-1'50'0'0,"0"0"0"0"0,0 1 0 0 0,0-1-1 0 0,1 0 1 0 0,-1 0 0 0 0,0 0 0 0 0,0 1-1 0 0,0-1 1 0 0,0 0 0 0 0,0 1 0 0 0,0-1-1 0 0,0 1 1 0 0,-1 0 0 0 0,-1-1-1 0 0,2 1-12 0 0,0 0-1 0 0,0 0 1 0 0,1 1-1 0 0,-1-1 0 0 0,0 0 1 0 0,0 1-1 0 0,0-1 0 0 0,0 1 1 0 0,1-1-1 0 0,-1 1 1 0 0,0 0-1 0 0,0-1 0 0 0,1 1 1 0 0,-1 0-1 0 0,0 0 0 0 0,0 0 6 0 0,0-1 0 0 0,0 1-1 0 0,0-1 1 0 0,1 0 0 0 0,-1 1-1 0 0,0-1 1 0 0,0 0 0 0 0,0 0-1 0 0,0 1 1 0 0,0-1 0 0 0,0 0-1 0 0,0 0 1 0 0,0 0 0 0 0,0 0-1 0 0,0 0 1 0 0,0 0 0 0 0,0-1-1 0 0,0 1 1 0 0,0 0 0 0 0,0-1-1 0 0,-1 1 1 0 0,-26-12 1537 0 0,17 8-1083 0 0,1 0-143 0 0,1 0-1 0 0,-1 1 1 0 0,0 0-1 0 0,0 1 0 0 0,-1 1 1 0 0,1-1-1 0 0,0 1 1 0 0,-1 1-1 0 0,1 0 0 0 0,0 1 1 0 0,-1 0-1 0 0,1 0 1 0 0,0 1-1 0 0,0 0 1 0 0,-14 6-1 0 0,-6 3-154 0 0,-57 22-34 0 0,-147 36 1 0 0,-206-5 2592 0 0,266-57-2009 0 0,76-4-1852 0 0,78-2-23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1:34.357"/>
    </inkml:context>
    <inkml:brush xml:id="br0">
      <inkml:brushProperty name="width" value="0.1" units="cm"/>
      <inkml:brushProperty name="height" value="0.1" units="cm"/>
      <inkml:brushProperty name="color" value="#66CC00"/>
    </inkml:brush>
  </inkml:definitions>
  <inkml:trace contextRef="#ctx0" brushRef="#br0">0 68 1839 0 0,'20'-23'80'0'0,"-7"6"16"0"0,0 6-96 0 0,-4 2 0 0 0,-2 5 0 0 0,1 3 0 0 0,-1 1 0 0 0,6 0 0 0 0,11-2 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1:38.582"/>
    </inkml:context>
    <inkml:brush xml:id="br0">
      <inkml:brushProperty name="width" value="0.1" units="cm"/>
      <inkml:brushProperty name="height" value="0.1" units="cm"/>
      <inkml:brushProperty name="color" value="#66CC00"/>
    </inkml:brush>
  </inkml:definitions>
  <inkml:trace contextRef="#ctx0" brushRef="#br0">0 3 431 0 0,'30'-2'0'0'0,"-9"4"0"0"0,0-2 0 0 0,-7 0 0 0 0,-3 1 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2:48.829"/>
    </inkml:context>
    <inkml:brush xml:id="br0">
      <inkml:brushProperty name="width" value="0.1" units="cm"/>
      <inkml:brushProperty name="height" value="0.1" units="cm"/>
      <inkml:brushProperty name="color" value="#66CC00"/>
    </inkml:brush>
  </inkml:definitions>
  <inkml:trace contextRef="#ctx0" brushRef="#br0">0 3 943 0 0,'4'-2'0'0'0,"-1"2"88"0"0,3 0-88 0 0,-2 0 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2:51.876"/>
    </inkml:context>
    <inkml:brush xml:id="br0">
      <inkml:brushProperty name="width" value="0.1" units="cm"/>
      <inkml:brushProperty name="height" value="0.1" units="cm"/>
      <inkml:brushProperty name="color" value="#66CC00"/>
    </inkml:brush>
  </inkml:definitions>
  <inkml:trace contextRef="#ctx0" brushRef="#br0">0 64 919 0 0,'30'-3'80'0'0,"1"-3"-80"0"0,-6 1 0 0 0,-6-1 0 0 0,-7 3 160 0 0,-4 1 24 0 0,1 0 0 0 0,6-4 0 0 0,7 1-184 0 0,7-2 64 0 0,4-1-64 0 0,1 3 0 0 0,-1 1 0 0 0,-5 2 0 0 0,-4 2 0 0 0,-2 0 0 0 0,0 2 0 0 0,-2 2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2:55.376"/>
    </inkml:context>
    <inkml:brush xml:id="br0">
      <inkml:brushProperty name="width" value="0.1" units="cm"/>
      <inkml:brushProperty name="height" value="0.1" units="cm"/>
      <inkml:brushProperty name="color" value="#66CC00"/>
    </inkml:brush>
  </inkml:definitions>
  <inkml:trace contextRef="#ctx0" brushRef="#br0">1 51 943 0 0,'1'-4'153'0'0,"1"1"-1"0"0,0 0 1 0 0,-1 0-1 0 0,2 0 0 0 0,-1 0 1 0 0,0 0-1 0 0,1 0 0 0 0,-1 0 1 0 0,1 1-1 0 0,0 0 1 0 0,0-1-1 0 0,0 1 0 0 0,0 0 1 0 0,0 0-1 0 0,0 1 0 0 0,5-3 1 0 0,-3 3 89 0 0,0 0 0 0 0,1 0 0 0 0,-1 0 1 0 0,0 1-1 0 0,1-1 0 0 0,-1 1 0 0 0,0 1 0 0 0,1-1 1 0 0,-1 1-1 0 0,10 2 0 0 0,71 26 623 0 0,-59-22-671 0 0,27 10-1 0 0,-7-1 252 0 0,7 0 226 0 0,188 50 680 0 0,-219-60-1310 0 0,101 18 198 0 0,-63-16-114 0 0,14 2 222 0 0,135 2-1 0 0,-113-15-67 0 0,185-13 285 0 0,-21-7-328 0 0,-133 13-163 0 0,-8 6-43 0 0,186 17-1 0 0,-218-7-24 0 0,299 6-5 0 0,-221-9 0 0 0,51 11 0 0 0,-120-6 0 0 0,109 13 25 0 0,51 3 25 0 0,-112-19 79 0 0,185 17-13 0 0,-237-13-78 0 0,-1-5-1 0 0,126-9 0 0 0,-24-1 54 0 0,-112 6-47 0 0,343-7 29 0 0,-236 13 83 0 0,-48 1-56 0 0,192-25 193 0 0,-216 9-234 0 0,162 5-9 0 0,-159 5-36 0 0,35 3-14 0 0,45-1 0 0 0,117 6 37 0 0,-54 1-10 0 0,212 6-27 0 0,-424-15 24 0 0,-1-3 0 0 0,86-14 0 0 0,30-14 115 0 0,-148 26-119 0 0,-12 2-6 0 0,0 1 0 0 0,0 0 1 0 0,0 0-1 0 0,-1 1 0 0 0,1 0 0 0 0,7 0 0 0 0,-11 0-11 0 0,0 1 0 0 0,0-1-1 0 0,0 1 1 0 0,-1 0 0 0 0,1-1-1 0 0,0 1 1 0 0,0 0 0 0 0,0 0-1 0 0,0 0 1 0 0,-1 1 0 0 0,1-1 0 0 0,-1 0-1 0 0,1 1 1 0 0,-1-1 0 0 0,1 1-1 0 0,-1-1 1 0 0,0 1 0 0 0,0-1-1 0 0,0 1 1 0 0,1 0 0 0 0,-2 0 0 0 0,2 2-1 0 0,11 31-3892 0 0,-7-12-460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3:21.552"/>
    </inkml:context>
    <inkml:brush xml:id="br0">
      <inkml:brushProperty name="width" value="0.1" units="cm"/>
      <inkml:brushProperty name="height" value="0.1" units="cm"/>
      <inkml:brushProperty name="color" value="#66CC00"/>
    </inkml:brush>
  </inkml:definitions>
  <inkml:trace contextRef="#ctx0" brushRef="#br0">1 0 455 0 0,'9'1'39'0'0,"1"1"-1"0"0,-1 0 0 0 0,1 0 0 0 0,-1 1 0 0 0,0 0 0 0 0,0 0 0 0 0,-1 1 0 0 0,1 0 0 0 0,-1 1 0 0 0,12 8 0 0 0,-3-3-14 0 0,-12-8-19 0 0,-1 0 0 0 0,0 1 0 0 0,1-1 0 0 0,-1 1 0 0 0,6 6-1 0 0,1 1-4 0 0,-5-5 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2:50.806"/>
    </inkml:context>
    <inkml:brush xml:id="br0">
      <inkml:brushProperty name="width" value="0.1" units="cm"/>
      <inkml:brushProperty name="height" value="0.1" units="cm"/>
      <inkml:brushProperty name="color" value="#66CC00"/>
    </inkml:brush>
  </inkml:definitions>
  <inkml:trace contextRef="#ctx0" brushRef="#br0">1 9 919 0 0,'3'-5'80'0'0,"1"1"-80"0"0,-2 4 0 0 0,-1 0 80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2:53.554"/>
    </inkml:context>
    <inkml:brush xml:id="br0">
      <inkml:brushProperty name="width" value="0.1" units="cm"/>
      <inkml:brushProperty name="height" value="0.1" units="cm"/>
      <inkml:brushProperty name="color" value="#66CC00"/>
    </inkml:brush>
  </inkml:definitions>
  <inkml:trace contextRef="#ctx0" brushRef="#br0">1 16 455 0 0,'44'-11'4168'0'0,"-40"10"-3917"0"0,1 0 1 0 0,0 0-1 0 0,-1 0 0 0 0,1 1 0 0 0,0 0 0 0 0,0-1 0 0 0,-1 2 0 0 0,1-1 0 0 0,0 1 0 0 0,0-1 0 0 0,8 4 0 0 0,5 2 6 0 0,30 15 1 0 0,-34-14-111 0 0,1 0 0 0 0,21 5-1 0 0,-9-7 97 0 0,0-1-1 0 0,0-2 0 0 0,1-1 0 0 0,-1-1 1 0 0,34-4-1 0 0,60 0 295 0 0,-65 4-353 0 0,0-3-1 0 0,59-10 1 0 0,-37 0-86 0 0,47-4 271 0 0,-105 15-307 0 0,1 2 1 0 0,-1 0-1 0 0,1 2 0 0 0,25 4 0 0 0,24 4-39 0 0,-1-3-1 0 0,108-3 0 0 0,-172-4-25 0 0,94 5 3 0 0,135 23 0 0 0,-145-15 0 0 0,26 2 38 0 0,220 2-1 0 0,-145-17 48 0 0,44-2 11 0 0,24-16-32 0 0,-12 20 6 0 0,-207 0-76 0 0,100 11 69 0 0,6-1 2 0 0,-63-8-7 0 0,115 0 188 0 0,-181-5-214 0 0,-1 0-1 0 0,1 2 0 0 0,-1 0 0 0 0,1 0 0 0 0,-1 2 1 0 0,24 6-1 0 0,-39-9-29 0 0,1 0-1 0 0,-1 0 1 0 0,1 0-1 0 0,-1 0 1 0 0,1 0 0 0 0,-1 0-1 0 0,1 0 1 0 0,-1 1-1 0 0,1-1 1 0 0,-1 0 0 0 0,1 0-1 0 0,-1 1 1 0 0,0-1-1 0 0,1 0 1 0 0,-1 1 0 0 0,1-1-1 0 0,-1 0 1 0 0,0 1-1 0 0,1-1 1 0 0,-1 0 0 0 0,0 1-1 0 0,1-1 1 0 0,-1 1-1 0 0,0-1 1 0 0,0 1 0 0 0,0-1-1 0 0,1 1 1 0 0,-1-1-1 0 0,0 1 1 0 0,0-1-1 0 0,0 1 1 0 0,0-1 0 0 0,0 1-1 0 0,0-1 1 0 0,0 1-1 0 0,0-1 1 0 0,0 1 0 0 0,0-1-1 0 0,0 1 1 0 0,0-1-1 0 0,0 1 1 0 0,0-1 0 0 0,-1 1-1 0 0,1-1 1 0 0,0 1-1 0 0,-2 1-70 0 0,1 0 0 0 0,-1-1-1 0 0,1 1 1 0 0,-1 0-1 0 0,0-1 1 0 0,1 1-1 0 0,-1-1 1 0 0,0 0-1 0 0,-3 2 1 0 0,-16 6-777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6:17.781"/>
    </inkml:context>
    <inkml:brush xml:id="br0">
      <inkml:brushProperty name="width" value="0.1" units="cm"/>
      <inkml:brushProperty name="height" value="0.1" units="cm"/>
      <inkml:brushProperty name="color" value="#66CC00"/>
    </inkml:brush>
  </inkml:definitions>
  <inkml:trace contextRef="#ctx0" brushRef="#br0">2629 1002 455 0 0,'-1'-1'162'0'0,"1"1"-1"0"0,-1-1 1 0 0,0 0-1 0 0,0 1 0 0 0,0-1 1 0 0,-1 0-1 0 0,1 1 1 0 0,0-1-1 0 0,0 1 0 0 0,0-1 1 0 0,0 1-1 0 0,0 0 1 0 0,-1 0-1 0 0,1-1 0 0 0,0 1 1 0 0,0 0-1 0 0,0 0 0 0 0,-1 0 1 0 0,1 0-1 0 0,0 0 1 0 0,0 1-1 0 0,-1-1 0 0 0,1 0 1 0 0,0 1-1 0 0,0-1 1 0 0,0 0-1 0 0,0 1 0 0 0,0-1 1 0 0,0 1-1 0 0,-2 1 1 0 0,-3 2 337 0 0,-1 0 1 0 0,1 1-1 0 0,-10 11 1 0 0,-2-1 82 0 0,14-12-347 0 0,0-1 1 0 0,1 0-1 0 0,-1-1 0 0 0,0 1 0 0 0,0-1 0 0 0,0 0 0 0 0,-1 0 0 0 0,1 0 0 0 0,0 0 0 0 0,0-1 0 0 0,0 1 0 0 0,-9-1 0 0 0,13-1-212 0 0,0 1 0 0 0,0 0-1 0 0,0 0 1 0 0,0 0 0 0 0,-1 0-1 0 0,1 0 1 0 0,0 0 0 0 0,0 0-1 0 0,0 0 1 0 0,-1 0 0 0 0,1 0-1 0 0,0 0 1 0 0,0 0-1 0 0,0 0 1 0 0,-1 0 0 0 0,1 0-1 0 0,0 0 1 0 0,0 0 0 0 0,0 0-1 0 0,-1 0 1 0 0,1 0 0 0 0,0 0-1 0 0,0 0 1 0 0,0 0 0 0 0,0 0-1 0 0,-1 0 1 0 0,1 0 0 0 0,0 0-1 0 0,0 1 1 0 0,0-1 0 0 0,0 0-1 0 0,-1 0 1 0 0,1 0 0 0 0,0 0-1 0 0,0 0 1 0 0,0 1 0 0 0,0-1-1 0 0,0 0 1 0 0,0 0 0 0 0,0 0-1 0 0,-1 0 1 0 0,1 1-1 0 0,0-1 1 0 0,0 0 0 0 0,0 0-1 0 0,0 0 1 0 0,0 0 0 0 0,0 1-1 0 0,0-1 1 0 0,0 0 0 0 0,0 0-1 0 0,0 0 1 0 0,0 1 0 0 0,0-1-1 0 0,0 0 1 0 0,0 0 0 0 0,0 0-1 0 0,0 1 1 0 0,0-1 0 0 0,0 0-1 0 0,1 0 1 0 0,-1 0 0 0 0,0 1-1 0 0,0-1 34 0 0,1 1-1 0 0,0-1 1 0 0,-1 1-1 0 0,1-1 1 0 0,0 1-1 0 0,-1-1 1 0 0,1 1-1 0 0,0-1 1 0 0,0 0-1 0 0,-1 1 1 0 0,1-1-1 0 0,0 0 1 0 0,0 0 0 0 0,0 1-1 0 0,-1-1 1 0 0,1 0-1 0 0,1 0 1 0 0,15-1 646 0 0,-13 0-504 0 0,0 1-1 0 0,0 0 1 0 0,0 0-1 0 0,-1 0 1 0 0,1 0-1 0 0,5 1 1 0 0,1 1-24 0 0,1-1-1 0 0,-1 0 1 0 0,1-1-1 0 0,-1-1 1 0 0,1 1 0 0 0,-1-2-1 0 0,1 1 1 0 0,-1-1 0 0 0,11-4-1 0 0,-6 2 4 0 0,0 1-1 0 0,0 0 0 0 0,21 0 0 0 0,-19 2-75 0 0,1-1 0 0 0,25-5 0 0 0,-31 4 4 0 0,0 1-1 0 0,0 0 0 0 0,0 0 1 0 0,1 2-1 0 0,-1-1 1 0 0,0 2-1 0 0,15 1 1 0 0,47 15 33 0 0,90 12 457 0 0,-60-8-335 0 0,-10-6-74 0 0,-70-10-90 0 0,0-1 1 0 0,0-1-1 0 0,0-1 1 0 0,38-1-1 0 0,-43-2-3 0 0,34-6 137 0 0,29-1 5 0 0,-44 4-159 0 0,1 3 0 0 0,-1 0 0 0 0,72 10 0 0 0,-51-3-42 0 0,24-6 50 0 0,-59-2-48 0 0,1 2 0 0 0,24 3 0 0 0,-14 0 36 0 0,0-2 1 0 0,-1-2-1 0 0,36-4 0 0 0,40-1 90 0 0,-108 6-156 0 0,210-9 284 0 0,-197 8-247 0 0,0 1 1 0 0,0 0-1 0 0,0 1 0 0 0,28 6 1 0 0,-24-3-26 0 0,39 1 0 0 0,27-5 214 0 0,-29-3-90 0 0,-33 3-116 0 0,0-1 0 0 0,-1-2 0 0 0,1 0 0 0 0,22-7 0 0 0,-25 6 4 0 0,0 1-1 0 0,0 0 1 0 0,0 2 0 0 0,1 0-1 0 0,-1 2 1 0 0,38 4-1 0 0,-14-1-44 0 0,13 0 70 0 0,157 16-46 0 0,-184-17 6 0 0,30-1 0 0 0,-32-2 2 0 0,42 6 0 0 0,-32-1 10 0 0,-1-2-1 0 0,53-2 1 0 0,75-12 78 0 0,-123 8-98 0 0,24 4 53 0 0,-48 0-37 0 0,0 0-1 0 0,19-3 1 0 0,-29 2-23 0 0,-1 0 0 0 0,1 1 0 0 0,0 0 0 0 0,9 2 0 0 0,22 1 0 0 0,153 6 192 0 0,-87 4-196 0 0,30 2 72 0 0,-110-16-47 0 0,-1-1 0 0 0,1-1 0 0 0,0-2 0 0 0,-1 0 0 0 0,33-11 0 0 0,16-2 53 0 0,-61 15-55 0 0,6-1 10 0 0,0-1 0 0 0,0-1 0 0 0,0 0 0 0 0,-1-1-1 0 0,22-11 1 0 0,-32 13-11 0 0,1 0-1 0 0,-1 0 0 0 0,-1 0 1 0 0,1-1-1 0 0,-1 0 1 0 0,1-1-1 0 0,-2 1 1 0 0,1-1-1 0 0,0 0 1 0 0,6-11-1 0 0,27-37 211 0 0,14-22-77 0 0,-47 65-135 0 0,0-1 0 0 0,-1 1 1 0 0,0-1-1 0 0,-1 0 0 0 0,-1 0 0 0 0,4-20 1 0 0,-3 5 79 0 0,0-55 0 0 0,-4 66-85 0 0,0 8-1 0 0,1 0 0 0 0,-1-1-1 0 0,0 1 1 0 0,-1 0 0 0 0,0-1 0 0 0,-1 1 0 0 0,0 0 0 0 0,0 0 0 0 0,0 0-1 0 0,-1 0 1 0 0,0 0 0 0 0,-6-9 0 0 0,6 10-1 0 0,-1 0 0 0 0,2 0 0 0 0,-1 0 1 0 0,1 0-1 0 0,0 0 0 0 0,0 0 0 0 0,1-1 0 0 0,-1-13 0 0 0,1 10 6 0 0,-1 0 1 0 0,-5-21-1 0 0,5 28-15 0 0,-1-1 0 0 0,1 1 0 0 0,-1 0 0 0 0,1 0 0 0 0,-1 0 0 0 0,0 0 0 0 0,-1 1 0 0 0,1-1 0 0 0,-1 1 0 0 0,1 0 0 0 0,-1 0 0 0 0,0 0 0 0 0,0 1 0 0 0,-7-4 0 0 0,2 1 0 0 0,0 1 0 0 0,0 0 0 0 0,0 1 0 0 0,-1 0 0 0 0,1 0 0 0 0,-13-1 0 0 0,3 3 0 0 0,1-2 0 0 0,0 0 0 0 0,-1-1 0 0 0,1 0 0 0 0,1-2 0 0 0,-1 0 0 0 0,1-1 0 0 0,-19-10 0 0 0,17 6 0 0 0,-1 1 0 0 0,-1 1 0 0 0,-29-9 0 0 0,-24-10 0 0 0,40 15 0 0 0,0 2 0 0 0,-1 1 0 0 0,-42-6 0 0 0,-18-5 0 0 0,74 17 0 0 0,0 1 0 0 0,-34-1 0 0 0,10 0 0 0 0,-10 2 0 0 0,-77 5 0 0 0,92-1 0 0 0,-36 1 0 0 0,0-3 0 0 0,-147-20 0 0 0,183 16 0 0 0,0 1 0 0 0,-44 2 0 0 0,47 2 0 0 0,-31-1 0 0 0,-98-2 0 0 0,-136-24 0 0 0,258 25 0 0 0,0 1 0 0 0,0 3 0 0 0,-71 13 0 0 0,63-9 0 0 0,-1-3 0 0 0,1-1 0 0 0,-76-8 0 0 0,23-12 0 0 0,71 10 0 0 0,-42-4 0 0 0,-44 11 0 0 0,71-1 0 0 0,18 0 0 0 0,1 1 0 0 0,-54 8 0 0 0,67-6 0 0 0,-1-2 0 0 0,1 1 0 0 0,0-2 0 0 0,0 0 0 0 0,0-2 0 0 0,-19-3 0 0 0,1 0 0 0 0,-115-26 0 0 0,71 14 0 0 0,41 12 0 0 0,-1 1 0 0 0,1 2 0 0 0,-1 1 0 0 0,-52 6 0 0 0,-125 4 0 0 0,94-7 0 0 0,63-1 0 0 0,20 0 0 0 0,-59-2 0 0 0,76 2 0 0 0,-1 0 0 0 0,1 1 0 0 0,-1 2 0 0 0,-22 5 0 0 0,-5 0 0 0 0,-12-3 0 0 0,34-3 0 0 0,-30 5 0 0 0,25-2 0 0 0,0-1 0 0 0,0-2 0 0 0,-52-4 0 0 0,-2-4 0 0 0,-180-2 0 0 0,186 14 0 0 0,23-1 0 0 0,-70-3 0 0 0,-181-13 0 0 0,223 10 0 0 0,-111 3 0 0 0,102 1 0 0 0,-26 2 0 0 0,98-4 0 0 0,-1-1 0 0 0,1-1 0 0 0,-30-5 0 0 0,-37-1 0 0 0,21 4 0 0 0,45 1 0 0 0,0 1 0 0 0,-44 4 0 0 0,-14 4 0 0 0,42-4 0 0 0,-49 10 0 0 0,80-10 0 0 0,0 0 0 0 0,1 0 0 0 0,-1 1 0 0 0,-10 6 0 0 0,10-5 0 0 0,0 0 0 0 0,-20 6 0 0 0,26-10 0 0 0,1-1 0 0 0,-1 1 0 0 0,1 0 0 0 0,-1 0 0 0 0,1 0 0 0 0,-1 1 0 0 0,1-1 0 0 0,-1 0 0 0 0,1 1 0 0 0,0 0 0 0 0,0-1 0 0 0,0 1 0 0 0,0 0 0 0 0,-2 2 0 0 0,2 0 0 0 0,0 0 0 0 0,0 1 0 0 0,0-1 0 0 0,1 0 0 0 0,0 0 0 0 0,-2 9 0 0 0,0 0 0 0 0,-3 9 0 0 0,-1 0 0 0 0,0-1 0 0 0,-2-1 0 0 0,0 1 0 0 0,-2-1 0 0 0,0-1 0 0 0,-24 33 0 0 0,28-42 0 0 0,1 0 0 0 0,-1 0 0 0 0,2 1 0 0 0,0 0 0 0 0,0 0 0 0 0,1 0 0 0 0,0 0 0 0 0,1 1 0 0 0,1 0 0 0 0,-1 0 0 0 0,2-1 0 0 0,0 1 0 0 0,0 0 0 0 0,1 0 0 0 0,1 0 0 0 0,2 19 0 0 0,-1-22 0 0 0,0 0 0 0 0,1-1 0 0 0,0 1 0 0 0,1-1 0 0 0,-1 0 0 0 0,2 0 0 0 0,-1 0 0 0 0,1 0 0 0 0,6 6 0 0 0,4 4 0 0 0,1-2 0 0 0,23 20 0 0 0,-31-29 0 0 0,10 10 0 0 0,1-1 0 0 0,1-1 0 0 0,41 24 0 0 0,-18-14 0 0 0,-30-17 0 0 0,-1-1 0 0 0,1 0 0 0 0,0-1 0 0 0,14 5 0 0 0,4-3 0 0 0,49 5 0 0 0,-26-5 0 0 0,34 7 0 0 0,0-5 0 0 0,174-2 0 0 0,-99-21 0 0 0,-114 11 0 0 0,1 3 0 0 0,63 9 0 0 0,156 33 0 0 0,-114-11 0 0 0,-75-15 0 0 0,165 43 0 0 0,-235-58 0 0 0,1 0 0 0 0,-1-1 0 0 0,20 1 0 0 0,-21-2 0 0 0,0 0 0 0 0,0 1 0 0 0,-1 0 0 0 0,1 0 0 0 0,0 1 0 0 0,10 4 0 0 0,-17-6-10 0 0,-1 1 0 0 0,1 0 0 0 0,-1 0-1 0 0,0 0 1 0 0,1 0 0 0 0,-1 0 0 0 0,0 1 0 0 0,0-1 0 0 0,0 0-1 0 0,0 1 1 0 0,0-1 0 0 0,0 0 0 0 0,0 1 0 0 0,0-1 0 0 0,-1 1-1 0 0,1-1 1 0 0,-1 1 0 0 0,1 0 0 0 0,-1-1 0 0 0,1 1-1 0 0,-1 0 1 0 0,0-1 0 0 0,0 1 0 0 0,0 0 0 0 0,0-1 0 0 0,0 1-1 0 0,0 0 1 0 0,0-1 0 0 0,-1 4 0 0 0,-1 5-181 0 0,0 0 1 0 0,-1 0-1 0 0,-6 14 1 0 0,8-21 122 0 0,-13 34-1440 0 0,-4 7-449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00:56:23.478"/>
    </inkml:context>
    <inkml:brush xml:id="br0">
      <inkml:brushProperty name="width" value="0.1" units="cm"/>
      <inkml:brushProperty name="height" value="0.1" units="cm"/>
      <inkml:brushProperty name="color" value="#66CC00"/>
    </inkml:brush>
  </inkml:definitions>
  <inkml:trace contextRef="#ctx0" brushRef="#br0">9334 954 4487 0 0,'-12'19'518'0'0,"9"-13"-442"0"0,-22 27 1750 0 0,26-33-1757 0 0,-1 1 1 0 0,0-1-1 0 0,0 0 0 0 0,0 0 1 0 0,0 0-1 0 0,1 0 1 0 0,-1 0-1 0 0,0 1 0 0 0,0-1 1 0 0,1 0-1 0 0,-1 0 1 0 0,0 0-1 0 0,0 0 1 0 0,0 0-1 0 0,1 0 0 0 0,-1 0 1 0 0,0 0-1 0 0,0 0 1 0 0,1 0-1 0 0,-1 0 0 0 0,0 0 1 0 0,0 0-1 0 0,1 0 1 0 0,-1 0-1 0 0,0 0 0 0 0,0 0 1 0 0,0 0-1 0 0,1 0 1 0 0,-1-1-1 0 0,0 1 1 0 0,0 0-1 0 0,0 0 0 0 0,1 0 1 0 0,-1 0-1 0 0,0 0 1 0 0,0-1-1 0 0,0 1 0 0 0,0 0 1 0 0,1 0-1 0 0,-1 0 1 0 0,0 0-1 0 0,0-1 0 0 0,0 1 1 0 0,0 0-1 0 0,0 0 1 0 0,0 0-1 0 0,0-1 0 0 0,1 1 1 0 0,-1 0-1 0 0,0 0 1 0 0,0-1-1 0 0,0 1 1 0 0,0 0-1 0 0,0 0 0 0 0,0-1 1 0 0,0 1-1 0 0,0 0 1 0 0,0-1-1 0 0,1 2-23 0 0,0 0 0 0 0,1 0-1 0 0,-1 0 1 0 0,0-1 0 0 0,1 1 0 0 0,-1 0 0 0 0,1-1 0 0 0,-1 1-1 0 0,1-1 1 0 0,-1 0 0 0 0,1 0 0 0 0,0 1 0 0 0,-1-1 0 0 0,1 0-1 0 0,-1 0 1 0 0,1 0 0 0 0,0-1 0 0 0,-1 1 0 0 0,1 0 0 0 0,-1-1-1 0 0,1 1 1 0 0,-1-1 0 0 0,1 1 0 0 0,-1-1 0 0 0,3-1 0 0 0,38-23 1590 0 0,-35 21-1235 0 0,2-3 168 0 0,-7 6-501 0 0,0-1 0 0 0,0 1-1 0 0,-1 0 1 0 0,1 0 0 0 0,0-1-1 0 0,0 1 1 0 0,1 0 0 0 0,-1 1-1 0 0,0-1 1 0 0,0 0 0 0 0,0 1-1 0 0,1-1 1 0 0,-1 1 0 0 0,4 0-1 0 0,-3-1-34 0 0,0 1-1 0 0,-1-1 1 0 0,1 1 0 0 0,-1-1-1 0 0,1 0 1 0 0,-1 0-1 0 0,1 0 1 0 0,-1 0 0 0 0,0 0-1 0 0,1 0 1 0 0,-1-1-1 0 0,0 1 1 0 0,0-1 0 0 0,2-2-1 0 0,-2 3 27 0 0,0-1 0 0 0,0 1 0 0 0,0-1-1 0 0,0 1 1 0 0,0 0 0 0 0,0-1 0 0 0,0 1 0 0 0,0 0-1 0 0,0 1 1 0 0,0-1 0 0 0,1 0 0 0 0,-1 1-1 0 0,5-1 1 0 0,-2 1-60 0 0,-4 0 11 0 0,0 0 0 0 0,1 0 1 0 0,-1 0-1 0 0,0 0 0 0 0,1 0 0 0 0,-1 0 0 0 0,0-1 1 0 0,1 1-1 0 0,-1 0 0 0 0,0-1 0 0 0,1 1 0 0 0,-1-1 1 0 0,0 1-1 0 0,0-1 0 0 0,0 0 0 0 0,1 1 0 0 0,-1-1 1 0 0,0 0-1 0 0,1-1 0 0 0,2-2 185 0 0,0 1 0 0 0,-1-1 0 0 0,1 0 0 0 0,4-7 0 0 0,-5 7-142 0 0,-1 1 0 0 0,1-1-1 0 0,0 1 1 0 0,0 0 0 0 0,0 0-1 0 0,4-3 1 0 0,-6 5-47 0 0,0 0 0 0 0,0 0 0 0 0,0-1 0 0 0,0 1 0 0 0,-1 0-1 0 0,1 0 1 0 0,0 0 0 0 0,-1 0 0 0 0,1-1 0 0 0,-1 1 0 0 0,1 0 0 0 0,-1-1 0 0 0,0 1 0 0 0,0 0 0 0 0,1-1 0 0 0,-1 1 0 0 0,0 0 0 0 0,0-1-1 0 0,0 1 1 0 0,-1-2 0 0 0,-4-33 155 0 0,3 29-126 0 0,0-12 178 0 0,0 0 0 0 0,2-35 0 0 0,1 22-131 0 0,-1 17-12 0 0,-1 0-1 0 0,0 1 1 0 0,-1-1-1 0 0,-1 0 1 0 0,0 1-1 0 0,-1 0 0 0 0,0 0 1 0 0,-1 0-1 0 0,-12-23 1 0 0,-7-18 71 0 0,18 40-97 0 0,0 0 0 0 0,-6-20 0 0 0,8 20-32 0 0,2 10 12 0 0,0 0 0 0 0,0 1-1 0 0,-1-1 1 0 0,1 1 0 0 0,-1-1 0 0 0,0 1-1 0 0,-1 0 1 0 0,1 1 0 0 0,-1-1 0 0 0,1 0-1 0 0,-1 1 1 0 0,0 0 0 0 0,0 0 0 0 0,-1 0-1 0 0,-4-3 1 0 0,-11-3 22 0 0,1-1 0 0 0,-27-7 0 0 0,36 13-9 0 0,-47-14 93 0 0,34 12-79 0 0,1-1 1 0 0,-26-12 0 0 0,21 7 32 0 0,-51-15-1 0 0,2 1 100 0 0,11 4 136 0 0,-130-27 1 0 0,104 29 1707 0 0,41 11-2642 0 0,0 2-1 0 0,-93 0 1 0 0,44 4 753 0 0,-23-13-34 0 0,86 10-54 0 0,0 1-1 0 0,-67 1 0 0 0,-51 16 15 0 0,-154 33 0 0 0,250-36-64 0 0,0-1 0 0 0,-71-2 0 0 0,-69 3 134 0 0,1-1-76 0 0,92-7-41 0 0,-176-8 94 0 0,250 6-87 0 0,1 1 0 0 0,-58 7 0 0 0,60-4-10 0 0,1 0 0 0 0,-1-2 0 0 0,-53-5 0 0 0,32-1-14 0 0,-77 2 0 0 0,-21-1 0 0 0,69-9 28 0 0,55 8-19 0 0,0 1 0 0 0,0 1 0 0 0,-41 1 0 0 0,-88 7 8 0 0,-146 13 30 0 0,242-14-30 0 0,-80-4 0 0 0,-41 3 13 0 0,119 4-13 0 0,-42 3 41 0 0,-81-9-23 0 0,9-1-17 0 0,21 14 15 0 0,3 0-2 0 0,50-7-31 0 0,39-2 0 0 0,-72-4 0 0 0,-104-5 64 0 0,30-4-10 0 0,-48-2 20 0 0,226 6-43 0 0,-33-7-1 0 0,-14-3 37 0 0,-215-26-3 0 0,248 35-44 0 0,0 2 0 0 0,-61 3 0 0 0,43 1-16 0 0,-30 0-3 0 0,-94-3 62 0 0,-115 2-63 0 0,260 0 11 0 0,0-2 0 0 0,-46-8 0 0 0,-22-2 20 0 0,56 10-31 0 0,-131-14 0 0 0,139 11 0 0 0,0 2 0 0 0,-57 2 0 0 0,-83 14 0 0 0,37-1 0 0 0,-94-15-5 0 0,-7 1 74 0 0,234 2-69 0 0,1 2 0 0 0,-1-1 0 0 0,-19 7 0 0 0,26-7 0 0 0,0 1 0 0 0,1 0 0 0 0,-1 0 0 0 0,0 1 0 0 0,1-1 0 0 0,0 1 0 0 0,-1 0 0 0 0,1 0 0 0 0,0 1 0 0 0,-6 6 0 0 0,-3 7-13 0 0,0 0 1 0 0,2 1-1 0 0,0 0 0 0 0,-9 20 0 0 0,-43 103 13 0 0,13-37 0 0 0,47-97 0 0 0,-1 1 0 0 0,1-1 0 0 0,1 1 0 0 0,0 0 0 0 0,0-1 0 0 0,0 1 0 0 0,1 0 0 0 0,0 0 0 0 0,1 0 0 0 0,-1 0 0 0 0,2 0 0 0 0,1 15 0 0 0,0-12 0 0 0,1 0 0 0 0,-1 0 0 0 0,2 0 0 0 0,0 0 0 0 0,0-1 0 0 0,1 0 0 0 0,0 0 0 0 0,11 16 0 0 0,6 13 0 0 0,-19-31 0 0 0,1-1 0 0 0,1 1 0 0 0,-1 0 0 0 0,10 10 0 0 0,2 0 0 0 0,1 0 0 0 0,1 0 0 0 0,1-2 0 0 0,0-1 0 0 0,1 0 0 0 0,1-1 0 0 0,0-1 0 0 0,1-1 0 0 0,0-1 0 0 0,42 14 0 0 0,-38-17 0 0 0,7 4 0 0 0,0-3 0 0 0,1 0 0 0 0,0-2 0 0 0,0-2 0 0 0,41 2 0 0 0,135 10 0 0 0,-45-1 0 0 0,42 5 0 0 0,-4 0 0 0 0,-74-7 0 0 0,0 1 0 0 0,-49-10 0 0 0,81 2 0 0 0,-57-5 0 0 0,38 0 0 0 0,225-18 0 0 0,25 18 64 0 0,-200 9-64 0 0,-106-7 0 0 0,88 2 0 0 0,-65-6 0 0 0,1 6 0 0 0,121 22 0 0 0,-194-24 0 0 0,0-1 0 0 0,48-2 0 0 0,9 0 0 0 0,-30 6 0 0 0,0 3 0 0 0,119 34 0 0 0,-8-1 0 0 0,-113-34 0 0 0,101 2 0 0 0,-52-5 0 0 0,82 17 0 0 0,-126-12 0 0 0,0-3 0 0 0,0-3 0 0 0,86-5 0 0 0,-72-7 0 0 0,188-8 0 0 0,-209 17 16 0 0,0-3 0 0 0,0-3 0 0 0,68-12 0 0 0,53-12 26 0 0,-65 11-20 0 0,-33 5-22 0 0,142-4 0 0 0,-160 14 0 0 0,0-3 0 0 0,102-21 0 0 0,-154 23-19 0 0,0 1-1 0 0,0 0 1 0 0,0 1 0 0 0,1 0-1 0 0,20 3 1 0 0,-29-2 10 0 0,-1 1 0 0 0,1 0 0 0 0,0 0 0 0 0,-1 1 0 0 0,1-1 0 0 0,-1 1 0 0 0,0 0 0 0 0,0 0 0 0 0,0 1 0 0 0,0-1 0 0 0,0 1-1 0 0,0 0 1 0 0,0 0 0 0 0,-1 0 0 0 0,0 0 0 0 0,0 1 0 0 0,1 0 0 0 0,3 6 0 0 0,-1 1-215 0 0,-1-1 0 0 0,0 1 0 0 0,0-1-1 0 0,-1 1 1 0 0,-1 1 0 0 0,4 15 0 0 0,-2 5-3497 0 0,1 34 1 0 0,-2-5-2982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7:41.893"/>
    </inkml:context>
    <inkml:brush xml:id="br0">
      <inkml:brushProperty name="width" value="0.1" units="cm"/>
      <inkml:brushProperty name="height" value="0.1" units="cm"/>
      <inkml:brushProperty name="color" value="#E71224"/>
    </inkml:brush>
  </inkml:definitions>
  <inkml:trace contextRef="#ctx0" brushRef="#br0">2047 9 5063 0 0,'-8'-3'134'0'0,"-1"2"0"0"0,0-1 0 0 0,0 1 0 0 0,0 0 0 0 0,1 1 0 0 0,-1 0 0 0 0,0 0 0 0 0,-12 3 0 0 0,6-2-245 0 0,-332 25 4180 0 0,56 4-1876 0 0,131-11-1598 0 0,34-12 399 0 0,-146-9 1 0 0,30-2 148 0 0,205 5-1097 0 0,-297 16 456 0 0,244-1-1660 0 0,48-7-124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7:25.986"/>
    </inkml:context>
    <inkml:brush xml:id="br0">
      <inkml:brushProperty name="width" value="0.1" units="cm"/>
      <inkml:brushProperty name="height" value="0.1" units="cm"/>
      <inkml:brushProperty name="color" value="#E71224"/>
    </inkml:brush>
  </inkml:definitions>
  <inkml:trace contextRef="#ctx0" brushRef="#br0">1508 13 3223 0 0,'-35'6'-943'0'0,"-68"4"9139"0"0,60-10-7403 0 0,-41-8-750 0 0,55 4 1183 0 0,0 1 1 0 0,-49 2-1 0 0,-208 30 3638 0 0,215-23-4398 0 0,-114-7-1 0 0,-72-21-264 0 0,27 2-6381 0 0,152 15-188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7:27.696"/>
    </inkml:context>
    <inkml:brush xml:id="br0">
      <inkml:brushProperty name="width" value="0.1" units="cm"/>
      <inkml:brushProperty name="height" value="0.1" units="cm"/>
      <inkml:brushProperty name="color" value="#E71224"/>
    </inkml:brush>
  </inkml:definitions>
  <inkml:trace contextRef="#ctx0" brushRef="#br0">9809 19 10711 0 0,'-128'-1'2357'0'0,"-271"7"500"0"0,155 5-204 0 0,-205 16-2110 0 0,-21 14 855 0 0,-102-44-603 0 0,421-2-694 0 0,-6-3-5 0 0,-288-51 0 0 0,366 47-96 0 0,-142-2 0 0 0,165 13 0 0 0,-124 4 0 0 0,47 1 0 0 0,120-4 7 0 0,-276-4 1154 0 0,25 2-1108 0 0,102 13 172 0 0,87-4-163 0 0,0-4 0 0 0,-93-7 0 0 0,-302-10-72 0 0,217 13 103 0 0,-245 14 141 0 0,300 6-222 0 0,-168 11-13 0 0,241-22 1 0 0,-207 41 0 0 0,217-31 24 0 0,-185 7-1 0 0,37-6 2 0 0,-160 12 28 0 0,225-14-10 0 0,-28 1-11 0 0,-45-27 32 0 0,89-1-16 0 0,-75-7 32 0 0,-140-28 497 0 0,358 41-1450 0 0,1-2 0 0 0,-57-17 0 0 0,62 12-7021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7:29.830"/>
    </inkml:context>
    <inkml:brush xml:id="br0">
      <inkml:brushProperty name="width" value="0.1" units="cm"/>
      <inkml:brushProperty name="height" value="0.1" units="cm"/>
      <inkml:brushProperty name="color" value="#E71224"/>
    </inkml:brush>
  </inkml:definitions>
  <inkml:trace contextRef="#ctx0" brushRef="#br0">1894 201 455 0 0,'-25'4'2445'0'0,"21"-3"-2279"0"0,0 0-1 0 0,-1 0 1 0 0,1 0 0 0 0,0-1-1 0 0,-1 0 1 0 0,-6 0-1 0 0,-11-2 1281 0 0,-32 1-1 0 0,28 2-994 0 0,-16 0-148 0 0,-1 3 1 0 0,1 1 0 0 0,1 3 0 0 0,-51 14-1 0 0,75-18-201 0 0,0 0-1 0 0,-1-2 0 0 0,1 0 1 0 0,-1-1-1 0 0,1-1 0 0 0,-21-2 1 0 0,-106-21 963 0 0,35 4-93 0 0,16 6-181 0 0,0-3 0 0 0,-116-36 0 0 0,-309-65 438 0 0,457 106-1194 0 0,49 9-160 0 0,0 0-1 0 0,0 1 0 0 0,-1 0 1 0 0,-15 1-1 0 0,5 3-254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7:31.639"/>
    </inkml:context>
    <inkml:brush xml:id="br0">
      <inkml:brushProperty name="width" value="0.1" units="cm"/>
      <inkml:brushProperty name="height" value="0.1" units="cm"/>
      <inkml:brushProperty name="color" value="#E71224"/>
    </inkml:brush>
  </inkml:definitions>
  <inkml:trace contextRef="#ctx0" brushRef="#br0">1874 68 2271 0 0,'0'0'4'0'0,"0"0"-1"0"0,0 0 0 0 0,1 0 0 0 0,-1 0 0 0 0,0 0 0 0 0,0 0 0 0 0,0 0 0 0 0,0-1 1 0 0,0 1-1 0 0,0 0 0 0 0,1 0 0 0 0,-1 0 0 0 0,0 0 0 0 0,0 0 0 0 0,0 0 0 0 0,0 0 1 0 0,0 0-1 0 0,0 0 0 0 0,0 0 0 0 0,1 0 0 0 0,-1-1 0 0 0,0 1 0 0 0,0 0 0 0 0,0 0 1 0 0,0 0-1 0 0,0 0 0 0 0,0 0 0 0 0,0 0 0 0 0,0-1 0 0 0,0 1 0 0 0,0 0 0 0 0,0 0 0 0 0,0 0 1 0 0,0 0-1 0 0,0 0 0 0 0,0 0 0 0 0,0-1 0 0 0,0 1 0 0 0,0 0 0 0 0,0 0 0 0 0,0 0 1 0 0,0 0-1 0 0,0 0 0 0 0,0-1 0 0 0,0 1 0 0 0,0 0 0 0 0,0 0 0 0 0,0 0 0 0 0,0 0 1 0 0,0 0-1 0 0,0 0 0 0 0,0 0 0 0 0,-1-1 0 0 0,1 1 0 0 0,0 0 0 0 0,0 0 0 0 0,0 0 1 0 0,0 0-1 0 0,0 0 0 0 0,0 0 0 0 0,-1 0 0 0 0,-13-6 172 0 0,-28-1 639 0 0,35 6-378 0 0,-38-8 1096 0 0,12 3-671 0 0,-39-3-1 0 0,-28 6-327 0 0,-51-3 522 0 0,73-3-491 0 0,0 3-1 0 0,-145 10 1 0 0,-139 40 685 0 0,88-24-409 0 0,-82 9-964 0 0,317-22-192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7:32.240"/>
    </inkml:context>
    <inkml:brush xml:id="br0">
      <inkml:brushProperty name="width" value="0.1" units="cm"/>
      <inkml:brushProperty name="height" value="0.1" units="cm"/>
      <inkml:brushProperty name="color" value="#E71224"/>
    </inkml:brush>
  </inkml:definitions>
  <inkml:trace contextRef="#ctx0" brushRef="#br0">1827 1 2759 0 0,'-6'0'154'0'0,"1"0"0"0"0,-1 0 0 0 0,1 1 0 0 0,-1 0-1 0 0,1 0 1 0 0,0 0 0 0 0,0 0 0 0 0,-1 1-1 0 0,-5 3 1 0 0,-15 3-184 0 0,-8 1 94 0 0,18-4-42 0 0,0-1 1 0 0,-21 2 0 0 0,-218 5 2913 0 0,-249-35 560 0 0,-26 9-2928 0 0,252 29-4998 0 0,208-4 1924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7:52.942"/>
    </inkml:context>
    <inkml:brush xml:id="br0">
      <inkml:brushProperty name="width" value="0.1" units="cm"/>
      <inkml:brushProperty name="height" value="0.1" units="cm"/>
      <inkml:brushProperty name="color" value="#E71224"/>
    </inkml:brush>
  </inkml:definitions>
  <inkml:trace contextRef="#ctx0" brushRef="#br0">2101 134 455 0 0,'-11'-2'-39'0'0,"2"-1"945"0"0,-18-1 323 0 0,22 3-978 0 0,0 0-1 0 0,0 1 0 0 0,0-2 1 0 0,1 1-1 0 0,-1 0 0 0 0,0-1 0 0 0,1 0 1 0 0,-1 0-1 0 0,1-1 0 0 0,0 1 0 0 0,-1-1 1 0 0,1 0-1 0 0,1 0 0 0 0,-1 0 1 0 0,0 0-1 0 0,-4-7 0 0 0,3 6-127 0 0,1 0 0 0 0,-1 0 0 0 0,1 0 0 0 0,-1 1 0 0 0,0 0 1 0 0,-1 0-1 0 0,1 0 0 0 0,0 0 0 0 0,-1 1 0 0 0,0 0 0 0 0,1 0 0 0 0,-8-1 0 0 0,-2 0 483 0 0,-1 0 1 0 0,1 1-1 0 0,-24 0 0 0 0,31 3-333 0 0,1 0 1 0 0,0 1-1 0 0,0-1 0 0 0,-1 1 0 0 0,-7 4 0 0 0,-16 4-50 0 0,10-7-175 0 0,0 0 1 0 0,-1-1-1 0 0,1-1 1 0 0,-31-3-1 0 0,30 2 158 0 0,0 2-1 0 0,-1 0 0 0 0,1 2 1 0 0,-27 7-1 0 0,19-5 1408 0 0,-42 6 1 0 0,-7-10-2494 0 0,-152-14 0 0 0,81-6 889 0 0,-65-6 56 0 0,122 16 2340 0 0,7 1-4311 0 0,-85 4 2951 0 0,99 3-381 0 0,-111-13 0 0 0,172 11-798 0 0,-24-4 1288 0 0,12 0-3840 0 0,17 3 1000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00.143"/>
    </inkml:context>
    <inkml:brush xml:id="br0">
      <inkml:brushProperty name="width" value="0.1" units="cm"/>
      <inkml:brushProperty name="height" value="0.1" units="cm"/>
      <inkml:brushProperty name="color" value="#E71224"/>
    </inkml:brush>
  </inkml:definitions>
  <inkml:trace contextRef="#ctx0" brushRef="#br0">1726 187 4231 0 0,'-2'-1'90'0'0,"0"1"-1"0"0,0 0 1 0 0,0-1-1 0 0,1 1 1 0 0,-1-1-1 0 0,0 1 1 0 0,0-1-1 0 0,0 0 1 0 0,1 0-1 0 0,-1 0 1 0 0,0 0-1 0 0,1 0 1 0 0,-1 0-1 0 0,1 0 0 0 0,-1-1 1 0 0,1 1-1 0 0,0 0 1 0 0,-1-1-1 0 0,1 1 1 0 0,0-1-1 0 0,-2-3 1 0 0,2 3 6 0 0,0 0 1 0 0,0 0-1 0 0,-1 1 1 0 0,1-1-1 0 0,-1 0 1 0 0,1 1-1 0 0,-1-1 1 0 0,0 1-1 0 0,1-1 1 0 0,-1 1-1 0 0,0 0 0 0 0,0 0 1 0 0,0 0-1 0 0,0 0 1 0 0,-4-2-1 0 0,3 3 2 0 0,1 0-1 0 0,0 0 0 0 0,0 0 0 0 0,0 0 0 0 0,-1 1 0 0 0,1-1 1 0 0,0 0-1 0 0,0 1 0 0 0,0 0 0 0 0,0-1 0 0 0,-3 2 1 0 0,4-1-28 0 0,0 0 0 0 0,0-1 1 0 0,0 1-1 0 0,-1-1 1 0 0,1 1-1 0 0,0-1 0 0 0,0 0 1 0 0,0 1-1 0 0,-1-1 1 0 0,1 0-1 0 0,0 0 1 0 0,-1 0-1 0 0,1 0 0 0 0,0 0 1 0 0,0 0-1 0 0,-1 0 1 0 0,1 0-1 0 0,0 0 0 0 0,-1-1 1 0 0,1 1-1 0 0,0-1 1 0 0,0 1-1 0 0,0-1 0 0 0,-1 1 1 0 0,1-1-1 0 0,0 0 1 0 0,0 1-1 0 0,0-1 1 0 0,0 0-1 0 0,0 0 0 0 0,0 0 1 0 0,0 0-1 0 0,1 0 1 0 0,-2-1-1 0 0,-1-1-54 0 0,1 0 0 0 0,-1 1 1 0 0,1-1-1 0 0,-1 1 0 0 0,0 0 0 0 0,0 0 0 0 0,0 0 1 0 0,0 0-1 0 0,0 0 0 0 0,0 1 0 0 0,0-1 1 0 0,-1 1-1 0 0,1 0 0 0 0,-6-1 0 0 0,-4 0 121 0 0,0 0 0 0 0,-22 1-1 0 0,2-1 559 0 0,11 2-169 0 0,1 0 0 0 0,-29 4 1 0 0,9 0 19 0 0,24-3-299 0 0,0 0-80 0 0,1 0-1 0 0,-29-3 1 0 0,39 1-145 0 0,0 0 0 0 0,0 0 0 0 0,0-1 1 0 0,1 0-1 0 0,-1 0 0 0 0,0-1 0 0 0,1 1 1 0 0,-1-1-1 0 0,1 0 0 0 0,0-1 0 0 0,-5-3 1 0 0,-1-1 75 0 0,-1 0 0 0 0,1 1 0 0 0,-1 1 1 0 0,-1 0-1 0 0,1 0 0 0 0,-1 1 0 0 0,0 1 0 0 0,0 0 1 0 0,-22-2-1 0 0,-14-1 575 0 0,-63 0-1 0 0,90 6-517 0 0,-63 2 492 0 0,1 4-1 0 0,-87 15 1 0 0,106-11-156 0 0,9-4-608 0 0,0-2 1 0 0,-1-3-1 0 0,1-2 1 0 0,-100-17-1 0 0,127 15-1411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04.870"/>
    </inkml:context>
    <inkml:brush xml:id="br0">
      <inkml:brushProperty name="width" value="0.1" units="cm"/>
      <inkml:brushProperty name="height" value="0.1" units="cm"/>
      <inkml:brushProperty name="color" value="#E71224"/>
    </inkml:brush>
  </inkml:definitions>
  <inkml:trace contextRef="#ctx0" brushRef="#br0">2246 131 919 0 0,'-14'-15'-140'0'0,"12"14"388"0"0,1 0 0 0 0,0 0-1 0 0,0 0 1 0 0,0 0 0 0 0,0 0-1 0 0,0 0 1 0 0,0 0 0 0 0,0-1-1 0 0,0 1 1 0 0,0 0 0 0 0,0-1-1 0 0,1 1 1 0 0,-1 0 0 0 0,1-1-1 0 0,-1 1 1 0 0,1-1 0 0 0,-1 1-1 0 0,1-1 1 0 0,0 1-1 0 0,-1-1 1 0 0,1 1 0 0 0,0-1-1 0 0,0 1 1 0 0,0-1 0 0 0,1 1-1 0 0,-1-3 1 0 0,8-15-225 0 0,-6 16-23 0 0,0-1-1 0 0,-1 1 1 0 0,1 0 0 0 0,-1 0 0 0 0,0 0 0 0 0,0-1 0 0 0,0 1 0 0 0,-1-1 0 0 0,1 1 0 0 0,-1-5-1 0 0,-1 7 23 0 0,1 0-1 0 0,-1 0 0 0 0,0 0 0 0 0,0-1 0 0 0,0 1 0 0 0,0 1 1 0 0,0-1-1 0 0,0 0 0 0 0,0 0 0 0 0,0 0 0 0 0,0 0 0 0 0,0 1 0 0 0,0-1 1 0 0,-1 1-1 0 0,1-1 0 0 0,0 1 0 0 0,-1-1 0 0 0,1 1 0 0 0,0 0 1 0 0,-1-1-1 0 0,1 1 0 0 0,0 0 0 0 0,-2 0 0 0 0,-35-2 979 0 0,-267 24 2876 0 0,255-18-3280 0 0,-81 17-1 0 0,-18 2 255 0 0,62-11-531 0 0,-79 8 68 0 0,93-13-3 0 0,0 3 0 0 0,-90 24 0 0 0,65-9 385 0 0,-1-5 1 0 0,-1-4-1 0 0,-202 5 0 0 0,-1-3-1385 0 0,269-17-544 0 0,-2 1-352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5:52.026"/>
    </inkml:context>
    <inkml:brush xml:id="br0">
      <inkml:brushProperty name="width" value="0.1" units="cm"/>
      <inkml:brushProperty name="height" value="0.1" units="cm"/>
      <inkml:brushProperty name="color" value="#E71224"/>
    </inkml:brush>
  </inkml:definitions>
  <inkml:trace contextRef="#ctx0" brushRef="#br0">1568 70 4143 0 0,'-104'16'6924'0'0,"72"-12"-5792"0"0,10-2-1067 0 0,1 0 0 0 0,0-2-1 0 0,-1 0 1 0 0,1-2 0 0 0,0 0-1 0 0,0-1 1 0 0,-25-8 0 0 0,3 2 2398 0 0,-47-4 1 0 0,20 3-438 0 0,-98-11-3362 0 0,88 16 2234 0 0,0 3 1 0 0,-153 16 0 0 0,180-9-928 0 0,0-2 1 0 0,-1-2 0 0 0,1-2-1 0 0,0-3 1 0 0,-66-13-1 0 0,78 10-1224 0 0,-6-2-370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07.909"/>
    </inkml:context>
    <inkml:brush xml:id="br0">
      <inkml:brushProperty name="width" value="0.1" units="cm"/>
      <inkml:brushProperty name="height" value="0.1" units="cm"/>
      <inkml:brushProperty name="color" value="#E71224"/>
    </inkml:brush>
  </inkml:definitions>
  <inkml:trace contextRef="#ctx0" brushRef="#br0">5233 131 6879 0 0,'-19'-5'349'0'0,"1"0"-1"0"0,0-1 1 0 0,1-1-1 0 0,-23-11 0 0 0,22 8-211 0 0,-1 2-1 0 0,0 0 0 0 0,-29-6 0 0 0,-2 4 306 0 0,1 3 0 0 0,-96-2-1 0 0,40 11 1349 0 0,-149 20 0 0 0,-4-2-1342 0 0,-1-20 50 0 0,102-2-380 0 0,-123 25 346 0 0,177-8-354 0 0,18-2 87 0 0,-126 3 0 0 0,-235-22 170 0 0,441 5-356 0 0,-145-4 241 0 0,-207 20 1 0 0,-208 15 733 0 0,396-26-567 0 0,-4-9-60 0 0,31 0-126 0 0,-101-9 155 0 0,117 4-18 0 0,8 2-322 0 0,0-5 1 0 0,-129-32 0 0 0,129 11-1383 0 0,70 14-3624 0 0,13 5-894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10.128"/>
    </inkml:context>
    <inkml:brush xml:id="br0">
      <inkml:brushProperty name="width" value="0.1" units="cm"/>
      <inkml:brushProperty name="height" value="0.1" units="cm"/>
      <inkml:brushProperty name="color" value="#E71224"/>
    </inkml:brush>
  </inkml:definitions>
  <inkml:trace contextRef="#ctx0" brushRef="#br0">2882 1 4031 0 0,'-6'2'68'0'0,"1"1"-1"0"0,0-1 0 0 0,0 1 0 0 0,0 0 1 0 0,0 1-1 0 0,1-1 0 0 0,-1 1 0 0 0,1 0 1 0 0,-8 8-1 0 0,2-1-278 0 0,4-6 294 0 0,0 0 1 0 0,0 0 0 0 0,0-1 0 0 0,-1 0-1 0 0,0 0 1 0 0,0 0 0 0 0,0-1-1 0 0,0 0 1 0 0,-15 4 0 0 0,20-7 36 0 0,-4 3 110 0 0,1 0-1 0 0,-1 0 1 0 0,1 1-1 0 0,-1-1 1 0 0,1 1-1 0 0,0 0 1 0 0,-8 9-1 0 0,7-7-101 0 0,0 0 0 0 0,-1-1-1 0 0,-12 8 1 0 0,6-6 228 0 0,-1-2-1 0 0,0 0 1 0 0,0-1 0 0 0,0 0 0 0 0,-22 2 0 0 0,-26 8 893 0 0,-63 30-399 0 0,31-10-522 0 0,68-27-49 0 0,0-2-1 0 0,-1 0 0 0 0,1-2 0 0 0,-47 0 1 0 0,30-2 89 0 0,-54 8 28 0 0,-172 0-16 0 0,103-11 506 0 0,-90 1 1151 0 0,56 12-880 0 0,-90 1 19 0 0,134-12-611 0 0,-118-5 588 0 0,222 1-1643 0 0,1-2 0 0 0,0-3 0 0 0,-67-20 0 0 0,62 11-6668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13.132"/>
    </inkml:context>
    <inkml:brush xml:id="br0">
      <inkml:brushProperty name="width" value="0.1" units="cm"/>
      <inkml:brushProperty name="height" value="0.1" units="cm"/>
      <inkml:brushProperty name="color" value="#E71224"/>
    </inkml:brush>
  </inkml:definitions>
  <inkml:trace contextRef="#ctx0" brushRef="#br0">3796 198 455 0 0,'-2'0'253'0'0,"0"-1"0"0"0,0 1 0 0 0,0-1 0 0 0,0 1 0 0 0,0-1-1 0 0,0 0 1 0 0,0 0 0 0 0,0 0 0 0 0,0 0 0 0 0,0 0 0 0 0,1 0-1 0 0,-1-1 1 0 0,0 1 0 0 0,1 0 0 0 0,-1-1 0 0 0,1 0 0 0 0,-1 1-1 0 0,1-1 1 0 0,-2-2 0 0 0,-23-43 1084 0 0,16 27-1339 0 0,4 12 182 0 0,1 1 0 0 0,-1-1 0 0 0,0 2 0 0 0,0-1 0 0 0,-1 1 0 0 0,0 0 0 0 0,0 0 0 0 0,0 1 0 0 0,-1 0 0 0 0,0 0 0 0 0,0 1 0 0 0,0 0 0 0 0,-1 0 0 0 0,1 1 0 0 0,-1 0 0 0 0,0 0-1 0 0,-13-1 1 0 0,-15-2 1107 0 0,0 2-1 0 0,-73 1 1 0 0,85 3-1186 0 0,-279 17 823 0 0,77 2-544 0 0,82-9-236 0 0,-119 4 231 0 0,-232 25 1058 0 0,179-3-1225 0 0,43-17 188 0 0,153-15 56 0 0,-189 27 689 0 0,-99 2-378 0 0,311-32-1021 0 0,-107-3 399 0 0,66-9-6197 0 0,80 3-3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16.237"/>
    </inkml:context>
    <inkml:brush xml:id="br0">
      <inkml:brushProperty name="width" value="0.1" units="cm"/>
      <inkml:brushProperty name="height" value="0.1" units="cm"/>
      <inkml:brushProperty name="color" value="#E71224"/>
    </inkml:brush>
  </inkml:definitions>
  <inkml:trace contextRef="#ctx0" brushRef="#br0">3898 383 1839 0 0,'-1'0'2'0'0,"-12"-1"399"0"0,-1-1 1 0 0,1-1-1 0 0,0 0 1 0 0,1-1 0 0 0,-1 0-1 0 0,1-1 1 0 0,0 0 0 0 0,-19-12-1 0 0,23 12-169 0 0,-1 1-1 0 0,0 0 0 0 0,0 0 1 0 0,-1 0-1 0 0,1 1 0 0 0,-1 1 1 0 0,0-1-1 0 0,1 2 0 0 0,-1-1 1 0 0,0 1-1 0 0,-18 1 0 0 0,-10 2 1461 0 0,-63 11 0 0 0,86-11-1597 0 0,-79 9 1018 0 0,0-5 1 0 0,-147-8-1 0 0,6-3 92 0 0,161 1-792 0 0,-133-3 174 0 0,161 8-446 0 0,0-2 0 0 0,0-2 0 0 0,1-3-1 0 0,-80-19 1 0 0,77 16-39 0 0,0 2 0 0 0,-1 2 0 0 0,-93 2 0 0 0,117 3-82 0 0,-147 8 308 0 0,-82-5-130 0 0,209-3-101 0 0,-70 1-32 0 0,-194-5 278 0 0,242-1 21 0 0,0-2 1 0 0,-104-25-1 0 0,2-9 6 0 0,-86-24 1017 0 0,131 23-3116 0 0,6-12-3339 0 0,71 29-1580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18.068"/>
    </inkml:context>
    <inkml:brush xml:id="br0">
      <inkml:brushProperty name="width" value="0.1" units="cm"/>
      <inkml:brushProperty name="height" value="0.1" units="cm"/>
      <inkml:brushProperty name="color" value="#E71224"/>
    </inkml:brush>
  </inkml:definitions>
  <inkml:trace contextRef="#ctx0" brushRef="#br0">1758 3 2303 0 0,'-20'-1'-222'0'0,"2"1"5715"0"0,18-1-5374 0 0,0 0-39 0 0,-6 3 486 0 0,-1 0 0 0 0,1-1 0 0 0,-1 0 0 0 0,0 0 0 0 0,-6 0 0 0 0,-3 0-216 0 0,0 2-226 0 0,0 1 1 0 0,0 0-1 0 0,-15 7 0 0 0,15-5 86 0 0,-1-1 1 0 0,-27 6-1 0 0,-237 10 2308 0 0,-2-23-2060 0 0,86-1 94 0 0,56 7-30 0 0,67 0 146 0 0,-135-12 0 0 0,128 0-486 0 0,-56-9 57 0 0,116 13-1132 0 0,-1-1 1 0 0,-22-10 0 0 0,32 11-326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18.542"/>
    </inkml:context>
    <inkml:brush xml:id="br0">
      <inkml:brushProperty name="width" value="0.1" units="cm"/>
      <inkml:brushProperty name="height" value="0.1" units="cm"/>
      <inkml:brushProperty name="color" value="#E71224"/>
    </inkml:brush>
  </inkml:definitions>
  <inkml:trace contextRef="#ctx0" brushRef="#br0">1700 156 2303 0 0,'-39'-17'3143'0'0,"-59"-18"-1"0"0,34 13-494 0 0,22 6-3674 0 0,15 6 1129 0 0,-1 2 1 0 0,0 0-1 0 0,0 2 0 0 0,-1 1 1 0 0,1 1-1 0 0,-1 1 0 0 0,-55 3 1 0 0,-91-1 1284 0 0,51-1-424 0 0,-254 14 572 0 0,90-24-882 0 0,233 4-785 0 0,-28-3 96 0 0,29 11-4435 0 0,35 2-234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30.388"/>
    </inkml:context>
    <inkml:brush xml:id="br0">
      <inkml:brushProperty name="width" value="0.1" units="cm"/>
      <inkml:brushProperty name="height" value="0.1" units="cm"/>
      <inkml:brushProperty name="color" value="#E71224"/>
    </inkml:brush>
  </inkml:definitions>
  <inkml:trace contextRef="#ctx0" brushRef="#br0">4274 165 1839 0 0,'-4'-1'188'0'0,"-1"0"0"0"0,1 0 0 0 0,-1 0 0 0 0,1-1 0 0 0,0 1-1 0 0,-1-1 1 0 0,1 0 0 0 0,0 0 0 0 0,0-1 0 0 0,-5-4-1 0 0,4 4-37 0 0,0 0 0 0 0,0 0-1 0 0,0 0 1 0 0,0 1-1 0 0,-1-1 1 0 0,-6-1 0 0 0,4 3 65 0 0,-1 0-1 0 0,1 0 1 0 0,-1 1 0 0 0,1 0 0 0 0,0 1 0 0 0,-1 0 0 0 0,-12 3-1 0 0,-60 21 172 0 0,58-16-379 0 0,-38 8 0 0 0,-129 8 515 0 0,45-5 494 0 0,-38 2-234 0 0,111-23-407 0 0,-80-10-1 0 0,84 3 0 0 0,-100 4-1 0 0,106 6-330 0 0,1-3 0 0 0,-116-17-1 0 0,97 5 118 0 0,-114-34 0 0 0,162 39-19 0 0,-1 1-1 0 0,-36-3 1 0 0,19 4-9 0 0,-69-3 352 0 0,75 7-338 0 0,-46-8 1 0 0,-10-11 203 0 0,62 12-221 0 0,0 1 0 0 0,0 2 0 0 0,-76-2 1 0 0,-51 22-54 0 0,104-6-77 0 0,0-4 1 0 0,-68-3-1 0 0,29-6 57 0 0,-134-14 340 0 0,-104-13 88 0 0,283 28-456 0 0,6 1-1 0 0,-74 4 1 0 0,107 0-48 0 0,0 1 1 0 0,0 1 0 0 0,0 1 0 0 0,1 0 0 0 0,-1 1-1 0 0,1 0 1 0 0,1 1 0 0 0,-26 15 0 0 0,12-2-2029 0 0,-34 29 0 0 0,15-7-2406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31.176"/>
    </inkml:context>
    <inkml:brush xml:id="br0">
      <inkml:brushProperty name="width" value="0.1" units="cm"/>
      <inkml:brushProperty name="height" value="0.1" units="cm"/>
      <inkml:brushProperty name="color" value="#E71224"/>
    </inkml:brush>
  </inkml:definitions>
  <inkml:trace contextRef="#ctx0" brushRef="#br0">1748 50 3967 0 0,'-6'-5'101'0'0,"0"0"-1"0"0,0 0 0 0 0,0 1 0 0 0,-1-1 0 0 0,1 2 0 0 0,-1-1 0 0 0,0 1 0 0 0,0 0 0 0 0,0 0 0 0 0,-1 1 0 0 0,1 0 0 0 0,-1 0 0 0 0,1 1 1 0 0,-1 0-1 0 0,-9-1 0 0 0,-10 2 6 0 0,0 2-1 0 0,-54 8 1 0 0,38-3 263 0 0,-146 24 791 0 0,7-8-96 0 0,-49-5 376 0 0,-6-26-457 0 0,66-1-288 0 0,133 9-629 0 0,0 1-1 0 0,-58 11 1 0 0,35-1-435 0 0,-87 29-1 0 0,90-18-3590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33.074"/>
    </inkml:context>
    <inkml:brush xml:id="br0">
      <inkml:brushProperty name="width" value="0.1" units="cm"/>
      <inkml:brushProperty name="height" value="0.1" units="cm"/>
      <inkml:brushProperty name="color" value="#E71224"/>
    </inkml:brush>
  </inkml:definitions>
  <inkml:trace contextRef="#ctx0" brushRef="#br0">2401 125 2759 0 0,'-6'-14'841'0'0,"0"1"0"0"0,-1 1-1 0 0,-1-1 1 0 0,-9-11 0 0 0,15 21-1029 0 0,0-1 260 0 0,-1 1 0 0 0,0 0 0 0 0,0 0 0 0 0,0-1 0 0 0,0 2 0 0 0,0-1-1 0 0,0 0 1 0 0,-1 1 0 0 0,1-1 0 0 0,-1 1 0 0 0,0 0 0 0 0,0 0 0 0 0,-8-2-1 0 0,5 2 43 0 0,0 1-1 0 0,0 0 0 0 0,-1 0 0 0 0,1 1 1 0 0,0 0-1 0 0,-1 0 0 0 0,-9 2 0 0 0,-133 27 502 0 0,108-18-482 0 0,-1-2 0 0 0,0-3 0 0 0,-55 3 0 0 0,-62-5 354 0 0,-56-1 199 0 0,-169-29 208 0 0,322 20-699 0 0,-1 3 1 0 0,0 2-1 0 0,1 3 1 0 0,-65 11-1 0 0,-96 11-57 0 0,22-4-139 0 0,177-16-80 0 0,0 1 0 0 0,0 1 0 0 0,1 2 0 0 0,-1 0-1 0 0,1 1 1 0 0,1 2 0 0 0,0 0 0 0 0,-23 16 0 0 0,-1 5-333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34.233"/>
    </inkml:context>
    <inkml:brush xml:id="br0">
      <inkml:brushProperty name="width" value="0.1" units="cm"/>
      <inkml:brushProperty name="height" value="0.1" units="cm"/>
      <inkml:brushProperty name="color" value="#E71224"/>
    </inkml:brush>
  </inkml:definitions>
  <inkml:trace contextRef="#ctx0" brushRef="#br0">1020 309 5151 0 0,'-21'-32'1027'0'0,"-1"2"-1"0"0,-28-30 1 0 0,39 49-842 0 0,0 0 1 0 0,-1 1 0 0 0,0 1 0 0 0,0 0 0 0 0,-1 1 0 0 0,0 0 0 0 0,-1 1-1 0 0,-16-7 1 0 0,-31-6 433 0 0,-110-22-1 0 0,84 23-353 0 0,63 13-257 0 0,-1 1 0 0 0,1 2 0 0 0,-1 0 0 0 0,0 2 1 0 0,0 0-1 0 0,0 2 0 0 0,0 1 0 0 0,0 1 0 0 0,1 1 1 0 0,-1 1-1 0 0,1 1 0 0 0,0 1 0 0 0,-30 13 0 0 0,3 6-242 0 0,-3 2-20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5:52.497"/>
    </inkml:context>
    <inkml:brush xml:id="br0">
      <inkml:brushProperty name="width" value="0.1" units="cm"/>
      <inkml:brushProperty name="height" value="0.1" units="cm"/>
      <inkml:brushProperty name="color" value="#E71224"/>
    </inkml:brush>
  </inkml:definitions>
  <inkml:trace contextRef="#ctx0" brushRef="#br0">1633 66 14511 0 0,'-68'-3'1622'0'0,"-54"0"-359"0"0,-56-3-708 0 0,-142 3-1017 0 0,26 2 2174 0 0,79-17-299 0 0,-83-5-1934 0 0,230 20-4354 0 0,-1-2-1664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34.878"/>
    </inkml:context>
    <inkml:brush xml:id="br0">
      <inkml:brushProperty name="width" value="0.1" units="cm"/>
      <inkml:brushProperty name="height" value="0.1" units="cm"/>
      <inkml:brushProperty name="color" value="#E71224"/>
    </inkml:brush>
  </inkml:definitions>
  <inkml:trace contextRef="#ctx0" brushRef="#br0">2865 264 4031 0 0,'-3'-1'44'0'0,"0"0"-1"0"0,-1 0 0 0 0,1 1 0 0 0,0-1 0 0 0,-1 1 0 0 0,1 0 0 0 0,-1 0 0 0 0,1 0 0 0 0,-1 0 0 0 0,1 0 0 0 0,0 1 0 0 0,-1 0 0 0 0,1 0 0 0 0,0 0 0 0 0,-1 0 1 0 0,1 0-1 0 0,0 1 0 0 0,-5 2 0 0 0,-3 1 37 0 0,-5 2-126 0 0,0 0 1 0 0,-34 8-1 0 0,43-14 33 0 0,0 0-1 0 0,0-1 1 0 0,1 1-1 0 0,-1-1 1 0 0,0-1-1 0 0,0 1 1 0 0,0-1-1 0 0,0-1 1 0 0,0 1-1 0 0,-10-4 1 0 0,-12-4 542 0 0,0 1 0 0 0,0 2 0 0 0,-1 0 0 0 0,-32 0 0 0 0,-124 3 477 0 0,-33-4-915 0 0,-192-75 1214 0 0,129 18-166 0 0,39 10-347 0 0,167 40-515 0 0,0 2-1 0 0,-145-2 0 0 0,61 6-121 0 0,119 5-164 0 0,-1 1-1 0 0,1 2 0 0 0,0 1 1 0 0,-1 3-1 0 0,1 1 0 0 0,0 2 1 0 0,-63 20-1 0 0,-7 17-907 0 0,50-15 375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35.861"/>
    </inkml:context>
    <inkml:brush xml:id="br0">
      <inkml:brushProperty name="width" value="0.1" units="cm"/>
      <inkml:brushProperty name="height" value="0.1" units="cm"/>
      <inkml:brushProperty name="color" value="#E71224"/>
    </inkml:brush>
  </inkml:definitions>
  <inkml:trace contextRef="#ctx0" brushRef="#br0">2033 1 3823 0 0,'1'0'23'0'0,"-1"0"-1"0"0,1 0 0 0 0,-1 0 0 0 0,1 0 0 0 0,-1 0 0 0 0,1 0 0 0 0,0 0 0 0 0,-1 0 0 0 0,1 0 0 0 0,-1 0 0 0 0,1 0 0 0 0,-1 0 0 0 0,1 1 0 0 0,-1-1 0 0 0,1 0 1 0 0,-1 0-1 0 0,1 0 0 0 0,-1 1 0 0 0,1-1 0 0 0,-1 0 0 0 0,0 1 0 0 0,1-1 0 0 0,0 1 0 0 0,-5 9 442 0 0,-18 5-43 0 0,-3-6-198 0 0,-1-2 0 0 0,0-1 0 0 0,-29 4 0 0 0,22-5 76 0 0,-41 12-1 0 0,-12 9 99 0 0,-1-3 0 0 0,-1-4 0 0 0,-1-3 0 0 0,-112 3-1 0 0,152-19 58 0 0,-1-2 0 0 0,-52-9-1 0 0,-98-27 583 0 0,67 11-342 0 0,-8-4-530 0 0,-58-9 185 0 0,173 37-322 0 0,1 1 0 0 0,0 2-1 0 0,0 0 1 0 0,-1 2 0 0 0,1 1 0 0 0,-29 6 0 0 0,-43 21-3443 0 0,45-11-480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36.812"/>
    </inkml:context>
    <inkml:brush xml:id="br0">
      <inkml:brushProperty name="width" value="0.1" units="cm"/>
      <inkml:brushProperty name="height" value="0.1" units="cm"/>
      <inkml:brushProperty name="color" value="#E71224"/>
    </inkml:brush>
  </inkml:definitions>
  <inkml:trace contextRef="#ctx0" brushRef="#br0">2119 114 3679 0 0,'-2'-2'134'0'0,"0"-1"0"0"0,0 1 0 0 0,0 0 0 0 0,0-1 0 0 0,0 1 0 0 0,-1 0 0 0 0,1 1 0 0 0,-1-1 0 0 0,1 0-1 0 0,-1 1 1 0 0,0-1 0 0 0,0 1 0 0 0,1 0 0 0 0,-5-2 0 0 0,-47-11 686 0 0,45 12-875 0 0,-34-5 169 0 0,0 3 0 0 0,0 1 0 0 0,-53 3 0 0 0,-46-3 46 0 0,73-2 419 0 0,0 4 0 0 0,-132 14 0 0 0,120-5-175 0 0,-151-4 1 0 0,-80-28 785 0 0,271 20-905 0 0,-58-4 175 0 0,-98-12 269 0 0,159 14-613 0 0,-1 2 0 0 0,-42 0 0 0 0,68 4-148 0 0,0 1-1 0 0,0 1 1 0 0,0 0-1 0 0,0 0 1 0 0,0 1-1 0 0,0 1 1 0 0,1 1-1 0 0,-1-1 1 0 0,-22 14-1 0 0,-3 7-190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46.910"/>
    </inkml:context>
    <inkml:brush xml:id="br0">
      <inkml:brushProperty name="width" value="0.1" units="cm"/>
      <inkml:brushProperty name="height" value="0.1" units="cm"/>
      <inkml:brushProperty name="color" value="#E71224"/>
    </inkml:brush>
  </inkml:definitions>
  <inkml:trace contextRef="#ctx0" brushRef="#br0">1523 81 1927 0 0,'0'-6'240'0'0,"-1"1"-1"0"0,1 0 1 0 0,-1 0-1 0 0,0 0 1 0 0,0 0-1 0 0,-1 0 0 0 0,0 0 1 0 0,1 0-1 0 0,-2 0 1 0 0,1 0-1 0 0,0 1 1 0 0,-1-1-1 0 0,-4-5 0 0 0,5 9-190 0 0,0 0-1 0 0,0 1 0 0 0,-1-1 0 0 0,1 0 0 0 0,0 1 1 0 0,0-1-1 0 0,0 1 0 0 0,-1 0 0 0 0,1 0 0 0 0,0 0 0 0 0,0 0 1 0 0,-1 0-1 0 0,-2 0 0 0 0,-30 7 125 0 0,-69 14 152 0 0,-14 4 225 0 0,51-8-143 0 0,-2-2 0 0 0,-128 11 0 0 0,47-19 873 0 0,-363 35 1120 0 0,477-36-3476 0 0,0 2 0 0 0,-48 16 0 0 0,31-3-2648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47.900"/>
    </inkml:context>
    <inkml:brush xml:id="br0">
      <inkml:brushProperty name="width" value="0.1" units="cm"/>
      <inkml:brushProperty name="height" value="0.1" units="cm"/>
      <inkml:brushProperty name="color" value="#E71224"/>
    </inkml:brush>
  </inkml:definitions>
  <inkml:trace contextRef="#ctx0" brushRef="#br0">3164 82 2303 0 0,'-26'12'1041'0'0,"11"-6"-876"0"0,0 0 21 0 0,-1-1 1 0 0,1 0-1 0 0,-1-2 0 0 0,0 1 1 0 0,0-2-1 0 0,0 0 1 0 0,-32-1-1 0 0,-34 4 1312 0 0,16 5-1048 0 0,0-3 0 0 0,-121-4-1 0 0,-19-26 761 0 0,128 12-310 0 0,24 7 211 0 0,-107 6 1 0 0,79 1-1758 0 0,80-3 632 0 0,-388 4-255 0 0,-1-31 1559 0 0,343 21-1197 0 0,-260-41 600 0 0,231 31-477 0 0,0 4 0 0 0,0 3 0 0 0,-142 2 0 0 0,170 10-860 0 0,1 3 0 0 0,-1 1 0 0 0,-60 17 0 0 0,37 0-2317 0 0,6 0-158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48.770"/>
    </inkml:context>
    <inkml:brush xml:id="br0">
      <inkml:brushProperty name="width" value="0.1" units="cm"/>
      <inkml:brushProperty name="height" value="0.1" units="cm"/>
      <inkml:brushProperty name="color" value="#E71224"/>
    </inkml:brush>
  </inkml:definitions>
  <inkml:trace contextRef="#ctx0" brushRef="#br0">1149 64 1375 0 0,'0'-1'53'0'0,"-1"0"0"0"0,0 0-1 0 0,1-1 1 0 0,-1 1-1 0 0,0 0 1 0 0,0 0-1 0 0,1 0 1 0 0,-1 0 0 0 0,0 0-1 0 0,0 0 1 0 0,0 0-1 0 0,0 0 1 0 0,-1 0-1 0 0,1 1 1 0 0,0-1 0 0 0,0 0-1 0 0,0 1 1 0 0,-3-2-1 0 0,-25-2 1714 0 0,-1 0-1963 0 0,-1-6 792 0 0,-2 2 0 0 0,1 1-1 0 0,-1 2 1 0 0,0 1 0 0 0,-66 1-1 0 0,-299 48 627 0 0,268-27-1114 0 0,-112 27-61 0 0,203-37-140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49.271"/>
    </inkml:context>
    <inkml:brush xml:id="br0">
      <inkml:brushProperty name="width" value="0.1" units="cm"/>
      <inkml:brushProperty name="height" value="0.1" units="cm"/>
      <inkml:brushProperty name="color" value="#E71224"/>
    </inkml:brush>
  </inkml:definitions>
  <inkml:trace contextRef="#ctx0" brushRef="#br0">1699 38 4143 0 0,'-13'-5'367'0'0,"0"0"0"0"0,0 0-1 0 0,0 1 1 0 0,-1 1-1 0 0,-15-3 1 0 0,-71-2 199 0 0,72 6-636 0 0,-278 4 637 0 0,114 3 173 0 0,173-5-670 0 0,-265 5 914 0 0,192 0-679 0 0,-101 20 0 0 0,-115 30-492 0 0,227-39-117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50.962"/>
    </inkml:context>
    <inkml:brush xml:id="br0">
      <inkml:brushProperty name="width" value="0.1" units="cm"/>
      <inkml:brushProperty name="height" value="0.1" units="cm"/>
      <inkml:brushProperty name="color" value="#E71224"/>
    </inkml:brush>
  </inkml:definitions>
  <inkml:trace contextRef="#ctx0" brushRef="#br0">1947 28 919 0 0,'-4'-3'182'0'0,"0"0"0"0"0,0 0 0 0 0,-1 0-1 0 0,1 1 1 0 0,-1 0 0 0 0,1 0-1 0 0,-1 0 1 0 0,0 1 0 0 0,0-1 0 0 0,0 1-1 0 0,1 0 1 0 0,-1 0 0 0 0,-6 1-1 0 0,-13-2 191 0 0,-34 3-1 0 0,45 0-162 0 0,-265 27 1743 0 0,96 8-1696 0 0,-24 3-88 0 0,-196-26 1194 0 0,60-6 111 0 0,282-1-1556 0 0,0 1-1 0 0,0 4 1 0 0,-94 29 0 0 0,116-27-3251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51.530"/>
    </inkml:context>
    <inkml:brush xml:id="br0">
      <inkml:brushProperty name="width" value="0.1" units="cm"/>
      <inkml:brushProperty name="height" value="0.1" units="cm"/>
      <inkml:brushProperty name="color" value="#E71224"/>
    </inkml:brush>
  </inkml:definitions>
  <inkml:trace contextRef="#ctx0" brushRef="#br0">1155 164 919 0 0,'-4'-3'318'0'0,"0"-1"-1"0"0,0 1 0 0 0,0 0 1 0 0,0 0-1 0 0,-1 0 0 0 0,0 0 1 0 0,1 1-1 0 0,-1 0 0 0 0,0 0 1 0 0,-5-1-1 0 0,-14-7 798 0 0,-26-12-625 0 0,-1 1 1 0 0,-1 3-1 0 0,-1 2 1 0 0,0 2-1 0 0,-1 2 1 0 0,-64-4-1 0 0,53 13-479 0 0,0 2 0 0 0,0 4 0 0 0,0 2-1 0 0,0 3 1 0 0,1 3 0 0 0,0 3 0 0 0,-88 31 0 0 0,112-31-465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51.931"/>
    </inkml:context>
    <inkml:brush xml:id="br0">
      <inkml:brushProperty name="width" value="0.1" units="cm"/>
      <inkml:brushProperty name="height" value="0.1" units="cm"/>
      <inkml:brushProperty name="color" value="#E71224"/>
    </inkml:brush>
  </inkml:definitions>
  <inkml:trace contextRef="#ctx0" brushRef="#br0">1847 53 2303 0 0,'-22'-3'176'0'0,"-103"-10"1043"0"0,-430 10 746 0 0,245-14-1131 0 0,18 1 4 0 0,-180 39-600 0 0,402-14-388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5:59.071"/>
    </inkml:context>
    <inkml:brush xml:id="br0">
      <inkml:brushProperty name="width" value="0.1" units="cm"/>
      <inkml:brushProperty name="height" value="0.1" units="cm"/>
      <inkml:brushProperty name="color" value="#E71224"/>
    </inkml:brush>
  </inkml:definitions>
  <inkml:trace contextRef="#ctx0" brushRef="#br0">5 150 2959 0 0,'-2'-38'273'0'0,"1"32"-122"0"0,0-1 0 0 0,1 1 1 0 0,0-1-1 0 0,0 1 0 0 0,0-1 1 0 0,1 1-1 0 0,0-1 0 0 0,0 1 0 0 0,1-1 1 0 0,-1 1-1 0 0,4-8 0 0 0,-4 13-132 0 0,-1-1 0 0 0,1 1 0 0 0,0 0 0 0 0,-1 0 1 0 0,1 0-1 0 0,0 0 0 0 0,-1-1 0 0 0,1 1 0 0 0,0 0 0 0 0,0 0 0 0 0,0 0 0 0 0,0 1 0 0 0,0-1 0 0 0,0 0 0 0 0,0 0 0 0 0,1 0 0 0 0,-1 1 0 0 0,0-1 0 0 0,0 1 0 0 0,0-1 0 0 0,1 1 0 0 0,-1-1 0 0 0,0 1 0 0 0,1 0 0 0 0,-1 0 0 0 0,0-1 0 0 0,1 1 0 0 0,-1 0 0 0 0,0 0 0 0 0,1 0 0 0 0,-1 0 0 0 0,0 1 0 0 0,3-1 0 0 0,9 1-18 0 0,5-5 2 0 0,-17 4 0 0 0,0-1 0 0 0,0 1 0 0 0,0 0-1 0 0,1-1 1 0 0,-1 1 0 0 0,0 0 0 0 0,0 0-1 0 0,1-1 1 0 0,-1 1 0 0 0,0 0 0 0 0,0 0 0 0 0,1 1-1 0 0,-1-1 1 0 0,0 0 0 0 0,0 0 0 0 0,1 1-1 0 0,-1-1 1 0 0,0 0 0 0 0,0 1 0 0 0,0-1 0 0 0,2 2-1 0 0,7 2-1615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53.097"/>
    </inkml:context>
    <inkml:brush xml:id="br0">
      <inkml:brushProperty name="width" value="0.1" units="cm"/>
      <inkml:brushProperty name="height" value="0.1" units="cm"/>
      <inkml:brushProperty name="color" value="#E71224"/>
    </inkml:brush>
  </inkml:definitions>
  <inkml:trace contextRef="#ctx0" brushRef="#br0">2285 133 1839 0 0,'-17'2'464'0'0,"1"-1"-1"0"0,-1-1 1 0 0,1 0-1 0 0,-1-1 0 0 0,-25-6 1 0 0,1 1-149 0 0,-150-4 406 0 0,68 5-342 0 0,-139 11 943 0 0,186-1-908 0 0,0-3 0 0 0,-80-7 0 0 0,-83-33 591 0 0,70 10-402 0 0,-370-21 207 0 0,491 49-1094 0 0,0 3 1 0 0,-84 14-1 0 0,72-6-3363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54.005"/>
    </inkml:context>
    <inkml:brush xml:id="br0">
      <inkml:brushProperty name="width" value="0.1" units="cm"/>
      <inkml:brushProperty name="height" value="0.1" units="cm"/>
      <inkml:brushProperty name="color" value="#E71224"/>
    </inkml:brush>
  </inkml:definitions>
  <inkml:trace contextRef="#ctx0" brushRef="#br0">1058 92 1839 0 0,'-44'-2'1457'0'0,"0"-3"-1"0"0,-75-17 1 0 0,49 7-600 0 0,-198-24 794 0 0,203 33-1475 0 0,0 4 0 0 0,-75 6 0 0 0,91 1-233 0 0,-95 21 0 0 0,95-12-51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8:54.467"/>
    </inkml:context>
    <inkml:brush xml:id="br0">
      <inkml:brushProperty name="width" value="0.1" units="cm"/>
      <inkml:brushProperty name="height" value="0.1" units="cm"/>
      <inkml:brushProperty name="color" value="#E71224"/>
    </inkml:brush>
  </inkml:definitions>
  <inkml:trace contextRef="#ctx0" brushRef="#br0">1882 113 4895 0 0,'-70'-21'638'0'0,"-1"3"0"0"0,-1 4-1 0 0,-81-6 1 0 0,-279-8 124 0 0,243 19-468 0 0,67 6-209 0 0,0 5 0 0 0,0 5 0 0 0,0 6 0 0 0,-128 30 0 0 0,171-24-685 0 0,1 2-2400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0:28.277"/>
    </inkml:context>
    <inkml:brush xml:id="br0">
      <inkml:brushProperty name="width" value="0.1" units="cm"/>
      <inkml:brushProperty name="height" value="0.1" units="cm"/>
      <inkml:brushProperty name="color" value="#E71224"/>
    </inkml:brush>
  </inkml:definitions>
  <inkml:trace contextRef="#ctx0" brushRef="#br0">0 32 1583 0 0,'13'-9'64'0'0,"2"0"24"0"0,5 1-88 0 0,-6 5 0 0 0,-4 1 0 0 0,-3 2 0 0 0,-4 0 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0:45.304"/>
    </inkml:context>
    <inkml:brush xml:id="br0">
      <inkml:brushProperty name="width" value="0.1" units="cm"/>
      <inkml:brushProperty name="height" value="0.1" units="cm"/>
      <inkml:brushProperty name="color" value="#E71224"/>
    </inkml:brush>
  </inkml:definitions>
  <inkml:trace contextRef="#ctx0" brushRef="#br0">1 26 223 0 0,'14'-8'0'0'0,"5"1"0"0"0,-1 2 0 0 0,-4 1 0 0 0,-4 2 0 0 0,-3 2 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1:49.121"/>
    </inkml:context>
    <inkml:brush xml:id="br0">
      <inkml:brushProperty name="width" value="0.1" units="cm"/>
      <inkml:brushProperty name="height" value="0.1" units="cm"/>
      <inkml:brushProperty name="color" value="#E71224"/>
    </inkml:brush>
  </inkml:definitions>
  <inkml:trace contextRef="#ctx0" brushRef="#br0">85 36 287 0 0,'-3'-2'50'0'0,"2"2"-32"0"0,0-1 0 0 0,1 0 0 0 0,-1 1 0 0 0,0-1 0 0 0,0 0 0 0 0,0 1 0 0 0,0-1 0 0 0,0 1 0 0 0,0 0 0 0 0,0-1 0 0 0,-1 1 0 0 0,1 0 0 0 0,0 0 0 0 0,0-1 0 0 0,0 1 0 0 0,0 0 0 0 0,0 0 0 0 0,-2 0 0 0 0,0 1 313 0 0,-1 1 0 0 0,1-1 0 0 0,0 0 0 0 0,0 1 0 0 0,0-1 0 0 0,0 1 0 0 0,0 0 0 0 0,0 0 0 0 0,0 0-1 0 0,1 1 1 0 0,-1-1 0 0 0,1 1 0 0 0,-4 3 0 0 0,-7 8 412 0 0,10-11-368 0 0,3-3-349 0 0,0 0 1 0 0,0 0-1 0 0,1 0 0 0 0,-1 0 0 0 0,0 0 0 0 0,0 0 0 0 0,0 0 1 0 0,1 0-1 0 0,-1 0 0 0 0,0 0 0 0 0,0 0 0 0 0,0 0 1 0 0,0 0-1 0 0,0 0 0 0 0,1 1 0 0 0,-1-1 0 0 0,0 0 1 0 0,0 0-1 0 0,0 0 0 0 0,0 0 0 0 0,0 0 0 0 0,0 1 0 0 0,0-1 1 0 0,1 0-1 0 0,-1 0 0 0 0,0 0 0 0 0,0 0 0 0 0,0 1 1 0 0,0-1-1 0 0,0 0 0 0 0,0 0 0 0 0,0 0 0 0 0,0 0 1 0 0,0 1-1 0 0,0-1 0 0 0,0 0 0 0 0,0 0 0 0 0,0 0 1 0 0,0 0-1 0 0,0 1 0 0 0,0-1 0 0 0,0 0 0 0 0,0 0 0 0 0,0 0 1 0 0,-1 0-1 0 0,1 1 0 0 0,0-1 0 0 0,0 0 0 0 0,0 0 1 0 0,0 0-1 0 0,0 0 0 0 0,0 0 0 0 0,0 1 0 0 0,-1-1 1 0 0,1 0-1 0 0,0 0 0 0 0,0 0 0 0 0,0 0 0 0 0,0 0 0 0 0,0 0 1 0 0,-1 0-1 0 0,1 0 0 0 0,0 1 0 0 0,0-1 0 0 0,0 0 1 0 0,0 0-1 0 0,-1 0 0 0 0,1 0 0 0 0,0 0 0 0 0,1 0 58 0 0,0 0 0 0 0,1 0 0 0 0,-1 1 0 0 0,0-1-1 0 0,0 0 1 0 0,1 0 0 0 0,-1 0 0 0 0,0 0 0 0 0,1-1-1 0 0,-1 1 1 0 0,0 0 0 0 0,0-1 0 0 0,1 1 0 0 0,-1 0-1 0 0,0-1 1 0 0,0 0 0 0 0,0 1 0 0 0,2-2 0 0 0,-2 1-28 0 0,0 0 0 0 0,0 1 0 0 0,1-1 0 0 0,-1 0 0 0 0,0 1 0 0 0,0-1 0 0 0,0 1 0 0 0,0 0 0 0 0,1-1 0 0 0,-1 1-1 0 0,0 0 1 0 0,0 0 0 0 0,0 0 0 0 0,1 0 0 0 0,-1 0 0 0 0,0 0 0 0 0,0 0 0 0 0,1 0 0 0 0,-1 0 0 0 0,0 0 0 0 0,0 1 0 0 0,2 0 0 0 0,1 1-22 0 0,-1 0 0 0 0,1 0-1 0 0,0 0 1 0 0,0-1 0 0 0,0 0-1 0 0,0 1 1 0 0,0-1 0 0 0,0-1-1 0 0,0 1 1 0 0,7 0 0 0 0,43-5 608 0 0,-43 2-463 0 0,1 1 0 0 0,-1 0 0 0 0,16 1-1 0 0,-8 2-111 0 0,-1-1-1 0 0,1-1 0 0 0,-1-1 0 0 0,0-1 1 0 0,1 0-1 0 0,22-6 0 0 0,-7 0 221 0 0,0 2 0 0 0,0 1-1 0 0,56-1 1 0 0,-15 16-116 0 0,-60-10-117 0 0,-1 2 0 0 0,0 0 1 0 0,15 4-1 0 0,-18-3-10 0 0,1 0 0 0 0,-1-1 1 0 0,1-1-1 0 0,0 0 0 0 0,16-1 0 0 0,43-4 228 0 0,143 9 0 0 0,-173-4-233 0 0,58-6 0 0 0,1 0 22 0 0,-53 6-9 0 0,-19 1-19 0 0,50-6-1 0 0,-54 2 37 0 0,0 1 1 0 0,26 3-1 0 0,25-1 62 0 0,23-1-59 0 0,-41 1 33 0 0,7 1-18 0 0,-42 0-72 0 0,1-1 1 0 0,-1-2-1 0 0,1 0 0 0 0,-1-1 0 0 0,0-1 0 0 0,25-7 1 0 0,-13 1 56 0 0,-1 2 1 0 0,1 2 0 0 0,39-2-1 0 0,-53 6-44 0 0,28-4-6 0 0,1 3 1 0 0,0 1-1 0 0,63 9 1 0 0,-75-2-14 0 0,-7-1-9 0 0,0-1 0 0 0,0-1 1 0 0,37-2-1 0 0,106-9 0 0 0,-139 8 7 0 0,-1 2-1 0 0,1 1 1 0 0,-1 2 0 0 0,56 16-1 0 0,2-1 15 0 0,-24-5-11 0 0,-48-9-10 0 0,1-1 0 0 0,-1-1 0 0 0,1-1 0 0 0,0-1 0 0 0,0 0 0 0 0,32-3 0 0 0,127-19 286 0 0,-78 12-227 0 0,1 5 1 0 0,115 12-1 0 0,-163-6-59 0 0,1-2 0 0 0,-1-3 0 0 0,1-2 0 0 0,76-16 0 0 0,-62 11 89 0 0,103-1 0 0 0,-95 7-59 0 0,-3-3 8 0 0,114-23-1 0 0,-145 23-26 0 0,0 1-1 0 0,1 2 1 0 0,0 2 0 0 0,54 5-1 0 0,3-2-10 0 0,-57-3 0 0 0,94 13 107 0 0,-104-7-102 0 0,1-1 1 0 0,0-2-1 0 0,48-4 0 0 0,195-19-77 0 0,-148 15 72 0 0,-77 6 0 0 0,81 11-1 0 0,21 0 14 0 0,-97-7 58 0 0,-39-2-120 0 0,36-1-1 0 0,-49-1 50 0 0,1 0 0 0 0,-1 1 0 0 0,1 0 0 0 0,7 1 0 0 0,23 3 0 0 0,201 16 0 0 0,-167-12 0 0 0,-37-6 22 0 0,0 0-1 0 0,0-3 0 0 0,1 0 1 0 0,-1-3-1 0 0,47-8 0 0 0,-29 2-17 0 0,48-12-72 0 0,-81 17 68 0 0,-1 1 0 0 0,36-2 0 0 0,5 0 0 0 0,20-4 0 0 0,0 3 0 0 0,138 8 0 0 0,-72-5 0 0 0,-99 0 0 0 0,87 5 0 0 0,-12 5 0 0 0,0-1 0 0 0,-82-1 28 0 0,1-2 0 0 0,-1-1-1 0 0,1-2 1 0 0,66-9 0 0 0,-64 4 32 0 0,-1 1 1 0 0,74 5-1 0 0,-86 0-64 0 0,132-2 72 0 0,-112 0-51 0 0,-1 3 0 0 0,0 1 0 0 0,60 12 0 0 0,-99-14-21 0 0,45 9 4 0 0,-32-5 0 0 0,0-1 0 0 0,0-2 0 0 0,37 1 0 0 0,141-5 64 0 0,-41 7-64 0 0,-44 0 0 0 0,126-19 0 0 0,-61 3 0 0 0,6-2 0 0 0,-174 13 0 0 0,1 0 0 0 0,-1 1 0 0 0,0 0 0 0 0,0 1 0 0 0,0 0 0 0 0,12 4 0 0 0,33 5 0 0 0,0-3-2 0 0,-38-5 5 0 0,0 0-1 0 0,1-1 1 0 0,-1-1-1 0 0,28-2 1 0 0,-34-1 20 0 0,-1 1-1 0 0,1 0 1 0 0,-1 1 0 0 0,0 0-1 0 0,1 0 1 0 0,-1 2 0 0 0,20 4-1 0 0,-29-6-49 0 0,0 1-1 0 0,-1 0 1 0 0,1-1-1 0 0,0 1 1 0 0,-1 1 0 0 0,1-1-1 0 0,-1 0 1 0 0,1 1-1 0 0,-1-1 1 0 0,0 1-1 0 0,0 0 1 0 0,1 0 0 0 0,-1 0-1 0 0,0 0 1 0 0,2 2-1 0 0,-3 0-34 0 0,0-1-1 0 0,1 0 1 0 0,-1 0-1 0 0,-1 1 1 0 0,1-1-1 0 0,0 0 0 0 0,-1 1 1 0 0,0-1-1 0 0,1 1 1 0 0,-1-1-1 0 0,-1 0 1 0 0,0 6-1 0 0,-2 13-1694 0 0,0 1-4010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1:53.016"/>
    </inkml:context>
    <inkml:brush xml:id="br0">
      <inkml:brushProperty name="width" value="0.1" units="cm"/>
      <inkml:brushProperty name="height" value="0.1" units="cm"/>
      <inkml:brushProperty name="color" value="#E71224"/>
    </inkml:brush>
  </inkml:definitions>
  <inkml:trace contextRef="#ctx0" brushRef="#br0">40 37 4831 0 0,'-11'-18'1910'0'0,"5"4"516"0"0,6 14-2392 0 0,0-1 0 0 0,-1 1 0 0 0,1 0 0 0 0,0 0 0 0 0,-1 0 0 0 0,1 0 0 0 0,0 0 0 0 0,-1 0 0 0 0,1 0 0 0 0,0 0 0 0 0,-1 0-1 0 0,1 0 1 0 0,0 0 0 0 0,-1 0 0 0 0,1 0 0 0 0,0 0 0 0 0,-1 0 0 0 0,1 1 0 0 0,0-1 0 0 0,-1 0 0 0 0,1 0 0 0 0,0 0 0 0 0,0 0 0 0 0,-1 1 0 0 0,1-1-1 0 0,0 0 1 0 0,0 0 0 0 0,-1 1 0 0 0,1-1 0 0 0,0 0 0 0 0,0 0 0 0 0,-1 1 0 0 0,1-1 0 0 0,0 0 0 0 0,0 0 0 0 0,0 1 0 0 0,0-1 0 0 0,0 0 0 0 0,0 1-1 0 0,-1-1 1 0 0,1 0 0 0 0,0 1 0 0 0,0 0 0 0 0,-9 18-52 0 0,8-16 63 0 0,0-3-9 0 0,1 0 1 0 0,0 1-1 0 0,0-1 0 0 0,0 0 0 0 0,0 1 0 0 0,0-1 0 0 0,0 1 0 0 0,0-1 0 0 0,0 0 1 0 0,0 1-1 0 0,0-1 0 0 0,0 0 0 0 0,0 1 0 0 0,0-1 0 0 0,0 1 0 0 0,0-1 0 0 0,0 0 1 0 0,0 1-1 0 0,0-1 0 0 0,0 0 0 0 0,0 1 0 0 0,1-1 0 0 0,-1 0 0 0 0,0 1 0 0 0,0-1 1 0 0,1 0-1 0 0,-1 1 0 0 0,0-1 0 0 0,0 0 0 0 0,1 0 0 0 0,-1 1 0 0 0,1-1 0 0 0,16 8 749 0 0,30 1-106 0 0,-38-8-631 0 0,126 9 653 0 0,-65-8-314 0 0,-2 5-151 0 0,0 3-1 0 0,100 27 1 0 0,-141-32-153 0 0,35 4 1 0 0,-44-7-40 0 0,101 1 443 0 0,-10 0-214 0 0,-46 2-268 0 0,93-4 0 0 0,-81-2 123 0 0,133 16 0 0 0,-148-11-89 0 0,72-5-1 0 0,15 1 13 0 0,53-5 55 0 0,-128 1-84 0 0,216-28 117 0 0,-96 8-22 0 0,-178 21-111 0 0,0 1-1 0 0,1 0 0 0 0,-1 2 1 0 0,1-1-1 0 0,-1 2 0 0 0,0 0 1 0 0,1 0-1 0 0,-1 2 0 0 0,0 0 1 0 0,0 0-1 0 0,26 11 0 0 0,-14-4-5 0 0,0-1 0 0 0,1 0 0 0 0,0-3 0 0 0,0 0 0 0 0,47 3 0 0 0,-8 0 0 0 0,-13-3 12 0 0,64-1-1 0 0,15 1 20 0 0,94-2 6 0 0,-32-3 1019 0 0,3 3-2008 0 0,-111-5 1078 0 0,100 13 1 0 0,-132-8-211 0 0,104-5 0 0 0,91-23 84 0 0,-221 21 0 0 0,107-20 79 0 0,-91 13-67 0 0,1 3 1 0 0,0 1-1 0 0,66 1 0 0 0,-1 8-12 0 0,153-15 0 0 0,-199 9 26 0 0,1 2 0 0 0,83 10-1 0 0,-78-3 1 0 0,109-4-1 0 0,-109-8 6 0 0,115-5 66 0 0,-43 21-41 0 0,-92-4-20 0 0,69-2 0 0 0,73 0 13 0 0,-129 0-23 0 0,0-2 1 0 0,79-9-1 0 0,-88-1 6 0 0,0 3 0 0 0,1 2 0 0 0,79 5 0 0 0,-88 1-32 0 0,53-3 0 0 0,-30-2 0 0 0,113 0 0 0 0,55 0 64 0 0,-212 3-64 0 0,0 1 0 0 0,1 2 0 0 0,35 9 0 0 0,-31-6 0 0 0,-13-4 16 0 0,-1-1 0 0 0,1-1 0 0 0,0-1 0 0 0,0 0 0 0 0,-1-2 0 0 0,1 1 0 0 0,23-7 0 0 0,57-7 48 0 0,-7 12-64 0 0,1-10 0 0 0,-76 10 0 0 0,29-9 0 0 0,-31 7 0 0 0,1 1 0 0 0,22-3 0 0 0,14-1 0 0 0,-29 5 0 0 0,43-3 0 0 0,-14-3 0 0 0,-33 8 0 0 0,0 0 0 0 0,18-5 0 0 0,-18 3 0 0 0,-1 0 0 0 0,20 0 0 0 0,108 0 0 0 0,-120 0 0 0 0,32-7 0 0 0,-36 6 0 0 0,1 0 0 0 0,34-1 0 0 0,-43 5 0 0 0,-1 0 0 0 0,0 0 0 0 0,-1 0 0 0 0,1 1 0 0 0,-1 0 0 0 0,1 1 0 0 0,15 5 0 0 0,-11-3 0 0 0,0-1 0 0 0,0 0 0 0 0,1-1 0 0 0,27 1 0 0 0,-15-2 0 0 0,-2 1 2 0 0,1-2-1 0 0,-1 0 1 0 0,1-2-1 0 0,-1-1 1 0 0,0-1-1 0 0,28-8 1 0 0,-19 2 9 0 0,-1 2-1 0 0,2 1 1 0 0,-1 2 0 0 0,39 0-1 0 0,-57 6-20 0 0,-1 0-1 0 0,0 1 1 0 0,1 1-1 0 0,-1 1 0 0 0,0 1 1 0 0,27 11-1 0 0,-30-12 21 0 0,5 1-10 0 0,-1-1 0 0 0,1 0 0 0 0,0-2 0 0 0,0 0 0 0 0,0-1 0 0 0,21-2 0 0 0,36 3 0 0 0,-55-3-20 0 0,-17 1 26 0 0,0-1 0 0 0,0 1 0 0 0,0 0-1 0 0,0 0 1 0 0,1 0 0 0 0,-1 1 0 0 0,0-1 0 0 0,3 2 0 0 0,-5-2-14 0 0,0 1 0 0 0,0-1-1 0 0,-1 1 1 0 0,1-1 0 0 0,0 1 0 0 0,-1 0 0 0 0,1-1 0 0 0,0 1 0 0 0,-1 0 0 0 0,1 0 0 0 0,-1-1 0 0 0,0 1 0 0 0,1 0 0 0 0,-1 0 0 0 0,1 0 0 0 0,-1 0 0 0 0,0-1 0 0 0,0 1 0 0 0,0 0 0 0 0,1 0 0 0 0,-1 0 0 0 0,0 0-1 0 0,0 0 1 0 0,0 0 0 0 0,0 0 0 0 0,-1-1 0 0 0,1 1 0 0 0,0 0 0 0 0,0 0 0 0 0,0 0 0 0 0,-1 0 0 0 0,1 0 0 0 0,0 0 0 0 0,-1 1 0 0 0,-1 1-563 0 0,1 1 1 0 0,-1 0-1 0 0,0 0 0 0 0,1-1 1 0 0,-2 1-1 0 0,1-1 0 0 0,0 1 1 0 0,-6 5-1 0 0,-13 14-4988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1:55.651"/>
    </inkml:context>
    <inkml:brush xml:id="br0">
      <inkml:brushProperty name="width" value="0.1" units="cm"/>
      <inkml:brushProperty name="height" value="0.1" units="cm"/>
      <inkml:brushProperty name="color" value="#E71224"/>
    </inkml:brush>
  </inkml:definitions>
  <inkml:trace contextRef="#ctx0" brushRef="#br0">0 0 455 0 0,'4'7'5545'0'0,"19"21"-4098"0"0,-15-25-1147 0 0,0 0-1 0 0,0 0 0 0 0,0-1 0 0 0,0 0 1 0 0,0 0-1 0 0,1-1 0 0 0,-1 0 0 0 0,0 0 1 0 0,1-1-1 0 0,-1 0 0 0 0,10-1 0 0 0,-5 0-146 0 0,0 1-1 0 0,0 0 0 0 0,22 4 0 0 0,-18-1-81 0 0,1-2-1 0 0,0 0 1 0 0,0-1 0 0 0,29-3-1 0 0,-23 1 174 0 0,38 2-1 0 0,42 13 142 0 0,-64-7-252 0 0,66 3 0 0 0,-52-7 35 0 0,54 10-1 0 0,-54-5-41 0 0,55 1 0 0 0,-54-9-50 0 0,99-15 0 0 0,-120 13-1 0 0,1 1 0 0 0,0 1 0 0 0,41 5 0 0 0,58-2 17 0 0,-97-3-91 0 0,1 2 1 0 0,-1 1 0 0 0,0 1 0 0 0,0 3 0 0 0,41 11-1 0 0,171 36 10 0 0,-52-24 182 0 0,-145-27-74 0 0,-1-1 0 0 0,89-12-1 0 0,-112 8-82 0 0,208-10 243 0 0,-99 10-162 0 0,115-16 22 0 0,17-19 114 0 0,35 23-160 0 0,-144 11-58 0 0,-70-4-6 0 0,-56 4-17 0 0,0 1-1 0 0,62 4 1 0 0,205 15 52 0 0,-127-13-64 0 0,104-2 0 0 0,-203 0 0 0 0,90 11 0 0 0,-112-7 0 0 0,120 1 232 0 0,-112-6 38 0 0,-56 0-254 0 0,0 1 1 0 0,0 1 0 0 0,0-1 0 0 0,0 1 0 0 0,0 0 0 0 0,0 0 0 0 0,0 0 0 0 0,-1 0 0 0 0,6 4-1 0 0,6 3 10 0 0,-16-8-28 0 0,1-1 1 0 0,0 1-1 0 0,0 0 0 0 0,0-1 0 0 0,-1 1 1 0 0,1 0-1 0 0,0 0 0 0 0,-1-1 0 0 0,1 1 1 0 0,-1 0-1 0 0,1 0 0 0 0,-1 0 0 0 0,1 0 0 0 0,-1 0 1 0 0,0 0-1 0 0,1 0 0 0 0,-1 0 0 0 0,0 0 1 0 0,0 0-1 0 0,0 0 0 0 0,0 2 0 0 0,-1 24-1061 0 0,0-20 299 0 0,-2 15-4570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12.769"/>
    </inkml:context>
    <inkml:brush xml:id="br0">
      <inkml:brushProperty name="width" value="0.1" units="cm"/>
      <inkml:brushProperty name="height" value="0.1" units="cm"/>
      <inkml:brushProperty name="color" value="#E71224"/>
    </inkml:brush>
  </inkml:definitions>
  <inkml:trace contextRef="#ctx0" brushRef="#br0">5110 0 2879 0 0,'-3'2'583'0'0,"0"0"0"0"0,0-1-1 0 0,0 0 1 0 0,-1 0-1 0 0,1 0 1 0 0,0 0-1 0 0,0 0 1 0 0,-1-1-1 0 0,-4 1 1 0 0,-49 4 2896 0 0,26-3-1962 0 0,23-1-1114 0 0,0-1-1 0 0,0-1 1 0 0,0 0 0 0 0,0 0 0 0 0,-8-2 0 0 0,10 1-210 0 0,-1 1 0 0 0,1 0 0 0 0,-1 0 0 0 0,0 0 0 0 0,1 1 0 0 0,-1 0 0 0 0,0 1 0 0 0,-10 1 0 0 0,-28 10-7 0 0,17-4-8 0 0,0-1 0 0 0,-39 4 0 0 0,-10 1 191 0 0,54-7-172 0 0,1-2-1 0 0,-36 3 1 0 0,-6-10-70 0 0,40 1-86 0 0,-32 2 0 0 0,-85 1 155 0 0,10-1 64 0 0,-179 23 588 0 0,181-20-709 0 0,-40 3 34 0 0,143-4-165 0 0,-115 14 112 0 0,95-9-120 0 0,0-1 0 0 0,-1-2 0 0 0,0-2 0 0 0,-56-7 0 0 0,97 5 5 0 0,-196-18 71 0 0,148 16-3 0 0,-93 8 0 0 0,125-3-45 0 0,-78 9 22 0 0,-137-4 0 0 0,29-17 440 0 0,172 11-476 0 0,0 1 0 0 0,0 2 0 0 0,-39 9 0 0 0,-42 5 5 0 0,68-14-11 0 0,-221 16 112 0 0,145-6-63 0 0,80-8-16 0 0,-61 3 0 0 0,-189-6 12 0 0,236 0 203 0 0,-74 12 0 0 0,51-4-144 0 0,38-8 129 0 0,-62-4-1 0 0,33 0 63 0 0,-89 0 227 0 0,-3 0-2999 0 0,124 3-5520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13.961"/>
    </inkml:context>
    <inkml:brush xml:id="br0">
      <inkml:brushProperty name="width" value="0.1" units="cm"/>
      <inkml:brushProperty name="height" value="0.1" units="cm"/>
      <inkml:brushProperty name="color" value="#E71224"/>
    </inkml:brush>
  </inkml:definitions>
  <inkml:trace contextRef="#ctx0" brushRef="#br0">2055 69 6911 0 0,'0'0'92'0'0,"-38"-13"652"0"0,21 11 3259 0 0,19 1-4039 0 0,0-1 0 0 0,0 0 0 0 0,0 1 0 0 0,1-1 0 0 0,-1 1-1 0 0,0 0 1 0 0,0 0 0 0 0,1 0 0 0 0,-1 0 0 0 0,4-1 0 0 0,-3 1-94 0 0,-2 1 77 0 0,-1 0 0 0 0,1-1-1 0 0,0 1 1 0 0,-1 0 0 0 0,1 0-1 0 0,0 0 1 0 0,-1-1 0 0 0,1 1-1 0 0,-1 0 1 0 0,1-1 0 0 0,0 1-1 0 0,-1-1 1 0 0,1 1-1 0 0,-1 0 1 0 0,1-1 0 0 0,-1 1-1 0 0,0-1 1 0 0,1 0 0 0 0,-1 1-1 0 0,1-1 1 0 0,-1 1 0 0 0,0-1-1 0 0,0 0 1 0 0,1 1 0 0 0,-1-1-1 0 0,0 1 1 0 0,0-1 0 0 0,1-1-1 0 0,-2 1-1 0 0,1 0-1 0 0,-1 1 1 0 0,1-1 0 0 0,-1 0-1 0 0,0 0 1 0 0,1 1-1 0 0,-1-1 1 0 0,0 0 0 0 0,1 1-1 0 0,-1-1 1 0 0,0 0-1 0 0,0 1 1 0 0,0-1 0 0 0,1 1-1 0 0,-1 0 1 0 0,-2-1-1 0 0,-3-2 161 0 0,-1 1-1 0 0,1 0 1 0 0,-1 0-1 0 0,-11-1 1 0 0,-30 3 2056 0 0,1 2 0 0 0,-60 10 0 0 0,-29 1-384 0 0,-150-17-52 0 0,40-3-144 0 0,-129 32-631 0 0,-223 51-307 0 0,504-61-2088 0 0,45-8 577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5:59.878"/>
    </inkml:context>
    <inkml:brush xml:id="br0">
      <inkml:brushProperty name="width" value="0.1" units="cm"/>
      <inkml:brushProperty name="height" value="0.1" units="cm"/>
      <inkml:brushProperty name="color" value="#E71224"/>
    </inkml:brush>
  </inkml:definitions>
  <inkml:trace contextRef="#ctx0" brushRef="#br0">2007 6 2415 0 0,'-110'-5'7000'0'0,"93"6"-6066"0"0,0 0 0 0 0,-1 2 0 0 0,-24 6 0 0 0,18-3-455 0 0,-32 1 406 0 0,40-6-739 0 0,1 0 0 0 0,-16 5 0 0 0,16-2-43 0 0,-73 15 660 0 0,76-18-576 0 0,1 0 0 0 0,-1 0-1 0 0,0-1 1 0 0,1 0 0 0 0,-21-4-1 0 0,20 3-105 0 0,1 0-1 0 0,-1 1 0 0 0,0 0 1 0 0,1 1-1 0 0,-1 0 0 0 0,0 1 0 0 0,1 0 1 0 0,-22 8-1 0 0,33-10-79 0 0,-17 3 81 0 0,1 0-1 0 0,-1-2 1 0 0,1 1-1 0 0,-22-3 1 0 0,18 1 51 0 0,0 0 1 0 0,-27 5-1 0 0,22-2-112 0 0,-1-1-1 0 0,-43-2 1 0 0,24-1-8 0 0,-28 1 294 0 0,0 4-1 0 0,-77 14 1 0 0,109-13 9 0 0,-63 0 1 0 0,60-4 47 0 0,-48 7 0 0 0,60-5-113 0 0,-1-1 0 0 0,0-3 0 0 0,1 0 0 0 0,-53-10 0 0 0,-17 0 277 0 0,98 10-652 0 0,0 1-1 0 0,0 0 1 0 0,0 0 0 0 0,-1 0 0 0 0,1 0-1 0 0,0 1 1 0 0,0 0 0 0 0,0 0 0 0 0,0 0-1 0 0,0 0 1 0 0,0 0 0 0 0,0 1 0 0 0,0 0-1 0 0,1 0 1 0 0,-1 0 0 0 0,0 0 0 0 0,1 0-1 0 0,0 1 1 0 0,0 0 0 0 0,-4 3 0 0 0,-1 5-1166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15.169"/>
    </inkml:context>
    <inkml:brush xml:id="br0">
      <inkml:brushProperty name="width" value="0.1" units="cm"/>
      <inkml:brushProperty name="height" value="0.1" units="cm"/>
      <inkml:brushProperty name="color" value="#E71224"/>
    </inkml:brush>
  </inkml:definitions>
  <inkml:trace contextRef="#ctx0" brushRef="#br0">5849 185 14335 0 0,'-2'-2'76'0'0,"0"1"0"0"0,0-1 0 0 0,0 1 0 0 0,0-1 0 0 0,0 1 0 0 0,-1 0-1 0 0,1-1 1 0 0,-1 1 0 0 0,1 1 0 0 0,-1-1 0 0 0,1 0 0 0 0,-1 1 0 0 0,1-1 0 0 0,-1 1 0 0 0,-3-1-1 0 0,-46 0 299 0 0,-33 5-834 0 0,-1-4-1 0 0,-124-17 1 0 0,158 10 546 0 0,-124-24 3061 0 0,-88-12-1387 0 0,-3 23-149 0 0,211 17-1358 0 0,-128-14-210 0 0,88 6-45 0 0,-140 2 1 0 0,75 19 682 0 0,55-2 304 0 0,-138-8 1 0 0,141-2-1904 0 0,-134 12-1 0 0,145-4 824 0 0,-89 0 95 0 0,-40-11 0 0 0,136 8 4 0 0,0 4-1 0 0,-91 18 1 0 0,131-18 49 0 0,0-1 0 0 0,-86-1 0 0 0,-93-17 92 0 0,144 6-140 0 0,53 4-5 0 0,-88-2 0 0 0,-52 4 0 0 0,143-1-4 0 0,-30-6 0 0 0,-10 0-81 0 0,-53-3 59 0 0,-34 0 222 0 0,33 19-184 0 0,80-5-12 0 0,-69 0-1 0 0,79-5-18 0 0,-10-1 160 0 0,0-1-1 0 0,-42-9 1 0 0,30 3 41 0 0,0 3 0 0 0,-65 0-1 0 0,2 0 4 0 0,4 4-41 0 0,12 1-328 0 0,4-3-3131 0 0,59-1-4095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25.794"/>
    </inkml:context>
    <inkml:brush xml:id="br0">
      <inkml:brushProperty name="width" value="0.1" units="cm"/>
      <inkml:brushProperty name="height" value="0.1" units="cm"/>
      <inkml:brushProperty name="color" value="#E71224"/>
    </inkml:brush>
  </inkml:definitions>
  <inkml:trace contextRef="#ctx0" brushRef="#br0">2045 25 3223 0 0,'0'0'283'0'0,"0"-2"6"0"0,2-1 690 0 0,1-4-2 0 0,-3 7-954 0 0,0-1 0 0 0,0 1 0 0 0,-1 0 0 0 0,1-1 0 0 0,0 1 0 0 0,0-1 0 0 0,-1 1 0 0 0,1 0 0 0 0,-1-1 0 0 0,1 1 0 0 0,0 0 0 0 0,-1-1 0 0 0,1 1 0 0 0,-1 0 0 0 0,1 0 0 0 0,0-1 0 0 0,-1 1 0 0 0,1 0 0 0 0,-1 0 0 0 0,1 0 0 0 0,-1 0 0 0 0,1 0 0 0 0,-1 0 0 0 0,0-1 0 0 0,-2 0 82 0 0,1 1 1 0 0,0-1-1 0 0,-1 0 0 0 0,1 0 0 0 0,-1 1 0 0 0,1-1 1 0 0,-1 1-1 0 0,1 0 0 0 0,-1 0 0 0 0,1 0 1 0 0,-1 0-1 0 0,1 0 0 0 0,-1 1 0 0 0,1-1 1 0 0,-1 1-1 0 0,1-1 0 0 0,0 1 0 0 0,-1 0 0 0 0,1 0 1 0 0,0 0-1 0 0,-1 0 0 0 0,1 1 0 0 0,0-1 1 0 0,0 1-1 0 0,0-1 0 0 0,-2 3 0 0 0,-33 30 861 0 0,26-22-816 0 0,0-1 0 0 0,-1 0 0 0 0,0-1 0 0 0,-1-1 0 0 0,0 0 0 0 0,-1 0 0 0 0,-23 10 0 0 0,22-14 33 0 0,0-1 0 0 0,0 0 0 0 0,0-1 0 0 0,-29 1 0 0 0,-65-4 435 0 0,48-2-466 0 0,29 3-34 0 0,0-3 0 0 0,-1-1 1 0 0,1-1-1 0 0,0-1 0 0 0,-59-20 0 0 0,74 20 81 0 0,-1 1 0 0 0,1 1-1 0 0,-36-3 1 0 0,31 4 52 0 0,-42-9-1 0 0,45 7-133 0 0,0 1 1 0 0,0 1-1 0 0,-33 1 0 0 0,6 0-4 0 0,-74 5 329 0 0,26 1 6 0 0,-77 0 269 0 0,69-1 9 0 0,-104-9-1 0 0,186 3-881 0 0,-88-4 794 0 0,96 6-1009 0 0,0 1 0 0 0,0 0-1 0 0,1 1 1 0 0,-1 0 0 0 0,0 1 0 0 0,1 0 0 0 0,-11 6-1 0 0,5-2-5532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26.678"/>
    </inkml:context>
    <inkml:brush xml:id="br0">
      <inkml:brushProperty name="width" value="0.1" units="cm"/>
      <inkml:brushProperty name="height" value="0.1" units="cm"/>
      <inkml:brushProperty name="color" value="#E71224"/>
    </inkml:brush>
  </inkml:definitions>
  <inkml:trace contextRef="#ctx0" brushRef="#br0">2653 77 5927 0 0,'-2'-5'174'0'0,"-1"0"0"0"0,0 0 0 0 0,0 0 0 0 0,0 0 0 0 0,-1 0 0 0 0,1 1 0 0 0,-1 0 0 0 0,0 0 0 0 0,-6-5 0 0 0,7 7-36 0 0,-1 0 0 0 0,0 0 1 0 0,0 0-1 0 0,0 0 0 0 0,-1 1 0 0 0,1-1 0 0 0,0 1 1 0 0,0 0-1 0 0,-1 0 0 0 0,1 1 0 0 0,-1-1 0 0 0,-7 1 0 0 0,-317 28 2717 0 0,101-3-2000 0 0,-107 12-101 0 0,230-24-458 0 0,-182-1 0 0 0,-9-11 460 0 0,-16 0 8 0 0,292-2-695 0 0,0-2 0 0 0,0 0 0 0 0,1-1 1 0 0,-21-6-1 0 0,-73-32 686 0 0,86 30-578 0 0,-1 0-1 0 0,-1 3 1 0 0,0 0-1 0 0,0 2 1 0 0,-54-7-1 0 0,76 14-290 0 0,0 0 0 0 0,0 1-1 0 0,0 0 1 0 0,0 0 0 0 0,0 1-1 0 0,0-1 1 0 0,1 1 0 0 0,-1 1-1 0 0,0-1 1 0 0,1 1 0 0 0,-12 7-1 0 0,1 2-1211 0 0,1 0-1 0 0,-28 26 0 0 0,12-7-4193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31.652"/>
    </inkml:context>
    <inkml:brush xml:id="br0">
      <inkml:brushProperty name="width" value="0.1" units="cm"/>
      <inkml:brushProperty name="height" value="0.1" units="cm"/>
      <inkml:brushProperty name="color" value="#E71224"/>
    </inkml:brush>
  </inkml:definitions>
  <inkml:trace contextRef="#ctx0" brushRef="#br0">2875 173 1839 0 0,'-24'-24'436'0'0,"6"0"-408"0"0,14 17-412 0 0,0 0 0 0 0,0 0 0 0 0,-3-12-1 0 0,5 13 611 0 0,1 1 0 0 0,-2 0 0 0 0,1 0 0 0 0,-1-1 0 0 0,1 1-1 0 0,-1 1 1 0 0,0-1 0 0 0,-1 0 0 0 0,-6-6 0 0 0,6 8 33 0 0,0 0 1 0 0,0 0-1 0 0,0 1 0 0 0,0-1 1 0 0,-1 1-1 0 0,1 0 0 0 0,-1 0 1 0 0,1 0-1 0 0,-1 1 0 0 0,0-1 1 0 0,0 1-1 0 0,0 0 1 0 0,0 1-1 0 0,-9-1 0 0 0,-5 2 71 0 0,0 1-1 0 0,-31 6 0 0 0,-17 2 95 0 0,-76-7 333 0 0,-135 12 774 0 0,254-12-1482 0 0,-136 22 36 0 0,33-1-67 0 0,-66 15 248 0 0,39-9 372 0 0,93-20-424 0 0,-25 2 87 0 0,-98-1 0 0 0,-44 6 222 0 0,-144 17 530 0 0,310-33-1007 0 0,0 4-1 0 0,0 2 1 0 0,1 3 0 0 0,-74 21-1 0 0,35-3-1403 0 0,44-17-3312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33.058"/>
    </inkml:context>
    <inkml:brush xml:id="br0">
      <inkml:brushProperty name="width" value="0.1" units="cm"/>
      <inkml:brushProperty name="height" value="0.1" units="cm"/>
      <inkml:brushProperty name="color" value="#E71224"/>
    </inkml:brush>
  </inkml:definitions>
  <inkml:trace contextRef="#ctx0" brushRef="#br0">1286 258 3279 0 0,'-76'-9'1096'0'0,"50"7"-218"0"0,-1-1 0 0 0,-45-12 0 0 0,38 2 189 0 0,0-1 0 0 0,-63-36 0 0 0,63 30-484 0 0,-2 2 0 0 0,-50-19 0 0 0,-119-19 163 0 0,165 48-643 0 0,-1 2 0 0 0,-1 2 0 0 0,-47 1 0 0 0,37 5-79 0 0,-14-2-569 0 0,1 4 0 0 0,-66 12 0 0 0,98-10-186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35.129"/>
    </inkml:context>
    <inkml:brush xml:id="br0">
      <inkml:brushProperty name="width" value="0.1" units="cm"/>
      <inkml:brushProperty name="height" value="0.1" units="cm"/>
      <inkml:brushProperty name="color" value="#E71224"/>
    </inkml:brush>
  </inkml:definitions>
  <inkml:trace contextRef="#ctx0" brushRef="#br0">5833 32 919 0 0,'0'-1'40'0'0,"-1"1"0"0"0,1-1 0 0 0,0 1 0 0 0,-1-1-1 0 0,1 1 1 0 0,-1-1 0 0 0,1 1 0 0 0,0-1-1 0 0,-1 1 1 0 0,1 0 0 0 0,-1-1 0 0 0,1 1-1 0 0,-1 0 1 0 0,1-1 0 0 0,-1 1 0 0 0,1 0-1 0 0,-1 0 1 0 0,1-1 0 0 0,-1 1 0 0 0,0 0-1 0 0,1 0 1 0 0,-1 0 0 0 0,1 0 0 0 0,-2 0 0 0 0,-21-4 1666 0 0,13 3-1119 0 0,-17-5-151 0 0,-1 1-1 0 0,1 1 1 0 0,-1 2-1 0 0,0 1 1 0 0,0 1-1 0 0,0 1 1 0 0,0 1-1 0 0,0 2 1 0 0,-40 11-1 0 0,4-5-178 0 0,0-2-1 0 0,-1-2 1 0 0,-71-5 0 0 0,-75 7 1041 0 0,100 4-1213 0 0,-171 11 150 0 0,-66-23 464 0 0,169-1-566 0 0,-65-11-31 0 0,114 2-22 0 0,-146 14-67 0 0,1 23 61 0 0,172-16-23 0 0,-36 4 21 0 0,-169-4 0 0 0,106-2 253 0 0,70 0-218 0 0,12-12-38 0 0,-4 1-10 0 0,-117 7 59 0 0,183-1-82 0 0,-73 4 191 0 0,-145-9 0 0 0,-78-10 372 0 0,198 8-366 0 0,-183 8 478 0 0,170 12-1327 0 0,3 13-3397 0 0,101-15-541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41.456"/>
    </inkml:context>
    <inkml:brush xml:id="br0">
      <inkml:brushProperty name="width" value="0.1" units="cm"/>
      <inkml:brushProperty name="height" value="0.1" units="cm"/>
      <inkml:brushProperty name="color" value="#E71224"/>
    </inkml:brush>
  </inkml:definitions>
  <inkml:trace contextRef="#ctx0" brushRef="#br0">974 203 1375 0 0,'-5'-7'479'0'0,"0"-1"0"0"0,0 1 0 0 0,0 0-1 0 0,-1 0 1 0 0,0 0 0 0 0,-11-9 0 0 0,-45-30 1417 0 0,49 37-1600 0 0,-1 2 0 0 0,0 0-1 0 0,0 1 1 0 0,-1 0 0 0 0,1 1 0 0 0,-22-4-1 0 0,-94-13 1726 0 0,123 21-1896 0 0,-48-6 116 0 0,9-1 165 0 0,0 3 1 0 0,-1 1-1 0 0,1 3 0 0 0,-51 4 0 0 0,37 5-991 0 0,-110 30 0 0 0,131-26-3709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42.389"/>
    </inkml:context>
    <inkml:brush xml:id="br0">
      <inkml:brushProperty name="width" value="0.1" units="cm"/>
      <inkml:brushProperty name="height" value="0.1" units="cm"/>
      <inkml:brushProperty name="color" value="#E71224"/>
    </inkml:brush>
  </inkml:definitions>
  <inkml:trace contextRef="#ctx0" brushRef="#br0">1996 143 4487 0 0,'-12'-6'361'0'0,"0"1"-1"0"0,-1 0 0 0 0,0 1 0 0 0,1 0 1 0 0,-1 1-1 0 0,-1 1 0 0 0,1 0 1 0 0,-19 0-1 0 0,13 0-297 0 0,-1 0-1 0 0,1-1 1 0 0,-23-7 0 0 0,17 3 237 0 0,0 1 1 0 0,0 0-1 0 0,-41-2 1 0 0,-79 5 193 0 0,-20-3-148 0 0,149 4-256 0 0,-29-3 603 0 0,-52-11-1 0 0,59 9-469 0 0,1 2 0 0 0,-1 2 0 0 0,0 1 0 0 0,-71 7 0 0 0,-3-1 115 0 0,-160 12 564 0 0,239-14-730 0 0,1-1 1 0 0,0-2 0 0 0,0-2 0 0 0,0 0-1 0 0,0-2 1 0 0,-55-17 0 0 0,77 19-166 0 0,0 1 1 0 0,0 0-1 0 0,0 0 1 0 0,0 1-1 0 0,0 1 0 0 0,0-1 1 0 0,0 2-1 0 0,-1-1 1 0 0,1 1-1 0 0,0 1 0 0 0,0 0 1 0 0,-12 4-1 0 0,10-2-1116 0 0,1 1-1 0 0,-1 1 1 0 0,-12 7 0 0 0,-3 4-3501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45.746"/>
    </inkml:context>
    <inkml:brush xml:id="br0">
      <inkml:brushProperty name="width" value="0.1" units="cm"/>
      <inkml:brushProperty name="height" value="0.1" units="cm"/>
      <inkml:brushProperty name="color" value="#E71224"/>
    </inkml:brush>
  </inkml:definitions>
  <inkml:trace contextRef="#ctx0" brushRef="#br0">4291 175 143 0 0,'0'0'16'0'0,"-1"1"0"0"0,1-1-1 0 0,0 0 1 0 0,0 0 0 0 0,0 0-1 0 0,-1 0 1 0 0,1 0 0 0 0,0 0-1 0 0,0 0 1 0 0,0 0 0 0 0,-1 0-1 0 0,1 0 1 0 0,0 0-1 0 0,0 0 1 0 0,0 0 0 0 0,-1 0-1 0 0,1 0 1 0 0,0-1 0 0 0,0 1-1 0 0,0 0 1 0 0,-1 0 0 0 0,1 0-1 0 0,0 0 1 0 0,0 0-1 0 0,0 0 1 0 0,0 0 0 0 0,-1-1-1 0 0,1 1 1 0 0,0 0 0 0 0,0 0-1 0 0,0 0 1 0 0,0 0 0 0 0,0-1-1 0 0,0 1 1 0 0,0 0-1 0 0,-1 0 1 0 0,1 0 0 0 0,0 0-1 0 0,0-1 1 0 0,0 1 0 0 0,0 0-1 0 0,-11-13 2168 0 0,9 10-1619 0 0,-1 2-412 0 0,1 1 0 0 0,0 0 0 0 0,0-1 0 0 0,0 1 0 0 0,0 0 0 0 0,-1 0 0 0 0,1 0 0 0 0,0 0 0 0 0,0 1 0 0 0,0-1 0 0 0,0 1 0 0 0,0-1 0 0 0,-1 1 0 0 0,1 0-1 0 0,-2 1 1 0 0,-5 1-13 0 0,-20 1 80 0 0,0-2 1 0 0,0 0-1 0 0,-1-2 1 0 0,1-1 0 0 0,-31-5-1 0 0,-29-1 914 0 0,-252 4 551 0 0,49 1-1037 0 0,-227 31 46 0 0,169-22 93 0 0,131-8-420 0 0,65 10-254 0 0,88-3-60 0 0,0-3-1 0 0,-94-7 1 0 0,-21-22 261 0 0,-48-4 89 0 0,-134-15 8 0 0,-64-23 262 0 0,378 61-650 0 0,-187-17 635 0 0,207 24-866 0 0,1 0 1 0 0,-1 2-1 0 0,0 1 1 0 0,1 1-1 0 0,0 2 0 0 0,-35 11 1 0 0,20-1-4835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46.601"/>
    </inkml:context>
    <inkml:brush xml:id="br0">
      <inkml:brushProperty name="width" value="0.1" units="cm"/>
      <inkml:brushProperty name="height" value="0.1" units="cm"/>
      <inkml:brushProperty name="color" value="#E71224"/>
    </inkml:brush>
  </inkml:definitions>
  <inkml:trace contextRef="#ctx0" brushRef="#br0">2083 40 919 0 0,'-10'-1'647'0'0,"1"0"0"0"0,0 0 0 0 0,-1 1-1 0 0,1 1 1 0 0,-1-1 0 0 0,-9 3 0 0 0,-60 15-613 0 0,5-1 20 0 0,6-9 629 0 0,-84-1-1 0 0,2-1 1288 0 0,-209-2-601 0 0,295-10-673 0 0,-85-17-1 0 0,-16-3 210 0 0,15 10-637 0 0,-162-12-42 0 0,279 26-177 0 0,0 2 1 0 0,0 2 0 0 0,-48 7-1 0 0,61-5-1897 0 0,-35 13-1 0 0,26-5-2250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02.160"/>
    </inkml:context>
    <inkml:brush xml:id="br0">
      <inkml:brushProperty name="width" value="0.1" units="cm"/>
      <inkml:brushProperty name="height" value="0.1" units="cm"/>
      <inkml:brushProperty name="color" value="#E71224"/>
    </inkml:brush>
  </inkml:definitions>
  <inkml:trace contextRef="#ctx0" brushRef="#br0">3577 29 919 0 0,'-5'-2'768'0'0,"1"-1"-1"0"0,0 1 0 0 0,-1 1 0 0 0,1-1 0 0 0,-1 1 0 0 0,0 0 0 0 0,1 0 0 0 0,-8-1 0 0 0,-17-5-110 0 0,27 6-560 0 0,-1 0 0 0 0,1 0 0 0 0,-1 0 0 0 0,0 0 0 0 0,1 1 0 0 0,-1-1 0 0 0,0 1 0 0 0,1 0 0 0 0,-1 0-1 0 0,0 0 1 0 0,0 0 0 0 0,1 0 0 0 0,-1 0 0 0 0,0 1 0 0 0,1-1 0 0 0,-1 1 0 0 0,-3 1 0 0 0,-163 81 3837 0 0,136-70-3539 0 0,0-2 0 0 0,-1-2 0 0 0,0-1 0 0 0,0-1 0 0 0,-1-2 0 0 0,0-2 0 0 0,0-1 0 0 0,0-1-1 0 0,0-2 1 0 0,-70-12 0 0 0,43 6-84 0 0,0 3-1 0 0,-78 4 1 0 0,56 1 13 0 0,-320 20 880 0 0,227-8-1050 0 0,-198 35 187 0 0,170-17-163 0 0,110-21-56 0 0,0-4 0 0 0,-189-11 0 0 0,-47-10 66 0 0,329 15-187 0 0,-54 0-962 0 0,0 1 1 0 0,0 3-1 0 0,0 3 0 0 0,0 2 0 0 0,1 2 1 0 0,-63 22-1 0 0,55-8-5690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47.932"/>
    </inkml:context>
    <inkml:brush xml:id="br0">
      <inkml:brushProperty name="width" value="0.1" units="cm"/>
      <inkml:brushProperty name="height" value="0.1" units="cm"/>
      <inkml:brushProperty name="color" value="#E71224"/>
    </inkml:brush>
  </inkml:definitions>
  <inkml:trace contextRef="#ctx0" brushRef="#br0">3629 393 1375 0 0,'-115'-13'4679'0'0,"-59"10"-2960"0"0,134 3-1077 0 0,7 0-212 0 0,0-1 0 0 0,0-2 0 0 0,0-1-1 0 0,1-2 1 0 0,-40-12 0 0 0,-79-48 729 0 0,70 30-1035 0 0,-4-6 226 0 0,55 27-125 0 0,0 0 1 0 0,-1 2-1 0 0,-50-14 1 0 0,-46 6-169 0 0,87 16-29 0 0,1-2 1 0 0,-55-15-1 0 0,49 7 31 0 0,0 2 0 0 0,-1 2-1 0 0,-1 2 1 0 0,0 2 0 0 0,-76-2-1 0 0,45 9-58 0 0,-341 7 0 0 0,298 2 0 0 0,-135 3 0 0 0,25-31 295 0 0,-29-1 349 0 0,220 19-573 0 0,0 3 1 0 0,0 1-1 0 0,0 2 1 0 0,-58 14-1 0 0,55-5-1179 0 0,1 2 0 0 0,1 1-1 0 0,-76 44 1 0 0,61-27-3571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49.569"/>
    </inkml:context>
    <inkml:brush xml:id="br0">
      <inkml:brushProperty name="width" value="0.1" units="cm"/>
      <inkml:brushProperty name="height" value="0.1" units="cm"/>
      <inkml:brushProperty name="color" value="#E71224"/>
    </inkml:brush>
  </inkml:definitions>
  <inkml:trace contextRef="#ctx0" brushRef="#br0">2124 29 1927 0 0,'-4'-2'77'0'0,"-1"1"-1"0"0,0-1 0 0 0,1 1 0 0 0,-1 0 0 0 0,0 1 1 0 0,-8-1-1 0 0,-19-4 777 0 0,13 1-338 0 0,-1 0-1 0 0,0 1 1 0 0,0 1 0 0 0,0 0-1 0 0,0 2 1 0 0,-20 2 0 0 0,-122 21 403 0 0,0 0-376 0 0,-164-25 812 0 0,173-3-767 0 0,-290 6 68 0 0,346-2-592 0 0,-126-16 0 0 0,58 1 13 0 0,143 15-840 0 0,-1 1 0 0 0,0 1-1 0 0,-27 5 1 0 0,8 1-2715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56.506"/>
    </inkml:context>
    <inkml:brush xml:id="br0">
      <inkml:brushProperty name="width" value="0.1" units="cm"/>
      <inkml:brushProperty name="height" value="0.1" units="cm"/>
      <inkml:brushProperty name="color" value="#66CC00"/>
    </inkml:brush>
  </inkml:definitions>
  <inkml:trace contextRef="#ctx0" brushRef="#br0">20 1 1783 0 0,'-3'1'0'0'0,"-3"-1"72"0"0,2 0-72 0 0,3-1 96 0 0,-1 1-96 0 0,2 1 0 0 0,-2-1-512 0 0,0 0-120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4:58.478"/>
    </inkml:context>
    <inkml:brush xml:id="br0">
      <inkml:brushProperty name="width" value="0.1" units="cm"/>
      <inkml:brushProperty name="height" value="0.1" units="cm"/>
      <inkml:brushProperty name="color" value="#66CC00"/>
    </inkml:brush>
  </inkml:definitions>
  <inkml:trace contextRef="#ctx0" brushRef="#br0">8383 0 3767 0 0,'-8'1'558'0'0,"0"-1"0"0"0,0 1 0 0 0,1 0 0 0 0,-1 1-1 0 0,0 0 1 0 0,1 0 0 0 0,-11 5 0 0 0,-5 1 523 0 0,-11-2 548 0 0,28-5-1350 0 0,1-1 0 0 0,0 1 1 0 0,-1 0-1 0 0,1 1 1 0 0,0-1-1 0 0,-8 4 0 0 0,-25 11-255 0 0,23-9 329 0 0,0-1-1 0 0,0 0 0 0 0,0-1 0 0 0,-1-1 1 0 0,-25 4-1 0 0,8-2 482 0 0,8 0-606 0 0,-13 3 335 0 0,-63 6 0 0 0,-119-1 1079 0 0,179-13-1575 0 0,-52-5 0 0 0,60 1 33 0 0,0 1 1 0 0,1 2-1 0 0,-36 5 0 0 0,20-1 129 0 0,-87-2 0 0 0,18-1-186 0 0,16 10 167 0 0,71-6-183 0 0,0-2-1 0 0,0 0 1 0 0,-32-3-1 0 0,-367-8 272 0 0,301 8-252 0 0,-58 11 234 0 0,130-10-280 0 0,-52-1 12 0 0,-152 3 252 0 0,86 3-132 0 0,99-8-65 0 0,0-3 0 0 0,-117-23-1 0 0,74 14-66 0 0,11 3 0 0 0,57 2 19 0 0,-1 3 0 0 0,0 2-1 0 0,-69 4 1 0 0,3-3 20 0 0,32-1-25 0 0,-84 10 10 0 0,-73-1 16 0 0,-96-10 13 0 0,213 6-42 0 0,40-1-11 0 0,-357-6 0 0 0,124-7 0 0 0,162 7 0 0 0,-168-4 0 0 0,153 4 0 0 0,-54 1 0 0 0,-46 12-64 0 0,-37-13 64 0 0,77-2 0 0 0,97 6 0 0 0,-130 4 0 0 0,9-5 531 0 0,82-1-238 0 0,154 3-655 0 0,-1 0-1 0 0,0 0 1 0 0,1-2-1 0 0,-1-1 1 0 0,-30-9 0 0 0,28 4-880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5:03.598"/>
    </inkml:context>
    <inkml:brush xml:id="br0">
      <inkml:brushProperty name="width" value="0.1" units="cm"/>
      <inkml:brushProperty name="height" value="0.1" units="cm"/>
      <inkml:brushProperty name="color" value="#66CC00"/>
    </inkml:brush>
  </inkml:definitions>
  <inkml:trace contextRef="#ctx0" brushRef="#br0">1260 177 4375 0 0,'-17'-37'80'0'0,"16"32"-160"0"0,0 1-1 0 0,-1 0 1 0 0,1-1 0 0 0,-1 1-1 0 0,0 0 1 0 0,0 0-1 0 0,-1 0 1 0 0,1 1-1 0 0,-1-1 1 0 0,0 0-1 0 0,0 1 1 0 0,0 0-1 0 0,-7-6 1 0 0,10 8 131 0 0,-1 1-1 0 0,1-1 1 0 0,0 1 0 0 0,-1-1 0 0 0,1 1-1 0 0,0-1 1 0 0,0 0 0 0 0,0 1 0 0 0,-1-1 0 0 0,1 0-1 0 0,0 1 1 0 0,0-1 0 0 0,0 1 0 0 0,0-1 0 0 0,0 0-1 0 0,0 1 1 0 0,0-1 0 0 0,0 0 0 0 0,1 1-1 0 0,-1-1 1 0 0,0 1 0 0 0,0-1 0 0 0,0 0 0 0 0,1 0-1 0 0,-1 0 6 0 0,1 0 0 0 0,-1 0-1 0 0,0 0 1 0 0,0 0 0 0 0,1 0-1 0 0,-1 0 1 0 0,0 0-1 0 0,0 1 1 0 0,0-1 0 0 0,0 0-1 0 0,0 0 1 0 0,0 0 0 0 0,-1 0-1 0 0,1 0 1 0 0,0 0 0 0 0,0 0-1 0 0,-1 0 1 0 0,0-1-1 0 0,-7-7 142 0 0,5 6-14 0 0,1 1 1 0 0,0-1 0 0 0,-1 1 0 0 0,1 0 0 0 0,-1 0 0 0 0,0 0 0 0 0,0 0 0 0 0,1 0 0 0 0,-1 1 0 0 0,0-1 0 0 0,-5-1 0 0 0,-1 1 565 0 0,-1 0-1 0 0,1 0 0 0 0,0 0 0 0 0,-1 1 0 0 0,1 1 0 0 0,-1 0 0 0 0,1 0 1 0 0,-16 2-1 0 0,-6 4-494 0 0,-39 12 1 0 0,41-9-362 0 0,-36 5-1 0 0,5-5-65 0 0,-275 52 2754 0 0,97-13-1326 0 0,231-47-1198 0 0,-51 8 373 0 0,9-2 29 0 0,-49 14 0 0 0,90-19-420 0 0,-2 1 63 0 0,11-3-101 0 0,-1 0 0 0 0,0 0 0 0 0,0 1 0 0 0,0-1-1 0 0,0 0 1 0 0,0 1 0 0 0,0-1 0 0 0,0 0 0 0 0,0 0 0 0 0,0 1 0 0 0,1-1 0 0 0,-1 0 0 0 0,0 0 0 0 0,0 1 0 0 0,0-1 0 0 0,1 0 0 0 0,-1 0 0 0 0,0 1 0 0 0,0-1 0 0 0,1 0 0 0 0,-1 0 0 0 0,0 0 0 0 0,0 0 0 0 0,1 0 0 0 0,-1 1-1 0 0,0-1 1 0 0,0 0 0 0 0,1 0 0 0 0,-1 0 0 0 0,0 0 0 0 0,1 0 0 0 0,-1 0 0 0 0,9 4-20 0 0,0-1-1 0 0,0 0 1 0 0,0-1-1 0 0,0 0 1 0 0,0-1 0 0 0,18 2-1 0 0,1-4 10 0 0,36-3-33 0 0,12-7 32 0 0,-14 2 11 0 0,0 1-10 0 0,2 1-33 0 0,2 0 32 0 0,3 2 11 0 0,-2 2 0 0 0,-16 0 0 0 0,28-1 0 0 0,11 1 0 0 0,-5 2 0 0 0,-13-2 0 0 0,-5-5 0 0 0,-5-5 0 0 0,-6-1 0 0 0,-41 10 0 0 0,0 1 0 0 0,-1-2 0 0 0,0 1 0 0 0,0-2 0 0 0,19-9 0 0 0,-33 15 2 0 0,0 0 0 0 0,0 0 0 0 0,0 0 0 0 0,0 0 0 0 0,0 0 0 0 0,0-1 0 0 0,0 1 0 0 0,0 0 0 0 0,0 0 0 0 0,0 0 0 0 0,0 0 0 0 0,0 0 0 0 0,0 0 0 0 0,1 0 0 0 0,-1 0 0 0 0,0 0 0 0 0,0 0 0 0 0,0-1 0 0 0,0 1 0 0 0,0 0 0 0 0,0 0 0 0 0,0 0 0 0 0,0 0 0 0 0,0 0 0 0 0,0 0 0 0 0,0 0 0 0 0,0 0 0 0 0,0 0 0 0 0,0-1 0 0 0,-1 1 1 0 0,1 0-1 0 0,0 0 0 0 0,0 0 0 0 0,0 0 0 0 0,0 0 0 0 0,0 0 0 0 0,0 0 0 0 0,0 0 0 0 0,0 0 0 0 0,0 0 0 0 0,0 0 0 0 0,0 0 0 0 0,0-1 0 0 0,0 1 0 0 0,0 0 0 0 0,0 0 0 0 0,-1 0 0 0 0,1 0 0 0 0,0 0 0 0 0,0 0 0 0 0,0 0 0 0 0,0 0 0 0 0,0 0 0 0 0,0 0 0 0 0,0 0 0 0 0,0 0 0 0 0,-1 0 0 0 0,-9-4 63 0 0,-18-4-8 0 0,24 7-42 0 0,-41-7-212 0 0,0 2 0 0 0,0 2 0 0 0,-59 2 0 0 0,64 1 34 0 0,-235 8-1070 0 0,82 0-607 0 0,135-7 1138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5:08.276"/>
    </inkml:context>
    <inkml:brush xml:id="br0">
      <inkml:brushProperty name="width" value="0.1" units="cm"/>
      <inkml:brushProperty name="height" value="0.1" units="cm"/>
      <inkml:brushProperty name="color" value="#66CC00"/>
    </inkml:brush>
  </inkml:definitions>
  <inkml:trace contextRef="#ctx0" brushRef="#br0">2470 68 455 0 0,'2'-5'382'0'0,"0"1"0"0"0,0 0 0 0 0,-1-1 0 0 0,1 0 0 0 0,-1 1 0 0 0,0-1 0 0 0,0-6-1 0 0,-1 10-314 0 0,0 0-1 0 0,0 0 1 0 0,0 0-1 0 0,0 0 1 0 0,0 0-1 0 0,0 0 1 0 0,0 0-1 0 0,0 1 1 0 0,-1-1-1 0 0,1 0 1 0 0,0 0-1 0 0,0 0 1 0 0,-1 0-1 0 0,1 0 1 0 0,-1 1-1 0 0,1-1 1 0 0,-1 0-1 0 0,1 0 1 0 0,-1 1-1 0 0,0-1 1 0 0,1 0-1 0 0,-1 1 1 0 0,0-1-1 0 0,1 1 1 0 0,-1-1-1 0 0,0 1 1 0 0,0-1-1 0 0,0 1 1 0 0,1-1-1 0 0,-1 1 0 0 0,0 0 1 0 0,0 0-1 0 0,0-1 1 0 0,0 1-1 0 0,0 0 1 0 0,0 0-1 0 0,1 0 1 0 0,-1 0-1 0 0,0 0 1 0 0,0 0-1 0 0,0 0 1 0 0,0 0-1 0 0,0 0 1 0 0,0 0-1 0 0,-1 1 1 0 0,-1 0-50 0 0,0 0 1 0 0,0 0 0 0 0,0 1-1 0 0,0-1 1 0 0,0 1-1 0 0,0-1 1 0 0,0 1 0 0 0,0 0-1 0 0,1 0 1 0 0,-4 3-1 0 0,-24 27 127 0 0,25-27-139 0 0,-3 4 147 0 0,0-1 0 0 0,-1 1 1 0 0,-1-1-1 0 0,1-1 0 0 0,-1 1 0 0 0,-21 10 0 0 0,25-15-66 0 0,-1 0 1 0 0,0-1 0 0 0,-1 1-1 0 0,1-1 1 0 0,0-1 0 0 0,-1 0-1 0 0,1 0 1 0 0,-1 0-1 0 0,1-1 1 0 0,-1 0 0 0 0,1 0-1 0 0,-11-2 1 0 0,-27-3 774 0 0,-75 1-1 0 0,-42-6-593 0 0,110 5 162 0 0,14 4-240 0 0,0 2-1 0 0,0 2 1 0 0,-71 14-1 0 0,-21 2-128 0 0,81-13 54 0 0,-82 23 1 0 0,24-4-110 0 0,-288 28 1395 0 0,334-50-997 0 0,1-3 0 0 0,-118-15 0 0 0,121 8-101 0 0,1 2 0 0 0,-1 2-1 0 0,-91 8 1 0 0,118-1-1835 0 0,0 2 1 0 0,-41 12-1 0 0,39-6-3533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5:17.376"/>
    </inkml:context>
    <inkml:brush xml:id="br0">
      <inkml:brushProperty name="width" value="0.1" units="cm"/>
      <inkml:brushProperty name="height" value="0.1" units="cm"/>
      <inkml:brushProperty name="color" value="#66CC00"/>
    </inkml:brush>
  </inkml:definitions>
  <inkml:trace contextRef="#ctx0" brushRef="#br0">3247 1579 4287 0 0,'-1'0'65'0'0,"-1"0"-1"0"0,1 0 0 0 0,-1 0 0 0 0,0 0 0 0 0,1 0 0 0 0,-1-1 0 0 0,1 1 0 0 0,-1-1 0 0 0,1 1 1 0 0,-1-1-1 0 0,1 1 0 0 0,-1-1 0 0 0,1 0 0 0 0,-1 0 0 0 0,1 0 0 0 0,0 1 0 0 0,0-1 0 0 0,-1-1 1 0 0,1 1-1 0 0,0 0 0 0 0,0 0 0 0 0,0 0 0 0 0,0-1 0 0 0,0 1 0 0 0,0 0 0 0 0,1-1 0 0 0,-1 1 1 0 0,0-1-1 0 0,1 1 0 0 0,-1-1 0 0 0,1 1 0 0 0,4-12 5348 0 0,-8 13-4076 0 0,6-31 2426 0 0,6 24-3063 0 0,0 0 0 0 0,1 0 1 0 0,10-5-1 0 0,18-14-244 0 0,-27 18-391 0 0,-9 7-44 0 0,1 0 1 0 0,0 0-1 0 0,0 0 0 0 0,-1-1 0 0 0,1 1 0 0 0,0-1 0 0 0,-1 1 0 0 0,0-1 0 0 0,1 1 0 0 0,-1-1 0 0 0,0 0 0 0 0,0 0 0 0 0,0 1 1 0 0,0-1-1 0 0,0 0 0 0 0,0 0 0 0 0,0 0 0 0 0,-1 0 0 0 0,1 0 0 0 0,-1 0 0 0 0,1-3 0 0 0,-1 1 54 0 0,1 0 1 0 0,-1 0-1 0 0,1 0 0 0 0,0 0 0 0 0,0 1 0 0 0,0-1 1 0 0,1 0-1 0 0,1-3 0 0 0,-1 5-13 0 0,-1-1 1 0 0,0 1-1 0 0,0-1 0 0 0,0 1 0 0 0,0-1 0 0 0,0 1 0 0 0,-1-1 1 0 0,1 0-1 0 0,-1 1 0 0 0,1-1 0 0 0,-1 0 0 0 0,0 1 1 0 0,0-1-1 0 0,0 0 0 0 0,-1 1 0 0 0,1-1 0 0 0,-1 0 1 0 0,-1-4-1 0 0,1 1-2 0 0,0 0 0 0 0,0 0 1 0 0,0 0-1 0 0,1 0 0 0 0,0 0 1 0 0,0 0-1 0 0,0 0 0 0 0,1 0 1 0 0,0 0-1 0 0,0 0 0 0 0,0 0 1 0 0,1 0-1 0 0,4-9 0 0 0,-3 7-56 0 0,-1 0-1 0 0,0 0 0 0 0,0 0 1 0 0,0 0-1 0 0,-1 0 0 0 0,-1-1 1 0 0,1-9-1 0 0,-2 5 139 0 0,1-1-1 0 0,0 1 0 0 0,2 0 1 0 0,-1-1-1 0 0,2 1 1 0 0,-1 0-1 0 0,6-13 1 0 0,-2 2-201 0 0,-4 18 87 0 0,-1 1-1 0 0,0-1 0 0 0,-1 0 1 0 0,1 0-1 0 0,-1 1 1 0 0,0-1-1 0 0,0 0 1 0 0,-1 0-1 0 0,1 0 1 0 0,-1 0-1 0 0,-1 1 0 0 0,1-1 1 0 0,-1 1-1 0 0,0-1 1 0 0,0 1-1 0 0,-1-1 1 0 0,-4-6-1 0 0,-3-6 130 0 0,1-1 0 0 0,-11-31 0 0 0,16 42-134 0 0,0-1 0 0 0,0 1 0 0 0,-10-14 0 0 0,-8-16 157 0 0,20 34-160 0 0,0-1-1 0 0,-1 2 1 0 0,1-1 0 0 0,-1 0 0 0 0,0 0-1 0 0,-6-5 1 0 0,-6-8 60 0 0,13 13-67 0 0,-1 0-1 0 0,2-1 1 0 0,-1 1-1 0 0,0 0 1 0 0,1-1-1 0 0,0 0 1 0 0,0 1-1 0 0,-1-7 1 0 0,-3-14 23 0 0,-1 9-25 0 0,1-2 44 0 0,-14-27-1 0 0,14 31-51 0 0,1 0-1 0 0,0 0 1 0 0,0 0-1 0 0,2-1 0 0 0,0 1 1 0 0,0-16-1 0 0,0 11 0 0 0,5-20-1 0 0,-2 32 0 0 0,0 1 0 0 0,0 0 0 0 0,-1 0 0 0 0,0 0 0 0 0,-1-10 0 0 0,-1 3 32 0 0,1 5 9 0 0,0 1 0 0 0,0-1 0 0 0,-1 1 0 0 0,0 0 0 0 0,0 0 0 0 0,-1 0 0 0 0,-6-12 0 0 0,0 4-33 0 0,6 9 2 0 0,0 0 0 0 0,0 1 0 0 0,-1-1 0 0 0,0 1 0 0 0,0 0 0 0 0,0 0 0 0 0,-1 0 0 0 0,1 0 0 0 0,-1 1 0 0 0,-1 0 0 0 0,-5-4 0 0 0,-13-6 40 0 0,0 2 0 0 0,-1 1 0 0 0,-44-13 0 0 0,45 16-44 0 0,13 4 9 0 0,0 1-1 0 0,1 0 1 0 0,-15-1-1 0 0,-67-8 257 0 0,55 6-206 0 0,-1 1 1 0 0,1 2 0 0 0,-63 4-1 0 0,61 2-3 0 0,-192 28 215 0 0,174-21-239 0 0,0-4 1 0 0,-94 0-1 0 0,6 0-157 0 0,86-5-2895 0 0,18-2 4619 0 0,-56-10 0 0 0,-335-49-1477 0 0,199 49-128 0 0,45 5 0 0 0,130 4 0 0 0,-104 10 0 0 0,102-2 0 0 0,-91-5 0 0 0,117-2-1 0 0,0 0-1 0 0,-1 3 0 0 0,1 1 1 0 0,1 1-1 0 0,-1 2 1 0 0,-63 19-1 0 0,90-22-5 0 0,-1-1-1 0 0,1 1 0 0 0,0 1 1 0 0,0-1-1 0 0,1 1 0 0 0,-1 1 0 0 0,1-1 1 0 0,-7 6-1 0 0,10-7 2 0 0,1 0 0 0 0,-1 0-1 0 0,1 0 1 0 0,-1 0 0 0 0,1 1 0 0 0,0-1 0 0 0,0 1-1 0 0,0-1 1 0 0,1 1 0 0 0,-1 0 0 0 0,1-1-1 0 0,0 1 1 0 0,0 0 0 0 0,0 0 0 0 0,1 0 0 0 0,-1 0-1 0 0,1 5 1 0 0,2 21-13 0 0,2 0 0 0 0,1-1 0 0 0,1 1-1 0 0,1-1 1 0 0,16 38 0 0 0,-10-30-7 0 0,-2 2 1 0 0,8 48-1 0 0,-14-1 26 0 0,-4-57 0 0 0,1-1 0 0 0,6 30 0 0 0,-4-34 0 0 0,-2 1 0 0 0,1 35 0 0 0,-1 5 0 0 0,-1-37-16 0 0,-6 54 0 0 0,3-53 0 0 0,1 50 0 0 0,1-57-25 0 0,-2 34 1 0 0,-1-3-7 0 0,2-36 27 0 0,2 1 0 0 0,-1-1 1 0 0,2 0-1 0 0,1 0 0 0 0,0 0 0 0 0,9 28 0 0 0,-10-41 4 0 0,0-1 0 0 0,0 0-1 0 0,0 0 1 0 0,0-1 0 0 0,0 1-1 0 0,1 0 1 0 0,-1-1 0 0 0,1 1-1 0 0,6 3 1 0 0,31 18-89 0 0,-25-16 64 0 0,-6-3 28 0 0,1 0 0 0 0,0-1 1 0 0,0-1-1 0 0,18 4 0 0 0,-4-4 13 0 0,44 0 0 0 0,11-7 0 0 0,-4-3 0 0 0,5 1 0 0 0,41-10 0 0 0,-67 5-3 0 0,-32 6-4 0 0,1 1-1 0 0,0 1 1 0 0,0 1 0 0 0,0 1 0 0 0,0 1 0 0 0,37 5 0 0 0,22 2-4 0 0,6-1 11 0 0,-5 6 0 0 0,-2 5 0 0 0,10 3 0 0 0,-66-16-13 0 0,0 0 0 0 0,0-2 1 0 0,0 0-1 0 0,35-4 0 0 0,-20-2-36 0 0,141-4-286 0 0,-105 7 335 0 0,4-1 0 0 0,-13 0-11 0 0,3 1-44 0 0,-16 3 57 0 0,-9-1-2 0 0,-26 0 0 0 0,16 1 0 0 0,54-2 0 0 0,-11-5 0 0 0,-8 1-11 0 0,-41 3-31 0 0,38-1 31 0 0,-38 0 12 0 0,-14 1 14 0 0,0 0-1 0 0,0 1 1 0 0,17 2 0 0 0,38 2-3 0 0,17 1-12 0 0,4-4 0 0 0,44 0 0 0 0,-81-2 11 0 0,32 0 31 0 0,5 2-20 0 0,-21 0 34 0 0,-21 0 0 0 0,-37-1-28 0 0,1 1 1 0 0,20 3-1 0 0,-32-4-28 0 0,4 2-13 0 0,-4-2-59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5:27.069"/>
    </inkml:context>
    <inkml:brush xml:id="br0">
      <inkml:brushProperty name="width" value="0.1" units="cm"/>
      <inkml:brushProperty name="height" value="0.1" units="cm"/>
      <inkml:brushProperty name="color" value="#66CC00"/>
    </inkml:brush>
  </inkml:definitions>
  <inkml:trace contextRef="#ctx0" brushRef="#br0">2305 53 1839 0 0,'1'-3'205'0'0,"-1"0"-1"0"0,1 0 0 0 0,-1 0 0 0 0,0 0 0 0 0,0 0 0 0 0,0 0 0 0 0,-1 0 0 0 0,1 0 0 0 0,-1 0 0 0 0,1 0 0 0 0,-1 0 1 0 0,0 0-1 0 0,-2-5 0 0 0,2 8-125 0 0,1-1 1 0 0,-1 0-1 0 0,0 1 1 0 0,1-1-1 0 0,-1 1 0 0 0,0-1 1 0 0,0 1-1 0 0,0 0 1 0 0,1-1-1 0 0,-1 1 1 0 0,0 0-1 0 0,0 0 1 0 0,0-1-1 0 0,0 1 0 0 0,1 0 1 0 0,-1 0-1 0 0,0 0 1 0 0,0 0-1 0 0,0 0 1 0 0,0 0-1 0 0,0 0 1 0 0,0 0-1 0 0,0 1 0 0 0,1-1 1 0 0,-3 1-1 0 0,-20 7 56 0 0,9 0-45 0 0,1 1 1 0 0,0 0-1 0 0,1 1 1 0 0,0 1-1 0 0,-13 14 1 0 0,-25 21 92 0 0,11-13-101 0 0,29-23-37 0 0,-1-1-1 0 0,0 0 0 0 0,0 0 1 0 0,-1-1-1 0 0,0-1 0 0 0,0 0 1 0 0,-1-1-1 0 0,1 0 0 0 0,-19 5 1 0 0,11-7 341 0 0,0-1 1 0 0,0-1 0 0 0,-1-1-1 0 0,1-1 1 0 0,0-1 0 0 0,-29-5-1 0 0,8 0 18 0 0,-102-10 46 0 0,-58 16 56 0 0,129 2-154 0 0,-1-2 0 0 0,-78-12 0 0 0,44-3-64 0 0,-144-24 496 0 0,95 17-371 0 0,70 12-124 0 0,42 4-175 0 0,-12 0 214 0 0,-98-26 0 0 0,143 30-395 0 0,1 0-1 0 0,-1 0 0 0 0,0 1 0 0 0,0 0 1 0 0,0 1-1 0 0,0 0 0 0 0,0 1 1 0 0,0 0-1 0 0,0 1 0 0 0,0 0 1 0 0,1 1-1 0 0,-1 0 0 0 0,1 0 0 0 0,-1 1 1 0 0,1 1-1 0 0,1 0 0 0 0,-18 11 1 0 0,-1 2-1355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5:27.740"/>
    </inkml:context>
    <inkml:brush xml:id="br0">
      <inkml:brushProperty name="width" value="0.1" units="cm"/>
      <inkml:brushProperty name="height" value="0.1" units="cm"/>
      <inkml:brushProperty name="color" value="#66CC00"/>
    </inkml:brush>
  </inkml:definitions>
  <inkml:trace contextRef="#ctx0" brushRef="#br0">1744 31 2303 0 0,'-17'-1'895'0'0,"1"-1"0"0"0,-19-4 0 0 0,5 0-494 0 0,-36-2 194 0 0,1 3 1 0 0,-70 3-1 0 0,-134 18 750 0 0,67-2-522 0 0,-515 35 924 0 0,583-24-2165 0 0,121-22 328 0 0,-32 6-229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5:28.790"/>
    </inkml:context>
    <inkml:brush xml:id="br0">
      <inkml:brushProperty name="width" value="0.1" units="cm"/>
      <inkml:brushProperty name="height" value="0.1" units="cm"/>
      <inkml:brushProperty name="color" value="#66CC00"/>
    </inkml:brush>
  </inkml:definitions>
  <inkml:trace contextRef="#ctx0" brushRef="#br0">3950 0 919 0 0,'-15'8'172'0'0,"0"-1"0"0"0,0 0 0 0 0,0-1-1 0 0,-33 7 1 0 0,14-8 62 0 0,0-1 0 0 0,-65-1 0 0 0,-72-14 2615 0 0,-56-1-419 0 0,-193 38-1605 0 0,60-3-322 0 0,-82-28 317 0 0,87-3-152 0 0,-250 23 156 0 0,270-13-750 0 0,-52 2 34 0 0,174 18-393 0 0,123-6-2625 0 0,20 0-701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36:03.932"/>
    </inkml:context>
    <inkml:brush xml:id="br0">
      <inkml:brushProperty name="width" value="0.1" units="cm"/>
      <inkml:brushProperty name="height" value="0.1" units="cm"/>
      <inkml:brushProperty name="color" value="#E71224"/>
    </inkml:brush>
  </inkml:definitions>
  <inkml:trace contextRef="#ctx0" brushRef="#br0">4316 376 8319 0 0,'-1'-3'185'0'0,"0"0"-1"0"0,-1 0 1 0 0,0 1-1 0 0,1-1 0 0 0,-1 1 1 0 0,0 0-1 0 0,0-1 0 0 0,0 1 1 0 0,0 0-1 0 0,-1 0 1 0 0,1 0-1 0 0,-1 0 0 0 0,-3-1 1 0 0,-1 0 206 0 0,1 1 1 0 0,-1 0-1 0 0,0 0 0 0 0,-11-1 1 0 0,15 3-401 0 0,2-1 97 0 0,-1 0 1 0 0,0 1-1 0 0,0-1 1 0 0,1 0-1 0 0,-1 0 1 0 0,0 0-1 0 0,1 0 1 0 0,-1 0-1 0 0,1 0 1 0 0,-1 0-1 0 0,1 0 1 0 0,-1-1 0 0 0,1 1-1 0 0,-2-3 1 0 0,-16-26 1036 0 0,5 8-461 0 0,-4 2-237 0 0,-1 2 0 0 0,0 0 0 0 0,-1 1 1 0 0,-1 1-1 0 0,-1 0 0 0 0,0 2 0 0 0,-35-16 0 0 0,22 14-123 0 0,-2 2 0 0 0,0 1 0 0 0,0 3 0 0 0,-73-12 0 0 0,74 16-315 0 0,-140-19 301 0 0,137 22-123 0 0,1 2 0 0 0,-62 4 0 0 0,-213 34 261 0 0,101 1-228 0 0,94-13-104 0 0,-214 16 0 0 0,-49-2-96 0 0,274-23 72 0 0,-195 6 0 0 0,34-11 580 0 0,-114-4-488 0 0,110-30-9 0 0,-104-5 474 0 0,328 24-568 0 0,-68-14 0 0 0,28 4-2251 0 0,68 12 258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6:25.381"/>
    </inkml:context>
    <inkml:brush xml:id="br0">
      <inkml:brushProperty name="width" value="0.1" units="cm"/>
      <inkml:brushProperty name="height" value="0.1" units="cm"/>
      <inkml:brushProperty name="color" value="#66CC00"/>
    </inkml:brush>
  </inkml:definitions>
  <inkml:trace contextRef="#ctx0" brushRef="#br0">24 30 919 0 0,'-2'0'67'0'0,"1"1"0"0"0,0-1-1 0 0,0 1 1 0 0,-1-1 0 0 0,1 1-1 0 0,0 0 1 0 0,0 0 0 0 0,0 0-1 0 0,0-1 1 0 0,0 1 0 0 0,0 0-1 0 0,0 0 1 0 0,0 0 0 0 0,0 1-1 0 0,0-1 1 0 0,1 0 0 0 0,-1 0-1 0 0,0 0 1 0 0,1 1 0 0 0,-1-1-1 0 0,1 0 1 0 0,-1 0 0 0 0,1 1-1 0 0,0-1 1 0 0,-1 1 0 0 0,1-1-1 0 0,0 0 1 0 0,0 1 0 0 0,0-1-1 0 0,0 0 1 0 0,0 1 0 0 0,0-1-1 0 0,1 1 1 0 0,-1-1 0 0 0,0 0-1 0 0,1 1 1 0 0,-1-1 0 0 0,1 0-1 0 0,-1 0 1 0 0,1 1 0 0 0,0-1-1 0 0,-1 0 1 0 0,1 0 0 0 0,0 0-1 0 0,0 0 1 0 0,0 0 0 0 0,0 0-1 0 0,0 0 1 0 0,0 0 0 0 0,0 0-1 0 0,0 0 1 0 0,0-1 0 0 0,1 1-1 0 0,-1 0 1 0 0,0-1 0 0 0,0 1-1 0 0,1-1 1 0 0,-1 1 0 0 0,0-1-1 0 0,1 0 1 0 0,-1 1 0 0 0,0-1-1 0 0,3 0 1 0 0,8 1 1101 0 0,1 0 0 0 0,-1 1 1 0 0,24 7-1 0 0,-24-6-915 0 0,1 0 0 0 0,-1 0 0 0 0,26 1 0 0 0,-19-6 127 0 0,0 0-1 0 0,0-1 1 0 0,30-8-1 0 0,-24 4 122 0 0,33-3 0 0 0,54-7-162 0 0,-60 8-96 0 0,59-2-1 0 0,33-6-42 0 0,-98 10-60 0 0,76-4 0 0 0,26 21 127 0 0,-94-4-187 0 0,71-3 0 0 0,-69-2 107 0 0,0 1 1 0 0,64 13 0 0 0,-34-4 2 0 0,149 22-114 0 0,-172-25-61 0 0,96 2-1 0 0,-34-4 96 0 0,-76-2-45 0 0,0-1 0 0 0,0-3 0 0 0,1-2 0 0 0,75-12 0 0 0,-60 3-10 0 0,64-2 1 0 0,-54 7-31 0 0,11 5-25 0 0,-7 1 0 0 0,78-13 0 0 0,-142 10 0 0 0,0 1 0 0 0,1 1 0 0 0,-1 1 0 0 0,0 0 0 0 0,0 0 0 0 0,1 2 0 0 0,-1 0 0 0 0,0 0 0 0 0,18 7 0 0 0,-6 0 4 0 0,1-1-1 0 0,-1-2 1 0 0,33 4 0 0 0,85 2 52 0 0,-91-9 222 0 0,130 2 198 0 0,-153-6-442 0 0,0-2 0 0 0,0-1-1 0 0,59-16 1 0 0,-62 14-34 0 0,1 0 0 0 0,37-1 0 0 0,-45 5 0 0 0,12-1 31 0 0,35 4 0 0 0,9-1-18 0 0,-28 0 12 0 0,86 12 0 0 0,-77-6-22 0 0,-4-4 18 0 0,-1-2 0 0 0,1-3 0 0 0,80-14 0 0 0,57-4 23 0 0,-18 21-23 0 0,-88 1 1 0 0,111-12-1 0 0,-123 0-5 0 0,1 4 0 0 0,0 3 0 0 0,77 5 0 0 0,-87 5 0 0 0,-1-4 0 0 0,1-2 0 0 0,119-16 0 0 0,-155 13 226 0 0,1 2 1 0 0,-1 1-1 0 0,1 1 0 0 0,54 9 0 0 0,24 2-1414 0 0,-4-11 1212 0 0,115-15 0 0 0,-85 4-87 0 0,124 1 47 0 0,-234 8 0 0 0,0 2 0 0 0,0 1 0 0 0,-1 0 0 0 0,1 2 0 0 0,35 10 0 0 0,-42-8-6 0 0,0 0-1 0 0,0 2 1 0 0,24 14-1 0 0,-26-13 14 0 0,1-1-1 0 0,1 0 1 0 0,23 8-1 0 0,-33-14-10 0 0,-1-1 0 0 0,1 0-1 0 0,-1-1 1 0 0,1 1 0 0 0,-1-1-1 0 0,1 0 1 0 0,-1 0 0 0 0,1-1-1 0 0,-1 0 1 0 0,1 0 0 0 0,-1 0-1 0 0,11-4 1 0 0,5-1 60 0 0,-20 6-57 0 0,-1 0 0 0 0,1 1 0 0 0,-1-1 0 0 0,1 0 0 0 0,0 0 0 0 0,-1 1 0 0 0,1-1 0 0 0,-1 0 0 0 0,1 1 0 0 0,-1-1 0 0 0,1 1 0 0 0,-1-1 0 0 0,1 1 0 0 0,-1-1-1 0 0,1 1 1 0 0,-1-1 0 0 0,0 1 0 0 0,1-1 0 0 0,-1 1 0 0 0,0 0 0 0 0,1-1 0 0 0,-1 1 0 0 0,0 0 0 0 0,0-1 0 0 0,0 1 0 0 0,1 0 0 0 0,-1-1 0 0 0,0 1 0 0 0,0 0 0 0 0,0-1 0 0 0,0 2 0 0 0,2 23-1087 0 0,-3-9-199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6:32.834"/>
    </inkml:context>
    <inkml:brush xml:id="br0">
      <inkml:brushProperty name="width" value="0.1" units="cm"/>
      <inkml:brushProperty name="height" value="0.1" units="cm"/>
      <inkml:brushProperty name="color" value="#66CC00"/>
    </inkml:brush>
  </inkml:definitions>
  <inkml:trace contextRef="#ctx0" brushRef="#br0">31 181 2615 0 0,'-3'1'65'0'0,"0"1"-1"0"0,1-1 1 0 0,-1 1-1 0 0,1 0 0 0 0,0 0 1 0 0,-1 0-1 0 0,1 0 0 0 0,-2 3 1 0 0,3-5-26 0 0,1 1 0 0 0,-1 0 0 0 0,0 0 0 0 0,1 0 0 0 0,-1 0-1 0 0,1 0 1 0 0,-1 0 0 0 0,1 0 0 0 0,0 1 0 0 0,-1-1 0 0 0,1 0 0 0 0,0 0 0 0 0,0 0 0 0 0,0 0 0 0 0,0 0 0 0 0,0 0 0 0 0,0 1 0 0 0,0-1 0 0 0,0 0 0 0 0,0 0 0 0 0,0 0 0 0 0,1 0 0 0 0,-1 0 0 0 0,1 0-1 0 0,-1 1 1 0 0,3-2 254 0 0,0 0 0 0 0,0-1 0 0 0,-1 1-1 0 0,1-1 1 0 0,0 0 0 0 0,-1 0-1 0 0,1 0 1 0 0,-1-1 0 0 0,1 1 0 0 0,3-3-1 0 0,17-9 427 0 0,0 2 0 0 0,0 1 1 0 0,1 1-1 0 0,44-11 0 0 0,-58 17-632 0 0,14-2 69 0 0,0 1 0 0 0,0 1 0 0 0,31 0-1 0 0,-2 0 399 0 0,-12 2-260 0 0,80 8 0 0 0,-90-4-244 0 0,80 15 51 0 0,-84-12-17 0 0,1 0-1 0 0,0-3 1 0 0,45 2 0 0 0,77-14 629 0 0,69 0-316 0 0,67 4-333 0 0,-259 5-58 0 0,-1 2-1 0 0,30 5 0 0 0,19 2 75 0 0,171-10 124 0 0,-221 0-200 0 0,52 2 10 0 0,149 22 0 0 0,-43-1 10 0 0,-141-20-20 0 0,0-1 0 0 0,57-6 0 0 0,196-21 60 0 0,-113 15 12 0 0,9 0 147 0 0,293-31 28 0 0,-395 32-230 0 0,135-33 0 0 0,-146 25-10 0 0,1 3 0 0 0,116-7-1 0 0,-40 21-10 0 0,162-11 0 0 0,-263 8 0 0 0,109 4 0 0 0,54 23 0 0 0,60-7 0 0 0,-86-9 0 0 0,-151-2 0 0 0,0 2 0 0 0,48 15 0 0 0,-45-10 0 0 0,66 9 0 0 0,-66-18 16 0 0,-1-2 0 0 0,1-1 0 0 0,57-9 0 0 0,256-5-16 0 0,-263 19 0 0 0,-61-2 0 0 0,-1-1 0 0 0,43-3 0 0 0,187-42 124 0 0,-227 37-120 0 0,9 0-4 0 0,78-1 0 0 0,0 0 0 0 0,-114 6-198 0 0,25-3 552 0 0,62 1 0 0 0,-83 4-624 0 0,0 0 0 0 0,0 1 1 0 0,18 5-1 0 0,-23-5-529 0 0,1 0-1 0 0,-1 1 1 0 0,0 0 0 0 0,0 0 0 0 0,0 1 0 0 0,10 8-1 0 0,7 9-2668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6:38.994"/>
    </inkml:context>
    <inkml:brush xml:id="br0">
      <inkml:brushProperty name="width" value="0.1" units="cm"/>
      <inkml:brushProperty name="height" value="0.1" units="cm"/>
      <inkml:brushProperty name="color" value="#66CC00"/>
    </inkml:brush>
  </inkml:definitions>
  <inkml:trace contextRef="#ctx0" brushRef="#br0">0 9 3223 0 0,'3'-8'2224'0'0,"-3"9"-2186"0"0,0-1-1 0 0,0 1 1 0 0,-1 0 0 0 0,1 0 0 0 0,0 0-1 0 0,0-1 1 0 0,0 1 0 0 0,1 0-1 0 0,-1 0 1 0 0,0 0 0 0 0,0-1 0 0 0,0 1-1 0 0,1 0 1 0 0,-1 0 0 0 0,0-1 0 0 0,1 1-1 0 0,-1 0 1 0 0,0 0 0 0 0,1-1 0 0 0,-1 1-1 0 0,1-1 1 0 0,-1 1 0 0 0,1 0-1 0 0,0-1 1 0 0,-1 1 0 0 0,1-1 0 0 0,0 1-1 0 0,7 3 102 0 0,-1-1-1 0 0,1 0 1 0 0,-1 0-1 0 0,1-1 1 0 0,0 0 0 0 0,0 0-1 0 0,0-1 1 0 0,13 1-1 0 0,18 3 415 0 0,14 8-69 0 0,-32-7-339 0 0,0-1 1 0 0,33 3-1 0 0,7-6 258 0 0,46 5 488 0 0,-57-3-562 0 0,63-4 1 0 0,10 0 341 0 0,-33 10-551 0 0,28 0 16 0 0,-23-14-123 0 0,-66 2-6 0 0,0 0 0 0 0,0 2 1 0 0,0 1-1 0 0,0 2 1 0 0,-1 0-1 0 0,37 10 0 0 0,-19 2-7 0 0,-1-1 0 0 0,1-1 0 0 0,47 6 0 0 0,-20-10 0 0 0,-35-6 0 0 0,-2 2 0 0 0,1 1 0 0 0,67 22 0 0 0,107 39 0 0 0,-166-56 0 0 0,0-3 0 0 0,83 5 0 0 0,204 4 54 0 0,-215-10-44 0 0,-57-7 30 0 0,1-3 0 0 0,-1-3 0 0 0,77-16 0 0 0,-77 10 0 0 0,0 3 0 0 0,0 3 0 0 0,81 2 0 0 0,-35 7-36 0 0,0-5-1 0 0,133-18 1 0 0,-199 17 13 0 0,1 2-1 0 0,56 4 1 0 0,-44 0-14 0 0,20-2 197 0 0,0-3 0 0 0,-1-4 0 0 0,91-18 0 0 0,-159 24-182 0 0,0-1-1 0 0,0 0 1 0 0,0 1-1 0 0,0 0 1 0 0,0 0 0 0 0,0 0-1 0 0,-1 0 1 0 0,1 1-1 0 0,0 0 1 0 0,0-1-1 0 0,0 1 1 0 0,0 1-1 0 0,-1-1 1 0 0,1 1-1 0 0,-1-1 1 0 0,1 1-1 0 0,-1 0 1 0 0,5 4 0 0 0,-4-3-495 0 0,-1 0 0 0 0,0 0 0 0 0,0 0 0 0 0,0 1 0 0 0,-1-1 0 0 0,1 1 0 0 0,-1 0 0 0 0,0 0 0 0 0,0 0 0 0 0,2 5 0 0 0,3 14-2594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6:49.630"/>
    </inkml:context>
    <inkml:brush xml:id="br0">
      <inkml:brushProperty name="width" value="0.1" units="cm"/>
      <inkml:brushProperty name="height" value="0.1" units="cm"/>
      <inkml:brushProperty name="color" value="#66CC00"/>
    </inkml:brush>
  </inkml:definitions>
  <inkml:trace contextRef="#ctx0" brushRef="#br0">1 224 919 0 0,'1'-1'54'0'0,"0"0"-1"0"0,0 0 0 0 0,-1 0 0 0 0,1 0 0 0 0,1 0 0 0 0,-1 0 1 0 0,0 0-1 0 0,0 1 0 0 0,0-1 0 0 0,0 0 0 0 0,1 1 1 0 0,-1-1-1 0 0,0 1 0 0 0,0-1 0 0 0,1 1 0 0 0,1-1 0 0 0,27-3 1596 0 0,-22 3-1732 0 0,43-6 560 0 0,61-17-1 0 0,-88 17-98 0 0,0-1 0 0 0,0-1 0 0 0,-2-2 0 0 0,37-20-1 0 0,-31 14 189 0 0,1 1 0 0 0,1 1 0 0 0,1 2 0 0 0,40-13 0 0 0,-49 20-438 0 0,0 1 0 0 0,1 1 0 0 0,-1 1 0 0 0,1 0 0 0 0,-1 2 0 0 0,1 1 0 0 0,28 3 0 0 0,60 7 169 0 0,178-6 0 0 0,-206-3 2 0 0,1 4-1 0 0,94 18 0 0 0,-41-4-227 0 0,162-2 253 0 0,-177-13-70 0 0,129 20 0 0 0,-186-13-217 0 0,0-3 0 0 0,1-2 1 0 0,127-6-1 0 0,-117-3 47 0 0,117 9 0 0 0,4 0 105 0 0,52-19-45 0 0,-193 13-115 0 0,-1 2 0 0 0,1 2 1 0 0,58 13-1 0 0,-49-8-18 0 0,-58-8-9 0 0,4 2 19 0 0,0-1 0 0 0,1-1-1 0 0,-1 0 1 0 0,1-1 0 0 0,-1 0 0 0 0,1-1 0 0 0,-1 0 0 0 0,16-4 0 0 0,-20 1 124 0 0,-7 5-130 0 0,-2 8-678 0 0,0-1-216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7:49.940"/>
    </inkml:context>
    <inkml:brush xml:id="br0">
      <inkml:brushProperty name="width" value="0.1" units="cm"/>
      <inkml:brushProperty name="height" value="0.1" units="cm"/>
      <inkml:brushProperty name="color" value="#66CC00"/>
    </inkml:brush>
  </inkml:definitions>
  <inkml:trace contextRef="#ctx0" brushRef="#br0">0 61 919 0 0,'12'-5'619'0'0,"0"-1"0"0"0,0 1-1 0 0,0 1 1 0 0,0 0 0 0 0,1 1-1 0 0,15-2 1 0 0,-10 4-576 0 0,1 1 1 0 0,-1 1-1 0 0,0 1 0 0 0,1 1 0 0 0,-1 0 0 0 0,22 8 1 0 0,18 2 114 0 0,40 0 867 0 0,-1-4-1 0 0,131-5 1 0 0,-189-4-972 0 0,191 12 358 0 0,3 0-153 0 0,207 6 333 0 0,-47 19-303 0 0,57-17-32 0 0,11 13-139 0 0,-273-12-117 0 0,-24-2 0 0 0,-34-7 0 0 0,151 9 0 0 0,41-2 0 0 0,-178-8 0 0 0,-143-11 2 0 0,355 18 496 0 0,203-28-886 0 0,137-26 388 0 0,-597 32 0 0 0,600 30 0 0 0,-345-16 32 0 0,1-24 0 0 0,310-32 43 0 0,-463 20-18 0 0,-19 2-50 0 0,-15 14 72 0 0,-26 3-41 0 0,194-12 60 0 0,-6 1-4 0 0,363-22 88 0 0,-389 15-146 0 0,-92 4 56 0 0,82 13-79 0 0,-66 3-16 0 0,404 11 67 0 0,-357-5-64 0 0,-130-4 0 0 0,106-1 0 0 0,99 0 0 0 0,-325 5 1 0 0,393 13 62 0 0,-194-15-63 0 0,-32-2 0 0 0,392-18 64 0 0,-296 9-55 0 0,83-7 46 0 0,-272 14-55 0 0,173 14 0 0 0,41-1 0 0 0,-209-11 0 0 0,116 12 0 0 0,37 22 0 0 0,-223-26 0 0 0,38 2 0 0 0,1-4 0 0 0,79-6 0 0 0,25 0 0 0 0,461-19 0 0 0,-301-5 64 0 0,-45 5-64 0 0,-272 20-19 0 0,-1 0 0 0 0,1 2-1 0 0,-1 0 1 0 0,1 2 0 0 0,-1 0-1 0 0,1 1 1 0 0,-1 1 0 0 0,0 0-1 0 0,35 14 1 0 0,-30-5-108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7:52.213"/>
    </inkml:context>
    <inkml:brush xml:id="br0">
      <inkml:brushProperty name="width" value="0.1" units="cm"/>
      <inkml:brushProperty name="height" value="0.1" units="cm"/>
      <inkml:brushProperty name="color" value="#66CC00"/>
    </inkml:brush>
  </inkml:definitions>
  <inkml:trace contextRef="#ctx0" brushRef="#br0">1 56 919 0 0,'176'-9'2854'0'0,"188"13"-556"0"0,-137-8-1159 0 0,-114-1-735 0 0,461-3 741 0 0,-321-5-1024 0 0,138-3 70 0 0,-117 11-153 0 0,219 6 52 0 0,65 36-90 0 0,-296-6 0 0 0,35 2 0 0 0,-86-15-2 0 0,-111-7 35 0 0,123-2 0 0 0,-117-21 207 0 0,4 0 147 0 0,-97 12-362 0 0,-1 0 0 0 0,1 1 0 0 0,-1 0 0 0 0,1 1 0 0 0,-1 0 0 0 0,21 7 0 0 0,-14 0-133 0 0,1 4-2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8:06.311"/>
    </inkml:context>
    <inkml:brush xml:id="br0">
      <inkml:brushProperty name="width" value="0.1" units="cm"/>
      <inkml:brushProperty name="height" value="0.1" units="cm"/>
      <inkml:brushProperty name="color" value="#66CC00"/>
    </inkml:brush>
  </inkml:definitions>
  <inkml:trace contextRef="#ctx0" brushRef="#br0">1 67 455 0 0,'7'-13'0'0'0,"2"0"0"0"0,2 2 0 0 0,2 4 0 0 0,4-2 552 0 0,-5 1 72 0 0,-2 5 16 0 0,-3 1 0 0 0,0 2-416 0 0,1 0-72 0 0,3 2-24 0 0,7 0-1024 0 0,7 1-200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8:40.602"/>
    </inkml:context>
    <inkml:brush xml:id="br0">
      <inkml:brushProperty name="width" value="0.1" units="cm"/>
      <inkml:brushProperty name="height" value="0.1" units="cm"/>
      <inkml:brushProperty name="color" value="#66CC00"/>
    </inkml:brush>
  </inkml:definitions>
  <inkml:trace contextRef="#ctx0" brushRef="#br0">1 143 919 0 0,'13'-6'724'0'0,"0"2"-1"0"0,0 0 0 0 0,1 0 1 0 0,17-2-1 0 0,-13 3-460 0 0,-10 2 95 0 0,-1 1-1 0 0,1 0 0 0 0,0 0 1 0 0,0 1-1 0 0,0 0 0 0 0,13 3 1 0 0,8 2 171 0 0,11 1 16 0 0,-27-4-326 0 0,0-1-1 0 0,25 2 1 0 0,87 2 669 0 0,28 0-192 0 0,-102-9-508 0 0,0-2 0 0 0,0-2 0 0 0,85-25 0 0 0,-118 29-68 0 0,0 0 0 0 0,0 1 0 0 0,0 1 0 0 0,0 1 0 0 0,1 1 0 0 0,34 5 0 0 0,5-1-85 0 0,58 8 194 0 0,-73-7-92 0 0,-1-2 0 0 0,57-1 0 0 0,-3-5 43 0 0,29-1 91 0 0,155-14 478 0 0,-57 8-434 0 0,-168 7-240 0 0,38-5 100 0 0,90-6 78 0 0,2-1-170 0 0,-87 7-18 0 0,-9 1-55 0 0,279-38 235 0 0,-321 38-245 0 0,0 2 0 0 0,0 1 0 0 0,73 7 0 0 0,-27 11 0 0 0,-44-6 0 0 0,1-2 0 0 0,51 0 0 0 0,-46-8 13 0 0,-30-1 0 0 0,0 2 0 0 0,0 1 0 0 0,32 5-1 0 0,96 10 14 0 0,-45-7 130 0 0,-30-1-11 0 0,-1-4 1 0 0,97-6 0 0 0,17 2-1 0 0,-33 1-37 0 0,-37 6-78 0 0,-33-1 4 0 0,115-8 45 0 0,-168 1-40 0 0,203 10 10 0 0,-37 2-24 0 0,-143-11-19 0 0,201-6 52 0 0,-146 6-58 0 0,-47 2 0 0 0,-62-2 0 0 0,24-1 13 0 0,0 2 0 0 0,0 1 0 0 0,-1 1-1 0 0,30 7 1 0 0,-25-2-13 0 0,1-1 0 0 0,0-2 0 0 0,0-1 0 0 0,0-2 0 0 0,0-1 0 0 0,57-6 0 0 0,-76 3 1 0 0,139-12 32 0 0,-125 13-25 0 0,0 1-1 0 0,0 2 1 0 0,41 7-1 0 0,-57-7-55 0 0,-4-1-224 0 0,0 1-1 0 0,0 0 1 0 0,1 0-1 0 0,10 6 1 0 0,-17-7 121 0 0,0 0 0 0 0,0 0 0 0 0,0 0-1 0 0,0 1 1 0 0,0-1 0 0 0,-1 1 0 0 0,1-1 0 0 0,0 1 0 0 0,-1 0-1 0 0,1-1 1 0 0,-1 1 0 0 0,0 0 0 0 0,1 0 0 0 0,-1 0 0 0 0,0 0-1 0 0,0 0 1 0 0,0 0 0 0 0,-1 1 0 0 0,1-1 0 0 0,0 0-1 0 0,-1 3 1 0 0,1 14-4985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8:45.660"/>
    </inkml:context>
    <inkml:brush xml:id="br0">
      <inkml:brushProperty name="width" value="0.1" units="cm"/>
      <inkml:brushProperty name="height" value="0.1" units="cm"/>
      <inkml:brushProperty name="color" value="#66CC00"/>
    </inkml:brush>
  </inkml:definitions>
  <inkml:trace contextRef="#ctx0" brushRef="#br0">0 24 3167 0 0,'0'0'240'0'0,"11"-4"1960"0"0,14 11-1710 0 0,-1-2 0 0 0,1-1 0 0 0,0-1 0 0 0,0-1 0 0 0,0-1 0 0 0,35-4 0 0 0,141-9 304 0 0,-181 13-710 0 0,1 1-1 0 0,25 6 1 0 0,22 2-15 0 0,14-7 319 0 0,-46-2-27 0 0,62 8 0 0 0,-89-8-350 0 0,21 6 21 0 0,2-2 0 0 0,-1-1 0 0 0,1-2 0 0 0,-1-1-1 0 0,49-4 1 0 0,204-27 736 0 0,-46 28-693 0 0,-192 4 1 0 0,181 2 477 0 0,-83-8-395 0 0,79-5 58 0 0,-170 7-116 0 0,101 8 0 0 0,-77 0-29 0 0,1-3 0 0 0,91-9 0 0 0,16 2 43 0 0,-39 3-47 0 0,11 5-67 0 0,-47-9 64 0 0,0 5 0 0 0,211 29 0 0 0,-86 16-64 0 0,-168-29 0 0 0,-25-6 32 0 0,47 6 0 0 0,45 7-32 0 0,-56-9 0 0 0,-28-7 16 0 0,1-2 0 0 0,0-2 0 0 0,76-5 0 0 0,-29-10 24 0 0,-48 5 9 0 0,57 0 1 0 0,-100 7-35 0 0,18 0 36 0 0,45 5 0 0 0,-33-1-51 0 0,1-2 0 0 0,57-4 0 0 0,-56 0 0 0 0,-1 2 0 0 0,52 6 0 0 0,2 3 0 0 0,181-6 0 0 0,-38-3 0 0 0,-28 22 60 0 0,-63-5-56 0 0,-57-13 50 0 0,103-9 0 0 0,-173 4-44 0 0,37-2 27 0 0,83 6 0 0 0,-80 0-10 0 0,1-2 1 0 0,-1-3-1 0 0,1-2 0 0 0,63-14 0 0 0,17 4-27 0 0,-43 3 73 0 0,-52 8-14 0 0,49-11 1 0 0,-39 4-4 0 0,68-3-1 0 0,30-4 34 0 0,128-21 110 0 0,-268 37-198 0 0,270-8 62 0 0,-239 9-51 0 0,91-7 18 0 0,-79 2-18 0 0,67 4-1 0 0,96 5 24 0 0,-21-1-6 0 0,352 20 35 0 0,-376-13 1 0 0,100 3 62 0 0,-159-15-103 0 0,-56-1 2 0 0,0 3 0 0 0,0 2 0 0 0,75 12 0 0 0,-97-9-26 0 0,66 1 0 0 0,-51-4 0 0 0,49 2 22 0 0,1-4-1 0 0,119-15 0 0 0,-130 8 7 0 0,127 4-1 0 0,-118 4-18 0 0,-37 2-9 0 0,0 3 0 0 0,96 22 0 0 0,-104-21 0 0 0,1-2 0 0 0,-1-3 0 0 0,58-4 0 0 0,-17 1 0 0 0,450 15 119 0 0,-532-14-110 0 0,179 14 16 0 0,68 1 14 0 0,-6-7 26 0 0,-215-7-55 0 0,65 6 39 0 0,-44-2 12 0 0,112-6 0 0 0,-40-10-24 0 0,223 10 0 0 0,-254 3-37 0 0,1-4 0 0 0,112-18 0 0 0,-194 18 0 0 0,48-1 0 0 0,0 2 0 0 0,94 12 0 0 0,-26-1 0 0 0,48-16 32 0 0,-103 2-10 0 0,-38 4-21 0 0,0 1 1 0 0,0 2 0 0 0,-1 3 0 0 0,1 0-1 0 0,48 16 1 0 0,-9-3-2 0 0,1-3 0 0 0,1-5 0 0 0,0-3 0 0 0,158-4 0 0 0,-169-7 8 0 0,194-19 48 0 0,27-23 72 0 0,183-17 0 0 0,-375 52-113 0 0,-28 4 10 0 0,79-17-1 0 0,-106 13-5 0 0,0 3 0 0 0,0 1-1 0 0,92 1 1 0 0,-29 6 2 0 0,-1-5 1 0 0,117-19-1 0 0,-161 17-4 0 0,-1 3 0 0 0,65 6 1 0 0,-122-3-17 0 0,88 4-9 0 0,6 1 53 0 0,0-4 1 0 0,104-13-1 0 0,-98 0 46 0 0,117 2 0 0 0,-164 10-82 0 0,140-4-8 0 0,-109-4-1 0 0,-26 2 0 0 0,0 2 0 0 0,83 6 0 0 0,-100 2 0 0 0,-1-2 0 0 0,1-2 0 0 0,57-8 0 0 0,-15-4 12 0 0,-10 0 14 0 0,109-2 0 0 0,-182 13-24 0 0,0 2 0 0 0,0-1 0 0 0,0 1 0 0 0,0-1 0 0 0,9 4 0 0 0,-14-4-9 0 0,0 0 0 0 0,0 1 0 0 0,-1-1 0 0 0,1 1 0 0 0,0-1 0 0 0,0 0 0 0 0,0 1 0 0 0,0-1 0 0 0,-1 1 0 0 0,1 0 0 0 0,0-1 0 0 0,-1 1 0 0 0,1 0 0 0 0,0-1 0 0 0,-1 1 0 0 0,1 0 0 0 0,-1 0 0 0 0,1 0 0 0 0,-1-1 0 0 0,1 1 0 0 0,-1 0-1 0 0,0 0 1 0 0,1 0 0 0 0,-1 0 0 0 0,0 0 0 0 0,0 0 0 0 0,0 0 0 0 0,0 0 0 0 0,0 0 0 0 0,0-1 0 0 0,0 1 0 0 0,0 0 0 0 0,0 0 0 0 0,0 0 0 0 0,0 0 0 0 0,0 0 0 0 0,-1 0 0 0 0,1 0 0 0 0,0 0 0 0 0,-1 0 0 0 0,1-1 0 0 0,-2 3 0 0 0,-23 36-4939 0 0,8-17-418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8T23:49:06.977"/>
    </inkml:context>
    <inkml:brush xml:id="br0">
      <inkml:brushProperty name="width" value="0.1" units="cm"/>
      <inkml:brushProperty name="height" value="0.1" units="cm"/>
      <inkml:brushProperty name="color" value="#66CC00"/>
    </inkml:brush>
  </inkml:definitions>
  <inkml:trace contextRef="#ctx0" brushRef="#br0">1 43 3279 0 0,'33'13'499'0'0,"-10"-5"-286"0"0,0-1 0 0 0,1-1 0 0 0,-1 0 1 0 0,1-2-1 0 0,42 1 0 0 0,-22-7 477 0 0,1-2 0 0 0,55-12 0 0 0,-93 15-635 0 0,93-17 601 0 0,1 5-1 0 0,191-1 1 0 0,-57 4-22 0 0,-36-1-340 0 0,167 25-156 0 0,-121-11-46 0 0,29 3 16 0 0,140 4 100 0 0,-300-10-170 0 0,-29 4-14 0 0,86 15 0 0 0,-33-3 2 0 0,-53-12-13 0 0,140-11 0 0 0,40 1 36 0 0,-195 10 0 0 0,6 1-42 0 0,85-6 1 0 0,-52-7-163 0 0,58-4 331 0 0,179 8 0 0 0,-277 5-104 0 0,82-9 1 0 0,-58 1-82 0 0,-21 7 25 0 0,0 3 0 0 0,0 3 0 0 0,119 25 0 0 0,-148-24-5 0 0,0-2 0 0 0,80-1-1 0 0,85-18 22 0 0,111 8 52 0 0,-186 8-50 0 0,72-14 45 0 0,-104 4-84 0 0,-49 7 5 0 0,0 3 0 0 0,86 14 0 0 0,-75-8 0 0 0,74 2 0 0 0,118-23 0 0 0,-219 10 13 0 0,0 1-1 0 0,61 6 1 0 0,72 17 81 0 0,-101-11-98 0 0,8-4 20 0 0,1-3 0 0 0,85-8 0 0 0,-3 0 0 0 0,-6 10 12 0 0,32-2 8 0 0,113-19 60 0 0,3-1 0 0 0,36-12 219 0 0,-300 25-246 0 0,79-4 59 0 0,191 10 0 0 0,-74-8-59 0 0,-16 0-74 0 0,8 29 5 0 0,-7-1 0 0 0,-41-30 68 0 0,-134 4-56 0 0,0 1 0 0 0,0 3 0 0 0,0 1 0 0 0,59 9 0 0 0,146 44 116 0 0,-217-50-107 0 0,0-3 0 0 0,-1 0 0 0 0,52-7 1 0 0,-40 3 11 0 0,6 0-32 0 0,1 2 1 0 0,0 2 0 0 0,0 2 0 0 0,0 2 0 0 0,60 15-1 0 0,-83-14 6 0 0,2 0 1 0 0,-1-2-1 0 0,0-1 0 0 0,1-1 0 0 0,-1-2 0 0 0,1 0 0 0 0,0-2 0 0 0,31-6 0 0 0,20-4 25 0 0,-1 3 0 0 0,2 4 0 0 0,-1 3 0 0 0,0 4 0 0 0,82 12 0 0 0,-93-9 10 0 0,-1-3-1 0 0,103-10 0 0 0,-91 2 19 0 0,105 6-1 0 0,-61 12 35 0 0,-36-3-70 0 0,121-2-1 0 0,-47-18 29 0 0,150 0 88 0 0,-180 11-60 0 0,163-21 0 0 0,-145 7-48 0 0,197-10 96 0 0,43-16-128 0 0,-271 19 25 0 0,-73 12 0 0 0,52-5 0 0 0,-94 14-68 0 0,0 0 1 0 0,-1 0-1 0 0,1 0 1 0 0,0 0-1 0 0,-1 0 0 0 0,1 0 1 0 0,0 1-1 0 0,-1-1 0 0 0,1 1 1 0 0,0 0-1 0 0,-1 0 1 0 0,1 0-1 0 0,-1 0 0 0 0,0 0 1 0 0,1 0-1 0 0,-1 1 1 0 0,0-1-1 0 0,0 1 0 0 0,1 0 1 0 0,-1 0-1 0 0,-1 0 1 0 0,1 0-1 0 0,3 3 0 0 0,0 6-1145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12353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320799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832856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614568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913980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10198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4101904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55706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133611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466862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907335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118794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1805768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139589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1248427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27</a:t>
            </a:fld>
            <a:endParaRPr lang="en-US"/>
          </a:p>
        </p:txBody>
      </p:sp>
    </p:spTree>
    <p:extLst>
      <p:ext uri="{BB962C8B-B14F-4D97-AF65-F5344CB8AC3E}">
        <p14:creationId xmlns:p14="http://schemas.microsoft.com/office/powerpoint/2010/main" val="638224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28</a:t>
            </a:fld>
            <a:endParaRPr lang="en-US"/>
          </a:p>
        </p:txBody>
      </p:sp>
    </p:spTree>
    <p:extLst>
      <p:ext uri="{BB962C8B-B14F-4D97-AF65-F5344CB8AC3E}">
        <p14:creationId xmlns:p14="http://schemas.microsoft.com/office/powerpoint/2010/main" val="311504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356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198243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085242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60343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77861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65011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3/9/2023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3/9/2023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3/9/2023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3/9/2023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3/9/2023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3/9/2023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3/9/2023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3/9/2023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3/9/2023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3/9/2023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3/9/2023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3/9/2023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17" Type="http://schemas.openxmlformats.org/officeDocument/2006/relationships/image" Target="../media/image174.png"/><Relationship Id="rId21" Type="http://schemas.openxmlformats.org/officeDocument/2006/relationships/image" Target="../media/image126.png"/><Relationship Id="rId42" Type="http://schemas.openxmlformats.org/officeDocument/2006/relationships/customXml" Target="../ink/ink133.xml"/><Relationship Id="rId63" Type="http://schemas.openxmlformats.org/officeDocument/2006/relationships/image" Target="../media/image147.png"/><Relationship Id="rId84" Type="http://schemas.openxmlformats.org/officeDocument/2006/relationships/customXml" Target="../ink/ink154.xml"/><Relationship Id="rId138" Type="http://schemas.openxmlformats.org/officeDocument/2006/relationships/customXml" Target="../ink/ink181.xml"/><Relationship Id="rId159" Type="http://schemas.openxmlformats.org/officeDocument/2006/relationships/image" Target="../media/image195.png"/><Relationship Id="rId107" Type="http://schemas.openxmlformats.org/officeDocument/2006/relationships/image" Target="../media/image169.png"/><Relationship Id="rId11" Type="http://schemas.openxmlformats.org/officeDocument/2006/relationships/image" Target="../media/image121.png"/><Relationship Id="rId32" Type="http://schemas.openxmlformats.org/officeDocument/2006/relationships/customXml" Target="../ink/ink128.xml"/><Relationship Id="rId53" Type="http://schemas.openxmlformats.org/officeDocument/2006/relationships/image" Target="../media/image142.png"/><Relationship Id="rId74" Type="http://schemas.openxmlformats.org/officeDocument/2006/relationships/customXml" Target="../ink/ink149.xml"/><Relationship Id="rId128" Type="http://schemas.openxmlformats.org/officeDocument/2006/relationships/customXml" Target="../ink/ink176.xml"/><Relationship Id="rId149" Type="http://schemas.openxmlformats.org/officeDocument/2006/relationships/image" Target="../media/image190.png"/><Relationship Id="rId5" Type="http://schemas.openxmlformats.org/officeDocument/2006/relationships/image" Target="../media/image118.png"/><Relationship Id="rId95" Type="http://schemas.openxmlformats.org/officeDocument/2006/relationships/image" Target="../media/image163.png"/><Relationship Id="rId160" Type="http://schemas.openxmlformats.org/officeDocument/2006/relationships/customXml" Target="../ink/ink192.xml"/><Relationship Id="rId22" Type="http://schemas.openxmlformats.org/officeDocument/2006/relationships/customXml" Target="../ink/ink123.xml"/><Relationship Id="rId43" Type="http://schemas.openxmlformats.org/officeDocument/2006/relationships/image" Target="../media/image137.png"/><Relationship Id="rId64" Type="http://schemas.openxmlformats.org/officeDocument/2006/relationships/customXml" Target="../ink/ink144.xml"/><Relationship Id="rId118" Type="http://schemas.openxmlformats.org/officeDocument/2006/relationships/customXml" Target="../ink/ink171.xml"/><Relationship Id="rId139" Type="http://schemas.openxmlformats.org/officeDocument/2006/relationships/image" Target="../media/image185.png"/><Relationship Id="rId85" Type="http://schemas.openxmlformats.org/officeDocument/2006/relationships/image" Target="../media/image158.png"/><Relationship Id="rId150" Type="http://schemas.openxmlformats.org/officeDocument/2006/relationships/customXml" Target="../ink/ink187.xml"/><Relationship Id="rId12" Type="http://schemas.openxmlformats.org/officeDocument/2006/relationships/customXml" Target="../ink/ink118.xml"/><Relationship Id="rId17" Type="http://schemas.openxmlformats.org/officeDocument/2006/relationships/image" Target="../media/image124.png"/><Relationship Id="rId33" Type="http://schemas.openxmlformats.org/officeDocument/2006/relationships/image" Target="../media/image132.png"/><Relationship Id="rId38" Type="http://schemas.openxmlformats.org/officeDocument/2006/relationships/customXml" Target="../ink/ink131.xml"/><Relationship Id="rId59" Type="http://schemas.openxmlformats.org/officeDocument/2006/relationships/image" Target="../media/image145.png"/><Relationship Id="rId103" Type="http://schemas.openxmlformats.org/officeDocument/2006/relationships/image" Target="../media/image167.png"/><Relationship Id="rId108" Type="http://schemas.openxmlformats.org/officeDocument/2006/relationships/customXml" Target="../ink/ink166.xml"/><Relationship Id="rId124" Type="http://schemas.openxmlformats.org/officeDocument/2006/relationships/customXml" Target="../ink/ink174.xml"/><Relationship Id="rId129" Type="http://schemas.openxmlformats.org/officeDocument/2006/relationships/image" Target="../media/image180.png"/><Relationship Id="rId54" Type="http://schemas.openxmlformats.org/officeDocument/2006/relationships/customXml" Target="../ink/ink139.xml"/><Relationship Id="rId70" Type="http://schemas.openxmlformats.org/officeDocument/2006/relationships/customXml" Target="../ink/ink147.xml"/><Relationship Id="rId75" Type="http://schemas.openxmlformats.org/officeDocument/2006/relationships/image" Target="../media/image153.png"/><Relationship Id="rId91" Type="http://schemas.openxmlformats.org/officeDocument/2006/relationships/image" Target="../media/image161.png"/><Relationship Id="rId96" Type="http://schemas.openxmlformats.org/officeDocument/2006/relationships/customXml" Target="../ink/ink160.xml"/><Relationship Id="rId140" Type="http://schemas.openxmlformats.org/officeDocument/2006/relationships/customXml" Target="../ink/ink182.xml"/><Relationship Id="rId145" Type="http://schemas.openxmlformats.org/officeDocument/2006/relationships/image" Target="../media/image188.png"/><Relationship Id="rId161" Type="http://schemas.openxmlformats.org/officeDocument/2006/relationships/image" Target="../media/image196.png"/><Relationship Id="rId1" Type="http://schemas.openxmlformats.org/officeDocument/2006/relationships/slideLayout" Target="../slideLayouts/slideLayout1.xml"/><Relationship Id="rId6" Type="http://schemas.openxmlformats.org/officeDocument/2006/relationships/customXml" Target="../ink/ink115.xml"/><Relationship Id="rId23" Type="http://schemas.openxmlformats.org/officeDocument/2006/relationships/image" Target="../media/image127.png"/><Relationship Id="rId28" Type="http://schemas.openxmlformats.org/officeDocument/2006/relationships/customXml" Target="../ink/ink126.xml"/><Relationship Id="rId49" Type="http://schemas.openxmlformats.org/officeDocument/2006/relationships/image" Target="../media/image140.png"/><Relationship Id="rId114" Type="http://schemas.openxmlformats.org/officeDocument/2006/relationships/customXml" Target="../ink/ink169.xml"/><Relationship Id="rId119" Type="http://schemas.openxmlformats.org/officeDocument/2006/relationships/image" Target="../media/image175.png"/><Relationship Id="rId44" Type="http://schemas.openxmlformats.org/officeDocument/2006/relationships/customXml" Target="../ink/ink134.xml"/><Relationship Id="rId60" Type="http://schemas.openxmlformats.org/officeDocument/2006/relationships/customXml" Target="../ink/ink142.xml"/><Relationship Id="rId65" Type="http://schemas.openxmlformats.org/officeDocument/2006/relationships/image" Target="../media/image148.png"/><Relationship Id="rId81" Type="http://schemas.openxmlformats.org/officeDocument/2006/relationships/image" Target="../media/image156.png"/><Relationship Id="rId86" Type="http://schemas.openxmlformats.org/officeDocument/2006/relationships/customXml" Target="../ink/ink155.xml"/><Relationship Id="rId130" Type="http://schemas.openxmlformats.org/officeDocument/2006/relationships/customXml" Target="../ink/ink177.xml"/><Relationship Id="rId135" Type="http://schemas.openxmlformats.org/officeDocument/2006/relationships/image" Target="../media/image183.png"/><Relationship Id="rId151" Type="http://schemas.openxmlformats.org/officeDocument/2006/relationships/image" Target="../media/image191.png"/><Relationship Id="rId156" Type="http://schemas.openxmlformats.org/officeDocument/2006/relationships/customXml" Target="../ink/ink190.xml"/><Relationship Id="rId13" Type="http://schemas.openxmlformats.org/officeDocument/2006/relationships/image" Target="../media/image122.png"/><Relationship Id="rId18" Type="http://schemas.openxmlformats.org/officeDocument/2006/relationships/customXml" Target="../ink/ink121.xml"/><Relationship Id="rId39" Type="http://schemas.openxmlformats.org/officeDocument/2006/relationships/image" Target="../media/image135.png"/><Relationship Id="rId109" Type="http://schemas.openxmlformats.org/officeDocument/2006/relationships/image" Target="../media/image170.png"/><Relationship Id="rId34" Type="http://schemas.openxmlformats.org/officeDocument/2006/relationships/customXml" Target="../ink/ink129.xml"/><Relationship Id="rId50" Type="http://schemas.openxmlformats.org/officeDocument/2006/relationships/customXml" Target="../ink/ink137.xml"/><Relationship Id="rId55" Type="http://schemas.openxmlformats.org/officeDocument/2006/relationships/image" Target="../media/image143.png"/><Relationship Id="rId76" Type="http://schemas.openxmlformats.org/officeDocument/2006/relationships/customXml" Target="../ink/ink150.xml"/><Relationship Id="rId97" Type="http://schemas.openxmlformats.org/officeDocument/2006/relationships/image" Target="../media/image164.png"/><Relationship Id="rId104" Type="http://schemas.openxmlformats.org/officeDocument/2006/relationships/customXml" Target="../ink/ink164.xml"/><Relationship Id="rId120" Type="http://schemas.openxmlformats.org/officeDocument/2006/relationships/customXml" Target="../ink/ink172.xml"/><Relationship Id="rId125" Type="http://schemas.openxmlformats.org/officeDocument/2006/relationships/image" Target="../media/image178.png"/><Relationship Id="rId141" Type="http://schemas.openxmlformats.org/officeDocument/2006/relationships/image" Target="../media/image186.png"/><Relationship Id="rId146" Type="http://schemas.openxmlformats.org/officeDocument/2006/relationships/customXml" Target="../ink/ink185.xml"/><Relationship Id="rId7" Type="http://schemas.openxmlformats.org/officeDocument/2006/relationships/image" Target="../media/image119.png"/><Relationship Id="rId71" Type="http://schemas.openxmlformats.org/officeDocument/2006/relationships/image" Target="../media/image151.png"/><Relationship Id="rId92" Type="http://schemas.openxmlformats.org/officeDocument/2006/relationships/customXml" Target="../ink/ink158.xml"/><Relationship Id="rId162" Type="http://schemas.openxmlformats.org/officeDocument/2006/relationships/customXml" Target="../ink/ink193.xml"/><Relationship Id="rId2" Type="http://schemas.openxmlformats.org/officeDocument/2006/relationships/notesSlide" Target="../notesSlides/notesSlide11.xml"/><Relationship Id="rId29" Type="http://schemas.openxmlformats.org/officeDocument/2006/relationships/image" Target="../media/image130.png"/><Relationship Id="rId24" Type="http://schemas.openxmlformats.org/officeDocument/2006/relationships/customXml" Target="../ink/ink124.xml"/><Relationship Id="rId40" Type="http://schemas.openxmlformats.org/officeDocument/2006/relationships/customXml" Target="../ink/ink132.xml"/><Relationship Id="rId45" Type="http://schemas.openxmlformats.org/officeDocument/2006/relationships/image" Target="../media/image138.png"/><Relationship Id="rId66" Type="http://schemas.openxmlformats.org/officeDocument/2006/relationships/customXml" Target="../ink/ink145.xml"/><Relationship Id="rId87" Type="http://schemas.openxmlformats.org/officeDocument/2006/relationships/image" Target="../media/image159.png"/><Relationship Id="rId110" Type="http://schemas.openxmlformats.org/officeDocument/2006/relationships/customXml" Target="../ink/ink167.xml"/><Relationship Id="rId115" Type="http://schemas.openxmlformats.org/officeDocument/2006/relationships/image" Target="../media/image173.png"/><Relationship Id="rId131" Type="http://schemas.openxmlformats.org/officeDocument/2006/relationships/image" Target="../media/image181.png"/><Relationship Id="rId136" Type="http://schemas.openxmlformats.org/officeDocument/2006/relationships/customXml" Target="../ink/ink180.xml"/><Relationship Id="rId157" Type="http://schemas.openxmlformats.org/officeDocument/2006/relationships/image" Target="../media/image194.png"/><Relationship Id="rId61" Type="http://schemas.openxmlformats.org/officeDocument/2006/relationships/image" Target="../media/image146.png"/><Relationship Id="rId82" Type="http://schemas.openxmlformats.org/officeDocument/2006/relationships/customXml" Target="../ink/ink153.xml"/><Relationship Id="rId152" Type="http://schemas.openxmlformats.org/officeDocument/2006/relationships/customXml" Target="../ink/ink188.xml"/><Relationship Id="rId19" Type="http://schemas.openxmlformats.org/officeDocument/2006/relationships/image" Target="../media/image125.png"/><Relationship Id="rId14" Type="http://schemas.openxmlformats.org/officeDocument/2006/relationships/customXml" Target="../ink/ink119.xml"/><Relationship Id="rId30" Type="http://schemas.openxmlformats.org/officeDocument/2006/relationships/customXml" Target="../ink/ink127.xml"/><Relationship Id="rId35" Type="http://schemas.openxmlformats.org/officeDocument/2006/relationships/image" Target="../media/image133.png"/><Relationship Id="rId56" Type="http://schemas.openxmlformats.org/officeDocument/2006/relationships/customXml" Target="../ink/ink140.xml"/><Relationship Id="rId77" Type="http://schemas.openxmlformats.org/officeDocument/2006/relationships/image" Target="../media/image154.png"/><Relationship Id="rId100" Type="http://schemas.openxmlformats.org/officeDocument/2006/relationships/customXml" Target="../ink/ink162.xml"/><Relationship Id="rId105" Type="http://schemas.openxmlformats.org/officeDocument/2006/relationships/image" Target="../media/image168.png"/><Relationship Id="rId126" Type="http://schemas.openxmlformats.org/officeDocument/2006/relationships/customXml" Target="../ink/ink175.xml"/><Relationship Id="rId147" Type="http://schemas.openxmlformats.org/officeDocument/2006/relationships/image" Target="../media/image189.png"/><Relationship Id="rId8" Type="http://schemas.openxmlformats.org/officeDocument/2006/relationships/customXml" Target="../ink/ink116.xml"/><Relationship Id="rId51" Type="http://schemas.openxmlformats.org/officeDocument/2006/relationships/image" Target="../media/image141.png"/><Relationship Id="rId72" Type="http://schemas.openxmlformats.org/officeDocument/2006/relationships/customXml" Target="../ink/ink148.xml"/><Relationship Id="rId93" Type="http://schemas.openxmlformats.org/officeDocument/2006/relationships/image" Target="../media/image162.png"/><Relationship Id="rId98" Type="http://schemas.openxmlformats.org/officeDocument/2006/relationships/customXml" Target="../ink/ink161.xml"/><Relationship Id="rId121" Type="http://schemas.openxmlformats.org/officeDocument/2006/relationships/image" Target="../media/image176.png"/><Relationship Id="rId142" Type="http://schemas.openxmlformats.org/officeDocument/2006/relationships/customXml" Target="../ink/ink183.xml"/><Relationship Id="rId163" Type="http://schemas.openxmlformats.org/officeDocument/2006/relationships/image" Target="../media/image197.png"/><Relationship Id="rId3" Type="http://schemas.openxmlformats.org/officeDocument/2006/relationships/image" Target="../media/image1.png"/><Relationship Id="rId25" Type="http://schemas.openxmlformats.org/officeDocument/2006/relationships/image" Target="../media/image128.png"/><Relationship Id="rId46" Type="http://schemas.openxmlformats.org/officeDocument/2006/relationships/customXml" Target="../ink/ink135.xml"/><Relationship Id="rId67" Type="http://schemas.openxmlformats.org/officeDocument/2006/relationships/image" Target="../media/image149.png"/><Relationship Id="rId116" Type="http://schemas.openxmlformats.org/officeDocument/2006/relationships/customXml" Target="../ink/ink170.xml"/><Relationship Id="rId137" Type="http://schemas.openxmlformats.org/officeDocument/2006/relationships/image" Target="../media/image184.png"/><Relationship Id="rId158" Type="http://schemas.openxmlformats.org/officeDocument/2006/relationships/customXml" Target="../ink/ink191.xml"/><Relationship Id="rId20" Type="http://schemas.openxmlformats.org/officeDocument/2006/relationships/customXml" Target="../ink/ink122.xml"/><Relationship Id="rId41" Type="http://schemas.openxmlformats.org/officeDocument/2006/relationships/image" Target="../media/image136.png"/><Relationship Id="rId62" Type="http://schemas.openxmlformats.org/officeDocument/2006/relationships/customXml" Target="../ink/ink143.xml"/><Relationship Id="rId83" Type="http://schemas.openxmlformats.org/officeDocument/2006/relationships/image" Target="../media/image157.png"/><Relationship Id="rId88" Type="http://schemas.openxmlformats.org/officeDocument/2006/relationships/customXml" Target="../ink/ink156.xml"/><Relationship Id="rId111" Type="http://schemas.openxmlformats.org/officeDocument/2006/relationships/image" Target="../media/image171.png"/><Relationship Id="rId132" Type="http://schemas.openxmlformats.org/officeDocument/2006/relationships/customXml" Target="../ink/ink178.xml"/><Relationship Id="rId153" Type="http://schemas.openxmlformats.org/officeDocument/2006/relationships/image" Target="../media/image192.png"/><Relationship Id="rId15" Type="http://schemas.openxmlformats.org/officeDocument/2006/relationships/image" Target="../media/image123.png"/><Relationship Id="rId36" Type="http://schemas.openxmlformats.org/officeDocument/2006/relationships/customXml" Target="../ink/ink130.xml"/><Relationship Id="rId57" Type="http://schemas.openxmlformats.org/officeDocument/2006/relationships/image" Target="../media/image144.png"/><Relationship Id="rId106" Type="http://schemas.openxmlformats.org/officeDocument/2006/relationships/customXml" Target="../ink/ink165.xml"/><Relationship Id="rId127" Type="http://schemas.openxmlformats.org/officeDocument/2006/relationships/image" Target="../media/image179.png"/><Relationship Id="rId10" Type="http://schemas.openxmlformats.org/officeDocument/2006/relationships/customXml" Target="../ink/ink117.xml"/><Relationship Id="rId31" Type="http://schemas.openxmlformats.org/officeDocument/2006/relationships/image" Target="../media/image131.png"/><Relationship Id="rId52" Type="http://schemas.openxmlformats.org/officeDocument/2006/relationships/customXml" Target="../ink/ink138.xml"/><Relationship Id="rId73" Type="http://schemas.openxmlformats.org/officeDocument/2006/relationships/image" Target="../media/image152.png"/><Relationship Id="rId78" Type="http://schemas.openxmlformats.org/officeDocument/2006/relationships/customXml" Target="../ink/ink151.xml"/><Relationship Id="rId94" Type="http://schemas.openxmlformats.org/officeDocument/2006/relationships/customXml" Target="../ink/ink159.xml"/><Relationship Id="rId99" Type="http://schemas.openxmlformats.org/officeDocument/2006/relationships/image" Target="../media/image165.png"/><Relationship Id="rId101" Type="http://schemas.openxmlformats.org/officeDocument/2006/relationships/image" Target="../media/image166.png"/><Relationship Id="rId122" Type="http://schemas.openxmlformats.org/officeDocument/2006/relationships/customXml" Target="../ink/ink173.xml"/><Relationship Id="rId143" Type="http://schemas.openxmlformats.org/officeDocument/2006/relationships/image" Target="../media/image187.png"/><Relationship Id="rId148" Type="http://schemas.openxmlformats.org/officeDocument/2006/relationships/customXml" Target="../ink/ink186.xml"/><Relationship Id="rId4" Type="http://schemas.openxmlformats.org/officeDocument/2006/relationships/customXml" Target="../ink/ink114.xml"/><Relationship Id="rId9" Type="http://schemas.openxmlformats.org/officeDocument/2006/relationships/image" Target="../media/image120.png"/><Relationship Id="rId26" Type="http://schemas.openxmlformats.org/officeDocument/2006/relationships/customXml" Target="../ink/ink125.xml"/><Relationship Id="rId47" Type="http://schemas.openxmlformats.org/officeDocument/2006/relationships/image" Target="../media/image139.png"/><Relationship Id="rId68" Type="http://schemas.openxmlformats.org/officeDocument/2006/relationships/customXml" Target="../ink/ink146.xml"/><Relationship Id="rId89" Type="http://schemas.openxmlformats.org/officeDocument/2006/relationships/image" Target="../media/image160.png"/><Relationship Id="rId112" Type="http://schemas.openxmlformats.org/officeDocument/2006/relationships/customXml" Target="../ink/ink168.xml"/><Relationship Id="rId133" Type="http://schemas.openxmlformats.org/officeDocument/2006/relationships/image" Target="../media/image182.png"/><Relationship Id="rId154" Type="http://schemas.openxmlformats.org/officeDocument/2006/relationships/customXml" Target="../ink/ink189.xml"/><Relationship Id="rId16" Type="http://schemas.openxmlformats.org/officeDocument/2006/relationships/customXml" Target="../ink/ink120.xml"/><Relationship Id="rId37" Type="http://schemas.openxmlformats.org/officeDocument/2006/relationships/image" Target="../media/image134.png"/><Relationship Id="rId58" Type="http://schemas.openxmlformats.org/officeDocument/2006/relationships/customXml" Target="../ink/ink141.xml"/><Relationship Id="rId79" Type="http://schemas.openxmlformats.org/officeDocument/2006/relationships/image" Target="../media/image155.png"/><Relationship Id="rId102" Type="http://schemas.openxmlformats.org/officeDocument/2006/relationships/customXml" Target="../ink/ink163.xml"/><Relationship Id="rId123" Type="http://schemas.openxmlformats.org/officeDocument/2006/relationships/image" Target="../media/image177.png"/><Relationship Id="rId144" Type="http://schemas.openxmlformats.org/officeDocument/2006/relationships/customXml" Target="../ink/ink184.xml"/><Relationship Id="rId90" Type="http://schemas.openxmlformats.org/officeDocument/2006/relationships/customXml" Target="../ink/ink157.xml"/><Relationship Id="rId27" Type="http://schemas.openxmlformats.org/officeDocument/2006/relationships/image" Target="../media/image129.png"/><Relationship Id="rId48" Type="http://schemas.openxmlformats.org/officeDocument/2006/relationships/customXml" Target="../ink/ink136.xml"/><Relationship Id="rId69" Type="http://schemas.openxmlformats.org/officeDocument/2006/relationships/image" Target="../media/image150.png"/><Relationship Id="rId113" Type="http://schemas.openxmlformats.org/officeDocument/2006/relationships/image" Target="../media/image172.png"/><Relationship Id="rId134" Type="http://schemas.openxmlformats.org/officeDocument/2006/relationships/customXml" Target="../ink/ink179.xml"/><Relationship Id="rId80" Type="http://schemas.openxmlformats.org/officeDocument/2006/relationships/customXml" Target="../ink/ink152.xml"/><Relationship Id="rId155" Type="http://schemas.openxmlformats.org/officeDocument/2006/relationships/image" Target="../media/image193.png"/></Relationships>
</file>

<file path=ppt/slides/_rels/slide12.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png"/><Relationship Id="rId7" Type="http://schemas.openxmlformats.org/officeDocument/2006/relationships/customXml" Target="../ink/ink19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9.png"/><Relationship Id="rId5" Type="http://schemas.openxmlformats.org/officeDocument/2006/relationships/customXml" Target="../ink/ink194.xml"/><Relationship Id="rId4" Type="http://schemas.openxmlformats.org/officeDocument/2006/relationships/image" Target="../media/image198.png"/></Relationships>
</file>

<file path=ppt/slides/_rels/slide13.xml.rels><?xml version="1.0" encoding="UTF-8" standalone="yes"?>
<Relationships xmlns="http://schemas.openxmlformats.org/package/2006/relationships"><Relationship Id="rId8" Type="http://schemas.openxmlformats.org/officeDocument/2006/relationships/image" Target="../media/image203.png"/><Relationship Id="rId13" Type="http://schemas.openxmlformats.org/officeDocument/2006/relationships/customXml" Target="../ink/ink200.xml"/><Relationship Id="rId18" Type="http://schemas.openxmlformats.org/officeDocument/2006/relationships/image" Target="../media/image208.png"/><Relationship Id="rId3" Type="http://schemas.openxmlformats.org/officeDocument/2006/relationships/image" Target="../media/image1.png"/><Relationship Id="rId21" Type="http://schemas.openxmlformats.org/officeDocument/2006/relationships/customXml" Target="../ink/ink204.xml"/><Relationship Id="rId7" Type="http://schemas.openxmlformats.org/officeDocument/2006/relationships/customXml" Target="../ink/ink197.xml"/><Relationship Id="rId12" Type="http://schemas.openxmlformats.org/officeDocument/2006/relationships/image" Target="../media/image205.png"/><Relationship Id="rId17" Type="http://schemas.openxmlformats.org/officeDocument/2006/relationships/customXml" Target="../ink/ink202.xml"/><Relationship Id="rId2" Type="http://schemas.openxmlformats.org/officeDocument/2006/relationships/notesSlide" Target="../notesSlides/notesSlide13.xml"/><Relationship Id="rId16" Type="http://schemas.openxmlformats.org/officeDocument/2006/relationships/image" Target="../media/image207.png"/><Relationship Id="rId20" Type="http://schemas.openxmlformats.org/officeDocument/2006/relationships/image" Target="../media/image209.png"/><Relationship Id="rId1" Type="http://schemas.openxmlformats.org/officeDocument/2006/relationships/slideLayout" Target="../slideLayouts/slideLayout1.xml"/><Relationship Id="rId6" Type="http://schemas.openxmlformats.org/officeDocument/2006/relationships/image" Target="../media/image202.png"/><Relationship Id="rId11" Type="http://schemas.openxmlformats.org/officeDocument/2006/relationships/customXml" Target="../ink/ink199.xml"/><Relationship Id="rId5" Type="http://schemas.openxmlformats.org/officeDocument/2006/relationships/customXml" Target="../ink/ink196.xml"/><Relationship Id="rId15" Type="http://schemas.openxmlformats.org/officeDocument/2006/relationships/customXml" Target="../ink/ink201.xml"/><Relationship Id="rId10" Type="http://schemas.openxmlformats.org/officeDocument/2006/relationships/image" Target="../media/image204.png"/><Relationship Id="rId19" Type="http://schemas.openxmlformats.org/officeDocument/2006/relationships/customXml" Target="../ink/ink203.xml"/><Relationship Id="rId4" Type="http://schemas.openxmlformats.org/officeDocument/2006/relationships/image" Target="../media/image201.png"/><Relationship Id="rId9" Type="http://schemas.openxmlformats.org/officeDocument/2006/relationships/customXml" Target="../ink/ink198.xml"/><Relationship Id="rId14" Type="http://schemas.openxmlformats.org/officeDocument/2006/relationships/image" Target="../media/image206.png"/><Relationship Id="rId22" Type="http://schemas.openxmlformats.org/officeDocument/2006/relationships/image" Target="../media/image210.png"/></Relationships>
</file>

<file path=ppt/slides/_rels/slide14.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1.png"/><Relationship Id="rId7" Type="http://schemas.openxmlformats.org/officeDocument/2006/relationships/customXml" Target="../ink/ink20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2.png"/><Relationship Id="rId5" Type="http://schemas.openxmlformats.org/officeDocument/2006/relationships/customXml" Target="../ink/ink205.xml"/><Relationship Id="rId10" Type="http://schemas.openxmlformats.org/officeDocument/2006/relationships/image" Target="../media/image214.png"/><Relationship Id="rId4" Type="http://schemas.openxmlformats.org/officeDocument/2006/relationships/image" Target="../media/image211.png"/><Relationship Id="rId9" Type="http://schemas.openxmlformats.org/officeDocument/2006/relationships/customXml" Target="../ink/ink207.xml"/></Relationships>
</file>

<file path=ppt/slides/_rels/slide15.xml.rels><?xml version="1.0" encoding="UTF-8" standalone="yes"?>
<Relationships xmlns="http://schemas.openxmlformats.org/package/2006/relationships"><Relationship Id="rId13" Type="http://schemas.openxmlformats.org/officeDocument/2006/relationships/image" Target="../media/image219.png"/><Relationship Id="rId18" Type="http://schemas.openxmlformats.org/officeDocument/2006/relationships/customXml" Target="../ink/ink215.xml"/><Relationship Id="rId26" Type="http://schemas.openxmlformats.org/officeDocument/2006/relationships/customXml" Target="../ink/ink219.xml"/><Relationship Id="rId39" Type="http://schemas.openxmlformats.org/officeDocument/2006/relationships/image" Target="../media/image232.png"/><Relationship Id="rId21" Type="http://schemas.openxmlformats.org/officeDocument/2006/relationships/image" Target="../media/image223.png"/><Relationship Id="rId34" Type="http://schemas.openxmlformats.org/officeDocument/2006/relationships/customXml" Target="../ink/ink223.xml"/><Relationship Id="rId7" Type="http://schemas.openxmlformats.org/officeDocument/2006/relationships/image" Target="../media/image216.png"/><Relationship Id="rId2" Type="http://schemas.openxmlformats.org/officeDocument/2006/relationships/notesSlide" Target="../notesSlides/notesSlide15.xml"/><Relationship Id="rId16" Type="http://schemas.openxmlformats.org/officeDocument/2006/relationships/customXml" Target="../ink/ink214.xml"/><Relationship Id="rId20" Type="http://schemas.openxmlformats.org/officeDocument/2006/relationships/customXml" Target="../ink/ink216.xml"/><Relationship Id="rId29" Type="http://schemas.openxmlformats.org/officeDocument/2006/relationships/image" Target="../media/image227.png"/><Relationship Id="rId41" Type="http://schemas.openxmlformats.org/officeDocument/2006/relationships/image" Target="../media/image233.png"/><Relationship Id="rId1" Type="http://schemas.openxmlformats.org/officeDocument/2006/relationships/slideLayout" Target="../slideLayouts/slideLayout1.xml"/><Relationship Id="rId6" Type="http://schemas.openxmlformats.org/officeDocument/2006/relationships/customXml" Target="../ink/ink209.xml"/><Relationship Id="rId11" Type="http://schemas.openxmlformats.org/officeDocument/2006/relationships/image" Target="../media/image218.png"/><Relationship Id="rId24" Type="http://schemas.openxmlformats.org/officeDocument/2006/relationships/customXml" Target="../ink/ink218.xml"/><Relationship Id="rId32" Type="http://schemas.openxmlformats.org/officeDocument/2006/relationships/customXml" Target="../ink/ink222.xml"/><Relationship Id="rId37" Type="http://schemas.openxmlformats.org/officeDocument/2006/relationships/image" Target="../media/image231.png"/><Relationship Id="rId40" Type="http://schemas.openxmlformats.org/officeDocument/2006/relationships/customXml" Target="../ink/ink226.xml"/><Relationship Id="rId5" Type="http://schemas.openxmlformats.org/officeDocument/2006/relationships/image" Target="../media/image215.png"/><Relationship Id="rId15" Type="http://schemas.openxmlformats.org/officeDocument/2006/relationships/image" Target="../media/image220.png"/><Relationship Id="rId23" Type="http://schemas.openxmlformats.org/officeDocument/2006/relationships/image" Target="../media/image224.png"/><Relationship Id="rId28" Type="http://schemas.openxmlformats.org/officeDocument/2006/relationships/customXml" Target="../ink/ink220.xml"/><Relationship Id="rId36" Type="http://schemas.openxmlformats.org/officeDocument/2006/relationships/customXml" Target="../ink/ink224.xml"/><Relationship Id="rId10" Type="http://schemas.openxmlformats.org/officeDocument/2006/relationships/customXml" Target="../ink/ink211.xml"/><Relationship Id="rId19" Type="http://schemas.openxmlformats.org/officeDocument/2006/relationships/image" Target="../media/image222.png"/><Relationship Id="rId31" Type="http://schemas.openxmlformats.org/officeDocument/2006/relationships/image" Target="../media/image228.png"/><Relationship Id="rId4" Type="http://schemas.openxmlformats.org/officeDocument/2006/relationships/customXml" Target="../ink/ink208.xml"/><Relationship Id="rId9" Type="http://schemas.openxmlformats.org/officeDocument/2006/relationships/image" Target="../media/image217.png"/><Relationship Id="rId14" Type="http://schemas.openxmlformats.org/officeDocument/2006/relationships/customXml" Target="../ink/ink213.xml"/><Relationship Id="rId22" Type="http://schemas.openxmlformats.org/officeDocument/2006/relationships/customXml" Target="../ink/ink217.xml"/><Relationship Id="rId27" Type="http://schemas.openxmlformats.org/officeDocument/2006/relationships/image" Target="../media/image226.png"/><Relationship Id="rId30" Type="http://schemas.openxmlformats.org/officeDocument/2006/relationships/customXml" Target="../ink/ink221.xml"/><Relationship Id="rId35" Type="http://schemas.openxmlformats.org/officeDocument/2006/relationships/image" Target="../media/image230.png"/><Relationship Id="rId8" Type="http://schemas.openxmlformats.org/officeDocument/2006/relationships/customXml" Target="../ink/ink210.xml"/><Relationship Id="rId3" Type="http://schemas.openxmlformats.org/officeDocument/2006/relationships/image" Target="../media/image1.png"/><Relationship Id="rId12" Type="http://schemas.openxmlformats.org/officeDocument/2006/relationships/customXml" Target="../ink/ink212.xml"/><Relationship Id="rId17" Type="http://schemas.openxmlformats.org/officeDocument/2006/relationships/image" Target="../media/image221.png"/><Relationship Id="rId25" Type="http://schemas.openxmlformats.org/officeDocument/2006/relationships/image" Target="../media/image225.png"/><Relationship Id="rId33" Type="http://schemas.openxmlformats.org/officeDocument/2006/relationships/image" Target="../media/image229.png"/><Relationship Id="rId38" Type="http://schemas.openxmlformats.org/officeDocument/2006/relationships/customXml" Target="../ink/ink225.xml"/></Relationships>
</file>

<file path=ppt/slides/_rels/slide16.xml.rels><?xml version="1.0" encoding="UTF-8" standalone="yes"?>
<Relationships xmlns="http://schemas.openxmlformats.org/package/2006/relationships"><Relationship Id="rId8" Type="http://schemas.openxmlformats.org/officeDocument/2006/relationships/customXml" Target="../ink/ink229.xml"/><Relationship Id="rId13" Type="http://schemas.openxmlformats.org/officeDocument/2006/relationships/image" Target="../media/image238.png"/><Relationship Id="rId18" Type="http://schemas.openxmlformats.org/officeDocument/2006/relationships/customXml" Target="../ink/ink234.xml"/><Relationship Id="rId3" Type="http://schemas.openxmlformats.org/officeDocument/2006/relationships/image" Target="../media/image1.png"/><Relationship Id="rId7" Type="http://schemas.openxmlformats.org/officeDocument/2006/relationships/image" Target="../media/image235.png"/><Relationship Id="rId12" Type="http://schemas.openxmlformats.org/officeDocument/2006/relationships/customXml" Target="../ink/ink231.xml"/><Relationship Id="rId17" Type="http://schemas.openxmlformats.org/officeDocument/2006/relationships/image" Target="../media/image240.png"/><Relationship Id="rId2" Type="http://schemas.openxmlformats.org/officeDocument/2006/relationships/notesSlide" Target="../notesSlides/notesSlide16.xml"/><Relationship Id="rId16" Type="http://schemas.openxmlformats.org/officeDocument/2006/relationships/customXml" Target="../ink/ink233.xml"/><Relationship Id="rId1" Type="http://schemas.openxmlformats.org/officeDocument/2006/relationships/slideLayout" Target="../slideLayouts/slideLayout1.xml"/><Relationship Id="rId6" Type="http://schemas.openxmlformats.org/officeDocument/2006/relationships/customXml" Target="../ink/ink228.xml"/><Relationship Id="rId11" Type="http://schemas.openxmlformats.org/officeDocument/2006/relationships/image" Target="../media/image237.png"/><Relationship Id="rId5" Type="http://schemas.openxmlformats.org/officeDocument/2006/relationships/image" Target="../media/image234.png"/><Relationship Id="rId15" Type="http://schemas.openxmlformats.org/officeDocument/2006/relationships/image" Target="../media/image239.png"/><Relationship Id="rId10" Type="http://schemas.openxmlformats.org/officeDocument/2006/relationships/customXml" Target="../ink/ink230.xml"/><Relationship Id="rId19" Type="http://schemas.openxmlformats.org/officeDocument/2006/relationships/image" Target="../media/image241.png"/><Relationship Id="rId4" Type="http://schemas.openxmlformats.org/officeDocument/2006/relationships/customXml" Target="../ink/ink227.xml"/><Relationship Id="rId9" Type="http://schemas.openxmlformats.org/officeDocument/2006/relationships/image" Target="../media/image236.png"/><Relationship Id="rId14" Type="http://schemas.openxmlformats.org/officeDocument/2006/relationships/customXml" Target="../ink/ink232.xml"/></Relationships>
</file>

<file path=ppt/slides/_rels/slide17.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1.png"/><Relationship Id="rId7" Type="http://schemas.openxmlformats.org/officeDocument/2006/relationships/customXml" Target="../ink/ink236.xml"/><Relationship Id="rId12" Type="http://schemas.openxmlformats.org/officeDocument/2006/relationships/image" Target="../media/image24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3.png"/><Relationship Id="rId11" Type="http://schemas.openxmlformats.org/officeDocument/2006/relationships/customXml" Target="../ink/ink238.xml"/><Relationship Id="rId5" Type="http://schemas.openxmlformats.org/officeDocument/2006/relationships/customXml" Target="../ink/ink235.xml"/><Relationship Id="rId10" Type="http://schemas.openxmlformats.org/officeDocument/2006/relationships/image" Target="../media/image245.png"/><Relationship Id="rId4" Type="http://schemas.openxmlformats.org/officeDocument/2006/relationships/image" Target="../media/image242.png"/><Relationship Id="rId9" Type="http://schemas.openxmlformats.org/officeDocument/2006/relationships/customXml" Target="../ink/ink23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customXml" Target="../ink/ink241.xml"/><Relationship Id="rId13" Type="http://schemas.openxmlformats.org/officeDocument/2006/relationships/image" Target="../media/image251.png"/><Relationship Id="rId3" Type="http://schemas.openxmlformats.org/officeDocument/2006/relationships/image" Target="../media/image1.png"/><Relationship Id="rId7" Type="http://schemas.openxmlformats.org/officeDocument/2006/relationships/image" Target="../media/image248.png"/><Relationship Id="rId12" Type="http://schemas.openxmlformats.org/officeDocument/2006/relationships/customXml" Target="../ink/ink24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40.xml"/><Relationship Id="rId11" Type="http://schemas.openxmlformats.org/officeDocument/2006/relationships/image" Target="../media/image250.png"/><Relationship Id="rId5" Type="http://schemas.openxmlformats.org/officeDocument/2006/relationships/image" Target="../media/image247.png"/><Relationship Id="rId15" Type="http://schemas.openxmlformats.org/officeDocument/2006/relationships/image" Target="../media/image252.png"/><Relationship Id="rId10" Type="http://schemas.openxmlformats.org/officeDocument/2006/relationships/customXml" Target="../ink/ink242.xml"/><Relationship Id="rId4" Type="http://schemas.openxmlformats.org/officeDocument/2006/relationships/customXml" Target="../ink/ink239.xml"/><Relationship Id="rId9" Type="http://schemas.openxmlformats.org/officeDocument/2006/relationships/image" Target="../media/image249.png"/><Relationship Id="rId14" Type="http://schemas.openxmlformats.org/officeDocument/2006/relationships/customXml" Target="../ink/ink24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3" Type="http://schemas.openxmlformats.org/officeDocument/2006/relationships/image" Target="../media/image257.png"/><Relationship Id="rId18" Type="http://schemas.openxmlformats.org/officeDocument/2006/relationships/customXml" Target="../ink/ink252.xml"/><Relationship Id="rId26" Type="http://schemas.openxmlformats.org/officeDocument/2006/relationships/customXml" Target="../ink/ink256.xml"/><Relationship Id="rId21" Type="http://schemas.openxmlformats.org/officeDocument/2006/relationships/image" Target="../media/image261.png"/><Relationship Id="rId34" Type="http://schemas.openxmlformats.org/officeDocument/2006/relationships/customXml" Target="../ink/ink260.xml"/><Relationship Id="rId7" Type="http://schemas.openxmlformats.org/officeDocument/2006/relationships/image" Target="../media/image254.png"/><Relationship Id="rId12" Type="http://schemas.openxmlformats.org/officeDocument/2006/relationships/customXml" Target="../ink/ink249.xml"/><Relationship Id="rId17" Type="http://schemas.openxmlformats.org/officeDocument/2006/relationships/image" Target="../media/image259.png"/><Relationship Id="rId25" Type="http://schemas.openxmlformats.org/officeDocument/2006/relationships/image" Target="../media/image263.png"/><Relationship Id="rId33" Type="http://schemas.openxmlformats.org/officeDocument/2006/relationships/image" Target="../media/image267.png"/><Relationship Id="rId2" Type="http://schemas.openxmlformats.org/officeDocument/2006/relationships/notesSlide" Target="../notesSlides/notesSlide20.xml"/><Relationship Id="rId16" Type="http://schemas.openxmlformats.org/officeDocument/2006/relationships/customXml" Target="../ink/ink251.xml"/><Relationship Id="rId20" Type="http://schemas.openxmlformats.org/officeDocument/2006/relationships/customXml" Target="../ink/ink253.xml"/><Relationship Id="rId29" Type="http://schemas.openxmlformats.org/officeDocument/2006/relationships/image" Target="../media/image265.png"/><Relationship Id="rId1" Type="http://schemas.openxmlformats.org/officeDocument/2006/relationships/slideLayout" Target="../slideLayouts/slideLayout1.xml"/><Relationship Id="rId6" Type="http://schemas.openxmlformats.org/officeDocument/2006/relationships/customXml" Target="../ink/ink246.xml"/><Relationship Id="rId11" Type="http://schemas.openxmlformats.org/officeDocument/2006/relationships/image" Target="../media/image256.png"/><Relationship Id="rId24" Type="http://schemas.openxmlformats.org/officeDocument/2006/relationships/customXml" Target="../ink/ink255.xml"/><Relationship Id="rId32" Type="http://schemas.openxmlformats.org/officeDocument/2006/relationships/customXml" Target="../ink/ink259.xml"/><Relationship Id="rId37" Type="http://schemas.openxmlformats.org/officeDocument/2006/relationships/image" Target="../media/image269.png"/><Relationship Id="rId5" Type="http://schemas.openxmlformats.org/officeDocument/2006/relationships/image" Target="../media/image253.png"/><Relationship Id="rId15" Type="http://schemas.openxmlformats.org/officeDocument/2006/relationships/image" Target="../media/image258.png"/><Relationship Id="rId23" Type="http://schemas.openxmlformats.org/officeDocument/2006/relationships/image" Target="../media/image262.png"/><Relationship Id="rId28" Type="http://schemas.openxmlformats.org/officeDocument/2006/relationships/customXml" Target="../ink/ink257.xml"/><Relationship Id="rId36" Type="http://schemas.openxmlformats.org/officeDocument/2006/relationships/customXml" Target="../ink/ink261.xml"/><Relationship Id="rId10" Type="http://schemas.openxmlformats.org/officeDocument/2006/relationships/customXml" Target="../ink/ink248.xml"/><Relationship Id="rId19" Type="http://schemas.openxmlformats.org/officeDocument/2006/relationships/image" Target="../media/image260.png"/><Relationship Id="rId31" Type="http://schemas.openxmlformats.org/officeDocument/2006/relationships/image" Target="../media/image266.png"/><Relationship Id="rId4" Type="http://schemas.openxmlformats.org/officeDocument/2006/relationships/customXml" Target="../ink/ink245.xml"/><Relationship Id="rId9" Type="http://schemas.openxmlformats.org/officeDocument/2006/relationships/image" Target="../media/image255.png"/><Relationship Id="rId14" Type="http://schemas.openxmlformats.org/officeDocument/2006/relationships/customXml" Target="../ink/ink250.xml"/><Relationship Id="rId22" Type="http://schemas.openxmlformats.org/officeDocument/2006/relationships/customXml" Target="../ink/ink254.xml"/><Relationship Id="rId27" Type="http://schemas.openxmlformats.org/officeDocument/2006/relationships/image" Target="../media/image264.png"/><Relationship Id="rId30" Type="http://schemas.openxmlformats.org/officeDocument/2006/relationships/customXml" Target="../ink/ink258.xml"/><Relationship Id="rId35" Type="http://schemas.openxmlformats.org/officeDocument/2006/relationships/image" Target="../media/image268.png"/><Relationship Id="rId8" Type="http://schemas.openxmlformats.org/officeDocument/2006/relationships/customXml" Target="../ink/ink247.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0.png"/><Relationship Id="rId4" Type="http://schemas.openxmlformats.org/officeDocument/2006/relationships/customXml" Target="../ink/ink262.xml"/></Relationships>
</file>

<file path=ppt/slides/_rels/slide22.xml.rels><?xml version="1.0" encoding="UTF-8" standalone="yes"?>
<Relationships xmlns="http://schemas.openxmlformats.org/package/2006/relationships"><Relationship Id="rId13" Type="http://schemas.openxmlformats.org/officeDocument/2006/relationships/image" Target="../media/image275.png"/><Relationship Id="rId18" Type="http://schemas.openxmlformats.org/officeDocument/2006/relationships/customXml" Target="../ink/ink270.xml"/><Relationship Id="rId26" Type="http://schemas.openxmlformats.org/officeDocument/2006/relationships/customXml" Target="../ink/ink274.xml"/><Relationship Id="rId3" Type="http://schemas.openxmlformats.org/officeDocument/2006/relationships/image" Target="../media/image1.png"/><Relationship Id="rId21" Type="http://schemas.openxmlformats.org/officeDocument/2006/relationships/image" Target="../media/image279.png"/><Relationship Id="rId7" Type="http://schemas.openxmlformats.org/officeDocument/2006/relationships/image" Target="../media/image272.png"/><Relationship Id="rId12" Type="http://schemas.openxmlformats.org/officeDocument/2006/relationships/customXml" Target="../ink/ink267.xml"/><Relationship Id="rId17" Type="http://schemas.openxmlformats.org/officeDocument/2006/relationships/image" Target="../media/image277.png"/><Relationship Id="rId25" Type="http://schemas.openxmlformats.org/officeDocument/2006/relationships/image" Target="../media/image281.png"/><Relationship Id="rId33" Type="http://schemas.openxmlformats.org/officeDocument/2006/relationships/image" Target="../media/image285.png"/><Relationship Id="rId2" Type="http://schemas.openxmlformats.org/officeDocument/2006/relationships/notesSlide" Target="../notesSlides/notesSlide22.xml"/><Relationship Id="rId16" Type="http://schemas.openxmlformats.org/officeDocument/2006/relationships/customXml" Target="../ink/ink269.xml"/><Relationship Id="rId20" Type="http://schemas.openxmlformats.org/officeDocument/2006/relationships/customXml" Target="../ink/ink271.xml"/><Relationship Id="rId29" Type="http://schemas.openxmlformats.org/officeDocument/2006/relationships/image" Target="../media/image283.png"/><Relationship Id="rId1" Type="http://schemas.openxmlformats.org/officeDocument/2006/relationships/slideLayout" Target="../slideLayouts/slideLayout1.xml"/><Relationship Id="rId6" Type="http://schemas.openxmlformats.org/officeDocument/2006/relationships/customXml" Target="../ink/ink264.xml"/><Relationship Id="rId11" Type="http://schemas.openxmlformats.org/officeDocument/2006/relationships/image" Target="../media/image274.png"/><Relationship Id="rId24" Type="http://schemas.openxmlformats.org/officeDocument/2006/relationships/customXml" Target="../ink/ink273.xml"/><Relationship Id="rId32" Type="http://schemas.openxmlformats.org/officeDocument/2006/relationships/customXml" Target="../ink/ink277.xml"/><Relationship Id="rId5" Type="http://schemas.openxmlformats.org/officeDocument/2006/relationships/image" Target="../media/image271.png"/><Relationship Id="rId15" Type="http://schemas.openxmlformats.org/officeDocument/2006/relationships/image" Target="../media/image276.png"/><Relationship Id="rId23" Type="http://schemas.openxmlformats.org/officeDocument/2006/relationships/image" Target="../media/image280.png"/><Relationship Id="rId28" Type="http://schemas.openxmlformats.org/officeDocument/2006/relationships/customXml" Target="../ink/ink275.xml"/><Relationship Id="rId10" Type="http://schemas.openxmlformats.org/officeDocument/2006/relationships/customXml" Target="../ink/ink266.xml"/><Relationship Id="rId19" Type="http://schemas.openxmlformats.org/officeDocument/2006/relationships/image" Target="../media/image278.png"/><Relationship Id="rId31" Type="http://schemas.openxmlformats.org/officeDocument/2006/relationships/image" Target="../media/image284.png"/><Relationship Id="rId4" Type="http://schemas.openxmlformats.org/officeDocument/2006/relationships/customXml" Target="../ink/ink263.xml"/><Relationship Id="rId9" Type="http://schemas.openxmlformats.org/officeDocument/2006/relationships/image" Target="../media/image273.png"/><Relationship Id="rId14" Type="http://schemas.openxmlformats.org/officeDocument/2006/relationships/customXml" Target="../ink/ink268.xml"/><Relationship Id="rId22" Type="http://schemas.openxmlformats.org/officeDocument/2006/relationships/customXml" Target="../ink/ink272.xml"/><Relationship Id="rId27" Type="http://schemas.openxmlformats.org/officeDocument/2006/relationships/image" Target="../media/image282.png"/><Relationship Id="rId30" Type="http://schemas.openxmlformats.org/officeDocument/2006/relationships/customXml" Target="../ink/ink276.xml"/><Relationship Id="rId8" Type="http://schemas.openxmlformats.org/officeDocument/2006/relationships/customXml" Target="../ink/ink265.xml"/></Relationships>
</file>

<file path=ppt/slides/_rels/slide23.xml.rels><?xml version="1.0" encoding="UTF-8" standalone="yes"?>
<Relationships xmlns="http://schemas.openxmlformats.org/package/2006/relationships"><Relationship Id="rId8" Type="http://schemas.openxmlformats.org/officeDocument/2006/relationships/customXml" Target="../ink/ink280.xml"/><Relationship Id="rId3" Type="http://schemas.openxmlformats.org/officeDocument/2006/relationships/image" Target="../media/image1.png"/><Relationship Id="rId7" Type="http://schemas.openxmlformats.org/officeDocument/2006/relationships/image" Target="../media/image28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279.xml"/><Relationship Id="rId11" Type="http://schemas.openxmlformats.org/officeDocument/2006/relationships/image" Target="../media/image289.png"/><Relationship Id="rId5" Type="http://schemas.openxmlformats.org/officeDocument/2006/relationships/image" Target="../media/image286.png"/><Relationship Id="rId10" Type="http://schemas.openxmlformats.org/officeDocument/2006/relationships/customXml" Target="../ink/ink281.xml"/><Relationship Id="rId4" Type="http://schemas.openxmlformats.org/officeDocument/2006/relationships/customXml" Target="../ink/ink278.xml"/><Relationship Id="rId9" Type="http://schemas.openxmlformats.org/officeDocument/2006/relationships/image" Target="../media/image288.png"/></Relationships>
</file>

<file path=ppt/slides/_rels/slide24.xml.rels><?xml version="1.0" encoding="UTF-8" standalone="yes"?>
<Relationships xmlns="http://schemas.openxmlformats.org/package/2006/relationships"><Relationship Id="rId8" Type="http://schemas.openxmlformats.org/officeDocument/2006/relationships/customXml" Target="../ink/ink284.xml"/><Relationship Id="rId13" Type="http://schemas.openxmlformats.org/officeDocument/2006/relationships/image" Target="../media/image294.png"/><Relationship Id="rId3" Type="http://schemas.openxmlformats.org/officeDocument/2006/relationships/image" Target="../media/image1.png"/><Relationship Id="rId7" Type="http://schemas.openxmlformats.org/officeDocument/2006/relationships/image" Target="../media/image291.png"/><Relationship Id="rId12" Type="http://schemas.openxmlformats.org/officeDocument/2006/relationships/customXml" Target="../ink/ink286.xml"/><Relationship Id="rId17" Type="http://schemas.openxmlformats.org/officeDocument/2006/relationships/image" Target="../media/image296.png"/><Relationship Id="rId2" Type="http://schemas.openxmlformats.org/officeDocument/2006/relationships/notesSlide" Target="../notesSlides/notesSlide24.xml"/><Relationship Id="rId16" Type="http://schemas.openxmlformats.org/officeDocument/2006/relationships/customXml" Target="../ink/ink288.xml"/><Relationship Id="rId1" Type="http://schemas.openxmlformats.org/officeDocument/2006/relationships/slideLayout" Target="../slideLayouts/slideLayout1.xml"/><Relationship Id="rId6" Type="http://schemas.openxmlformats.org/officeDocument/2006/relationships/customXml" Target="../ink/ink283.xml"/><Relationship Id="rId11" Type="http://schemas.openxmlformats.org/officeDocument/2006/relationships/image" Target="../media/image293.png"/><Relationship Id="rId5" Type="http://schemas.openxmlformats.org/officeDocument/2006/relationships/image" Target="../media/image290.png"/><Relationship Id="rId15" Type="http://schemas.openxmlformats.org/officeDocument/2006/relationships/image" Target="../media/image295.png"/><Relationship Id="rId10" Type="http://schemas.openxmlformats.org/officeDocument/2006/relationships/customXml" Target="../ink/ink285.xml"/><Relationship Id="rId4" Type="http://schemas.openxmlformats.org/officeDocument/2006/relationships/customXml" Target="../ink/ink282.xml"/><Relationship Id="rId9" Type="http://schemas.openxmlformats.org/officeDocument/2006/relationships/image" Target="../media/image292.png"/><Relationship Id="rId14" Type="http://schemas.openxmlformats.org/officeDocument/2006/relationships/customXml" Target="../ink/ink287.xml"/></Relationships>
</file>

<file path=ppt/slides/_rels/slide25.xml.rels><?xml version="1.0" encoding="UTF-8" standalone="yes"?>
<Relationships xmlns="http://schemas.openxmlformats.org/package/2006/relationships"><Relationship Id="rId8" Type="http://schemas.openxmlformats.org/officeDocument/2006/relationships/customXml" Target="../ink/ink291.xml"/><Relationship Id="rId13" Type="http://schemas.openxmlformats.org/officeDocument/2006/relationships/image" Target="../media/image301.png"/><Relationship Id="rId3" Type="http://schemas.openxmlformats.org/officeDocument/2006/relationships/image" Target="../media/image1.png"/><Relationship Id="rId7" Type="http://schemas.openxmlformats.org/officeDocument/2006/relationships/image" Target="../media/image298.png"/><Relationship Id="rId12" Type="http://schemas.openxmlformats.org/officeDocument/2006/relationships/customXml" Target="../ink/ink293.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ustomXml" Target="../ink/ink290.xml"/><Relationship Id="rId11" Type="http://schemas.openxmlformats.org/officeDocument/2006/relationships/image" Target="../media/image300.png"/><Relationship Id="rId5" Type="http://schemas.openxmlformats.org/officeDocument/2006/relationships/image" Target="../media/image297.png"/><Relationship Id="rId10" Type="http://schemas.openxmlformats.org/officeDocument/2006/relationships/customXml" Target="../ink/ink292.xml"/><Relationship Id="rId4" Type="http://schemas.openxmlformats.org/officeDocument/2006/relationships/customXml" Target="../ink/ink289.xml"/><Relationship Id="rId9" Type="http://schemas.openxmlformats.org/officeDocument/2006/relationships/image" Target="../media/image29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customXml" Target="../ink/ink295.xml"/><Relationship Id="rId5" Type="http://schemas.openxmlformats.org/officeDocument/2006/relationships/image" Target="../media/image302.png"/><Relationship Id="rId4" Type="http://schemas.openxmlformats.org/officeDocument/2006/relationships/customXml" Target="../ink/ink294.xml"/></Relationships>
</file>

<file path=ppt/slides/_rels/slide27.xml.rels><?xml version="1.0" encoding="UTF-8" standalone="yes"?>
<Relationships xmlns="http://schemas.openxmlformats.org/package/2006/relationships"><Relationship Id="rId8" Type="http://schemas.openxmlformats.org/officeDocument/2006/relationships/customXml" Target="../ink/ink298.xml"/><Relationship Id="rId13" Type="http://schemas.openxmlformats.org/officeDocument/2006/relationships/image" Target="../media/image308.png"/><Relationship Id="rId3" Type="http://schemas.openxmlformats.org/officeDocument/2006/relationships/image" Target="../media/image1.png"/><Relationship Id="rId7" Type="http://schemas.openxmlformats.org/officeDocument/2006/relationships/image" Target="../media/image305.png"/><Relationship Id="rId12" Type="http://schemas.openxmlformats.org/officeDocument/2006/relationships/customXml" Target="../ink/ink300.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customXml" Target="../ink/ink297.xml"/><Relationship Id="rId11" Type="http://schemas.openxmlformats.org/officeDocument/2006/relationships/image" Target="../media/image307.png"/><Relationship Id="rId5" Type="http://schemas.openxmlformats.org/officeDocument/2006/relationships/image" Target="../media/image304.png"/><Relationship Id="rId15" Type="http://schemas.openxmlformats.org/officeDocument/2006/relationships/image" Target="../media/image309.png"/><Relationship Id="rId10" Type="http://schemas.openxmlformats.org/officeDocument/2006/relationships/customXml" Target="../ink/ink299.xml"/><Relationship Id="rId4" Type="http://schemas.openxmlformats.org/officeDocument/2006/relationships/customXml" Target="../ink/ink296.xml"/><Relationship Id="rId9" Type="http://schemas.openxmlformats.org/officeDocument/2006/relationships/image" Target="../media/image306.png"/><Relationship Id="rId14" Type="http://schemas.openxmlformats.org/officeDocument/2006/relationships/customXml" Target="../ink/ink301.xml"/></Relationships>
</file>

<file path=ppt/slides/_rels/slide28.xml.rels><?xml version="1.0" encoding="UTF-8" standalone="yes"?>
<Relationships xmlns="http://schemas.openxmlformats.org/package/2006/relationships"><Relationship Id="rId8" Type="http://schemas.openxmlformats.org/officeDocument/2006/relationships/customXml" Target="../ink/ink304.xml"/><Relationship Id="rId13" Type="http://schemas.openxmlformats.org/officeDocument/2006/relationships/image" Target="../media/image314.png"/><Relationship Id="rId18" Type="http://schemas.openxmlformats.org/officeDocument/2006/relationships/customXml" Target="../ink/ink309.xml"/><Relationship Id="rId3" Type="http://schemas.openxmlformats.org/officeDocument/2006/relationships/image" Target="../media/image1.png"/><Relationship Id="rId7" Type="http://schemas.openxmlformats.org/officeDocument/2006/relationships/image" Target="../media/image311.png"/><Relationship Id="rId12" Type="http://schemas.openxmlformats.org/officeDocument/2006/relationships/customXml" Target="../ink/ink306.xml"/><Relationship Id="rId17" Type="http://schemas.openxmlformats.org/officeDocument/2006/relationships/image" Target="../media/image316.png"/><Relationship Id="rId2" Type="http://schemas.openxmlformats.org/officeDocument/2006/relationships/notesSlide" Target="../notesSlides/notesSlide28.xml"/><Relationship Id="rId16" Type="http://schemas.openxmlformats.org/officeDocument/2006/relationships/customXml" Target="../ink/ink308.xml"/><Relationship Id="rId1" Type="http://schemas.openxmlformats.org/officeDocument/2006/relationships/slideLayout" Target="../slideLayouts/slideLayout1.xml"/><Relationship Id="rId6" Type="http://schemas.openxmlformats.org/officeDocument/2006/relationships/customXml" Target="../ink/ink303.xml"/><Relationship Id="rId11" Type="http://schemas.openxmlformats.org/officeDocument/2006/relationships/image" Target="../media/image313.png"/><Relationship Id="rId5" Type="http://schemas.openxmlformats.org/officeDocument/2006/relationships/image" Target="../media/image310.png"/><Relationship Id="rId15" Type="http://schemas.openxmlformats.org/officeDocument/2006/relationships/image" Target="../media/image315.png"/><Relationship Id="rId10" Type="http://schemas.openxmlformats.org/officeDocument/2006/relationships/customXml" Target="../ink/ink305.xml"/><Relationship Id="rId19" Type="http://schemas.openxmlformats.org/officeDocument/2006/relationships/image" Target="../media/image317.png"/><Relationship Id="rId4" Type="http://schemas.openxmlformats.org/officeDocument/2006/relationships/customXml" Target="../ink/ink302.xml"/><Relationship Id="rId9" Type="http://schemas.openxmlformats.org/officeDocument/2006/relationships/image" Target="../media/image312.png"/><Relationship Id="rId14" Type="http://schemas.openxmlformats.org/officeDocument/2006/relationships/customXml" Target="../ink/ink30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6" Type="http://schemas.openxmlformats.org/officeDocument/2006/relationships/customXml" Target="../ink/ink12.xml"/><Relationship Id="rId117" Type="http://schemas.openxmlformats.org/officeDocument/2006/relationships/image" Target="../media/image61.png"/><Relationship Id="rId21" Type="http://schemas.openxmlformats.org/officeDocument/2006/relationships/image" Target="../media/image13.png"/><Relationship Id="rId42" Type="http://schemas.openxmlformats.org/officeDocument/2006/relationships/customXml" Target="../ink/ink20.xml"/><Relationship Id="rId47" Type="http://schemas.openxmlformats.org/officeDocument/2006/relationships/image" Target="../media/image26.png"/><Relationship Id="rId63" Type="http://schemas.openxmlformats.org/officeDocument/2006/relationships/image" Target="../media/image34.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47.png"/><Relationship Id="rId112" Type="http://schemas.openxmlformats.org/officeDocument/2006/relationships/customXml" Target="../ink/ink55.xml"/><Relationship Id="rId16" Type="http://schemas.openxmlformats.org/officeDocument/2006/relationships/customXml" Target="../ink/ink7.xml"/><Relationship Id="rId107" Type="http://schemas.openxmlformats.org/officeDocument/2006/relationships/image" Target="../media/image56.png"/><Relationship Id="rId11" Type="http://schemas.openxmlformats.org/officeDocument/2006/relationships/image" Target="../media/image8.png"/><Relationship Id="rId32" Type="http://schemas.openxmlformats.org/officeDocument/2006/relationships/customXml" Target="../ink/ink15.xml"/><Relationship Id="rId37" Type="http://schemas.openxmlformats.org/officeDocument/2006/relationships/image" Target="../media/image21.png"/><Relationship Id="rId53" Type="http://schemas.openxmlformats.org/officeDocument/2006/relationships/image" Target="../media/image29.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2.png"/><Relationship Id="rId102" Type="http://schemas.openxmlformats.org/officeDocument/2006/relationships/customXml" Target="../ink/ink50.xml"/><Relationship Id="rId123" Type="http://schemas.openxmlformats.org/officeDocument/2006/relationships/image" Target="../media/image64.png"/><Relationship Id="rId5" Type="http://schemas.openxmlformats.org/officeDocument/2006/relationships/image" Target="../media/image5.png"/><Relationship Id="rId90" Type="http://schemas.openxmlformats.org/officeDocument/2006/relationships/customXml" Target="../ink/ink44.xml"/><Relationship Id="rId95" Type="http://schemas.openxmlformats.org/officeDocument/2006/relationships/image" Target="../media/image50.png"/><Relationship Id="rId22" Type="http://schemas.openxmlformats.org/officeDocument/2006/relationships/customXml" Target="../ink/ink10.xml"/><Relationship Id="rId27" Type="http://schemas.openxmlformats.org/officeDocument/2006/relationships/image" Target="../media/image16.png"/><Relationship Id="rId43" Type="http://schemas.openxmlformats.org/officeDocument/2006/relationships/image" Target="../media/image24.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7.png"/><Relationship Id="rId113" Type="http://schemas.openxmlformats.org/officeDocument/2006/relationships/image" Target="../media/image59.png"/><Relationship Id="rId118" Type="http://schemas.openxmlformats.org/officeDocument/2006/relationships/customXml" Target="../ink/ink58.xml"/><Relationship Id="rId80" Type="http://schemas.openxmlformats.org/officeDocument/2006/relationships/customXml" Target="../ink/ink39.xml"/><Relationship Id="rId85" Type="http://schemas.openxmlformats.org/officeDocument/2006/relationships/image" Target="../media/image45.png"/><Relationship Id="rId12" Type="http://schemas.openxmlformats.org/officeDocument/2006/relationships/customXml" Target="../ink/ink5.xml"/><Relationship Id="rId17" Type="http://schemas.openxmlformats.org/officeDocument/2006/relationships/image" Target="../media/image11.png"/><Relationship Id="rId33" Type="http://schemas.openxmlformats.org/officeDocument/2006/relationships/image" Target="../media/image19.png"/><Relationship Id="rId38" Type="http://schemas.openxmlformats.org/officeDocument/2006/relationships/customXml" Target="../ink/ink18.xml"/><Relationship Id="rId59" Type="http://schemas.openxmlformats.org/officeDocument/2006/relationships/image" Target="../media/image32.png"/><Relationship Id="rId103" Type="http://schemas.openxmlformats.org/officeDocument/2006/relationships/image" Target="../media/image54.png"/><Relationship Id="rId108" Type="http://schemas.openxmlformats.org/officeDocument/2006/relationships/customXml" Target="../ink/ink53.xml"/><Relationship Id="rId124" Type="http://schemas.openxmlformats.org/officeDocument/2006/relationships/customXml" Target="../ink/ink61.xml"/><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40.png"/><Relationship Id="rId91" Type="http://schemas.openxmlformats.org/officeDocument/2006/relationships/image" Target="../media/image48.png"/><Relationship Id="rId96" Type="http://schemas.openxmlformats.org/officeDocument/2006/relationships/customXml" Target="../ink/ink47.xml"/><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4.png"/><Relationship Id="rId28" Type="http://schemas.openxmlformats.org/officeDocument/2006/relationships/customXml" Target="../ink/ink13.xml"/><Relationship Id="rId49" Type="http://schemas.openxmlformats.org/officeDocument/2006/relationships/image" Target="../media/image27.png"/><Relationship Id="rId114" Type="http://schemas.openxmlformats.org/officeDocument/2006/relationships/customXml" Target="../ink/ink56.xml"/><Relationship Id="rId119" Type="http://schemas.openxmlformats.org/officeDocument/2006/relationships/image" Target="../media/image62.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5.png"/><Relationship Id="rId81" Type="http://schemas.openxmlformats.org/officeDocument/2006/relationships/image" Target="../media/image43.png"/><Relationship Id="rId86" Type="http://schemas.openxmlformats.org/officeDocument/2006/relationships/customXml" Target="../ink/ink42.xml"/><Relationship Id="rId13" Type="http://schemas.openxmlformats.org/officeDocument/2006/relationships/image" Target="../media/image9.png"/><Relationship Id="rId18" Type="http://schemas.openxmlformats.org/officeDocument/2006/relationships/customXml" Target="../ink/ink8.xml"/><Relationship Id="rId39" Type="http://schemas.openxmlformats.org/officeDocument/2006/relationships/image" Target="../media/image22.png"/><Relationship Id="rId109" Type="http://schemas.openxmlformats.org/officeDocument/2006/relationships/image" Target="../media/image57.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0.png"/><Relationship Id="rId76" Type="http://schemas.openxmlformats.org/officeDocument/2006/relationships/customXml" Target="../ink/ink37.xml"/><Relationship Id="rId97" Type="http://schemas.openxmlformats.org/officeDocument/2006/relationships/image" Target="../media/image51.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5.png"/><Relationship Id="rId7" Type="http://schemas.openxmlformats.org/officeDocument/2006/relationships/image" Target="../media/image6.png"/><Relationship Id="rId71" Type="http://schemas.openxmlformats.org/officeDocument/2006/relationships/image" Target="../media/image38.png"/><Relationship Id="rId92" Type="http://schemas.openxmlformats.org/officeDocument/2006/relationships/customXml" Target="../ink/ink45.xml"/><Relationship Id="rId2" Type="http://schemas.openxmlformats.org/officeDocument/2006/relationships/notesSlide" Target="../notesSlides/notesSlide4.xml"/><Relationship Id="rId29" Type="http://schemas.openxmlformats.org/officeDocument/2006/relationships/image" Target="../media/image17.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5.png"/><Relationship Id="rId66" Type="http://schemas.openxmlformats.org/officeDocument/2006/relationships/customXml" Target="../ink/ink32.xml"/><Relationship Id="rId87" Type="http://schemas.openxmlformats.org/officeDocument/2006/relationships/image" Target="../media/image46.png"/><Relationship Id="rId110" Type="http://schemas.openxmlformats.org/officeDocument/2006/relationships/customXml" Target="../ink/ink54.xml"/><Relationship Id="rId115" Type="http://schemas.openxmlformats.org/officeDocument/2006/relationships/image" Target="../media/image60.png"/><Relationship Id="rId61" Type="http://schemas.openxmlformats.org/officeDocument/2006/relationships/image" Target="../media/image33.png"/><Relationship Id="rId82" Type="http://schemas.openxmlformats.org/officeDocument/2006/relationships/customXml" Target="../ink/ink40.xml"/><Relationship Id="rId19" Type="http://schemas.openxmlformats.org/officeDocument/2006/relationships/image" Target="../media/image12.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0.png"/><Relationship Id="rId56" Type="http://schemas.openxmlformats.org/officeDocument/2006/relationships/customXml" Target="../ink/ink27.xml"/><Relationship Id="rId77" Type="http://schemas.openxmlformats.org/officeDocument/2006/relationships/image" Target="../media/image41.png"/><Relationship Id="rId100" Type="http://schemas.openxmlformats.org/officeDocument/2006/relationships/customXml" Target="../ink/ink49.xml"/><Relationship Id="rId105" Type="http://schemas.openxmlformats.org/officeDocument/2006/relationships/image" Target="../media/image55.png"/><Relationship Id="rId126" Type="http://schemas.openxmlformats.org/officeDocument/2006/relationships/customXml" Target="../ink/ink62.xml"/><Relationship Id="rId8" Type="http://schemas.openxmlformats.org/officeDocument/2006/relationships/customXml" Target="../ink/ink3.xml"/><Relationship Id="rId51" Type="http://schemas.openxmlformats.org/officeDocument/2006/relationships/image" Target="../media/image28.png"/><Relationship Id="rId72" Type="http://schemas.openxmlformats.org/officeDocument/2006/relationships/customXml" Target="../ink/ink35.xml"/><Relationship Id="rId93" Type="http://schemas.openxmlformats.org/officeDocument/2006/relationships/image" Target="../media/image49.png"/><Relationship Id="rId98" Type="http://schemas.openxmlformats.org/officeDocument/2006/relationships/customXml" Target="../ink/ink48.xml"/><Relationship Id="rId121" Type="http://schemas.openxmlformats.org/officeDocument/2006/relationships/image" Target="../media/image63.png"/><Relationship Id="rId3" Type="http://schemas.openxmlformats.org/officeDocument/2006/relationships/image" Target="../media/image1.png"/><Relationship Id="rId25" Type="http://schemas.openxmlformats.org/officeDocument/2006/relationships/image" Target="../media/image15.png"/><Relationship Id="rId46" Type="http://schemas.openxmlformats.org/officeDocument/2006/relationships/customXml" Target="../ink/ink22.xml"/><Relationship Id="rId67" Type="http://schemas.openxmlformats.org/officeDocument/2006/relationships/image" Target="../media/image36.png"/><Relationship Id="rId116" Type="http://schemas.openxmlformats.org/officeDocument/2006/relationships/customXml" Target="../ink/ink57.xml"/><Relationship Id="rId20" Type="http://schemas.openxmlformats.org/officeDocument/2006/relationships/customXml" Target="../ink/ink9.xml"/><Relationship Id="rId41" Type="http://schemas.openxmlformats.org/officeDocument/2006/relationships/image" Target="../media/image23.png"/><Relationship Id="rId62" Type="http://schemas.openxmlformats.org/officeDocument/2006/relationships/customXml" Target="../ink/ink30.xml"/><Relationship Id="rId83" Type="http://schemas.openxmlformats.org/officeDocument/2006/relationships/image" Target="../media/image44.png"/><Relationship Id="rId88" Type="http://schemas.openxmlformats.org/officeDocument/2006/relationships/customXml" Target="../ink/ink43.xml"/><Relationship Id="rId111" Type="http://schemas.openxmlformats.org/officeDocument/2006/relationships/image" Target="../media/image58.png"/><Relationship Id="rId15" Type="http://schemas.openxmlformats.org/officeDocument/2006/relationships/image" Target="../media/image10.png"/><Relationship Id="rId36" Type="http://schemas.openxmlformats.org/officeDocument/2006/relationships/customXml" Target="../ink/ink17.xml"/><Relationship Id="rId57" Type="http://schemas.openxmlformats.org/officeDocument/2006/relationships/image" Target="../media/image31.png"/><Relationship Id="rId106" Type="http://schemas.openxmlformats.org/officeDocument/2006/relationships/customXml" Target="../ink/ink52.xml"/><Relationship Id="rId127" Type="http://schemas.openxmlformats.org/officeDocument/2006/relationships/image" Target="../media/image66.png"/><Relationship Id="rId10" Type="http://schemas.openxmlformats.org/officeDocument/2006/relationships/customXml" Target="../ink/ink4.xml"/><Relationship Id="rId31" Type="http://schemas.openxmlformats.org/officeDocument/2006/relationships/image" Target="../media/image18.png"/><Relationship Id="rId52" Type="http://schemas.openxmlformats.org/officeDocument/2006/relationships/customXml" Target="../ink/ink25.xml"/><Relationship Id="rId73" Type="http://schemas.openxmlformats.org/officeDocument/2006/relationships/image" Target="../media/image39.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2.png"/><Relationship Id="rId101" Type="http://schemas.openxmlformats.org/officeDocument/2006/relationships/image" Target="../media/image53.png"/><Relationship Id="rId122" Type="http://schemas.openxmlformats.org/officeDocument/2006/relationships/customXml" Target="../ink/ink60.xml"/><Relationship Id="rId4" Type="http://schemas.openxmlformats.org/officeDocument/2006/relationships/customXml" Target="../ink/ink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customXml" Target="../ink/ink65.xml"/><Relationship Id="rId13" Type="http://schemas.openxmlformats.org/officeDocument/2006/relationships/image" Target="../media/image71.png"/><Relationship Id="rId3" Type="http://schemas.openxmlformats.org/officeDocument/2006/relationships/image" Target="../media/image1.png"/><Relationship Id="rId7" Type="http://schemas.openxmlformats.org/officeDocument/2006/relationships/image" Target="../media/image68.png"/><Relationship Id="rId12" Type="http://schemas.openxmlformats.org/officeDocument/2006/relationships/customXml" Target="../ink/ink67.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64.xml"/><Relationship Id="rId11" Type="http://schemas.openxmlformats.org/officeDocument/2006/relationships/image" Target="../media/image70.png"/><Relationship Id="rId5" Type="http://schemas.openxmlformats.org/officeDocument/2006/relationships/image" Target="../media/image67.png"/><Relationship Id="rId10" Type="http://schemas.openxmlformats.org/officeDocument/2006/relationships/customXml" Target="../ink/ink66.xml"/><Relationship Id="rId4" Type="http://schemas.openxmlformats.org/officeDocument/2006/relationships/customXml" Target="../ink/ink63.xml"/><Relationship Id="rId9" Type="http://schemas.openxmlformats.org/officeDocument/2006/relationships/image" Target="../media/image69.png"/></Relationships>
</file>

<file path=ppt/slides/_rels/slide6.xml.rels><?xml version="1.0" encoding="UTF-8" standalone="yes"?>
<Relationships xmlns="http://schemas.openxmlformats.org/package/2006/relationships"><Relationship Id="rId13" Type="http://schemas.openxmlformats.org/officeDocument/2006/relationships/image" Target="../media/image76.png"/><Relationship Id="rId18" Type="http://schemas.openxmlformats.org/officeDocument/2006/relationships/customXml" Target="../ink/ink75.xml"/><Relationship Id="rId26" Type="http://schemas.openxmlformats.org/officeDocument/2006/relationships/customXml" Target="../ink/ink79.xml"/><Relationship Id="rId39" Type="http://schemas.openxmlformats.org/officeDocument/2006/relationships/image" Target="../media/image89.png"/><Relationship Id="rId21" Type="http://schemas.openxmlformats.org/officeDocument/2006/relationships/image" Target="../media/image80.png"/><Relationship Id="rId34" Type="http://schemas.openxmlformats.org/officeDocument/2006/relationships/customXml" Target="../ink/ink83.xml"/><Relationship Id="rId42" Type="http://schemas.openxmlformats.org/officeDocument/2006/relationships/customXml" Target="../ink/ink87.xml"/><Relationship Id="rId47" Type="http://schemas.openxmlformats.org/officeDocument/2006/relationships/image" Target="../media/image93.png"/><Relationship Id="rId7" Type="http://schemas.openxmlformats.org/officeDocument/2006/relationships/image" Target="../media/image73.png"/><Relationship Id="rId2" Type="http://schemas.openxmlformats.org/officeDocument/2006/relationships/notesSlide" Target="../notesSlides/notesSlide6.xml"/><Relationship Id="rId16" Type="http://schemas.openxmlformats.org/officeDocument/2006/relationships/customXml" Target="../ink/ink74.xml"/><Relationship Id="rId29"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customXml" Target="../ink/ink69.xml"/><Relationship Id="rId11" Type="http://schemas.openxmlformats.org/officeDocument/2006/relationships/image" Target="../media/image75.png"/><Relationship Id="rId24" Type="http://schemas.openxmlformats.org/officeDocument/2006/relationships/customXml" Target="../ink/ink78.xml"/><Relationship Id="rId32" Type="http://schemas.openxmlformats.org/officeDocument/2006/relationships/customXml" Target="../ink/ink82.xml"/><Relationship Id="rId37" Type="http://schemas.openxmlformats.org/officeDocument/2006/relationships/image" Target="../media/image88.png"/><Relationship Id="rId40" Type="http://schemas.openxmlformats.org/officeDocument/2006/relationships/customXml" Target="../ink/ink86.xml"/><Relationship Id="rId45" Type="http://schemas.openxmlformats.org/officeDocument/2006/relationships/image" Target="../media/image92.png"/><Relationship Id="rId5" Type="http://schemas.openxmlformats.org/officeDocument/2006/relationships/image" Target="../media/image72.png"/><Relationship Id="rId15" Type="http://schemas.openxmlformats.org/officeDocument/2006/relationships/image" Target="../media/image77.png"/><Relationship Id="rId23" Type="http://schemas.openxmlformats.org/officeDocument/2006/relationships/image" Target="../media/image81.png"/><Relationship Id="rId28" Type="http://schemas.openxmlformats.org/officeDocument/2006/relationships/customXml" Target="../ink/ink80.xml"/><Relationship Id="rId36" Type="http://schemas.openxmlformats.org/officeDocument/2006/relationships/customXml" Target="../ink/ink84.xml"/><Relationship Id="rId10" Type="http://schemas.openxmlformats.org/officeDocument/2006/relationships/customXml" Target="../ink/ink71.xml"/><Relationship Id="rId19" Type="http://schemas.openxmlformats.org/officeDocument/2006/relationships/image" Target="../media/image79.png"/><Relationship Id="rId31" Type="http://schemas.openxmlformats.org/officeDocument/2006/relationships/image" Target="../media/image85.png"/><Relationship Id="rId44" Type="http://schemas.openxmlformats.org/officeDocument/2006/relationships/customXml" Target="../ink/ink88.xml"/><Relationship Id="rId4" Type="http://schemas.openxmlformats.org/officeDocument/2006/relationships/customXml" Target="../ink/ink68.xml"/><Relationship Id="rId9" Type="http://schemas.openxmlformats.org/officeDocument/2006/relationships/image" Target="../media/image74.png"/><Relationship Id="rId14" Type="http://schemas.openxmlformats.org/officeDocument/2006/relationships/customXml" Target="../ink/ink73.xml"/><Relationship Id="rId22" Type="http://schemas.openxmlformats.org/officeDocument/2006/relationships/customXml" Target="../ink/ink77.xml"/><Relationship Id="rId27" Type="http://schemas.openxmlformats.org/officeDocument/2006/relationships/image" Target="../media/image83.png"/><Relationship Id="rId30" Type="http://schemas.openxmlformats.org/officeDocument/2006/relationships/customXml" Target="../ink/ink81.xml"/><Relationship Id="rId35" Type="http://schemas.openxmlformats.org/officeDocument/2006/relationships/image" Target="../media/image87.png"/><Relationship Id="rId43" Type="http://schemas.openxmlformats.org/officeDocument/2006/relationships/image" Target="../media/image91.png"/><Relationship Id="rId8" Type="http://schemas.openxmlformats.org/officeDocument/2006/relationships/customXml" Target="../ink/ink70.xml"/><Relationship Id="rId3" Type="http://schemas.openxmlformats.org/officeDocument/2006/relationships/image" Target="../media/image1.png"/><Relationship Id="rId12" Type="http://schemas.openxmlformats.org/officeDocument/2006/relationships/customXml" Target="../ink/ink72.xml"/><Relationship Id="rId17" Type="http://schemas.openxmlformats.org/officeDocument/2006/relationships/image" Target="../media/image78.png"/><Relationship Id="rId25" Type="http://schemas.openxmlformats.org/officeDocument/2006/relationships/image" Target="../media/image82.png"/><Relationship Id="rId33" Type="http://schemas.openxmlformats.org/officeDocument/2006/relationships/image" Target="../media/image86.png"/><Relationship Id="rId38" Type="http://schemas.openxmlformats.org/officeDocument/2006/relationships/customXml" Target="../ink/ink85.xml"/><Relationship Id="rId46" Type="http://schemas.openxmlformats.org/officeDocument/2006/relationships/customXml" Target="../ink/ink89.xml"/><Relationship Id="rId20" Type="http://schemas.openxmlformats.org/officeDocument/2006/relationships/customXml" Target="../ink/ink76.xml"/><Relationship Id="rId41" Type="http://schemas.openxmlformats.org/officeDocument/2006/relationships/image" Target="../media/image90.png"/></Relationships>
</file>

<file path=ppt/slides/_rels/slide7.xml.rels><?xml version="1.0" encoding="UTF-8" standalone="yes"?>
<Relationships xmlns="http://schemas.openxmlformats.org/package/2006/relationships"><Relationship Id="rId8" Type="http://schemas.openxmlformats.org/officeDocument/2006/relationships/customXml" Target="../ink/ink92.xml"/><Relationship Id="rId3" Type="http://schemas.openxmlformats.org/officeDocument/2006/relationships/image" Target="../media/image1.png"/><Relationship Id="rId7" Type="http://schemas.openxmlformats.org/officeDocument/2006/relationships/image" Target="../media/image9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91.xml"/><Relationship Id="rId11" Type="http://schemas.openxmlformats.org/officeDocument/2006/relationships/image" Target="../media/image97.png"/><Relationship Id="rId5" Type="http://schemas.openxmlformats.org/officeDocument/2006/relationships/image" Target="../media/image94.png"/><Relationship Id="rId10" Type="http://schemas.openxmlformats.org/officeDocument/2006/relationships/customXml" Target="../ink/ink93.xml"/><Relationship Id="rId4" Type="http://schemas.openxmlformats.org/officeDocument/2006/relationships/customXml" Target="../ink/ink90.xml"/><Relationship Id="rId9" Type="http://schemas.openxmlformats.org/officeDocument/2006/relationships/image" Target="../media/image96.png"/></Relationships>
</file>

<file path=ppt/slides/_rels/slide8.xml.rels><?xml version="1.0" encoding="UTF-8" standalone="yes"?>
<Relationships xmlns="http://schemas.openxmlformats.org/package/2006/relationships"><Relationship Id="rId8" Type="http://schemas.openxmlformats.org/officeDocument/2006/relationships/customXml" Target="../ink/ink96.xml"/><Relationship Id="rId13" Type="http://schemas.openxmlformats.org/officeDocument/2006/relationships/image" Target="../media/image102.png"/><Relationship Id="rId3" Type="http://schemas.openxmlformats.org/officeDocument/2006/relationships/image" Target="../media/image1.png"/><Relationship Id="rId7" Type="http://schemas.openxmlformats.org/officeDocument/2006/relationships/image" Target="../media/image99.png"/><Relationship Id="rId12" Type="http://schemas.openxmlformats.org/officeDocument/2006/relationships/customXml" Target="../ink/ink9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95.xml"/><Relationship Id="rId11" Type="http://schemas.openxmlformats.org/officeDocument/2006/relationships/image" Target="../media/image101.png"/><Relationship Id="rId5" Type="http://schemas.openxmlformats.org/officeDocument/2006/relationships/image" Target="../media/image98.png"/><Relationship Id="rId10" Type="http://schemas.openxmlformats.org/officeDocument/2006/relationships/customXml" Target="../ink/ink97.xml"/><Relationship Id="rId4" Type="http://schemas.openxmlformats.org/officeDocument/2006/relationships/customXml" Target="../ink/ink94.xml"/><Relationship Id="rId9" Type="http://schemas.openxmlformats.org/officeDocument/2006/relationships/image" Target="../media/image100.png"/></Relationships>
</file>

<file path=ppt/slides/_rels/slide9.xml.rels><?xml version="1.0" encoding="UTF-8" standalone="yes"?>
<Relationships xmlns="http://schemas.openxmlformats.org/package/2006/relationships"><Relationship Id="rId13" Type="http://schemas.openxmlformats.org/officeDocument/2006/relationships/image" Target="../media/image107.png"/><Relationship Id="rId18" Type="http://schemas.openxmlformats.org/officeDocument/2006/relationships/customXml" Target="../ink/ink106.xml"/><Relationship Id="rId26" Type="http://schemas.openxmlformats.org/officeDocument/2006/relationships/customXml" Target="../ink/ink110.xml"/><Relationship Id="rId3" Type="http://schemas.openxmlformats.org/officeDocument/2006/relationships/image" Target="../media/image1.png"/><Relationship Id="rId21" Type="http://schemas.openxmlformats.org/officeDocument/2006/relationships/image" Target="../media/image111.png"/><Relationship Id="rId7" Type="http://schemas.openxmlformats.org/officeDocument/2006/relationships/image" Target="../media/image104.png"/><Relationship Id="rId12" Type="http://schemas.openxmlformats.org/officeDocument/2006/relationships/customXml" Target="../ink/ink103.xml"/><Relationship Id="rId17" Type="http://schemas.openxmlformats.org/officeDocument/2006/relationships/image" Target="../media/image109.png"/><Relationship Id="rId25" Type="http://schemas.openxmlformats.org/officeDocument/2006/relationships/image" Target="../media/image113.png"/><Relationship Id="rId33" Type="http://schemas.openxmlformats.org/officeDocument/2006/relationships/image" Target="../media/image117.png"/><Relationship Id="rId2" Type="http://schemas.openxmlformats.org/officeDocument/2006/relationships/notesSlide" Target="../notesSlides/notesSlide9.xml"/><Relationship Id="rId16" Type="http://schemas.openxmlformats.org/officeDocument/2006/relationships/customXml" Target="../ink/ink105.xml"/><Relationship Id="rId20" Type="http://schemas.openxmlformats.org/officeDocument/2006/relationships/customXml" Target="../ink/ink107.xml"/><Relationship Id="rId29" Type="http://schemas.openxmlformats.org/officeDocument/2006/relationships/image" Target="../media/image115.png"/><Relationship Id="rId1" Type="http://schemas.openxmlformats.org/officeDocument/2006/relationships/slideLayout" Target="../slideLayouts/slideLayout1.xml"/><Relationship Id="rId6" Type="http://schemas.openxmlformats.org/officeDocument/2006/relationships/customXml" Target="../ink/ink100.xml"/><Relationship Id="rId11" Type="http://schemas.openxmlformats.org/officeDocument/2006/relationships/image" Target="../media/image106.png"/><Relationship Id="rId24" Type="http://schemas.openxmlformats.org/officeDocument/2006/relationships/customXml" Target="../ink/ink109.xml"/><Relationship Id="rId32" Type="http://schemas.openxmlformats.org/officeDocument/2006/relationships/customXml" Target="../ink/ink113.xml"/><Relationship Id="rId5" Type="http://schemas.openxmlformats.org/officeDocument/2006/relationships/image" Target="../media/image103.png"/><Relationship Id="rId15" Type="http://schemas.openxmlformats.org/officeDocument/2006/relationships/image" Target="../media/image108.png"/><Relationship Id="rId23" Type="http://schemas.openxmlformats.org/officeDocument/2006/relationships/image" Target="../media/image112.png"/><Relationship Id="rId28" Type="http://schemas.openxmlformats.org/officeDocument/2006/relationships/customXml" Target="../ink/ink111.xml"/><Relationship Id="rId10" Type="http://schemas.openxmlformats.org/officeDocument/2006/relationships/customXml" Target="../ink/ink102.xml"/><Relationship Id="rId19" Type="http://schemas.openxmlformats.org/officeDocument/2006/relationships/image" Target="../media/image110.png"/><Relationship Id="rId31" Type="http://schemas.openxmlformats.org/officeDocument/2006/relationships/image" Target="../media/image116.png"/><Relationship Id="rId4" Type="http://schemas.openxmlformats.org/officeDocument/2006/relationships/customXml" Target="../ink/ink99.xml"/><Relationship Id="rId9" Type="http://schemas.openxmlformats.org/officeDocument/2006/relationships/image" Target="../media/image105.png"/><Relationship Id="rId14" Type="http://schemas.openxmlformats.org/officeDocument/2006/relationships/customXml" Target="../ink/ink104.xml"/><Relationship Id="rId22" Type="http://schemas.openxmlformats.org/officeDocument/2006/relationships/customXml" Target="../ink/ink108.xml"/><Relationship Id="rId27" Type="http://schemas.openxmlformats.org/officeDocument/2006/relationships/image" Target="../media/image114.png"/><Relationship Id="rId30" Type="http://schemas.openxmlformats.org/officeDocument/2006/relationships/customXml" Target="../ink/ink112.xml"/><Relationship Id="rId8" Type="http://schemas.openxmlformats.org/officeDocument/2006/relationships/customXml" Target="../ink/ink10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לג:א-ו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33:1-6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
        <p:nvSpPr>
          <p:cNvPr id="4" name="TextBox 3">
            <a:extLst>
              <a:ext uri="{FF2B5EF4-FFF2-40B4-BE49-F238E27FC236}">
                <a16:creationId xmlns:a16="http://schemas.microsoft.com/office/drawing/2014/main" id="{ECDB84CA-02F8-0119-8CAC-C83B0C15A09E}"/>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3903077" y="2148919"/>
            <a:ext cx="4105594"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387270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532104"/>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84108" y="367630"/>
            <a:ext cx="9483278" cy="4847481"/>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לג</a:t>
            </a:r>
            <a:endParaRPr lang="he-IL" sz="4300" b="1" dirty="0">
              <a:solidFill>
                <a:srgbClr val="FFFF00"/>
              </a:solidFill>
              <a:cs typeface="+mj-cs"/>
            </a:endParaRPr>
          </a:p>
          <a:p>
            <a:pPr algn="r"/>
            <a:r>
              <a:rPr lang="he-IL" sz="3800">
                <a:solidFill>
                  <a:srgbClr val="FFFF00"/>
                </a:solidFill>
                <a:cs typeface="+mj-cs"/>
              </a:rPr>
              <a:t>﻿ ﻿א   הוֹי שׁוֹדֵד וְאַתָּה לֹא שָׁדוּד וּבוֹגֵד וְלֹא-בָגְדוּ בוֹ כַּהֲתִמְךָ שׁוֹדֵד תּוּשַּׁד כַּנְּלֹתְךָ לִבְגֹּד יִבְגְּדוּ-בָךְ: </a:t>
            </a:r>
            <a:r>
              <a:rPr lang="he-IL" sz="3800">
                <a:solidFill>
                  <a:srgbClr val="FFC000"/>
                </a:solidFill>
                <a:cs typeface="+mj-cs"/>
              </a:rPr>
              <a:t>ב   יְהֹוָה חָנֵּנוּ לְךָ קִוִּינוּ הֱיֵה זְרֹעָם לַבְּקָרִים אַף-יְשׁוּעָתֵנוּ בְּעֵת צָרָה: </a:t>
            </a:r>
            <a:r>
              <a:rPr lang="he-IL" sz="3800">
                <a:solidFill>
                  <a:srgbClr val="92D050"/>
                </a:solidFill>
                <a:cs typeface="+mj-cs"/>
              </a:rPr>
              <a:t>ג   מִקּוֹל הָמוֹן נָדְדוּ עַמִּים מֵרוֹמְמֻתֶךָ נָפְצוּ גּוֹיִם: ד   וְאֻסַּף שְׁלַלְכֶם אֹסֶף הֶחָסִיל כְּמַשַּׁק גֵּבִים שֹׁקֵק בּוֹ:</a:t>
            </a:r>
            <a:r>
              <a:rPr lang="he-IL" sz="3800">
                <a:solidFill>
                  <a:schemeClr val="bg1"/>
                </a:solidFill>
                <a:cs typeface="+mj-cs"/>
              </a:rPr>
              <a:t> </a:t>
            </a:r>
            <a:r>
              <a:rPr lang="he-IL" sz="3800">
                <a:solidFill>
                  <a:srgbClr val="00B0F0"/>
                </a:solidFill>
                <a:cs typeface="+mj-cs"/>
              </a:rPr>
              <a:t>ה   נִשְֹגָּב יְהֹוָה כִּי שֹׁכֵן מָרוֹם מִלֵּא צִיּוֹן מִשְׁפָּט וּצְדָקָה: ו   וְהָיָה אֱמוּנַת עִתֶּיךָ חֹסֶן יְשׁוּעֹת חָכְמַת וָדָעַת יִרְאַת יְהֹוָה הִיא אוֹצָרוֹ: </a:t>
            </a:r>
            <a:endParaRPr lang="he-IL" sz="38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31" name="Ink 30">
                <a:extLst>
                  <a:ext uri="{FF2B5EF4-FFF2-40B4-BE49-F238E27FC236}">
                    <a16:creationId xmlns:a16="http://schemas.microsoft.com/office/drawing/2014/main" id="{C8909D1E-C010-C2F9-55CC-F75245CF7876}"/>
                  </a:ext>
                </a:extLst>
              </p14:cNvPr>
              <p14:cNvContentPartPr/>
              <p14:nvPr/>
            </p14:nvContentPartPr>
            <p14:xfrm>
              <a:off x="7389621" y="1061004"/>
              <a:ext cx="905040" cy="602280"/>
            </p14:xfrm>
          </p:contentPart>
        </mc:Choice>
        <mc:Fallback xmlns="">
          <p:pic>
            <p:nvPicPr>
              <p:cNvPr id="31" name="Ink 30">
                <a:extLst>
                  <a:ext uri="{FF2B5EF4-FFF2-40B4-BE49-F238E27FC236}">
                    <a16:creationId xmlns:a16="http://schemas.microsoft.com/office/drawing/2014/main" id="{C8909D1E-C010-C2F9-55CC-F75245CF7876}"/>
                  </a:ext>
                </a:extLst>
              </p:cNvPr>
              <p:cNvPicPr/>
              <p:nvPr/>
            </p:nvPicPr>
            <p:blipFill>
              <a:blip r:embed="rId5"/>
              <a:stretch>
                <a:fillRect/>
              </a:stretch>
            </p:blipFill>
            <p:spPr>
              <a:xfrm>
                <a:off x="7371981" y="1043004"/>
                <a:ext cx="940680" cy="637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Ink 32">
                <a:extLst>
                  <a:ext uri="{FF2B5EF4-FFF2-40B4-BE49-F238E27FC236}">
                    <a16:creationId xmlns:a16="http://schemas.microsoft.com/office/drawing/2014/main" id="{EC7CDAE5-DE1A-CB34-4BF6-68E7DA30C223}"/>
                  </a:ext>
                </a:extLst>
              </p14:cNvPr>
              <p14:cNvContentPartPr/>
              <p14:nvPr/>
            </p14:nvContentPartPr>
            <p14:xfrm>
              <a:off x="3879981" y="1031124"/>
              <a:ext cx="1060920" cy="645120"/>
            </p14:xfrm>
          </p:contentPart>
        </mc:Choice>
        <mc:Fallback xmlns="">
          <p:pic>
            <p:nvPicPr>
              <p:cNvPr id="33" name="Ink 32">
                <a:extLst>
                  <a:ext uri="{FF2B5EF4-FFF2-40B4-BE49-F238E27FC236}">
                    <a16:creationId xmlns:a16="http://schemas.microsoft.com/office/drawing/2014/main" id="{EC7CDAE5-DE1A-CB34-4BF6-68E7DA30C223}"/>
                  </a:ext>
                </a:extLst>
              </p:cNvPr>
              <p:cNvPicPr/>
              <p:nvPr/>
            </p:nvPicPr>
            <p:blipFill>
              <a:blip r:embed="rId7"/>
              <a:stretch>
                <a:fillRect/>
              </a:stretch>
            </p:blipFill>
            <p:spPr>
              <a:xfrm>
                <a:off x="3861981" y="1013484"/>
                <a:ext cx="1096560" cy="680760"/>
              </a:xfrm>
              <a:prstGeom prst="rect">
                <a:avLst/>
              </a:prstGeom>
            </p:spPr>
          </p:pic>
        </mc:Fallback>
      </mc:AlternateContent>
      <p:grpSp>
        <p:nvGrpSpPr>
          <p:cNvPr id="43" name="Group 42">
            <a:extLst>
              <a:ext uri="{FF2B5EF4-FFF2-40B4-BE49-F238E27FC236}">
                <a16:creationId xmlns:a16="http://schemas.microsoft.com/office/drawing/2014/main" id="{44C090A7-D2C0-B334-A90C-D789B2FE710B}"/>
              </a:ext>
            </a:extLst>
          </p:cNvPr>
          <p:cNvGrpSpPr/>
          <p:nvPr/>
        </p:nvGrpSpPr>
        <p:grpSpPr>
          <a:xfrm>
            <a:off x="913581" y="1041204"/>
            <a:ext cx="8810280" cy="1335240"/>
            <a:chOff x="913581" y="1041204"/>
            <a:chExt cx="8810280" cy="1335240"/>
          </a:xfrm>
        </p:grpSpPr>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BA9ED108-9FD9-F86F-931F-A7210B02D32B}"/>
                    </a:ext>
                  </a:extLst>
                </p14:cNvPr>
                <p14:cNvContentPartPr/>
                <p14:nvPr/>
              </p14:nvContentPartPr>
              <p14:xfrm>
                <a:off x="8824941" y="2237844"/>
                <a:ext cx="728640" cy="57600"/>
              </p14:xfrm>
            </p:contentPart>
          </mc:Choice>
          <mc:Fallback xmlns="">
            <p:pic>
              <p:nvPicPr>
                <p:cNvPr id="20" name="Ink 19">
                  <a:extLst>
                    <a:ext uri="{FF2B5EF4-FFF2-40B4-BE49-F238E27FC236}">
                      <a16:creationId xmlns:a16="http://schemas.microsoft.com/office/drawing/2014/main" id="{BA9ED108-9FD9-F86F-931F-A7210B02D32B}"/>
                    </a:ext>
                  </a:extLst>
                </p:cNvPr>
                <p:cNvPicPr/>
                <p:nvPr/>
              </p:nvPicPr>
              <p:blipFill>
                <a:blip r:embed="rId9"/>
                <a:stretch>
                  <a:fillRect/>
                </a:stretch>
              </p:blipFill>
              <p:spPr>
                <a:xfrm>
                  <a:off x="8806941" y="2220204"/>
                  <a:ext cx="764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EB285323-6AAD-27ED-FBDD-26F4BEA0096C}"/>
                    </a:ext>
                  </a:extLst>
                </p14:cNvPr>
                <p14:cNvContentPartPr/>
                <p14:nvPr/>
              </p14:nvContentPartPr>
              <p14:xfrm>
                <a:off x="7767981" y="2283564"/>
                <a:ext cx="808560" cy="22320"/>
              </p14:xfrm>
            </p:contentPart>
          </mc:Choice>
          <mc:Fallback xmlns="">
            <p:pic>
              <p:nvPicPr>
                <p:cNvPr id="21" name="Ink 20">
                  <a:extLst>
                    <a:ext uri="{FF2B5EF4-FFF2-40B4-BE49-F238E27FC236}">
                      <a16:creationId xmlns:a16="http://schemas.microsoft.com/office/drawing/2014/main" id="{EB285323-6AAD-27ED-FBDD-26F4BEA0096C}"/>
                    </a:ext>
                  </a:extLst>
                </p:cNvPr>
                <p:cNvPicPr/>
                <p:nvPr/>
              </p:nvPicPr>
              <p:blipFill>
                <a:blip r:embed="rId11"/>
                <a:stretch>
                  <a:fillRect/>
                </a:stretch>
              </p:blipFill>
              <p:spPr>
                <a:xfrm>
                  <a:off x="7749981" y="2265924"/>
                  <a:ext cx="844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8D1FAAC3-135B-74FB-9B4D-82DC2197F80F}"/>
                    </a:ext>
                  </a:extLst>
                </p14:cNvPr>
                <p14:cNvContentPartPr/>
                <p14:nvPr/>
              </p14:nvContentPartPr>
              <p14:xfrm>
                <a:off x="6520581" y="2292204"/>
                <a:ext cx="1125360" cy="48600"/>
              </p14:xfrm>
            </p:contentPart>
          </mc:Choice>
          <mc:Fallback xmlns="">
            <p:pic>
              <p:nvPicPr>
                <p:cNvPr id="23" name="Ink 22">
                  <a:extLst>
                    <a:ext uri="{FF2B5EF4-FFF2-40B4-BE49-F238E27FC236}">
                      <a16:creationId xmlns:a16="http://schemas.microsoft.com/office/drawing/2014/main" id="{8D1FAAC3-135B-74FB-9B4D-82DC2197F80F}"/>
                    </a:ext>
                  </a:extLst>
                </p:cNvPr>
                <p:cNvPicPr/>
                <p:nvPr/>
              </p:nvPicPr>
              <p:blipFill>
                <a:blip r:embed="rId13"/>
                <a:stretch>
                  <a:fillRect/>
                </a:stretch>
              </p:blipFill>
              <p:spPr>
                <a:xfrm>
                  <a:off x="6502581" y="2274204"/>
                  <a:ext cx="1161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CC4FA311-C9CC-46FB-B61C-57D3EEFBE0FC}"/>
                    </a:ext>
                  </a:extLst>
                </p14:cNvPr>
                <p14:cNvContentPartPr/>
                <p14:nvPr/>
              </p14:nvContentPartPr>
              <p14:xfrm>
                <a:off x="5698701" y="2213004"/>
                <a:ext cx="762840" cy="40680"/>
              </p14:xfrm>
            </p:contentPart>
          </mc:Choice>
          <mc:Fallback xmlns="">
            <p:pic>
              <p:nvPicPr>
                <p:cNvPr id="25" name="Ink 24">
                  <a:extLst>
                    <a:ext uri="{FF2B5EF4-FFF2-40B4-BE49-F238E27FC236}">
                      <a16:creationId xmlns:a16="http://schemas.microsoft.com/office/drawing/2014/main" id="{CC4FA311-C9CC-46FB-B61C-57D3EEFBE0FC}"/>
                    </a:ext>
                  </a:extLst>
                </p:cNvPr>
                <p:cNvPicPr/>
                <p:nvPr/>
              </p:nvPicPr>
              <p:blipFill>
                <a:blip r:embed="rId15"/>
                <a:stretch>
                  <a:fillRect/>
                </a:stretch>
              </p:blipFill>
              <p:spPr>
                <a:xfrm>
                  <a:off x="5680701" y="2195004"/>
                  <a:ext cx="798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DB64B788-A8FE-DCED-3E66-7FDCEDD41863}"/>
                    </a:ext>
                  </a:extLst>
                </p14:cNvPr>
                <p14:cNvContentPartPr/>
                <p14:nvPr/>
              </p14:nvContentPartPr>
              <p14:xfrm>
                <a:off x="4791861" y="2237484"/>
                <a:ext cx="745200" cy="26280"/>
              </p14:xfrm>
            </p:contentPart>
          </mc:Choice>
          <mc:Fallback xmlns="">
            <p:pic>
              <p:nvPicPr>
                <p:cNvPr id="27" name="Ink 26">
                  <a:extLst>
                    <a:ext uri="{FF2B5EF4-FFF2-40B4-BE49-F238E27FC236}">
                      <a16:creationId xmlns:a16="http://schemas.microsoft.com/office/drawing/2014/main" id="{DB64B788-A8FE-DCED-3E66-7FDCEDD41863}"/>
                    </a:ext>
                  </a:extLst>
                </p:cNvPr>
                <p:cNvPicPr/>
                <p:nvPr/>
              </p:nvPicPr>
              <p:blipFill>
                <a:blip r:embed="rId17"/>
                <a:stretch>
                  <a:fillRect/>
                </a:stretch>
              </p:blipFill>
              <p:spPr>
                <a:xfrm>
                  <a:off x="4773861" y="2219844"/>
                  <a:ext cx="7808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Ink 28">
                  <a:extLst>
                    <a:ext uri="{FF2B5EF4-FFF2-40B4-BE49-F238E27FC236}">
                      <a16:creationId xmlns:a16="http://schemas.microsoft.com/office/drawing/2014/main" id="{FEB66006-BE45-B5CD-07CF-52145FA54407}"/>
                    </a:ext>
                  </a:extLst>
                </p14:cNvPr>
                <p14:cNvContentPartPr/>
                <p14:nvPr/>
              </p14:nvContentPartPr>
              <p14:xfrm>
                <a:off x="4151781" y="2204724"/>
                <a:ext cx="339480" cy="64440"/>
              </p14:xfrm>
            </p:contentPart>
          </mc:Choice>
          <mc:Fallback xmlns="">
            <p:pic>
              <p:nvPicPr>
                <p:cNvPr id="29" name="Ink 28">
                  <a:extLst>
                    <a:ext uri="{FF2B5EF4-FFF2-40B4-BE49-F238E27FC236}">
                      <a16:creationId xmlns:a16="http://schemas.microsoft.com/office/drawing/2014/main" id="{FEB66006-BE45-B5CD-07CF-52145FA54407}"/>
                    </a:ext>
                  </a:extLst>
                </p:cNvPr>
                <p:cNvPicPr/>
                <p:nvPr/>
              </p:nvPicPr>
              <p:blipFill>
                <a:blip r:embed="rId19"/>
                <a:stretch>
                  <a:fillRect/>
                </a:stretch>
              </p:blipFill>
              <p:spPr>
                <a:xfrm>
                  <a:off x="4133781" y="2186724"/>
                  <a:ext cx="375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 name="Ink 1">
                  <a:extLst>
                    <a:ext uri="{FF2B5EF4-FFF2-40B4-BE49-F238E27FC236}">
                      <a16:creationId xmlns:a16="http://schemas.microsoft.com/office/drawing/2014/main" id="{86370464-C6AE-E554-91D7-8282872A69F0}"/>
                    </a:ext>
                  </a:extLst>
                </p14:cNvPr>
                <p14:cNvContentPartPr/>
                <p14:nvPr/>
              </p14:nvContentPartPr>
              <p14:xfrm>
                <a:off x="8400141" y="1601364"/>
                <a:ext cx="460080" cy="25920"/>
              </p14:xfrm>
            </p:contentPart>
          </mc:Choice>
          <mc:Fallback xmlns="">
            <p:pic>
              <p:nvPicPr>
                <p:cNvPr id="2" name="Ink 1">
                  <a:extLst>
                    <a:ext uri="{FF2B5EF4-FFF2-40B4-BE49-F238E27FC236}">
                      <a16:creationId xmlns:a16="http://schemas.microsoft.com/office/drawing/2014/main" id="{86370464-C6AE-E554-91D7-8282872A69F0}"/>
                    </a:ext>
                  </a:extLst>
                </p:cNvPr>
                <p:cNvPicPr/>
                <p:nvPr/>
              </p:nvPicPr>
              <p:blipFill>
                <a:blip r:embed="rId21"/>
                <a:stretch>
                  <a:fillRect/>
                </a:stretch>
              </p:blipFill>
              <p:spPr>
                <a:xfrm>
                  <a:off x="8382141" y="1583724"/>
                  <a:ext cx="495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 name="Ink 3">
                  <a:extLst>
                    <a:ext uri="{FF2B5EF4-FFF2-40B4-BE49-F238E27FC236}">
                      <a16:creationId xmlns:a16="http://schemas.microsoft.com/office/drawing/2014/main" id="{C0773353-765E-981F-29FC-16F02257D4CC}"/>
                    </a:ext>
                  </a:extLst>
                </p14:cNvPr>
                <p14:cNvContentPartPr/>
                <p14:nvPr/>
              </p14:nvContentPartPr>
              <p14:xfrm>
                <a:off x="7607781" y="1698204"/>
                <a:ext cx="663480" cy="52920"/>
              </p14:xfrm>
            </p:contentPart>
          </mc:Choice>
          <mc:Fallback xmlns="">
            <p:pic>
              <p:nvPicPr>
                <p:cNvPr id="4" name="Ink 3">
                  <a:extLst>
                    <a:ext uri="{FF2B5EF4-FFF2-40B4-BE49-F238E27FC236}">
                      <a16:creationId xmlns:a16="http://schemas.microsoft.com/office/drawing/2014/main" id="{C0773353-765E-981F-29FC-16F02257D4CC}"/>
                    </a:ext>
                  </a:extLst>
                </p:cNvPr>
                <p:cNvPicPr/>
                <p:nvPr/>
              </p:nvPicPr>
              <p:blipFill>
                <a:blip r:embed="rId23"/>
                <a:stretch>
                  <a:fillRect/>
                </a:stretch>
              </p:blipFill>
              <p:spPr>
                <a:xfrm>
                  <a:off x="7589781" y="1680564"/>
                  <a:ext cx="699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 name="Ink 6">
                  <a:extLst>
                    <a:ext uri="{FF2B5EF4-FFF2-40B4-BE49-F238E27FC236}">
                      <a16:creationId xmlns:a16="http://schemas.microsoft.com/office/drawing/2014/main" id="{3F130768-D32C-BF4C-F6CE-0E8D2AE0FD8B}"/>
                    </a:ext>
                  </a:extLst>
                </p14:cNvPr>
                <p14:cNvContentPartPr/>
                <p14:nvPr/>
              </p14:nvContentPartPr>
              <p14:xfrm>
                <a:off x="6717501" y="1763364"/>
                <a:ext cx="713520" cy="30240"/>
              </p14:xfrm>
            </p:contentPart>
          </mc:Choice>
          <mc:Fallback xmlns="">
            <p:pic>
              <p:nvPicPr>
                <p:cNvPr id="7" name="Ink 6">
                  <a:extLst>
                    <a:ext uri="{FF2B5EF4-FFF2-40B4-BE49-F238E27FC236}">
                      <a16:creationId xmlns:a16="http://schemas.microsoft.com/office/drawing/2014/main" id="{3F130768-D32C-BF4C-F6CE-0E8D2AE0FD8B}"/>
                    </a:ext>
                  </a:extLst>
                </p:cNvPr>
                <p:cNvPicPr/>
                <p:nvPr/>
              </p:nvPicPr>
              <p:blipFill>
                <a:blip r:embed="rId25"/>
                <a:stretch>
                  <a:fillRect/>
                </a:stretch>
              </p:blipFill>
              <p:spPr>
                <a:xfrm>
                  <a:off x="6699501" y="1745364"/>
                  <a:ext cx="749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 name="Ink 8">
                  <a:extLst>
                    <a:ext uri="{FF2B5EF4-FFF2-40B4-BE49-F238E27FC236}">
                      <a16:creationId xmlns:a16="http://schemas.microsoft.com/office/drawing/2014/main" id="{0C6EB92C-DE03-0D00-B441-D70B413207D3}"/>
                    </a:ext>
                  </a:extLst>
                </p14:cNvPr>
                <p14:cNvContentPartPr/>
                <p14:nvPr/>
              </p14:nvContentPartPr>
              <p14:xfrm>
                <a:off x="6052941" y="1717284"/>
                <a:ext cx="369000" cy="16920"/>
              </p14:xfrm>
            </p:contentPart>
          </mc:Choice>
          <mc:Fallback xmlns="">
            <p:pic>
              <p:nvPicPr>
                <p:cNvPr id="9" name="Ink 8">
                  <a:extLst>
                    <a:ext uri="{FF2B5EF4-FFF2-40B4-BE49-F238E27FC236}">
                      <a16:creationId xmlns:a16="http://schemas.microsoft.com/office/drawing/2014/main" id="{0C6EB92C-DE03-0D00-B441-D70B413207D3}"/>
                    </a:ext>
                  </a:extLst>
                </p:cNvPr>
                <p:cNvPicPr/>
                <p:nvPr/>
              </p:nvPicPr>
              <p:blipFill>
                <a:blip r:embed="rId27"/>
                <a:stretch>
                  <a:fillRect/>
                </a:stretch>
              </p:blipFill>
              <p:spPr>
                <a:xfrm>
                  <a:off x="6034941" y="1699644"/>
                  <a:ext cx="404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 name="Ink 10">
                  <a:extLst>
                    <a:ext uri="{FF2B5EF4-FFF2-40B4-BE49-F238E27FC236}">
                      <a16:creationId xmlns:a16="http://schemas.microsoft.com/office/drawing/2014/main" id="{FE94C10A-B22B-36C7-B4DA-017F9ABE30C6}"/>
                    </a:ext>
                  </a:extLst>
                </p14:cNvPr>
                <p14:cNvContentPartPr/>
                <p14:nvPr/>
              </p14:nvContentPartPr>
              <p14:xfrm>
                <a:off x="5107221" y="1736724"/>
                <a:ext cx="607680" cy="48240"/>
              </p14:xfrm>
            </p:contentPart>
          </mc:Choice>
          <mc:Fallback xmlns="">
            <p:pic>
              <p:nvPicPr>
                <p:cNvPr id="11" name="Ink 10">
                  <a:extLst>
                    <a:ext uri="{FF2B5EF4-FFF2-40B4-BE49-F238E27FC236}">
                      <a16:creationId xmlns:a16="http://schemas.microsoft.com/office/drawing/2014/main" id="{FE94C10A-B22B-36C7-B4DA-017F9ABE30C6}"/>
                    </a:ext>
                  </a:extLst>
                </p:cNvPr>
                <p:cNvPicPr/>
                <p:nvPr/>
              </p:nvPicPr>
              <p:blipFill>
                <a:blip r:embed="rId29"/>
                <a:stretch>
                  <a:fillRect/>
                </a:stretch>
              </p:blipFill>
              <p:spPr>
                <a:xfrm>
                  <a:off x="5089221" y="1719084"/>
                  <a:ext cx="643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 name="Ink 11">
                  <a:extLst>
                    <a:ext uri="{FF2B5EF4-FFF2-40B4-BE49-F238E27FC236}">
                      <a16:creationId xmlns:a16="http://schemas.microsoft.com/office/drawing/2014/main" id="{B1803255-9A6E-6377-B59A-865ECAC29FAF}"/>
                    </a:ext>
                  </a:extLst>
                </p14:cNvPr>
                <p14:cNvContentPartPr/>
                <p14:nvPr/>
              </p14:nvContentPartPr>
              <p14:xfrm>
                <a:off x="4178061" y="1755084"/>
                <a:ext cx="644400" cy="23760"/>
              </p14:xfrm>
            </p:contentPart>
          </mc:Choice>
          <mc:Fallback xmlns="">
            <p:pic>
              <p:nvPicPr>
                <p:cNvPr id="12" name="Ink 11">
                  <a:extLst>
                    <a:ext uri="{FF2B5EF4-FFF2-40B4-BE49-F238E27FC236}">
                      <a16:creationId xmlns:a16="http://schemas.microsoft.com/office/drawing/2014/main" id="{B1803255-9A6E-6377-B59A-865ECAC29FAF}"/>
                    </a:ext>
                  </a:extLst>
                </p:cNvPr>
                <p:cNvPicPr/>
                <p:nvPr/>
              </p:nvPicPr>
              <p:blipFill>
                <a:blip r:embed="rId31"/>
                <a:stretch>
                  <a:fillRect/>
                </a:stretch>
              </p:blipFill>
              <p:spPr>
                <a:xfrm>
                  <a:off x="4160061" y="1737444"/>
                  <a:ext cx="680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 name="Ink 13">
                  <a:extLst>
                    <a:ext uri="{FF2B5EF4-FFF2-40B4-BE49-F238E27FC236}">
                      <a16:creationId xmlns:a16="http://schemas.microsoft.com/office/drawing/2014/main" id="{DE1E0133-8070-15BD-EBDB-3844AA5BD2E0}"/>
                    </a:ext>
                  </a:extLst>
                </p14:cNvPr>
                <p14:cNvContentPartPr/>
                <p14:nvPr/>
              </p14:nvContentPartPr>
              <p14:xfrm>
                <a:off x="3383901" y="1666524"/>
                <a:ext cx="479880" cy="114840"/>
              </p14:xfrm>
            </p:contentPart>
          </mc:Choice>
          <mc:Fallback xmlns="">
            <p:pic>
              <p:nvPicPr>
                <p:cNvPr id="14" name="Ink 13">
                  <a:extLst>
                    <a:ext uri="{FF2B5EF4-FFF2-40B4-BE49-F238E27FC236}">
                      <a16:creationId xmlns:a16="http://schemas.microsoft.com/office/drawing/2014/main" id="{DE1E0133-8070-15BD-EBDB-3844AA5BD2E0}"/>
                    </a:ext>
                  </a:extLst>
                </p:cNvPr>
                <p:cNvPicPr/>
                <p:nvPr/>
              </p:nvPicPr>
              <p:blipFill>
                <a:blip r:embed="rId33"/>
                <a:stretch>
                  <a:fillRect/>
                </a:stretch>
              </p:blipFill>
              <p:spPr>
                <a:xfrm>
                  <a:off x="3365901" y="1648884"/>
                  <a:ext cx="515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5" name="Ink 14">
                  <a:extLst>
                    <a:ext uri="{FF2B5EF4-FFF2-40B4-BE49-F238E27FC236}">
                      <a16:creationId xmlns:a16="http://schemas.microsoft.com/office/drawing/2014/main" id="{982D8CC9-115C-99DC-16E3-7FD913BF7224}"/>
                    </a:ext>
                  </a:extLst>
                </p14:cNvPr>
                <p14:cNvContentPartPr/>
                <p14:nvPr/>
              </p14:nvContentPartPr>
              <p14:xfrm>
                <a:off x="2403621" y="1664364"/>
                <a:ext cx="698400" cy="44280"/>
              </p14:xfrm>
            </p:contentPart>
          </mc:Choice>
          <mc:Fallback xmlns="">
            <p:pic>
              <p:nvPicPr>
                <p:cNvPr id="15" name="Ink 14">
                  <a:extLst>
                    <a:ext uri="{FF2B5EF4-FFF2-40B4-BE49-F238E27FC236}">
                      <a16:creationId xmlns:a16="http://schemas.microsoft.com/office/drawing/2014/main" id="{982D8CC9-115C-99DC-16E3-7FD913BF7224}"/>
                    </a:ext>
                  </a:extLst>
                </p:cNvPr>
                <p:cNvPicPr/>
                <p:nvPr/>
              </p:nvPicPr>
              <p:blipFill>
                <a:blip r:embed="rId35"/>
                <a:stretch>
                  <a:fillRect/>
                </a:stretch>
              </p:blipFill>
              <p:spPr>
                <a:xfrm>
                  <a:off x="2385981" y="1646364"/>
                  <a:ext cx="734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 name="Ink 16">
                  <a:extLst>
                    <a:ext uri="{FF2B5EF4-FFF2-40B4-BE49-F238E27FC236}">
                      <a16:creationId xmlns:a16="http://schemas.microsoft.com/office/drawing/2014/main" id="{1F1EE3F5-00B1-B60A-673D-E1BFBCB096E5}"/>
                    </a:ext>
                  </a:extLst>
                </p14:cNvPr>
                <p14:cNvContentPartPr/>
                <p14:nvPr/>
              </p14:nvContentPartPr>
              <p14:xfrm>
                <a:off x="1914381" y="1698924"/>
                <a:ext cx="237960" cy="35640"/>
              </p14:xfrm>
            </p:contentPart>
          </mc:Choice>
          <mc:Fallback xmlns="">
            <p:pic>
              <p:nvPicPr>
                <p:cNvPr id="17" name="Ink 16">
                  <a:extLst>
                    <a:ext uri="{FF2B5EF4-FFF2-40B4-BE49-F238E27FC236}">
                      <a16:creationId xmlns:a16="http://schemas.microsoft.com/office/drawing/2014/main" id="{1F1EE3F5-00B1-B60A-673D-E1BFBCB096E5}"/>
                    </a:ext>
                  </a:extLst>
                </p:cNvPr>
                <p:cNvPicPr/>
                <p:nvPr/>
              </p:nvPicPr>
              <p:blipFill>
                <a:blip r:embed="rId37"/>
                <a:stretch>
                  <a:fillRect/>
                </a:stretch>
              </p:blipFill>
              <p:spPr>
                <a:xfrm>
                  <a:off x="1896741" y="1681284"/>
                  <a:ext cx="273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 name="Ink 17">
                  <a:extLst>
                    <a:ext uri="{FF2B5EF4-FFF2-40B4-BE49-F238E27FC236}">
                      <a16:creationId xmlns:a16="http://schemas.microsoft.com/office/drawing/2014/main" id="{6842AF81-8F49-71CD-71E4-43B815C78C76}"/>
                    </a:ext>
                  </a:extLst>
                </p14:cNvPr>
                <p14:cNvContentPartPr/>
                <p14:nvPr/>
              </p14:nvContentPartPr>
              <p14:xfrm>
                <a:off x="913581" y="1680924"/>
                <a:ext cx="820440" cy="58320"/>
              </p14:xfrm>
            </p:contentPart>
          </mc:Choice>
          <mc:Fallback xmlns="">
            <p:pic>
              <p:nvPicPr>
                <p:cNvPr id="18" name="Ink 17">
                  <a:extLst>
                    <a:ext uri="{FF2B5EF4-FFF2-40B4-BE49-F238E27FC236}">
                      <a16:creationId xmlns:a16="http://schemas.microsoft.com/office/drawing/2014/main" id="{6842AF81-8F49-71CD-71E4-43B815C78C76}"/>
                    </a:ext>
                  </a:extLst>
                </p:cNvPr>
                <p:cNvPicPr/>
                <p:nvPr/>
              </p:nvPicPr>
              <p:blipFill>
                <a:blip r:embed="rId39"/>
                <a:stretch>
                  <a:fillRect/>
                </a:stretch>
              </p:blipFill>
              <p:spPr>
                <a:xfrm>
                  <a:off x="895581" y="1663284"/>
                  <a:ext cx="856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 name="Ink 34">
                  <a:extLst>
                    <a:ext uri="{FF2B5EF4-FFF2-40B4-BE49-F238E27FC236}">
                      <a16:creationId xmlns:a16="http://schemas.microsoft.com/office/drawing/2014/main" id="{65CF99E9-ED23-AA28-92C1-8B616BD073D5}"/>
                    </a:ext>
                  </a:extLst>
                </p14:cNvPr>
                <p14:cNvContentPartPr/>
                <p14:nvPr/>
              </p14:nvContentPartPr>
              <p14:xfrm>
                <a:off x="2310381" y="1106004"/>
                <a:ext cx="876240" cy="590400"/>
              </p14:xfrm>
            </p:contentPart>
          </mc:Choice>
          <mc:Fallback xmlns="">
            <p:pic>
              <p:nvPicPr>
                <p:cNvPr id="35" name="Ink 34">
                  <a:extLst>
                    <a:ext uri="{FF2B5EF4-FFF2-40B4-BE49-F238E27FC236}">
                      <a16:creationId xmlns:a16="http://schemas.microsoft.com/office/drawing/2014/main" id="{65CF99E9-ED23-AA28-92C1-8B616BD073D5}"/>
                    </a:ext>
                  </a:extLst>
                </p:cNvPr>
                <p:cNvPicPr/>
                <p:nvPr/>
              </p:nvPicPr>
              <p:blipFill>
                <a:blip r:embed="rId41"/>
                <a:stretch>
                  <a:fillRect/>
                </a:stretch>
              </p:blipFill>
              <p:spPr>
                <a:xfrm>
                  <a:off x="2292381" y="1088364"/>
                  <a:ext cx="91188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Ink 36">
                  <a:extLst>
                    <a:ext uri="{FF2B5EF4-FFF2-40B4-BE49-F238E27FC236}">
                      <a16:creationId xmlns:a16="http://schemas.microsoft.com/office/drawing/2014/main" id="{35CA3201-49AD-7045-9056-3A49E2B86C41}"/>
                    </a:ext>
                  </a:extLst>
                </p14:cNvPr>
                <p14:cNvContentPartPr/>
                <p14:nvPr/>
              </p14:nvContentPartPr>
              <p14:xfrm>
                <a:off x="4850181" y="1041204"/>
                <a:ext cx="1071000" cy="645120"/>
              </p14:xfrm>
            </p:contentPart>
          </mc:Choice>
          <mc:Fallback xmlns="">
            <p:pic>
              <p:nvPicPr>
                <p:cNvPr id="37" name="Ink 36">
                  <a:extLst>
                    <a:ext uri="{FF2B5EF4-FFF2-40B4-BE49-F238E27FC236}">
                      <a16:creationId xmlns:a16="http://schemas.microsoft.com/office/drawing/2014/main" id="{35CA3201-49AD-7045-9056-3A49E2B86C41}"/>
                    </a:ext>
                  </a:extLst>
                </p:cNvPr>
                <p:cNvPicPr/>
                <p:nvPr/>
              </p:nvPicPr>
              <p:blipFill>
                <a:blip r:embed="rId43"/>
                <a:stretch>
                  <a:fillRect/>
                </a:stretch>
              </p:blipFill>
              <p:spPr>
                <a:xfrm>
                  <a:off x="4832181" y="1023564"/>
                  <a:ext cx="1106640" cy="680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Ink 38">
                  <a:extLst>
                    <a:ext uri="{FF2B5EF4-FFF2-40B4-BE49-F238E27FC236}">
                      <a16:creationId xmlns:a16="http://schemas.microsoft.com/office/drawing/2014/main" id="{C2F86C06-C5F1-3120-2698-CFF915BE2A0C}"/>
                    </a:ext>
                  </a:extLst>
                </p14:cNvPr>
                <p14:cNvContentPartPr/>
                <p14:nvPr/>
              </p14:nvContentPartPr>
              <p14:xfrm>
                <a:off x="8705061" y="1660764"/>
                <a:ext cx="1018800" cy="559800"/>
              </p14:xfrm>
            </p:contentPart>
          </mc:Choice>
          <mc:Fallback xmlns="">
            <p:pic>
              <p:nvPicPr>
                <p:cNvPr id="39" name="Ink 38">
                  <a:extLst>
                    <a:ext uri="{FF2B5EF4-FFF2-40B4-BE49-F238E27FC236}">
                      <a16:creationId xmlns:a16="http://schemas.microsoft.com/office/drawing/2014/main" id="{C2F86C06-C5F1-3120-2698-CFF915BE2A0C}"/>
                    </a:ext>
                  </a:extLst>
                </p:cNvPr>
                <p:cNvPicPr/>
                <p:nvPr/>
              </p:nvPicPr>
              <p:blipFill>
                <a:blip r:embed="rId45"/>
                <a:stretch>
                  <a:fillRect/>
                </a:stretch>
              </p:blipFill>
              <p:spPr>
                <a:xfrm>
                  <a:off x="8687061" y="1643124"/>
                  <a:ext cx="1054440" cy="595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 name="Ink 40">
                  <a:extLst>
                    <a:ext uri="{FF2B5EF4-FFF2-40B4-BE49-F238E27FC236}">
                      <a16:creationId xmlns:a16="http://schemas.microsoft.com/office/drawing/2014/main" id="{174B71B8-9D5D-208F-7879-D51EE095B3D2}"/>
                    </a:ext>
                  </a:extLst>
                </p14:cNvPr>
                <p14:cNvContentPartPr/>
                <p14:nvPr/>
              </p14:nvContentPartPr>
              <p14:xfrm>
                <a:off x="7696701" y="1687044"/>
                <a:ext cx="1017720" cy="591120"/>
              </p14:xfrm>
            </p:contentPart>
          </mc:Choice>
          <mc:Fallback xmlns="">
            <p:pic>
              <p:nvPicPr>
                <p:cNvPr id="41" name="Ink 40">
                  <a:extLst>
                    <a:ext uri="{FF2B5EF4-FFF2-40B4-BE49-F238E27FC236}">
                      <a16:creationId xmlns:a16="http://schemas.microsoft.com/office/drawing/2014/main" id="{174B71B8-9D5D-208F-7879-D51EE095B3D2}"/>
                    </a:ext>
                  </a:extLst>
                </p:cNvPr>
                <p:cNvPicPr/>
                <p:nvPr/>
              </p:nvPicPr>
              <p:blipFill>
                <a:blip r:embed="rId47"/>
                <a:stretch>
                  <a:fillRect/>
                </a:stretch>
              </p:blipFill>
              <p:spPr>
                <a:xfrm>
                  <a:off x="7679061" y="1669404"/>
                  <a:ext cx="105336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Ink 41">
                  <a:extLst>
                    <a:ext uri="{FF2B5EF4-FFF2-40B4-BE49-F238E27FC236}">
                      <a16:creationId xmlns:a16="http://schemas.microsoft.com/office/drawing/2014/main" id="{315BDD2F-A73F-4172-6F3C-CE8B9EE563F7}"/>
                    </a:ext>
                  </a:extLst>
                </p14:cNvPr>
                <p14:cNvContentPartPr/>
                <p14:nvPr/>
              </p14:nvContentPartPr>
              <p14:xfrm>
                <a:off x="4664781" y="1603524"/>
                <a:ext cx="1883520" cy="772920"/>
              </p14:xfrm>
            </p:contentPart>
          </mc:Choice>
          <mc:Fallback xmlns="">
            <p:pic>
              <p:nvPicPr>
                <p:cNvPr id="42" name="Ink 41">
                  <a:extLst>
                    <a:ext uri="{FF2B5EF4-FFF2-40B4-BE49-F238E27FC236}">
                      <a16:creationId xmlns:a16="http://schemas.microsoft.com/office/drawing/2014/main" id="{315BDD2F-A73F-4172-6F3C-CE8B9EE563F7}"/>
                    </a:ext>
                  </a:extLst>
                </p:cNvPr>
                <p:cNvPicPr/>
                <p:nvPr/>
              </p:nvPicPr>
              <p:blipFill>
                <a:blip r:embed="rId49"/>
                <a:stretch>
                  <a:fillRect/>
                </a:stretch>
              </p:blipFill>
              <p:spPr>
                <a:xfrm>
                  <a:off x="4647141" y="1585524"/>
                  <a:ext cx="1919160" cy="808560"/>
                </a:xfrm>
                <a:prstGeom prst="rect">
                  <a:avLst/>
                </a:prstGeom>
              </p:spPr>
            </p:pic>
          </mc:Fallback>
        </mc:AlternateContent>
      </p:grpSp>
      <p:grpSp>
        <p:nvGrpSpPr>
          <p:cNvPr id="49" name="Group 48">
            <a:extLst>
              <a:ext uri="{FF2B5EF4-FFF2-40B4-BE49-F238E27FC236}">
                <a16:creationId xmlns:a16="http://schemas.microsoft.com/office/drawing/2014/main" id="{ABCD7528-013A-8F20-6D69-BAC32D86E617}"/>
              </a:ext>
            </a:extLst>
          </p:cNvPr>
          <p:cNvGrpSpPr/>
          <p:nvPr/>
        </p:nvGrpSpPr>
        <p:grpSpPr>
          <a:xfrm>
            <a:off x="452421" y="2222724"/>
            <a:ext cx="2889360" cy="149760"/>
            <a:chOff x="452421" y="2222724"/>
            <a:chExt cx="2889360" cy="149760"/>
          </a:xfrm>
        </p:grpSpPr>
        <mc:AlternateContent xmlns:mc="http://schemas.openxmlformats.org/markup-compatibility/2006" xmlns:p14="http://schemas.microsoft.com/office/powerpoint/2010/main">
          <mc:Choice Requires="p14">
            <p:contentPart p14:bwMode="auto" r:id="rId50">
              <p14:nvContentPartPr>
                <p14:cNvPr id="44" name="Ink 43">
                  <a:extLst>
                    <a:ext uri="{FF2B5EF4-FFF2-40B4-BE49-F238E27FC236}">
                      <a16:creationId xmlns:a16="http://schemas.microsoft.com/office/drawing/2014/main" id="{0240F36A-9339-5C24-8A0C-E155F8073206}"/>
                    </a:ext>
                  </a:extLst>
                </p14:cNvPr>
                <p14:cNvContentPartPr/>
                <p14:nvPr/>
              </p14:nvContentPartPr>
              <p14:xfrm>
                <a:off x="2682981" y="2287164"/>
                <a:ext cx="658800" cy="52200"/>
              </p14:xfrm>
            </p:contentPart>
          </mc:Choice>
          <mc:Fallback xmlns="">
            <p:pic>
              <p:nvPicPr>
                <p:cNvPr id="44" name="Ink 43">
                  <a:extLst>
                    <a:ext uri="{FF2B5EF4-FFF2-40B4-BE49-F238E27FC236}">
                      <a16:creationId xmlns:a16="http://schemas.microsoft.com/office/drawing/2014/main" id="{0240F36A-9339-5C24-8A0C-E155F8073206}"/>
                    </a:ext>
                  </a:extLst>
                </p:cNvPr>
                <p:cNvPicPr/>
                <p:nvPr/>
              </p:nvPicPr>
              <p:blipFill>
                <a:blip r:embed="rId51"/>
                <a:stretch>
                  <a:fillRect/>
                </a:stretch>
              </p:blipFill>
              <p:spPr>
                <a:xfrm>
                  <a:off x="2665341" y="2269164"/>
                  <a:ext cx="694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Ink 44">
                  <a:extLst>
                    <a:ext uri="{FF2B5EF4-FFF2-40B4-BE49-F238E27FC236}">
                      <a16:creationId xmlns:a16="http://schemas.microsoft.com/office/drawing/2014/main" id="{CAA5E783-5FEE-840A-9C8A-5F96B61483DD}"/>
                    </a:ext>
                  </a:extLst>
                </p14:cNvPr>
                <p14:cNvContentPartPr/>
                <p14:nvPr/>
              </p14:nvContentPartPr>
              <p14:xfrm>
                <a:off x="1868301" y="2301564"/>
                <a:ext cx="634680" cy="38520"/>
              </p14:xfrm>
            </p:contentPart>
          </mc:Choice>
          <mc:Fallback xmlns="">
            <p:pic>
              <p:nvPicPr>
                <p:cNvPr id="45" name="Ink 44">
                  <a:extLst>
                    <a:ext uri="{FF2B5EF4-FFF2-40B4-BE49-F238E27FC236}">
                      <a16:creationId xmlns:a16="http://schemas.microsoft.com/office/drawing/2014/main" id="{CAA5E783-5FEE-840A-9C8A-5F96B61483DD}"/>
                    </a:ext>
                  </a:extLst>
                </p:cNvPr>
                <p:cNvPicPr/>
                <p:nvPr/>
              </p:nvPicPr>
              <p:blipFill>
                <a:blip r:embed="rId53"/>
                <a:stretch>
                  <a:fillRect/>
                </a:stretch>
              </p:blipFill>
              <p:spPr>
                <a:xfrm>
                  <a:off x="1850661" y="2283564"/>
                  <a:ext cx="670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Ink 46">
                  <a:extLst>
                    <a:ext uri="{FF2B5EF4-FFF2-40B4-BE49-F238E27FC236}">
                      <a16:creationId xmlns:a16="http://schemas.microsoft.com/office/drawing/2014/main" id="{821462C5-946A-C73C-B6ED-EEBA2A686D45}"/>
                    </a:ext>
                  </a:extLst>
                </p14:cNvPr>
                <p14:cNvContentPartPr/>
                <p14:nvPr/>
              </p14:nvContentPartPr>
              <p14:xfrm>
                <a:off x="1429101" y="2222724"/>
                <a:ext cx="300240" cy="25200"/>
              </p14:xfrm>
            </p:contentPart>
          </mc:Choice>
          <mc:Fallback xmlns="">
            <p:pic>
              <p:nvPicPr>
                <p:cNvPr id="47" name="Ink 46">
                  <a:extLst>
                    <a:ext uri="{FF2B5EF4-FFF2-40B4-BE49-F238E27FC236}">
                      <a16:creationId xmlns:a16="http://schemas.microsoft.com/office/drawing/2014/main" id="{821462C5-946A-C73C-B6ED-EEBA2A686D45}"/>
                    </a:ext>
                  </a:extLst>
                </p:cNvPr>
                <p:cNvPicPr/>
                <p:nvPr/>
              </p:nvPicPr>
              <p:blipFill>
                <a:blip r:embed="rId55"/>
                <a:stretch>
                  <a:fillRect/>
                </a:stretch>
              </p:blipFill>
              <p:spPr>
                <a:xfrm>
                  <a:off x="1411461" y="2204724"/>
                  <a:ext cx="335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Ink 47">
                  <a:extLst>
                    <a:ext uri="{FF2B5EF4-FFF2-40B4-BE49-F238E27FC236}">
                      <a16:creationId xmlns:a16="http://schemas.microsoft.com/office/drawing/2014/main" id="{745334CE-3745-A6FD-F084-73718CBDEA6F}"/>
                    </a:ext>
                  </a:extLst>
                </p14:cNvPr>
                <p14:cNvContentPartPr/>
                <p14:nvPr/>
              </p14:nvContentPartPr>
              <p14:xfrm>
                <a:off x="452421" y="2289324"/>
                <a:ext cx="764280" cy="83160"/>
              </p14:xfrm>
            </p:contentPart>
          </mc:Choice>
          <mc:Fallback xmlns="">
            <p:pic>
              <p:nvPicPr>
                <p:cNvPr id="48" name="Ink 47">
                  <a:extLst>
                    <a:ext uri="{FF2B5EF4-FFF2-40B4-BE49-F238E27FC236}">
                      <a16:creationId xmlns:a16="http://schemas.microsoft.com/office/drawing/2014/main" id="{745334CE-3745-A6FD-F084-73718CBDEA6F}"/>
                    </a:ext>
                  </a:extLst>
                </p:cNvPr>
                <p:cNvPicPr/>
                <p:nvPr/>
              </p:nvPicPr>
              <p:blipFill>
                <a:blip r:embed="rId57"/>
                <a:stretch>
                  <a:fillRect/>
                </a:stretch>
              </p:blipFill>
              <p:spPr>
                <a:xfrm>
                  <a:off x="434781" y="2271324"/>
                  <a:ext cx="799920" cy="118800"/>
                </a:xfrm>
                <a:prstGeom prst="rect">
                  <a:avLst/>
                </a:prstGeom>
              </p:spPr>
            </p:pic>
          </mc:Fallback>
        </mc:AlternateContent>
      </p:grpSp>
      <p:grpSp>
        <p:nvGrpSpPr>
          <p:cNvPr id="61" name="Group 60">
            <a:extLst>
              <a:ext uri="{FF2B5EF4-FFF2-40B4-BE49-F238E27FC236}">
                <a16:creationId xmlns:a16="http://schemas.microsoft.com/office/drawing/2014/main" id="{7383CD6C-FF8D-9908-6826-1A10E5E6EF84}"/>
              </a:ext>
            </a:extLst>
          </p:cNvPr>
          <p:cNvGrpSpPr/>
          <p:nvPr/>
        </p:nvGrpSpPr>
        <p:grpSpPr>
          <a:xfrm>
            <a:off x="3085461" y="2817804"/>
            <a:ext cx="6502320" cy="188640"/>
            <a:chOff x="3085461" y="2817804"/>
            <a:chExt cx="6502320" cy="188640"/>
          </a:xfrm>
        </p:grpSpPr>
        <mc:AlternateContent xmlns:mc="http://schemas.openxmlformats.org/markup-compatibility/2006" xmlns:p14="http://schemas.microsoft.com/office/powerpoint/2010/main">
          <mc:Choice Requires="p14">
            <p:contentPart p14:bwMode="auto" r:id="rId58">
              <p14:nvContentPartPr>
                <p14:cNvPr id="50" name="Ink 49">
                  <a:extLst>
                    <a:ext uri="{FF2B5EF4-FFF2-40B4-BE49-F238E27FC236}">
                      <a16:creationId xmlns:a16="http://schemas.microsoft.com/office/drawing/2014/main" id="{B66D2D49-0105-3BF5-6367-D012C52BCC70}"/>
                    </a:ext>
                  </a:extLst>
                </p14:cNvPr>
                <p14:cNvContentPartPr/>
                <p14:nvPr/>
              </p14:nvContentPartPr>
              <p14:xfrm>
                <a:off x="9021141" y="2817804"/>
                <a:ext cx="566640" cy="36720"/>
              </p14:xfrm>
            </p:contentPart>
          </mc:Choice>
          <mc:Fallback xmlns="">
            <p:pic>
              <p:nvPicPr>
                <p:cNvPr id="50" name="Ink 49">
                  <a:extLst>
                    <a:ext uri="{FF2B5EF4-FFF2-40B4-BE49-F238E27FC236}">
                      <a16:creationId xmlns:a16="http://schemas.microsoft.com/office/drawing/2014/main" id="{B66D2D49-0105-3BF5-6367-D012C52BCC70}"/>
                    </a:ext>
                  </a:extLst>
                </p:cNvPr>
                <p:cNvPicPr/>
                <p:nvPr/>
              </p:nvPicPr>
              <p:blipFill>
                <a:blip r:embed="rId59"/>
                <a:stretch>
                  <a:fillRect/>
                </a:stretch>
              </p:blipFill>
              <p:spPr>
                <a:xfrm>
                  <a:off x="9003141" y="2799804"/>
                  <a:ext cx="602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Ink 50">
                  <a:extLst>
                    <a:ext uri="{FF2B5EF4-FFF2-40B4-BE49-F238E27FC236}">
                      <a16:creationId xmlns:a16="http://schemas.microsoft.com/office/drawing/2014/main" id="{D6ACF776-81D7-F823-A2D6-E1AB2B43B7BD}"/>
                    </a:ext>
                  </a:extLst>
                </p14:cNvPr>
                <p14:cNvContentPartPr/>
                <p14:nvPr/>
              </p14:nvContentPartPr>
              <p14:xfrm>
                <a:off x="8108181" y="2901324"/>
                <a:ext cx="711000" cy="105120"/>
              </p14:xfrm>
            </p:contentPart>
          </mc:Choice>
          <mc:Fallback xmlns="">
            <p:pic>
              <p:nvPicPr>
                <p:cNvPr id="51" name="Ink 50">
                  <a:extLst>
                    <a:ext uri="{FF2B5EF4-FFF2-40B4-BE49-F238E27FC236}">
                      <a16:creationId xmlns:a16="http://schemas.microsoft.com/office/drawing/2014/main" id="{D6ACF776-81D7-F823-A2D6-E1AB2B43B7BD}"/>
                    </a:ext>
                  </a:extLst>
                </p:cNvPr>
                <p:cNvPicPr/>
                <p:nvPr/>
              </p:nvPicPr>
              <p:blipFill>
                <a:blip r:embed="rId61"/>
                <a:stretch>
                  <a:fillRect/>
                </a:stretch>
              </p:blipFill>
              <p:spPr>
                <a:xfrm>
                  <a:off x="8090541" y="2883684"/>
                  <a:ext cx="746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3" name="Ink 52">
                  <a:extLst>
                    <a:ext uri="{FF2B5EF4-FFF2-40B4-BE49-F238E27FC236}">
                      <a16:creationId xmlns:a16="http://schemas.microsoft.com/office/drawing/2014/main" id="{92C08FBA-74D8-5DDB-04C2-829AF684E129}"/>
                    </a:ext>
                  </a:extLst>
                </p14:cNvPr>
                <p14:cNvContentPartPr/>
                <p14:nvPr/>
              </p14:nvContentPartPr>
              <p14:xfrm>
                <a:off x="6873381" y="2917524"/>
                <a:ext cx="959400" cy="27720"/>
              </p14:xfrm>
            </p:contentPart>
          </mc:Choice>
          <mc:Fallback xmlns="">
            <p:pic>
              <p:nvPicPr>
                <p:cNvPr id="53" name="Ink 52">
                  <a:extLst>
                    <a:ext uri="{FF2B5EF4-FFF2-40B4-BE49-F238E27FC236}">
                      <a16:creationId xmlns:a16="http://schemas.microsoft.com/office/drawing/2014/main" id="{92C08FBA-74D8-5DDB-04C2-829AF684E129}"/>
                    </a:ext>
                  </a:extLst>
                </p:cNvPr>
                <p:cNvPicPr/>
                <p:nvPr/>
              </p:nvPicPr>
              <p:blipFill>
                <a:blip r:embed="rId63"/>
                <a:stretch>
                  <a:fillRect/>
                </a:stretch>
              </p:blipFill>
              <p:spPr>
                <a:xfrm>
                  <a:off x="6855741" y="2899884"/>
                  <a:ext cx="995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5" name="Ink 54">
                  <a:extLst>
                    <a:ext uri="{FF2B5EF4-FFF2-40B4-BE49-F238E27FC236}">
                      <a16:creationId xmlns:a16="http://schemas.microsoft.com/office/drawing/2014/main" id="{9DD4B908-DB0E-6EFB-88D5-ED48B558A265}"/>
                    </a:ext>
                  </a:extLst>
                </p14:cNvPr>
                <p14:cNvContentPartPr/>
                <p14:nvPr/>
              </p14:nvContentPartPr>
              <p14:xfrm>
                <a:off x="6130701" y="2886924"/>
                <a:ext cx="390240" cy="42480"/>
              </p14:xfrm>
            </p:contentPart>
          </mc:Choice>
          <mc:Fallback xmlns="">
            <p:pic>
              <p:nvPicPr>
                <p:cNvPr id="55" name="Ink 54">
                  <a:extLst>
                    <a:ext uri="{FF2B5EF4-FFF2-40B4-BE49-F238E27FC236}">
                      <a16:creationId xmlns:a16="http://schemas.microsoft.com/office/drawing/2014/main" id="{9DD4B908-DB0E-6EFB-88D5-ED48B558A265}"/>
                    </a:ext>
                  </a:extLst>
                </p:cNvPr>
                <p:cNvPicPr/>
                <p:nvPr/>
              </p:nvPicPr>
              <p:blipFill>
                <a:blip r:embed="rId65"/>
                <a:stretch>
                  <a:fillRect/>
                </a:stretch>
              </p:blipFill>
              <p:spPr>
                <a:xfrm>
                  <a:off x="6112701" y="2869284"/>
                  <a:ext cx="425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6" name="Ink 55">
                  <a:extLst>
                    <a:ext uri="{FF2B5EF4-FFF2-40B4-BE49-F238E27FC236}">
                      <a16:creationId xmlns:a16="http://schemas.microsoft.com/office/drawing/2014/main" id="{ECB1648D-BE12-D86C-57E6-B2A36B133D1F}"/>
                    </a:ext>
                  </a:extLst>
                </p14:cNvPr>
                <p14:cNvContentPartPr/>
                <p14:nvPr/>
              </p14:nvContentPartPr>
              <p14:xfrm>
                <a:off x="4770621" y="2864244"/>
                <a:ext cx="1161720" cy="72000"/>
              </p14:xfrm>
            </p:contentPart>
          </mc:Choice>
          <mc:Fallback xmlns="">
            <p:pic>
              <p:nvPicPr>
                <p:cNvPr id="56" name="Ink 55">
                  <a:extLst>
                    <a:ext uri="{FF2B5EF4-FFF2-40B4-BE49-F238E27FC236}">
                      <a16:creationId xmlns:a16="http://schemas.microsoft.com/office/drawing/2014/main" id="{ECB1648D-BE12-D86C-57E6-B2A36B133D1F}"/>
                    </a:ext>
                  </a:extLst>
                </p:cNvPr>
                <p:cNvPicPr/>
                <p:nvPr/>
              </p:nvPicPr>
              <p:blipFill>
                <a:blip r:embed="rId67"/>
                <a:stretch>
                  <a:fillRect/>
                </a:stretch>
              </p:blipFill>
              <p:spPr>
                <a:xfrm>
                  <a:off x="4752981" y="2846244"/>
                  <a:ext cx="1197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8" name="Ink 57">
                  <a:extLst>
                    <a:ext uri="{FF2B5EF4-FFF2-40B4-BE49-F238E27FC236}">
                      <a16:creationId xmlns:a16="http://schemas.microsoft.com/office/drawing/2014/main" id="{805CCB77-5D3A-DDA5-C0B8-A66AB7DFB930}"/>
                    </a:ext>
                  </a:extLst>
                </p14:cNvPr>
                <p14:cNvContentPartPr/>
                <p14:nvPr/>
              </p14:nvContentPartPr>
              <p14:xfrm>
                <a:off x="3897261" y="2822124"/>
                <a:ext cx="660960" cy="37800"/>
              </p14:xfrm>
            </p:contentPart>
          </mc:Choice>
          <mc:Fallback xmlns="">
            <p:pic>
              <p:nvPicPr>
                <p:cNvPr id="58" name="Ink 57">
                  <a:extLst>
                    <a:ext uri="{FF2B5EF4-FFF2-40B4-BE49-F238E27FC236}">
                      <a16:creationId xmlns:a16="http://schemas.microsoft.com/office/drawing/2014/main" id="{805CCB77-5D3A-DDA5-C0B8-A66AB7DFB930}"/>
                    </a:ext>
                  </a:extLst>
                </p:cNvPr>
                <p:cNvPicPr/>
                <p:nvPr/>
              </p:nvPicPr>
              <p:blipFill>
                <a:blip r:embed="rId69"/>
                <a:stretch>
                  <a:fillRect/>
                </a:stretch>
              </p:blipFill>
              <p:spPr>
                <a:xfrm>
                  <a:off x="3879621" y="2804124"/>
                  <a:ext cx="696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0" name="Ink 59">
                  <a:extLst>
                    <a:ext uri="{FF2B5EF4-FFF2-40B4-BE49-F238E27FC236}">
                      <a16:creationId xmlns:a16="http://schemas.microsoft.com/office/drawing/2014/main" id="{EA98304D-72F2-ADCB-EE0F-8D33484AD863}"/>
                    </a:ext>
                  </a:extLst>
                </p14:cNvPr>
                <p14:cNvContentPartPr/>
                <p14:nvPr/>
              </p14:nvContentPartPr>
              <p14:xfrm>
                <a:off x="3085461" y="2915004"/>
                <a:ext cx="579960" cy="27000"/>
              </p14:xfrm>
            </p:contentPart>
          </mc:Choice>
          <mc:Fallback xmlns="">
            <p:pic>
              <p:nvPicPr>
                <p:cNvPr id="60" name="Ink 59">
                  <a:extLst>
                    <a:ext uri="{FF2B5EF4-FFF2-40B4-BE49-F238E27FC236}">
                      <a16:creationId xmlns:a16="http://schemas.microsoft.com/office/drawing/2014/main" id="{EA98304D-72F2-ADCB-EE0F-8D33484AD863}"/>
                    </a:ext>
                  </a:extLst>
                </p:cNvPr>
                <p:cNvPicPr/>
                <p:nvPr/>
              </p:nvPicPr>
              <p:blipFill>
                <a:blip r:embed="rId71"/>
                <a:stretch>
                  <a:fillRect/>
                </a:stretch>
              </p:blipFill>
              <p:spPr>
                <a:xfrm>
                  <a:off x="3067461" y="2897364"/>
                  <a:ext cx="615600" cy="6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62" name="Ink 61">
                <a:extLst>
                  <a:ext uri="{FF2B5EF4-FFF2-40B4-BE49-F238E27FC236}">
                    <a16:creationId xmlns:a16="http://schemas.microsoft.com/office/drawing/2014/main" id="{D56A1B82-BACB-7F33-4FBB-5CE58657E142}"/>
                  </a:ext>
                </a:extLst>
              </p14:cNvPr>
              <p14:cNvContentPartPr/>
              <p14:nvPr/>
            </p14:nvContentPartPr>
            <p14:xfrm>
              <a:off x="5092101" y="2810964"/>
              <a:ext cx="819720" cy="104400"/>
            </p14:xfrm>
          </p:contentPart>
        </mc:Choice>
        <mc:Fallback xmlns="">
          <p:pic>
            <p:nvPicPr>
              <p:cNvPr id="62" name="Ink 61">
                <a:extLst>
                  <a:ext uri="{FF2B5EF4-FFF2-40B4-BE49-F238E27FC236}">
                    <a16:creationId xmlns:a16="http://schemas.microsoft.com/office/drawing/2014/main" id="{D56A1B82-BACB-7F33-4FBB-5CE58657E142}"/>
                  </a:ext>
                </a:extLst>
              </p:cNvPr>
              <p:cNvPicPr/>
              <p:nvPr/>
            </p:nvPicPr>
            <p:blipFill>
              <a:blip r:embed="rId73"/>
              <a:stretch>
                <a:fillRect/>
              </a:stretch>
            </p:blipFill>
            <p:spPr>
              <a:xfrm>
                <a:off x="5074101" y="2792964"/>
                <a:ext cx="855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 name="Ink 62">
                <a:extLst>
                  <a:ext uri="{FF2B5EF4-FFF2-40B4-BE49-F238E27FC236}">
                    <a16:creationId xmlns:a16="http://schemas.microsoft.com/office/drawing/2014/main" id="{5EBE853B-6AE5-6BC0-83D8-F36E207F00D7}"/>
                  </a:ext>
                </a:extLst>
              </p14:cNvPr>
              <p14:cNvContentPartPr/>
              <p14:nvPr/>
            </p14:nvContentPartPr>
            <p14:xfrm>
              <a:off x="1701981" y="1742124"/>
              <a:ext cx="852840" cy="659880"/>
            </p14:xfrm>
          </p:contentPart>
        </mc:Choice>
        <mc:Fallback xmlns="">
          <p:pic>
            <p:nvPicPr>
              <p:cNvPr id="63" name="Ink 62">
                <a:extLst>
                  <a:ext uri="{FF2B5EF4-FFF2-40B4-BE49-F238E27FC236}">
                    <a16:creationId xmlns:a16="http://schemas.microsoft.com/office/drawing/2014/main" id="{5EBE853B-6AE5-6BC0-83D8-F36E207F00D7}"/>
                  </a:ext>
                </a:extLst>
              </p:cNvPr>
              <p:cNvPicPr/>
              <p:nvPr/>
            </p:nvPicPr>
            <p:blipFill>
              <a:blip r:embed="rId75"/>
              <a:stretch>
                <a:fillRect/>
              </a:stretch>
            </p:blipFill>
            <p:spPr>
              <a:xfrm>
                <a:off x="1683981" y="1724124"/>
                <a:ext cx="88848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4" name="Ink 63">
                <a:extLst>
                  <a:ext uri="{FF2B5EF4-FFF2-40B4-BE49-F238E27FC236}">
                    <a16:creationId xmlns:a16="http://schemas.microsoft.com/office/drawing/2014/main" id="{B90FF78C-5D18-8369-5A3E-AE1F69299120}"/>
                  </a:ext>
                </a:extLst>
              </p14:cNvPr>
              <p14:cNvContentPartPr/>
              <p14:nvPr/>
            </p14:nvContentPartPr>
            <p14:xfrm>
              <a:off x="6543621" y="2225964"/>
              <a:ext cx="3175560" cy="813240"/>
            </p14:xfrm>
          </p:contentPart>
        </mc:Choice>
        <mc:Fallback xmlns="">
          <p:pic>
            <p:nvPicPr>
              <p:cNvPr id="64" name="Ink 63">
                <a:extLst>
                  <a:ext uri="{FF2B5EF4-FFF2-40B4-BE49-F238E27FC236}">
                    <a16:creationId xmlns:a16="http://schemas.microsoft.com/office/drawing/2014/main" id="{B90FF78C-5D18-8369-5A3E-AE1F69299120}"/>
                  </a:ext>
                </a:extLst>
              </p:cNvPr>
              <p:cNvPicPr/>
              <p:nvPr/>
            </p:nvPicPr>
            <p:blipFill>
              <a:blip r:embed="rId77"/>
              <a:stretch>
                <a:fillRect/>
              </a:stretch>
            </p:blipFill>
            <p:spPr>
              <a:xfrm>
                <a:off x="6525621" y="2208324"/>
                <a:ext cx="321120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Ink 64">
                <a:extLst>
                  <a:ext uri="{FF2B5EF4-FFF2-40B4-BE49-F238E27FC236}">
                    <a16:creationId xmlns:a16="http://schemas.microsoft.com/office/drawing/2014/main" id="{D8F9D2BA-D04E-3D6D-C3A5-D3D0E849AB64}"/>
                  </a:ext>
                </a:extLst>
              </p14:cNvPr>
              <p14:cNvContentPartPr/>
              <p14:nvPr/>
            </p14:nvContentPartPr>
            <p14:xfrm>
              <a:off x="2894301" y="2223804"/>
              <a:ext cx="3709440" cy="729360"/>
            </p14:xfrm>
          </p:contentPart>
        </mc:Choice>
        <mc:Fallback xmlns="">
          <p:pic>
            <p:nvPicPr>
              <p:cNvPr id="65" name="Ink 64">
                <a:extLst>
                  <a:ext uri="{FF2B5EF4-FFF2-40B4-BE49-F238E27FC236}">
                    <a16:creationId xmlns:a16="http://schemas.microsoft.com/office/drawing/2014/main" id="{D8F9D2BA-D04E-3D6D-C3A5-D3D0E849AB64}"/>
                  </a:ext>
                </a:extLst>
              </p:cNvPr>
              <p:cNvPicPr/>
              <p:nvPr/>
            </p:nvPicPr>
            <p:blipFill>
              <a:blip r:embed="rId79"/>
              <a:stretch>
                <a:fillRect/>
              </a:stretch>
            </p:blipFill>
            <p:spPr>
              <a:xfrm>
                <a:off x="2876661" y="2206164"/>
                <a:ext cx="3745080" cy="765000"/>
              </a:xfrm>
              <a:prstGeom prst="rect">
                <a:avLst/>
              </a:prstGeom>
            </p:spPr>
          </p:pic>
        </mc:Fallback>
      </mc:AlternateContent>
      <p:grpSp>
        <p:nvGrpSpPr>
          <p:cNvPr id="82" name="Group 81">
            <a:extLst>
              <a:ext uri="{FF2B5EF4-FFF2-40B4-BE49-F238E27FC236}">
                <a16:creationId xmlns:a16="http://schemas.microsoft.com/office/drawing/2014/main" id="{EE9D7042-8DD8-2051-E8C6-04E141FC72CC}"/>
              </a:ext>
            </a:extLst>
          </p:cNvPr>
          <p:cNvGrpSpPr/>
          <p:nvPr/>
        </p:nvGrpSpPr>
        <p:grpSpPr>
          <a:xfrm>
            <a:off x="875781" y="3412164"/>
            <a:ext cx="3035160" cy="130680"/>
            <a:chOff x="875781" y="3412164"/>
            <a:chExt cx="3035160" cy="130680"/>
          </a:xfrm>
        </p:grpSpPr>
        <mc:AlternateContent xmlns:mc="http://schemas.openxmlformats.org/markup-compatibility/2006" xmlns:p14="http://schemas.microsoft.com/office/powerpoint/2010/main">
          <mc:Choice Requires="p14">
            <p:contentPart p14:bwMode="auto" r:id="rId80">
              <p14:nvContentPartPr>
                <p14:cNvPr id="78" name="Ink 77">
                  <a:extLst>
                    <a:ext uri="{FF2B5EF4-FFF2-40B4-BE49-F238E27FC236}">
                      <a16:creationId xmlns:a16="http://schemas.microsoft.com/office/drawing/2014/main" id="{8FF52AAE-13E2-95A9-2A23-A5D1FCA97304}"/>
                    </a:ext>
                  </a:extLst>
                </p14:cNvPr>
                <p14:cNvContentPartPr/>
                <p14:nvPr/>
              </p14:nvContentPartPr>
              <p14:xfrm>
                <a:off x="3026061" y="3412164"/>
                <a:ext cx="884880" cy="91800"/>
              </p14:xfrm>
            </p:contentPart>
          </mc:Choice>
          <mc:Fallback xmlns="">
            <p:pic>
              <p:nvPicPr>
                <p:cNvPr id="78" name="Ink 77">
                  <a:extLst>
                    <a:ext uri="{FF2B5EF4-FFF2-40B4-BE49-F238E27FC236}">
                      <a16:creationId xmlns:a16="http://schemas.microsoft.com/office/drawing/2014/main" id="{8FF52AAE-13E2-95A9-2A23-A5D1FCA97304}"/>
                    </a:ext>
                  </a:extLst>
                </p:cNvPr>
                <p:cNvPicPr/>
                <p:nvPr/>
              </p:nvPicPr>
              <p:blipFill>
                <a:blip r:embed="rId81"/>
                <a:stretch>
                  <a:fillRect/>
                </a:stretch>
              </p:blipFill>
              <p:spPr>
                <a:xfrm>
                  <a:off x="3008421" y="3394164"/>
                  <a:ext cx="920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9" name="Ink 78">
                  <a:extLst>
                    <a:ext uri="{FF2B5EF4-FFF2-40B4-BE49-F238E27FC236}">
                      <a16:creationId xmlns:a16="http://schemas.microsoft.com/office/drawing/2014/main" id="{4041655A-9F64-4133-1B34-CA0B7607CE24}"/>
                    </a:ext>
                  </a:extLst>
                </p14:cNvPr>
                <p14:cNvContentPartPr/>
                <p14:nvPr/>
              </p14:nvContentPartPr>
              <p14:xfrm>
                <a:off x="1485621" y="3450324"/>
                <a:ext cx="1413360" cy="92520"/>
              </p14:xfrm>
            </p:contentPart>
          </mc:Choice>
          <mc:Fallback xmlns="">
            <p:pic>
              <p:nvPicPr>
                <p:cNvPr id="79" name="Ink 78">
                  <a:extLst>
                    <a:ext uri="{FF2B5EF4-FFF2-40B4-BE49-F238E27FC236}">
                      <a16:creationId xmlns:a16="http://schemas.microsoft.com/office/drawing/2014/main" id="{4041655A-9F64-4133-1B34-CA0B7607CE24}"/>
                    </a:ext>
                  </a:extLst>
                </p:cNvPr>
                <p:cNvPicPr/>
                <p:nvPr/>
              </p:nvPicPr>
              <p:blipFill>
                <a:blip r:embed="rId83"/>
                <a:stretch>
                  <a:fillRect/>
                </a:stretch>
              </p:blipFill>
              <p:spPr>
                <a:xfrm>
                  <a:off x="1467981" y="3432324"/>
                  <a:ext cx="1449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1" name="Ink 80">
                  <a:extLst>
                    <a:ext uri="{FF2B5EF4-FFF2-40B4-BE49-F238E27FC236}">
                      <a16:creationId xmlns:a16="http://schemas.microsoft.com/office/drawing/2014/main" id="{D74A55EF-FDB6-7983-002C-C011FC8C66A8}"/>
                    </a:ext>
                  </a:extLst>
                </p14:cNvPr>
                <p14:cNvContentPartPr/>
                <p14:nvPr/>
              </p14:nvContentPartPr>
              <p14:xfrm>
                <a:off x="875781" y="3438084"/>
                <a:ext cx="709560" cy="67680"/>
              </p14:xfrm>
            </p:contentPart>
          </mc:Choice>
          <mc:Fallback xmlns="">
            <p:pic>
              <p:nvPicPr>
                <p:cNvPr id="81" name="Ink 80">
                  <a:extLst>
                    <a:ext uri="{FF2B5EF4-FFF2-40B4-BE49-F238E27FC236}">
                      <a16:creationId xmlns:a16="http://schemas.microsoft.com/office/drawing/2014/main" id="{D74A55EF-FDB6-7983-002C-C011FC8C66A8}"/>
                    </a:ext>
                  </a:extLst>
                </p:cNvPr>
                <p:cNvPicPr/>
                <p:nvPr/>
              </p:nvPicPr>
              <p:blipFill>
                <a:blip r:embed="rId85"/>
                <a:stretch>
                  <a:fillRect/>
                </a:stretch>
              </p:blipFill>
              <p:spPr>
                <a:xfrm>
                  <a:off x="858141" y="3420084"/>
                  <a:ext cx="745200" cy="10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89" name="Ink 88">
                <a:extLst>
                  <a:ext uri="{FF2B5EF4-FFF2-40B4-BE49-F238E27FC236}">
                    <a16:creationId xmlns:a16="http://schemas.microsoft.com/office/drawing/2014/main" id="{E77AD883-D85D-F31F-A34F-529AB3E4987D}"/>
                  </a:ext>
                </a:extLst>
              </p14:cNvPr>
              <p14:cNvContentPartPr/>
              <p14:nvPr/>
            </p14:nvContentPartPr>
            <p14:xfrm>
              <a:off x="5142141" y="3959724"/>
              <a:ext cx="441000" cy="44280"/>
            </p14:xfrm>
          </p:contentPart>
        </mc:Choice>
        <mc:Fallback xmlns="">
          <p:pic>
            <p:nvPicPr>
              <p:cNvPr id="89" name="Ink 88">
                <a:extLst>
                  <a:ext uri="{FF2B5EF4-FFF2-40B4-BE49-F238E27FC236}">
                    <a16:creationId xmlns:a16="http://schemas.microsoft.com/office/drawing/2014/main" id="{E77AD883-D85D-F31F-A34F-529AB3E4987D}"/>
                  </a:ext>
                </a:extLst>
              </p:cNvPr>
              <p:cNvPicPr/>
              <p:nvPr/>
            </p:nvPicPr>
            <p:blipFill>
              <a:blip r:embed="rId87"/>
              <a:stretch>
                <a:fillRect/>
              </a:stretch>
            </p:blipFill>
            <p:spPr>
              <a:xfrm>
                <a:off x="5124141" y="3941724"/>
                <a:ext cx="476640" cy="79920"/>
              </a:xfrm>
              <a:prstGeom prst="rect">
                <a:avLst/>
              </a:prstGeom>
            </p:spPr>
          </p:pic>
        </mc:Fallback>
      </mc:AlternateContent>
      <p:grpSp>
        <p:nvGrpSpPr>
          <p:cNvPr id="91" name="Group 90">
            <a:extLst>
              <a:ext uri="{FF2B5EF4-FFF2-40B4-BE49-F238E27FC236}">
                <a16:creationId xmlns:a16="http://schemas.microsoft.com/office/drawing/2014/main" id="{B6922895-7675-4FC2-84E2-2F7516018915}"/>
              </a:ext>
            </a:extLst>
          </p:cNvPr>
          <p:cNvGrpSpPr/>
          <p:nvPr/>
        </p:nvGrpSpPr>
        <p:grpSpPr>
          <a:xfrm>
            <a:off x="434781" y="2277084"/>
            <a:ext cx="1980000" cy="582840"/>
            <a:chOff x="434781" y="2277084"/>
            <a:chExt cx="1980000" cy="582840"/>
          </a:xfrm>
        </p:grpSpPr>
        <mc:AlternateContent xmlns:mc="http://schemas.openxmlformats.org/markup-compatibility/2006" xmlns:p14="http://schemas.microsoft.com/office/powerpoint/2010/main">
          <mc:Choice Requires="p14">
            <p:contentPart p14:bwMode="auto" r:id="rId88">
              <p14:nvContentPartPr>
                <p14:cNvPr id="66" name="Ink 65">
                  <a:extLst>
                    <a:ext uri="{FF2B5EF4-FFF2-40B4-BE49-F238E27FC236}">
                      <a16:creationId xmlns:a16="http://schemas.microsoft.com/office/drawing/2014/main" id="{CC857CDF-18ED-4981-8342-A5E985F1B593}"/>
                    </a:ext>
                  </a:extLst>
                </p14:cNvPr>
                <p14:cNvContentPartPr/>
                <p14:nvPr/>
              </p14:nvContentPartPr>
              <p14:xfrm>
                <a:off x="1523421" y="2706564"/>
                <a:ext cx="773640" cy="74160"/>
              </p14:xfrm>
            </p:contentPart>
          </mc:Choice>
          <mc:Fallback xmlns="">
            <p:pic>
              <p:nvPicPr>
                <p:cNvPr id="66" name="Ink 65">
                  <a:extLst>
                    <a:ext uri="{FF2B5EF4-FFF2-40B4-BE49-F238E27FC236}">
                      <a16:creationId xmlns:a16="http://schemas.microsoft.com/office/drawing/2014/main" id="{CC857CDF-18ED-4981-8342-A5E985F1B593}"/>
                    </a:ext>
                  </a:extLst>
                </p:cNvPr>
                <p:cNvPicPr/>
                <p:nvPr/>
              </p:nvPicPr>
              <p:blipFill>
                <a:blip r:embed="rId89"/>
                <a:stretch>
                  <a:fillRect/>
                </a:stretch>
              </p:blipFill>
              <p:spPr>
                <a:xfrm>
                  <a:off x="1505421" y="2688924"/>
                  <a:ext cx="809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Ink 66">
                  <a:extLst>
                    <a:ext uri="{FF2B5EF4-FFF2-40B4-BE49-F238E27FC236}">
                      <a16:creationId xmlns:a16="http://schemas.microsoft.com/office/drawing/2014/main" id="{890FDA3A-429D-7287-0138-DFB1FE38628E}"/>
                    </a:ext>
                  </a:extLst>
                </p14:cNvPr>
                <p14:cNvContentPartPr/>
                <p14:nvPr/>
              </p14:nvContentPartPr>
              <p14:xfrm>
                <a:off x="568341" y="2784324"/>
                <a:ext cx="805680" cy="75600"/>
              </p14:xfrm>
            </p:contentPart>
          </mc:Choice>
          <mc:Fallback xmlns="">
            <p:pic>
              <p:nvPicPr>
                <p:cNvPr id="67" name="Ink 66">
                  <a:extLst>
                    <a:ext uri="{FF2B5EF4-FFF2-40B4-BE49-F238E27FC236}">
                      <a16:creationId xmlns:a16="http://schemas.microsoft.com/office/drawing/2014/main" id="{890FDA3A-429D-7287-0138-DFB1FE38628E}"/>
                    </a:ext>
                  </a:extLst>
                </p:cNvPr>
                <p:cNvPicPr/>
                <p:nvPr/>
              </p:nvPicPr>
              <p:blipFill>
                <a:blip r:embed="rId91"/>
                <a:stretch>
                  <a:fillRect/>
                </a:stretch>
              </p:blipFill>
              <p:spPr>
                <a:xfrm>
                  <a:off x="550701" y="2766324"/>
                  <a:ext cx="841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0" name="Ink 89">
                  <a:extLst>
                    <a:ext uri="{FF2B5EF4-FFF2-40B4-BE49-F238E27FC236}">
                      <a16:creationId xmlns:a16="http://schemas.microsoft.com/office/drawing/2014/main" id="{FA9E26DB-7EB5-D7A3-3CED-46B0A6EEDA5F}"/>
                    </a:ext>
                  </a:extLst>
                </p14:cNvPr>
                <p14:cNvContentPartPr/>
                <p14:nvPr/>
              </p14:nvContentPartPr>
              <p14:xfrm>
                <a:off x="434781" y="2277084"/>
                <a:ext cx="1980000" cy="562320"/>
              </p14:xfrm>
            </p:contentPart>
          </mc:Choice>
          <mc:Fallback xmlns="">
            <p:pic>
              <p:nvPicPr>
                <p:cNvPr id="90" name="Ink 89">
                  <a:extLst>
                    <a:ext uri="{FF2B5EF4-FFF2-40B4-BE49-F238E27FC236}">
                      <a16:creationId xmlns:a16="http://schemas.microsoft.com/office/drawing/2014/main" id="{FA9E26DB-7EB5-D7A3-3CED-46B0A6EEDA5F}"/>
                    </a:ext>
                  </a:extLst>
                </p:cNvPr>
                <p:cNvPicPr/>
                <p:nvPr/>
              </p:nvPicPr>
              <p:blipFill>
                <a:blip r:embed="rId93"/>
                <a:stretch>
                  <a:fillRect/>
                </a:stretch>
              </p:blipFill>
              <p:spPr>
                <a:xfrm>
                  <a:off x="417141" y="2259084"/>
                  <a:ext cx="2015640" cy="59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92" name="Ink 91">
                <a:extLst>
                  <a:ext uri="{FF2B5EF4-FFF2-40B4-BE49-F238E27FC236}">
                    <a16:creationId xmlns:a16="http://schemas.microsoft.com/office/drawing/2014/main" id="{3BCBE964-CD8E-D46D-14EA-8DE392CE6AB3}"/>
                  </a:ext>
                </a:extLst>
              </p14:cNvPr>
              <p14:cNvContentPartPr/>
              <p14:nvPr/>
            </p14:nvContentPartPr>
            <p14:xfrm>
              <a:off x="7807581" y="2848404"/>
              <a:ext cx="1828080" cy="678240"/>
            </p14:xfrm>
          </p:contentPart>
        </mc:Choice>
        <mc:Fallback xmlns="">
          <p:pic>
            <p:nvPicPr>
              <p:cNvPr id="92" name="Ink 91">
                <a:extLst>
                  <a:ext uri="{FF2B5EF4-FFF2-40B4-BE49-F238E27FC236}">
                    <a16:creationId xmlns:a16="http://schemas.microsoft.com/office/drawing/2014/main" id="{3BCBE964-CD8E-D46D-14EA-8DE392CE6AB3}"/>
                  </a:ext>
                </a:extLst>
              </p:cNvPr>
              <p:cNvPicPr/>
              <p:nvPr/>
            </p:nvPicPr>
            <p:blipFill>
              <a:blip r:embed="rId95"/>
              <a:stretch>
                <a:fillRect/>
              </a:stretch>
            </p:blipFill>
            <p:spPr>
              <a:xfrm>
                <a:off x="7789941" y="2830764"/>
                <a:ext cx="1863720" cy="713880"/>
              </a:xfrm>
              <a:prstGeom prst="rect">
                <a:avLst/>
              </a:prstGeom>
            </p:spPr>
          </p:pic>
        </mc:Fallback>
      </mc:AlternateContent>
      <p:grpSp>
        <p:nvGrpSpPr>
          <p:cNvPr id="95" name="Group 94">
            <a:extLst>
              <a:ext uri="{FF2B5EF4-FFF2-40B4-BE49-F238E27FC236}">
                <a16:creationId xmlns:a16="http://schemas.microsoft.com/office/drawing/2014/main" id="{30B7C00B-E166-D24B-2616-BA64C7A5F54B}"/>
              </a:ext>
            </a:extLst>
          </p:cNvPr>
          <p:cNvGrpSpPr/>
          <p:nvPr/>
        </p:nvGrpSpPr>
        <p:grpSpPr>
          <a:xfrm>
            <a:off x="4556061" y="2858844"/>
            <a:ext cx="5067720" cy="675720"/>
            <a:chOff x="4556061" y="2858844"/>
            <a:chExt cx="5067720" cy="675720"/>
          </a:xfrm>
        </p:grpSpPr>
        <mc:AlternateContent xmlns:mc="http://schemas.openxmlformats.org/markup-compatibility/2006" xmlns:p14="http://schemas.microsoft.com/office/powerpoint/2010/main">
          <mc:Choice Requires="p14">
            <p:contentPart p14:bwMode="auto" r:id="rId96">
              <p14:nvContentPartPr>
                <p14:cNvPr id="69" name="Ink 68">
                  <a:extLst>
                    <a:ext uri="{FF2B5EF4-FFF2-40B4-BE49-F238E27FC236}">
                      <a16:creationId xmlns:a16="http://schemas.microsoft.com/office/drawing/2014/main" id="{B532D199-4672-7903-017D-75A66A29A674}"/>
                    </a:ext>
                  </a:extLst>
                </p14:cNvPr>
                <p14:cNvContentPartPr/>
                <p14:nvPr/>
              </p14:nvContentPartPr>
              <p14:xfrm>
                <a:off x="8876061" y="3389124"/>
                <a:ext cx="747720" cy="145440"/>
              </p14:xfrm>
            </p:contentPart>
          </mc:Choice>
          <mc:Fallback xmlns="">
            <p:pic>
              <p:nvPicPr>
                <p:cNvPr id="69" name="Ink 68">
                  <a:extLst>
                    <a:ext uri="{FF2B5EF4-FFF2-40B4-BE49-F238E27FC236}">
                      <a16:creationId xmlns:a16="http://schemas.microsoft.com/office/drawing/2014/main" id="{B532D199-4672-7903-017D-75A66A29A674}"/>
                    </a:ext>
                  </a:extLst>
                </p:cNvPr>
                <p:cNvPicPr/>
                <p:nvPr/>
              </p:nvPicPr>
              <p:blipFill>
                <a:blip r:embed="rId97"/>
                <a:stretch>
                  <a:fillRect/>
                </a:stretch>
              </p:blipFill>
              <p:spPr>
                <a:xfrm>
                  <a:off x="8858421" y="3371484"/>
                  <a:ext cx="7833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Ink 69">
                  <a:extLst>
                    <a:ext uri="{FF2B5EF4-FFF2-40B4-BE49-F238E27FC236}">
                      <a16:creationId xmlns:a16="http://schemas.microsoft.com/office/drawing/2014/main" id="{F9CB3163-B704-63F7-E11A-22D0F61B87C8}"/>
                    </a:ext>
                  </a:extLst>
                </p14:cNvPr>
                <p14:cNvContentPartPr/>
                <p14:nvPr/>
              </p14:nvContentPartPr>
              <p14:xfrm>
                <a:off x="8192061" y="3391284"/>
                <a:ext cx="618840" cy="45360"/>
              </p14:xfrm>
            </p:contentPart>
          </mc:Choice>
          <mc:Fallback xmlns="">
            <p:pic>
              <p:nvPicPr>
                <p:cNvPr id="70" name="Ink 69">
                  <a:extLst>
                    <a:ext uri="{FF2B5EF4-FFF2-40B4-BE49-F238E27FC236}">
                      <a16:creationId xmlns:a16="http://schemas.microsoft.com/office/drawing/2014/main" id="{F9CB3163-B704-63F7-E11A-22D0F61B87C8}"/>
                    </a:ext>
                  </a:extLst>
                </p:cNvPr>
                <p:cNvPicPr/>
                <p:nvPr/>
              </p:nvPicPr>
              <p:blipFill>
                <a:blip r:embed="rId99"/>
                <a:stretch>
                  <a:fillRect/>
                </a:stretch>
              </p:blipFill>
              <p:spPr>
                <a:xfrm>
                  <a:off x="8174061" y="3373644"/>
                  <a:ext cx="654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 name="Ink 71">
                  <a:extLst>
                    <a:ext uri="{FF2B5EF4-FFF2-40B4-BE49-F238E27FC236}">
                      <a16:creationId xmlns:a16="http://schemas.microsoft.com/office/drawing/2014/main" id="{C274A07B-79B3-633C-BD7A-A96750B25AAB}"/>
                    </a:ext>
                  </a:extLst>
                </p14:cNvPr>
                <p14:cNvContentPartPr/>
                <p14:nvPr/>
              </p14:nvContentPartPr>
              <p14:xfrm>
                <a:off x="6295221" y="3378684"/>
                <a:ext cx="1608120" cy="120600"/>
              </p14:xfrm>
            </p:contentPart>
          </mc:Choice>
          <mc:Fallback xmlns="">
            <p:pic>
              <p:nvPicPr>
                <p:cNvPr id="72" name="Ink 71">
                  <a:extLst>
                    <a:ext uri="{FF2B5EF4-FFF2-40B4-BE49-F238E27FC236}">
                      <a16:creationId xmlns:a16="http://schemas.microsoft.com/office/drawing/2014/main" id="{C274A07B-79B3-633C-BD7A-A96750B25AAB}"/>
                    </a:ext>
                  </a:extLst>
                </p:cNvPr>
                <p:cNvPicPr/>
                <p:nvPr/>
              </p:nvPicPr>
              <p:blipFill>
                <a:blip r:embed="rId101"/>
                <a:stretch>
                  <a:fillRect/>
                </a:stretch>
              </p:blipFill>
              <p:spPr>
                <a:xfrm>
                  <a:off x="6277581" y="3360684"/>
                  <a:ext cx="1643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Ink 73">
                  <a:extLst>
                    <a:ext uri="{FF2B5EF4-FFF2-40B4-BE49-F238E27FC236}">
                      <a16:creationId xmlns:a16="http://schemas.microsoft.com/office/drawing/2014/main" id="{2F68C04C-2E75-28B9-5309-EAC53AE21373}"/>
                    </a:ext>
                  </a:extLst>
                </p14:cNvPr>
                <p14:cNvContentPartPr/>
                <p14:nvPr/>
              </p14:nvContentPartPr>
              <p14:xfrm>
                <a:off x="5502861" y="3370044"/>
                <a:ext cx="704880" cy="57240"/>
              </p14:xfrm>
            </p:contentPart>
          </mc:Choice>
          <mc:Fallback xmlns="">
            <p:pic>
              <p:nvPicPr>
                <p:cNvPr id="74" name="Ink 73">
                  <a:extLst>
                    <a:ext uri="{FF2B5EF4-FFF2-40B4-BE49-F238E27FC236}">
                      <a16:creationId xmlns:a16="http://schemas.microsoft.com/office/drawing/2014/main" id="{2F68C04C-2E75-28B9-5309-EAC53AE21373}"/>
                    </a:ext>
                  </a:extLst>
                </p:cNvPr>
                <p:cNvPicPr/>
                <p:nvPr/>
              </p:nvPicPr>
              <p:blipFill>
                <a:blip r:embed="rId103"/>
                <a:stretch>
                  <a:fillRect/>
                </a:stretch>
              </p:blipFill>
              <p:spPr>
                <a:xfrm>
                  <a:off x="5485221" y="3352404"/>
                  <a:ext cx="740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6" name="Ink 75">
                  <a:extLst>
                    <a:ext uri="{FF2B5EF4-FFF2-40B4-BE49-F238E27FC236}">
                      <a16:creationId xmlns:a16="http://schemas.microsoft.com/office/drawing/2014/main" id="{9CFA912D-A37C-7FAE-1540-DE8AF3AE8876}"/>
                    </a:ext>
                  </a:extLst>
                </p14:cNvPr>
                <p14:cNvContentPartPr/>
                <p14:nvPr/>
              </p14:nvContentPartPr>
              <p14:xfrm>
                <a:off x="4607181" y="3393804"/>
                <a:ext cx="718920" cy="34200"/>
              </p14:xfrm>
            </p:contentPart>
          </mc:Choice>
          <mc:Fallback xmlns="">
            <p:pic>
              <p:nvPicPr>
                <p:cNvPr id="76" name="Ink 75">
                  <a:extLst>
                    <a:ext uri="{FF2B5EF4-FFF2-40B4-BE49-F238E27FC236}">
                      <a16:creationId xmlns:a16="http://schemas.microsoft.com/office/drawing/2014/main" id="{9CFA912D-A37C-7FAE-1540-DE8AF3AE8876}"/>
                    </a:ext>
                  </a:extLst>
                </p:cNvPr>
                <p:cNvPicPr/>
                <p:nvPr/>
              </p:nvPicPr>
              <p:blipFill>
                <a:blip r:embed="rId105"/>
                <a:stretch>
                  <a:fillRect/>
                </a:stretch>
              </p:blipFill>
              <p:spPr>
                <a:xfrm>
                  <a:off x="4589541" y="3375804"/>
                  <a:ext cx="754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4" name="Ink 93">
                  <a:extLst>
                    <a:ext uri="{FF2B5EF4-FFF2-40B4-BE49-F238E27FC236}">
                      <a16:creationId xmlns:a16="http://schemas.microsoft.com/office/drawing/2014/main" id="{E48A0FAC-B9CA-F785-3D37-079FD76BB02B}"/>
                    </a:ext>
                  </a:extLst>
                </p14:cNvPr>
                <p14:cNvContentPartPr/>
                <p14:nvPr/>
              </p14:nvContentPartPr>
              <p14:xfrm>
                <a:off x="4556061" y="2858844"/>
                <a:ext cx="3355920" cy="554040"/>
              </p14:xfrm>
            </p:contentPart>
          </mc:Choice>
          <mc:Fallback xmlns="">
            <p:pic>
              <p:nvPicPr>
                <p:cNvPr id="94" name="Ink 93">
                  <a:extLst>
                    <a:ext uri="{FF2B5EF4-FFF2-40B4-BE49-F238E27FC236}">
                      <a16:creationId xmlns:a16="http://schemas.microsoft.com/office/drawing/2014/main" id="{E48A0FAC-B9CA-F785-3D37-079FD76BB02B}"/>
                    </a:ext>
                  </a:extLst>
                </p:cNvPr>
                <p:cNvPicPr/>
                <p:nvPr/>
              </p:nvPicPr>
              <p:blipFill>
                <a:blip r:embed="rId107"/>
                <a:stretch>
                  <a:fillRect/>
                </a:stretch>
              </p:blipFill>
              <p:spPr>
                <a:xfrm>
                  <a:off x="4538421" y="2840844"/>
                  <a:ext cx="3391560" cy="589680"/>
                </a:xfrm>
                <a:prstGeom prst="rect">
                  <a:avLst/>
                </a:prstGeom>
              </p:spPr>
            </p:pic>
          </mc:Fallback>
        </mc:AlternateContent>
      </p:grpSp>
      <p:grpSp>
        <p:nvGrpSpPr>
          <p:cNvPr id="98" name="Group 97">
            <a:extLst>
              <a:ext uri="{FF2B5EF4-FFF2-40B4-BE49-F238E27FC236}">
                <a16:creationId xmlns:a16="http://schemas.microsoft.com/office/drawing/2014/main" id="{8F491645-2361-B1CD-4FFE-71ABE816E082}"/>
              </a:ext>
            </a:extLst>
          </p:cNvPr>
          <p:cNvGrpSpPr/>
          <p:nvPr/>
        </p:nvGrpSpPr>
        <p:grpSpPr>
          <a:xfrm>
            <a:off x="417141" y="2828244"/>
            <a:ext cx="1797480" cy="123840"/>
            <a:chOff x="417141" y="2828244"/>
            <a:chExt cx="1797480" cy="123840"/>
          </a:xfrm>
        </p:grpSpPr>
        <mc:AlternateContent xmlns:mc="http://schemas.openxmlformats.org/markup-compatibility/2006" xmlns:p14="http://schemas.microsoft.com/office/powerpoint/2010/main">
          <mc:Choice Requires="p14">
            <p:contentPart p14:bwMode="auto" r:id="rId108">
              <p14:nvContentPartPr>
                <p14:cNvPr id="96" name="Ink 95">
                  <a:extLst>
                    <a:ext uri="{FF2B5EF4-FFF2-40B4-BE49-F238E27FC236}">
                      <a16:creationId xmlns:a16="http://schemas.microsoft.com/office/drawing/2014/main" id="{8513CBFB-BC75-E70D-2A87-DC51BBF811C6}"/>
                    </a:ext>
                  </a:extLst>
                </p14:cNvPr>
                <p14:cNvContentPartPr/>
                <p14:nvPr/>
              </p14:nvContentPartPr>
              <p14:xfrm>
                <a:off x="1445661" y="2828964"/>
                <a:ext cx="768960" cy="123120"/>
              </p14:xfrm>
            </p:contentPart>
          </mc:Choice>
          <mc:Fallback xmlns="">
            <p:pic>
              <p:nvPicPr>
                <p:cNvPr id="96" name="Ink 95">
                  <a:extLst>
                    <a:ext uri="{FF2B5EF4-FFF2-40B4-BE49-F238E27FC236}">
                      <a16:creationId xmlns:a16="http://schemas.microsoft.com/office/drawing/2014/main" id="{8513CBFB-BC75-E70D-2A87-DC51BBF811C6}"/>
                    </a:ext>
                  </a:extLst>
                </p:cNvPr>
                <p:cNvPicPr/>
                <p:nvPr/>
              </p:nvPicPr>
              <p:blipFill>
                <a:blip r:embed="rId109"/>
                <a:stretch>
                  <a:fillRect/>
                </a:stretch>
              </p:blipFill>
              <p:spPr>
                <a:xfrm>
                  <a:off x="1428021" y="2811324"/>
                  <a:ext cx="804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7" name="Ink 96">
                  <a:extLst>
                    <a:ext uri="{FF2B5EF4-FFF2-40B4-BE49-F238E27FC236}">
                      <a16:creationId xmlns:a16="http://schemas.microsoft.com/office/drawing/2014/main" id="{28611570-B032-FBA2-2394-6006D138B89A}"/>
                    </a:ext>
                  </a:extLst>
                </p14:cNvPr>
                <p14:cNvContentPartPr/>
                <p14:nvPr/>
              </p14:nvContentPartPr>
              <p14:xfrm>
                <a:off x="417141" y="2828244"/>
                <a:ext cx="833040" cy="92520"/>
              </p14:xfrm>
            </p:contentPart>
          </mc:Choice>
          <mc:Fallback xmlns="">
            <p:pic>
              <p:nvPicPr>
                <p:cNvPr id="97" name="Ink 96">
                  <a:extLst>
                    <a:ext uri="{FF2B5EF4-FFF2-40B4-BE49-F238E27FC236}">
                      <a16:creationId xmlns:a16="http://schemas.microsoft.com/office/drawing/2014/main" id="{28611570-B032-FBA2-2394-6006D138B89A}"/>
                    </a:ext>
                  </a:extLst>
                </p:cNvPr>
                <p:cNvPicPr/>
                <p:nvPr/>
              </p:nvPicPr>
              <p:blipFill>
                <a:blip r:embed="rId111"/>
                <a:stretch>
                  <a:fillRect/>
                </a:stretch>
              </p:blipFill>
              <p:spPr>
                <a:xfrm>
                  <a:off x="399141" y="2810604"/>
                  <a:ext cx="86868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99" name="Ink 98">
                <a:extLst>
                  <a:ext uri="{FF2B5EF4-FFF2-40B4-BE49-F238E27FC236}">
                    <a16:creationId xmlns:a16="http://schemas.microsoft.com/office/drawing/2014/main" id="{9E87059B-1516-DB4E-8A33-8A91B0C89055}"/>
                  </a:ext>
                </a:extLst>
              </p14:cNvPr>
              <p14:cNvContentPartPr/>
              <p14:nvPr/>
            </p14:nvContentPartPr>
            <p14:xfrm>
              <a:off x="8042661" y="3341604"/>
              <a:ext cx="662040" cy="118800"/>
            </p14:xfrm>
          </p:contentPart>
        </mc:Choice>
        <mc:Fallback xmlns="">
          <p:pic>
            <p:nvPicPr>
              <p:cNvPr id="99" name="Ink 98">
                <a:extLst>
                  <a:ext uri="{FF2B5EF4-FFF2-40B4-BE49-F238E27FC236}">
                    <a16:creationId xmlns:a16="http://schemas.microsoft.com/office/drawing/2014/main" id="{9E87059B-1516-DB4E-8A33-8A91B0C89055}"/>
                  </a:ext>
                </a:extLst>
              </p:cNvPr>
              <p:cNvPicPr/>
              <p:nvPr/>
            </p:nvPicPr>
            <p:blipFill>
              <a:blip r:embed="rId113"/>
              <a:stretch>
                <a:fillRect/>
              </a:stretch>
            </p:blipFill>
            <p:spPr>
              <a:xfrm>
                <a:off x="8024661" y="3323964"/>
                <a:ext cx="697680" cy="154440"/>
              </a:xfrm>
              <a:prstGeom prst="rect">
                <a:avLst/>
              </a:prstGeom>
            </p:spPr>
          </p:pic>
        </mc:Fallback>
      </mc:AlternateContent>
      <p:grpSp>
        <p:nvGrpSpPr>
          <p:cNvPr id="105" name="Group 104">
            <a:extLst>
              <a:ext uri="{FF2B5EF4-FFF2-40B4-BE49-F238E27FC236}">
                <a16:creationId xmlns:a16="http://schemas.microsoft.com/office/drawing/2014/main" id="{2270645C-01BA-E756-2BB7-1EE156C2C090}"/>
              </a:ext>
            </a:extLst>
          </p:cNvPr>
          <p:cNvGrpSpPr/>
          <p:nvPr/>
        </p:nvGrpSpPr>
        <p:grpSpPr>
          <a:xfrm>
            <a:off x="729621" y="3967284"/>
            <a:ext cx="3768120" cy="136440"/>
            <a:chOff x="729621" y="3967284"/>
            <a:chExt cx="3768120" cy="136440"/>
          </a:xfrm>
        </p:grpSpPr>
        <mc:AlternateContent xmlns:mc="http://schemas.openxmlformats.org/markup-compatibility/2006" xmlns:p14="http://schemas.microsoft.com/office/powerpoint/2010/main">
          <mc:Choice Requires="p14">
            <p:contentPart p14:bwMode="auto" r:id="rId114">
              <p14:nvContentPartPr>
                <p14:cNvPr id="100" name="Ink 99">
                  <a:extLst>
                    <a:ext uri="{FF2B5EF4-FFF2-40B4-BE49-F238E27FC236}">
                      <a16:creationId xmlns:a16="http://schemas.microsoft.com/office/drawing/2014/main" id="{12AFE351-734A-1D91-095B-E7F9EF71F83E}"/>
                    </a:ext>
                  </a:extLst>
                </p14:cNvPr>
                <p14:cNvContentPartPr/>
                <p14:nvPr/>
              </p14:nvContentPartPr>
              <p14:xfrm>
                <a:off x="3756501" y="4001124"/>
                <a:ext cx="741240" cy="39960"/>
              </p14:xfrm>
            </p:contentPart>
          </mc:Choice>
          <mc:Fallback xmlns="">
            <p:pic>
              <p:nvPicPr>
                <p:cNvPr id="100" name="Ink 99">
                  <a:extLst>
                    <a:ext uri="{FF2B5EF4-FFF2-40B4-BE49-F238E27FC236}">
                      <a16:creationId xmlns:a16="http://schemas.microsoft.com/office/drawing/2014/main" id="{12AFE351-734A-1D91-095B-E7F9EF71F83E}"/>
                    </a:ext>
                  </a:extLst>
                </p:cNvPr>
                <p:cNvPicPr/>
                <p:nvPr/>
              </p:nvPicPr>
              <p:blipFill>
                <a:blip r:embed="rId115"/>
                <a:stretch>
                  <a:fillRect/>
                </a:stretch>
              </p:blipFill>
              <p:spPr>
                <a:xfrm>
                  <a:off x="3738501" y="3983484"/>
                  <a:ext cx="776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1" name="Ink 100">
                  <a:extLst>
                    <a:ext uri="{FF2B5EF4-FFF2-40B4-BE49-F238E27FC236}">
                      <a16:creationId xmlns:a16="http://schemas.microsoft.com/office/drawing/2014/main" id="{A9D14474-E808-6BD3-63AF-F3FD0F66B71E}"/>
                    </a:ext>
                  </a:extLst>
                </p14:cNvPr>
                <p14:cNvContentPartPr/>
                <p14:nvPr/>
              </p14:nvContentPartPr>
              <p14:xfrm>
                <a:off x="2928141" y="4078884"/>
                <a:ext cx="568800" cy="24840"/>
              </p14:xfrm>
            </p:contentPart>
          </mc:Choice>
          <mc:Fallback xmlns="">
            <p:pic>
              <p:nvPicPr>
                <p:cNvPr id="101" name="Ink 100">
                  <a:extLst>
                    <a:ext uri="{FF2B5EF4-FFF2-40B4-BE49-F238E27FC236}">
                      <a16:creationId xmlns:a16="http://schemas.microsoft.com/office/drawing/2014/main" id="{A9D14474-E808-6BD3-63AF-F3FD0F66B71E}"/>
                    </a:ext>
                  </a:extLst>
                </p:cNvPr>
                <p:cNvPicPr/>
                <p:nvPr/>
              </p:nvPicPr>
              <p:blipFill>
                <a:blip r:embed="rId117"/>
                <a:stretch>
                  <a:fillRect/>
                </a:stretch>
              </p:blipFill>
              <p:spPr>
                <a:xfrm>
                  <a:off x="2910141" y="4061244"/>
                  <a:ext cx="604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2" name="Ink 101">
                  <a:extLst>
                    <a:ext uri="{FF2B5EF4-FFF2-40B4-BE49-F238E27FC236}">
                      <a16:creationId xmlns:a16="http://schemas.microsoft.com/office/drawing/2014/main" id="{27CD0223-9146-9FD0-DC84-0E81B32E2256}"/>
                    </a:ext>
                  </a:extLst>
                </p14:cNvPr>
                <p14:cNvContentPartPr/>
                <p14:nvPr/>
              </p14:nvContentPartPr>
              <p14:xfrm>
                <a:off x="2260701" y="3983124"/>
                <a:ext cx="453960" cy="77400"/>
              </p14:xfrm>
            </p:contentPart>
          </mc:Choice>
          <mc:Fallback xmlns="">
            <p:pic>
              <p:nvPicPr>
                <p:cNvPr id="102" name="Ink 101">
                  <a:extLst>
                    <a:ext uri="{FF2B5EF4-FFF2-40B4-BE49-F238E27FC236}">
                      <a16:creationId xmlns:a16="http://schemas.microsoft.com/office/drawing/2014/main" id="{27CD0223-9146-9FD0-DC84-0E81B32E2256}"/>
                    </a:ext>
                  </a:extLst>
                </p:cNvPr>
                <p:cNvPicPr/>
                <p:nvPr/>
              </p:nvPicPr>
              <p:blipFill>
                <a:blip r:embed="rId119"/>
                <a:stretch>
                  <a:fillRect/>
                </a:stretch>
              </p:blipFill>
              <p:spPr>
                <a:xfrm>
                  <a:off x="2243061" y="3965124"/>
                  <a:ext cx="489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3" name="Ink 102">
                  <a:extLst>
                    <a:ext uri="{FF2B5EF4-FFF2-40B4-BE49-F238E27FC236}">
                      <a16:creationId xmlns:a16="http://schemas.microsoft.com/office/drawing/2014/main" id="{8B281735-717C-F37F-0158-E0E611294D9F}"/>
                    </a:ext>
                  </a:extLst>
                </p14:cNvPr>
                <p14:cNvContentPartPr/>
                <p14:nvPr/>
              </p14:nvContentPartPr>
              <p14:xfrm>
                <a:off x="1572741" y="3967284"/>
                <a:ext cx="503640" cy="41400"/>
              </p14:xfrm>
            </p:contentPart>
          </mc:Choice>
          <mc:Fallback xmlns="">
            <p:pic>
              <p:nvPicPr>
                <p:cNvPr id="103" name="Ink 102">
                  <a:extLst>
                    <a:ext uri="{FF2B5EF4-FFF2-40B4-BE49-F238E27FC236}">
                      <a16:creationId xmlns:a16="http://schemas.microsoft.com/office/drawing/2014/main" id="{8B281735-717C-F37F-0158-E0E611294D9F}"/>
                    </a:ext>
                  </a:extLst>
                </p:cNvPr>
                <p:cNvPicPr/>
                <p:nvPr/>
              </p:nvPicPr>
              <p:blipFill>
                <a:blip r:embed="rId121"/>
                <a:stretch>
                  <a:fillRect/>
                </a:stretch>
              </p:blipFill>
              <p:spPr>
                <a:xfrm>
                  <a:off x="1554741" y="3949644"/>
                  <a:ext cx="539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4" name="Ink 103">
                  <a:extLst>
                    <a:ext uri="{FF2B5EF4-FFF2-40B4-BE49-F238E27FC236}">
                      <a16:creationId xmlns:a16="http://schemas.microsoft.com/office/drawing/2014/main" id="{12F0B3AA-506F-CD6C-BCB1-54B01473A002}"/>
                    </a:ext>
                  </a:extLst>
                </p14:cNvPr>
                <p14:cNvContentPartPr/>
                <p14:nvPr/>
              </p14:nvContentPartPr>
              <p14:xfrm>
                <a:off x="729621" y="3976284"/>
                <a:ext cx="716400" cy="45360"/>
              </p14:xfrm>
            </p:contentPart>
          </mc:Choice>
          <mc:Fallback xmlns="">
            <p:pic>
              <p:nvPicPr>
                <p:cNvPr id="104" name="Ink 103">
                  <a:extLst>
                    <a:ext uri="{FF2B5EF4-FFF2-40B4-BE49-F238E27FC236}">
                      <a16:creationId xmlns:a16="http://schemas.microsoft.com/office/drawing/2014/main" id="{12F0B3AA-506F-CD6C-BCB1-54B01473A002}"/>
                    </a:ext>
                  </a:extLst>
                </p:cNvPr>
                <p:cNvPicPr/>
                <p:nvPr/>
              </p:nvPicPr>
              <p:blipFill>
                <a:blip r:embed="rId123"/>
                <a:stretch>
                  <a:fillRect/>
                </a:stretch>
              </p:blipFill>
              <p:spPr>
                <a:xfrm>
                  <a:off x="711981" y="3958644"/>
                  <a:ext cx="752040" cy="81000"/>
                </a:xfrm>
                <a:prstGeom prst="rect">
                  <a:avLst/>
                </a:prstGeom>
              </p:spPr>
            </p:pic>
          </mc:Fallback>
        </mc:AlternateContent>
      </p:grpSp>
      <p:grpSp>
        <p:nvGrpSpPr>
          <p:cNvPr id="113" name="Group 112">
            <a:extLst>
              <a:ext uri="{FF2B5EF4-FFF2-40B4-BE49-F238E27FC236}">
                <a16:creationId xmlns:a16="http://schemas.microsoft.com/office/drawing/2014/main" id="{BFBA6A1C-A9CC-A6CD-1642-89BE20487EE4}"/>
              </a:ext>
            </a:extLst>
          </p:cNvPr>
          <p:cNvGrpSpPr/>
          <p:nvPr/>
        </p:nvGrpSpPr>
        <p:grpSpPr>
          <a:xfrm>
            <a:off x="5533461" y="3955404"/>
            <a:ext cx="4141080" cy="676800"/>
            <a:chOff x="5533461" y="3955404"/>
            <a:chExt cx="4141080" cy="676800"/>
          </a:xfrm>
        </p:grpSpPr>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9BC035F2-6662-CAC8-D0B2-D324F15B3FD0}"/>
                    </a:ext>
                  </a:extLst>
                </p14:cNvPr>
                <p14:cNvContentPartPr/>
                <p14:nvPr/>
              </p14:nvContentPartPr>
              <p14:xfrm>
                <a:off x="8685981" y="3979524"/>
                <a:ext cx="862560" cy="109440"/>
              </p14:xfrm>
            </p:contentPart>
          </mc:Choice>
          <mc:Fallback xmlns="">
            <p:pic>
              <p:nvPicPr>
                <p:cNvPr id="83" name="Ink 82">
                  <a:extLst>
                    <a:ext uri="{FF2B5EF4-FFF2-40B4-BE49-F238E27FC236}">
                      <a16:creationId xmlns:a16="http://schemas.microsoft.com/office/drawing/2014/main" id="{9BC035F2-6662-CAC8-D0B2-D324F15B3FD0}"/>
                    </a:ext>
                  </a:extLst>
                </p:cNvPr>
                <p:cNvPicPr/>
                <p:nvPr/>
              </p:nvPicPr>
              <p:blipFill>
                <a:blip r:embed="rId125"/>
                <a:stretch>
                  <a:fillRect/>
                </a:stretch>
              </p:blipFill>
              <p:spPr>
                <a:xfrm>
                  <a:off x="8667981" y="3961884"/>
                  <a:ext cx="898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833073E1-655B-FBB4-F04F-FA7089199DAD}"/>
                    </a:ext>
                  </a:extLst>
                </p14:cNvPr>
                <p14:cNvContentPartPr/>
                <p14:nvPr/>
              </p14:nvContentPartPr>
              <p14:xfrm>
                <a:off x="7411581" y="3971604"/>
                <a:ext cx="1137600" cy="74880"/>
              </p14:xfrm>
            </p:contentPart>
          </mc:Choice>
          <mc:Fallback xmlns="">
            <p:pic>
              <p:nvPicPr>
                <p:cNvPr id="84" name="Ink 83">
                  <a:extLst>
                    <a:ext uri="{FF2B5EF4-FFF2-40B4-BE49-F238E27FC236}">
                      <a16:creationId xmlns:a16="http://schemas.microsoft.com/office/drawing/2014/main" id="{833073E1-655B-FBB4-F04F-FA7089199DAD}"/>
                    </a:ext>
                  </a:extLst>
                </p:cNvPr>
                <p:cNvPicPr/>
                <p:nvPr/>
              </p:nvPicPr>
              <p:blipFill>
                <a:blip r:embed="rId127"/>
                <a:stretch>
                  <a:fillRect/>
                </a:stretch>
              </p:blipFill>
              <p:spPr>
                <a:xfrm>
                  <a:off x="7393581" y="3953964"/>
                  <a:ext cx="1173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Ink 85">
                  <a:extLst>
                    <a:ext uri="{FF2B5EF4-FFF2-40B4-BE49-F238E27FC236}">
                      <a16:creationId xmlns:a16="http://schemas.microsoft.com/office/drawing/2014/main" id="{87B158C9-25C1-D7EB-7E44-2F5F8D67F317}"/>
                    </a:ext>
                  </a:extLst>
                </p14:cNvPr>
                <p14:cNvContentPartPr/>
                <p14:nvPr/>
              </p14:nvContentPartPr>
              <p14:xfrm>
                <a:off x="6612021" y="3998244"/>
                <a:ext cx="750600" cy="35640"/>
              </p14:xfrm>
            </p:contentPart>
          </mc:Choice>
          <mc:Fallback xmlns="">
            <p:pic>
              <p:nvPicPr>
                <p:cNvPr id="86" name="Ink 85">
                  <a:extLst>
                    <a:ext uri="{FF2B5EF4-FFF2-40B4-BE49-F238E27FC236}">
                      <a16:creationId xmlns:a16="http://schemas.microsoft.com/office/drawing/2014/main" id="{87B158C9-25C1-D7EB-7E44-2F5F8D67F317}"/>
                    </a:ext>
                  </a:extLst>
                </p:cNvPr>
                <p:cNvPicPr/>
                <p:nvPr/>
              </p:nvPicPr>
              <p:blipFill>
                <a:blip r:embed="rId129"/>
                <a:stretch>
                  <a:fillRect/>
                </a:stretch>
              </p:blipFill>
              <p:spPr>
                <a:xfrm>
                  <a:off x="6594381" y="3980604"/>
                  <a:ext cx="786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7" name="Ink 86">
                  <a:extLst>
                    <a:ext uri="{FF2B5EF4-FFF2-40B4-BE49-F238E27FC236}">
                      <a16:creationId xmlns:a16="http://schemas.microsoft.com/office/drawing/2014/main" id="{8E85253F-197F-9441-7D14-B82726164112}"/>
                    </a:ext>
                  </a:extLst>
                </p14:cNvPr>
                <p14:cNvContentPartPr/>
                <p14:nvPr/>
              </p14:nvContentPartPr>
              <p14:xfrm>
                <a:off x="5533461" y="3988164"/>
                <a:ext cx="924840" cy="90000"/>
              </p14:xfrm>
            </p:contentPart>
          </mc:Choice>
          <mc:Fallback xmlns="">
            <p:pic>
              <p:nvPicPr>
                <p:cNvPr id="87" name="Ink 86">
                  <a:extLst>
                    <a:ext uri="{FF2B5EF4-FFF2-40B4-BE49-F238E27FC236}">
                      <a16:creationId xmlns:a16="http://schemas.microsoft.com/office/drawing/2014/main" id="{8E85253F-197F-9441-7D14-B82726164112}"/>
                    </a:ext>
                  </a:extLst>
                </p:cNvPr>
                <p:cNvPicPr/>
                <p:nvPr/>
              </p:nvPicPr>
              <p:blipFill>
                <a:blip r:embed="rId131"/>
                <a:stretch>
                  <a:fillRect/>
                </a:stretch>
              </p:blipFill>
              <p:spPr>
                <a:xfrm>
                  <a:off x="5515461" y="3970164"/>
                  <a:ext cx="960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6" name="Ink 105">
                  <a:extLst>
                    <a:ext uri="{FF2B5EF4-FFF2-40B4-BE49-F238E27FC236}">
                      <a16:creationId xmlns:a16="http://schemas.microsoft.com/office/drawing/2014/main" id="{48E44723-7C1D-4CE7-2E0B-ED97FACC7DA8}"/>
                    </a:ext>
                  </a:extLst>
                </p14:cNvPr>
                <p14:cNvContentPartPr/>
                <p14:nvPr/>
              </p14:nvContentPartPr>
              <p14:xfrm>
                <a:off x="8953101" y="4528884"/>
                <a:ext cx="691200" cy="73080"/>
              </p14:xfrm>
            </p:contentPart>
          </mc:Choice>
          <mc:Fallback xmlns="">
            <p:pic>
              <p:nvPicPr>
                <p:cNvPr id="106" name="Ink 105">
                  <a:extLst>
                    <a:ext uri="{FF2B5EF4-FFF2-40B4-BE49-F238E27FC236}">
                      <a16:creationId xmlns:a16="http://schemas.microsoft.com/office/drawing/2014/main" id="{48E44723-7C1D-4CE7-2E0B-ED97FACC7DA8}"/>
                    </a:ext>
                  </a:extLst>
                </p:cNvPr>
                <p:cNvPicPr/>
                <p:nvPr/>
              </p:nvPicPr>
              <p:blipFill>
                <a:blip r:embed="rId133"/>
                <a:stretch>
                  <a:fillRect/>
                </a:stretch>
              </p:blipFill>
              <p:spPr>
                <a:xfrm>
                  <a:off x="8935461" y="4511244"/>
                  <a:ext cx="726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7" name="Ink 106">
                  <a:extLst>
                    <a:ext uri="{FF2B5EF4-FFF2-40B4-BE49-F238E27FC236}">
                      <a16:creationId xmlns:a16="http://schemas.microsoft.com/office/drawing/2014/main" id="{69D75DAB-0B71-9CE3-4CA1-BA51B41FBD7E}"/>
                    </a:ext>
                  </a:extLst>
                </p14:cNvPr>
                <p14:cNvContentPartPr/>
                <p14:nvPr/>
              </p14:nvContentPartPr>
              <p14:xfrm>
                <a:off x="8195301" y="4546884"/>
                <a:ext cx="672120" cy="68760"/>
              </p14:xfrm>
            </p:contentPart>
          </mc:Choice>
          <mc:Fallback xmlns="">
            <p:pic>
              <p:nvPicPr>
                <p:cNvPr id="107" name="Ink 106">
                  <a:extLst>
                    <a:ext uri="{FF2B5EF4-FFF2-40B4-BE49-F238E27FC236}">
                      <a16:creationId xmlns:a16="http://schemas.microsoft.com/office/drawing/2014/main" id="{69D75DAB-0B71-9CE3-4CA1-BA51B41FBD7E}"/>
                    </a:ext>
                  </a:extLst>
                </p:cNvPr>
                <p:cNvPicPr/>
                <p:nvPr/>
              </p:nvPicPr>
              <p:blipFill>
                <a:blip r:embed="rId135"/>
                <a:stretch>
                  <a:fillRect/>
                </a:stretch>
              </p:blipFill>
              <p:spPr>
                <a:xfrm>
                  <a:off x="8177301" y="4528884"/>
                  <a:ext cx="707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8" name="Ink 107">
                  <a:extLst>
                    <a:ext uri="{FF2B5EF4-FFF2-40B4-BE49-F238E27FC236}">
                      <a16:creationId xmlns:a16="http://schemas.microsoft.com/office/drawing/2014/main" id="{0B67712D-D929-8A07-EF92-90D200F49F40}"/>
                    </a:ext>
                  </a:extLst>
                </p14:cNvPr>
                <p14:cNvContentPartPr/>
                <p14:nvPr/>
              </p14:nvContentPartPr>
              <p14:xfrm>
                <a:off x="7274061" y="4563084"/>
                <a:ext cx="750600" cy="39600"/>
              </p14:xfrm>
            </p:contentPart>
          </mc:Choice>
          <mc:Fallback xmlns="">
            <p:pic>
              <p:nvPicPr>
                <p:cNvPr id="108" name="Ink 107">
                  <a:extLst>
                    <a:ext uri="{FF2B5EF4-FFF2-40B4-BE49-F238E27FC236}">
                      <a16:creationId xmlns:a16="http://schemas.microsoft.com/office/drawing/2014/main" id="{0B67712D-D929-8A07-EF92-90D200F49F40}"/>
                    </a:ext>
                  </a:extLst>
                </p:cNvPr>
                <p:cNvPicPr/>
                <p:nvPr/>
              </p:nvPicPr>
              <p:blipFill>
                <a:blip r:embed="rId137"/>
                <a:stretch>
                  <a:fillRect/>
                </a:stretch>
              </p:blipFill>
              <p:spPr>
                <a:xfrm>
                  <a:off x="7256061" y="4545444"/>
                  <a:ext cx="786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2F2E3E44-296D-A5DD-D6C4-86B8F6F9689E}"/>
                    </a:ext>
                  </a:extLst>
                </p14:cNvPr>
                <p14:cNvContentPartPr/>
                <p14:nvPr/>
              </p14:nvContentPartPr>
              <p14:xfrm>
                <a:off x="6056901" y="4554444"/>
                <a:ext cx="936360" cy="64440"/>
              </p14:xfrm>
            </p:contentPart>
          </mc:Choice>
          <mc:Fallback xmlns="">
            <p:pic>
              <p:nvPicPr>
                <p:cNvPr id="110" name="Ink 109">
                  <a:extLst>
                    <a:ext uri="{FF2B5EF4-FFF2-40B4-BE49-F238E27FC236}">
                      <a16:creationId xmlns:a16="http://schemas.microsoft.com/office/drawing/2014/main" id="{2F2E3E44-296D-A5DD-D6C4-86B8F6F9689E}"/>
                    </a:ext>
                  </a:extLst>
                </p:cNvPr>
                <p:cNvPicPr/>
                <p:nvPr/>
              </p:nvPicPr>
              <p:blipFill>
                <a:blip r:embed="rId139"/>
                <a:stretch>
                  <a:fillRect/>
                </a:stretch>
              </p:blipFill>
              <p:spPr>
                <a:xfrm>
                  <a:off x="6038901" y="4536804"/>
                  <a:ext cx="972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2" name="Ink 111">
                  <a:extLst>
                    <a:ext uri="{FF2B5EF4-FFF2-40B4-BE49-F238E27FC236}">
                      <a16:creationId xmlns:a16="http://schemas.microsoft.com/office/drawing/2014/main" id="{A8FD15C3-2DEE-D1AC-82F9-8DFC790E280C}"/>
                    </a:ext>
                  </a:extLst>
                </p14:cNvPr>
                <p14:cNvContentPartPr/>
                <p14:nvPr/>
              </p14:nvContentPartPr>
              <p14:xfrm>
                <a:off x="5724261" y="3955404"/>
                <a:ext cx="3950280" cy="676800"/>
              </p14:xfrm>
            </p:contentPart>
          </mc:Choice>
          <mc:Fallback xmlns="">
            <p:pic>
              <p:nvPicPr>
                <p:cNvPr id="112" name="Ink 111">
                  <a:extLst>
                    <a:ext uri="{FF2B5EF4-FFF2-40B4-BE49-F238E27FC236}">
                      <a16:creationId xmlns:a16="http://schemas.microsoft.com/office/drawing/2014/main" id="{A8FD15C3-2DEE-D1AC-82F9-8DFC790E280C}"/>
                    </a:ext>
                  </a:extLst>
                </p:cNvPr>
                <p:cNvPicPr/>
                <p:nvPr/>
              </p:nvPicPr>
              <p:blipFill>
                <a:blip r:embed="rId141"/>
                <a:stretch>
                  <a:fillRect/>
                </a:stretch>
              </p:blipFill>
              <p:spPr>
                <a:xfrm>
                  <a:off x="5706621" y="3937404"/>
                  <a:ext cx="3985920" cy="712440"/>
                </a:xfrm>
                <a:prstGeom prst="rect">
                  <a:avLst/>
                </a:prstGeom>
              </p:spPr>
            </p:pic>
          </mc:Fallback>
        </mc:AlternateContent>
      </p:grpSp>
      <p:grpSp>
        <p:nvGrpSpPr>
          <p:cNvPr id="121" name="Group 120">
            <a:extLst>
              <a:ext uri="{FF2B5EF4-FFF2-40B4-BE49-F238E27FC236}">
                <a16:creationId xmlns:a16="http://schemas.microsoft.com/office/drawing/2014/main" id="{DA9487B2-C54D-7FA0-1CC2-352F399D20D2}"/>
              </a:ext>
            </a:extLst>
          </p:cNvPr>
          <p:cNvGrpSpPr/>
          <p:nvPr/>
        </p:nvGrpSpPr>
        <p:grpSpPr>
          <a:xfrm>
            <a:off x="555021" y="4553364"/>
            <a:ext cx="4598640" cy="82080"/>
            <a:chOff x="555021" y="4553364"/>
            <a:chExt cx="4598640" cy="82080"/>
          </a:xfrm>
        </p:grpSpPr>
        <mc:AlternateContent xmlns:mc="http://schemas.openxmlformats.org/markup-compatibility/2006" xmlns:p14="http://schemas.microsoft.com/office/powerpoint/2010/main">
          <mc:Choice Requires="p14">
            <p:contentPart p14:bwMode="auto" r:id="rId142">
              <p14:nvContentPartPr>
                <p14:cNvPr id="114" name="Ink 113">
                  <a:extLst>
                    <a:ext uri="{FF2B5EF4-FFF2-40B4-BE49-F238E27FC236}">
                      <a16:creationId xmlns:a16="http://schemas.microsoft.com/office/drawing/2014/main" id="{8CC3A003-4D7D-9FE0-019D-5C74E3D6B2C7}"/>
                    </a:ext>
                  </a:extLst>
                </p14:cNvPr>
                <p14:cNvContentPartPr/>
                <p14:nvPr/>
              </p14:nvContentPartPr>
              <p14:xfrm>
                <a:off x="4600701" y="4583604"/>
                <a:ext cx="552960" cy="18720"/>
              </p14:xfrm>
            </p:contentPart>
          </mc:Choice>
          <mc:Fallback xmlns="">
            <p:pic>
              <p:nvPicPr>
                <p:cNvPr id="114" name="Ink 113">
                  <a:extLst>
                    <a:ext uri="{FF2B5EF4-FFF2-40B4-BE49-F238E27FC236}">
                      <a16:creationId xmlns:a16="http://schemas.microsoft.com/office/drawing/2014/main" id="{8CC3A003-4D7D-9FE0-019D-5C74E3D6B2C7}"/>
                    </a:ext>
                  </a:extLst>
                </p:cNvPr>
                <p:cNvPicPr/>
                <p:nvPr/>
              </p:nvPicPr>
              <p:blipFill>
                <a:blip r:embed="rId143"/>
                <a:stretch>
                  <a:fillRect/>
                </a:stretch>
              </p:blipFill>
              <p:spPr>
                <a:xfrm>
                  <a:off x="4583061" y="4565964"/>
                  <a:ext cx="588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5" name="Ink 114">
                  <a:extLst>
                    <a:ext uri="{FF2B5EF4-FFF2-40B4-BE49-F238E27FC236}">
                      <a16:creationId xmlns:a16="http://schemas.microsoft.com/office/drawing/2014/main" id="{2585511E-FC92-E2B1-1E0E-827DF9ED6FAE}"/>
                    </a:ext>
                  </a:extLst>
                </p14:cNvPr>
                <p14:cNvContentPartPr/>
                <p14:nvPr/>
              </p14:nvContentPartPr>
              <p14:xfrm>
                <a:off x="3445461" y="4553364"/>
                <a:ext cx="873000" cy="36360"/>
              </p14:xfrm>
            </p:contentPart>
          </mc:Choice>
          <mc:Fallback xmlns="">
            <p:pic>
              <p:nvPicPr>
                <p:cNvPr id="115" name="Ink 114">
                  <a:extLst>
                    <a:ext uri="{FF2B5EF4-FFF2-40B4-BE49-F238E27FC236}">
                      <a16:creationId xmlns:a16="http://schemas.microsoft.com/office/drawing/2014/main" id="{2585511E-FC92-E2B1-1E0E-827DF9ED6FAE}"/>
                    </a:ext>
                  </a:extLst>
                </p:cNvPr>
                <p:cNvPicPr/>
                <p:nvPr/>
              </p:nvPicPr>
              <p:blipFill>
                <a:blip r:embed="rId145"/>
                <a:stretch>
                  <a:fillRect/>
                </a:stretch>
              </p:blipFill>
              <p:spPr>
                <a:xfrm>
                  <a:off x="3427821" y="4535364"/>
                  <a:ext cx="908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6" name="Ink 115">
                  <a:extLst>
                    <a:ext uri="{FF2B5EF4-FFF2-40B4-BE49-F238E27FC236}">
                      <a16:creationId xmlns:a16="http://schemas.microsoft.com/office/drawing/2014/main" id="{8906684B-286E-A6D4-87BA-75559F5F1D49}"/>
                    </a:ext>
                  </a:extLst>
                </p14:cNvPr>
                <p14:cNvContentPartPr/>
                <p14:nvPr/>
              </p14:nvContentPartPr>
              <p14:xfrm>
                <a:off x="2501181" y="4577484"/>
                <a:ext cx="660240" cy="47880"/>
              </p14:xfrm>
            </p:contentPart>
          </mc:Choice>
          <mc:Fallback xmlns="">
            <p:pic>
              <p:nvPicPr>
                <p:cNvPr id="116" name="Ink 115">
                  <a:extLst>
                    <a:ext uri="{FF2B5EF4-FFF2-40B4-BE49-F238E27FC236}">
                      <a16:creationId xmlns:a16="http://schemas.microsoft.com/office/drawing/2014/main" id="{8906684B-286E-A6D4-87BA-75559F5F1D49}"/>
                    </a:ext>
                  </a:extLst>
                </p:cNvPr>
                <p:cNvPicPr/>
                <p:nvPr/>
              </p:nvPicPr>
              <p:blipFill>
                <a:blip r:embed="rId147"/>
                <a:stretch>
                  <a:fillRect/>
                </a:stretch>
              </p:blipFill>
              <p:spPr>
                <a:xfrm>
                  <a:off x="2483541" y="4559844"/>
                  <a:ext cx="695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8" name="Ink 117">
                  <a:extLst>
                    <a:ext uri="{FF2B5EF4-FFF2-40B4-BE49-F238E27FC236}">
                      <a16:creationId xmlns:a16="http://schemas.microsoft.com/office/drawing/2014/main" id="{AA76319F-152F-D90C-C014-E2837CDBB255}"/>
                    </a:ext>
                  </a:extLst>
                </p14:cNvPr>
                <p14:cNvContentPartPr/>
                <p14:nvPr/>
              </p14:nvContentPartPr>
              <p14:xfrm>
                <a:off x="1683981" y="4569564"/>
                <a:ext cx="451440" cy="36000"/>
              </p14:xfrm>
            </p:contentPart>
          </mc:Choice>
          <mc:Fallback xmlns="">
            <p:pic>
              <p:nvPicPr>
                <p:cNvPr id="118" name="Ink 117">
                  <a:extLst>
                    <a:ext uri="{FF2B5EF4-FFF2-40B4-BE49-F238E27FC236}">
                      <a16:creationId xmlns:a16="http://schemas.microsoft.com/office/drawing/2014/main" id="{AA76319F-152F-D90C-C014-E2837CDBB255}"/>
                    </a:ext>
                  </a:extLst>
                </p:cNvPr>
                <p:cNvPicPr/>
                <p:nvPr/>
              </p:nvPicPr>
              <p:blipFill>
                <a:blip r:embed="rId149"/>
                <a:stretch>
                  <a:fillRect/>
                </a:stretch>
              </p:blipFill>
              <p:spPr>
                <a:xfrm>
                  <a:off x="1665981" y="4551564"/>
                  <a:ext cx="487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0" name="Ink 119">
                  <a:extLst>
                    <a:ext uri="{FF2B5EF4-FFF2-40B4-BE49-F238E27FC236}">
                      <a16:creationId xmlns:a16="http://schemas.microsoft.com/office/drawing/2014/main" id="{B03A9302-956D-57B4-AECA-551A174F5329}"/>
                    </a:ext>
                  </a:extLst>
                </p14:cNvPr>
                <p14:cNvContentPartPr/>
                <p14:nvPr/>
              </p14:nvContentPartPr>
              <p14:xfrm>
                <a:off x="555021" y="4564524"/>
                <a:ext cx="939240" cy="70920"/>
              </p14:xfrm>
            </p:contentPart>
          </mc:Choice>
          <mc:Fallback xmlns="">
            <p:pic>
              <p:nvPicPr>
                <p:cNvPr id="120" name="Ink 119">
                  <a:extLst>
                    <a:ext uri="{FF2B5EF4-FFF2-40B4-BE49-F238E27FC236}">
                      <a16:creationId xmlns:a16="http://schemas.microsoft.com/office/drawing/2014/main" id="{B03A9302-956D-57B4-AECA-551A174F5329}"/>
                    </a:ext>
                  </a:extLst>
                </p:cNvPr>
                <p:cNvPicPr/>
                <p:nvPr/>
              </p:nvPicPr>
              <p:blipFill>
                <a:blip r:embed="rId151"/>
                <a:stretch>
                  <a:fillRect/>
                </a:stretch>
              </p:blipFill>
              <p:spPr>
                <a:xfrm>
                  <a:off x="537381" y="4546524"/>
                  <a:ext cx="974880" cy="106560"/>
                </a:xfrm>
                <a:prstGeom prst="rect">
                  <a:avLst/>
                </a:prstGeom>
              </p:spPr>
            </p:pic>
          </mc:Fallback>
        </mc:AlternateContent>
      </p:grpSp>
      <p:grpSp>
        <p:nvGrpSpPr>
          <p:cNvPr id="129" name="Group 128">
            <a:extLst>
              <a:ext uri="{FF2B5EF4-FFF2-40B4-BE49-F238E27FC236}">
                <a16:creationId xmlns:a16="http://schemas.microsoft.com/office/drawing/2014/main" id="{855E9BFD-93D5-0932-62AE-FE5BC380AA55}"/>
              </a:ext>
            </a:extLst>
          </p:cNvPr>
          <p:cNvGrpSpPr/>
          <p:nvPr/>
        </p:nvGrpSpPr>
        <p:grpSpPr>
          <a:xfrm>
            <a:off x="4247181" y="5108844"/>
            <a:ext cx="5177880" cy="153000"/>
            <a:chOff x="4247181" y="5108844"/>
            <a:chExt cx="5177880" cy="153000"/>
          </a:xfrm>
        </p:grpSpPr>
        <mc:AlternateContent xmlns:mc="http://schemas.openxmlformats.org/markup-compatibility/2006" xmlns:p14="http://schemas.microsoft.com/office/powerpoint/2010/main">
          <mc:Choice Requires="p14">
            <p:contentPart p14:bwMode="auto" r:id="rId152">
              <p14:nvContentPartPr>
                <p14:cNvPr id="122" name="Ink 121">
                  <a:extLst>
                    <a:ext uri="{FF2B5EF4-FFF2-40B4-BE49-F238E27FC236}">
                      <a16:creationId xmlns:a16="http://schemas.microsoft.com/office/drawing/2014/main" id="{2FFEDAA6-394F-8298-B6A1-65A2E0E22ED2}"/>
                    </a:ext>
                  </a:extLst>
                </p14:cNvPr>
                <p14:cNvContentPartPr/>
                <p14:nvPr/>
              </p14:nvContentPartPr>
              <p14:xfrm>
                <a:off x="8894061" y="5145204"/>
                <a:ext cx="531000" cy="52560"/>
              </p14:xfrm>
            </p:contentPart>
          </mc:Choice>
          <mc:Fallback xmlns="">
            <p:pic>
              <p:nvPicPr>
                <p:cNvPr id="122" name="Ink 121">
                  <a:extLst>
                    <a:ext uri="{FF2B5EF4-FFF2-40B4-BE49-F238E27FC236}">
                      <a16:creationId xmlns:a16="http://schemas.microsoft.com/office/drawing/2014/main" id="{2FFEDAA6-394F-8298-B6A1-65A2E0E22ED2}"/>
                    </a:ext>
                  </a:extLst>
                </p:cNvPr>
                <p:cNvPicPr/>
                <p:nvPr/>
              </p:nvPicPr>
              <p:blipFill>
                <a:blip r:embed="rId153"/>
                <a:stretch>
                  <a:fillRect/>
                </a:stretch>
              </p:blipFill>
              <p:spPr>
                <a:xfrm>
                  <a:off x="8876061" y="5127204"/>
                  <a:ext cx="566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3" name="Ink 122">
                  <a:extLst>
                    <a:ext uri="{FF2B5EF4-FFF2-40B4-BE49-F238E27FC236}">
                      <a16:creationId xmlns:a16="http://schemas.microsoft.com/office/drawing/2014/main" id="{3EAAE181-3F59-0EB8-EDA2-E8592E969091}"/>
                    </a:ext>
                  </a:extLst>
                </p14:cNvPr>
                <p14:cNvContentPartPr/>
                <p14:nvPr/>
              </p14:nvContentPartPr>
              <p14:xfrm>
                <a:off x="7753941" y="5172924"/>
                <a:ext cx="754920" cy="83880"/>
              </p14:xfrm>
            </p:contentPart>
          </mc:Choice>
          <mc:Fallback xmlns="">
            <p:pic>
              <p:nvPicPr>
                <p:cNvPr id="123" name="Ink 122">
                  <a:extLst>
                    <a:ext uri="{FF2B5EF4-FFF2-40B4-BE49-F238E27FC236}">
                      <a16:creationId xmlns:a16="http://schemas.microsoft.com/office/drawing/2014/main" id="{3EAAE181-3F59-0EB8-EDA2-E8592E969091}"/>
                    </a:ext>
                  </a:extLst>
                </p:cNvPr>
                <p:cNvPicPr/>
                <p:nvPr/>
              </p:nvPicPr>
              <p:blipFill>
                <a:blip r:embed="rId155"/>
                <a:stretch>
                  <a:fillRect/>
                </a:stretch>
              </p:blipFill>
              <p:spPr>
                <a:xfrm>
                  <a:off x="7736301" y="5155284"/>
                  <a:ext cx="790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4" name="Ink 123">
                  <a:extLst>
                    <a:ext uri="{FF2B5EF4-FFF2-40B4-BE49-F238E27FC236}">
                      <a16:creationId xmlns:a16="http://schemas.microsoft.com/office/drawing/2014/main" id="{F435EA9B-AA46-ADCA-C8D0-D4BCB2CBD06A}"/>
                    </a:ext>
                  </a:extLst>
                </p14:cNvPr>
                <p14:cNvContentPartPr/>
                <p14:nvPr/>
              </p14:nvContentPartPr>
              <p14:xfrm>
                <a:off x="6817581" y="5196324"/>
                <a:ext cx="897840" cy="65520"/>
              </p14:xfrm>
            </p:contentPart>
          </mc:Choice>
          <mc:Fallback xmlns="">
            <p:pic>
              <p:nvPicPr>
                <p:cNvPr id="124" name="Ink 123">
                  <a:extLst>
                    <a:ext uri="{FF2B5EF4-FFF2-40B4-BE49-F238E27FC236}">
                      <a16:creationId xmlns:a16="http://schemas.microsoft.com/office/drawing/2014/main" id="{F435EA9B-AA46-ADCA-C8D0-D4BCB2CBD06A}"/>
                    </a:ext>
                  </a:extLst>
                </p:cNvPr>
                <p:cNvPicPr/>
                <p:nvPr/>
              </p:nvPicPr>
              <p:blipFill>
                <a:blip r:embed="rId157"/>
                <a:stretch>
                  <a:fillRect/>
                </a:stretch>
              </p:blipFill>
              <p:spPr>
                <a:xfrm>
                  <a:off x="6799581" y="5178324"/>
                  <a:ext cx="933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5" name="Ink 124">
                  <a:extLst>
                    <a:ext uri="{FF2B5EF4-FFF2-40B4-BE49-F238E27FC236}">
                      <a16:creationId xmlns:a16="http://schemas.microsoft.com/office/drawing/2014/main" id="{FB4C5D0B-AABB-CF18-EB75-7A8B5DA11B67}"/>
                    </a:ext>
                  </a:extLst>
                </p14:cNvPr>
                <p14:cNvContentPartPr/>
                <p14:nvPr/>
              </p14:nvContentPartPr>
              <p14:xfrm>
                <a:off x="6092901" y="5148084"/>
                <a:ext cx="561600" cy="59040"/>
              </p14:xfrm>
            </p:contentPart>
          </mc:Choice>
          <mc:Fallback xmlns="">
            <p:pic>
              <p:nvPicPr>
                <p:cNvPr id="125" name="Ink 124">
                  <a:extLst>
                    <a:ext uri="{FF2B5EF4-FFF2-40B4-BE49-F238E27FC236}">
                      <a16:creationId xmlns:a16="http://schemas.microsoft.com/office/drawing/2014/main" id="{FB4C5D0B-AABB-CF18-EB75-7A8B5DA11B67}"/>
                    </a:ext>
                  </a:extLst>
                </p:cNvPr>
                <p:cNvPicPr/>
                <p:nvPr/>
              </p:nvPicPr>
              <p:blipFill>
                <a:blip r:embed="rId159"/>
                <a:stretch>
                  <a:fillRect/>
                </a:stretch>
              </p:blipFill>
              <p:spPr>
                <a:xfrm>
                  <a:off x="6075261" y="5130084"/>
                  <a:ext cx="597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6" name="Ink 125">
                  <a:extLst>
                    <a:ext uri="{FF2B5EF4-FFF2-40B4-BE49-F238E27FC236}">
                      <a16:creationId xmlns:a16="http://schemas.microsoft.com/office/drawing/2014/main" id="{45AD83E3-F03E-C6F9-56AB-B39E78E47FB6}"/>
                    </a:ext>
                  </a:extLst>
                </p14:cNvPr>
                <p14:cNvContentPartPr/>
                <p14:nvPr/>
              </p14:nvContentPartPr>
              <p14:xfrm>
                <a:off x="5258061" y="5108844"/>
                <a:ext cx="422640" cy="26640"/>
              </p14:xfrm>
            </p:contentPart>
          </mc:Choice>
          <mc:Fallback xmlns="">
            <p:pic>
              <p:nvPicPr>
                <p:cNvPr id="126" name="Ink 125">
                  <a:extLst>
                    <a:ext uri="{FF2B5EF4-FFF2-40B4-BE49-F238E27FC236}">
                      <a16:creationId xmlns:a16="http://schemas.microsoft.com/office/drawing/2014/main" id="{45AD83E3-F03E-C6F9-56AB-B39E78E47FB6}"/>
                    </a:ext>
                  </a:extLst>
                </p:cNvPr>
                <p:cNvPicPr/>
                <p:nvPr/>
              </p:nvPicPr>
              <p:blipFill>
                <a:blip r:embed="rId161"/>
                <a:stretch>
                  <a:fillRect/>
                </a:stretch>
              </p:blipFill>
              <p:spPr>
                <a:xfrm>
                  <a:off x="5240061" y="5091204"/>
                  <a:ext cx="458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8" name="Ink 127">
                  <a:extLst>
                    <a:ext uri="{FF2B5EF4-FFF2-40B4-BE49-F238E27FC236}">
                      <a16:creationId xmlns:a16="http://schemas.microsoft.com/office/drawing/2014/main" id="{75E8F7CA-A7F5-F2CC-066A-64D7036B476E}"/>
                    </a:ext>
                  </a:extLst>
                </p14:cNvPr>
                <p14:cNvContentPartPr/>
                <p14:nvPr/>
              </p14:nvContentPartPr>
              <p14:xfrm>
                <a:off x="4247181" y="5135484"/>
                <a:ext cx="810360" cy="46440"/>
              </p14:xfrm>
            </p:contentPart>
          </mc:Choice>
          <mc:Fallback xmlns="">
            <p:pic>
              <p:nvPicPr>
                <p:cNvPr id="128" name="Ink 127">
                  <a:extLst>
                    <a:ext uri="{FF2B5EF4-FFF2-40B4-BE49-F238E27FC236}">
                      <a16:creationId xmlns:a16="http://schemas.microsoft.com/office/drawing/2014/main" id="{75E8F7CA-A7F5-F2CC-066A-64D7036B476E}"/>
                    </a:ext>
                  </a:extLst>
                </p:cNvPr>
                <p:cNvPicPr/>
                <p:nvPr/>
              </p:nvPicPr>
              <p:blipFill>
                <a:blip r:embed="rId163"/>
                <a:stretch>
                  <a:fillRect/>
                </a:stretch>
              </p:blipFill>
              <p:spPr>
                <a:xfrm>
                  <a:off x="4229181" y="5117484"/>
                  <a:ext cx="846000" cy="8208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4633955"/>
          </a:xfrm>
          <a:prstGeom prst="roundRect">
            <a:avLst/>
          </a:prstGeom>
          <a:solidFill>
            <a:schemeClr val="tx1">
              <a:alpha val="6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07F4B635-338D-A323-F7A5-BEFE4C45F903}"/>
              </a:ext>
            </a:extLst>
          </p:cNvPr>
          <p:cNvPicPr>
            <a:picLocks noChangeAspect="1"/>
          </p:cNvPicPr>
          <p:nvPr/>
        </p:nvPicPr>
        <p:blipFill>
          <a:blip r:embed="rId4"/>
          <a:stretch>
            <a:fillRect/>
          </a:stretch>
        </p:blipFill>
        <p:spPr>
          <a:xfrm>
            <a:off x="349250" y="410723"/>
            <a:ext cx="9542781" cy="3345068"/>
          </a:xfrm>
          <a:prstGeom prst="rect">
            <a:avLst/>
          </a:prstGeom>
        </p:spPr>
      </p:pic>
      <p:sp>
        <p:nvSpPr>
          <p:cNvPr id="5" name="TextBox 4">
            <a:extLst>
              <a:ext uri="{FF2B5EF4-FFF2-40B4-BE49-F238E27FC236}">
                <a16:creationId xmlns:a16="http://schemas.microsoft.com/office/drawing/2014/main" id="{9B14C882-C311-2E3F-146E-324F343AA873}"/>
              </a:ext>
            </a:extLst>
          </p:cNvPr>
          <p:cNvSpPr txBox="1"/>
          <p:nvPr/>
        </p:nvSpPr>
        <p:spPr>
          <a:xfrm>
            <a:off x="828483" y="3866255"/>
            <a:ext cx="1755609" cy="523220"/>
          </a:xfrm>
          <a:prstGeom prst="rect">
            <a:avLst/>
          </a:prstGeom>
          <a:noFill/>
        </p:spPr>
        <p:txBody>
          <a:bodyPr wrap="none" rtlCol="0">
            <a:spAutoFit/>
          </a:bodyPr>
          <a:lstStyle/>
          <a:p>
            <a:r>
              <a:rPr lang="en-US" sz="2800">
                <a:solidFill>
                  <a:srgbClr val="FFFF00"/>
                </a:solidFill>
              </a:rPr>
              <a:t>Isaiah 33:1</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2EF207F7-785F-D54A-7603-2BF25FF40FE6}"/>
                  </a:ext>
                </a:extLst>
              </p14:cNvPr>
              <p14:cNvContentPartPr/>
              <p14:nvPr/>
            </p14:nvContentPartPr>
            <p14:xfrm>
              <a:off x="4803741" y="813684"/>
              <a:ext cx="336600" cy="3032280"/>
            </p14:xfrm>
          </p:contentPart>
        </mc:Choice>
        <mc:Fallback xmlns="">
          <p:pic>
            <p:nvPicPr>
              <p:cNvPr id="2" name="Ink 1">
                <a:extLst>
                  <a:ext uri="{FF2B5EF4-FFF2-40B4-BE49-F238E27FC236}">
                    <a16:creationId xmlns:a16="http://schemas.microsoft.com/office/drawing/2014/main" id="{2EF207F7-785F-D54A-7603-2BF25FF40FE6}"/>
                  </a:ext>
                </a:extLst>
              </p:cNvPr>
              <p:cNvPicPr/>
              <p:nvPr/>
            </p:nvPicPr>
            <p:blipFill>
              <a:blip r:embed="rId6"/>
              <a:stretch>
                <a:fillRect/>
              </a:stretch>
            </p:blipFill>
            <p:spPr>
              <a:xfrm>
                <a:off x="4785741" y="796044"/>
                <a:ext cx="372240" cy="3067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74587626-3C16-6EE2-272B-B9F25D1245D2}"/>
                  </a:ext>
                </a:extLst>
              </p14:cNvPr>
              <p14:cNvContentPartPr/>
              <p14:nvPr/>
            </p14:nvContentPartPr>
            <p14:xfrm>
              <a:off x="7947621" y="2891244"/>
              <a:ext cx="571320" cy="576360"/>
            </p14:xfrm>
          </p:contentPart>
        </mc:Choice>
        <mc:Fallback xmlns="">
          <p:pic>
            <p:nvPicPr>
              <p:cNvPr id="3" name="Ink 2">
                <a:extLst>
                  <a:ext uri="{FF2B5EF4-FFF2-40B4-BE49-F238E27FC236}">
                    <a16:creationId xmlns:a16="http://schemas.microsoft.com/office/drawing/2014/main" id="{74587626-3C16-6EE2-272B-B9F25D1245D2}"/>
                  </a:ext>
                </a:extLst>
              </p:cNvPr>
              <p:cNvPicPr/>
              <p:nvPr/>
            </p:nvPicPr>
            <p:blipFill>
              <a:blip r:embed="rId8"/>
              <a:stretch>
                <a:fillRect/>
              </a:stretch>
            </p:blipFill>
            <p:spPr>
              <a:xfrm>
                <a:off x="7929621" y="2873244"/>
                <a:ext cx="606960" cy="612000"/>
              </a:xfrm>
              <a:prstGeom prst="rect">
                <a:avLst/>
              </a:prstGeom>
            </p:spPr>
          </p:pic>
        </mc:Fallback>
      </mc:AlternateContent>
    </p:spTree>
    <p:extLst>
      <p:ext uri="{BB962C8B-B14F-4D97-AF65-F5344CB8AC3E}">
        <p14:creationId xmlns:p14="http://schemas.microsoft.com/office/powerpoint/2010/main" val="246742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82227"/>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0F3FC412-79EA-C8D6-11F6-B979E414B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13" y="430344"/>
            <a:ext cx="3225610" cy="5567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A9FDF66-CBD9-FCBA-A1E0-B7A776D61477}"/>
              </a:ext>
            </a:extLst>
          </p:cNvPr>
          <p:cNvSpPr txBox="1"/>
          <p:nvPr/>
        </p:nvSpPr>
        <p:spPr>
          <a:xfrm>
            <a:off x="4915666" y="710203"/>
            <a:ext cx="3798749" cy="2862322"/>
          </a:xfrm>
          <a:prstGeom prst="rect">
            <a:avLst/>
          </a:prstGeom>
          <a:noFill/>
        </p:spPr>
        <p:txBody>
          <a:bodyPr wrap="square">
            <a:spAutoFit/>
          </a:bodyPr>
          <a:lstStyle/>
          <a:p>
            <a:pPr rtl="0">
              <a:spcBef>
                <a:spcPts val="0"/>
              </a:spcBef>
              <a:spcAft>
                <a:spcPts val="0"/>
              </a:spcAft>
            </a:pPr>
            <a:r>
              <a:rPr lang="en-US" sz="1800" b="1" i="0" u="none" strike="noStrike">
                <a:solidFill>
                  <a:srgbClr val="FFC000"/>
                </a:solidFill>
                <a:effectLst/>
                <a:latin typeface="Arial" panose="020B0604020202020204" pitchFamily="34" charset="0"/>
              </a:rPr>
              <a:t>Various ways this word is used:</a:t>
            </a:r>
            <a:endParaRPr lang="en-US" b="1">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to lift up</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to be high</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to exalt</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to offer worship</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to raise one's voice</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to build</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to rise up</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to rear (bring up)</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loud</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36E3A13E-8483-F042-3E9E-F4D183F2DB0E}"/>
                  </a:ext>
                </a:extLst>
              </p14:cNvPr>
              <p14:cNvContentPartPr/>
              <p14:nvPr/>
            </p14:nvContentPartPr>
            <p14:xfrm>
              <a:off x="6385221" y="1110684"/>
              <a:ext cx="179640" cy="22680"/>
            </p14:xfrm>
          </p:contentPart>
        </mc:Choice>
        <mc:Fallback xmlns="">
          <p:pic>
            <p:nvPicPr>
              <p:cNvPr id="2" name="Ink 1">
                <a:extLst>
                  <a:ext uri="{FF2B5EF4-FFF2-40B4-BE49-F238E27FC236}">
                    <a16:creationId xmlns:a16="http://schemas.microsoft.com/office/drawing/2014/main" id="{36E3A13E-8483-F042-3E9E-F4D183F2DB0E}"/>
                  </a:ext>
                </a:extLst>
              </p:cNvPr>
              <p:cNvPicPr/>
              <p:nvPr/>
            </p:nvPicPr>
            <p:blipFill>
              <a:blip r:embed="rId6"/>
              <a:stretch>
                <a:fillRect/>
              </a:stretch>
            </p:blipFill>
            <p:spPr>
              <a:xfrm>
                <a:off x="6367221" y="1093044"/>
                <a:ext cx="2152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15980A04-EC49-E304-7D1D-2665BFF3A7A5}"/>
                  </a:ext>
                </a:extLst>
              </p14:cNvPr>
              <p14:cNvContentPartPr/>
              <p14:nvPr/>
            </p14:nvContentPartPr>
            <p14:xfrm>
              <a:off x="6426981" y="1446924"/>
              <a:ext cx="145080" cy="44640"/>
            </p14:xfrm>
          </p:contentPart>
        </mc:Choice>
        <mc:Fallback xmlns="">
          <p:pic>
            <p:nvPicPr>
              <p:cNvPr id="3" name="Ink 2">
                <a:extLst>
                  <a:ext uri="{FF2B5EF4-FFF2-40B4-BE49-F238E27FC236}">
                    <a16:creationId xmlns:a16="http://schemas.microsoft.com/office/drawing/2014/main" id="{15980A04-EC49-E304-7D1D-2665BFF3A7A5}"/>
                  </a:ext>
                </a:extLst>
              </p:cNvPr>
              <p:cNvPicPr/>
              <p:nvPr/>
            </p:nvPicPr>
            <p:blipFill>
              <a:blip r:embed="rId8"/>
              <a:stretch>
                <a:fillRect/>
              </a:stretch>
            </p:blipFill>
            <p:spPr>
              <a:xfrm>
                <a:off x="6408981" y="1429284"/>
                <a:ext cx="180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C9F9E970-01E8-52AA-E34D-94FAE90923A0}"/>
                  </a:ext>
                </a:extLst>
              </p14:cNvPr>
              <p14:cNvContentPartPr/>
              <p14:nvPr/>
            </p14:nvContentPartPr>
            <p14:xfrm>
              <a:off x="6405021" y="1634484"/>
              <a:ext cx="166320" cy="46080"/>
            </p14:xfrm>
          </p:contentPart>
        </mc:Choice>
        <mc:Fallback xmlns="">
          <p:pic>
            <p:nvPicPr>
              <p:cNvPr id="4" name="Ink 3">
                <a:extLst>
                  <a:ext uri="{FF2B5EF4-FFF2-40B4-BE49-F238E27FC236}">
                    <a16:creationId xmlns:a16="http://schemas.microsoft.com/office/drawing/2014/main" id="{C9F9E970-01E8-52AA-E34D-94FAE90923A0}"/>
                  </a:ext>
                </a:extLst>
              </p:cNvPr>
              <p:cNvPicPr/>
              <p:nvPr/>
            </p:nvPicPr>
            <p:blipFill>
              <a:blip r:embed="rId10"/>
              <a:stretch>
                <a:fillRect/>
              </a:stretch>
            </p:blipFill>
            <p:spPr>
              <a:xfrm>
                <a:off x="6387381" y="1616484"/>
                <a:ext cx="201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5940F307-2D29-B7FE-6FD9-0859E5AA52A4}"/>
                  </a:ext>
                </a:extLst>
              </p14:cNvPr>
              <p14:cNvContentPartPr/>
              <p14:nvPr/>
            </p14:nvContentPartPr>
            <p14:xfrm>
              <a:off x="7019901" y="1953084"/>
              <a:ext cx="148320" cy="16920"/>
            </p14:xfrm>
          </p:contentPart>
        </mc:Choice>
        <mc:Fallback xmlns="">
          <p:pic>
            <p:nvPicPr>
              <p:cNvPr id="5" name="Ink 4">
                <a:extLst>
                  <a:ext uri="{FF2B5EF4-FFF2-40B4-BE49-F238E27FC236}">
                    <a16:creationId xmlns:a16="http://schemas.microsoft.com/office/drawing/2014/main" id="{5940F307-2D29-B7FE-6FD9-0859E5AA52A4}"/>
                  </a:ext>
                </a:extLst>
              </p:cNvPr>
              <p:cNvPicPr/>
              <p:nvPr/>
            </p:nvPicPr>
            <p:blipFill>
              <a:blip r:embed="rId12"/>
              <a:stretch>
                <a:fillRect/>
              </a:stretch>
            </p:blipFill>
            <p:spPr>
              <a:xfrm>
                <a:off x="7002261" y="1935444"/>
                <a:ext cx="183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FD1A9FD8-1B46-999C-4A62-972F0A0E195F}"/>
                  </a:ext>
                </a:extLst>
              </p14:cNvPr>
              <p14:cNvContentPartPr/>
              <p14:nvPr/>
            </p14:nvContentPartPr>
            <p14:xfrm>
              <a:off x="7441101" y="2240364"/>
              <a:ext cx="182520" cy="23400"/>
            </p14:xfrm>
          </p:contentPart>
        </mc:Choice>
        <mc:Fallback xmlns="">
          <p:pic>
            <p:nvPicPr>
              <p:cNvPr id="7" name="Ink 6">
                <a:extLst>
                  <a:ext uri="{FF2B5EF4-FFF2-40B4-BE49-F238E27FC236}">
                    <a16:creationId xmlns:a16="http://schemas.microsoft.com/office/drawing/2014/main" id="{FD1A9FD8-1B46-999C-4A62-972F0A0E195F}"/>
                  </a:ext>
                </a:extLst>
              </p:cNvPr>
              <p:cNvPicPr/>
              <p:nvPr/>
            </p:nvPicPr>
            <p:blipFill>
              <a:blip r:embed="rId14"/>
              <a:stretch>
                <a:fillRect/>
              </a:stretch>
            </p:blipFill>
            <p:spPr>
              <a:xfrm>
                <a:off x="7423461" y="2222724"/>
                <a:ext cx="218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02612E33-1065-FA3C-11F1-52B4267ABFC4}"/>
                  </a:ext>
                </a:extLst>
              </p14:cNvPr>
              <p14:cNvContentPartPr/>
              <p14:nvPr/>
            </p14:nvContentPartPr>
            <p14:xfrm>
              <a:off x="6351741" y="2557164"/>
              <a:ext cx="152640" cy="42840"/>
            </p14:xfrm>
          </p:contentPart>
        </mc:Choice>
        <mc:Fallback xmlns="">
          <p:pic>
            <p:nvPicPr>
              <p:cNvPr id="11" name="Ink 10">
                <a:extLst>
                  <a:ext uri="{FF2B5EF4-FFF2-40B4-BE49-F238E27FC236}">
                    <a16:creationId xmlns:a16="http://schemas.microsoft.com/office/drawing/2014/main" id="{02612E33-1065-FA3C-11F1-52B4267ABFC4}"/>
                  </a:ext>
                </a:extLst>
              </p:cNvPr>
              <p:cNvPicPr/>
              <p:nvPr/>
            </p:nvPicPr>
            <p:blipFill>
              <a:blip r:embed="rId16"/>
              <a:stretch>
                <a:fillRect/>
              </a:stretch>
            </p:blipFill>
            <p:spPr>
              <a:xfrm>
                <a:off x="6333741" y="2539524"/>
                <a:ext cx="188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8B932141-B334-1ABC-8F52-A6D98BBB24D1}"/>
                  </a:ext>
                </a:extLst>
              </p14:cNvPr>
              <p14:cNvContentPartPr/>
              <p14:nvPr/>
            </p14:nvContentPartPr>
            <p14:xfrm>
              <a:off x="6517341" y="2801244"/>
              <a:ext cx="159120" cy="20160"/>
            </p14:xfrm>
          </p:contentPart>
        </mc:Choice>
        <mc:Fallback xmlns="">
          <p:pic>
            <p:nvPicPr>
              <p:cNvPr id="12" name="Ink 11">
                <a:extLst>
                  <a:ext uri="{FF2B5EF4-FFF2-40B4-BE49-F238E27FC236}">
                    <a16:creationId xmlns:a16="http://schemas.microsoft.com/office/drawing/2014/main" id="{8B932141-B334-1ABC-8F52-A6D98BBB24D1}"/>
                  </a:ext>
                </a:extLst>
              </p:cNvPr>
              <p:cNvPicPr/>
              <p:nvPr/>
            </p:nvPicPr>
            <p:blipFill>
              <a:blip r:embed="rId18"/>
              <a:stretch>
                <a:fillRect/>
              </a:stretch>
            </p:blipFill>
            <p:spPr>
              <a:xfrm>
                <a:off x="6499341" y="2783604"/>
                <a:ext cx="194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05A43A75-9DBB-F5B5-18B1-BFFFE08B671B}"/>
                  </a:ext>
                </a:extLst>
              </p14:cNvPr>
              <p14:cNvContentPartPr/>
              <p14:nvPr/>
            </p14:nvContentPartPr>
            <p14:xfrm>
              <a:off x="7223661" y="3041724"/>
              <a:ext cx="144720" cy="17640"/>
            </p14:xfrm>
          </p:contentPart>
        </mc:Choice>
        <mc:Fallback xmlns="">
          <p:pic>
            <p:nvPicPr>
              <p:cNvPr id="13" name="Ink 12">
                <a:extLst>
                  <a:ext uri="{FF2B5EF4-FFF2-40B4-BE49-F238E27FC236}">
                    <a16:creationId xmlns:a16="http://schemas.microsoft.com/office/drawing/2014/main" id="{05A43A75-9DBB-F5B5-18B1-BFFFE08B671B}"/>
                  </a:ext>
                </a:extLst>
              </p:cNvPr>
              <p:cNvPicPr/>
              <p:nvPr/>
            </p:nvPicPr>
            <p:blipFill>
              <a:blip r:embed="rId20"/>
              <a:stretch>
                <a:fillRect/>
              </a:stretch>
            </p:blipFill>
            <p:spPr>
              <a:xfrm>
                <a:off x="7206021" y="3024084"/>
                <a:ext cx="1803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FEE8FD6D-7BF0-6368-775F-667C49CDB270}"/>
                  </a:ext>
                </a:extLst>
              </p14:cNvPr>
              <p14:cNvContentPartPr/>
              <p14:nvPr/>
            </p14:nvContentPartPr>
            <p14:xfrm>
              <a:off x="6114501" y="3390564"/>
              <a:ext cx="118440" cy="19800"/>
            </p14:xfrm>
          </p:contentPart>
        </mc:Choice>
        <mc:Fallback xmlns="">
          <p:pic>
            <p:nvPicPr>
              <p:cNvPr id="14" name="Ink 13">
                <a:extLst>
                  <a:ext uri="{FF2B5EF4-FFF2-40B4-BE49-F238E27FC236}">
                    <a16:creationId xmlns:a16="http://schemas.microsoft.com/office/drawing/2014/main" id="{FEE8FD6D-7BF0-6368-775F-667C49CDB270}"/>
                  </a:ext>
                </a:extLst>
              </p:cNvPr>
              <p:cNvPicPr/>
              <p:nvPr/>
            </p:nvPicPr>
            <p:blipFill>
              <a:blip r:embed="rId22"/>
              <a:stretch>
                <a:fillRect/>
              </a:stretch>
            </p:blipFill>
            <p:spPr>
              <a:xfrm>
                <a:off x="6096501" y="3372564"/>
                <a:ext cx="154080" cy="55440"/>
              </a:xfrm>
              <a:prstGeom prst="rect">
                <a:avLst/>
              </a:prstGeom>
            </p:spPr>
          </p:pic>
        </mc:Fallback>
      </mc:AlternateContent>
    </p:spTree>
    <p:extLst>
      <p:ext uri="{BB962C8B-B14F-4D97-AF65-F5344CB8AC3E}">
        <p14:creationId xmlns:p14="http://schemas.microsoft.com/office/powerpoint/2010/main" val="258894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8702142" cy="6475029"/>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97DF55A8-4043-6B24-8BC3-62EB09EB337F}"/>
              </a:ext>
            </a:extLst>
          </p:cNvPr>
          <p:cNvPicPr>
            <a:picLocks noChangeAspect="1"/>
          </p:cNvPicPr>
          <p:nvPr/>
        </p:nvPicPr>
        <p:blipFill>
          <a:blip r:embed="rId4"/>
          <a:stretch>
            <a:fillRect/>
          </a:stretch>
        </p:blipFill>
        <p:spPr>
          <a:xfrm>
            <a:off x="349250" y="329076"/>
            <a:ext cx="7947856" cy="6197383"/>
          </a:xfrm>
          <a:prstGeom prst="rect">
            <a:avLst/>
          </a:prstGeom>
        </p:spPr>
      </p:pic>
      <p:sp>
        <p:nvSpPr>
          <p:cNvPr id="5" name="TextBox 4">
            <a:extLst>
              <a:ext uri="{FF2B5EF4-FFF2-40B4-BE49-F238E27FC236}">
                <a16:creationId xmlns:a16="http://schemas.microsoft.com/office/drawing/2014/main" id="{9B14C882-C311-2E3F-146E-324F343AA873}"/>
              </a:ext>
            </a:extLst>
          </p:cNvPr>
          <p:cNvSpPr txBox="1"/>
          <p:nvPr/>
        </p:nvSpPr>
        <p:spPr>
          <a:xfrm>
            <a:off x="4323178" y="2645009"/>
            <a:ext cx="2048959" cy="523220"/>
          </a:xfrm>
          <a:prstGeom prst="rect">
            <a:avLst/>
          </a:prstGeom>
          <a:noFill/>
        </p:spPr>
        <p:txBody>
          <a:bodyPr wrap="none" rtlCol="0">
            <a:spAutoFit/>
          </a:bodyPr>
          <a:lstStyle/>
          <a:p>
            <a:r>
              <a:rPr lang="en-US" sz="2800">
                <a:solidFill>
                  <a:srgbClr val="FFFF00"/>
                </a:solidFill>
              </a:rPr>
              <a:t>Isaiah 33:3-4</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C6B27D1C-F4BC-35DB-5301-DF869600981B}"/>
                  </a:ext>
                </a:extLst>
              </p14:cNvPr>
              <p14:cNvContentPartPr/>
              <p14:nvPr/>
            </p14:nvContentPartPr>
            <p14:xfrm>
              <a:off x="3950181" y="1003044"/>
              <a:ext cx="453240" cy="2008800"/>
            </p14:xfrm>
          </p:contentPart>
        </mc:Choice>
        <mc:Fallback xmlns="">
          <p:pic>
            <p:nvPicPr>
              <p:cNvPr id="2" name="Ink 1">
                <a:extLst>
                  <a:ext uri="{FF2B5EF4-FFF2-40B4-BE49-F238E27FC236}">
                    <a16:creationId xmlns:a16="http://schemas.microsoft.com/office/drawing/2014/main" id="{C6B27D1C-F4BC-35DB-5301-DF869600981B}"/>
                  </a:ext>
                </a:extLst>
              </p:cNvPr>
              <p:cNvPicPr/>
              <p:nvPr/>
            </p:nvPicPr>
            <p:blipFill>
              <a:blip r:embed="rId6"/>
              <a:stretch>
                <a:fillRect/>
              </a:stretch>
            </p:blipFill>
            <p:spPr>
              <a:xfrm>
                <a:off x="3932541" y="985404"/>
                <a:ext cx="488880" cy="2044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CB9A72A-97BB-5A23-F1A0-4D29D448FBB7}"/>
                  </a:ext>
                </a:extLst>
              </p14:cNvPr>
              <p14:cNvContentPartPr/>
              <p14:nvPr/>
            </p14:nvContentPartPr>
            <p14:xfrm>
              <a:off x="3964221" y="3236124"/>
              <a:ext cx="315360" cy="2568960"/>
            </p14:xfrm>
          </p:contentPart>
        </mc:Choice>
        <mc:Fallback xmlns="">
          <p:pic>
            <p:nvPicPr>
              <p:cNvPr id="4" name="Ink 3">
                <a:extLst>
                  <a:ext uri="{FF2B5EF4-FFF2-40B4-BE49-F238E27FC236}">
                    <a16:creationId xmlns:a16="http://schemas.microsoft.com/office/drawing/2014/main" id="{8CB9A72A-97BB-5A23-F1A0-4D29D448FBB7}"/>
                  </a:ext>
                </a:extLst>
              </p:cNvPr>
              <p:cNvPicPr/>
              <p:nvPr/>
            </p:nvPicPr>
            <p:blipFill>
              <a:blip r:embed="rId8"/>
              <a:stretch>
                <a:fillRect/>
              </a:stretch>
            </p:blipFill>
            <p:spPr>
              <a:xfrm>
                <a:off x="3946581" y="3218124"/>
                <a:ext cx="351000" cy="260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F3ED37F4-4478-F0EC-6811-D6FA5E9A1640}"/>
                  </a:ext>
                </a:extLst>
              </p14:cNvPr>
              <p14:cNvContentPartPr/>
              <p14:nvPr/>
            </p14:nvContentPartPr>
            <p14:xfrm>
              <a:off x="8238141" y="837444"/>
              <a:ext cx="253440" cy="5088240"/>
            </p14:xfrm>
          </p:contentPart>
        </mc:Choice>
        <mc:Fallback xmlns="">
          <p:pic>
            <p:nvPicPr>
              <p:cNvPr id="7" name="Ink 6">
                <a:extLst>
                  <a:ext uri="{FF2B5EF4-FFF2-40B4-BE49-F238E27FC236}">
                    <a16:creationId xmlns:a16="http://schemas.microsoft.com/office/drawing/2014/main" id="{F3ED37F4-4478-F0EC-6811-D6FA5E9A1640}"/>
                  </a:ext>
                </a:extLst>
              </p:cNvPr>
              <p:cNvPicPr/>
              <p:nvPr/>
            </p:nvPicPr>
            <p:blipFill>
              <a:blip r:embed="rId10"/>
              <a:stretch>
                <a:fillRect/>
              </a:stretch>
            </p:blipFill>
            <p:spPr>
              <a:xfrm>
                <a:off x="8220501" y="819804"/>
                <a:ext cx="289080" cy="5123880"/>
              </a:xfrm>
              <a:prstGeom prst="rect">
                <a:avLst/>
              </a:prstGeom>
            </p:spPr>
          </p:pic>
        </mc:Fallback>
      </mc:AlternateContent>
    </p:spTree>
    <p:extLst>
      <p:ext uri="{BB962C8B-B14F-4D97-AF65-F5344CB8AC3E}">
        <p14:creationId xmlns:p14="http://schemas.microsoft.com/office/powerpoint/2010/main" val="127186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55707" y="0"/>
            <a:ext cx="8702142" cy="6475029"/>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E5EDDFF-DA84-FB4D-24A1-E30ED8FA8D20}"/>
              </a:ext>
            </a:extLst>
          </p:cNvPr>
          <p:cNvSpPr txBox="1"/>
          <p:nvPr/>
        </p:nvSpPr>
        <p:spPr>
          <a:xfrm>
            <a:off x="1160902" y="177971"/>
            <a:ext cx="7051312" cy="5693866"/>
          </a:xfrm>
          <a:prstGeom prst="rect">
            <a:avLst/>
          </a:prstGeom>
          <a:noFill/>
        </p:spPr>
        <p:txBody>
          <a:bodyPr wrap="square">
            <a:spAutoFit/>
          </a:bodyPr>
          <a:lstStyle/>
          <a:p>
            <a:pPr algn="ctr" rtl="1">
              <a:spcBef>
                <a:spcPts val="0"/>
              </a:spcBef>
              <a:spcAft>
                <a:spcPts val="0"/>
              </a:spcAft>
            </a:pPr>
            <a:endParaRPr lang="en-US" sz="2800" b="0">
              <a:solidFill>
                <a:srgbClr val="FFC000"/>
              </a:solidFill>
              <a:effectLst/>
            </a:endParaRPr>
          </a:p>
          <a:p>
            <a:pPr algn="ctr" rtl="1">
              <a:spcBef>
                <a:spcPts val="0"/>
              </a:spcBef>
              <a:spcAft>
                <a:spcPts val="0"/>
              </a:spcAft>
            </a:pPr>
            <a:r>
              <a:rPr lang="en-US" sz="2800" b="0">
                <a:solidFill>
                  <a:srgbClr val="FFC000"/>
                </a:solidFill>
                <a:effectLst/>
              </a:rPr>
              <a:t> this will be the faithfulness / reliability in your time → </a:t>
            </a:r>
            <a:r>
              <a:rPr lang="he-IL" sz="2800" b="0">
                <a:solidFill>
                  <a:srgbClr val="FFC000"/>
                </a:solidFill>
                <a:effectLst/>
              </a:rPr>
              <a:t>וְהָיָה אֱמוּנַת עִתֶּיךָ</a:t>
            </a:r>
          </a:p>
          <a:p>
            <a:pPr algn="ctr" rtl="1">
              <a:spcBef>
                <a:spcPts val="0"/>
              </a:spcBef>
              <a:spcAft>
                <a:spcPts val="0"/>
              </a:spcAft>
            </a:pPr>
            <a:r>
              <a:rPr lang="en-US" sz="2800" b="0">
                <a:solidFill>
                  <a:srgbClr val="92D050"/>
                </a:solidFill>
                <a:effectLst/>
              </a:rPr>
              <a:t>store / wealth of salvation →</a:t>
            </a:r>
          </a:p>
          <a:p>
            <a:pPr algn="ctr" rtl="1"/>
            <a:r>
              <a:rPr lang="he-IL" sz="2800" b="0">
                <a:solidFill>
                  <a:srgbClr val="92D050"/>
                </a:solidFill>
                <a:effectLst/>
              </a:rPr>
              <a:t>חֹסֶן יְשׁוּעֹת</a:t>
            </a:r>
          </a:p>
          <a:p>
            <a:pPr algn="ctr" rtl="1">
              <a:spcBef>
                <a:spcPts val="0"/>
              </a:spcBef>
              <a:spcAft>
                <a:spcPts val="0"/>
              </a:spcAft>
            </a:pPr>
            <a:r>
              <a:rPr lang="en-US" sz="2800" b="0">
                <a:solidFill>
                  <a:srgbClr val="92D050"/>
                </a:solidFill>
                <a:effectLst/>
              </a:rPr>
              <a:t> </a:t>
            </a:r>
            <a:r>
              <a:rPr lang="en-US" sz="2800" b="0">
                <a:solidFill>
                  <a:srgbClr val="00B0F0"/>
                </a:solidFill>
                <a:effectLst/>
              </a:rPr>
              <a:t>wisdom →</a:t>
            </a:r>
          </a:p>
          <a:p>
            <a:pPr algn="ctr" rtl="1">
              <a:spcBef>
                <a:spcPts val="0"/>
              </a:spcBef>
              <a:spcAft>
                <a:spcPts val="0"/>
              </a:spcAft>
            </a:pPr>
            <a:r>
              <a:rPr lang="he-IL" sz="2800" b="0">
                <a:solidFill>
                  <a:srgbClr val="00B0F0"/>
                </a:solidFill>
                <a:effectLst/>
              </a:rPr>
              <a:t>חָכְמַת</a:t>
            </a:r>
          </a:p>
          <a:p>
            <a:pPr algn="ctr" rtl="1"/>
            <a:r>
              <a:rPr lang="he-IL" sz="2800" b="0">
                <a:solidFill>
                  <a:srgbClr val="FFFF00"/>
                </a:solidFill>
                <a:effectLst/>
              </a:rPr>
              <a:t> </a:t>
            </a:r>
            <a:r>
              <a:rPr lang="en-US" sz="2800" b="0">
                <a:solidFill>
                  <a:srgbClr val="FFFF00"/>
                </a:solidFill>
                <a:effectLst/>
              </a:rPr>
              <a:t>knowledge →</a:t>
            </a:r>
          </a:p>
          <a:p>
            <a:pPr algn="ctr" rtl="1"/>
            <a:r>
              <a:rPr lang="he-IL" sz="2800" b="0">
                <a:solidFill>
                  <a:srgbClr val="FFFF00"/>
                </a:solidFill>
                <a:effectLst/>
              </a:rPr>
              <a:t>וָדָעַת</a:t>
            </a:r>
            <a:endParaRPr lang="en-US" sz="2800" b="0">
              <a:solidFill>
                <a:srgbClr val="FFFF00"/>
              </a:solidFill>
              <a:effectLst/>
            </a:endParaRPr>
          </a:p>
          <a:p>
            <a:pPr algn="ctr" rtl="1">
              <a:spcBef>
                <a:spcPts val="0"/>
              </a:spcBef>
              <a:spcAft>
                <a:spcPts val="0"/>
              </a:spcAft>
            </a:pPr>
            <a:r>
              <a:rPr lang="he-IL" sz="2800" b="0">
                <a:solidFill>
                  <a:srgbClr val="FFC000"/>
                </a:solidFill>
                <a:effectLst/>
              </a:rPr>
              <a:t> </a:t>
            </a:r>
            <a:r>
              <a:rPr lang="en-US" sz="2800" b="0">
                <a:solidFill>
                  <a:srgbClr val="92D050"/>
                </a:solidFill>
                <a:effectLst/>
              </a:rPr>
              <a:t>fear of the Lord →</a:t>
            </a:r>
          </a:p>
          <a:p>
            <a:pPr algn="ctr" rtl="1">
              <a:spcBef>
                <a:spcPts val="0"/>
              </a:spcBef>
              <a:spcAft>
                <a:spcPts val="0"/>
              </a:spcAft>
            </a:pPr>
            <a:r>
              <a:rPr lang="he-IL" sz="2800" b="0">
                <a:solidFill>
                  <a:srgbClr val="92D050"/>
                </a:solidFill>
                <a:effectLst/>
              </a:rPr>
              <a:t>יִרְאַת יְהֹוָה</a:t>
            </a:r>
          </a:p>
          <a:p>
            <a:pPr algn="ctr" rtl="1">
              <a:spcBef>
                <a:spcPts val="0"/>
              </a:spcBef>
              <a:spcAft>
                <a:spcPts val="0"/>
              </a:spcAft>
            </a:pPr>
            <a:r>
              <a:rPr lang="en-US" sz="2800" b="0">
                <a:solidFill>
                  <a:srgbClr val="00B0F0"/>
                </a:solidFill>
                <a:effectLst/>
              </a:rPr>
              <a:t>His treasure / store →</a:t>
            </a:r>
          </a:p>
          <a:p>
            <a:pPr algn="ctr" rtl="1">
              <a:spcBef>
                <a:spcPts val="0"/>
              </a:spcBef>
              <a:spcAft>
                <a:spcPts val="0"/>
              </a:spcAft>
            </a:pPr>
            <a:r>
              <a:rPr lang="he-IL" sz="2800" b="0">
                <a:solidFill>
                  <a:srgbClr val="00B0F0"/>
                </a:solidFill>
                <a:effectLst/>
              </a:rPr>
              <a:t>הִיא אוֹצָרוֹ</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FBBDC48-4B44-31C2-B39D-32911E3B9D0A}"/>
                  </a:ext>
                </a:extLst>
              </p14:cNvPr>
              <p14:cNvContentPartPr/>
              <p14:nvPr/>
            </p14:nvContentPartPr>
            <p14:xfrm>
              <a:off x="2665341" y="1530804"/>
              <a:ext cx="2485080" cy="74880"/>
            </p14:xfrm>
          </p:contentPart>
        </mc:Choice>
        <mc:Fallback xmlns="">
          <p:pic>
            <p:nvPicPr>
              <p:cNvPr id="2" name="Ink 1">
                <a:extLst>
                  <a:ext uri="{FF2B5EF4-FFF2-40B4-BE49-F238E27FC236}">
                    <a16:creationId xmlns:a16="http://schemas.microsoft.com/office/drawing/2014/main" id="{BFBBDC48-4B44-31C2-B39D-32911E3B9D0A}"/>
                  </a:ext>
                </a:extLst>
              </p:cNvPr>
              <p:cNvPicPr/>
              <p:nvPr/>
            </p:nvPicPr>
            <p:blipFill>
              <a:blip r:embed="rId5"/>
              <a:stretch>
                <a:fillRect/>
              </a:stretch>
            </p:blipFill>
            <p:spPr>
              <a:xfrm>
                <a:off x="2647341" y="1513164"/>
                <a:ext cx="2520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394755A6-DF56-391F-1087-5FD38FE730F9}"/>
                  </a:ext>
                </a:extLst>
              </p14:cNvPr>
              <p14:cNvContentPartPr/>
              <p14:nvPr/>
            </p14:nvContentPartPr>
            <p14:xfrm>
              <a:off x="3786021" y="2310924"/>
              <a:ext cx="1627560" cy="127080"/>
            </p14:xfrm>
          </p:contentPart>
        </mc:Choice>
        <mc:Fallback xmlns="">
          <p:pic>
            <p:nvPicPr>
              <p:cNvPr id="3" name="Ink 2">
                <a:extLst>
                  <a:ext uri="{FF2B5EF4-FFF2-40B4-BE49-F238E27FC236}">
                    <a16:creationId xmlns:a16="http://schemas.microsoft.com/office/drawing/2014/main" id="{394755A6-DF56-391F-1087-5FD38FE730F9}"/>
                  </a:ext>
                </a:extLst>
              </p:cNvPr>
              <p:cNvPicPr/>
              <p:nvPr/>
            </p:nvPicPr>
            <p:blipFill>
              <a:blip r:embed="rId7"/>
              <a:stretch>
                <a:fillRect/>
              </a:stretch>
            </p:blipFill>
            <p:spPr>
              <a:xfrm>
                <a:off x="3768381" y="2293284"/>
                <a:ext cx="1663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2F6EE75-0B6E-3402-41CB-ECC343E9DDCC}"/>
                  </a:ext>
                </a:extLst>
              </p14:cNvPr>
              <p14:cNvContentPartPr/>
              <p14:nvPr/>
            </p14:nvContentPartPr>
            <p14:xfrm>
              <a:off x="4250421" y="3198684"/>
              <a:ext cx="801000" cy="29880"/>
            </p14:xfrm>
          </p:contentPart>
        </mc:Choice>
        <mc:Fallback xmlns="">
          <p:pic>
            <p:nvPicPr>
              <p:cNvPr id="5" name="Ink 4">
                <a:extLst>
                  <a:ext uri="{FF2B5EF4-FFF2-40B4-BE49-F238E27FC236}">
                    <a16:creationId xmlns:a16="http://schemas.microsoft.com/office/drawing/2014/main" id="{52F6EE75-0B6E-3402-41CB-ECC343E9DDCC}"/>
                  </a:ext>
                </a:extLst>
              </p:cNvPr>
              <p:cNvPicPr/>
              <p:nvPr/>
            </p:nvPicPr>
            <p:blipFill>
              <a:blip r:embed="rId9"/>
              <a:stretch>
                <a:fillRect/>
              </a:stretch>
            </p:blipFill>
            <p:spPr>
              <a:xfrm>
                <a:off x="4232421" y="3180684"/>
                <a:ext cx="836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85D37B1-6FD0-1D4E-0BAC-9CA5AFC1C30C}"/>
                  </a:ext>
                </a:extLst>
              </p14:cNvPr>
              <p14:cNvContentPartPr/>
              <p14:nvPr/>
            </p14:nvContentPartPr>
            <p14:xfrm>
              <a:off x="4242501" y="3965124"/>
              <a:ext cx="920880" cy="83160"/>
            </p14:xfrm>
          </p:contentPart>
        </mc:Choice>
        <mc:Fallback xmlns="">
          <p:pic>
            <p:nvPicPr>
              <p:cNvPr id="7" name="Ink 6">
                <a:extLst>
                  <a:ext uri="{FF2B5EF4-FFF2-40B4-BE49-F238E27FC236}">
                    <a16:creationId xmlns:a16="http://schemas.microsoft.com/office/drawing/2014/main" id="{785D37B1-6FD0-1D4E-0BAC-9CA5AFC1C30C}"/>
                  </a:ext>
                </a:extLst>
              </p:cNvPr>
              <p:cNvPicPr/>
              <p:nvPr/>
            </p:nvPicPr>
            <p:blipFill>
              <a:blip r:embed="rId11"/>
              <a:stretch>
                <a:fillRect/>
              </a:stretch>
            </p:blipFill>
            <p:spPr>
              <a:xfrm>
                <a:off x="4224861" y="3947484"/>
                <a:ext cx="956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466B96B-A69A-E26A-97CD-8A25C67C84FC}"/>
                  </a:ext>
                </a:extLst>
              </p14:cNvPr>
              <p14:cNvContentPartPr/>
              <p14:nvPr/>
            </p14:nvContentPartPr>
            <p14:xfrm>
              <a:off x="3986181" y="4866564"/>
              <a:ext cx="1623600" cy="149760"/>
            </p14:xfrm>
          </p:contentPart>
        </mc:Choice>
        <mc:Fallback xmlns="">
          <p:pic>
            <p:nvPicPr>
              <p:cNvPr id="9" name="Ink 8">
                <a:extLst>
                  <a:ext uri="{FF2B5EF4-FFF2-40B4-BE49-F238E27FC236}">
                    <a16:creationId xmlns:a16="http://schemas.microsoft.com/office/drawing/2014/main" id="{F466B96B-A69A-E26A-97CD-8A25C67C84FC}"/>
                  </a:ext>
                </a:extLst>
              </p:cNvPr>
              <p:cNvPicPr/>
              <p:nvPr/>
            </p:nvPicPr>
            <p:blipFill>
              <a:blip r:embed="rId13"/>
              <a:stretch>
                <a:fillRect/>
              </a:stretch>
            </p:blipFill>
            <p:spPr>
              <a:xfrm>
                <a:off x="3968541" y="4848924"/>
                <a:ext cx="1659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D72678F-6E28-B91A-D915-C15A045B8E4E}"/>
                  </a:ext>
                </a:extLst>
              </p14:cNvPr>
              <p14:cNvContentPartPr/>
              <p14:nvPr/>
            </p14:nvContentPartPr>
            <p14:xfrm>
              <a:off x="3918501" y="5796804"/>
              <a:ext cx="1405800" cy="137160"/>
            </p14:xfrm>
          </p:contentPart>
        </mc:Choice>
        <mc:Fallback xmlns="">
          <p:pic>
            <p:nvPicPr>
              <p:cNvPr id="11" name="Ink 10">
                <a:extLst>
                  <a:ext uri="{FF2B5EF4-FFF2-40B4-BE49-F238E27FC236}">
                    <a16:creationId xmlns:a16="http://schemas.microsoft.com/office/drawing/2014/main" id="{8D72678F-6E28-B91A-D915-C15A045B8E4E}"/>
                  </a:ext>
                </a:extLst>
              </p:cNvPr>
              <p:cNvPicPr/>
              <p:nvPr/>
            </p:nvPicPr>
            <p:blipFill>
              <a:blip r:embed="rId15"/>
              <a:stretch>
                <a:fillRect/>
              </a:stretch>
            </p:blipFill>
            <p:spPr>
              <a:xfrm>
                <a:off x="3900501" y="5778804"/>
                <a:ext cx="1441440" cy="172800"/>
              </a:xfrm>
              <a:prstGeom prst="rect">
                <a:avLst/>
              </a:prstGeom>
            </p:spPr>
          </p:pic>
        </mc:Fallback>
      </mc:AlternateContent>
      <p:grpSp>
        <p:nvGrpSpPr>
          <p:cNvPr id="26" name="Group 25">
            <a:extLst>
              <a:ext uri="{FF2B5EF4-FFF2-40B4-BE49-F238E27FC236}">
                <a16:creationId xmlns:a16="http://schemas.microsoft.com/office/drawing/2014/main" id="{0B9C335E-0DA8-2067-A6B2-8282B4057C77}"/>
              </a:ext>
            </a:extLst>
          </p:cNvPr>
          <p:cNvGrpSpPr/>
          <p:nvPr/>
        </p:nvGrpSpPr>
        <p:grpSpPr>
          <a:xfrm>
            <a:off x="7023141" y="2428644"/>
            <a:ext cx="1656360" cy="1863360"/>
            <a:chOff x="7023141" y="2428644"/>
            <a:chExt cx="1656360" cy="186336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CF085A08-FEE8-2F04-88E5-81C9576DD41E}"/>
                    </a:ext>
                  </a:extLst>
                </p14:cNvPr>
                <p14:cNvContentPartPr/>
                <p14:nvPr/>
              </p14:nvContentPartPr>
              <p14:xfrm>
                <a:off x="7023141" y="3198684"/>
                <a:ext cx="138600" cy="444960"/>
              </p14:xfrm>
            </p:contentPart>
          </mc:Choice>
          <mc:Fallback xmlns="">
            <p:pic>
              <p:nvPicPr>
                <p:cNvPr id="12" name="Ink 11">
                  <a:extLst>
                    <a:ext uri="{FF2B5EF4-FFF2-40B4-BE49-F238E27FC236}">
                      <a16:creationId xmlns:a16="http://schemas.microsoft.com/office/drawing/2014/main" id="{CF085A08-FEE8-2F04-88E5-81C9576DD41E}"/>
                    </a:ext>
                  </a:extLst>
                </p:cNvPr>
                <p:cNvPicPr/>
                <p:nvPr/>
              </p:nvPicPr>
              <p:blipFill>
                <a:blip r:embed="rId17"/>
                <a:stretch>
                  <a:fillRect/>
                </a:stretch>
              </p:blipFill>
              <p:spPr>
                <a:xfrm>
                  <a:off x="7005141" y="3180684"/>
                  <a:ext cx="17424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157F4BDF-93D7-D8DD-D434-76E0E1E46593}"/>
                    </a:ext>
                  </a:extLst>
                </p14:cNvPr>
                <p14:cNvContentPartPr/>
                <p14:nvPr/>
              </p14:nvContentPartPr>
              <p14:xfrm>
                <a:off x="7160301" y="3036324"/>
                <a:ext cx="273240" cy="407160"/>
              </p14:xfrm>
            </p:contentPart>
          </mc:Choice>
          <mc:Fallback xmlns="">
            <p:pic>
              <p:nvPicPr>
                <p:cNvPr id="13" name="Ink 12">
                  <a:extLst>
                    <a:ext uri="{FF2B5EF4-FFF2-40B4-BE49-F238E27FC236}">
                      <a16:creationId xmlns:a16="http://schemas.microsoft.com/office/drawing/2014/main" id="{157F4BDF-93D7-D8DD-D434-76E0E1E46593}"/>
                    </a:ext>
                  </a:extLst>
                </p:cNvPr>
                <p:cNvPicPr/>
                <p:nvPr/>
              </p:nvPicPr>
              <p:blipFill>
                <a:blip r:embed="rId19"/>
                <a:stretch>
                  <a:fillRect/>
                </a:stretch>
              </p:blipFill>
              <p:spPr>
                <a:xfrm>
                  <a:off x="7142661" y="3018324"/>
                  <a:ext cx="30888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EC9014E-5F37-6F20-1CB3-8D9E3C6F851F}"/>
                    </a:ext>
                  </a:extLst>
                </p14:cNvPr>
                <p14:cNvContentPartPr/>
                <p14:nvPr/>
              </p14:nvContentPartPr>
              <p14:xfrm>
                <a:off x="7433181" y="2976204"/>
                <a:ext cx="349560" cy="204840"/>
              </p14:xfrm>
            </p:contentPart>
          </mc:Choice>
          <mc:Fallback xmlns="">
            <p:pic>
              <p:nvPicPr>
                <p:cNvPr id="14" name="Ink 13">
                  <a:extLst>
                    <a:ext uri="{FF2B5EF4-FFF2-40B4-BE49-F238E27FC236}">
                      <a16:creationId xmlns:a16="http://schemas.microsoft.com/office/drawing/2014/main" id="{CEC9014E-5F37-6F20-1CB3-8D9E3C6F851F}"/>
                    </a:ext>
                  </a:extLst>
                </p:cNvPr>
                <p:cNvPicPr/>
                <p:nvPr/>
              </p:nvPicPr>
              <p:blipFill>
                <a:blip r:embed="rId21"/>
                <a:stretch>
                  <a:fillRect/>
                </a:stretch>
              </p:blipFill>
              <p:spPr>
                <a:xfrm>
                  <a:off x="7415181" y="2958204"/>
                  <a:ext cx="3852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E6BC91DC-3F6F-0CC1-C9E3-4D093B4D5282}"/>
                    </a:ext>
                  </a:extLst>
                </p14:cNvPr>
                <p14:cNvContentPartPr/>
                <p14:nvPr/>
              </p14:nvContentPartPr>
              <p14:xfrm>
                <a:off x="7759701" y="2939484"/>
                <a:ext cx="74520" cy="93240"/>
              </p14:xfrm>
            </p:contentPart>
          </mc:Choice>
          <mc:Fallback xmlns="">
            <p:pic>
              <p:nvPicPr>
                <p:cNvPr id="15" name="Ink 14">
                  <a:extLst>
                    <a:ext uri="{FF2B5EF4-FFF2-40B4-BE49-F238E27FC236}">
                      <a16:creationId xmlns:a16="http://schemas.microsoft.com/office/drawing/2014/main" id="{E6BC91DC-3F6F-0CC1-C9E3-4D093B4D5282}"/>
                    </a:ext>
                  </a:extLst>
                </p:cNvPr>
                <p:cNvPicPr/>
                <p:nvPr/>
              </p:nvPicPr>
              <p:blipFill>
                <a:blip r:embed="rId23"/>
                <a:stretch>
                  <a:fillRect/>
                </a:stretch>
              </p:blipFill>
              <p:spPr>
                <a:xfrm>
                  <a:off x="7742061" y="2921484"/>
                  <a:ext cx="110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1795AF27-B953-40E4-21FD-941691E8EF17}"/>
                    </a:ext>
                  </a:extLst>
                </p14:cNvPr>
                <p14:cNvContentPartPr/>
                <p14:nvPr/>
              </p14:nvContentPartPr>
              <p14:xfrm>
                <a:off x="7613541" y="2736084"/>
                <a:ext cx="45720" cy="29160"/>
              </p14:xfrm>
            </p:contentPart>
          </mc:Choice>
          <mc:Fallback xmlns="">
            <p:pic>
              <p:nvPicPr>
                <p:cNvPr id="16" name="Ink 15">
                  <a:extLst>
                    <a:ext uri="{FF2B5EF4-FFF2-40B4-BE49-F238E27FC236}">
                      <a16:creationId xmlns:a16="http://schemas.microsoft.com/office/drawing/2014/main" id="{1795AF27-B953-40E4-21FD-941691E8EF17}"/>
                    </a:ext>
                  </a:extLst>
                </p:cNvPr>
                <p:cNvPicPr/>
                <p:nvPr/>
              </p:nvPicPr>
              <p:blipFill>
                <a:blip r:embed="rId25"/>
                <a:stretch>
                  <a:fillRect/>
                </a:stretch>
              </p:blipFill>
              <p:spPr>
                <a:xfrm>
                  <a:off x="7595901" y="2718444"/>
                  <a:ext cx="81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72BFF4DD-819B-A274-9942-61E34FF37181}"/>
                    </a:ext>
                  </a:extLst>
                </p14:cNvPr>
                <p14:cNvContentPartPr/>
                <p14:nvPr/>
              </p14:nvContentPartPr>
              <p14:xfrm>
                <a:off x="7807581" y="2712324"/>
                <a:ext cx="288000" cy="219240"/>
              </p14:xfrm>
            </p:contentPart>
          </mc:Choice>
          <mc:Fallback xmlns="">
            <p:pic>
              <p:nvPicPr>
                <p:cNvPr id="17" name="Ink 16">
                  <a:extLst>
                    <a:ext uri="{FF2B5EF4-FFF2-40B4-BE49-F238E27FC236}">
                      <a16:creationId xmlns:a16="http://schemas.microsoft.com/office/drawing/2014/main" id="{72BFF4DD-819B-A274-9942-61E34FF37181}"/>
                    </a:ext>
                  </a:extLst>
                </p:cNvPr>
                <p:cNvPicPr/>
                <p:nvPr/>
              </p:nvPicPr>
              <p:blipFill>
                <a:blip r:embed="rId27"/>
                <a:stretch>
                  <a:fillRect/>
                </a:stretch>
              </p:blipFill>
              <p:spPr>
                <a:xfrm>
                  <a:off x="7789581" y="2694324"/>
                  <a:ext cx="3236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1B942E30-E34F-F49C-2694-A38BA5DE64BC}"/>
                    </a:ext>
                  </a:extLst>
                </p14:cNvPr>
                <p14:cNvContentPartPr/>
                <p14:nvPr/>
              </p14:nvContentPartPr>
              <p14:xfrm>
                <a:off x="7946181" y="2428644"/>
                <a:ext cx="492840" cy="239760"/>
              </p14:xfrm>
            </p:contentPart>
          </mc:Choice>
          <mc:Fallback xmlns="">
            <p:pic>
              <p:nvPicPr>
                <p:cNvPr id="18" name="Ink 17">
                  <a:extLst>
                    <a:ext uri="{FF2B5EF4-FFF2-40B4-BE49-F238E27FC236}">
                      <a16:creationId xmlns:a16="http://schemas.microsoft.com/office/drawing/2014/main" id="{1B942E30-E34F-F49C-2694-A38BA5DE64BC}"/>
                    </a:ext>
                  </a:extLst>
                </p:cNvPr>
                <p:cNvPicPr/>
                <p:nvPr/>
              </p:nvPicPr>
              <p:blipFill>
                <a:blip r:embed="rId29"/>
                <a:stretch>
                  <a:fillRect/>
                </a:stretch>
              </p:blipFill>
              <p:spPr>
                <a:xfrm>
                  <a:off x="7928541" y="2410644"/>
                  <a:ext cx="5284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C7D210E1-51A9-BC63-FDEC-98B2998423C3}"/>
                    </a:ext>
                  </a:extLst>
                </p14:cNvPr>
                <p14:cNvContentPartPr/>
                <p14:nvPr/>
              </p14:nvContentPartPr>
              <p14:xfrm>
                <a:off x="7525701" y="3688644"/>
                <a:ext cx="227880" cy="603360"/>
              </p14:xfrm>
            </p:contentPart>
          </mc:Choice>
          <mc:Fallback xmlns="">
            <p:pic>
              <p:nvPicPr>
                <p:cNvPr id="19" name="Ink 18">
                  <a:extLst>
                    <a:ext uri="{FF2B5EF4-FFF2-40B4-BE49-F238E27FC236}">
                      <a16:creationId xmlns:a16="http://schemas.microsoft.com/office/drawing/2014/main" id="{C7D210E1-51A9-BC63-FDEC-98B2998423C3}"/>
                    </a:ext>
                  </a:extLst>
                </p:cNvPr>
                <p:cNvPicPr/>
                <p:nvPr/>
              </p:nvPicPr>
              <p:blipFill>
                <a:blip r:embed="rId31"/>
                <a:stretch>
                  <a:fillRect/>
                </a:stretch>
              </p:blipFill>
              <p:spPr>
                <a:xfrm>
                  <a:off x="7507701" y="3670644"/>
                  <a:ext cx="263520" cy="63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65D11724-33C0-6562-FD90-B0501368BC2B}"/>
                    </a:ext>
                  </a:extLst>
                </p14:cNvPr>
                <p14:cNvContentPartPr/>
                <p14:nvPr/>
              </p14:nvContentPartPr>
              <p14:xfrm>
                <a:off x="7490061" y="3686484"/>
                <a:ext cx="234000" cy="568440"/>
              </p14:xfrm>
            </p:contentPart>
          </mc:Choice>
          <mc:Fallback xmlns="">
            <p:pic>
              <p:nvPicPr>
                <p:cNvPr id="21" name="Ink 20">
                  <a:extLst>
                    <a:ext uri="{FF2B5EF4-FFF2-40B4-BE49-F238E27FC236}">
                      <a16:creationId xmlns:a16="http://schemas.microsoft.com/office/drawing/2014/main" id="{65D11724-33C0-6562-FD90-B0501368BC2B}"/>
                    </a:ext>
                  </a:extLst>
                </p:cNvPr>
                <p:cNvPicPr/>
                <p:nvPr/>
              </p:nvPicPr>
              <p:blipFill>
                <a:blip r:embed="rId33"/>
                <a:stretch>
                  <a:fillRect/>
                </a:stretch>
              </p:blipFill>
              <p:spPr>
                <a:xfrm>
                  <a:off x="7472061" y="3668484"/>
                  <a:ext cx="26964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06A6683E-A2EF-6F8A-F3D7-C078BB2487EF}"/>
                    </a:ext>
                  </a:extLst>
                </p14:cNvPr>
                <p14:cNvContentPartPr/>
                <p14:nvPr/>
              </p14:nvContentPartPr>
              <p14:xfrm>
                <a:off x="7795341" y="3321804"/>
                <a:ext cx="308880" cy="411840"/>
              </p14:xfrm>
            </p:contentPart>
          </mc:Choice>
          <mc:Fallback xmlns="">
            <p:pic>
              <p:nvPicPr>
                <p:cNvPr id="22" name="Ink 21">
                  <a:extLst>
                    <a:ext uri="{FF2B5EF4-FFF2-40B4-BE49-F238E27FC236}">
                      <a16:creationId xmlns:a16="http://schemas.microsoft.com/office/drawing/2014/main" id="{06A6683E-A2EF-6F8A-F3D7-C078BB2487EF}"/>
                    </a:ext>
                  </a:extLst>
                </p:cNvPr>
                <p:cNvPicPr/>
                <p:nvPr/>
              </p:nvPicPr>
              <p:blipFill>
                <a:blip r:embed="rId35"/>
                <a:stretch>
                  <a:fillRect/>
                </a:stretch>
              </p:blipFill>
              <p:spPr>
                <a:xfrm>
                  <a:off x="7777701" y="3303804"/>
                  <a:ext cx="34452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D1EA4FB2-D0E7-98A1-845E-86A328879C5F}"/>
                    </a:ext>
                  </a:extLst>
                </p14:cNvPr>
                <p14:cNvContentPartPr/>
                <p14:nvPr/>
              </p14:nvContentPartPr>
              <p14:xfrm>
                <a:off x="8086581" y="3179964"/>
                <a:ext cx="177480" cy="344520"/>
              </p14:xfrm>
            </p:contentPart>
          </mc:Choice>
          <mc:Fallback xmlns="">
            <p:pic>
              <p:nvPicPr>
                <p:cNvPr id="23" name="Ink 22">
                  <a:extLst>
                    <a:ext uri="{FF2B5EF4-FFF2-40B4-BE49-F238E27FC236}">
                      <a16:creationId xmlns:a16="http://schemas.microsoft.com/office/drawing/2014/main" id="{D1EA4FB2-D0E7-98A1-845E-86A328879C5F}"/>
                    </a:ext>
                  </a:extLst>
                </p:cNvPr>
                <p:cNvPicPr/>
                <p:nvPr/>
              </p:nvPicPr>
              <p:blipFill>
                <a:blip r:embed="rId37"/>
                <a:stretch>
                  <a:fillRect/>
                </a:stretch>
              </p:blipFill>
              <p:spPr>
                <a:xfrm>
                  <a:off x="8068581" y="3162324"/>
                  <a:ext cx="21312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428A5A2E-BE10-9433-8639-19CB65141FB6}"/>
                    </a:ext>
                  </a:extLst>
                </p14:cNvPr>
                <p14:cNvContentPartPr/>
                <p14:nvPr/>
              </p14:nvContentPartPr>
              <p14:xfrm>
                <a:off x="8363061" y="3069444"/>
                <a:ext cx="23400" cy="65520"/>
              </p14:xfrm>
            </p:contentPart>
          </mc:Choice>
          <mc:Fallback xmlns="">
            <p:pic>
              <p:nvPicPr>
                <p:cNvPr id="24" name="Ink 23">
                  <a:extLst>
                    <a:ext uri="{FF2B5EF4-FFF2-40B4-BE49-F238E27FC236}">
                      <a16:creationId xmlns:a16="http://schemas.microsoft.com/office/drawing/2014/main" id="{428A5A2E-BE10-9433-8639-19CB65141FB6}"/>
                    </a:ext>
                  </a:extLst>
                </p:cNvPr>
                <p:cNvPicPr/>
                <p:nvPr/>
              </p:nvPicPr>
              <p:blipFill>
                <a:blip r:embed="rId39"/>
                <a:stretch>
                  <a:fillRect/>
                </a:stretch>
              </p:blipFill>
              <p:spPr>
                <a:xfrm>
                  <a:off x="8345421" y="3051444"/>
                  <a:ext cx="59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3C1BA965-BE6D-C526-A956-72922F2219EB}"/>
                    </a:ext>
                  </a:extLst>
                </p14:cNvPr>
                <p14:cNvContentPartPr/>
                <p14:nvPr/>
              </p14:nvContentPartPr>
              <p14:xfrm>
                <a:off x="8404101" y="2849844"/>
                <a:ext cx="275400" cy="500400"/>
              </p14:xfrm>
            </p:contentPart>
          </mc:Choice>
          <mc:Fallback xmlns="">
            <p:pic>
              <p:nvPicPr>
                <p:cNvPr id="25" name="Ink 24">
                  <a:extLst>
                    <a:ext uri="{FF2B5EF4-FFF2-40B4-BE49-F238E27FC236}">
                      <a16:creationId xmlns:a16="http://schemas.microsoft.com/office/drawing/2014/main" id="{3C1BA965-BE6D-C526-A956-72922F2219EB}"/>
                    </a:ext>
                  </a:extLst>
                </p:cNvPr>
                <p:cNvPicPr/>
                <p:nvPr/>
              </p:nvPicPr>
              <p:blipFill>
                <a:blip r:embed="rId41"/>
                <a:stretch>
                  <a:fillRect/>
                </a:stretch>
              </p:blipFill>
              <p:spPr>
                <a:xfrm>
                  <a:off x="8386101" y="2832204"/>
                  <a:ext cx="311040" cy="536040"/>
                </a:xfrm>
                <a:prstGeom prst="rect">
                  <a:avLst/>
                </a:prstGeom>
              </p:spPr>
            </p:pic>
          </mc:Fallback>
        </mc:AlternateContent>
      </p:grpSp>
    </p:spTree>
    <p:extLst>
      <p:ext uri="{BB962C8B-B14F-4D97-AF65-F5344CB8AC3E}">
        <p14:creationId xmlns:p14="http://schemas.microsoft.com/office/powerpoint/2010/main" val="221982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55707" y="0"/>
            <a:ext cx="8702142" cy="647502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E5EDDFF-DA84-FB4D-24A1-E30ED8FA8D20}"/>
              </a:ext>
            </a:extLst>
          </p:cNvPr>
          <p:cNvSpPr txBox="1"/>
          <p:nvPr/>
        </p:nvSpPr>
        <p:spPr>
          <a:xfrm>
            <a:off x="574826" y="169672"/>
            <a:ext cx="8063904" cy="5693866"/>
          </a:xfrm>
          <a:prstGeom prst="rect">
            <a:avLst/>
          </a:prstGeom>
          <a:noFill/>
        </p:spPr>
        <p:txBody>
          <a:bodyPr wrap="square">
            <a:spAutoFit/>
          </a:bodyPr>
          <a:lstStyle/>
          <a:p>
            <a:pPr rtl="1">
              <a:spcBef>
                <a:spcPts val="0"/>
              </a:spcBef>
              <a:spcAft>
                <a:spcPts val="0"/>
              </a:spcAft>
            </a:pPr>
            <a:r>
              <a:rPr lang="en-US" sz="2400" b="1">
                <a:solidFill>
                  <a:srgbClr val="FFC000"/>
                </a:solidFill>
                <a:effectLst/>
              </a:rPr>
              <a:t>1 John 2:14–17  </a:t>
            </a:r>
          </a:p>
          <a:p>
            <a:pPr rtl="1">
              <a:spcBef>
                <a:spcPts val="0"/>
              </a:spcBef>
              <a:spcAft>
                <a:spcPts val="0"/>
              </a:spcAft>
            </a:pPr>
            <a:r>
              <a:rPr lang="en-US" sz="2000" b="0">
                <a:solidFill>
                  <a:srgbClr val="FFC000"/>
                </a:solidFill>
                <a:effectLst/>
              </a:rPr>
              <a:t>2:14 I have written unto you, fathers, because ye have known him that is from the beginning. I have written unto you, young men, because ye are strong, and the word of God abideth in you, and ye have overcome the wicked one. 2:15 Love not the world, neither the things that are in the world. If any man love the world, the love of the Father is not in him. 2:16 For all that is in the world, the lust of the flesh, and the lust of the eyes, and the pride of life, is not of the Father, but is of the world. 2:17 And the world passeth away, and the lust thereof: but he that doeth the will of God abideth for ever. (KJV     </a:t>
            </a:r>
            <a:r>
              <a:rPr lang="en-US" sz="2000" b="0">
                <a:solidFill>
                  <a:srgbClr val="00B0F0"/>
                </a:solidFill>
                <a:effectLst/>
              </a:rPr>
              <a:t>14 ⸀</a:t>
            </a:r>
            <a:r>
              <a:rPr lang="el-GR" sz="2000" b="0">
                <a:solidFill>
                  <a:srgbClr val="00B0F0"/>
                </a:solidFill>
                <a:effectLst/>
              </a:rPr>
              <a:t>ἔγραψα ὑμῖν,* παιδία, ὅτι ἐγνώκατε τὸν πατέρα. ἔγραψα ὑμῖν,* πατέρες, ὅτι ἐγνώκατε ⸁τὸν ἀπʼ ἀρχῆς. ἔγραψα ὑμῖν,* νεανίσκοι, ὅτι ἰσχυροί ἐστε καὶ ὁ λόγος ⸋τοῦ θεοῦ⸌ ἐν ὑμῖν μένει καὶ νενικήκατε τὸν πονηρόν.* 15 Μὴ ἀγαπᾶτε τὸν κόσμον μηδὲ τὰ ἐν °τῷ κόσμῳ.* ἐάν τις ἀγαπᾷ τὸν κόσμον, οὐκ ἔστιν ἡ ἀγάπη τοῦ ⸀πατρὸς ἐν αὐτῷ·* 16 ὅτι πᾶν τὸ ἐν τῷ κόσμῳ, ἡ ἐπιθυμία τῆς σαρκὸς καὶ ἡ ἐπιθυμία τῶν ὀφθαλμῶν καὶ ἡ ἀλαζονεία τοῦ βίου, οὐκ ἔστιν ἐκ τοῦ πατρὸς ἀλλʼ ἐκ τοῦ κόσμου ἐστίν. 17 καὶ ὁ κόσμος παράγεται καὶ ἡ ἐπιθυμία ♦°αὐτοῦ, ὁ δὲ ποιῶν τὸ θέλημα τοῦ θεοῦ μένει εἰς τὸν αἰῶνα.*</a:t>
            </a:r>
            <a:r>
              <a:rPr lang="el-GR" sz="2000" b="0">
                <a:solidFill>
                  <a:srgbClr val="FFC000"/>
                </a:solidFill>
                <a:effectLst/>
              </a:rPr>
              <a:t>)</a:t>
            </a:r>
          </a:p>
        </p:txBody>
      </p:sp>
      <p:grpSp>
        <p:nvGrpSpPr>
          <p:cNvPr id="7" name="Group 6">
            <a:extLst>
              <a:ext uri="{FF2B5EF4-FFF2-40B4-BE49-F238E27FC236}">
                <a16:creationId xmlns:a16="http://schemas.microsoft.com/office/drawing/2014/main" id="{5701BDCA-E3BA-C749-B048-3E055EE066ED}"/>
              </a:ext>
            </a:extLst>
          </p:cNvPr>
          <p:cNvGrpSpPr/>
          <p:nvPr/>
        </p:nvGrpSpPr>
        <p:grpSpPr>
          <a:xfrm>
            <a:off x="2604141" y="1786404"/>
            <a:ext cx="5071680" cy="60120"/>
            <a:chOff x="2604141" y="1786404"/>
            <a:chExt cx="5071680" cy="601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E1F65B4-0FC4-4084-CA82-450CCD601794}"/>
                    </a:ext>
                  </a:extLst>
                </p14:cNvPr>
                <p14:cNvContentPartPr/>
                <p14:nvPr/>
              </p14:nvContentPartPr>
              <p14:xfrm>
                <a:off x="2604141" y="1786404"/>
                <a:ext cx="1808280" cy="35280"/>
              </p14:xfrm>
            </p:contentPart>
          </mc:Choice>
          <mc:Fallback xmlns="">
            <p:pic>
              <p:nvPicPr>
                <p:cNvPr id="2" name="Ink 1">
                  <a:extLst>
                    <a:ext uri="{FF2B5EF4-FFF2-40B4-BE49-F238E27FC236}">
                      <a16:creationId xmlns:a16="http://schemas.microsoft.com/office/drawing/2014/main" id="{4E1F65B4-0FC4-4084-CA82-450CCD601794}"/>
                    </a:ext>
                  </a:extLst>
                </p:cNvPr>
                <p:cNvPicPr/>
                <p:nvPr/>
              </p:nvPicPr>
              <p:blipFill>
                <a:blip r:embed="rId5"/>
                <a:stretch>
                  <a:fillRect/>
                </a:stretch>
              </p:blipFill>
              <p:spPr>
                <a:xfrm>
                  <a:off x="2586141" y="1768404"/>
                  <a:ext cx="1843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64E9C376-568E-288E-3EE4-D241F6C36D9D}"/>
                    </a:ext>
                  </a:extLst>
                </p14:cNvPr>
                <p14:cNvContentPartPr/>
                <p14:nvPr/>
              </p14:nvContentPartPr>
              <p14:xfrm>
                <a:off x="5052501" y="1797204"/>
                <a:ext cx="2623320" cy="49320"/>
              </p14:xfrm>
            </p:contentPart>
          </mc:Choice>
          <mc:Fallback xmlns="">
            <p:pic>
              <p:nvPicPr>
                <p:cNvPr id="3" name="Ink 2">
                  <a:extLst>
                    <a:ext uri="{FF2B5EF4-FFF2-40B4-BE49-F238E27FC236}">
                      <a16:creationId xmlns:a16="http://schemas.microsoft.com/office/drawing/2014/main" id="{64E9C376-568E-288E-3EE4-D241F6C36D9D}"/>
                    </a:ext>
                  </a:extLst>
                </p:cNvPr>
                <p:cNvPicPr/>
                <p:nvPr/>
              </p:nvPicPr>
              <p:blipFill>
                <a:blip r:embed="rId7"/>
                <a:stretch>
                  <a:fillRect/>
                </a:stretch>
              </p:blipFill>
              <p:spPr>
                <a:xfrm>
                  <a:off x="5034861" y="1779204"/>
                  <a:ext cx="2658960" cy="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235E6F9-024C-C130-0ED6-4F85CE50F93F}"/>
                  </a:ext>
                </a:extLst>
              </p14:cNvPr>
              <p14:cNvContentPartPr/>
              <p14:nvPr/>
            </p14:nvContentPartPr>
            <p14:xfrm>
              <a:off x="768501" y="2138844"/>
              <a:ext cx="442800" cy="25560"/>
            </p14:xfrm>
          </p:contentPart>
        </mc:Choice>
        <mc:Fallback xmlns="">
          <p:pic>
            <p:nvPicPr>
              <p:cNvPr id="5" name="Ink 4">
                <a:extLst>
                  <a:ext uri="{FF2B5EF4-FFF2-40B4-BE49-F238E27FC236}">
                    <a16:creationId xmlns:a16="http://schemas.microsoft.com/office/drawing/2014/main" id="{6235E6F9-024C-C130-0ED6-4F85CE50F93F}"/>
                  </a:ext>
                </a:extLst>
              </p:cNvPr>
              <p:cNvPicPr/>
              <p:nvPr/>
            </p:nvPicPr>
            <p:blipFill>
              <a:blip r:embed="rId9"/>
              <a:stretch>
                <a:fillRect/>
              </a:stretch>
            </p:blipFill>
            <p:spPr>
              <a:xfrm>
                <a:off x="750861" y="2120844"/>
                <a:ext cx="478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FBB457B-D988-56AD-7A3A-83382761BDA5}"/>
                  </a:ext>
                </a:extLst>
              </p14:cNvPr>
              <p14:cNvContentPartPr/>
              <p14:nvPr/>
            </p14:nvContentPartPr>
            <p14:xfrm>
              <a:off x="5673501" y="2662284"/>
              <a:ext cx="43920" cy="6120"/>
            </p14:xfrm>
          </p:contentPart>
        </mc:Choice>
        <mc:Fallback xmlns="">
          <p:pic>
            <p:nvPicPr>
              <p:cNvPr id="9" name="Ink 8">
                <a:extLst>
                  <a:ext uri="{FF2B5EF4-FFF2-40B4-BE49-F238E27FC236}">
                    <a16:creationId xmlns:a16="http://schemas.microsoft.com/office/drawing/2014/main" id="{1FBB457B-D988-56AD-7A3A-83382761BDA5}"/>
                  </a:ext>
                </a:extLst>
              </p:cNvPr>
              <p:cNvPicPr/>
              <p:nvPr/>
            </p:nvPicPr>
            <p:blipFill>
              <a:blip r:embed="rId11"/>
              <a:stretch>
                <a:fillRect/>
              </a:stretch>
            </p:blipFill>
            <p:spPr>
              <a:xfrm>
                <a:off x="5655861" y="2644644"/>
                <a:ext cx="79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39A8720-5E68-4704-5593-5E7535A2CAFC}"/>
                  </a:ext>
                </a:extLst>
              </p14:cNvPr>
              <p14:cNvContentPartPr/>
              <p14:nvPr/>
            </p14:nvContentPartPr>
            <p14:xfrm>
              <a:off x="5312781" y="3006444"/>
              <a:ext cx="2307960" cy="94320"/>
            </p14:xfrm>
          </p:contentPart>
        </mc:Choice>
        <mc:Fallback xmlns="">
          <p:pic>
            <p:nvPicPr>
              <p:cNvPr id="11" name="Ink 10">
                <a:extLst>
                  <a:ext uri="{FF2B5EF4-FFF2-40B4-BE49-F238E27FC236}">
                    <a16:creationId xmlns:a16="http://schemas.microsoft.com/office/drawing/2014/main" id="{D39A8720-5E68-4704-5593-5E7535A2CAFC}"/>
                  </a:ext>
                </a:extLst>
              </p:cNvPr>
              <p:cNvPicPr/>
              <p:nvPr/>
            </p:nvPicPr>
            <p:blipFill>
              <a:blip r:embed="rId13"/>
              <a:stretch>
                <a:fillRect/>
              </a:stretch>
            </p:blipFill>
            <p:spPr>
              <a:xfrm>
                <a:off x="5294781" y="2988444"/>
                <a:ext cx="2343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6D6988C-C8CE-6B99-74D1-BD9931E5A0E0}"/>
                  </a:ext>
                </a:extLst>
              </p14:cNvPr>
              <p14:cNvContentPartPr/>
              <p14:nvPr/>
            </p14:nvContentPartPr>
            <p14:xfrm>
              <a:off x="766701" y="3298404"/>
              <a:ext cx="1545840" cy="57600"/>
            </p14:xfrm>
          </p:contentPart>
        </mc:Choice>
        <mc:Fallback xmlns="">
          <p:pic>
            <p:nvPicPr>
              <p:cNvPr id="12" name="Ink 11">
                <a:extLst>
                  <a:ext uri="{FF2B5EF4-FFF2-40B4-BE49-F238E27FC236}">
                    <a16:creationId xmlns:a16="http://schemas.microsoft.com/office/drawing/2014/main" id="{D6D6988C-C8CE-6B99-74D1-BD9931E5A0E0}"/>
                  </a:ext>
                </a:extLst>
              </p:cNvPr>
              <p:cNvPicPr/>
              <p:nvPr/>
            </p:nvPicPr>
            <p:blipFill>
              <a:blip r:embed="rId15"/>
              <a:stretch>
                <a:fillRect/>
              </a:stretch>
            </p:blipFill>
            <p:spPr>
              <a:xfrm>
                <a:off x="748701" y="3280764"/>
                <a:ext cx="1581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914D03A1-3BC2-3BA3-F18F-41EF2BE98DDE}"/>
                  </a:ext>
                </a:extLst>
              </p14:cNvPr>
              <p14:cNvContentPartPr/>
              <p14:nvPr/>
            </p14:nvContentPartPr>
            <p14:xfrm>
              <a:off x="5510421" y="855084"/>
              <a:ext cx="2478960" cy="53280"/>
            </p14:xfrm>
          </p:contentPart>
        </mc:Choice>
        <mc:Fallback xmlns="">
          <p:pic>
            <p:nvPicPr>
              <p:cNvPr id="13" name="Ink 12">
                <a:extLst>
                  <a:ext uri="{FF2B5EF4-FFF2-40B4-BE49-F238E27FC236}">
                    <a16:creationId xmlns:a16="http://schemas.microsoft.com/office/drawing/2014/main" id="{914D03A1-3BC2-3BA3-F18F-41EF2BE98DDE}"/>
                  </a:ext>
                </a:extLst>
              </p:cNvPr>
              <p:cNvPicPr/>
              <p:nvPr/>
            </p:nvPicPr>
            <p:blipFill>
              <a:blip r:embed="rId17"/>
              <a:stretch>
                <a:fillRect/>
              </a:stretch>
            </p:blipFill>
            <p:spPr>
              <a:xfrm>
                <a:off x="5492421" y="837444"/>
                <a:ext cx="2514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613F286-6209-2B95-9EFE-DE1F90D28638}"/>
                  </a:ext>
                </a:extLst>
              </p14:cNvPr>
              <p14:cNvContentPartPr/>
              <p14:nvPr/>
            </p14:nvContentPartPr>
            <p14:xfrm>
              <a:off x="688221" y="1197084"/>
              <a:ext cx="1831320" cy="74160"/>
            </p14:xfrm>
          </p:contentPart>
        </mc:Choice>
        <mc:Fallback xmlns="">
          <p:pic>
            <p:nvPicPr>
              <p:cNvPr id="14" name="Ink 13">
                <a:extLst>
                  <a:ext uri="{FF2B5EF4-FFF2-40B4-BE49-F238E27FC236}">
                    <a16:creationId xmlns:a16="http://schemas.microsoft.com/office/drawing/2014/main" id="{6613F286-6209-2B95-9EFE-DE1F90D28638}"/>
                  </a:ext>
                </a:extLst>
              </p:cNvPr>
              <p:cNvPicPr/>
              <p:nvPr/>
            </p:nvPicPr>
            <p:blipFill>
              <a:blip r:embed="rId19"/>
              <a:stretch>
                <a:fillRect/>
              </a:stretch>
            </p:blipFill>
            <p:spPr>
              <a:xfrm>
                <a:off x="670221" y="1179444"/>
                <a:ext cx="1866960" cy="109800"/>
              </a:xfrm>
              <a:prstGeom prst="rect">
                <a:avLst/>
              </a:prstGeom>
            </p:spPr>
          </p:pic>
        </mc:Fallback>
      </mc:AlternateContent>
    </p:spTree>
    <p:extLst>
      <p:ext uri="{BB962C8B-B14F-4D97-AF65-F5344CB8AC3E}">
        <p14:creationId xmlns:p14="http://schemas.microsoft.com/office/powerpoint/2010/main" val="1562275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1582"/>
            <a:ext cx="7241557" cy="6475029"/>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7B552439-DB49-883A-7A82-1FC5C436E2CF}"/>
              </a:ext>
            </a:extLst>
          </p:cNvPr>
          <p:cNvPicPr>
            <a:picLocks noChangeAspect="1"/>
          </p:cNvPicPr>
          <p:nvPr/>
        </p:nvPicPr>
        <p:blipFill>
          <a:blip r:embed="rId4"/>
          <a:stretch>
            <a:fillRect/>
          </a:stretch>
        </p:blipFill>
        <p:spPr>
          <a:xfrm>
            <a:off x="725756" y="127773"/>
            <a:ext cx="5715294" cy="6051861"/>
          </a:xfrm>
          <a:prstGeom prst="rect">
            <a:avLst/>
          </a:prstGeom>
        </p:spPr>
      </p:pic>
      <p:sp>
        <p:nvSpPr>
          <p:cNvPr id="5" name="TextBox 4">
            <a:extLst>
              <a:ext uri="{FF2B5EF4-FFF2-40B4-BE49-F238E27FC236}">
                <a16:creationId xmlns:a16="http://schemas.microsoft.com/office/drawing/2014/main" id="{9B14C882-C311-2E3F-146E-324F343AA873}"/>
              </a:ext>
            </a:extLst>
          </p:cNvPr>
          <p:cNvSpPr txBox="1"/>
          <p:nvPr/>
        </p:nvSpPr>
        <p:spPr>
          <a:xfrm>
            <a:off x="1985014" y="2997486"/>
            <a:ext cx="2048959" cy="523220"/>
          </a:xfrm>
          <a:prstGeom prst="rect">
            <a:avLst/>
          </a:prstGeom>
          <a:noFill/>
        </p:spPr>
        <p:txBody>
          <a:bodyPr wrap="none" rtlCol="0">
            <a:spAutoFit/>
          </a:bodyPr>
          <a:lstStyle/>
          <a:p>
            <a:r>
              <a:rPr lang="en-US" sz="2800">
                <a:solidFill>
                  <a:srgbClr val="FFFF00"/>
                </a:solidFill>
              </a:rPr>
              <a:t>Isaiah 33:3-4</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699F7C03-DF56-11F1-35E1-DB3B49A19202}"/>
                  </a:ext>
                </a:extLst>
              </p14:cNvPr>
              <p14:cNvContentPartPr/>
              <p14:nvPr/>
            </p14:nvContentPartPr>
            <p14:xfrm>
              <a:off x="3475701" y="383484"/>
              <a:ext cx="86760" cy="2283840"/>
            </p14:xfrm>
          </p:contentPart>
        </mc:Choice>
        <mc:Fallback xmlns="">
          <p:pic>
            <p:nvPicPr>
              <p:cNvPr id="2" name="Ink 1">
                <a:extLst>
                  <a:ext uri="{FF2B5EF4-FFF2-40B4-BE49-F238E27FC236}">
                    <a16:creationId xmlns:a16="http://schemas.microsoft.com/office/drawing/2014/main" id="{699F7C03-DF56-11F1-35E1-DB3B49A19202}"/>
                  </a:ext>
                </a:extLst>
              </p:cNvPr>
              <p:cNvPicPr/>
              <p:nvPr/>
            </p:nvPicPr>
            <p:blipFill>
              <a:blip r:embed="rId6"/>
              <a:stretch>
                <a:fillRect/>
              </a:stretch>
            </p:blipFill>
            <p:spPr>
              <a:xfrm>
                <a:off x="3458061" y="365844"/>
                <a:ext cx="122400" cy="231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3CDB2C68-4D81-602C-0426-A65171B14224}"/>
                  </a:ext>
                </a:extLst>
              </p14:cNvPr>
              <p14:cNvContentPartPr/>
              <p14:nvPr/>
            </p14:nvContentPartPr>
            <p14:xfrm>
              <a:off x="2708181" y="2867124"/>
              <a:ext cx="316440" cy="37440"/>
            </p14:xfrm>
          </p:contentPart>
        </mc:Choice>
        <mc:Fallback xmlns="">
          <p:pic>
            <p:nvPicPr>
              <p:cNvPr id="3" name="Ink 2">
                <a:extLst>
                  <a:ext uri="{FF2B5EF4-FFF2-40B4-BE49-F238E27FC236}">
                    <a16:creationId xmlns:a16="http://schemas.microsoft.com/office/drawing/2014/main" id="{3CDB2C68-4D81-602C-0426-A65171B14224}"/>
                  </a:ext>
                </a:extLst>
              </p:cNvPr>
              <p:cNvPicPr/>
              <p:nvPr/>
            </p:nvPicPr>
            <p:blipFill>
              <a:blip r:embed="rId8"/>
              <a:stretch>
                <a:fillRect/>
              </a:stretch>
            </p:blipFill>
            <p:spPr>
              <a:xfrm>
                <a:off x="2690181" y="2849484"/>
                <a:ext cx="3520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4A1A19A1-0CC5-FA25-0832-30A0AE02E380}"/>
                  </a:ext>
                </a:extLst>
              </p14:cNvPr>
              <p14:cNvContentPartPr/>
              <p14:nvPr/>
            </p14:nvContentPartPr>
            <p14:xfrm>
              <a:off x="3505581" y="3859644"/>
              <a:ext cx="130680" cy="1764720"/>
            </p14:xfrm>
          </p:contentPart>
        </mc:Choice>
        <mc:Fallback xmlns="">
          <p:pic>
            <p:nvPicPr>
              <p:cNvPr id="7" name="Ink 6">
                <a:extLst>
                  <a:ext uri="{FF2B5EF4-FFF2-40B4-BE49-F238E27FC236}">
                    <a16:creationId xmlns:a16="http://schemas.microsoft.com/office/drawing/2014/main" id="{4A1A19A1-0CC5-FA25-0832-30A0AE02E380}"/>
                  </a:ext>
                </a:extLst>
              </p:cNvPr>
              <p:cNvPicPr/>
              <p:nvPr/>
            </p:nvPicPr>
            <p:blipFill>
              <a:blip r:embed="rId10"/>
              <a:stretch>
                <a:fillRect/>
              </a:stretch>
            </p:blipFill>
            <p:spPr>
              <a:xfrm>
                <a:off x="3487581" y="3842004"/>
                <a:ext cx="166320" cy="1800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A3DD952D-47FB-2851-5541-C6ED753CE877}"/>
                  </a:ext>
                </a:extLst>
              </p14:cNvPr>
              <p14:cNvContentPartPr/>
              <p14:nvPr/>
            </p14:nvContentPartPr>
            <p14:xfrm>
              <a:off x="5208021" y="383124"/>
              <a:ext cx="413280" cy="208800"/>
            </p14:xfrm>
          </p:contentPart>
        </mc:Choice>
        <mc:Fallback xmlns="">
          <p:pic>
            <p:nvPicPr>
              <p:cNvPr id="9" name="Ink 8">
                <a:extLst>
                  <a:ext uri="{FF2B5EF4-FFF2-40B4-BE49-F238E27FC236}">
                    <a16:creationId xmlns:a16="http://schemas.microsoft.com/office/drawing/2014/main" id="{A3DD952D-47FB-2851-5541-C6ED753CE877}"/>
                  </a:ext>
                </a:extLst>
              </p:cNvPr>
              <p:cNvPicPr/>
              <p:nvPr/>
            </p:nvPicPr>
            <p:blipFill>
              <a:blip r:embed="rId12"/>
              <a:stretch>
                <a:fillRect/>
              </a:stretch>
            </p:blipFill>
            <p:spPr>
              <a:xfrm>
                <a:off x="5190021" y="365484"/>
                <a:ext cx="448920" cy="244440"/>
              </a:xfrm>
              <a:prstGeom prst="rect">
                <a:avLst/>
              </a:prstGeom>
            </p:spPr>
          </p:pic>
        </mc:Fallback>
      </mc:AlternateContent>
    </p:spTree>
    <p:extLst>
      <p:ext uri="{BB962C8B-B14F-4D97-AF65-F5344CB8AC3E}">
        <p14:creationId xmlns:p14="http://schemas.microsoft.com/office/powerpoint/2010/main" val="7415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3878529" y="1977085"/>
            <a:ext cx="4265154"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55707" y="0"/>
            <a:ext cx="8702142" cy="6475029"/>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E5EDDFF-DA84-FB4D-24A1-E30ED8FA8D20}"/>
              </a:ext>
            </a:extLst>
          </p:cNvPr>
          <p:cNvSpPr txBox="1"/>
          <p:nvPr/>
        </p:nvSpPr>
        <p:spPr>
          <a:xfrm>
            <a:off x="574826" y="169672"/>
            <a:ext cx="8063904" cy="5955476"/>
          </a:xfrm>
          <a:prstGeom prst="rect">
            <a:avLst/>
          </a:prstGeom>
          <a:noFill/>
        </p:spPr>
        <p:txBody>
          <a:bodyPr wrap="square">
            <a:spAutoFit/>
          </a:bodyPr>
          <a:lstStyle/>
          <a:p>
            <a:pPr rtl="1">
              <a:spcBef>
                <a:spcPts val="0"/>
              </a:spcBef>
              <a:spcAft>
                <a:spcPts val="0"/>
              </a:spcAft>
            </a:pPr>
            <a:r>
              <a:rPr lang="en-US" sz="2400" b="1">
                <a:solidFill>
                  <a:srgbClr val="FFC000"/>
                </a:solidFill>
                <a:effectLst/>
              </a:rPr>
              <a:t>Targum Jonathan son of Uziel Isaiah 33:1-6</a:t>
            </a:r>
          </a:p>
          <a:p>
            <a:pPr rtl="1">
              <a:spcBef>
                <a:spcPts val="0"/>
              </a:spcBef>
              <a:spcAft>
                <a:spcPts val="0"/>
              </a:spcAft>
            </a:pPr>
            <a:r>
              <a:rPr lang="en-US" sz="2100">
                <a:solidFill>
                  <a:srgbClr val="FFC000"/>
                </a:solidFill>
                <a:effectLst/>
              </a:rPr>
              <a:t>33:1 Woe to him who is coming to spoil thee, and shall they not spoil thee? And woe to him that is coming to plunder, and shall they not plunder thee? When thou shalt come to spoil, they shall spoil thee, and when thou shalt be weary of plundering, they shall plunder thee. 33:2 O Lord, be merciful unto us; we have hoped for Thy WORD: be Thou our strength every day, our salvation also in the time of distress. 33:3 At the voice of a tumultuous noise the people are afraid, on account of the multitude of mighty actions kingdoms are scattered. 33:4 And the house of Israel shall gather the treasures of the people, their enemies, as they gather the locusts. They shall be armed with the instruments of warfare, as they that are armed with a sling. 33:5 Mighty is the Lord who maketh His Shekinah to dwell in the highest heavens, who hath promised to fill Zion with them that do true justice and righteousness. 33:6 And it shall come to pass, whatever good Thou hast promised to them that fear Thee, Thou wilt bring and establish it in its time: strength and salvation, wisdom and knowledge. For them that fear the Lord, the treasure of His goodness is prepared.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0984039-69E6-7A1F-F1B3-BC51234D929F}"/>
                  </a:ext>
                </a:extLst>
              </p14:cNvPr>
              <p14:cNvContentPartPr/>
              <p14:nvPr/>
            </p14:nvContentPartPr>
            <p14:xfrm>
              <a:off x="3632661" y="2137764"/>
              <a:ext cx="3202200" cy="74520"/>
            </p14:xfrm>
          </p:contentPart>
        </mc:Choice>
        <mc:Fallback xmlns="">
          <p:pic>
            <p:nvPicPr>
              <p:cNvPr id="2" name="Ink 1">
                <a:extLst>
                  <a:ext uri="{FF2B5EF4-FFF2-40B4-BE49-F238E27FC236}">
                    <a16:creationId xmlns:a16="http://schemas.microsoft.com/office/drawing/2014/main" id="{F0984039-69E6-7A1F-F1B3-BC51234D929F}"/>
                  </a:ext>
                </a:extLst>
              </p:cNvPr>
              <p:cNvPicPr/>
              <p:nvPr/>
            </p:nvPicPr>
            <p:blipFill>
              <a:blip r:embed="rId5"/>
              <a:stretch>
                <a:fillRect/>
              </a:stretch>
            </p:blipFill>
            <p:spPr>
              <a:xfrm>
                <a:off x="3615021" y="2119764"/>
                <a:ext cx="3237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C3CC4912-76B2-99E8-FEA8-6871B6D7FD54}"/>
                  </a:ext>
                </a:extLst>
              </p14:cNvPr>
              <p14:cNvContentPartPr/>
              <p14:nvPr/>
            </p14:nvContentPartPr>
            <p14:xfrm>
              <a:off x="1177461" y="4363644"/>
              <a:ext cx="711720" cy="28800"/>
            </p14:xfrm>
          </p:contentPart>
        </mc:Choice>
        <mc:Fallback xmlns="">
          <p:pic>
            <p:nvPicPr>
              <p:cNvPr id="3" name="Ink 2">
                <a:extLst>
                  <a:ext uri="{FF2B5EF4-FFF2-40B4-BE49-F238E27FC236}">
                    <a16:creationId xmlns:a16="http://schemas.microsoft.com/office/drawing/2014/main" id="{C3CC4912-76B2-99E8-FEA8-6871B6D7FD54}"/>
                  </a:ext>
                </a:extLst>
              </p:cNvPr>
              <p:cNvPicPr/>
              <p:nvPr/>
            </p:nvPicPr>
            <p:blipFill>
              <a:blip r:embed="rId7"/>
              <a:stretch>
                <a:fillRect/>
              </a:stretch>
            </p:blipFill>
            <p:spPr>
              <a:xfrm>
                <a:off x="1159821" y="4345644"/>
                <a:ext cx="747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EF0DAB7-5110-29D6-94E4-982C0E89C6F1}"/>
                  </a:ext>
                </a:extLst>
              </p14:cNvPr>
              <p14:cNvContentPartPr/>
              <p14:nvPr/>
            </p14:nvContentPartPr>
            <p14:xfrm>
              <a:off x="7821261" y="4388124"/>
              <a:ext cx="372600" cy="45000"/>
            </p14:xfrm>
          </p:contentPart>
        </mc:Choice>
        <mc:Fallback xmlns="">
          <p:pic>
            <p:nvPicPr>
              <p:cNvPr id="5" name="Ink 4">
                <a:extLst>
                  <a:ext uri="{FF2B5EF4-FFF2-40B4-BE49-F238E27FC236}">
                    <a16:creationId xmlns:a16="http://schemas.microsoft.com/office/drawing/2014/main" id="{2EF0DAB7-5110-29D6-94E4-982C0E89C6F1}"/>
                  </a:ext>
                </a:extLst>
              </p:cNvPr>
              <p:cNvPicPr/>
              <p:nvPr/>
            </p:nvPicPr>
            <p:blipFill>
              <a:blip r:embed="rId9"/>
              <a:stretch>
                <a:fillRect/>
              </a:stretch>
            </p:blipFill>
            <p:spPr>
              <a:xfrm>
                <a:off x="7803261" y="4370484"/>
                <a:ext cx="4082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E09B0B7-5C80-D551-4A85-5BF022419717}"/>
                  </a:ext>
                </a:extLst>
              </p14:cNvPr>
              <p14:cNvContentPartPr/>
              <p14:nvPr/>
            </p14:nvContentPartPr>
            <p14:xfrm>
              <a:off x="681021" y="4698804"/>
              <a:ext cx="5763960" cy="65520"/>
            </p14:xfrm>
          </p:contentPart>
        </mc:Choice>
        <mc:Fallback xmlns="">
          <p:pic>
            <p:nvPicPr>
              <p:cNvPr id="7" name="Ink 6">
                <a:extLst>
                  <a:ext uri="{FF2B5EF4-FFF2-40B4-BE49-F238E27FC236}">
                    <a16:creationId xmlns:a16="http://schemas.microsoft.com/office/drawing/2014/main" id="{0E09B0B7-5C80-D551-4A85-5BF022419717}"/>
                  </a:ext>
                </a:extLst>
              </p:cNvPr>
              <p:cNvPicPr/>
              <p:nvPr/>
            </p:nvPicPr>
            <p:blipFill>
              <a:blip r:embed="rId11"/>
              <a:stretch>
                <a:fillRect/>
              </a:stretch>
            </p:blipFill>
            <p:spPr>
              <a:xfrm>
                <a:off x="663021" y="4680804"/>
                <a:ext cx="5799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0C7EB04-7C3C-F2B4-9F07-61F7C36A05A5}"/>
                  </a:ext>
                </a:extLst>
              </p14:cNvPr>
              <p14:cNvContentPartPr/>
              <p14:nvPr/>
            </p14:nvContentPartPr>
            <p14:xfrm>
              <a:off x="6052941" y="5363004"/>
              <a:ext cx="2264400" cy="24840"/>
            </p14:xfrm>
          </p:contentPart>
        </mc:Choice>
        <mc:Fallback xmlns="">
          <p:pic>
            <p:nvPicPr>
              <p:cNvPr id="9" name="Ink 8">
                <a:extLst>
                  <a:ext uri="{FF2B5EF4-FFF2-40B4-BE49-F238E27FC236}">
                    <a16:creationId xmlns:a16="http://schemas.microsoft.com/office/drawing/2014/main" id="{90C7EB04-7C3C-F2B4-9F07-61F7C36A05A5}"/>
                  </a:ext>
                </a:extLst>
              </p:cNvPr>
              <p:cNvPicPr/>
              <p:nvPr/>
            </p:nvPicPr>
            <p:blipFill>
              <a:blip r:embed="rId13"/>
              <a:stretch>
                <a:fillRect/>
              </a:stretch>
            </p:blipFill>
            <p:spPr>
              <a:xfrm>
                <a:off x="6034941" y="5345004"/>
                <a:ext cx="23000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FDC9CE5-3DE1-735D-46D6-44ACF768C5E5}"/>
                  </a:ext>
                </a:extLst>
              </p14:cNvPr>
              <p14:cNvContentPartPr/>
              <p14:nvPr/>
            </p14:nvContentPartPr>
            <p14:xfrm>
              <a:off x="866061" y="5718324"/>
              <a:ext cx="2180880" cy="52920"/>
            </p14:xfrm>
          </p:contentPart>
        </mc:Choice>
        <mc:Fallback xmlns="">
          <p:pic>
            <p:nvPicPr>
              <p:cNvPr id="11" name="Ink 10">
                <a:extLst>
                  <a:ext uri="{FF2B5EF4-FFF2-40B4-BE49-F238E27FC236}">
                    <a16:creationId xmlns:a16="http://schemas.microsoft.com/office/drawing/2014/main" id="{CFDC9CE5-3DE1-735D-46D6-44ACF768C5E5}"/>
                  </a:ext>
                </a:extLst>
              </p:cNvPr>
              <p:cNvPicPr/>
              <p:nvPr/>
            </p:nvPicPr>
            <p:blipFill>
              <a:blip r:embed="rId15"/>
              <a:stretch>
                <a:fillRect/>
              </a:stretch>
            </p:blipFill>
            <p:spPr>
              <a:xfrm>
                <a:off x="848061" y="5700684"/>
                <a:ext cx="2216520" cy="88560"/>
              </a:xfrm>
              <a:prstGeom prst="rect">
                <a:avLst/>
              </a:prstGeom>
            </p:spPr>
          </p:pic>
        </mc:Fallback>
      </mc:AlternateContent>
    </p:spTree>
    <p:extLst>
      <p:ext uri="{BB962C8B-B14F-4D97-AF65-F5344CB8AC3E}">
        <p14:creationId xmlns:p14="http://schemas.microsoft.com/office/powerpoint/2010/main" val="399875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33:1-6</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לג:א-ו</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55707" y="0"/>
            <a:ext cx="9446752" cy="647502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E5EDDFF-DA84-FB4D-24A1-E30ED8FA8D20}"/>
              </a:ext>
            </a:extLst>
          </p:cNvPr>
          <p:cNvSpPr txBox="1"/>
          <p:nvPr/>
        </p:nvSpPr>
        <p:spPr>
          <a:xfrm>
            <a:off x="663811" y="316738"/>
            <a:ext cx="8630543" cy="5632311"/>
          </a:xfrm>
          <a:prstGeom prst="rect">
            <a:avLst/>
          </a:prstGeom>
          <a:noFill/>
        </p:spPr>
        <p:txBody>
          <a:bodyPr wrap="square">
            <a:spAutoFit/>
          </a:bodyPr>
          <a:lstStyle/>
          <a:p>
            <a:pPr rtl="0">
              <a:spcBef>
                <a:spcPts val="0"/>
              </a:spcBef>
              <a:spcAft>
                <a:spcPts val="0"/>
              </a:spcAft>
            </a:pPr>
            <a:r>
              <a:rPr lang="en-US" sz="1800" b="1" i="0" u="none" strike="noStrike">
                <a:solidFill>
                  <a:srgbClr val="FFC000"/>
                </a:solidFill>
                <a:effectLst/>
                <a:latin typeface="Arial" panose="020B0604020202020204" pitchFamily="34" charset="0"/>
              </a:rPr>
              <a:t>Rashi on Isaiah 33:1 Parts 1-4</a:t>
            </a:r>
            <a:endParaRPr lang="en-US" sz="2400" b="0">
              <a:solidFill>
                <a:srgbClr val="FFC000"/>
              </a:solidFill>
              <a:effectLst/>
            </a:endParaRPr>
          </a:p>
          <a:p>
            <a:pPr algn="r" rtl="1">
              <a:spcBef>
                <a:spcPts val="0"/>
              </a:spcBef>
              <a:spcAft>
                <a:spcPts val="0"/>
              </a:spcAft>
            </a:pPr>
            <a:r>
              <a:rPr lang="he-IL" sz="1800" b="1" i="0" u="none" strike="noStrike">
                <a:solidFill>
                  <a:srgbClr val="FFFF00"/>
                </a:solidFill>
                <a:effectLst/>
                <a:latin typeface="Arial" panose="020B0604020202020204" pitchFamily="34" charset="0"/>
              </a:rPr>
              <a:t>הוי.</a:t>
            </a:r>
            <a:r>
              <a:rPr lang="he-IL" sz="1800" b="0" i="0" u="none" strike="noStrike">
                <a:solidFill>
                  <a:srgbClr val="FFFF00"/>
                </a:solidFill>
                <a:effectLst/>
                <a:latin typeface="Arial" panose="020B0604020202020204" pitchFamily="34" charset="0"/>
              </a:rPr>
              <a:t> האויב שאתה שודד תמיד ואתה לא שדוד ובוגד אתה תמיד ואין אדם בוגדך ובוזזך:</a:t>
            </a:r>
            <a:endParaRPr lang="he-IL" sz="2400" b="0">
              <a:solidFill>
                <a:srgbClr val="FFFF00"/>
              </a:solidFill>
              <a:effectLst/>
            </a:endParaRPr>
          </a:p>
          <a:p>
            <a:pPr rtl="0">
              <a:spcBef>
                <a:spcPts val="0"/>
              </a:spcBef>
              <a:spcAft>
                <a:spcPts val="0"/>
              </a:spcAft>
            </a:pPr>
            <a:r>
              <a:rPr lang="en-US" sz="1800" b="1" i="0" u="none" strike="noStrike">
                <a:solidFill>
                  <a:srgbClr val="FFC000"/>
                </a:solidFill>
                <a:effectLst/>
                <a:latin typeface="Arial" panose="020B0604020202020204" pitchFamily="34" charset="0"/>
              </a:rPr>
              <a:t>Woe</a:t>
            </a:r>
            <a:r>
              <a:rPr lang="en-US" sz="1800" b="0" i="0" u="none" strike="noStrike">
                <a:solidFill>
                  <a:srgbClr val="FFC000"/>
                </a:solidFill>
                <a:effectLst/>
                <a:latin typeface="Arial" panose="020B0604020202020204" pitchFamily="34" charset="0"/>
              </a:rPr>
              <a:t> To the enemy, that you constantly spoil, but you are not spoiled, and you constantly deal treacherously, but no man deals treacherously with you or spoils you.</a:t>
            </a:r>
            <a:endParaRPr lang="en-US" sz="2400" b="0">
              <a:solidFill>
                <a:srgbClr val="FFC000"/>
              </a:solidFill>
              <a:effectLst/>
            </a:endParaRPr>
          </a:p>
          <a:p>
            <a:pPr algn="r" rtl="1">
              <a:spcBef>
                <a:spcPts val="0"/>
              </a:spcBef>
              <a:spcAft>
                <a:spcPts val="0"/>
              </a:spcAft>
            </a:pPr>
            <a:r>
              <a:rPr lang="he-IL" sz="1800" b="1" i="0" u="none" strike="noStrike">
                <a:solidFill>
                  <a:srgbClr val="FFFF00"/>
                </a:solidFill>
                <a:effectLst/>
                <a:latin typeface="Arial" panose="020B0604020202020204" pitchFamily="34" charset="0"/>
              </a:rPr>
              <a:t>כהתימך.</a:t>
            </a:r>
            <a:r>
              <a:rPr lang="he-IL" sz="1800" b="0" i="0" u="none" strike="noStrike">
                <a:solidFill>
                  <a:srgbClr val="FFFF00"/>
                </a:solidFill>
                <a:effectLst/>
                <a:latin typeface="Arial" panose="020B0604020202020204" pitchFamily="34" charset="0"/>
              </a:rPr>
              <a:t> להיות שודד ככלותך שדידתך באותם שנגזרה גזרה עליהם להיות שדודים על ידך תושד:</a:t>
            </a:r>
            <a:endParaRPr lang="he-IL" sz="2400" b="0">
              <a:solidFill>
                <a:srgbClr val="FFFF00"/>
              </a:solidFill>
              <a:effectLst/>
            </a:endParaRPr>
          </a:p>
          <a:p>
            <a:pPr rtl="0">
              <a:spcBef>
                <a:spcPts val="0"/>
              </a:spcBef>
              <a:spcAft>
                <a:spcPts val="0"/>
              </a:spcAft>
            </a:pPr>
            <a:r>
              <a:rPr lang="en-US" sz="1800" b="1" i="0" u="none" strike="noStrike">
                <a:solidFill>
                  <a:srgbClr val="FFC000"/>
                </a:solidFill>
                <a:effectLst/>
                <a:latin typeface="Arial" panose="020B0604020202020204" pitchFamily="34" charset="0"/>
              </a:rPr>
              <a:t>when you finish</a:t>
            </a:r>
            <a:r>
              <a:rPr lang="en-US" sz="1800" b="0" i="0" u="none" strike="noStrike">
                <a:solidFill>
                  <a:srgbClr val="FFC000"/>
                </a:solidFill>
                <a:effectLst/>
                <a:latin typeface="Arial" panose="020B0604020202020204" pitchFamily="34" charset="0"/>
              </a:rPr>
              <a:t> being a spoiler, when you finish your spoiling of those upon whom it was decreed to be spoiled by you, you shall be spoiled.</a:t>
            </a:r>
            <a:endParaRPr lang="en-US" sz="2400" b="0">
              <a:solidFill>
                <a:srgbClr val="FFC000"/>
              </a:solidFill>
              <a:effectLst/>
            </a:endParaRPr>
          </a:p>
          <a:p>
            <a:pPr algn="r" rtl="1">
              <a:spcBef>
                <a:spcPts val="0"/>
              </a:spcBef>
              <a:spcAft>
                <a:spcPts val="0"/>
              </a:spcAft>
            </a:pPr>
            <a:r>
              <a:rPr lang="he-IL" sz="1800" b="1" i="0" u="none" strike="noStrike">
                <a:solidFill>
                  <a:srgbClr val="FFFF00"/>
                </a:solidFill>
                <a:effectLst/>
                <a:latin typeface="Arial" panose="020B0604020202020204" pitchFamily="34" charset="0"/>
              </a:rPr>
              <a:t>כנלותך לבגוד.</a:t>
            </a:r>
            <a:r>
              <a:rPr lang="he-IL" sz="1800" b="0" i="0" u="none" strike="noStrike">
                <a:solidFill>
                  <a:srgbClr val="FFFF00"/>
                </a:solidFill>
                <a:effectLst/>
                <a:latin typeface="Arial" panose="020B0604020202020204" pitchFamily="34" charset="0"/>
              </a:rPr>
              <a:t> מנחם חיבר כנלותך עם לא יטה לארץ מנלם בחלק אחד ומנלם המ"ם הראשונה בו יסוד נופל כמו מ"ם של מאמר ושל מדע ויתכן להיות ל' כליון לפי הענין:</a:t>
            </a:r>
            <a:endParaRPr lang="he-IL" sz="2400" b="0">
              <a:solidFill>
                <a:srgbClr val="FFFF00"/>
              </a:solidFill>
              <a:effectLst/>
            </a:endParaRPr>
          </a:p>
          <a:p>
            <a:pPr rtl="0">
              <a:spcBef>
                <a:spcPts val="0"/>
              </a:spcBef>
              <a:spcAft>
                <a:spcPts val="0"/>
              </a:spcAft>
            </a:pPr>
            <a:r>
              <a:rPr lang="en-US" sz="1800" b="1" i="0" u="none" strike="noStrike">
                <a:solidFill>
                  <a:srgbClr val="FFC000"/>
                </a:solidFill>
                <a:effectLst/>
                <a:latin typeface="Arial" panose="020B0604020202020204" pitchFamily="34" charset="0"/>
              </a:rPr>
              <a:t>when you finish dealing treacherously</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כַּנְּלֹתְךָ</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Menahem classified </a:t>
            </a:r>
            <a:r>
              <a:rPr lang="he-IL" sz="1800" b="0" i="0" u="none" strike="noStrike">
                <a:solidFill>
                  <a:srgbClr val="FFFF00"/>
                </a:solidFill>
                <a:effectLst/>
                <a:latin typeface="Arial" panose="020B0604020202020204" pitchFamily="34" charset="0"/>
              </a:rPr>
              <a:t>כַּנְלֹתְךָ</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with (</a:t>
            </a:r>
            <a:r>
              <a:rPr lang="en-US" sz="1800" b="0" i="0" u="none" strike="noStrike">
                <a:solidFill>
                  <a:srgbClr val="00B0F0"/>
                </a:solidFill>
                <a:effectLst/>
                <a:latin typeface="Arial" panose="020B0604020202020204" pitchFamily="34" charset="0"/>
              </a:rPr>
              <a:t>Job 15: 29</a:t>
            </a:r>
            <a:r>
              <a:rPr lang="en-US" sz="1800" b="0" i="0" u="none" strike="noStrike">
                <a:solidFill>
                  <a:srgbClr val="FFC000"/>
                </a:solidFill>
                <a:effectLst/>
                <a:latin typeface="Arial" panose="020B0604020202020204" pitchFamily="34" charset="0"/>
              </a:rPr>
              <a:t>) “And their destruction (</a:t>
            </a:r>
            <a:r>
              <a:rPr lang="he-IL" sz="1800" b="0" i="0" u="none" strike="noStrike">
                <a:solidFill>
                  <a:srgbClr val="FFFF00"/>
                </a:solidFill>
                <a:effectLst/>
                <a:latin typeface="Arial" panose="020B0604020202020204" pitchFamily="34" charset="0"/>
              </a:rPr>
              <a:t>מִנְלָם</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shall not fall to the earth,” in one group (</a:t>
            </a:r>
            <a:r>
              <a:rPr lang="en-US" sz="1800" b="0" i="0" u="none" strike="noStrike">
                <a:solidFill>
                  <a:srgbClr val="00B0F0"/>
                </a:solidFill>
                <a:effectLst/>
                <a:latin typeface="Arial" panose="020B0604020202020204" pitchFamily="34" charset="0"/>
              </a:rPr>
              <a:t>Machbereth Menahem, p. 123</a:t>
            </a:r>
            <a:r>
              <a:rPr lang="en-US" sz="1800" b="0" i="0" u="none" strike="noStrike">
                <a:solidFill>
                  <a:srgbClr val="FFC000"/>
                </a:solidFill>
                <a:effectLst/>
                <a:latin typeface="Arial" panose="020B0604020202020204" pitchFamily="34" charset="0"/>
              </a:rPr>
              <a:t>). In the word </a:t>
            </a:r>
            <a:r>
              <a:rPr lang="he-IL" sz="1800" b="0" i="0" u="none" strike="noStrike">
                <a:solidFill>
                  <a:srgbClr val="FFC000"/>
                </a:solidFill>
                <a:effectLst/>
                <a:latin typeface="Arial" panose="020B0604020202020204" pitchFamily="34" charset="0"/>
              </a:rPr>
              <a:t>מִנְלָם, </a:t>
            </a:r>
            <a:r>
              <a:rPr lang="en-US" sz="1800" b="0" i="0" u="none" strike="noStrike">
                <a:solidFill>
                  <a:srgbClr val="FFC000"/>
                </a:solidFill>
                <a:effectLst/>
                <a:latin typeface="Arial" panose="020B0604020202020204" pitchFamily="34" charset="0"/>
              </a:rPr>
              <a:t>the first ‘mem’ is a radical which sometimes is absent, like the ‘mem’ of </a:t>
            </a:r>
            <a:r>
              <a:rPr lang="he-IL" sz="1800" b="0" i="0" u="none" strike="noStrike">
                <a:solidFill>
                  <a:srgbClr val="FFFF00"/>
                </a:solidFill>
                <a:effectLst/>
                <a:latin typeface="Arial" panose="020B0604020202020204" pitchFamily="34" charset="0"/>
              </a:rPr>
              <a:t>מַאֲמָר</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a statement, and of </a:t>
            </a:r>
            <a:r>
              <a:rPr lang="he-IL" sz="1800" b="0" i="0" u="none" strike="noStrike">
                <a:solidFill>
                  <a:srgbClr val="FFFF00"/>
                </a:solidFill>
                <a:effectLst/>
                <a:latin typeface="Arial" panose="020B0604020202020204" pitchFamily="34" charset="0"/>
              </a:rPr>
              <a:t>מַדָּע</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knowledge, and it is possibly an expression of ending, according to the context.</a:t>
            </a:r>
            <a:endParaRPr lang="en-US" sz="2400" b="0">
              <a:solidFill>
                <a:srgbClr val="FFC000"/>
              </a:solidFill>
              <a:effectLst/>
            </a:endParaRPr>
          </a:p>
          <a:p>
            <a:pPr algn="r" rtl="1">
              <a:spcBef>
                <a:spcPts val="0"/>
              </a:spcBef>
              <a:spcAft>
                <a:spcPts val="0"/>
              </a:spcAft>
            </a:pPr>
            <a:r>
              <a:rPr lang="he-IL" sz="1800" b="1" i="0" u="none" strike="noStrike">
                <a:solidFill>
                  <a:srgbClr val="FFFF00"/>
                </a:solidFill>
                <a:effectLst/>
                <a:latin typeface="Arial" panose="020B0604020202020204" pitchFamily="34" charset="0"/>
              </a:rPr>
              <a:t>כנלותך.</a:t>
            </a:r>
            <a:r>
              <a:rPr lang="he-IL" sz="1800" b="0" i="0" u="none" strike="noStrike">
                <a:solidFill>
                  <a:srgbClr val="FFFF00"/>
                </a:solidFill>
                <a:effectLst/>
                <a:latin typeface="Arial" panose="020B0604020202020204" pitchFamily="34" charset="0"/>
              </a:rPr>
              <a:t> ל' ככלותך ולא יטה לארץ </a:t>
            </a:r>
            <a:r>
              <a:rPr lang="he-IL" sz="1800" b="1" i="0" u="none" strike="noStrike">
                <a:solidFill>
                  <a:srgbClr val="FFFF00"/>
                </a:solidFill>
                <a:effectLst/>
                <a:latin typeface="Arial" panose="020B0604020202020204" pitchFamily="34" charset="0"/>
              </a:rPr>
              <a:t>מנלם</a:t>
            </a:r>
            <a:r>
              <a:rPr lang="he-IL" sz="1800" b="0" i="0" u="none" strike="noStrike">
                <a:solidFill>
                  <a:srgbClr val="FFFF00"/>
                </a:solidFill>
                <a:effectLst/>
                <a:latin typeface="Arial" panose="020B0604020202020204" pitchFamily="34" charset="0"/>
              </a:rPr>
              <a:t> כליון הנגזר עליהם לא יטה לארץ להיות בטל והולך אלא הולך וחזק:</a:t>
            </a:r>
            <a:endParaRPr lang="he-IL" sz="2400" b="0">
              <a:solidFill>
                <a:srgbClr val="FFFF00"/>
              </a:solidFill>
              <a:effectLst/>
            </a:endParaRPr>
          </a:p>
          <a:p>
            <a:pPr rtl="0">
              <a:spcBef>
                <a:spcPts val="0"/>
              </a:spcBef>
              <a:spcAft>
                <a:spcPts val="0"/>
              </a:spcAft>
            </a:pPr>
            <a:r>
              <a:rPr lang="he-IL" sz="1800" b="0" i="0" u="none" strike="noStrike">
                <a:solidFill>
                  <a:srgbClr val="FFFF00"/>
                </a:solidFill>
                <a:effectLst/>
                <a:latin typeface="Arial" panose="020B0604020202020204" pitchFamily="34" charset="0"/>
              </a:rPr>
              <a:t>כַּנְּלֹתְךָ</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is an expression of ‘when you finish.’ “And </a:t>
            </a:r>
            <a:r>
              <a:rPr lang="he-IL" sz="1800" b="0" i="0" u="none" strike="noStrike">
                <a:solidFill>
                  <a:srgbClr val="FFFF00"/>
                </a:solidFill>
                <a:effectLst/>
                <a:latin typeface="Arial" panose="020B0604020202020204" pitchFamily="34" charset="0"/>
              </a:rPr>
              <a:t>מִנְלָם</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shall not fall to the earth,” the destruction decreed upon them shall not fall to the earth to become progressively void, but will become progressively stronger.</a:t>
            </a:r>
            <a:endParaRPr lang="en-US" sz="2400" b="0">
              <a:solidFill>
                <a:srgbClr val="FFC000"/>
              </a:solidFill>
              <a:effectLst/>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8CD7222-F6EE-FBB9-78E3-CD6685F1FD7D}"/>
                  </a:ext>
                </a:extLst>
              </p14:cNvPr>
              <p14:cNvContentPartPr/>
              <p14:nvPr/>
            </p14:nvContentPartPr>
            <p14:xfrm>
              <a:off x="2919501" y="1157844"/>
              <a:ext cx="2124720" cy="102960"/>
            </p14:xfrm>
          </p:contentPart>
        </mc:Choice>
        <mc:Fallback xmlns="">
          <p:pic>
            <p:nvPicPr>
              <p:cNvPr id="2" name="Ink 1">
                <a:extLst>
                  <a:ext uri="{FF2B5EF4-FFF2-40B4-BE49-F238E27FC236}">
                    <a16:creationId xmlns:a16="http://schemas.microsoft.com/office/drawing/2014/main" id="{F8CD7222-F6EE-FBB9-78E3-CD6685F1FD7D}"/>
                  </a:ext>
                </a:extLst>
              </p:cNvPr>
              <p:cNvPicPr/>
              <p:nvPr/>
            </p:nvPicPr>
            <p:blipFill>
              <a:blip r:embed="rId5"/>
              <a:stretch>
                <a:fillRect/>
              </a:stretch>
            </p:blipFill>
            <p:spPr>
              <a:xfrm>
                <a:off x="2901501" y="1139844"/>
                <a:ext cx="2160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F7770CD8-54DA-5FE5-CC19-D18895739547}"/>
                  </a:ext>
                </a:extLst>
              </p14:cNvPr>
              <p14:cNvContentPartPr/>
              <p14:nvPr/>
            </p14:nvContentPartPr>
            <p14:xfrm>
              <a:off x="1976301" y="1502004"/>
              <a:ext cx="1562400" cy="36720"/>
            </p14:xfrm>
          </p:contentPart>
        </mc:Choice>
        <mc:Fallback xmlns="">
          <p:pic>
            <p:nvPicPr>
              <p:cNvPr id="3" name="Ink 2">
                <a:extLst>
                  <a:ext uri="{FF2B5EF4-FFF2-40B4-BE49-F238E27FC236}">
                    <a16:creationId xmlns:a16="http://schemas.microsoft.com/office/drawing/2014/main" id="{F7770CD8-54DA-5FE5-CC19-D18895739547}"/>
                  </a:ext>
                </a:extLst>
              </p:cNvPr>
              <p:cNvPicPr/>
              <p:nvPr/>
            </p:nvPicPr>
            <p:blipFill>
              <a:blip r:embed="rId7"/>
              <a:stretch>
                <a:fillRect/>
              </a:stretch>
            </p:blipFill>
            <p:spPr>
              <a:xfrm>
                <a:off x="1958661" y="1484004"/>
                <a:ext cx="1598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EC2A716-5E08-1EE8-24D4-715E10911BAC}"/>
                  </a:ext>
                </a:extLst>
              </p14:cNvPr>
              <p14:cNvContentPartPr/>
              <p14:nvPr/>
            </p14:nvContentPartPr>
            <p14:xfrm>
              <a:off x="1024101" y="2250444"/>
              <a:ext cx="2908080" cy="88200"/>
            </p14:xfrm>
          </p:contentPart>
        </mc:Choice>
        <mc:Fallback xmlns="">
          <p:pic>
            <p:nvPicPr>
              <p:cNvPr id="5" name="Ink 4">
                <a:extLst>
                  <a:ext uri="{FF2B5EF4-FFF2-40B4-BE49-F238E27FC236}">
                    <a16:creationId xmlns:a16="http://schemas.microsoft.com/office/drawing/2014/main" id="{4EC2A716-5E08-1EE8-24D4-715E10911BAC}"/>
                  </a:ext>
                </a:extLst>
              </p:cNvPr>
              <p:cNvPicPr/>
              <p:nvPr/>
            </p:nvPicPr>
            <p:blipFill>
              <a:blip r:embed="rId9"/>
              <a:stretch>
                <a:fillRect/>
              </a:stretch>
            </p:blipFill>
            <p:spPr>
              <a:xfrm>
                <a:off x="1006101" y="2232804"/>
                <a:ext cx="2943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F69B71FB-EA0B-9074-6C2D-0BF0C9505D9A}"/>
                  </a:ext>
                </a:extLst>
              </p14:cNvPr>
              <p14:cNvContentPartPr/>
              <p14:nvPr/>
            </p14:nvContentPartPr>
            <p14:xfrm>
              <a:off x="4016781" y="3440244"/>
              <a:ext cx="310680" cy="16560"/>
            </p14:xfrm>
          </p:contentPart>
        </mc:Choice>
        <mc:Fallback xmlns="">
          <p:pic>
            <p:nvPicPr>
              <p:cNvPr id="12" name="Ink 11">
                <a:extLst>
                  <a:ext uri="{FF2B5EF4-FFF2-40B4-BE49-F238E27FC236}">
                    <a16:creationId xmlns:a16="http://schemas.microsoft.com/office/drawing/2014/main" id="{F69B71FB-EA0B-9074-6C2D-0BF0C9505D9A}"/>
                  </a:ext>
                </a:extLst>
              </p:cNvPr>
              <p:cNvPicPr/>
              <p:nvPr/>
            </p:nvPicPr>
            <p:blipFill>
              <a:blip r:embed="rId11"/>
              <a:stretch>
                <a:fillRect/>
              </a:stretch>
            </p:blipFill>
            <p:spPr>
              <a:xfrm>
                <a:off x="3998781" y="3422244"/>
                <a:ext cx="346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F0902A9F-A5AE-CD52-9FE7-14300AF71F3A}"/>
                  </a:ext>
                </a:extLst>
              </p14:cNvPr>
              <p14:cNvContentPartPr/>
              <p14:nvPr/>
            </p14:nvContentPartPr>
            <p14:xfrm>
              <a:off x="8107101" y="3409284"/>
              <a:ext cx="282960" cy="39600"/>
            </p14:xfrm>
          </p:contentPart>
        </mc:Choice>
        <mc:Fallback xmlns="">
          <p:pic>
            <p:nvPicPr>
              <p:cNvPr id="13" name="Ink 12">
                <a:extLst>
                  <a:ext uri="{FF2B5EF4-FFF2-40B4-BE49-F238E27FC236}">
                    <a16:creationId xmlns:a16="http://schemas.microsoft.com/office/drawing/2014/main" id="{F0902A9F-A5AE-CD52-9FE7-14300AF71F3A}"/>
                  </a:ext>
                </a:extLst>
              </p:cNvPr>
              <p:cNvPicPr/>
              <p:nvPr/>
            </p:nvPicPr>
            <p:blipFill>
              <a:blip r:embed="rId13"/>
              <a:stretch>
                <a:fillRect/>
              </a:stretch>
            </p:blipFill>
            <p:spPr>
              <a:xfrm>
                <a:off x="8089101" y="3391644"/>
                <a:ext cx="3186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D858C629-5C02-8786-3589-60443D66E21F}"/>
                  </a:ext>
                </a:extLst>
              </p14:cNvPr>
              <p14:cNvContentPartPr/>
              <p14:nvPr/>
            </p14:nvContentPartPr>
            <p14:xfrm>
              <a:off x="2125341" y="3631404"/>
              <a:ext cx="1893600" cy="39240"/>
            </p14:xfrm>
          </p:contentPart>
        </mc:Choice>
        <mc:Fallback xmlns="">
          <p:pic>
            <p:nvPicPr>
              <p:cNvPr id="14" name="Ink 13">
                <a:extLst>
                  <a:ext uri="{FF2B5EF4-FFF2-40B4-BE49-F238E27FC236}">
                    <a16:creationId xmlns:a16="http://schemas.microsoft.com/office/drawing/2014/main" id="{D858C629-5C02-8786-3589-60443D66E21F}"/>
                  </a:ext>
                </a:extLst>
              </p:cNvPr>
              <p:cNvPicPr/>
              <p:nvPr/>
            </p:nvPicPr>
            <p:blipFill>
              <a:blip r:embed="rId15"/>
              <a:stretch>
                <a:fillRect/>
              </a:stretch>
            </p:blipFill>
            <p:spPr>
              <a:xfrm>
                <a:off x="2107341" y="3613764"/>
                <a:ext cx="1929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50913444-FAC4-286F-64D5-C77C5AF0F405}"/>
                  </a:ext>
                </a:extLst>
              </p14:cNvPr>
              <p14:cNvContentPartPr/>
              <p14:nvPr/>
            </p14:nvContentPartPr>
            <p14:xfrm>
              <a:off x="7136181" y="4419444"/>
              <a:ext cx="6120" cy="17640"/>
            </p14:xfrm>
          </p:contentPart>
        </mc:Choice>
        <mc:Fallback xmlns="">
          <p:pic>
            <p:nvPicPr>
              <p:cNvPr id="15" name="Ink 14">
                <a:extLst>
                  <a:ext uri="{FF2B5EF4-FFF2-40B4-BE49-F238E27FC236}">
                    <a16:creationId xmlns:a16="http://schemas.microsoft.com/office/drawing/2014/main" id="{50913444-FAC4-286F-64D5-C77C5AF0F405}"/>
                  </a:ext>
                </a:extLst>
              </p:cNvPr>
              <p:cNvPicPr/>
              <p:nvPr/>
            </p:nvPicPr>
            <p:blipFill>
              <a:blip r:embed="rId17"/>
              <a:stretch>
                <a:fillRect/>
              </a:stretch>
            </p:blipFill>
            <p:spPr>
              <a:xfrm>
                <a:off x="7118541" y="4401804"/>
                <a:ext cx="41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C668D9A9-5142-9CF0-05B9-B1CD702BA758}"/>
                  </a:ext>
                </a:extLst>
              </p14:cNvPr>
              <p14:cNvContentPartPr/>
              <p14:nvPr/>
            </p14:nvContentPartPr>
            <p14:xfrm>
              <a:off x="798021" y="5311164"/>
              <a:ext cx="471240" cy="21240"/>
            </p14:xfrm>
          </p:contentPart>
        </mc:Choice>
        <mc:Fallback xmlns="">
          <p:pic>
            <p:nvPicPr>
              <p:cNvPr id="16" name="Ink 15">
                <a:extLst>
                  <a:ext uri="{FF2B5EF4-FFF2-40B4-BE49-F238E27FC236}">
                    <a16:creationId xmlns:a16="http://schemas.microsoft.com/office/drawing/2014/main" id="{C668D9A9-5142-9CF0-05B9-B1CD702BA758}"/>
                  </a:ext>
                </a:extLst>
              </p:cNvPr>
              <p:cNvPicPr/>
              <p:nvPr/>
            </p:nvPicPr>
            <p:blipFill>
              <a:blip r:embed="rId19"/>
              <a:stretch>
                <a:fillRect/>
              </a:stretch>
            </p:blipFill>
            <p:spPr>
              <a:xfrm>
                <a:off x="780381" y="5293524"/>
                <a:ext cx="5068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67BE2133-4337-EE46-8FEE-097F2E49ADDE}"/>
                  </a:ext>
                </a:extLst>
              </p14:cNvPr>
              <p14:cNvContentPartPr/>
              <p14:nvPr/>
            </p14:nvContentPartPr>
            <p14:xfrm>
              <a:off x="3545901" y="5303964"/>
              <a:ext cx="1139040" cy="42480"/>
            </p14:xfrm>
          </p:contentPart>
        </mc:Choice>
        <mc:Fallback xmlns="">
          <p:pic>
            <p:nvPicPr>
              <p:cNvPr id="17" name="Ink 16">
                <a:extLst>
                  <a:ext uri="{FF2B5EF4-FFF2-40B4-BE49-F238E27FC236}">
                    <a16:creationId xmlns:a16="http://schemas.microsoft.com/office/drawing/2014/main" id="{67BE2133-4337-EE46-8FEE-097F2E49ADDE}"/>
                  </a:ext>
                </a:extLst>
              </p:cNvPr>
              <p:cNvPicPr/>
              <p:nvPr/>
            </p:nvPicPr>
            <p:blipFill>
              <a:blip r:embed="rId21"/>
              <a:stretch>
                <a:fillRect/>
              </a:stretch>
            </p:blipFill>
            <p:spPr>
              <a:xfrm>
                <a:off x="3527901" y="5286324"/>
                <a:ext cx="1174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A8C2C598-F1C9-9972-CF1B-69410A6F0717}"/>
                  </a:ext>
                </a:extLst>
              </p14:cNvPr>
              <p14:cNvContentPartPr/>
              <p14:nvPr/>
            </p14:nvContentPartPr>
            <p14:xfrm>
              <a:off x="5910021" y="5335644"/>
              <a:ext cx="349560" cy="12960"/>
            </p14:xfrm>
          </p:contentPart>
        </mc:Choice>
        <mc:Fallback xmlns="">
          <p:pic>
            <p:nvPicPr>
              <p:cNvPr id="18" name="Ink 17">
                <a:extLst>
                  <a:ext uri="{FF2B5EF4-FFF2-40B4-BE49-F238E27FC236}">
                    <a16:creationId xmlns:a16="http://schemas.microsoft.com/office/drawing/2014/main" id="{A8C2C598-F1C9-9972-CF1B-69410A6F0717}"/>
                  </a:ext>
                </a:extLst>
              </p:cNvPr>
              <p:cNvPicPr/>
              <p:nvPr/>
            </p:nvPicPr>
            <p:blipFill>
              <a:blip r:embed="rId23"/>
              <a:stretch>
                <a:fillRect/>
              </a:stretch>
            </p:blipFill>
            <p:spPr>
              <a:xfrm>
                <a:off x="5892021" y="5317644"/>
                <a:ext cx="385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BB80C2AD-FE80-8809-F674-649179ADF42B}"/>
                  </a:ext>
                </a:extLst>
              </p14:cNvPr>
              <p14:cNvContentPartPr/>
              <p14:nvPr/>
            </p14:nvContentPartPr>
            <p14:xfrm>
              <a:off x="2409021" y="5873484"/>
              <a:ext cx="37440" cy="11160"/>
            </p14:xfrm>
          </p:contentPart>
        </mc:Choice>
        <mc:Fallback xmlns="">
          <p:pic>
            <p:nvPicPr>
              <p:cNvPr id="19" name="Ink 18">
                <a:extLst>
                  <a:ext uri="{FF2B5EF4-FFF2-40B4-BE49-F238E27FC236}">
                    <a16:creationId xmlns:a16="http://schemas.microsoft.com/office/drawing/2014/main" id="{BB80C2AD-FE80-8809-F674-649179ADF42B}"/>
                  </a:ext>
                </a:extLst>
              </p:cNvPr>
              <p:cNvPicPr/>
              <p:nvPr/>
            </p:nvPicPr>
            <p:blipFill>
              <a:blip r:embed="rId25"/>
              <a:stretch>
                <a:fillRect/>
              </a:stretch>
            </p:blipFill>
            <p:spPr>
              <a:xfrm>
                <a:off x="2391381" y="5855484"/>
                <a:ext cx="730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F0D08B7B-3C6A-99EE-CD6C-39C2F4B4967E}"/>
                  </a:ext>
                </a:extLst>
              </p14:cNvPr>
              <p14:cNvContentPartPr/>
              <p14:nvPr/>
            </p14:nvContentPartPr>
            <p14:xfrm>
              <a:off x="5015781" y="5891484"/>
              <a:ext cx="340200" cy="16200"/>
            </p14:xfrm>
          </p:contentPart>
        </mc:Choice>
        <mc:Fallback xmlns="">
          <p:pic>
            <p:nvPicPr>
              <p:cNvPr id="20" name="Ink 19">
                <a:extLst>
                  <a:ext uri="{FF2B5EF4-FFF2-40B4-BE49-F238E27FC236}">
                    <a16:creationId xmlns:a16="http://schemas.microsoft.com/office/drawing/2014/main" id="{F0D08B7B-3C6A-99EE-CD6C-39C2F4B4967E}"/>
                  </a:ext>
                </a:extLst>
              </p:cNvPr>
              <p:cNvPicPr/>
              <p:nvPr/>
            </p:nvPicPr>
            <p:blipFill>
              <a:blip r:embed="rId27"/>
              <a:stretch>
                <a:fillRect/>
              </a:stretch>
            </p:blipFill>
            <p:spPr>
              <a:xfrm>
                <a:off x="4997781" y="5873844"/>
                <a:ext cx="375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05D54B87-379F-7A46-9D4D-CD3AD8BBB67B}"/>
                  </a:ext>
                </a:extLst>
              </p14:cNvPr>
              <p14:cNvContentPartPr/>
              <p14:nvPr/>
            </p14:nvContentPartPr>
            <p14:xfrm>
              <a:off x="6068061" y="5924244"/>
              <a:ext cx="219600" cy="8280"/>
            </p14:xfrm>
          </p:contentPart>
        </mc:Choice>
        <mc:Fallback xmlns="">
          <p:pic>
            <p:nvPicPr>
              <p:cNvPr id="21" name="Ink 20">
                <a:extLst>
                  <a:ext uri="{FF2B5EF4-FFF2-40B4-BE49-F238E27FC236}">
                    <a16:creationId xmlns:a16="http://schemas.microsoft.com/office/drawing/2014/main" id="{05D54B87-379F-7A46-9D4D-CD3AD8BBB67B}"/>
                  </a:ext>
                </a:extLst>
              </p:cNvPr>
              <p:cNvPicPr/>
              <p:nvPr/>
            </p:nvPicPr>
            <p:blipFill>
              <a:blip r:embed="rId29"/>
              <a:stretch>
                <a:fillRect/>
              </a:stretch>
            </p:blipFill>
            <p:spPr>
              <a:xfrm>
                <a:off x="6050061" y="5906244"/>
                <a:ext cx="255240" cy="43920"/>
              </a:xfrm>
              <a:prstGeom prst="rect">
                <a:avLst/>
              </a:prstGeom>
            </p:spPr>
          </p:pic>
        </mc:Fallback>
      </mc:AlternateContent>
      <p:grpSp>
        <p:nvGrpSpPr>
          <p:cNvPr id="23" name="Group 22">
            <a:extLst>
              <a:ext uri="{FF2B5EF4-FFF2-40B4-BE49-F238E27FC236}">
                <a16:creationId xmlns:a16="http://schemas.microsoft.com/office/drawing/2014/main" id="{C407B4D6-7886-6909-8FA8-A50A3E0DF51D}"/>
              </a:ext>
            </a:extLst>
          </p:cNvPr>
          <p:cNvGrpSpPr/>
          <p:nvPr/>
        </p:nvGrpSpPr>
        <p:grpSpPr>
          <a:xfrm>
            <a:off x="4162221" y="2512164"/>
            <a:ext cx="2285640" cy="82800"/>
            <a:chOff x="4162221" y="2512164"/>
            <a:chExt cx="2285640" cy="82800"/>
          </a:xfrm>
        </p:grpSpPr>
        <mc:AlternateContent xmlns:mc="http://schemas.openxmlformats.org/markup-compatibility/2006" xmlns:p14="http://schemas.microsoft.com/office/powerpoint/2010/main">
          <mc:Choice Requires="p14">
            <p:contentPart p14:bwMode="auto" r:id="rId30">
              <p14:nvContentPartPr>
                <p14:cNvPr id="7" name="Ink 6">
                  <a:extLst>
                    <a:ext uri="{FF2B5EF4-FFF2-40B4-BE49-F238E27FC236}">
                      <a16:creationId xmlns:a16="http://schemas.microsoft.com/office/drawing/2014/main" id="{96A5B457-1466-5882-239F-B9CD96A67D4E}"/>
                    </a:ext>
                  </a:extLst>
                </p14:cNvPr>
                <p14:cNvContentPartPr/>
                <p14:nvPr/>
              </p14:nvContentPartPr>
              <p14:xfrm>
                <a:off x="4162221" y="2512164"/>
                <a:ext cx="14760" cy="3600"/>
              </p14:xfrm>
            </p:contentPart>
          </mc:Choice>
          <mc:Fallback xmlns="">
            <p:pic>
              <p:nvPicPr>
                <p:cNvPr id="7" name="Ink 6">
                  <a:extLst>
                    <a:ext uri="{FF2B5EF4-FFF2-40B4-BE49-F238E27FC236}">
                      <a16:creationId xmlns:a16="http://schemas.microsoft.com/office/drawing/2014/main" id="{96A5B457-1466-5882-239F-B9CD96A67D4E}"/>
                    </a:ext>
                  </a:extLst>
                </p:cNvPr>
                <p:cNvPicPr/>
                <p:nvPr/>
              </p:nvPicPr>
              <p:blipFill>
                <a:blip r:embed="rId31"/>
                <a:stretch>
                  <a:fillRect/>
                </a:stretch>
              </p:blipFill>
              <p:spPr>
                <a:xfrm>
                  <a:off x="4144221" y="2494524"/>
                  <a:ext cx="504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 name="Ink 8">
                  <a:extLst>
                    <a:ext uri="{FF2B5EF4-FFF2-40B4-BE49-F238E27FC236}">
                      <a16:creationId xmlns:a16="http://schemas.microsoft.com/office/drawing/2014/main" id="{B0A34514-9206-6830-3429-FC047E42C8D4}"/>
                    </a:ext>
                  </a:extLst>
                </p14:cNvPr>
                <p14:cNvContentPartPr/>
                <p14:nvPr/>
              </p14:nvContentPartPr>
              <p14:xfrm>
                <a:off x="4517901" y="2526924"/>
                <a:ext cx="1929960" cy="51480"/>
              </p14:xfrm>
            </p:contentPart>
          </mc:Choice>
          <mc:Fallback xmlns="">
            <p:pic>
              <p:nvPicPr>
                <p:cNvPr id="9" name="Ink 8">
                  <a:extLst>
                    <a:ext uri="{FF2B5EF4-FFF2-40B4-BE49-F238E27FC236}">
                      <a16:creationId xmlns:a16="http://schemas.microsoft.com/office/drawing/2014/main" id="{B0A34514-9206-6830-3429-FC047E42C8D4}"/>
                    </a:ext>
                  </a:extLst>
                </p:cNvPr>
                <p:cNvPicPr/>
                <p:nvPr/>
              </p:nvPicPr>
              <p:blipFill>
                <a:blip r:embed="rId33"/>
                <a:stretch>
                  <a:fillRect/>
                </a:stretch>
              </p:blipFill>
              <p:spPr>
                <a:xfrm>
                  <a:off x="4499901" y="2508924"/>
                  <a:ext cx="1965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7252AA60-AE3F-7148-C207-923EC3F93FBE}"/>
                    </a:ext>
                  </a:extLst>
                </p14:cNvPr>
                <p14:cNvContentPartPr/>
                <p14:nvPr/>
              </p14:nvContentPartPr>
              <p14:xfrm>
                <a:off x="4589541" y="2536644"/>
                <a:ext cx="1669320" cy="58320"/>
              </p14:xfrm>
            </p:contentPart>
          </mc:Choice>
          <mc:Fallback xmlns="">
            <p:pic>
              <p:nvPicPr>
                <p:cNvPr id="22" name="Ink 21">
                  <a:extLst>
                    <a:ext uri="{FF2B5EF4-FFF2-40B4-BE49-F238E27FC236}">
                      <a16:creationId xmlns:a16="http://schemas.microsoft.com/office/drawing/2014/main" id="{7252AA60-AE3F-7148-C207-923EC3F93FBE}"/>
                    </a:ext>
                  </a:extLst>
                </p:cNvPr>
                <p:cNvPicPr/>
                <p:nvPr/>
              </p:nvPicPr>
              <p:blipFill>
                <a:blip r:embed="rId35"/>
                <a:stretch>
                  <a:fillRect/>
                </a:stretch>
              </p:blipFill>
              <p:spPr>
                <a:xfrm>
                  <a:off x="4571901" y="2518644"/>
                  <a:ext cx="170496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5FCD2626-8C9E-1AF4-C358-BF490FF82C5A}"/>
                  </a:ext>
                </a:extLst>
              </p14:cNvPr>
              <p14:cNvContentPartPr/>
              <p14:nvPr/>
            </p14:nvContentPartPr>
            <p14:xfrm>
              <a:off x="3444381" y="3357804"/>
              <a:ext cx="1334520" cy="43200"/>
            </p14:xfrm>
          </p:contentPart>
        </mc:Choice>
        <mc:Fallback xmlns="">
          <p:pic>
            <p:nvPicPr>
              <p:cNvPr id="24" name="Ink 23">
                <a:extLst>
                  <a:ext uri="{FF2B5EF4-FFF2-40B4-BE49-F238E27FC236}">
                    <a16:creationId xmlns:a16="http://schemas.microsoft.com/office/drawing/2014/main" id="{5FCD2626-8C9E-1AF4-C358-BF490FF82C5A}"/>
                  </a:ext>
                </a:extLst>
              </p:cNvPr>
              <p:cNvPicPr/>
              <p:nvPr/>
            </p:nvPicPr>
            <p:blipFill>
              <a:blip r:embed="rId37"/>
              <a:stretch>
                <a:fillRect/>
              </a:stretch>
            </p:blipFill>
            <p:spPr>
              <a:xfrm>
                <a:off x="3426381" y="3340164"/>
                <a:ext cx="1370160" cy="78840"/>
              </a:xfrm>
              <a:prstGeom prst="rect">
                <a:avLst/>
              </a:prstGeom>
            </p:spPr>
          </p:pic>
        </mc:Fallback>
      </mc:AlternateContent>
    </p:spTree>
    <p:extLst>
      <p:ext uri="{BB962C8B-B14F-4D97-AF65-F5344CB8AC3E}">
        <p14:creationId xmlns:p14="http://schemas.microsoft.com/office/powerpoint/2010/main" val="31127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55706" y="0"/>
            <a:ext cx="11936293" cy="647502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E5EDDFF-DA84-FB4D-24A1-E30ED8FA8D20}"/>
              </a:ext>
            </a:extLst>
          </p:cNvPr>
          <p:cNvSpPr txBox="1"/>
          <p:nvPr/>
        </p:nvSpPr>
        <p:spPr>
          <a:xfrm>
            <a:off x="651538" y="195624"/>
            <a:ext cx="11395223" cy="5724644"/>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Sifrei Bamidbar 41:1</a:t>
            </a:r>
          </a:p>
          <a:p>
            <a:pPr rtl="0">
              <a:spcBef>
                <a:spcPts val="0"/>
              </a:spcBef>
              <a:spcAft>
                <a:spcPts val="0"/>
              </a:spcAft>
            </a:pPr>
            <a:r>
              <a:rPr lang="en-US" sz="1800" i="0" u="none" strike="noStrike">
                <a:solidFill>
                  <a:srgbClr val="FFC000"/>
                </a:solidFill>
                <a:effectLst/>
                <a:latin typeface="Arial" panose="020B0604020202020204" pitchFamily="34" charset="0"/>
              </a:rPr>
              <a:t>(</a:t>
            </a:r>
            <a:r>
              <a:rPr lang="en-US" sz="1800" i="0" u="none" strike="noStrike">
                <a:solidFill>
                  <a:srgbClr val="00B0F0"/>
                </a:solidFill>
                <a:effectLst/>
                <a:latin typeface="Arial" panose="020B0604020202020204" pitchFamily="34" charset="0"/>
              </a:rPr>
              <a:t>Bamidbar 6:25</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"The L-rd cause His countenance to shine upon you": </a:t>
            </a:r>
            <a:r>
              <a:rPr lang="en-US" sz="1800" i="0" u="none" strike="noStrike">
                <a:solidFill>
                  <a:srgbClr val="FFC000"/>
                </a:solidFill>
                <a:effectLst/>
                <a:latin typeface="Arial" panose="020B0604020202020204" pitchFamily="34" charset="0"/>
              </a:rPr>
              <a:t>He will give you </a:t>
            </a:r>
            <a:r>
              <a:rPr lang="en-US" sz="1800" i="0" u="none" strike="noStrike">
                <a:solidFill>
                  <a:srgbClr val="00B0F0"/>
                </a:solidFill>
                <a:effectLst/>
                <a:latin typeface="Arial" panose="020B0604020202020204" pitchFamily="34" charset="0"/>
              </a:rPr>
              <a:t>"light" </a:t>
            </a:r>
            <a:r>
              <a:rPr lang="en-US" sz="1800" i="0" u="none" strike="noStrike">
                <a:solidFill>
                  <a:srgbClr val="FFC000"/>
                </a:solidFill>
                <a:effectLst/>
                <a:latin typeface="Arial" panose="020B0604020202020204" pitchFamily="34" charset="0"/>
              </a:rPr>
              <a:t>of the eyes. R. Nathan says: This refers to the light of the Shechinah, as it is written (</a:t>
            </a:r>
            <a:r>
              <a:rPr lang="en-US" sz="1800" i="0" u="none" strike="noStrike">
                <a:solidFill>
                  <a:srgbClr val="00B0F0"/>
                </a:solidFill>
                <a:effectLst/>
                <a:latin typeface="Arial" panose="020B0604020202020204" pitchFamily="34" charset="0"/>
              </a:rPr>
              <a:t>Isaiah 60:1-2</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"Arise, shine, for your Light has come. For the darkness will cover the earth, and a thick mist, the peoples, but upon you the L-rd will shine, and His glory will be seen upon you," </a:t>
            </a:r>
            <a:r>
              <a:rPr lang="en-US" sz="1800" i="0" u="none" strike="noStrike">
                <a:solidFill>
                  <a:srgbClr val="FFC000"/>
                </a:solidFill>
                <a:effectLst/>
                <a:latin typeface="Arial" panose="020B0604020202020204" pitchFamily="34" charset="0"/>
              </a:rPr>
              <a:t>(</a:t>
            </a:r>
            <a:r>
              <a:rPr lang="en-US" sz="1800" i="0" u="none" strike="noStrike">
                <a:solidFill>
                  <a:srgbClr val="00B0F0"/>
                </a:solidFill>
                <a:effectLst/>
                <a:latin typeface="Arial" panose="020B0604020202020204" pitchFamily="34" charset="0"/>
              </a:rPr>
              <a:t>Psalms 67:2</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"G-d will favor us and bless us. He will cause His countenance to shine upon us, Selah,"</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Ibid. 118:27</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 and He shone for us." </a:t>
            </a:r>
            <a:r>
              <a:rPr lang="en-US" sz="1800" i="0" u="none" strike="noStrike">
                <a:solidFill>
                  <a:srgbClr val="FFC000"/>
                </a:solidFill>
                <a:effectLst/>
                <a:latin typeface="Arial" panose="020B0604020202020204" pitchFamily="34" charset="0"/>
              </a:rPr>
              <a:t>Variantly: </a:t>
            </a:r>
            <a:r>
              <a:rPr lang="en-US" sz="1800" i="0" u="none" strike="noStrike">
                <a:solidFill>
                  <a:srgbClr val="00B0F0"/>
                </a:solidFill>
                <a:effectLst/>
                <a:latin typeface="Arial" panose="020B0604020202020204" pitchFamily="34" charset="0"/>
              </a:rPr>
              <a:t>"The L-rd cause His countenance to shine upon you"</a:t>
            </a:r>
            <a:r>
              <a:rPr lang="en-US" sz="1800" i="0" u="none" strike="noStrike">
                <a:solidFill>
                  <a:srgbClr val="FFC000"/>
                </a:solidFill>
                <a:effectLst/>
                <a:latin typeface="Arial" panose="020B0604020202020204" pitchFamily="34" charset="0"/>
              </a:rPr>
              <a:t>: This refers to the light of Torah, as it is written (</a:t>
            </a:r>
            <a:r>
              <a:rPr lang="en-US" sz="1800" i="0" u="none" strike="noStrike">
                <a:solidFill>
                  <a:srgbClr val="00B0F0"/>
                </a:solidFill>
                <a:effectLst/>
                <a:latin typeface="Arial" panose="020B0604020202020204" pitchFamily="34" charset="0"/>
              </a:rPr>
              <a:t>Proverbs 6:23</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"For a mitzvah is a lamp, and the Torah, light." "and be gracious to you"</a:t>
            </a:r>
            <a:r>
              <a:rPr lang="en-US" sz="1800" i="0" u="none" strike="noStrike">
                <a:solidFill>
                  <a:srgbClr val="FFC000"/>
                </a:solidFill>
                <a:effectLst/>
                <a:latin typeface="Arial" panose="020B0604020202020204" pitchFamily="34" charset="0"/>
              </a:rPr>
              <a:t>: in (the granting of) your requests, as it is written (</a:t>
            </a:r>
            <a:r>
              <a:rPr lang="en-US" sz="1800" i="0" u="none" strike="noStrike">
                <a:solidFill>
                  <a:srgbClr val="00B0F0"/>
                </a:solidFill>
                <a:effectLst/>
                <a:latin typeface="Arial" panose="020B0604020202020204" pitchFamily="34" charset="0"/>
              </a:rPr>
              <a:t>Shemot 33:19</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"And I shall be gracious to whom I shall be gracious, and I shall be merciful to whom I shall be merciful."</a:t>
            </a:r>
            <a:r>
              <a:rPr lang="en-US" sz="1800" i="0" u="none" strike="noStrike">
                <a:solidFill>
                  <a:srgbClr val="FFC000"/>
                </a:solidFill>
                <a:effectLst/>
                <a:latin typeface="Arial" panose="020B0604020202020204" pitchFamily="34" charset="0"/>
              </a:rPr>
              <a:t> Variantly: Let Him grant you grace in the eyes of man, as it is written (</a:t>
            </a:r>
            <a:r>
              <a:rPr lang="en-US" sz="1800" i="0" u="none" strike="noStrike">
                <a:solidFill>
                  <a:srgbClr val="00B0F0"/>
                </a:solidFill>
                <a:effectLst/>
                <a:latin typeface="Arial" panose="020B0604020202020204" pitchFamily="34" charset="0"/>
              </a:rPr>
              <a:t>Bereshit 39:21</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"And He granted him grace in the eyes of the overseer of the prison,"</a:t>
            </a:r>
            <a:r>
              <a:rPr lang="en-US" sz="1800" i="0" u="none" strike="noStrike">
                <a:solidFill>
                  <a:srgbClr val="FFC000"/>
                </a:solidFill>
                <a:effectLst/>
                <a:latin typeface="Arial" panose="020B0604020202020204" pitchFamily="34" charset="0"/>
              </a:rPr>
              <a:t> and (</a:t>
            </a:r>
            <a:r>
              <a:rPr lang="en-US" sz="1800" i="0" u="none" strike="noStrike">
                <a:solidFill>
                  <a:srgbClr val="00B0F0"/>
                </a:solidFill>
                <a:effectLst/>
                <a:latin typeface="Arial" panose="020B0604020202020204" pitchFamily="34" charset="0"/>
              </a:rPr>
              <a:t>Esther 2:14</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"And Esther found favor in the eyes of all who saw her,"</a:t>
            </a:r>
            <a:r>
              <a:rPr lang="en-US" sz="1800" i="0" u="none" strike="noStrike">
                <a:solidFill>
                  <a:srgbClr val="FFC000"/>
                </a:solidFill>
                <a:effectLst/>
                <a:latin typeface="Arial" panose="020B0604020202020204" pitchFamily="34" charset="0"/>
              </a:rPr>
              <a:t> and (</a:t>
            </a:r>
            <a:r>
              <a:rPr lang="en-US" sz="1800" i="0" u="none" strike="noStrike">
                <a:solidFill>
                  <a:srgbClr val="00B0F0"/>
                </a:solidFill>
                <a:effectLst/>
                <a:latin typeface="Arial" panose="020B0604020202020204" pitchFamily="34" charset="0"/>
              </a:rPr>
              <a:t>Daniel 1:9</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"And G-d granted Daniel grace and mercy," </a:t>
            </a:r>
            <a:r>
              <a:rPr lang="en-US" sz="1800" i="0" u="none" strike="noStrike">
                <a:solidFill>
                  <a:srgbClr val="FFC000"/>
                </a:solidFill>
                <a:effectLst/>
                <a:latin typeface="Arial" panose="020B0604020202020204" pitchFamily="34" charset="0"/>
              </a:rPr>
              <a:t>and (</a:t>
            </a:r>
            <a:r>
              <a:rPr lang="en-US" sz="1800" i="0" u="none" strike="noStrike">
                <a:solidFill>
                  <a:srgbClr val="00B0F0"/>
                </a:solidFill>
                <a:effectLst/>
                <a:latin typeface="Arial" panose="020B0604020202020204" pitchFamily="34" charset="0"/>
              </a:rPr>
              <a:t>Proverbs 3:4</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"You will find favor and goodly wisdom in the eyes of G-d and man."</a:t>
            </a:r>
            <a:r>
              <a:rPr lang="en-US" sz="1800" i="0" u="none" strike="noStrike">
                <a:solidFill>
                  <a:srgbClr val="FFC000"/>
                </a:solidFill>
                <a:effectLst/>
                <a:latin typeface="Arial" panose="020B0604020202020204" pitchFamily="34" charset="0"/>
              </a:rPr>
              <a:t> Variantly: </a:t>
            </a:r>
            <a:r>
              <a:rPr lang="en-US" sz="1800" i="0" u="none" strike="noStrike">
                <a:solidFill>
                  <a:srgbClr val="00B0F0"/>
                </a:solidFill>
                <a:effectLst/>
                <a:latin typeface="Arial" panose="020B0604020202020204" pitchFamily="34" charset="0"/>
              </a:rPr>
              <a:t>"and be gracious to you"</a:t>
            </a:r>
            <a:r>
              <a:rPr lang="en-US" sz="1800" i="0" u="none" strike="noStrike">
                <a:solidFill>
                  <a:srgbClr val="FFC000"/>
                </a:solidFill>
                <a:effectLst/>
                <a:latin typeface="Arial" panose="020B0604020202020204" pitchFamily="34" charset="0"/>
              </a:rPr>
              <a:t>: with understanding, insight, mussar, and wisdom. Variantly: </a:t>
            </a:r>
            <a:r>
              <a:rPr lang="en-US" sz="1800" i="0" u="none" strike="noStrike">
                <a:solidFill>
                  <a:srgbClr val="00B0F0"/>
                </a:solidFill>
                <a:effectLst/>
                <a:latin typeface="Arial" panose="020B0604020202020204" pitchFamily="34" charset="0"/>
              </a:rPr>
              <a:t>"and be gracious to you"</a:t>
            </a:r>
            <a:r>
              <a:rPr lang="en-US" sz="1800" i="0" u="none" strike="noStrike">
                <a:solidFill>
                  <a:srgbClr val="FFC000"/>
                </a:solidFill>
                <a:effectLst/>
                <a:latin typeface="Arial" panose="020B0604020202020204" pitchFamily="34" charset="0"/>
              </a:rPr>
              <a:t>: in Torah study, as it is written (</a:t>
            </a:r>
            <a:r>
              <a:rPr lang="en-US" sz="1800" i="0" u="none" strike="noStrike">
                <a:solidFill>
                  <a:srgbClr val="00B0F0"/>
                </a:solidFill>
                <a:effectLst/>
                <a:latin typeface="Arial" panose="020B0604020202020204" pitchFamily="34" charset="0"/>
              </a:rPr>
              <a:t>Proverbs 4:9</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"It (Torah) will set a chaplet of grace upon your head," </a:t>
            </a:r>
            <a:r>
              <a:rPr lang="en-US" sz="1800" i="0" u="none" strike="noStrike">
                <a:solidFill>
                  <a:srgbClr val="FFC000"/>
                </a:solidFill>
                <a:effectLst/>
                <a:latin typeface="Arial" panose="020B0604020202020204" pitchFamily="34" charset="0"/>
              </a:rPr>
              <a:t>and (</a:t>
            </a:r>
            <a:r>
              <a:rPr lang="en-US" sz="1800" i="0" u="none" strike="noStrike">
                <a:solidFill>
                  <a:srgbClr val="00B0F0"/>
                </a:solidFill>
                <a:effectLst/>
                <a:latin typeface="Arial" panose="020B0604020202020204" pitchFamily="34" charset="0"/>
              </a:rPr>
              <a:t>Ibid. 1:9</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"For they (words of Torah) are a chaplet of grace to your head and a necklace to your throat." </a:t>
            </a:r>
            <a:r>
              <a:rPr lang="en-US" sz="1800" i="0" u="none" strike="noStrike">
                <a:solidFill>
                  <a:srgbClr val="FFC000"/>
                </a:solidFill>
                <a:effectLst/>
                <a:latin typeface="Arial" panose="020B0604020202020204" pitchFamily="34" charset="0"/>
              </a:rPr>
              <a:t>Variantly: </a:t>
            </a:r>
            <a:r>
              <a:rPr lang="en-US" sz="1800" i="0" u="none" strike="noStrike">
                <a:solidFill>
                  <a:srgbClr val="00B0F0"/>
                </a:solidFill>
                <a:effectLst/>
                <a:latin typeface="Arial" panose="020B0604020202020204" pitchFamily="34" charset="0"/>
              </a:rPr>
              <a:t>"and be gracious to you": </a:t>
            </a:r>
            <a:r>
              <a:rPr lang="en-US" sz="1800" i="0" u="none" strike="noStrike">
                <a:solidFill>
                  <a:srgbClr val="FFC000"/>
                </a:solidFill>
                <a:effectLst/>
                <a:latin typeface="Arial" panose="020B0604020202020204" pitchFamily="34" charset="0"/>
              </a:rPr>
              <a:t>with gifts of </a:t>
            </a:r>
            <a:r>
              <a:rPr lang="en-US" sz="1800" i="0" u="none" strike="noStrike">
                <a:solidFill>
                  <a:srgbClr val="00B0F0"/>
                </a:solidFill>
                <a:effectLst/>
                <a:latin typeface="Arial" panose="020B0604020202020204" pitchFamily="34" charset="0"/>
              </a:rPr>
              <a:t>"grace," </a:t>
            </a:r>
            <a:r>
              <a:rPr lang="en-US" sz="1800" i="0" u="none" strike="noStrike">
                <a:solidFill>
                  <a:srgbClr val="FFC000"/>
                </a:solidFill>
                <a:effectLst/>
                <a:latin typeface="Arial" panose="020B0604020202020204" pitchFamily="34" charset="0"/>
              </a:rPr>
              <a:t>as it is written (</a:t>
            </a:r>
            <a:r>
              <a:rPr lang="en-US" sz="1800" i="0" u="none" strike="noStrike">
                <a:solidFill>
                  <a:srgbClr val="00B0F0"/>
                </a:solidFill>
                <a:effectLst/>
                <a:latin typeface="Arial" panose="020B0604020202020204" pitchFamily="34" charset="0"/>
              </a:rPr>
              <a:t>Psalms 123:2</a:t>
            </a:r>
            <a:r>
              <a:rPr lang="en-US" sz="1800" i="0" u="none" strike="noStrike">
                <a:solidFill>
                  <a:srgbClr val="FFC000"/>
                </a:solidFill>
                <a:effectLst/>
                <a:latin typeface="Arial" panose="020B0604020202020204" pitchFamily="34" charset="0"/>
              </a:rPr>
              <a:t>) </a:t>
            </a:r>
            <a:r>
              <a:rPr lang="en-US" sz="1800" i="0" u="none" strike="noStrike">
                <a:solidFill>
                  <a:srgbClr val="00B0F0"/>
                </a:solidFill>
                <a:effectLst/>
                <a:latin typeface="Arial" panose="020B0604020202020204" pitchFamily="34" charset="0"/>
              </a:rPr>
              <a:t>"Behold, as the eyes of servants to their masters; as the eyes of a maidservant to the hand of her mistress, so are our eyes to the L-rd our G-d, until He grants us grace," </a:t>
            </a:r>
            <a:r>
              <a:rPr lang="en-US" sz="1800" i="0" u="none" strike="noStrike">
                <a:solidFill>
                  <a:srgbClr val="FFC000"/>
                </a:solidFill>
                <a:effectLst/>
                <a:latin typeface="Arial" panose="020B0604020202020204" pitchFamily="34" charset="0"/>
              </a:rPr>
              <a:t>and (</a:t>
            </a:r>
            <a:r>
              <a:rPr lang="en-US" sz="1800" i="0" u="none" strike="noStrike">
                <a:solidFill>
                  <a:srgbClr val="00B0F0"/>
                </a:solidFill>
                <a:effectLst/>
                <a:latin typeface="Arial" panose="020B0604020202020204" pitchFamily="34" charset="0"/>
              </a:rPr>
              <a:t>Ibid. 3</a:t>
            </a:r>
            <a:r>
              <a:rPr lang="en-US" sz="1800" i="0" u="none" strike="noStrike">
                <a:solidFill>
                  <a:srgbClr val="FFC000"/>
                </a:solidFill>
                <a:effectLst/>
                <a:latin typeface="Arial" panose="020B0604020202020204" pitchFamily="34" charset="0"/>
              </a:rPr>
              <a:t>) "Grant us grace, O L-rd, grant us grace, for we are fully sated with contempt, and (</a:t>
            </a:r>
            <a:r>
              <a:rPr lang="en-US" sz="1800" i="0" u="none" strike="noStrike">
                <a:solidFill>
                  <a:srgbClr val="00B0F0"/>
                </a:solidFill>
                <a:effectLst/>
                <a:latin typeface="Arial" panose="020B0604020202020204" pitchFamily="34" charset="0"/>
              </a:rPr>
              <a:t>Isaiah 33</a:t>
            </a:r>
            <a:r>
              <a:rPr lang="en-US" sz="1800" i="0" u="none" strike="noStrike">
                <a:solidFill>
                  <a:srgbClr val="FFC000"/>
                </a:solidFill>
                <a:effectLst/>
                <a:latin typeface="Arial" panose="020B0604020202020204" pitchFamily="34" charset="0"/>
              </a:rPr>
              <a:t>:2) </a:t>
            </a:r>
            <a:r>
              <a:rPr lang="en-US" sz="1800" i="0" u="none" strike="noStrike">
                <a:solidFill>
                  <a:srgbClr val="00B0F0"/>
                </a:solidFill>
                <a:effectLst/>
                <a:latin typeface="Arial" panose="020B0604020202020204" pitchFamily="34" charset="0"/>
              </a:rPr>
              <a:t>"O L-rd, grant us grace, for in You have we hoped."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8767EDF-F00B-43C7-A5A3-013D1DFDCBD0}"/>
                  </a:ext>
                </a:extLst>
              </p14:cNvPr>
              <p14:cNvContentPartPr/>
              <p14:nvPr/>
            </p14:nvContentPartPr>
            <p14:xfrm>
              <a:off x="9369621" y="2235684"/>
              <a:ext cx="877680" cy="57600"/>
            </p14:xfrm>
          </p:contentPart>
        </mc:Choice>
        <mc:Fallback xmlns="">
          <p:pic>
            <p:nvPicPr>
              <p:cNvPr id="2" name="Ink 1">
                <a:extLst>
                  <a:ext uri="{FF2B5EF4-FFF2-40B4-BE49-F238E27FC236}">
                    <a16:creationId xmlns:a16="http://schemas.microsoft.com/office/drawing/2014/main" id="{A8767EDF-F00B-43C7-A5A3-013D1DFDCBD0}"/>
                  </a:ext>
                </a:extLst>
              </p:cNvPr>
              <p:cNvPicPr/>
              <p:nvPr/>
            </p:nvPicPr>
            <p:blipFill>
              <a:blip r:embed="rId5"/>
              <a:stretch>
                <a:fillRect/>
              </a:stretch>
            </p:blipFill>
            <p:spPr>
              <a:xfrm>
                <a:off x="9351621" y="2218044"/>
                <a:ext cx="913320" cy="93240"/>
              </a:xfrm>
              <a:prstGeom prst="rect">
                <a:avLst/>
              </a:prstGeom>
            </p:spPr>
          </p:pic>
        </mc:Fallback>
      </mc:AlternateContent>
    </p:spTree>
    <p:extLst>
      <p:ext uri="{BB962C8B-B14F-4D97-AF65-F5344CB8AC3E}">
        <p14:creationId xmlns:p14="http://schemas.microsoft.com/office/powerpoint/2010/main" val="237123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55707" y="0"/>
            <a:ext cx="9446752" cy="6475029"/>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E5EDDFF-DA84-FB4D-24A1-E30ED8FA8D20}"/>
              </a:ext>
            </a:extLst>
          </p:cNvPr>
          <p:cNvSpPr txBox="1"/>
          <p:nvPr/>
        </p:nvSpPr>
        <p:spPr>
          <a:xfrm>
            <a:off x="663811" y="316738"/>
            <a:ext cx="8630543" cy="5416868"/>
          </a:xfrm>
          <a:prstGeom prst="rect">
            <a:avLst/>
          </a:prstGeom>
          <a:noFill/>
        </p:spPr>
        <p:txBody>
          <a:bodyPr wrap="square">
            <a:spAutoFit/>
          </a:bodyPr>
          <a:lstStyle/>
          <a:p>
            <a:pPr algn="r" rtl="0">
              <a:spcBef>
                <a:spcPts val="0"/>
              </a:spcBef>
              <a:spcAft>
                <a:spcPts val="0"/>
              </a:spcAft>
            </a:pPr>
            <a:r>
              <a:rPr lang="he-IL" sz="2800" b="1" i="0" u="none" strike="noStrike">
                <a:solidFill>
                  <a:srgbClr val="FFFF00"/>
                </a:solidFill>
                <a:effectLst/>
                <a:latin typeface="Arial" panose="020B0604020202020204" pitchFamily="34" charset="0"/>
                <a:cs typeface="+mj-cs"/>
              </a:rPr>
              <a:t>ספר שמות פרק לד</a:t>
            </a:r>
          </a:p>
          <a:p>
            <a:pPr algn="r" rtl="0">
              <a:spcBef>
                <a:spcPts val="0"/>
              </a:spcBef>
              <a:spcAft>
                <a:spcPts val="0"/>
              </a:spcAft>
            </a:pPr>
            <a:r>
              <a:rPr lang="he-IL" sz="2800" i="0" u="none" strike="noStrike">
                <a:solidFill>
                  <a:srgbClr val="FFFF00"/>
                </a:solidFill>
                <a:effectLst/>
                <a:latin typeface="Arial" panose="020B0604020202020204" pitchFamily="34" charset="0"/>
                <a:cs typeface="+mj-cs"/>
              </a:rPr>
              <a:t>ו   וַיַּעֲבֹר יְהוָֹה | עַל-פָּנָיו וַיִּקְרָא יְהוָֹה | יְהֹוָה אֵל רַחוּם וְחַנּוּן אֶרֶךְ אַפַּיִם וְרַב-חֶסֶד וֶאֱמֶת: ז   נֹצֵר חֶסֶד לָאֲלָפִים נֹשֵֹא עָוֹן וָפֶשַׁע וְחַטָּאָה וְנַקֵּה לֹא יְנַקֶּה פֹּקֵד | עֲוֹן אָבוֹת עַל-בָּנִים וְעַל-בְּנֵי בָנִים עַל-שִׁלֵּשִׁים וְעַל-רִבֵּעִים: </a:t>
            </a:r>
          </a:p>
          <a:p>
            <a:pPr rtl="0">
              <a:spcBef>
                <a:spcPts val="0"/>
              </a:spcBef>
              <a:spcAft>
                <a:spcPts val="0"/>
              </a:spcAft>
            </a:pPr>
            <a:endParaRPr lang="he-IL" sz="1800" b="1" i="0" u="none" strike="noStrike">
              <a:solidFill>
                <a:srgbClr val="FFC000"/>
              </a:solidFill>
              <a:effectLst/>
              <a:latin typeface="Arial" panose="020B0604020202020204" pitchFamily="34" charset="0"/>
            </a:endParaRPr>
          </a:p>
          <a:p>
            <a:pPr rtl="0">
              <a:spcBef>
                <a:spcPts val="0"/>
              </a:spcBef>
              <a:spcAft>
                <a:spcPts val="0"/>
              </a:spcAft>
            </a:pPr>
            <a:r>
              <a:rPr lang="en-US" sz="2400" b="1" i="0" u="none" strike="noStrike">
                <a:solidFill>
                  <a:srgbClr val="FFC000"/>
                </a:solidFill>
                <a:effectLst/>
                <a:latin typeface="Arial" panose="020B0604020202020204" pitchFamily="34" charset="0"/>
              </a:rPr>
              <a:t>Shemot / Exodus 34:6-7</a:t>
            </a:r>
          </a:p>
          <a:p>
            <a:pPr rtl="0">
              <a:spcBef>
                <a:spcPts val="0"/>
              </a:spcBef>
              <a:spcAft>
                <a:spcPts val="0"/>
              </a:spcAft>
            </a:pPr>
            <a:r>
              <a:rPr lang="en-US" sz="2400" i="0" u="none" strike="noStrike">
                <a:solidFill>
                  <a:srgbClr val="FFC000"/>
                </a:solidFill>
                <a:effectLst/>
                <a:latin typeface="Arial" panose="020B0604020202020204" pitchFamily="34" charset="0"/>
              </a:rPr>
              <a:t>34:6 And the LORD passed by before him, and proclaimed, The LORD, The LORD God, merciful and gracious, longsuffering, and abundant in goodness and truth, 34:7 Keeping mercy for thousands, forgiving iniquity and transgression and sin, and that will by no means clear the guilty; visiting the iniquity of the fathers upon the children, and upon the children’s children, unto the third and to the fourth generation. (KJV)</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983B363-C0AD-4CA1-25AA-314DA4023119}"/>
                  </a:ext>
                </a:extLst>
              </p14:cNvPr>
              <p14:cNvContentPartPr/>
              <p14:nvPr/>
            </p14:nvContentPartPr>
            <p14:xfrm>
              <a:off x="6349941" y="1190964"/>
              <a:ext cx="2398680" cy="77040"/>
            </p14:xfrm>
          </p:contentPart>
        </mc:Choice>
        <mc:Fallback xmlns="">
          <p:pic>
            <p:nvPicPr>
              <p:cNvPr id="2" name="Ink 1">
                <a:extLst>
                  <a:ext uri="{FF2B5EF4-FFF2-40B4-BE49-F238E27FC236}">
                    <a16:creationId xmlns:a16="http://schemas.microsoft.com/office/drawing/2014/main" id="{0983B363-C0AD-4CA1-25AA-314DA4023119}"/>
                  </a:ext>
                </a:extLst>
              </p:cNvPr>
              <p:cNvPicPr/>
              <p:nvPr/>
            </p:nvPicPr>
            <p:blipFill>
              <a:blip r:embed="rId5"/>
              <a:stretch>
                <a:fillRect/>
              </a:stretch>
            </p:blipFill>
            <p:spPr>
              <a:xfrm>
                <a:off x="6331941" y="1173324"/>
                <a:ext cx="2434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74A5CE07-85A0-6B67-FE37-187459EE6B8B}"/>
                  </a:ext>
                </a:extLst>
              </p14:cNvPr>
              <p14:cNvContentPartPr/>
              <p14:nvPr/>
            </p14:nvContentPartPr>
            <p14:xfrm>
              <a:off x="4079061" y="1197084"/>
              <a:ext cx="2230200" cy="105120"/>
            </p14:xfrm>
          </p:contentPart>
        </mc:Choice>
        <mc:Fallback xmlns="">
          <p:pic>
            <p:nvPicPr>
              <p:cNvPr id="3" name="Ink 2">
                <a:extLst>
                  <a:ext uri="{FF2B5EF4-FFF2-40B4-BE49-F238E27FC236}">
                    <a16:creationId xmlns:a16="http://schemas.microsoft.com/office/drawing/2014/main" id="{74A5CE07-85A0-6B67-FE37-187459EE6B8B}"/>
                  </a:ext>
                </a:extLst>
              </p:cNvPr>
              <p:cNvPicPr/>
              <p:nvPr/>
            </p:nvPicPr>
            <p:blipFill>
              <a:blip r:embed="rId7"/>
              <a:stretch>
                <a:fillRect/>
              </a:stretch>
            </p:blipFill>
            <p:spPr>
              <a:xfrm>
                <a:off x="4061421" y="1179444"/>
                <a:ext cx="2265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CA4F387-3437-60F5-D8B4-084C90D2DCBD}"/>
                  </a:ext>
                </a:extLst>
              </p14:cNvPr>
              <p14:cNvContentPartPr/>
              <p14:nvPr/>
            </p14:nvContentPartPr>
            <p14:xfrm>
              <a:off x="3087261" y="1208964"/>
              <a:ext cx="623520" cy="49320"/>
            </p14:xfrm>
          </p:contentPart>
        </mc:Choice>
        <mc:Fallback xmlns="">
          <p:pic>
            <p:nvPicPr>
              <p:cNvPr id="5" name="Ink 4">
                <a:extLst>
                  <a:ext uri="{FF2B5EF4-FFF2-40B4-BE49-F238E27FC236}">
                    <a16:creationId xmlns:a16="http://schemas.microsoft.com/office/drawing/2014/main" id="{3CA4F387-3437-60F5-D8B4-084C90D2DCBD}"/>
                  </a:ext>
                </a:extLst>
              </p:cNvPr>
              <p:cNvPicPr/>
              <p:nvPr/>
            </p:nvPicPr>
            <p:blipFill>
              <a:blip r:embed="rId9"/>
              <a:stretch>
                <a:fillRect/>
              </a:stretch>
            </p:blipFill>
            <p:spPr>
              <a:xfrm>
                <a:off x="3069621" y="1190964"/>
                <a:ext cx="659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BF075A3-2011-4383-4737-23D4168905BB}"/>
                  </a:ext>
                </a:extLst>
              </p14:cNvPr>
              <p14:cNvContentPartPr/>
              <p14:nvPr/>
            </p14:nvContentPartPr>
            <p14:xfrm>
              <a:off x="2309661" y="1187724"/>
              <a:ext cx="678240" cy="79560"/>
            </p14:xfrm>
          </p:contentPart>
        </mc:Choice>
        <mc:Fallback xmlns="">
          <p:pic>
            <p:nvPicPr>
              <p:cNvPr id="7" name="Ink 6">
                <a:extLst>
                  <a:ext uri="{FF2B5EF4-FFF2-40B4-BE49-F238E27FC236}">
                    <a16:creationId xmlns:a16="http://schemas.microsoft.com/office/drawing/2014/main" id="{2BF075A3-2011-4383-4737-23D4168905BB}"/>
                  </a:ext>
                </a:extLst>
              </p:cNvPr>
              <p:cNvPicPr/>
              <p:nvPr/>
            </p:nvPicPr>
            <p:blipFill>
              <a:blip r:embed="rId11"/>
              <a:stretch>
                <a:fillRect/>
              </a:stretch>
            </p:blipFill>
            <p:spPr>
              <a:xfrm>
                <a:off x="2291661" y="1169724"/>
                <a:ext cx="713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1AD7A14-6D13-B529-1B4C-C066D6600CC5}"/>
                  </a:ext>
                </a:extLst>
              </p14:cNvPr>
              <p14:cNvContentPartPr/>
              <p14:nvPr/>
            </p14:nvContentPartPr>
            <p14:xfrm>
              <a:off x="1076661" y="1175844"/>
              <a:ext cx="1172520" cy="117720"/>
            </p14:xfrm>
          </p:contentPart>
        </mc:Choice>
        <mc:Fallback xmlns="">
          <p:pic>
            <p:nvPicPr>
              <p:cNvPr id="9" name="Ink 8">
                <a:extLst>
                  <a:ext uri="{FF2B5EF4-FFF2-40B4-BE49-F238E27FC236}">
                    <a16:creationId xmlns:a16="http://schemas.microsoft.com/office/drawing/2014/main" id="{91AD7A14-6D13-B529-1B4C-C066D6600CC5}"/>
                  </a:ext>
                </a:extLst>
              </p:cNvPr>
              <p:cNvPicPr/>
              <p:nvPr/>
            </p:nvPicPr>
            <p:blipFill>
              <a:blip r:embed="rId13"/>
              <a:stretch>
                <a:fillRect/>
              </a:stretch>
            </p:blipFill>
            <p:spPr>
              <a:xfrm>
                <a:off x="1059021" y="1158204"/>
                <a:ext cx="1208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5E7B0A6-C7F3-90B7-BA8F-48885A565A2B}"/>
                  </a:ext>
                </a:extLst>
              </p14:cNvPr>
              <p14:cNvContentPartPr/>
              <p14:nvPr/>
            </p14:nvContentPartPr>
            <p14:xfrm>
              <a:off x="7286301" y="1642764"/>
              <a:ext cx="1859400" cy="122760"/>
            </p14:xfrm>
          </p:contentPart>
        </mc:Choice>
        <mc:Fallback xmlns="">
          <p:pic>
            <p:nvPicPr>
              <p:cNvPr id="11" name="Ink 10">
                <a:extLst>
                  <a:ext uri="{FF2B5EF4-FFF2-40B4-BE49-F238E27FC236}">
                    <a16:creationId xmlns:a16="http://schemas.microsoft.com/office/drawing/2014/main" id="{95E7B0A6-C7F3-90B7-BA8F-48885A565A2B}"/>
                  </a:ext>
                </a:extLst>
              </p:cNvPr>
              <p:cNvPicPr/>
              <p:nvPr/>
            </p:nvPicPr>
            <p:blipFill>
              <a:blip r:embed="rId15"/>
              <a:stretch>
                <a:fillRect/>
              </a:stretch>
            </p:blipFill>
            <p:spPr>
              <a:xfrm>
                <a:off x="7268661" y="1625124"/>
                <a:ext cx="1895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6B68DEAA-AE25-7C93-AE2F-50448634B80C}"/>
                  </a:ext>
                </a:extLst>
              </p14:cNvPr>
              <p14:cNvContentPartPr/>
              <p14:nvPr/>
            </p14:nvContentPartPr>
            <p14:xfrm>
              <a:off x="4798341" y="1574004"/>
              <a:ext cx="2085480" cy="137880"/>
            </p14:xfrm>
          </p:contentPart>
        </mc:Choice>
        <mc:Fallback xmlns="">
          <p:pic>
            <p:nvPicPr>
              <p:cNvPr id="12" name="Ink 11">
                <a:extLst>
                  <a:ext uri="{FF2B5EF4-FFF2-40B4-BE49-F238E27FC236}">
                    <a16:creationId xmlns:a16="http://schemas.microsoft.com/office/drawing/2014/main" id="{6B68DEAA-AE25-7C93-AE2F-50448634B80C}"/>
                  </a:ext>
                </a:extLst>
              </p:cNvPr>
              <p:cNvPicPr/>
              <p:nvPr/>
            </p:nvPicPr>
            <p:blipFill>
              <a:blip r:embed="rId17"/>
              <a:stretch>
                <a:fillRect/>
              </a:stretch>
            </p:blipFill>
            <p:spPr>
              <a:xfrm>
                <a:off x="4780341" y="1556364"/>
                <a:ext cx="2121120" cy="173520"/>
              </a:xfrm>
              <a:prstGeom prst="rect">
                <a:avLst/>
              </a:prstGeom>
            </p:spPr>
          </p:pic>
        </mc:Fallback>
      </mc:AlternateContent>
      <p:grpSp>
        <p:nvGrpSpPr>
          <p:cNvPr id="15" name="Group 14">
            <a:extLst>
              <a:ext uri="{FF2B5EF4-FFF2-40B4-BE49-F238E27FC236}">
                <a16:creationId xmlns:a16="http://schemas.microsoft.com/office/drawing/2014/main" id="{46813369-FBEC-EC4B-D910-6D4FAA28E583}"/>
              </a:ext>
            </a:extLst>
          </p:cNvPr>
          <p:cNvGrpSpPr/>
          <p:nvPr/>
        </p:nvGrpSpPr>
        <p:grpSpPr>
          <a:xfrm>
            <a:off x="2245221" y="1586964"/>
            <a:ext cx="2419920" cy="87120"/>
            <a:chOff x="2245221" y="1586964"/>
            <a:chExt cx="2419920" cy="87120"/>
          </a:xfrm>
        </p:grpSpPr>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DD9340C4-50C2-EA69-CCC5-02211A8BFC2C}"/>
                    </a:ext>
                  </a:extLst>
                </p14:cNvPr>
                <p14:cNvContentPartPr/>
                <p14:nvPr/>
              </p14:nvContentPartPr>
              <p14:xfrm>
                <a:off x="3096621" y="1631604"/>
                <a:ext cx="1568520" cy="42480"/>
              </p14:xfrm>
            </p:contentPart>
          </mc:Choice>
          <mc:Fallback xmlns="">
            <p:pic>
              <p:nvPicPr>
                <p:cNvPr id="13" name="Ink 12">
                  <a:extLst>
                    <a:ext uri="{FF2B5EF4-FFF2-40B4-BE49-F238E27FC236}">
                      <a16:creationId xmlns:a16="http://schemas.microsoft.com/office/drawing/2014/main" id="{DD9340C4-50C2-EA69-CCC5-02211A8BFC2C}"/>
                    </a:ext>
                  </a:extLst>
                </p:cNvPr>
                <p:cNvPicPr/>
                <p:nvPr/>
              </p:nvPicPr>
              <p:blipFill>
                <a:blip r:embed="rId19"/>
                <a:stretch>
                  <a:fillRect/>
                </a:stretch>
              </p:blipFill>
              <p:spPr>
                <a:xfrm>
                  <a:off x="3078621" y="1613964"/>
                  <a:ext cx="1604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2D11016D-9574-4337-79D1-BD1F6365BADD}"/>
                    </a:ext>
                  </a:extLst>
                </p14:cNvPr>
                <p14:cNvContentPartPr/>
                <p14:nvPr/>
              </p14:nvContentPartPr>
              <p14:xfrm>
                <a:off x="2245221" y="1586964"/>
                <a:ext cx="745920" cy="71640"/>
              </p14:xfrm>
            </p:contentPart>
          </mc:Choice>
          <mc:Fallback xmlns="">
            <p:pic>
              <p:nvPicPr>
                <p:cNvPr id="14" name="Ink 13">
                  <a:extLst>
                    <a:ext uri="{FF2B5EF4-FFF2-40B4-BE49-F238E27FC236}">
                      <a16:creationId xmlns:a16="http://schemas.microsoft.com/office/drawing/2014/main" id="{2D11016D-9574-4337-79D1-BD1F6365BADD}"/>
                    </a:ext>
                  </a:extLst>
                </p:cNvPr>
                <p:cNvPicPr/>
                <p:nvPr/>
              </p:nvPicPr>
              <p:blipFill>
                <a:blip r:embed="rId21"/>
                <a:stretch>
                  <a:fillRect/>
                </a:stretch>
              </p:blipFill>
              <p:spPr>
                <a:xfrm>
                  <a:off x="2227221" y="1569324"/>
                  <a:ext cx="781560" cy="107280"/>
                </a:xfrm>
                <a:prstGeom prst="rect">
                  <a:avLst/>
                </a:prstGeom>
              </p:spPr>
            </p:pic>
          </mc:Fallback>
        </mc:AlternateContent>
      </p:grpSp>
      <p:grpSp>
        <p:nvGrpSpPr>
          <p:cNvPr id="21" name="Group 20">
            <a:extLst>
              <a:ext uri="{FF2B5EF4-FFF2-40B4-BE49-F238E27FC236}">
                <a16:creationId xmlns:a16="http://schemas.microsoft.com/office/drawing/2014/main" id="{C6489643-566A-DB44-3178-DCB3CDA94985}"/>
              </a:ext>
            </a:extLst>
          </p:cNvPr>
          <p:cNvGrpSpPr/>
          <p:nvPr/>
        </p:nvGrpSpPr>
        <p:grpSpPr>
          <a:xfrm>
            <a:off x="1390941" y="2050644"/>
            <a:ext cx="6438240" cy="138960"/>
            <a:chOff x="1390941" y="2050644"/>
            <a:chExt cx="6438240" cy="13896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04508544-1FD5-BFEE-2B56-6E21F2209965}"/>
                    </a:ext>
                  </a:extLst>
                </p14:cNvPr>
                <p14:cNvContentPartPr/>
                <p14:nvPr/>
              </p14:nvContentPartPr>
              <p14:xfrm>
                <a:off x="7095501" y="2088804"/>
                <a:ext cx="733680" cy="87480"/>
              </p14:xfrm>
            </p:contentPart>
          </mc:Choice>
          <mc:Fallback xmlns="">
            <p:pic>
              <p:nvPicPr>
                <p:cNvPr id="16" name="Ink 15">
                  <a:extLst>
                    <a:ext uri="{FF2B5EF4-FFF2-40B4-BE49-F238E27FC236}">
                      <a16:creationId xmlns:a16="http://schemas.microsoft.com/office/drawing/2014/main" id="{04508544-1FD5-BFEE-2B56-6E21F2209965}"/>
                    </a:ext>
                  </a:extLst>
                </p:cNvPr>
                <p:cNvPicPr/>
                <p:nvPr/>
              </p:nvPicPr>
              <p:blipFill>
                <a:blip r:embed="rId23"/>
                <a:stretch>
                  <a:fillRect/>
                </a:stretch>
              </p:blipFill>
              <p:spPr>
                <a:xfrm>
                  <a:off x="7077501" y="2070804"/>
                  <a:ext cx="769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944FDF35-4CF2-B37F-D846-9B017846419D}"/>
                    </a:ext>
                  </a:extLst>
                </p14:cNvPr>
                <p14:cNvContentPartPr/>
                <p14:nvPr/>
              </p14:nvContentPartPr>
              <p14:xfrm>
                <a:off x="5829741" y="2109324"/>
                <a:ext cx="861840" cy="62280"/>
              </p14:xfrm>
            </p:contentPart>
          </mc:Choice>
          <mc:Fallback xmlns="">
            <p:pic>
              <p:nvPicPr>
                <p:cNvPr id="17" name="Ink 16">
                  <a:extLst>
                    <a:ext uri="{FF2B5EF4-FFF2-40B4-BE49-F238E27FC236}">
                      <a16:creationId xmlns:a16="http://schemas.microsoft.com/office/drawing/2014/main" id="{944FDF35-4CF2-B37F-D846-9B017846419D}"/>
                    </a:ext>
                  </a:extLst>
                </p:cNvPr>
                <p:cNvPicPr/>
                <p:nvPr/>
              </p:nvPicPr>
              <p:blipFill>
                <a:blip r:embed="rId25"/>
                <a:stretch>
                  <a:fillRect/>
                </a:stretch>
              </p:blipFill>
              <p:spPr>
                <a:xfrm>
                  <a:off x="5811741" y="2091324"/>
                  <a:ext cx="897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57E4B923-2478-4C0A-DD2A-F7D3E722A986}"/>
                    </a:ext>
                  </a:extLst>
                </p14:cNvPr>
                <p14:cNvContentPartPr/>
                <p14:nvPr/>
              </p14:nvContentPartPr>
              <p14:xfrm>
                <a:off x="4050981" y="2085924"/>
                <a:ext cx="1478160" cy="65520"/>
              </p14:xfrm>
            </p:contentPart>
          </mc:Choice>
          <mc:Fallback xmlns="">
            <p:pic>
              <p:nvPicPr>
                <p:cNvPr id="18" name="Ink 17">
                  <a:extLst>
                    <a:ext uri="{FF2B5EF4-FFF2-40B4-BE49-F238E27FC236}">
                      <a16:creationId xmlns:a16="http://schemas.microsoft.com/office/drawing/2014/main" id="{57E4B923-2478-4C0A-DD2A-F7D3E722A986}"/>
                    </a:ext>
                  </a:extLst>
                </p:cNvPr>
                <p:cNvPicPr/>
                <p:nvPr/>
              </p:nvPicPr>
              <p:blipFill>
                <a:blip r:embed="rId27"/>
                <a:stretch>
                  <a:fillRect/>
                </a:stretch>
              </p:blipFill>
              <p:spPr>
                <a:xfrm>
                  <a:off x="4032981" y="2068284"/>
                  <a:ext cx="1513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AD18CE3F-A93A-E3A0-E752-AC4B6A49EBBA}"/>
                    </a:ext>
                  </a:extLst>
                </p14:cNvPr>
                <p14:cNvContentPartPr/>
                <p14:nvPr/>
              </p14:nvContentPartPr>
              <p14:xfrm>
                <a:off x="2855421" y="2063604"/>
                <a:ext cx="1073160" cy="126000"/>
              </p14:xfrm>
            </p:contentPart>
          </mc:Choice>
          <mc:Fallback xmlns="">
            <p:pic>
              <p:nvPicPr>
                <p:cNvPr id="19" name="Ink 18">
                  <a:extLst>
                    <a:ext uri="{FF2B5EF4-FFF2-40B4-BE49-F238E27FC236}">
                      <a16:creationId xmlns:a16="http://schemas.microsoft.com/office/drawing/2014/main" id="{AD18CE3F-A93A-E3A0-E752-AC4B6A49EBBA}"/>
                    </a:ext>
                  </a:extLst>
                </p:cNvPr>
                <p:cNvPicPr/>
                <p:nvPr/>
              </p:nvPicPr>
              <p:blipFill>
                <a:blip r:embed="rId29"/>
                <a:stretch>
                  <a:fillRect/>
                </a:stretch>
              </p:blipFill>
              <p:spPr>
                <a:xfrm>
                  <a:off x="2837781" y="2045964"/>
                  <a:ext cx="1108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E8E144A8-8FB1-E92C-36A4-86F092909D10}"/>
                    </a:ext>
                  </a:extLst>
                </p14:cNvPr>
                <p14:cNvContentPartPr/>
                <p14:nvPr/>
              </p14:nvContentPartPr>
              <p14:xfrm>
                <a:off x="1390941" y="2050644"/>
                <a:ext cx="1110600" cy="49680"/>
              </p14:xfrm>
            </p:contentPart>
          </mc:Choice>
          <mc:Fallback xmlns="">
            <p:pic>
              <p:nvPicPr>
                <p:cNvPr id="20" name="Ink 19">
                  <a:extLst>
                    <a:ext uri="{FF2B5EF4-FFF2-40B4-BE49-F238E27FC236}">
                      <a16:creationId xmlns:a16="http://schemas.microsoft.com/office/drawing/2014/main" id="{E8E144A8-8FB1-E92C-36A4-86F092909D10}"/>
                    </a:ext>
                  </a:extLst>
                </p:cNvPr>
                <p:cNvPicPr/>
                <p:nvPr/>
              </p:nvPicPr>
              <p:blipFill>
                <a:blip r:embed="rId31"/>
                <a:stretch>
                  <a:fillRect/>
                </a:stretch>
              </p:blipFill>
              <p:spPr>
                <a:xfrm>
                  <a:off x="1372941" y="2033004"/>
                  <a:ext cx="1146240" cy="8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D17035E5-0C66-E5F3-86A3-C5FEC5C69F37}"/>
                  </a:ext>
                </a:extLst>
              </p14:cNvPr>
              <p14:cNvContentPartPr/>
              <p14:nvPr/>
            </p14:nvContentPartPr>
            <p14:xfrm>
              <a:off x="7213221" y="1223004"/>
              <a:ext cx="2068560" cy="500040"/>
            </p14:xfrm>
          </p:contentPart>
        </mc:Choice>
        <mc:Fallback xmlns="">
          <p:pic>
            <p:nvPicPr>
              <p:cNvPr id="22" name="Ink 21">
                <a:extLst>
                  <a:ext uri="{FF2B5EF4-FFF2-40B4-BE49-F238E27FC236}">
                    <a16:creationId xmlns:a16="http://schemas.microsoft.com/office/drawing/2014/main" id="{D17035E5-0C66-E5F3-86A3-C5FEC5C69F37}"/>
                  </a:ext>
                </a:extLst>
              </p:cNvPr>
              <p:cNvPicPr/>
              <p:nvPr/>
            </p:nvPicPr>
            <p:blipFill>
              <a:blip r:embed="rId33"/>
              <a:stretch>
                <a:fillRect/>
              </a:stretch>
            </p:blipFill>
            <p:spPr>
              <a:xfrm>
                <a:off x="7195581" y="1205364"/>
                <a:ext cx="2104200" cy="535680"/>
              </a:xfrm>
              <a:prstGeom prst="rect">
                <a:avLst/>
              </a:prstGeom>
            </p:spPr>
          </p:pic>
        </mc:Fallback>
      </mc:AlternateContent>
    </p:spTree>
    <p:extLst>
      <p:ext uri="{BB962C8B-B14F-4D97-AF65-F5344CB8AC3E}">
        <p14:creationId xmlns:p14="http://schemas.microsoft.com/office/powerpoint/2010/main" val="1476245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55707" y="0"/>
            <a:ext cx="9446752" cy="538207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E5EDDFF-DA84-FB4D-24A1-E30ED8FA8D20}"/>
              </a:ext>
            </a:extLst>
          </p:cNvPr>
          <p:cNvSpPr txBox="1"/>
          <p:nvPr/>
        </p:nvSpPr>
        <p:spPr>
          <a:xfrm>
            <a:off x="663811" y="316738"/>
            <a:ext cx="8630543" cy="4093428"/>
          </a:xfrm>
          <a:prstGeom prst="rect">
            <a:avLst/>
          </a:prstGeom>
          <a:noFill/>
        </p:spPr>
        <p:txBody>
          <a:bodyPr wrap="square">
            <a:spAutoFit/>
          </a:bodyPr>
          <a:lstStyle/>
          <a:p>
            <a:pPr algn="r" rtl="0">
              <a:spcBef>
                <a:spcPts val="0"/>
              </a:spcBef>
              <a:spcAft>
                <a:spcPts val="0"/>
              </a:spcAft>
            </a:pPr>
            <a:r>
              <a:rPr lang="he-IL" sz="3600" b="1" i="0" u="none" strike="noStrike">
                <a:solidFill>
                  <a:srgbClr val="FFFF00"/>
                </a:solidFill>
                <a:effectLst/>
                <a:latin typeface="Arial" panose="020B0604020202020204" pitchFamily="34" charset="0"/>
                <a:cs typeface="+mj-cs"/>
              </a:rPr>
              <a:t>ספר תהילים פרק פו</a:t>
            </a:r>
          </a:p>
          <a:p>
            <a:pPr algn="r" rtl="0">
              <a:spcBef>
                <a:spcPts val="0"/>
              </a:spcBef>
              <a:spcAft>
                <a:spcPts val="0"/>
              </a:spcAft>
            </a:pPr>
            <a:r>
              <a:rPr lang="he-IL" sz="3600" i="0" u="none" strike="noStrike">
                <a:solidFill>
                  <a:srgbClr val="FFFF00"/>
                </a:solidFill>
                <a:effectLst/>
                <a:latin typeface="Arial" panose="020B0604020202020204" pitchFamily="34" charset="0"/>
                <a:cs typeface="+mj-cs"/>
              </a:rPr>
              <a:t>טו   וְאַתָּה אֲדֹנָי אֵל-רַחוּם וְחַנּוּן אֶרֶךְ אַפַּיִם וְרַב-חֶסֶד וֶאֱמֶת:</a:t>
            </a:r>
          </a:p>
          <a:p>
            <a:pPr rtl="0">
              <a:spcBef>
                <a:spcPts val="0"/>
              </a:spcBef>
              <a:spcAft>
                <a:spcPts val="0"/>
              </a:spcAft>
            </a:pPr>
            <a:endParaRPr lang="he-IL" sz="2400" b="1" i="0" u="none" strike="noStrike">
              <a:solidFill>
                <a:srgbClr val="FFC000"/>
              </a:solidFill>
              <a:effectLst/>
              <a:latin typeface="Arial" panose="020B0604020202020204" pitchFamily="34" charset="0"/>
            </a:endParaRPr>
          </a:p>
          <a:p>
            <a:pPr rtl="0">
              <a:spcBef>
                <a:spcPts val="0"/>
              </a:spcBef>
              <a:spcAft>
                <a:spcPts val="0"/>
              </a:spcAft>
            </a:pPr>
            <a:r>
              <a:rPr lang="en-US" sz="3200" b="1" i="0" u="none" strike="noStrike">
                <a:solidFill>
                  <a:srgbClr val="FFC000"/>
                </a:solidFill>
                <a:effectLst/>
                <a:latin typeface="Arial" panose="020B0604020202020204" pitchFamily="34" charset="0"/>
              </a:rPr>
              <a:t>Tehillim / Psalm 86:15  </a:t>
            </a:r>
          </a:p>
          <a:p>
            <a:pPr rtl="0">
              <a:spcBef>
                <a:spcPts val="0"/>
              </a:spcBef>
              <a:spcAft>
                <a:spcPts val="0"/>
              </a:spcAft>
            </a:pPr>
            <a:r>
              <a:rPr lang="en-US" sz="3200" i="0" u="none" strike="noStrike">
                <a:solidFill>
                  <a:srgbClr val="FFC000"/>
                </a:solidFill>
                <a:effectLst/>
                <a:latin typeface="Arial" panose="020B0604020202020204" pitchFamily="34" charset="0"/>
              </a:rPr>
              <a:t>86:15 But thou, O Lord, art a God full of compassion, and gracious, Longsuffering, and plenteous in mercy and truth. (KJV)</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96F844A-A4C4-E1DE-4B1A-0473DBE17975}"/>
                  </a:ext>
                </a:extLst>
              </p14:cNvPr>
              <p14:cNvContentPartPr/>
              <p14:nvPr/>
            </p14:nvContentPartPr>
            <p14:xfrm>
              <a:off x="1444941" y="1550604"/>
              <a:ext cx="1372320" cy="91440"/>
            </p14:xfrm>
          </p:contentPart>
        </mc:Choice>
        <mc:Fallback xmlns="">
          <p:pic>
            <p:nvPicPr>
              <p:cNvPr id="2" name="Ink 1">
                <a:extLst>
                  <a:ext uri="{FF2B5EF4-FFF2-40B4-BE49-F238E27FC236}">
                    <a16:creationId xmlns:a16="http://schemas.microsoft.com/office/drawing/2014/main" id="{096F844A-A4C4-E1DE-4B1A-0473DBE17975}"/>
                  </a:ext>
                </a:extLst>
              </p:cNvPr>
              <p:cNvPicPr/>
              <p:nvPr/>
            </p:nvPicPr>
            <p:blipFill>
              <a:blip r:embed="rId5"/>
              <a:stretch>
                <a:fillRect/>
              </a:stretch>
            </p:blipFill>
            <p:spPr>
              <a:xfrm>
                <a:off x="1426941" y="1532964"/>
                <a:ext cx="1407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4D61180-42FC-EFB4-D663-A6146A7E1ED2}"/>
                  </a:ext>
                </a:extLst>
              </p14:cNvPr>
              <p14:cNvContentPartPr/>
              <p14:nvPr/>
            </p14:nvContentPartPr>
            <p14:xfrm>
              <a:off x="8447301" y="2130924"/>
              <a:ext cx="692640" cy="95400"/>
            </p14:xfrm>
          </p:contentPart>
        </mc:Choice>
        <mc:Fallback xmlns="">
          <p:pic>
            <p:nvPicPr>
              <p:cNvPr id="3" name="Ink 2">
                <a:extLst>
                  <a:ext uri="{FF2B5EF4-FFF2-40B4-BE49-F238E27FC236}">
                    <a16:creationId xmlns:a16="http://schemas.microsoft.com/office/drawing/2014/main" id="{24D61180-42FC-EFB4-D663-A6146A7E1ED2}"/>
                  </a:ext>
                </a:extLst>
              </p:cNvPr>
              <p:cNvPicPr/>
              <p:nvPr/>
            </p:nvPicPr>
            <p:blipFill>
              <a:blip r:embed="rId7"/>
              <a:stretch>
                <a:fillRect/>
              </a:stretch>
            </p:blipFill>
            <p:spPr>
              <a:xfrm>
                <a:off x="8429661" y="2112924"/>
                <a:ext cx="728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D910C68-6B91-2DEE-171E-6E6BA654BCA9}"/>
                  </a:ext>
                </a:extLst>
              </p14:cNvPr>
              <p14:cNvContentPartPr/>
              <p14:nvPr/>
            </p14:nvContentPartPr>
            <p14:xfrm>
              <a:off x="8117541" y="1471044"/>
              <a:ext cx="1244520" cy="679680"/>
            </p14:xfrm>
          </p:contentPart>
        </mc:Choice>
        <mc:Fallback xmlns="">
          <p:pic>
            <p:nvPicPr>
              <p:cNvPr id="5" name="Ink 4">
                <a:extLst>
                  <a:ext uri="{FF2B5EF4-FFF2-40B4-BE49-F238E27FC236}">
                    <a16:creationId xmlns:a16="http://schemas.microsoft.com/office/drawing/2014/main" id="{3D910C68-6B91-2DEE-171E-6E6BA654BCA9}"/>
                  </a:ext>
                </a:extLst>
              </p:cNvPr>
              <p:cNvPicPr/>
              <p:nvPr/>
            </p:nvPicPr>
            <p:blipFill>
              <a:blip r:embed="rId9"/>
              <a:stretch>
                <a:fillRect/>
              </a:stretch>
            </p:blipFill>
            <p:spPr>
              <a:xfrm>
                <a:off x="8099901" y="1453404"/>
                <a:ext cx="128016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15E2C02-05AB-8E5C-DA4F-9CE77F375FA4}"/>
                  </a:ext>
                </a:extLst>
              </p14:cNvPr>
              <p14:cNvContentPartPr/>
              <p14:nvPr/>
            </p14:nvContentPartPr>
            <p14:xfrm>
              <a:off x="1356741" y="897924"/>
              <a:ext cx="1578240" cy="687960"/>
            </p14:xfrm>
          </p:contentPart>
        </mc:Choice>
        <mc:Fallback xmlns="">
          <p:pic>
            <p:nvPicPr>
              <p:cNvPr id="7" name="Ink 6">
                <a:extLst>
                  <a:ext uri="{FF2B5EF4-FFF2-40B4-BE49-F238E27FC236}">
                    <a16:creationId xmlns:a16="http://schemas.microsoft.com/office/drawing/2014/main" id="{C15E2C02-05AB-8E5C-DA4F-9CE77F375FA4}"/>
                  </a:ext>
                </a:extLst>
              </p:cNvPr>
              <p:cNvPicPr/>
              <p:nvPr/>
            </p:nvPicPr>
            <p:blipFill>
              <a:blip r:embed="rId11"/>
              <a:stretch>
                <a:fillRect/>
              </a:stretch>
            </p:blipFill>
            <p:spPr>
              <a:xfrm>
                <a:off x="1339101" y="880284"/>
                <a:ext cx="1613880" cy="723600"/>
              </a:xfrm>
              <a:prstGeom prst="rect">
                <a:avLst/>
              </a:prstGeom>
            </p:spPr>
          </p:pic>
        </mc:Fallback>
      </mc:AlternateContent>
    </p:spTree>
    <p:extLst>
      <p:ext uri="{BB962C8B-B14F-4D97-AF65-F5344CB8AC3E}">
        <p14:creationId xmlns:p14="http://schemas.microsoft.com/office/powerpoint/2010/main" val="3614697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55706" y="0"/>
            <a:ext cx="11936293" cy="6475029"/>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E5EDDFF-DA84-FB4D-24A1-E30ED8FA8D20}"/>
              </a:ext>
            </a:extLst>
          </p:cNvPr>
          <p:cNvSpPr txBox="1"/>
          <p:nvPr/>
        </p:nvSpPr>
        <p:spPr>
          <a:xfrm>
            <a:off x="651538" y="195624"/>
            <a:ext cx="11395223" cy="5940088"/>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Sha'ar HaEmunah VeYesod HaChasidut, Entrance to the Gate of Beit Yaakov 1:2</a:t>
            </a:r>
          </a:p>
          <a:p>
            <a:pPr rtl="0">
              <a:spcBef>
                <a:spcPts val="0"/>
              </a:spcBef>
              <a:spcAft>
                <a:spcPts val="0"/>
              </a:spcAft>
            </a:pPr>
            <a:r>
              <a:rPr lang="en-US" i="0" u="none" strike="noStrike">
                <a:solidFill>
                  <a:srgbClr val="00B0F0"/>
                </a:solidFill>
                <a:effectLst/>
                <a:latin typeface="Arial" panose="020B0604020202020204" pitchFamily="34" charset="0"/>
              </a:rPr>
              <a:t>“The beginning of wisdom is the fear of God.” </a:t>
            </a:r>
            <a:r>
              <a:rPr lang="en-US" i="0" u="none" strike="noStrike">
                <a:solidFill>
                  <a:srgbClr val="FFC000"/>
                </a:solidFill>
                <a:effectLst/>
                <a:latin typeface="Arial" panose="020B0604020202020204" pitchFamily="34" charset="0"/>
              </a:rPr>
              <a:t>(</a:t>
            </a:r>
            <a:r>
              <a:rPr lang="en-US" i="0" u="none" strike="noStrike">
                <a:solidFill>
                  <a:srgbClr val="00B0F0"/>
                </a:solidFill>
                <a:effectLst/>
                <a:latin typeface="Arial" panose="020B0604020202020204" pitchFamily="34" charset="0"/>
              </a:rPr>
              <a:t>Tehillim 111:10</a:t>
            </a:r>
            <a:r>
              <a:rPr lang="en-US" i="0" u="none" strike="noStrike">
                <a:solidFill>
                  <a:srgbClr val="FFC000"/>
                </a:solidFill>
                <a:effectLst/>
                <a:latin typeface="Arial" panose="020B0604020202020204" pitchFamily="34" charset="0"/>
              </a:rPr>
              <a:t>) The consciousness called the fear of God is the vessel a person needs to receive the Torah, *On a simple level, </a:t>
            </a:r>
            <a:r>
              <a:rPr lang="en-US" i="0" u="none" strike="noStrike">
                <a:solidFill>
                  <a:srgbClr val="00B0F0"/>
                </a:solidFill>
                <a:effectLst/>
                <a:latin typeface="Arial" panose="020B0604020202020204" pitchFamily="34" charset="0"/>
              </a:rPr>
              <a:t>“receiving the Torah,” </a:t>
            </a:r>
            <a:r>
              <a:rPr lang="en-US" i="0" u="none" strike="noStrike">
                <a:solidFill>
                  <a:srgbClr val="FFC000"/>
                </a:solidFill>
                <a:effectLst/>
                <a:latin typeface="Arial" panose="020B0604020202020204" pitchFamily="34" charset="0"/>
              </a:rPr>
              <a:t>means </a:t>
            </a:r>
            <a:r>
              <a:rPr lang="en-US" i="0" u="none" strike="noStrike">
                <a:solidFill>
                  <a:srgbClr val="00B0F0"/>
                </a:solidFill>
                <a:effectLst/>
                <a:latin typeface="Arial" panose="020B0604020202020204" pitchFamily="34" charset="0"/>
              </a:rPr>
              <a:t>“observing the commandments”</a:t>
            </a:r>
            <a:r>
              <a:rPr lang="en-US" i="0" u="none" strike="noStrike">
                <a:solidFill>
                  <a:srgbClr val="FFC000"/>
                </a:solidFill>
                <a:effectLst/>
                <a:latin typeface="Arial" panose="020B0604020202020204" pitchFamily="34" charset="0"/>
              </a:rPr>
              <a:t>; on a deeper level, it means perceiving the very root of the Torah, which is a revelation of God. as it is written (</a:t>
            </a:r>
            <a:r>
              <a:rPr lang="en-US" i="0" u="none" strike="noStrike">
                <a:solidFill>
                  <a:srgbClr val="00B0F0"/>
                </a:solidFill>
                <a:effectLst/>
                <a:latin typeface="Arial" panose="020B0604020202020204" pitchFamily="34" charset="0"/>
              </a:rPr>
              <a:t>Yeshayahu 33:6</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“The fear of God is His storehouse,” </a:t>
            </a:r>
            <a:r>
              <a:rPr lang="en-US" i="0" u="none" strike="noStrike">
                <a:solidFill>
                  <a:srgbClr val="FFC000"/>
                </a:solidFill>
                <a:effectLst/>
                <a:latin typeface="Arial" panose="020B0604020202020204" pitchFamily="34" charset="0"/>
              </a:rPr>
              <a:t>*That is, the fear of God holds and stores something; in this case, the Torah. and, as the first part of this verse says, </a:t>
            </a:r>
            <a:r>
              <a:rPr lang="en-US" i="0" u="none" strike="noStrike">
                <a:solidFill>
                  <a:srgbClr val="00B0F0"/>
                </a:solidFill>
                <a:effectLst/>
                <a:latin typeface="Arial" panose="020B0604020202020204" pitchFamily="34" charset="0"/>
              </a:rPr>
              <a:t>“He shall be the stability (emunah) of your times.”</a:t>
            </a:r>
            <a:r>
              <a:rPr lang="en-US" i="0" u="none" strike="noStrike">
                <a:solidFill>
                  <a:srgbClr val="FFC000"/>
                </a:solidFill>
                <a:effectLst/>
                <a:latin typeface="Arial" panose="020B0604020202020204" pitchFamily="34" charset="0"/>
              </a:rPr>
              <a:t> *The entire verse reads: </a:t>
            </a:r>
            <a:r>
              <a:rPr lang="en-US" i="0" u="none" strike="noStrike">
                <a:solidFill>
                  <a:srgbClr val="00B0F0"/>
                </a:solidFill>
                <a:effectLst/>
                <a:latin typeface="Arial" panose="020B0604020202020204" pitchFamily="34" charset="0"/>
              </a:rPr>
              <a:t>“He shall be the stability of your times, a store of salvation, wisdom and knowledge, the fear of God is His storehouse”</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Yeshayahu, 33:</a:t>
            </a:r>
            <a:r>
              <a:rPr lang="en-US" i="0" u="none" strike="noStrike">
                <a:solidFill>
                  <a:srgbClr val="FFC000"/>
                </a:solidFill>
                <a:effectLst/>
                <a:latin typeface="Arial" panose="020B0604020202020204" pitchFamily="34" charset="0"/>
              </a:rPr>
              <a:t>6). The Talmud (</a:t>
            </a:r>
            <a:r>
              <a:rPr lang="en-US" i="0" u="none" strike="noStrike">
                <a:solidFill>
                  <a:srgbClr val="00B0F0"/>
                </a:solidFill>
                <a:effectLst/>
                <a:latin typeface="Arial" panose="020B0604020202020204" pitchFamily="34" charset="0"/>
              </a:rPr>
              <a:t>BT Shabbat 31a</a:t>
            </a:r>
            <a:r>
              <a:rPr lang="en-US" i="0" u="none" strike="noStrike">
                <a:solidFill>
                  <a:srgbClr val="FFC000"/>
                </a:solidFill>
                <a:effectLst/>
                <a:latin typeface="Arial" panose="020B0604020202020204" pitchFamily="34" charset="0"/>
              </a:rPr>
              <a:t>) regards each of the attributes as hinting to another order of the Mishnah: </a:t>
            </a:r>
            <a:r>
              <a:rPr lang="en-US" i="0" u="none" strike="noStrike">
                <a:solidFill>
                  <a:srgbClr val="00B0F0"/>
                </a:solidFill>
                <a:effectLst/>
                <a:latin typeface="Arial" panose="020B0604020202020204" pitchFamily="34" charset="0"/>
              </a:rPr>
              <a:t>“Stability-Faith” </a:t>
            </a:r>
            <a:r>
              <a:rPr lang="en-US" i="0" u="none" strike="noStrike">
                <a:solidFill>
                  <a:srgbClr val="FFC000"/>
                </a:solidFill>
                <a:effectLst/>
                <a:latin typeface="Arial" panose="020B0604020202020204" pitchFamily="34" charset="0"/>
              </a:rPr>
              <a:t>- Zera’im (Seeds); </a:t>
            </a:r>
            <a:r>
              <a:rPr lang="en-US" i="0" u="none" strike="noStrike">
                <a:solidFill>
                  <a:srgbClr val="00B0F0"/>
                </a:solidFill>
                <a:effectLst/>
                <a:latin typeface="Arial" panose="020B0604020202020204" pitchFamily="34" charset="0"/>
              </a:rPr>
              <a:t>“Your times” </a:t>
            </a:r>
            <a:r>
              <a:rPr lang="en-US" i="0" u="none" strike="noStrike">
                <a:solidFill>
                  <a:srgbClr val="FFC000"/>
                </a:solidFill>
                <a:effectLst/>
                <a:latin typeface="Arial" panose="020B0604020202020204" pitchFamily="34" charset="0"/>
              </a:rPr>
              <a:t>– Moed (Festival); </a:t>
            </a:r>
            <a:r>
              <a:rPr lang="en-US" i="0" u="none" strike="noStrike">
                <a:solidFill>
                  <a:srgbClr val="00B0F0"/>
                </a:solidFill>
                <a:effectLst/>
                <a:latin typeface="Arial" panose="020B0604020202020204" pitchFamily="34" charset="0"/>
              </a:rPr>
              <a:t>“Strength” </a:t>
            </a:r>
            <a:r>
              <a:rPr lang="en-US" i="0" u="none" strike="noStrike">
                <a:solidFill>
                  <a:srgbClr val="FFC000"/>
                </a:solidFill>
                <a:effectLst/>
                <a:latin typeface="Arial" panose="020B0604020202020204" pitchFamily="34" charset="0"/>
              </a:rPr>
              <a:t>– Nashim (Women); </a:t>
            </a:r>
            <a:r>
              <a:rPr lang="en-US" i="0" u="none" strike="noStrike">
                <a:solidFill>
                  <a:srgbClr val="00B0F0"/>
                </a:solidFill>
                <a:effectLst/>
                <a:latin typeface="Arial" panose="020B0604020202020204" pitchFamily="34" charset="0"/>
              </a:rPr>
              <a:t>“Salvation” </a:t>
            </a:r>
            <a:r>
              <a:rPr lang="en-US" i="0" u="none" strike="noStrike">
                <a:solidFill>
                  <a:srgbClr val="FFC000"/>
                </a:solidFill>
                <a:effectLst/>
                <a:latin typeface="Arial" panose="020B0604020202020204" pitchFamily="34" charset="0"/>
              </a:rPr>
              <a:t>– Nezikin (Damages); </a:t>
            </a:r>
            <a:r>
              <a:rPr lang="en-US" i="0" u="none" strike="noStrike">
                <a:solidFill>
                  <a:srgbClr val="00B0F0"/>
                </a:solidFill>
                <a:effectLst/>
                <a:latin typeface="Arial" panose="020B0604020202020204" pitchFamily="34" charset="0"/>
              </a:rPr>
              <a:t>“Wisdom” </a:t>
            </a:r>
            <a:r>
              <a:rPr lang="en-US" i="0" u="none" strike="noStrike">
                <a:solidFill>
                  <a:srgbClr val="FFC000"/>
                </a:solidFill>
                <a:effectLst/>
                <a:latin typeface="Arial" panose="020B0604020202020204" pitchFamily="34" charset="0"/>
              </a:rPr>
              <a:t>– Kodoshim (Holy Things) and </a:t>
            </a:r>
            <a:r>
              <a:rPr lang="en-US" i="0" u="none" strike="noStrike">
                <a:solidFill>
                  <a:srgbClr val="00B0F0"/>
                </a:solidFill>
                <a:effectLst/>
                <a:latin typeface="Arial" panose="020B0604020202020204" pitchFamily="34" charset="0"/>
              </a:rPr>
              <a:t>“knowledge” </a:t>
            </a:r>
            <a:r>
              <a:rPr lang="en-US" i="0" u="none" strike="noStrike">
                <a:solidFill>
                  <a:srgbClr val="FFC000"/>
                </a:solidFill>
                <a:effectLst/>
                <a:latin typeface="Arial" panose="020B0604020202020204" pitchFamily="34" charset="0"/>
              </a:rPr>
              <a:t>–Tehorot (Purities). The order of Zera’im deals with the laws of planting, harvesting, tithes, etc. It is alluded to by the word </a:t>
            </a:r>
            <a:r>
              <a:rPr lang="en-US" i="0" u="none" strike="noStrike">
                <a:solidFill>
                  <a:srgbClr val="00B0F0"/>
                </a:solidFill>
                <a:effectLst/>
                <a:latin typeface="Arial" panose="020B0604020202020204" pitchFamily="34" charset="0"/>
              </a:rPr>
              <a:t>“emunah” </a:t>
            </a:r>
            <a:r>
              <a:rPr lang="en-US" i="0" u="none" strike="noStrike">
                <a:solidFill>
                  <a:srgbClr val="FFC000"/>
                </a:solidFill>
                <a:effectLst/>
                <a:latin typeface="Arial" panose="020B0604020202020204" pitchFamily="34" charset="0"/>
              </a:rPr>
              <a:t>(meaning both faith and stability) because a person with faith in God will plant. (See, Tosefot, ibid., who cites the Jerusalem Talmud.) There is a deeper relationship between these two uses of the word, as well. In Judaism, in general, faith is not necessarily an abstract feeling or concept, but a level of stability and unwavering commitment, in the sense of </a:t>
            </a:r>
            <a:r>
              <a:rPr lang="en-US" i="0" u="none" strike="noStrike">
                <a:solidFill>
                  <a:srgbClr val="00B0F0"/>
                </a:solidFill>
                <a:effectLst/>
                <a:latin typeface="Arial" panose="020B0604020202020204" pitchFamily="34" charset="0"/>
              </a:rPr>
              <a:t>“faithfulness.” “Nevertheless,” </a:t>
            </a:r>
            <a:r>
              <a:rPr lang="en-US" i="0" u="none" strike="noStrike">
                <a:solidFill>
                  <a:srgbClr val="FFC000"/>
                </a:solidFill>
                <a:effectLst/>
                <a:latin typeface="Arial" panose="020B0604020202020204" pitchFamily="34" charset="0"/>
              </a:rPr>
              <a:t>says the Talmud, </a:t>
            </a:r>
            <a:r>
              <a:rPr lang="en-US" i="0" u="none" strike="noStrike">
                <a:solidFill>
                  <a:srgbClr val="00B0F0"/>
                </a:solidFill>
                <a:effectLst/>
                <a:latin typeface="Arial" panose="020B0604020202020204" pitchFamily="34" charset="0"/>
              </a:rPr>
              <a:t>“without the fear of God as a storehouse, one has nothing.” </a:t>
            </a:r>
            <a:r>
              <a:rPr lang="en-US" i="0" u="none" strike="noStrike">
                <a:solidFill>
                  <a:srgbClr val="FFC000"/>
                </a:solidFill>
                <a:effectLst/>
                <a:latin typeface="Arial" panose="020B0604020202020204" pitchFamily="34" charset="0"/>
              </a:rPr>
              <a:t>*The last statement, </a:t>
            </a:r>
            <a:r>
              <a:rPr lang="en-US" i="0" u="none" strike="noStrike">
                <a:solidFill>
                  <a:srgbClr val="00B0F0"/>
                </a:solidFill>
                <a:effectLst/>
                <a:latin typeface="Arial" panose="020B0604020202020204" pitchFamily="34" charset="0"/>
              </a:rPr>
              <a:t>“The fear of God is His storehouse,” </a:t>
            </a:r>
            <a:r>
              <a:rPr lang="en-US" i="0" u="none" strike="noStrike">
                <a:solidFill>
                  <a:srgbClr val="FFC000"/>
                </a:solidFill>
                <a:effectLst/>
                <a:latin typeface="Arial" panose="020B0604020202020204" pitchFamily="34" charset="0"/>
              </a:rPr>
              <a:t>does not hint at a particular body of knowledge or tract, but rather to the key ingredient needed in order to preserve the knowledge of all the preceding categories. Without the fear of God, or the intense awareness of God’s conduct of the world, joined with an understanding that God both rewards and punishes, the treasures will be lost. In other words, without the fear of God one cannot truly fulfill the Torah. </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3879175-E6A3-2201-9708-4F1E153961F6}"/>
                  </a:ext>
                </a:extLst>
              </p14:cNvPr>
              <p14:cNvContentPartPr/>
              <p14:nvPr/>
            </p14:nvContentPartPr>
            <p14:xfrm>
              <a:off x="2980701" y="1339284"/>
              <a:ext cx="1039680" cy="66240"/>
            </p14:xfrm>
          </p:contentPart>
        </mc:Choice>
        <mc:Fallback xmlns="">
          <p:pic>
            <p:nvPicPr>
              <p:cNvPr id="2" name="Ink 1">
                <a:extLst>
                  <a:ext uri="{FF2B5EF4-FFF2-40B4-BE49-F238E27FC236}">
                    <a16:creationId xmlns:a16="http://schemas.microsoft.com/office/drawing/2014/main" id="{63879175-E6A3-2201-9708-4F1E153961F6}"/>
                  </a:ext>
                </a:extLst>
              </p:cNvPr>
              <p:cNvPicPr/>
              <p:nvPr/>
            </p:nvPicPr>
            <p:blipFill>
              <a:blip r:embed="rId5"/>
              <a:stretch>
                <a:fillRect/>
              </a:stretch>
            </p:blipFill>
            <p:spPr>
              <a:xfrm>
                <a:off x="2962701" y="1321644"/>
                <a:ext cx="10753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95CD53A7-9259-F844-ED01-C76922F49E1A}"/>
                  </a:ext>
                </a:extLst>
              </p14:cNvPr>
              <p14:cNvContentPartPr/>
              <p14:nvPr/>
            </p14:nvContentPartPr>
            <p14:xfrm>
              <a:off x="6041781" y="1351164"/>
              <a:ext cx="2735280" cy="79920"/>
            </p14:xfrm>
          </p:contentPart>
        </mc:Choice>
        <mc:Fallback xmlns="">
          <p:pic>
            <p:nvPicPr>
              <p:cNvPr id="3" name="Ink 2">
                <a:extLst>
                  <a:ext uri="{FF2B5EF4-FFF2-40B4-BE49-F238E27FC236}">
                    <a16:creationId xmlns:a16="http://schemas.microsoft.com/office/drawing/2014/main" id="{95CD53A7-9259-F844-ED01-C76922F49E1A}"/>
                  </a:ext>
                </a:extLst>
              </p:cNvPr>
              <p:cNvPicPr/>
              <p:nvPr/>
            </p:nvPicPr>
            <p:blipFill>
              <a:blip r:embed="rId7"/>
              <a:stretch>
                <a:fillRect/>
              </a:stretch>
            </p:blipFill>
            <p:spPr>
              <a:xfrm>
                <a:off x="6023781" y="1333524"/>
                <a:ext cx="2770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875C5A5-3EC2-4C20-3816-F02DE130E721}"/>
                  </a:ext>
                </a:extLst>
              </p14:cNvPr>
              <p14:cNvContentPartPr/>
              <p14:nvPr/>
            </p14:nvContentPartPr>
            <p14:xfrm>
              <a:off x="10427661" y="1361604"/>
              <a:ext cx="919800" cy="33480"/>
            </p14:xfrm>
          </p:contentPart>
        </mc:Choice>
        <mc:Fallback xmlns="">
          <p:pic>
            <p:nvPicPr>
              <p:cNvPr id="5" name="Ink 4">
                <a:extLst>
                  <a:ext uri="{FF2B5EF4-FFF2-40B4-BE49-F238E27FC236}">
                    <a16:creationId xmlns:a16="http://schemas.microsoft.com/office/drawing/2014/main" id="{1875C5A5-3EC2-4C20-3816-F02DE130E721}"/>
                  </a:ext>
                </a:extLst>
              </p:cNvPr>
              <p:cNvPicPr/>
              <p:nvPr/>
            </p:nvPicPr>
            <p:blipFill>
              <a:blip r:embed="rId9"/>
              <a:stretch>
                <a:fillRect/>
              </a:stretch>
            </p:blipFill>
            <p:spPr>
              <a:xfrm>
                <a:off x="10410021" y="1343964"/>
                <a:ext cx="955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57876AC-BF9B-B246-2521-CBCC843F98A7}"/>
                  </a:ext>
                </a:extLst>
              </p14:cNvPr>
              <p14:cNvContentPartPr/>
              <p14:nvPr/>
            </p14:nvContentPartPr>
            <p14:xfrm>
              <a:off x="714501" y="1684884"/>
              <a:ext cx="415080" cy="28080"/>
            </p14:xfrm>
          </p:contentPart>
        </mc:Choice>
        <mc:Fallback xmlns="">
          <p:pic>
            <p:nvPicPr>
              <p:cNvPr id="7" name="Ink 6">
                <a:extLst>
                  <a:ext uri="{FF2B5EF4-FFF2-40B4-BE49-F238E27FC236}">
                    <a16:creationId xmlns:a16="http://schemas.microsoft.com/office/drawing/2014/main" id="{057876AC-BF9B-B246-2521-CBCC843F98A7}"/>
                  </a:ext>
                </a:extLst>
              </p:cNvPr>
              <p:cNvPicPr/>
              <p:nvPr/>
            </p:nvPicPr>
            <p:blipFill>
              <a:blip r:embed="rId11"/>
              <a:stretch>
                <a:fillRect/>
              </a:stretch>
            </p:blipFill>
            <p:spPr>
              <a:xfrm>
                <a:off x="696861" y="1667244"/>
                <a:ext cx="450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8BE4EB7-3E89-AA0D-29F2-D930F8A0A272}"/>
                  </a:ext>
                </a:extLst>
              </p14:cNvPr>
              <p14:cNvContentPartPr/>
              <p14:nvPr/>
            </p14:nvContentPartPr>
            <p14:xfrm>
              <a:off x="2428101" y="2404884"/>
              <a:ext cx="56160" cy="8280"/>
            </p14:xfrm>
          </p:contentPart>
        </mc:Choice>
        <mc:Fallback xmlns="">
          <p:pic>
            <p:nvPicPr>
              <p:cNvPr id="9" name="Ink 8">
                <a:extLst>
                  <a:ext uri="{FF2B5EF4-FFF2-40B4-BE49-F238E27FC236}">
                    <a16:creationId xmlns:a16="http://schemas.microsoft.com/office/drawing/2014/main" id="{18BE4EB7-3E89-AA0D-29F2-D930F8A0A272}"/>
                  </a:ext>
                </a:extLst>
              </p:cNvPr>
              <p:cNvPicPr/>
              <p:nvPr/>
            </p:nvPicPr>
            <p:blipFill>
              <a:blip r:embed="rId13"/>
              <a:stretch>
                <a:fillRect/>
              </a:stretch>
            </p:blipFill>
            <p:spPr>
              <a:xfrm>
                <a:off x="2410461" y="2387244"/>
                <a:ext cx="91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6C0B2CE-BC35-2832-357E-4CA20C8D26C1}"/>
                  </a:ext>
                </a:extLst>
              </p14:cNvPr>
              <p14:cNvContentPartPr/>
              <p14:nvPr/>
            </p14:nvContentPartPr>
            <p14:xfrm>
              <a:off x="8589141" y="2719164"/>
              <a:ext cx="789480" cy="25560"/>
            </p14:xfrm>
          </p:contentPart>
        </mc:Choice>
        <mc:Fallback xmlns="">
          <p:pic>
            <p:nvPicPr>
              <p:cNvPr id="11" name="Ink 10">
                <a:extLst>
                  <a:ext uri="{FF2B5EF4-FFF2-40B4-BE49-F238E27FC236}">
                    <a16:creationId xmlns:a16="http://schemas.microsoft.com/office/drawing/2014/main" id="{F6C0B2CE-BC35-2832-357E-4CA20C8D26C1}"/>
                  </a:ext>
                </a:extLst>
              </p:cNvPr>
              <p:cNvPicPr/>
              <p:nvPr/>
            </p:nvPicPr>
            <p:blipFill>
              <a:blip r:embed="rId15"/>
              <a:stretch>
                <a:fillRect/>
              </a:stretch>
            </p:blipFill>
            <p:spPr>
              <a:xfrm>
                <a:off x="8571141" y="2701164"/>
                <a:ext cx="8251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84BD173-45F9-5F47-A4AC-D2A0D4138CAE}"/>
                  </a:ext>
                </a:extLst>
              </p14:cNvPr>
              <p14:cNvContentPartPr/>
              <p14:nvPr/>
            </p14:nvContentPartPr>
            <p14:xfrm>
              <a:off x="10431621" y="4352484"/>
              <a:ext cx="1100520" cy="74520"/>
            </p14:xfrm>
          </p:contentPart>
        </mc:Choice>
        <mc:Fallback xmlns="">
          <p:pic>
            <p:nvPicPr>
              <p:cNvPr id="12" name="Ink 11">
                <a:extLst>
                  <a:ext uri="{FF2B5EF4-FFF2-40B4-BE49-F238E27FC236}">
                    <a16:creationId xmlns:a16="http://schemas.microsoft.com/office/drawing/2014/main" id="{884BD173-45F9-5F47-A4AC-D2A0D4138CAE}"/>
                  </a:ext>
                </a:extLst>
              </p:cNvPr>
              <p:cNvPicPr/>
              <p:nvPr/>
            </p:nvPicPr>
            <p:blipFill>
              <a:blip r:embed="rId17"/>
              <a:stretch>
                <a:fillRect/>
              </a:stretch>
            </p:blipFill>
            <p:spPr>
              <a:xfrm>
                <a:off x="10413981" y="4334484"/>
                <a:ext cx="1136160" cy="110160"/>
              </a:xfrm>
              <a:prstGeom prst="rect">
                <a:avLst/>
              </a:prstGeom>
            </p:spPr>
          </p:pic>
        </mc:Fallback>
      </mc:AlternateContent>
    </p:spTree>
    <p:extLst>
      <p:ext uri="{BB962C8B-B14F-4D97-AF65-F5344CB8AC3E}">
        <p14:creationId xmlns:p14="http://schemas.microsoft.com/office/powerpoint/2010/main" val="1365394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55706" y="0"/>
            <a:ext cx="11936293" cy="647502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E5EDDFF-DA84-FB4D-24A1-E30ED8FA8D20}"/>
              </a:ext>
            </a:extLst>
          </p:cNvPr>
          <p:cNvSpPr txBox="1"/>
          <p:nvPr/>
        </p:nvSpPr>
        <p:spPr>
          <a:xfrm>
            <a:off x="651538" y="195624"/>
            <a:ext cx="11395223" cy="5663089"/>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Sha'ar HaEmunah VeYesod HaChasidut, Entrance to the Gate of Beit Yaakov 1:2</a:t>
            </a:r>
          </a:p>
          <a:p>
            <a:pPr rtl="0">
              <a:spcBef>
                <a:spcPts val="0"/>
              </a:spcBef>
              <a:spcAft>
                <a:spcPts val="0"/>
              </a:spcAft>
            </a:pPr>
            <a:r>
              <a:rPr lang="en-US" i="0" u="none" strike="noStrike">
                <a:solidFill>
                  <a:srgbClr val="FFC000"/>
                </a:solidFill>
                <a:effectLst/>
                <a:latin typeface="Arial" panose="020B0604020202020204" pitchFamily="34" charset="0"/>
              </a:rPr>
              <a:t>The first consideration is faith, *The verse from Yeshayahu begins with a reference to emunah (stability, faith) and ends with a reference to fear of God (the storehouse). This alludes to the author’s statement above, that faith precedes fear, while fear gives context to faith. which is the root of the fear of God, whereas the fear of God is the vessel which holds faith. But what kind of faith are we talking about? It is the kind in which a person believes that God is all-powerful and exalted. On this, the Zohar writes: *Introduction, 11b</a:t>
            </a:r>
            <a:r>
              <a:rPr lang="en-US" i="0" u="none" strike="noStrike">
                <a:solidFill>
                  <a:srgbClr val="00B0F0"/>
                </a:solidFill>
                <a:effectLst/>
                <a:latin typeface="Arial" panose="020B0604020202020204" pitchFamily="34" charset="0"/>
              </a:rPr>
              <a:t>.“In the beginning God created…” </a:t>
            </a:r>
            <a:r>
              <a:rPr lang="en-US" i="0" u="none" strike="noStrike">
                <a:solidFill>
                  <a:srgbClr val="FFC000"/>
                </a:solidFill>
                <a:effectLst/>
                <a:latin typeface="Arial" panose="020B0604020202020204" pitchFamily="34" charset="0"/>
              </a:rPr>
              <a:t>This is the very first commandment, which is called, </a:t>
            </a:r>
            <a:r>
              <a:rPr lang="en-US" i="0" u="none" strike="noStrike">
                <a:solidFill>
                  <a:srgbClr val="00B0F0"/>
                </a:solidFill>
                <a:effectLst/>
                <a:latin typeface="Arial" panose="020B0604020202020204" pitchFamily="34" charset="0"/>
              </a:rPr>
              <a:t>“Fear of God.” </a:t>
            </a:r>
            <a:r>
              <a:rPr lang="en-US" i="0" u="none" strike="noStrike">
                <a:solidFill>
                  <a:srgbClr val="FFC000"/>
                </a:solidFill>
                <a:effectLst/>
                <a:latin typeface="Arial" panose="020B0604020202020204" pitchFamily="34" charset="0"/>
              </a:rPr>
              <a:t>The fear of God is called, </a:t>
            </a:r>
            <a:r>
              <a:rPr lang="en-US" i="0" u="none" strike="noStrike">
                <a:solidFill>
                  <a:srgbClr val="00B0F0"/>
                </a:solidFill>
                <a:effectLst/>
                <a:latin typeface="Arial" panose="020B0604020202020204" pitchFamily="34" charset="0"/>
              </a:rPr>
              <a:t>“the beginning,” </a:t>
            </a:r>
            <a:r>
              <a:rPr lang="en-US" i="0" u="none" strike="noStrike">
                <a:solidFill>
                  <a:srgbClr val="FFC000"/>
                </a:solidFill>
                <a:effectLst/>
                <a:latin typeface="Arial" panose="020B0604020202020204" pitchFamily="34" charset="0"/>
              </a:rPr>
              <a:t>as it is written, </a:t>
            </a:r>
            <a:r>
              <a:rPr lang="en-US" i="0" u="none" strike="noStrike">
                <a:solidFill>
                  <a:srgbClr val="00B0F0"/>
                </a:solidFill>
                <a:effectLst/>
                <a:latin typeface="Arial" panose="020B0604020202020204" pitchFamily="34" charset="0"/>
              </a:rPr>
              <a:t>“The beginning of wisdom is the fear of God,” </a:t>
            </a:r>
            <a:r>
              <a:rPr lang="en-US" i="0" u="none" strike="noStrike">
                <a:solidFill>
                  <a:srgbClr val="FFC000"/>
                </a:solidFill>
                <a:effectLst/>
                <a:latin typeface="Arial" panose="020B0604020202020204" pitchFamily="34" charset="0"/>
              </a:rPr>
              <a:t>and (</a:t>
            </a:r>
            <a:r>
              <a:rPr lang="en-US" i="0" u="none" strike="noStrike">
                <a:solidFill>
                  <a:srgbClr val="00B0F0"/>
                </a:solidFill>
                <a:effectLst/>
                <a:latin typeface="Arial" panose="020B0604020202020204" pitchFamily="34" charset="0"/>
              </a:rPr>
              <a:t>Mishlei 1:7</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“The fear of God is the beginning of knowledge.” </a:t>
            </a:r>
            <a:r>
              <a:rPr lang="en-US" i="0" u="none" strike="noStrike">
                <a:solidFill>
                  <a:srgbClr val="FFC000"/>
                </a:solidFill>
                <a:effectLst/>
                <a:latin typeface="Arial" panose="020B0604020202020204" pitchFamily="34" charset="0"/>
              </a:rPr>
              <a:t>It is the gate one must enter in order to arrive at faith. *The reader may notice a contradiction here. Above, R. Gershon Henokh stated that faith preceeds fear of God; here, the Zohar states that fear of God precedes faith. As will become clear below, there are two types of faith: a deep, inner certainty in God’s existence, which leads to fear andn awe of Him, and a higher type of faith, which actually transcends the limited intellect and the duality of this world, which is the result of this type of fear. In this way, the whole world depends on this commandment. There are three aspects to the fear of God. The first two lack a correct foundation, which the third one has. The first kind is when a person fears God in order that He not bring harm upon his children, *In retribution for the father’s own sins. or in order not to personally suffer physical retribution or financial loss. *Such as on account of his transgressions. He fears God constantly for these reasons, yet his fear lacks a foundation. The second kind is when person fears God in order not to suffer punishment in the world-to-come or in Hell. *Gehinom, more accurately translated as purgatory. These two kinds of fear are not true expressions of the fear of God. </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A22B4C7-81D5-B5A3-B94E-CB19D8923550}"/>
                  </a:ext>
                </a:extLst>
              </p14:cNvPr>
              <p14:cNvContentPartPr/>
              <p14:nvPr/>
            </p14:nvContentPartPr>
            <p14:xfrm>
              <a:off x="2740941" y="1355484"/>
              <a:ext cx="3027960" cy="91440"/>
            </p14:xfrm>
          </p:contentPart>
        </mc:Choice>
        <mc:Fallback xmlns="">
          <p:pic>
            <p:nvPicPr>
              <p:cNvPr id="2" name="Ink 1">
                <a:extLst>
                  <a:ext uri="{FF2B5EF4-FFF2-40B4-BE49-F238E27FC236}">
                    <a16:creationId xmlns:a16="http://schemas.microsoft.com/office/drawing/2014/main" id="{4A22B4C7-81D5-B5A3-B94E-CB19D8923550}"/>
                  </a:ext>
                </a:extLst>
              </p:cNvPr>
              <p:cNvPicPr/>
              <p:nvPr/>
            </p:nvPicPr>
            <p:blipFill>
              <a:blip r:embed="rId5"/>
              <a:stretch>
                <a:fillRect/>
              </a:stretch>
            </p:blipFill>
            <p:spPr>
              <a:xfrm>
                <a:off x="2723301" y="1337844"/>
                <a:ext cx="3063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7416FBDA-DFB8-F615-E86A-43797637D432}"/>
                  </a:ext>
                </a:extLst>
              </p14:cNvPr>
              <p14:cNvContentPartPr/>
              <p14:nvPr/>
            </p14:nvContentPartPr>
            <p14:xfrm>
              <a:off x="10295541" y="3259884"/>
              <a:ext cx="1118520" cy="33120"/>
            </p14:xfrm>
          </p:contentPart>
        </mc:Choice>
        <mc:Fallback xmlns="">
          <p:pic>
            <p:nvPicPr>
              <p:cNvPr id="3" name="Ink 2">
                <a:extLst>
                  <a:ext uri="{FF2B5EF4-FFF2-40B4-BE49-F238E27FC236}">
                    <a16:creationId xmlns:a16="http://schemas.microsoft.com/office/drawing/2014/main" id="{7416FBDA-DFB8-F615-E86A-43797637D432}"/>
                  </a:ext>
                </a:extLst>
              </p:cNvPr>
              <p:cNvPicPr/>
              <p:nvPr/>
            </p:nvPicPr>
            <p:blipFill>
              <a:blip r:embed="rId7"/>
              <a:stretch>
                <a:fillRect/>
              </a:stretch>
            </p:blipFill>
            <p:spPr>
              <a:xfrm>
                <a:off x="10277541" y="3241884"/>
                <a:ext cx="1154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D4F9D43-6EE8-4975-6E72-617577621FE8}"/>
                  </a:ext>
                </a:extLst>
              </p14:cNvPr>
              <p14:cNvContentPartPr/>
              <p14:nvPr/>
            </p14:nvContentPartPr>
            <p14:xfrm>
              <a:off x="760581" y="3517644"/>
              <a:ext cx="2767680" cy="48600"/>
            </p14:xfrm>
          </p:contentPart>
        </mc:Choice>
        <mc:Fallback xmlns="">
          <p:pic>
            <p:nvPicPr>
              <p:cNvPr id="5" name="Ink 4">
                <a:extLst>
                  <a:ext uri="{FF2B5EF4-FFF2-40B4-BE49-F238E27FC236}">
                    <a16:creationId xmlns:a16="http://schemas.microsoft.com/office/drawing/2014/main" id="{6D4F9D43-6EE8-4975-6E72-617577621FE8}"/>
                  </a:ext>
                </a:extLst>
              </p:cNvPr>
              <p:cNvPicPr/>
              <p:nvPr/>
            </p:nvPicPr>
            <p:blipFill>
              <a:blip r:embed="rId9"/>
              <a:stretch>
                <a:fillRect/>
              </a:stretch>
            </p:blipFill>
            <p:spPr>
              <a:xfrm>
                <a:off x="742941" y="3500004"/>
                <a:ext cx="2803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464319B-C1DB-890C-2EBA-F25AA7548762}"/>
                  </a:ext>
                </a:extLst>
              </p14:cNvPr>
              <p14:cNvContentPartPr/>
              <p14:nvPr/>
            </p14:nvContentPartPr>
            <p14:xfrm>
              <a:off x="7885701" y="3515484"/>
              <a:ext cx="3503880" cy="70560"/>
            </p14:xfrm>
          </p:contentPart>
        </mc:Choice>
        <mc:Fallback xmlns="">
          <p:pic>
            <p:nvPicPr>
              <p:cNvPr id="7" name="Ink 6">
                <a:extLst>
                  <a:ext uri="{FF2B5EF4-FFF2-40B4-BE49-F238E27FC236}">
                    <a16:creationId xmlns:a16="http://schemas.microsoft.com/office/drawing/2014/main" id="{4464319B-C1DB-890C-2EBA-F25AA7548762}"/>
                  </a:ext>
                </a:extLst>
              </p:cNvPr>
              <p:cNvPicPr/>
              <p:nvPr/>
            </p:nvPicPr>
            <p:blipFill>
              <a:blip r:embed="rId11"/>
              <a:stretch>
                <a:fillRect/>
              </a:stretch>
            </p:blipFill>
            <p:spPr>
              <a:xfrm>
                <a:off x="7867701" y="3497844"/>
                <a:ext cx="3539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45B0AF4-3ABC-0899-8196-0B172821129D}"/>
                  </a:ext>
                </a:extLst>
              </p14:cNvPr>
              <p14:cNvContentPartPr/>
              <p14:nvPr/>
            </p14:nvContentPartPr>
            <p14:xfrm>
              <a:off x="886941" y="3778644"/>
              <a:ext cx="2802600" cy="86760"/>
            </p14:xfrm>
          </p:contentPart>
        </mc:Choice>
        <mc:Fallback xmlns="">
          <p:pic>
            <p:nvPicPr>
              <p:cNvPr id="9" name="Ink 8">
                <a:extLst>
                  <a:ext uri="{FF2B5EF4-FFF2-40B4-BE49-F238E27FC236}">
                    <a16:creationId xmlns:a16="http://schemas.microsoft.com/office/drawing/2014/main" id="{F45B0AF4-3ABC-0899-8196-0B172821129D}"/>
                  </a:ext>
                </a:extLst>
              </p:cNvPr>
              <p:cNvPicPr/>
              <p:nvPr/>
            </p:nvPicPr>
            <p:blipFill>
              <a:blip r:embed="rId13"/>
              <a:stretch>
                <a:fillRect/>
              </a:stretch>
            </p:blipFill>
            <p:spPr>
              <a:xfrm>
                <a:off x="869301" y="3760644"/>
                <a:ext cx="2838240" cy="122400"/>
              </a:xfrm>
              <a:prstGeom prst="rect">
                <a:avLst/>
              </a:prstGeom>
            </p:spPr>
          </p:pic>
        </mc:Fallback>
      </mc:AlternateContent>
    </p:spTree>
    <p:extLst>
      <p:ext uri="{BB962C8B-B14F-4D97-AF65-F5344CB8AC3E}">
        <p14:creationId xmlns:p14="http://schemas.microsoft.com/office/powerpoint/2010/main" val="2134002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55706" y="1"/>
            <a:ext cx="11936293" cy="326483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E5EDDFF-DA84-FB4D-24A1-E30ED8FA8D20}"/>
              </a:ext>
            </a:extLst>
          </p:cNvPr>
          <p:cNvSpPr txBox="1"/>
          <p:nvPr/>
        </p:nvSpPr>
        <p:spPr>
          <a:xfrm>
            <a:off x="651539" y="195624"/>
            <a:ext cx="11284756" cy="2339102"/>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Sha'ar HaEmunah VeYesod HaChasidut, Entrance to the Gate of Beit Yaakov 1:2</a:t>
            </a:r>
          </a:p>
          <a:p>
            <a:pPr rtl="0">
              <a:spcBef>
                <a:spcPts val="0"/>
              </a:spcBef>
              <a:spcAft>
                <a:spcPts val="0"/>
              </a:spcAft>
            </a:pPr>
            <a:r>
              <a:rPr lang="en-US" i="0" u="none" strike="noStrike">
                <a:solidFill>
                  <a:srgbClr val="FFC000"/>
                </a:solidFill>
                <a:effectLst/>
                <a:latin typeface="Arial" panose="020B0604020202020204" pitchFamily="34" charset="0"/>
              </a:rPr>
              <a:t>The third and true expression is when person fears God solely because He is the Great and Sovereign Ruler of the universe, the root and source of all the worlds, and that everything is considered as nothing before Him, as it is written (</a:t>
            </a:r>
            <a:r>
              <a:rPr lang="en-US" i="0" u="none" strike="noStrike">
                <a:solidFill>
                  <a:srgbClr val="00B0F0"/>
                </a:solidFill>
                <a:effectLst/>
                <a:latin typeface="Arial" panose="020B0604020202020204" pitchFamily="34" charset="0"/>
              </a:rPr>
              <a:t>Daniel 4:32</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“All the inhabitants of the world are considered as naught before Him.” </a:t>
            </a:r>
            <a:r>
              <a:rPr lang="en-US" i="0" u="none" strike="noStrike">
                <a:solidFill>
                  <a:srgbClr val="FFC000"/>
                </a:solidFill>
                <a:effectLst/>
                <a:latin typeface="Arial" panose="020B0604020202020204" pitchFamily="34" charset="0"/>
              </a:rPr>
              <a:t>One should place all of his desire on this place which is called </a:t>
            </a:r>
            <a:r>
              <a:rPr lang="en-US" i="0" u="none" strike="noStrike">
                <a:solidFill>
                  <a:srgbClr val="00B0F0"/>
                </a:solidFill>
                <a:effectLst/>
                <a:latin typeface="Arial" panose="020B0604020202020204" pitchFamily="34" charset="0"/>
              </a:rPr>
              <a:t>“fear.” </a:t>
            </a:r>
            <a:r>
              <a:rPr lang="en-US" i="0" u="none" strike="noStrike">
                <a:solidFill>
                  <a:srgbClr val="FFC000"/>
                </a:solidFill>
                <a:effectLst/>
                <a:latin typeface="Arial" panose="020B0604020202020204" pitchFamily="34" charset="0"/>
              </a:rPr>
              <a:t>*Notice how the author, using this passage from the Zohar, has changed the definition of fear. It is no longer centered upon the human being and his concerns, reducing God’s greatness in the process; rather, it opens a person to the absolute transcendence of God and takes him beyond his petty concerns </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E626754-D863-3E3C-2065-1ED21DCEF5CF}"/>
                  </a:ext>
                </a:extLst>
              </p14:cNvPr>
              <p14:cNvContentPartPr/>
              <p14:nvPr/>
            </p14:nvContentPartPr>
            <p14:xfrm>
              <a:off x="4965021" y="806844"/>
              <a:ext cx="6547680" cy="90360"/>
            </p14:xfrm>
          </p:contentPart>
        </mc:Choice>
        <mc:Fallback xmlns="">
          <p:pic>
            <p:nvPicPr>
              <p:cNvPr id="2" name="Ink 1">
                <a:extLst>
                  <a:ext uri="{FF2B5EF4-FFF2-40B4-BE49-F238E27FC236}">
                    <a16:creationId xmlns:a16="http://schemas.microsoft.com/office/drawing/2014/main" id="{4E626754-D863-3E3C-2065-1ED21DCEF5CF}"/>
                  </a:ext>
                </a:extLst>
              </p:cNvPr>
              <p:cNvPicPr/>
              <p:nvPr/>
            </p:nvPicPr>
            <p:blipFill>
              <a:blip r:embed="rId5"/>
              <a:stretch>
                <a:fillRect/>
              </a:stretch>
            </p:blipFill>
            <p:spPr>
              <a:xfrm>
                <a:off x="4947021" y="788844"/>
                <a:ext cx="6583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13D7EFBB-F8D8-63BA-3051-CBE6CB7EFC89}"/>
                  </a:ext>
                </a:extLst>
              </p14:cNvPr>
              <p14:cNvContentPartPr/>
              <p14:nvPr/>
            </p14:nvContentPartPr>
            <p14:xfrm>
              <a:off x="790821" y="1039044"/>
              <a:ext cx="1207440" cy="41760"/>
            </p14:xfrm>
          </p:contentPart>
        </mc:Choice>
        <mc:Fallback xmlns="">
          <p:pic>
            <p:nvPicPr>
              <p:cNvPr id="3" name="Ink 2">
                <a:extLst>
                  <a:ext uri="{FF2B5EF4-FFF2-40B4-BE49-F238E27FC236}">
                    <a16:creationId xmlns:a16="http://schemas.microsoft.com/office/drawing/2014/main" id="{13D7EFBB-F8D8-63BA-3051-CBE6CB7EFC89}"/>
                  </a:ext>
                </a:extLst>
              </p:cNvPr>
              <p:cNvPicPr/>
              <p:nvPr/>
            </p:nvPicPr>
            <p:blipFill>
              <a:blip r:embed="rId7"/>
              <a:stretch>
                <a:fillRect/>
              </a:stretch>
            </p:blipFill>
            <p:spPr>
              <a:xfrm>
                <a:off x="773181" y="1021404"/>
                <a:ext cx="1243080" cy="77400"/>
              </a:xfrm>
              <a:prstGeom prst="rect">
                <a:avLst/>
              </a:prstGeom>
            </p:spPr>
          </p:pic>
        </mc:Fallback>
      </mc:AlternateContent>
    </p:spTree>
    <p:extLst>
      <p:ext uri="{BB962C8B-B14F-4D97-AF65-F5344CB8AC3E}">
        <p14:creationId xmlns:p14="http://schemas.microsoft.com/office/powerpoint/2010/main" val="2940299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55707" y="1"/>
            <a:ext cx="9446752" cy="6104934"/>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E5EDDFF-DA84-FB4D-24A1-E30ED8FA8D20}"/>
              </a:ext>
            </a:extLst>
          </p:cNvPr>
          <p:cNvSpPr txBox="1"/>
          <p:nvPr/>
        </p:nvSpPr>
        <p:spPr>
          <a:xfrm>
            <a:off x="663811" y="316738"/>
            <a:ext cx="8630543" cy="5324535"/>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Rashi on Isaiah 33:6 Parts 1-2</a:t>
            </a:r>
            <a:endParaRPr lang="en-US" sz="2000" b="0">
              <a:solidFill>
                <a:srgbClr val="FFC000"/>
              </a:solidFill>
              <a:effectLst/>
            </a:endParaRPr>
          </a:p>
          <a:p>
            <a:pPr algn="r" rtl="1">
              <a:spcBef>
                <a:spcPts val="0"/>
              </a:spcBef>
              <a:spcAft>
                <a:spcPts val="0"/>
              </a:spcAft>
            </a:pPr>
            <a:r>
              <a:rPr lang="he-IL" sz="2000" b="1" i="0" u="none" strike="noStrike">
                <a:solidFill>
                  <a:srgbClr val="FFFF00"/>
                </a:solidFill>
                <a:effectLst/>
                <a:latin typeface="Arial" panose="020B0604020202020204" pitchFamily="34" charset="0"/>
              </a:rPr>
              <a:t>והיה אמונת עתיך וגו'.</a:t>
            </a:r>
            <a:r>
              <a:rPr lang="he-IL" sz="2000" b="0" i="0" u="none" strike="noStrike">
                <a:solidFill>
                  <a:srgbClr val="FFFF00"/>
                </a:solidFill>
                <a:effectLst/>
                <a:latin typeface="Arial" panose="020B0604020202020204" pitchFamily="34" charset="0"/>
              </a:rPr>
              <a:t> והיה לחוסן ישועות ולחכמה ודעת את אשר תאמין לבוראך עתים שקבע לך לתרומות ולמעשרות בעת הפרשתן ללקט שכחה ופיאה בעתם לקיים שמיטין ויובלות בעתם ד"א </a:t>
            </a:r>
            <a:r>
              <a:rPr lang="he-IL" sz="2000" b="1" i="0" u="none" strike="noStrike">
                <a:solidFill>
                  <a:srgbClr val="FFFF00"/>
                </a:solidFill>
                <a:effectLst/>
                <a:latin typeface="Arial" panose="020B0604020202020204" pitchFamily="34" charset="0"/>
              </a:rPr>
              <a:t>אמונת עתך.</a:t>
            </a:r>
            <a:r>
              <a:rPr lang="he-IL" sz="2000" b="0" i="0" u="none" strike="noStrike">
                <a:solidFill>
                  <a:srgbClr val="FFFF00"/>
                </a:solidFill>
                <a:effectLst/>
                <a:latin typeface="Arial" panose="020B0604020202020204" pitchFamily="34" charset="0"/>
              </a:rPr>
              <a:t> את שהאמנת בהקב"ה בעתים שעברו עליך וצפית לישועה תהיה לך לחוסן:</a:t>
            </a:r>
            <a:endParaRPr lang="he-IL" sz="2000" b="0">
              <a:solidFill>
                <a:srgbClr val="FFFF00"/>
              </a:solidFill>
              <a:effectLst/>
            </a:endParaRPr>
          </a:p>
          <a:p>
            <a:pPr rtl="0">
              <a:spcBef>
                <a:spcPts val="0"/>
              </a:spcBef>
              <a:spcAft>
                <a:spcPts val="0"/>
              </a:spcAft>
            </a:pPr>
            <a:r>
              <a:rPr lang="en-US" sz="2000" b="1" i="0" u="none" strike="noStrike">
                <a:solidFill>
                  <a:srgbClr val="FFC000"/>
                </a:solidFill>
                <a:effectLst/>
                <a:latin typeface="Arial" panose="020B0604020202020204" pitchFamily="34" charset="0"/>
              </a:rPr>
              <a:t>And the faith of your times, etc.</a:t>
            </a:r>
            <a:r>
              <a:rPr lang="en-US" sz="2000" b="0" i="0" u="none" strike="noStrike">
                <a:solidFill>
                  <a:srgbClr val="FFC000"/>
                </a:solidFill>
                <a:effectLst/>
                <a:latin typeface="Arial" panose="020B0604020202020204" pitchFamily="34" charset="0"/>
              </a:rPr>
              <a:t> And it shall be for you for strength of salvations and for wisdom and knowledge, that you will be faithful to your Creator concerning the times that He set for you for terumoth and tithes at the time of their separation, for gleanings, forgotten sheaves, and the corner of the field in their time, to leave them over for the poor, to keep release years and jubilee years in their time. Another explanation is: </a:t>
            </a:r>
            <a:r>
              <a:rPr lang="en-US" sz="2000" b="1" i="0" u="none" strike="noStrike">
                <a:solidFill>
                  <a:srgbClr val="FFC000"/>
                </a:solidFill>
                <a:effectLst/>
                <a:latin typeface="Arial" panose="020B0604020202020204" pitchFamily="34" charset="0"/>
              </a:rPr>
              <a:t>faith of your times</a:t>
            </a:r>
            <a:r>
              <a:rPr lang="en-US" sz="2000" b="0" i="0" u="none" strike="noStrike">
                <a:solidFill>
                  <a:srgbClr val="FFC000"/>
                </a:solidFill>
                <a:effectLst/>
                <a:latin typeface="Arial" panose="020B0604020202020204" pitchFamily="34" charset="0"/>
              </a:rPr>
              <a:t> What you believed in the Holy One, blessed be He, in times that passed over you, and you hoped for salvation, shall become your strength.</a:t>
            </a:r>
            <a:endParaRPr lang="en-US" sz="2000" b="0">
              <a:solidFill>
                <a:srgbClr val="FFC000"/>
              </a:solidFill>
              <a:effectLst/>
            </a:endParaRPr>
          </a:p>
          <a:p>
            <a:pPr algn="r" rtl="1">
              <a:spcBef>
                <a:spcPts val="0"/>
              </a:spcBef>
              <a:spcAft>
                <a:spcPts val="0"/>
              </a:spcAft>
            </a:pPr>
            <a:r>
              <a:rPr lang="he-IL" sz="2000" b="1" i="0" u="none" strike="noStrike">
                <a:solidFill>
                  <a:srgbClr val="FFFF00"/>
                </a:solidFill>
                <a:effectLst/>
                <a:latin typeface="Arial" panose="020B0604020202020204" pitchFamily="34" charset="0"/>
              </a:rPr>
              <a:t>יראת ה'.</a:t>
            </a:r>
            <a:r>
              <a:rPr lang="he-IL" sz="2000" b="0" i="0" u="none" strike="noStrike">
                <a:solidFill>
                  <a:srgbClr val="FFFF00"/>
                </a:solidFill>
                <a:effectLst/>
                <a:latin typeface="Arial" panose="020B0604020202020204" pitchFamily="34" charset="0"/>
              </a:rPr>
              <a:t> שתירא מלפניו היא אוצר טוב להפתח לך מאתו על ידה:</a:t>
            </a:r>
            <a:endParaRPr lang="he-IL" sz="2000" b="0">
              <a:solidFill>
                <a:srgbClr val="FFFF00"/>
              </a:solidFill>
              <a:effectLst/>
            </a:endParaRPr>
          </a:p>
          <a:p>
            <a:pPr rtl="0">
              <a:spcBef>
                <a:spcPts val="0"/>
              </a:spcBef>
              <a:spcAft>
                <a:spcPts val="0"/>
              </a:spcAft>
            </a:pPr>
            <a:r>
              <a:rPr lang="en-US" sz="2000" b="1" i="0" u="none" strike="noStrike">
                <a:solidFill>
                  <a:srgbClr val="FFC000"/>
                </a:solidFill>
                <a:effectLst/>
                <a:latin typeface="Arial" panose="020B0604020202020204" pitchFamily="34" charset="0"/>
              </a:rPr>
              <a:t>fear of the Lord</a:t>
            </a:r>
            <a:r>
              <a:rPr lang="en-US" sz="2000" b="0" i="0" u="none" strike="noStrike">
                <a:solidFill>
                  <a:srgbClr val="FFC000"/>
                </a:solidFill>
                <a:effectLst/>
                <a:latin typeface="Arial" panose="020B0604020202020204" pitchFamily="34" charset="0"/>
              </a:rPr>
              <a:t> That you shall fear Him - that is a good treasure to open up for you from before Him.</a:t>
            </a:r>
            <a:endParaRPr lang="en-US" sz="2000" b="0">
              <a:solidFill>
                <a:srgbClr val="FFC000"/>
              </a:solidFill>
              <a:effectLst/>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C831188-33C4-9EA3-6FC8-812ED6793D96}"/>
                  </a:ext>
                </a:extLst>
              </p14:cNvPr>
              <p14:cNvContentPartPr/>
              <p14:nvPr/>
            </p14:nvContentPartPr>
            <p14:xfrm>
              <a:off x="938421" y="2153604"/>
              <a:ext cx="3261600" cy="135000"/>
            </p14:xfrm>
          </p:contentPart>
        </mc:Choice>
        <mc:Fallback xmlns="">
          <p:pic>
            <p:nvPicPr>
              <p:cNvPr id="2" name="Ink 1">
                <a:extLst>
                  <a:ext uri="{FF2B5EF4-FFF2-40B4-BE49-F238E27FC236}">
                    <a16:creationId xmlns:a16="http://schemas.microsoft.com/office/drawing/2014/main" id="{DC831188-33C4-9EA3-6FC8-812ED6793D96}"/>
                  </a:ext>
                </a:extLst>
              </p:cNvPr>
              <p:cNvPicPr/>
              <p:nvPr/>
            </p:nvPicPr>
            <p:blipFill>
              <a:blip r:embed="rId5"/>
              <a:stretch>
                <a:fillRect/>
              </a:stretch>
            </p:blipFill>
            <p:spPr>
              <a:xfrm>
                <a:off x="920781" y="2135964"/>
                <a:ext cx="3297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8E37AAE-B6DB-C09B-0396-8E557E0723F4}"/>
                  </a:ext>
                </a:extLst>
              </p14:cNvPr>
              <p14:cNvContentPartPr/>
              <p14:nvPr/>
            </p14:nvContentPartPr>
            <p14:xfrm>
              <a:off x="6673581" y="2819964"/>
              <a:ext cx="727200" cy="30240"/>
            </p14:xfrm>
          </p:contentPart>
        </mc:Choice>
        <mc:Fallback xmlns="">
          <p:pic>
            <p:nvPicPr>
              <p:cNvPr id="3" name="Ink 2">
                <a:extLst>
                  <a:ext uri="{FF2B5EF4-FFF2-40B4-BE49-F238E27FC236}">
                    <a16:creationId xmlns:a16="http://schemas.microsoft.com/office/drawing/2014/main" id="{28E37AAE-B6DB-C09B-0396-8E557E0723F4}"/>
                  </a:ext>
                </a:extLst>
              </p:cNvPr>
              <p:cNvPicPr/>
              <p:nvPr/>
            </p:nvPicPr>
            <p:blipFill>
              <a:blip r:embed="rId7"/>
              <a:stretch>
                <a:fillRect/>
              </a:stretch>
            </p:blipFill>
            <p:spPr>
              <a:xfrm>
                <a:off x="6655581" y="2801964"/>
                <a:ext cx="7628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2FBA7E6-CD0F-121A-E37F-5BF0CC1F571C}"/>
                  </a:ext>
                </a:extLst>
              </p14:cNvPr>
              <p14:cNvContentPartPr/>
              <p14:nvPr/>
            </p14:nvContentPartPr>
            <p14:xfrm>
              <a:off x="8225541" y="2721684"/>
              <a:ext cx="625320" cy="44640"/>
            </p14:xfrm>
          </p:contentPart>
        </mc:Choice>
        <mc:Fallback xmlns="">
          <p:pic>
            <p:nvPicPr>
              <p:cNvPr id="5" name="Ink 4">
                <a:extLst>
                  <a:ext uri="{FF2B5EF4-FFF2-40B4-BE49-F238E27FC236}">
                    <a16:creationId xmlns:a16="http://schemas.microsoft.com/office/drawing/2014/main" id="{22FBA7E6-CD0F-121A-E37F-5BF0CC1F571C}"/>
                  </a:ext>
                </a:extLst>
              </p:cNvPr>
              <p:cNvPicPr/>
              <p:nvPr/>
            </p:nvPicPr>
            <p:blipFill>
              <a:blip r:embed="rId9"/>
              <a:stretch>
                <a:fillRect/>
              </a:stretch>
            </p:blipFill>
            <p:spPr>
              <a:xfrm>
                <a:off x="8207541" y="2703684"/>
                <a:ext cx="660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8A0CB45-1C8B-44DB-80C8-6AD7689D6693}"/>
                  </a:ext>
                </a:extLst>
              </p14:cNvPr>
              <p14:cNvContentPartPr/>
              <p14:nvPr/>
            </p14:nvContentPartPr>
            <p14:xfrm>
              <a:off x="8712981" y="3658764"/>
              <a:ext cx="21600" cy="5760"/>
            </p14:xfrm>
          </p:contentPart>
        </mc:Choice>
        <mc:Fallback xmlns="">
          <p:pic>
            <p:nvPicPr>
              <p:cNvPr id="7" name="Ink 6">
                <a:extLst>
                  <a:ext uri="{FF2B5EF4-FFF2-40B4-BE49-F238E27FC236}">
                    <a16:creationId xmlns:a16="http://schemas.microsoft.com/office/drawing/2014/main" id="{D8A0CB45-1C8B-44DB-80C8-6AD7689D6693}"/>
                  </a:ext>
                </a:extLst>
              </p:cNvPr>
              <p:cNvPicPr/>
              <p:nvPr/>
            </p:nvPicPr>
            <p:blipFill>
              <a:blip r:embed="rId11"/>
              <a:stretch>
                <a:fillRect/>
              </a:stretch>
            </p:blipFill>
            <p:spPr>
              <a:xfrm>
                <a:off x="8694981" y="3641124"/>
                <a:ext cx="57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0657794-7612-2831-43E3-AB913CF0E7F0}"/>
                  </a:ext>
                </a:extLst>
              </p14:cNvPr>
              <p14:cNvContentPartPr/>
              <p14:nvPr/>
            </p14:nvContentPartPr>
            <p14:xfrm>
              <a:off x="1859301" y="4037484"/>
              <a:ext cx="41040" cy="24840"/>
            </p14:xfrm>
          </p:contentPart>
        </mc:Choice>
        <mc:Fallback xmlns="">
          <p:pic>
            <p:nvPicPr>
              <p:cNvPr id="9" name="Ink 8">
                <a:extLst>
                  <a:ext uri="{FF2B5EF4-FFF2-40B4-BE49-F238E27FC236}">
                    <a16:creationId xmlns:a16="http://schemas.microsoft.com/office/drawing/2014/main" id="{10657794-7612-2831-43E3-AB913CF0E7F0}"/>
                  </a:ext>
                </a:extLst>
              </p:cNvPr>
              <p:cNvPicPr/>
              <p:nvPr/>
            </p:nvPicPr>
            <p:blipFill>
              <a:blip r:embed="rId13"/>
              <a:stretch>
                <a:fillRect/>
              </a:stretch>
            </p:blipFill>
            <p:spPr>
              <a:xfrm>
                <a:off x="1841301" y="4019844"/>
                <a:ext cx="76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4F35968-4004-0CA1-A069-576E8DFEAE60}"/>
                  </a:ext>
                </a:extLst>
              </p14:cNvPr>
              <p14:cNvContentPartPr/>
              <p14:nvPr/>
            </p14:nvContentPartPr>
            <p14:xfrm>
              <a:off x="2549421" y="4415484"/>
              <a:ext cx="35280" cy="1800"/>
            </p14:xfrm>
          </p:contentPart>
        </mc:Choice>
        <mc:Fallback xmlns="">
          <p:pic>
            <p:nvPicPr>
              <p:cNvPr id="11" name="Ink 10">
                <a:extLst>
                  <a:ext uri="{FF2B5EF4-FFF2-40B4-BE49-F238E27FC236}">
                    <a16:creationId xmlns:a16="http://schemas.microsoft.com/office/drawing/2014/main" id="{94F35968-4004-0CA1-A069-576E8DFEAE60}"/>
                  </a:ext>
                </a:extLst>
              </p:cNvPr>
              <p:cNvPicPr/>
              <p:nvPr/>
            </p:nvPicPr>
            <p:blipFill>
              <a:blip r:embed="rId15"/>
              <a:stretch>
                <a:fillRect/>
              </a:stretch>
            </p:blipFill>
            <p:spPr>
              <a:xfrm>
                <a:off x="2531421" y="4397844"/>
                <a:ext cx="70920" cy="37440"/>
              </a:xfrm>
              <a:prstGeom prst="rect">
                <a:avLst/>
              </a:prstGeom>
            </p:spPr>
          </p:pic>
        </mc:Fallback>
      </mc:AlternateContent>
    </p:spTree>
    <p:extLst>
      <p:ext uri="{BB962C8B-B14F-4D97-AF65-F5344CB8AC3E}">
        <p14:creationId xmlns:p14="http://schemas.microsoft.com/office/powerpoint/2010/main" val="1549606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55707" y="1"/>
            <a:ext cx="9446752" cy="666468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E5EDDFF-DA84-FB4D-24A1-E30ED8FA8D20}"/>
              </a:ext>
            </a:extLst>
          </p:cNvPr>
          <p:cNvSpPr txBox="1"/>
          <p:nvPr/>
        </p:nvSpPr>
        <p:spPr>
          <a:xfrm>
            <a:off x="663811" y="100913"/>
            <a:ext cx="8630543" cy="6124754"/>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John 14:11–20  </a:t>
            </a:r>
          </a:p>
          <a:p>
            <a:pPr rtl="0">
              <a:spcBef>
                <a:spcPts val="0"/>
              </a:spcBef>
              <a:spcAft>
                <a:spcPts val="0"/>
              </a:spcAft>
            </a:pPr>
            <a:r>
              <a:rPr lang="en-US" sz="2300" i="0" u="none" strike="noStrike">
                <a:solidFill>
                  <a:srgbClr val="FFC000"/>
                </a:solidFill>
                <a:effectLst/>
                <a:latin typeface="Arial" panose="020B0604020202020204" pitchFamily="34" charset="0"/>
              </a:rPr>
              <a:t>14:11 Believe me that I am in the Father, and the Father in me: or else believe me for the very works’ sake. 14:12 Verily, verily, I say unto you, He that believeth on me, the works that I do shall he do also; and greater works than these shall he do; because I go unto my Father. 14:13 And whatsoever ye shall ask in my name, that will I do, that the Father may be glorified in the Son. 14:14 If ye shall ask any thing in my name, I will do it. 14:15 If ye love me, keep my commandments. 14:16 And I will pray the Father, and he shall give you another Comforter, that he may abide with you for ever; 14:17 Even the Spirit of truth; whom the world cannot receive, because it seeth him not, neither knoweth him: but ye know him; for he dwelleth with you, and shall be in you. 14:18 I will not leave you comfortless: I will come to you. 14:19 Yet a little while, and the world seeth me no more; but ye see me: because I live, ye shall live also. 14:20 At that day ye shall know that I am in my Father, and ye in me, and I in you. (KJV</a:t>
            </a:r>
            <a:r>
              <a:rPr lang="el-GR" sz="2300" i="0" u="none" strike="noStrike">
                <a:solidFill>
                  <a:srgbClr val="FFC000"/>
                </a:solidFill>
                <a:effectLst/>
                <a:latin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0C1C20D-947C-7282-C556-8E0B6784305F}"/>
                  </a:ext>
                </a:extLst>
              </p14:cNvPr>
              <p14:cNvContentPartPr/>
              <p14:nvPr/>
            </p14:nvContentPartPr>
            <p14:xfrm>
              <a:off x="3753981" y="2960004"/>
              <a:ext cx="6120" cy="1080"/>
            </p14:xfrm>
          </p:contentPart>
        </mc:Choice>
        <mc:Fallback xmlns="">
          <p:pic>
            <p:nvPicPr>
              <p:cNvPr id="2" name="Ink 1">
                <a:extLst>
                  <a:ext uri="{FF2B5EF4-FFF2-40B4-BE49-F238E27FC236}">
                    <a16:creationId xmlns:a16="http://schemas.microsoft.com/office/drawing/2014/main" id="{A0C1C20D-947C-7282-C556-8E0B6784305F}"/>
                  </a:ext>
                </a:extLst>
              </p:cNvPr>
              <p:cNvPicPr/>
              <p:nvPr/>
            </p:nvPicPr>
            <p:blipFill>
              <a:blip r:embed="rId5"/>
              <a:stretch>
                <a:fillRect/>
              </a:stretch>
            </p:blipFill>
            <p:spPr>
              <a:xfrm>
                <a:off x="3735981" y="2942364"/>
                <a:ext cx="41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3A6CA9A-3FA5-4B6A-4308-B67662D2811B}"/>
                  </a:ext>
                </a:extLst>
              </p14:cNvPr>
              <p14:cNvContentPartPr/>
              <p14:nvPr/>
            </p14:nvContentPartPr>
            <p14:xfrm>
              <a:off x="2521701" y="3255204"/>
              <a:ext cx="149760" cy="23400"/>
            </p14:xfrm>
          </p:contentPart>
        </mc:Choice>
        <mc:Fallback xmlns="">
          <p:pic>
            <p:nvPicPr>
              <p:cNvPr id="5" name="Ink 4">
                <a:extLst>
                  <a:ext uri="{FF2B5EF4-FFF2-40B4-BE49-F238E27FC236}">
                    <a16:creationId xmlns:a16="http://schemas.microsoft.com/office/drawing/2014/main" id="{83A6CA9A-3FA5-4B6A-4308-B67662D2811B}"/>
                  </a:ext>
                </a:extLst>
              </p:cNvPr>
              <p:cNvPicPr/>
              <p:nvPr/>
            </p:nvPicPr>
            <p:blipFill>
              <a:blip r:embed="rId7"/>
              <a:stretch>
                <a:fillRect/>
              </a:stretch>
            </p:blipFill>
            <p:spPr>
              <a:xfrm>
                <a:off x="2503701" y="3237204"/>
                <a:ext cx="1854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A8802230-C374-3D9C-4C7C-7E2698392052}"/>
                  </a:ext>
                </a:extLst>
              </p14:cNvPr>
              <p14:cNvContentPartPr/>
              <p14:nvPr/>
            </p14:nvContentPartPr>
            <p14:xfrm>
              <a:off x="985221" y="3224604"/>
              <a:ext cx="3032280" cy="122400"/>
            </p14:xfrm>
          </p:contentPart>
        </mc:Choice>
        <mc:Fallback xmlns="">
          <p:pic>
            <p:nvPicPr>
              <p:cNvPr id="9" name="Ink 8">
                <a:extLst>
                  <a:ext uri="{FF2B5EF4-FFF2-40B4-BE49-F238E27FC236}">
                    <a16:creationId xmlns:a16="http://schemas.microsoft.com/office/drawing/2014/main" id="{A8802230-C374-3D9C-4C7C-7E2698392052}"/>
                  </a:ext>
                </a:extLst>
              </p:cNvPr>
              <p:cNvPicPr/>
              <p:nvPr/>
            </p:nvPicPr>
            <p:blipFill>
              <a:blip r:embed="rId9"/>
              <a:stretch>
                <a:fillRect/>
              </a:stretch>
            </p:blipFill>
            <p:spPr>
              <a:xfrm>
                <a:off x="967581" y="3206604"/>
                <a:ext cx="3067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5DF07212-422E-AD2A-A0E8-B1CA4D18B6DF}"/>
                  </a:ext>
                </a:extLst>
              </p14:cNvPr>
              <p14:cNvContentPartPr/>
              <p14:nvPr/>
            </p14:nvContentPartPr>
            <p14:xfrm>
              <a:off x="2824461" y="5703924"/>
              <a:ext cx="63720" cy="32040"/>
            </p14:xfrm>
          </p:contentPart>
        </mc:Choice>
        <mc:Fallback xmlns="">
          <p:pic>
            <p:nvPicPr>
              <p:cNvPr id="12" name="Ink 11">
                <a:extLst>
                  <a:ext uri="{FF2B5EF4-FFF2-40B4-BE49-F238E27FC236}">
                    <a16:creationId xmlns:a16="http://schemas.microsoft.com/office/drawing/2014/main" id="{5DF07212-422E-AD2A-A0E8-B1CA4D18B6DF}"/>
                  </a:ext>
                </a:extLst>
              </p:cNvPr>
              <p:cNvPicPr/>
              <p:nvPr/>
            </p:nvPicPr>
            <p:blipFill>
              <a:blip r:embed="rId11"/>
              <a:stretch>
                <a:fillRect/>
              </a:stretch>
            </p:blipFill>
            <p:spPr>
              <a:xfrm>
                <a:off x="2806821" y="5685924"/>
                <a:ext cx="99360" cy="67680"/>
              </a:xfrm>
              <a:prstGeom prst="rect">
                <a:avLst/>
              </a:prstGeom>
            </p:spPr>
          </p:pic>
        </mc:Fallback>
      </mc:AlternateContent>
      <p:grpSp>
        <p:nvGrpSpPr>
          <p:cNvPr id="14" name="Group 13">
            <a:extLst>
              <a:ext uri="{FF2B5EF4-FFF2-40B4-BE49-F238E27FC236}">
                <a16:creationId xmlns:a16="http://schemas.microsoft.com/office/drawing/2014/main" id="{7E2DFA94-1E32-CEE2-5BAA-BF41A9D8014F}"/>
              </a:ext>
            </a:extLst>
          </p:cNvPr>
          <p:cNvGrpSpPr/>
          <p:nvPr/>
        </p:nvGrpSpPr>
        <p:grpSpPr>
          <a:xfrm>
            <a:off x="6214221" y="2574444"/>
            <a:ext cx="2690640" cy="472320"/>
            <a:chOff x="6214221" y="2574444"/>
            <a:chExt cx="2690640" cy="472320"/>
          </a:xfrm>
        </p:grpSpPr>
        <mc:AlternateContent xmlns:mc="http://schemas.openxmlformats.org/markup-compatibility/2006" xmlns:p14="http://schemas.microsoft.com/office/powerpoint/2010/main">
          <mc:Choice Requires="p14">
            <p:contentPart p14:bwMode="auto" r:id="rId12">
              <p14:nvContentPartPr>
                <p14:cNvPr id="3" name="Ink 2">
                  <a:extLst>
                    <a:ext uri="{FF2B5EF4-FFF2-40B4-BE49-F238E27FC236}">
                      <a16:creationId xmlns:a16="http://schemas.microsoft.com/office/drawing/2014/main" id="{6AF4C831-067D-1EE4-3B05-05B9DB1D78CE}"/>
                    </a:ext>
                  </a:extLst>
                </p14:cNvPr>
                <p14:cNvContentPartPr/>
                <p14:nvPr/>
              </p14:nvContentPartPr>
              <p14:xfrm>
                <a:off x="8900541" y="3028044"/>
                <a:ext cx="4320" cy="3600"/>
              </p14:xfrm>
            </p:contentPart>
          </mc:Choice>
          <mc:Fallback xmlns="">
            <p:pic>
              <p:nvPicPr>
                <p:cNvPr id="3" name="Ink 2">
                  <a:extLst>
                    <a:ext uri="{FF2B5EF4-FFF2-40B4-BE49-F238E27FC236}">
                      <a16:creationId xmlns:a16="http://schemas.microsoft.com/office/drawing/2014/main" id="{6AF4C831-067D-1EE4-3B05-05B9DB1D78CE}"/>
                    </a:ext>
                  </a:extLst>
                </p:cNvPr>
                <p:cNvPicPr/>
                <p:nvPr/>
              </p:nvPicPr>
              <p:blipFill>
                <a:blip r:embed="rId13"/>
                <a:stretch>
                  <a:fillRect/>
                </a:stretch>
              </p:blipFill>
              <p:spPr>
                <a:xfrm>
                  <a:off x="8882901" y="3010044"/>
                  <a:ext cx="39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110DE809-3400-7149-2382-04853B82B81E}"/>
                    </a:ext>
                  </a:extLst>
                </p14:cNvPr>
                <p14:cNvContentPartPr/>
                <p14:nvPr/>
              </p14:nvContentPartPr>
              <p14:xfrm>
                <a:off x="7162461" y="2938764"/>
                <a:ext cx="1433880" cy="70560"/>
              </p14:xfrm>
            </p:contentPart>
          </mc:Choice>
          <mc:Fallback xmlns="">
            <p:pic>
              <p:nvPicPr>
                <p:cNvPr id="7" name="Ink 6">
                  <a:extLst>
                    <a:ext uri="{FF2B5EF4-FFF2-40B4-BE49-F238E27FC236}">
                      <a16:creationId xmlns:a16="http://schemas.microsoft.com/office/drawing/2014/main" id="{110DE809-3400-7149-2382-04853B82B81E}"/>
                    </a:ext>
                  </a:extLst>
                </p:cNvPr>
                <p:cNvPicPr/>
                <p:nvPr/>
              </p:nvPicPr>
              <p:blipFill>
                <a:blip r:embed="rId15"/>
                <a:stretch>
                  <a:fillRect/>
                </a:stretch>
              </p:blipFill>
              <p:spPr>
                <a:xfrm>
                  <a:off x="7144821" y="2920764"/>
                  <a:ext cx="1469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45535A2-4761-65DF-5A48-47AFA6F94B56}"/>
                    </a:ext>
                  </a:extLst>
                </p14:cNvPr>
                <p14:cNvContentPartPr/>
                <p14:nvPr/>
              </p14:nvContentPartPr>
              <p14:xfrm>
                <a:off x="6214221" y="2574444"/>
                <a:ext cx="2667600" cy="472320"/>
              </p14:xfrm>
            </p:contentPart>
          </mc:Choice>
          <mc:Fallback xmlns="">
            <p:pic>
              <p:nvPicPr>
                <p:cNvPr id="13" name="Ink 12">
                  <a:extLst>
                    <a:ext uri="{FF2B5EF4-FFF2-40B4-BE49-F238E27FC236}">
                      <a16:creationId xmlns:a16="http://schemas.microsoft.com/office/drawing/2014/main" id="{A45535A2-4761-65DF-5A48-47AFA6F94B56}"/>
                    </a:ext>
                  </a:extLst>
                </p:cNvPr>
                <p:cNvPicPr/>
                <p:nvPr/>
              </p:nvPicPr>
              <p:blipFill>
                <a:blip r:embed="rId17"/>
                <a:stretch>
                  <a:fillRect/>
                </a:stretch>
              </p:blipFill>
              <p:spPr>
                <a:xfrm>
                  <a:off x="6196221" y="2556444"/>
                  <a:ext cx="2703240" cy="50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5CDF0619-2D6B-8091-63FB-F32CCC1D66A1}"/>
                  </a:ext>
                </a:extLst>
              </p14:cNvPr>
              <p14:cNvContentPartPr/>
              <p14:nvPr/>
            </p14:nvContentPartPr>
            <p14:xfrm>
              <a:off x="605061" y="2940204"/>
              <a:ext cx="3455280" cy="525960"/>
            </p14:xfrm>
          </p:contentPart>
        </mc:Choice>
        <mc:Fallback xmlns="">
          <p:pic>
            <p:nvPicPr>
              <p:cNvPr id="15" name="Ink 14">
                <a:extLst>
                  <a:ext uri="{FF2B5EF4-FFF2-40B4-BE49-F238E27FC236}">
                    <a16:creationId xmlns:a16="http://schemas.microsoft.com/office/drawing/2014/main" id="{5CDF0619-2D6B-8091-63FB-F32CCC1D66A1}"/>
                  </a:ext>
                </a:extLst>
              </p:cNvPr>
              <p:cNvPicPr/>
              <p:nvPr/>
            </p:nvPicPr>
            <p:blipFill>
              <a:blip r:embed="rId19"/>
              <a:stretch>
                <a:fillRect/>
              </a:stretch>
            </p:blipFill>
            <p:spPr>
              <a:xfrm>
                <a:off x="587061" y="2922564"/>
                <a:ext cx="3490920" cy="561600"/>
              </a:xfrm>
              <a:prstGeom prst="rect">
                <a:avLst/>
              </a:prstGeom>
            </p:spPr>
          </p:pic>
        </mc:Fallback>
      </mc:AlternateContent>
    </p:spTree>
    <p:extLst>
      <p:ext uri="{BB962C8B-B14F-4D97-AF65-F5344CB8AC3E}">
        <p14:creationId xmlns:p14="http://schemas.microsoft.com/office/powerpoint/2010/main" val="350503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3823297" y="2148919"/>
            <a:ext cx="4332660" cy="1754326"/>
          </a:xfrm>
          <a:prstGeom prst="rect">
            <a:avLst/>
          </a:prstGeom>
          <a:noFill/>
        </p:spPr>
        <p:txBody>
          <a:bodyPr wrap="square">
            <a:spAutoFit/>
          </a:bodyPr>
          <a:lstStyle/>
          <a:p>
            <a:pPr algn="ctr"/>
            <a:r>
              <a:rPr lang="he-IL" sz="3600" b="1">
                <a:solidFill>
                  <a:schemeClr val="bg1"/>
                </a:solidFill>
                <a:cs typeface="+mj-cs"/>
              </a:rPr>
              <a:t>מביא לספר של 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34367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5695" y="194603"/>
            <a:ext cx="9536763" cy="6247864"/>
          </a:xfrm>
          <a:prstGeom prst="rect">
            <a:avLst/>
          </a:prstGeom>
          <a:noFill/>
        </p:spPr>
        <p:txBody>
          <a:bodyPr wrap="square" rtlCol="0">
            <a:spAutoFit/>
          </a:bodyPr>
          <a:lstStyle/>
          <a:p>
            <a:pPr algn="r"/>
            <a:r>
              <a:rPr lang="he-IL" sz="3900" b="1">
                <a:solidFill>
                  <a:srgbClr val="FFFF00"/>
                </a:solidFill>
                <a:cs typeface="+mj-cs"/>
              </a:rPr>
              <a:t>ספר מלכים ב פרק יח</a:t>
            </a:r>
          </a:p>
          <a:p>
            <a:pPr algn="r"/>
            <a:r>
              <a:rPr lang="he-IL" sz="3900">
                <a:solidFill>
                  <a:srgbClr val="FFFF00"/>
                </a:solidFill>
                <a:cs typeface="+mj-cs"/>
              </a:rPr>
              <a:t>     יג   וּבְאַרְבַּע עֶשְֹרֵה שָׁנָה לַמֶּלֶךְ חִזְקִיָּה עָלָה סַנְחֵרִיב מֶלֶךְ-אַשּׁוּר עַל כָּל-עָרֵי יְהוּדָה הַבְּצֻרוֹת וַיִּתְפְּשֵֹם: </a:t>
            </a:r>
            <a:r>
              <a:rPr lang="he-IL" sz="3900">
                <a:solidFill>
                  <a:srgbClr val="FFC000"/>
                </a:solidFill>
                <a:cs typeface="+mj-cs"/>
              </a:rPr>
              <a:t>יד   וַיִּשְׁלַח חִזְקִיָּה מֶלֶךְ-יְהוּדָה אֶל-מֶלֶךְ-אַשּׁוּר | לָכִישָׁה | לֵאמֹר | חָטָאתִי שׁוּב מֵעָלַי אֵת אֲשֶׁר-תִּתֵּן עָלַי אֶשָּׂא וַיָּשֶֹם מֶלֶךְ-אַשּׁוּר עַל-חִזְקִיָּה מֶלֶךְ-יְהוּדָה שְׁלֹשׁ מֵאוֹת כִּכַּר-כֶּסֶף וּשְׁלֹשִׁים כִּכַּר זָהָב: </a:t>
            </a:r>
            <a:r>
              <a:rPr lang="he-IL" sz="3900">
                <a:solidFill>
                  <a:srgbClr val="92D050"/>
                </a:solidFill>
                <a:cs typeface="+mj-cs"/>
              </a:rPr>
              <a:t>טו   וַיִּתֵּן חִזְקִיָּה אֶת-כָּל-הַכֶּסֶף הַנִּמְצָא בֵית-יְהֹוָה וּבְאוֹצְרוֹת בֵּית הַמֶּלֶךְ: </a:t>
            </a:r>
            <a:r>
              <a:rPr lang="he-IL" sz="3900">
                <a:solidFill>
                  <a:srgbClr val="00B0F0"/>
                </a:solidFill>
                <a:cs typeface="+mj-cs"/>
              </a:rPr>
              <a:t>טז   בָּעֵת הַהִיא קִצַּץ חִזְקִיָּה אֶת-דַּלְתוֹת הֵיכַל יְהֹוָה וְאֶת-הָאֹמְנוֹת אֲשֶׁר צִפָּה חִזְקִיָּה מֶלֶךְ יְהוּדָה וַיִּתְּנֵם לְמֶלֶךְ אַשּׁוּר: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2" name="Group 11">
            <a:extLst>
              <a:ext uri="{FF2B5EF4-FFF2-40B4-BE49-F238E27FC236}">
                <a16:creationId xmlns:a16="http://schemas.microsoft.com/office/drawing/2014/main" id="{2DDB555E-C666-61B0-C78A-B4A6F187E2D9}"/>
              </a:ext>
            </a:extLst>
          </p:cNvPr>
          <p:cNvGrpSpPr/>
          <p:nvPr/>
        </p:nvGrpSpPr>
        <p:grpSpPr>
          <a:xfrm>
            <a:off x="3229461" y="1512444"/>
            <a:ext cx="5105880" cy="66960"/>
            <a:chOff x="3229461" y="1512444"/>
            <a:chExt cx="5105880" cy="669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D308E8D-4DBB-7F50-BA70-6C130989F4EE}"/>
                    </a:ext>
                  </a:extLst>
                </p14:cNvPr>
                <p14:cNvContentPartPr/>
                <p14:nvPr/>
              </p14:nvContentPartPr>
              <p14:xfrm>
                <a:off x="7257501" y="1520364"/>
                <a:ext cx="1077840" cy="55440"/>
              </p14:xfrm>
            </p:contentPart>
          </mc:Choice>
          <mc:Fallback xmlns="">
            <p:pic>
              <p:nvPicPr>
                <p:cNvPr id="2" name="Ink 1">
                  <a:extLst>
                    <a:ext uri="{FF2B5EF4-FFF2-40B4-BE49-F238E27FC236}">
                      <a16:creationId xmlns:a16="http://schemas.microsoft.com/office/drawing/2014/main" id="{8D308E8D-4DBB-7F50-BA70-6C130989F4EE}"/>
                    </a:ext>
                  </a:extLst>
                </p:cNvPr>
                <p:cNvPicPr/>
                <p:nvPr/>
              </p:nvPicPr>
              <p:blipFill>
                <a:blip r:embed="rId5"/>
                <a:stretch>
                  <a:fillRect/>
                </a:stretch>
              </p:blipFill>
              <p:spPr>
                <a:xfrm>
                  <a:off x="7239501" y="1502724"/>
                  <a:ext cx="1113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8592420-27E2-0245-6564-E966E6E93073}"/>
                    </a:ext>
                  </a:extLst>
                </p14:cNvPr>
                <p14:cNvContentPartPr/>
                <p14:nvPr/>
              </p14:nvContentPartPr>
              <p14:xfrm>
                <a:off x="6249141" y="1512444"/>
                <a:ext cx="794520" cy="66960"/>
              </p14:xfrm>
            </p:contentPart>
          </mc:Choice>
          <mc:Fallback xmlns="">
            <p:pic>
              <p:nvPicPr>
                <p:cNvPr id="4" name="Ink 3">
                  <a:extLst>
                    <a:ext uri="{FF2B5EF4-FFF2-40B4-BE49-F238E27FC236}">
                      <a16:creationId xmlns:a16="http://schemas.microsoft.com/office/drawing/2014/main" id="{D8592420-27E2-0245-6564-E966E6E93073}"/>
                    </a:ext>
                  </a:extLst>
                </p:cNvPr>
                <p:cNvPicPr/>
                <p:nvPr/>
              </p:nvPicPr>
              <p:blipFill>
                <a:blip r:embed="rId7"/>
                <a:stretch>
                  <a:fillRect/>
                </a:stretch>
              </p:blipFill>
              <p:spPr>
                <a:xfrm>
                  <a:off x="6231501" y="1494804"/>
                  <a:ext cx="830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C8CE2C0-030F-18BF-32B7-C7431133E07B}"/>
                    </a:ext>
                  </a:extLst>
                </p14:cNvPr>
                <p14:cNvContentPartPr/>
                <p14:nvPr/>
              </p14:nvContentPartPr>
              <p14:xfrm>
                <a:off x="5264541" y="1517844"/>
                <a:ext cx="650520" cy="52200"/>
              </p14:xfrm>
            </p:contentPart>
          </mc:Choice>
          <mc:Fallback xmlns="">
            <p:pic>
              <p:nvPicPr>
                <p:cNvPr id="7" name="Ink 6">
                  <a:extLst>
                    <a:ext uri="{FF2B5EF4-FFF2-40B4-BE49-F238E27FC236}">
                      <a16:creationId xmlns:a16="http://schemas.microsoft.com/office/drawing/2014/main" id="{7C8CE2C0-030F-18BF-32B7-C7431133E07B}"/>
                    </a:ext>
                  </a:extLst>
                </p:cNvPr>
                <p:cNvPicPr/>
                <p:nvPr/>
              </p:nvPicPr>
              <p:blipFill>
                <a:blip r:embed="rId9"/>
                <a:stretch>
                  <a:fillRect/>
                </a:stretch>
              </p:blipFill>
              <p:spPr>
                <a:xfrm>
                  <a:off x="5246901" y="1499844"/>
                  <a:ext cx="686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B425554-DF22-F523-948C-C07BD8A20B57}"/>
                    </a:ext>
                  </a:extLst>
                </p14:cNvPr>
                <p14:cNvContentPartPr/>
                <p14:nvPr/>
              </p14:nvContentPartPr>
              <p14:xfrm>
                <a:off x="4397301" y="1520364"/>
                <a:ext cx="564840" cy="33840"/>
              </p14:xfrm>
            </p:contentPart>
          </mc:Choice>
          <mc:Fallback xmlns="">
            <p:pic>
              <p:nvPicPr>
                <p:cNvPr id="9" name="Ink 8">
                  <a:extLst>
                    <a:ext uri="{FF2B5EF4-FFF2-40B4-BE49-F238E27FC236}">
                      <a16:creationId xmlns:a16="http://schemas.microsoft.com/office/drawing/2014/main" id="{BB425554-DF22-F523-948C-C07BD8A20B57}"/>
                    </a:ext>
                  </a:extLst>
                </p:cNvPr>
                <p:cNvPicPr/>
                <p:nvPr/>
              </p:nvPicPr>
              <p:blipFill>
                <a:blip r:embed="rId11"/>
                <a:stretch>
                  <a:fillRect/>
                </a:stretch>
              </p:blipFill>
              <p:spPr>
                <a:xfrm>
                  <a:off x="4379301" y="1502724"/>
                  <a:ext cx="600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AA44BDF-5C36-5D44-48D4-AE0842FA49A5}"/>
                    </a:ext>
                  </a:extLst>
                </p14:cNvPr>
                <p14:cNvContentPartPr/>
                <p14:nvPr/>
              </p14:nvContentPartPr>
              <p14:xfrm>
                <a:off x="3229461" y="1525044"/>
                <a:ext cx="587880" cy="24120"/>
              </p14:xfrm>
            </p:contentPart>
          </mc:Choice>
          <mc:Fallback xmlns="">
            <p:pic>
              <p:nvPicPr>
                <p:cNvPr id="11" name="Ink 10">
                  <a:extLst>
                    <a:ext uri="{FF2B5EF4-FFF2-40B4-BE49-F238E27FC236}">
                      <a16:creationId xmlns:a16="http://schemas.microsoft.com/office/drawing/2014/main" id="{CAA44BDF-5C36-5D44-48D4-AE0842FA49A5}"/>
                    </a:ext>
                  </a:extLst>
                </p:cNvPr>
                <p:cNvPicPr/>
                <p:nvPr/>
              </p:nvPicPr>
              <p:blipFill>
                <a:blip r:embed="rId13"/>
                <a:stretch>
                  <a:fillRect/>
                </a:stretch>
              </p:blipFill>
              <p:spPr>
                <a:xfrm>
                  <a:off x="3211821" y="1507404"/>
                  <a:ext cx="623520" cy="59760"/>
                </a:xfrm>
                <a:prstGeom prst="rect">
                  <a:avLst/>
                </a:prstGeom>
              </p:spPr>
            </p:pic>
          </mc:Fallback>
        </mc:AlternateContent>
      </p:grpSp>
      <p:grpSp>
        <p:nvGrpSpPr>
          <p:cNvPr id="18" name="Group 17">
            <a:extLst>
              <a:ext uri="{FF2B5EF4-FFF2-40B4-BE49-F238E27FC236}">
                <a16:creationId xmlns:a16="http://schemas.microsoft.com/office/drawing/2014/main" id="{12B9F556-2174-6391-F0D3-BA8BE9A844F5}"/>
              </a:ext>
            </a:extLst>
          </p:cNvPr>
          <p:cNvGrpSpPr/>
          <p:nvPr/>
        </p:nvGrpSpPr>
        <p:grpSpPr>
          <a:xfrm>
            <a:off x="804861" y="1413444"/>
            <a:ext cx="2107800" cy="150120"/>
            <a:chOff x="804861" y="1413444"/>
            <a:chExt cx="2107800" cy="15012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C87A8139-6AEB-F1F3-0366-15B18FDABB1A}"/>
                    </a:ext>
                  </a:extLst>
                </p14:cNvPr>
                <p14:cNvContentPartPr/>
                <p14:nvPr/>
              </p14:nvContentPartPr>
              <p14:xfrm>
                <a:off x="2806461" y="1413444"/>
                <a:ext cx="43200" cy="54000"/>
              </p14:xfrm>
            </p:contentPart>
          </mc:Choice>
          <mc:Fallback xmlns="">
            <p:pic>
              <p:nvPicPr>
                <p:cNvPr id="13" name="Ink 12">
                  <a:extLst>
                    <a:ext uri="{FF2B5EF4-FFF2-40B4-BE49-F238E27FC236}">
                      <a16:creationId xmlns:a16="http://schemas.microsoft.com/office/drawing/2014/main" id="{C87A8139-6AEB-F1F3-0366-15B18FDABB1A}"/>
                    </a:ext>
                  </a:extLst>
                </p:cNvPr>
                <p:cNvPicPr/>
                <p:nvPr/>
              </p:nvPicPr>
              <p:blipFill>
                <a:blip r:embed="rId15"/>
                <a:stretch>
                  <a:fillRect/>
                </a:stretch>
              </p:blipFill>
              <p:spPr>
                <a:xfrm>
                  <a:off x="2788821" y="1395444"/>
                  <a:ext cx="78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6FBBDA0-C3AB-6CB2-EF13-B8C7A8860CE4}"/>
                    </a:ext>
                  </a:extLst>
                </p14:cNvPr>
                <p14:cNvContentPartPr/>
                <p14:nvPr/>
              </p14:nvContentPartPr>
              <p14:xfrm>
                <a:off x="2189781" y="1454484"/>
                <a:ext cx="722880" cy="54360"/>
              </p14:xfrm>
            </p:contentPart>
          </mc:Choice>
          <mc:Fallback xmlns="">
            <p:pic>
              <p:nvPicPr>
                <p:cNvPr id="14" name="Ink 13">
                  <a:extLst>
                    <a:ext uri="{FF2B5EF4-FFF2-40B4-BE49-F238E27FC236}">
                      <a16:creationId xmlns:a16="http://schemas.microsoft.com/office/drawing/2014/main" id="{D6FBBDA0-C3AB-6CB2-EF13-B8C7A8860CE4}"/>
                    </a:ext>
                  </a:extLst>
                </p:cNvPr>
                <p:cNvPicPr/>
                <p:nvPr/>
              </p:nvPicPr>
              <p:blipFill>
                <a:blip r:embed="rId17"/>
                <a:stretch>
                  <a:fillRect/>
                </a:stretch>
              </p:blipFill>
              <p:spPr>
                <a:xfrm>
                  <a:off x="2171781" y="1436844"/>
                  <a:ext cx="758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C77BA335-E77E-3D4C-9366-259A5B6030DD}"/>
                    </a:ext>
                  </a:extLst>
                </p14:cNvPr>
                <p14:cNvContentPartPr/>
                <p14:nvPr/>
              </p14:nvContentPartPr>
              <p14:xfrm>
                <a:off x="804861" y="1447644"/>
                <a:ext cx="1287720" cy="115920"/>
              </p14:xfrm>
            </p:contentPart>
          </mc:Choice>
          <mc:Fallback xmlns="">
            <p:pic>
              <p:nvPicPr>
                <p:cNvPr id="16" name="Ink 15">
                  <a:extLst>
                    <a:ext uri="{FF2B5EF4-FFF2-40B4-BE49-F238E27FC236}">
                      <a16:creationId xmlns:a16="http://schemas.microsoft.com/office/drawing/2014/main" id="{C77BA335-E77E-3D4C-9366-259A5B6030DD}"/>
                    </a:ext>
                  </a:extLst>
                </p:cNvPr>
                <p:cNvPicPr/>
                <p:nvPr/>
              </p:nvPicPr>
              <p:blipFill>
                <a:blip r:embed="rId19"/>
                <a:stretch>
                  <a:fillRect/>
                </a:stretch>
              </p:blipFill>
              <p:spPr>
                <a:xfrm>
                  <a:off x="786861" y="1430004"/>
                  <a:ext cx="1323360" cy="15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C67836F2-D999-89F1-FB54-E5BF9BB3F942}"/>
                  </a:ext>
                </a:extLst>
              </p14:cNvPr>
              <p14:cNvContentPartPr/>
              <p14:nvPr/>
            </p14:nvContentPartPr>
            <p14:xfrm>
              <a:off x="7931061" y="1999884"/>
              <a:ext cx="1553760" cy="135360"/>
            </p14:xfrm>
          </p:contentPart>
        </mc:Choice>
        <mc:Fallback xmlns="">
          <p:pic>
            <p:nvPicPr>
              <p:cNvPr id="17" name="Ink 16">
                <a:extLst>
                  <a:ext uri="{FF2B5EF4-FFF2-40B4-BE49-F238E27FC236}">
                    <a16:creationId xmlns:a16="http://schemas.microsoft.com/office/drawing/2014/main" id="{C67836F2-D999-89F1-FB54-E5BF9BB3F942}"/>
                  </a:ext>
                </a:extLst>
              </p:cNvPr>
              <p:cNvPicPr/>
              <p:nvPr/>
            </p:nvPicPr>
            <p:blipFill>
              <a:blip r:embed="rId21"/>
              <a:stretch>
                <a:fillRect/>
              </a:stretch>
            </p:blipFill>
            <p:spPr>
              <a:xfrm>
                <a:off x="7913421" y="1982244"/>
                <a:ext cx="1589400" cy="171000"/>
              </a:xfrm>
              <a:prstGeom prst="rect">
                <a:avLst/>
              </a:prstGeom>
            </p:spPr>
          </p:pic>
        </mc:Fallback>
      </mc:AlternateContent>
      <p:grpSp>
        <p:nvGrpSpPr>
          <p:cNvPr id="25" name="Group 24">
            <a:extLst>
              <a:ext uri="{FF2B5EF4-FFF2-40B4-BE49-F238E27FC236}">
                <a16:creationId xmlns:a16="http://schemas.microsoft.com/office/drawing/2014/main" id="{81722F52-DB1F-CEE9-4A88-5F6A420020D4}"/>
              </a:ext>
            </a:extLst>
          </p:cNvPr>
          <p:cNvGrpSpPr/>
          <p:nvPr/>
        </p:nvGrpSpPr>
        <p:grpSpPr>
          <a:xfrm>
            <a:off x="2200941" y="1984044"/>
            <a:ext cx="5496480" cy="256320"/>
            <a:chOff x="2200941" y="1984044"/>
            <a:chExt cx="5496480" cy="256320"/>
          </a:xfrm>
        </p:grpSpPr>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0EF6A4B4-B7DF-EE8C-782A-8EBCD24DDA00}"/>
                    </a:ext>
                  </a:extLst>
                </p14:cNvPr>
                <p14:cNvContentPartPr/>
                <p14:nvPr/>
              </p14:nvContentPartPr>
              <p14:xfrm>
                <a:off x="6124581" y="2047044"/>
                <a:ext cx="1572840" cy="95040"/>
              </p14:xfrm>
            </p:contentPart>
          </mc:Choice>
          <mc:Fallback xmlns="">
            <p:pic>
              <p:nvPicPr>
                <p:cNvPr id="19" name="Ink 18">
                  <a:extLst>
                    <a:ext uri="{FF2B5EF4-FFF2-40B4-BE49-F238E27FC236}">
                      <a16:creationId xmlns:a16="http://schemas.microsoft.com/office/drawing/2014/main" id="{0EF6A4B4-B7DF-EE8C-782A-8EBCD24DDA00}"/>
                    </a:ext>
                  </a:extLst>
                </p:cNvPr>
                <p:cNvPicPr/>
                <p:nvPr/>
              </p:nvPicPr>
              <p:blipFill>
                <a:blip r:embed="rId23"/>
                <a:stretch>
                  <a:fillRect/>
                </a:stretch>
              </p:blipFill>
              <p:spPr>
                <a:xfrm>
                  <a:off x="6106941" y="2029044"/>
                  <a:ext cx="1608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6A29B18B-BD06-BC9C-FE5E-BAA296A57CE0}"/>
                    </a:ext>
                  </a:extLst>
                </p14:cNvPr>
                <p14:cNvContentPartPr/>
                <p14:nvPr/>
              </p14:nvContentPartPr>
              <p14:xfrm>
                <a:off x="5123061" y="2133084"/>
                <a:ext cx="660240" cy="107280"/>
              </p14:xfrm>
            </p:contentPart>
          </mc:Choice>
          <mc:Fallback xmlns="">
            <p:pic>
              <p:nvPicPr>
                <p:cNvPr id="20" name="Ink 19">
                  <a:extLst>
                    <a:ext uri="{FF2B5EF4-FFF2-40B4-BE49-F238E27FC236}">
                      <a16:creationId xmlns:a16="http://schemas.microsoft.com/office/drawing/2014/main" id="{6A29B18B-BD06-BC9C-FE5E-BAA296A57CE0}"/>
                    </a:ext>
                  </a:extLst>
                </p:cNvPr>
                <p:cNvPicPr/>
                <p:nvPr/>
              </p:nvPicPr>
              <p:blipFill>
                <a:blip r:embed="rId25"/>
                <a:stretch>
                  <a:fillRect/>
                </a:stretch>
              </p:blipFill>
              <p:spPr>
                <a:xfrm>
                  <a:off x="5105061" y="2115084"/>
                  <a:ext cx="695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5A6B05DB-902A-2096-A5E4-B5575E7B36CF}"/>
                    </a:ext>
                  </a:extLst>
                </p14:cNvPr>
                <p14:cNvContentPartPr/>
                <p14:nvPr/>
              </p14:nvContentPartPr>
              <p14:xfrm>
                <a:off x="3732021" y="2031204"/>
                <a:ext cx="1055520" cy="77760"/>
              </p14:xfrm>
            </p:contentPart>
          </mc:Choice>
          <mc:Fallback xmlns="">
            <p:pic>
              <p:nvPicPr>
                <p:cNvPr id="22" name="Ink 21">
                  <a:extLst>
                    <a:ext uri="{FF2B5EF4-FFF2-40B4-BE49-F238E27FC236}">
                      <a16:creationId xmlns:a16="http://schemas.microsoft.com/office/drawing/2014/main" id="{5A6B05DB-902A-2096-A5E4-B5575E7B36CF}"/>
                    </a:ext>
                  </a:extLst>
                </p:cNvPr>
                <p:cNvPicPr/>
                <p:nvPr/>
              </p:nvPicPr>
              <p:blipFill>
                <a:blip r:embed="rId27"/>
                <a:stretch>
                  <a:fillRect/>
                </a:stretch>
              </p:blipFill>
              <p:spPr>
                <a:xfrm>
                  <a:off x="3714381" y="2013564"/>
                  <a:ext cx="1091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2F6B6C14-5A0B-0150-26B7-67288BE0C7BB}"/>
                    </a:ext>
                  </a:extLst>
                </p14:cNvPr>
                <p14:cNvContentPartPr/>
                <p14:nvPr/>
              </p14:nvContentPartPr>
              <p14:xfrm>
                <a:off x="2200941" y="1984044"/>
                <a:ext cx="1184400" cy="102600"/>
              </p14:xfrm>
            </p:contentPart>
          </mc:Choice>
          <mc:Fallback xmlns="">
            <p:pic>
              <p:nvPicPr>
                <p:cNvPr id="24" name="Ink 23">
                  <a:extLst>
                    <a:ext uri="{FF2B5EF4-FFF2-40B4-BE49-F238E27FC236}">
                      <a16:creationId xmlns:a16="http://schemas.microsoft.com/office/drawing/2014/main" id="{2F6B6C14-5A0B-0150-26B7-67288BE0C7BB}"/>
                    </a:ext>
                  </a:extLst>
                </p:cNvPr>
                <p:cNvPicPr/>
                <p:nvPr/>
              </p:nvPicPr>
              <p:blipFill>
                <a:blip r:embed="rId29"/>
                <a:stretch>
                  <a:fillRect/>
                </a:stretch>
              </p:blipFill>
              <p:spPr>
                <a:xfrm>
                  <a:off x="2183301" y="1966404"/>
                  <a:ext cx="1220040" cy="138240"/>
                </a:xfrm>
                <a:prstGeom prst="rect">
                  <a:avLst/>
                </a:prstGeom>
              </p:spPr>
            </p:pic>
          </mc:Fallback>
        </mc:AlternateContent>
      </p:grpSp>
      <p:grpSp>
        <p:nvGrpSpPr>
          <p:cNvPr id="28" name="Group 27">
            <a:extLst>
              <a:ext uri="{FF2B5EF4-FFF2-40B4-BE49-F238E27FC236}">
                <a16:creationId xmlns:a16="http://schemas.microsoft.com/office/drawing/2014/main" id="{50CA0DEF-D770-BF4A-8FE9-781E4F2B9F9B}"/>
              </a:ext>
            </a:extLst>
          </p:cNvPr>
          <p:cNvGrpSpPr/>
          <p:nvPr/>
        </p:nvGrpSpPr>
        <p:grpSpPr>
          <a:xfrm>
            <a:off x="5618421" y="2617284"/>
            <a:ext cx="3861720" cy="161280"/>
            <a:chOff x="5618421" y="2617284"/>
            <a:chExt cx="3861720" cy="161280"/>
          </a:xfrm>
        </p:grpSpPr>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044AF918-91A1-6546-27FD-9876CEE3A5B3}"/>
                    </a:ext>
                  </a:extLst>
                </p14:cNvPr>
                <p14:cNvContentPartPr/>
                <p14:nvPr/>
              </p14:nvContentPartPr>
              <p14:xfrm>
                <a:off x="7490061" y="2617284"/>
                <a:ext cx="1990080" cy="161280"/>
              </p14:xfrm>
            </p:contentPart>
          </mc:Choice>
          <mc:Fallback xmlns="">
            <p:pic>
              <p:nvPicPr>
                <p:cNvPr id="26" name="Ink 25">
                  <a:extLst>
                    <a:ext uri="{FF2B5EF4-FFF2-40B4-BE49-F238E27FC236}">
                      <a16:creationId xmlns:a16="http://schemas.microsoft.com/office/drawing/2014/main" id="{044AF918-91A1-6546-27FD-9876CEE3A5B3}"/>
                    </a:ext>
                  </a:extLst>
                </p:cNvPr>
                <p:cNvPicPr/>
                <p:nvPr/>
              </p:nvPicPr>
              <p:blipFill>
                <a:blip r:embed="rId31"/>
                <a:stretch>
                  <a:fillRect/>
                </a:stretch>
              </p:blipFill>
              <p:spPr>
                <a:xfrm>
                  <a:off x="7472061" y="2599644"/>
                  <a:ext cx="2025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2DED1EDE-6215-2530-86F4-53FDB4C349E1}"/>
                    </a:ext>
                  </a:extLst>
                </p14:cNvPr>
                <p14:cNvContentPartPr/>
                <p14:nvPr/>
              </p14:nvContentPartPr>
              <p14:xfrm>
                <a:off x="5618421" y="2674164"/>
                <a:ext cx="1697400" cy="45000"/>
              </p14:xfrm>
            </p:contentPart>
          </mc:Choice>
          <mc:Fallback xmlns="">
            <p:pic>
              <p:nvPicPr>
                <p:cNvPr id="27" name="Ink 26">
                  <a:extLst>
                    <a:ext uri="{FF2B5EF4-FFF2-40B4-BE49-F238E27FC236}">
                      <a16:creationId xmlns:a16="http://schemas.microsoft.com/office/drawing/2014/main" id="{2DED1EDE-6215-2530-86F4-53FDB4C349E1}"/>
                    </a:ext>
                  </a:extLst>
                </p:cNvPr>
                <p:cNvPicPr/>
                <p:nvPr/>
              </p:nvPicPr>
              <p:blipFill>
                <a:blip r:embed="rId33"/>
                <a:stretch>
                  <a:fillRect/>
                </a:stretch>
              </p:blipFill>
              <p:spPr>
                <a:xfrm>
                  <a:off x="5600421" y="2656524"/>
                  <a:ext cx="1733040" cy="80640"/>
                </a:xfrm>
                <a:prstGeom prst="rect">
                  <a:avLst/>
                </a:prstGeom>
              </p:spPr>
            </p:pic>
          </mc:Fallback>
        </mc:AlternateContent>
      </p:grpSp>
      <p:grpSp>
        <p:nvGrpSpPr>
          <p:cNvPr id="31" name="Group 30">
            <a:extLst>
              <a:ext uri="{FF2B5EF4-FFF2-40B4-BE49-F238E27FC236}">
                <a16:creationId xmlns:a16="http://schemas.microsoft.com/office/drawing/2014/main" id="{C551B76F-FC7D-B98D-CE83-167EC958DFA8}"/>
              </a:ext>
            </a:extLst>
          </p:cNvPr>
          <p:cNvGrpSpPr/>
          <p:nvPr/>
        </p:nvGrpSpPr>
        <p:grpSpPr>
          <a:xfrm>
            <a:off x="1659501" y="2659764"/>
            <a:ext cx="3654720" cy="136080"/>
            <a:chOff x="1659501" y="2659764"/>
            <a:chExt cx="3654720" cy="136080"/>
          </a:xfrm>
        </p:grpSpPr>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826BC894-3138-AAC0-6F3D-E84E01416066}"/>
                    </a:ext>
                  </a:extLst>
                </p14:cNvPr>
                <p14:cNvContentPartPr/>
                <p14:nvPr/>
              </p14:nvContentPartPr>
              <p14:xfrm>
                <a:off x="3382461" y="2659764"/>
                <a:ext cx="1931760" cy="73440"/>
              </p14:xfrm>
            </p:contentPart>
          </mc:Choice>
          <mc:Fallback xmlns="">
            <p:pic>
              <p:nvPicPr>
                <p:cNvPr id="29" name="Ink 28">
                  <a:extLst>
                    <a:ext uri="{FF2B5EF4-FFF2-40B4-BE49-F238E27FC236}">
                      <a16:creationId xmlns:a16="http://schemas.microsoft.com/office/drawing/2014/main" id="{826BC894-3138-AAC0-6F3D-E84E01416066}"/>
                    </a:ext>
                  </a:extLst>
                </p:cNvPr>
                <p:cNvPicPr/>
                <p:nvPr/>
              </p:nvPicPr>
              <p:blipFill>
                <a:blip r:embed="rId35"/>
                <a:stretch>
                  <a:fillRect/>
                </a:stretch>
              </p:blipFill>
              <p:spPr>
                <a:xfrm>
                  <a:off x="3364461" y="2642124"/>
                  <a:ext cx="1967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2353E892-9C35-3803-C832-110DA10DF214}"/>
                    </a:ext>
                  </a:extLst>
                </p14:cNvPr>
                <p14:cNvContentPartPr/>
                <p14:nvPr/>
              </p14:nvContentPartPr>
              <p14:xfrm>
                <a:off x="1659501" y="2665884"/>
                <a:ext cx="1077120" cy="129960"/>
              </p14:xfrm>
            </p:contentPart>
          </mc:Choice>
          <mc:Fallback xmlns="">
            <p:pic>
              <p:nvPicPr>
                <p:cNvPr id="30" name="Ink 29">
                  <a:extLst>
                    <a:ext uri="{FF2B5EF4-FFF2-40B4-BE49-F238E27FC236}">
                      <a16:creationId xmlns:a16="http://schemas.microsoft.com/office/drawing/2014/main" id="{2353E892-9C35-3803-C832-110DA10DF214}"/>
                    </a:ext>
                  </a:extLst>
                </p:cNvPr>
                <p:cNvPicPr/>
                <p:nvPr/>
              </p:nvPicPr>
              <p:blipFill>
                <a:blip r:embed="rId37"/>
                <a:stretch>
                  <a:fillRect/>
                </a:stretch>
              </p:blipFill>
              <p:spPr>
                <a:xfrm>
                  <a:off x="1641861" y="2647884"/>
                  <a:ext cx="1112760" cy="16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68D9EDA1-1AE1-0842-8317-5B5B602E720F}"/>
                  </a:ext>
                </a:extLst>
              </p14:cNvPr>
              <p14:cNvContentPartPr/>
              <p14:nvPr/>
            </p14:nvContentPartPr>
            <p14:xfrm>
              <a:off x="481941" y="2589204"/>
              <a:ext cx="738720" cy="44280"/>
            </p14:xfrm>
          </p:contentPart>
        </mc:Choice>
        <mc:Fallback xmlns="">
          <p:pic>
            <p:nvPicPr>
              <p:cNvPr id="32" name="Ink 31">
                <a:extLst>
                  <a:ext uri="{FF2B5EF4-FFF2-40B4-BE49-F238E27FC236}">
                    <a16:creationId xmlns:a16="http://schemas.microsoft.com/office/drawing/2014/main" id="{68D9EDA1-1AE1-0842-8317-5B5B602E720F}"/>
                  </a:ext>
                </a:extLst>
              </p:cNvPr>
              <p:cNvPicPr/>
              <p:nvPr/>
            </p:nvPicPr>
            <p:blipFill>
              <a:blip r:embed="rId39"/>
              <a:stretch>
                <a:fillRect/>
              </a:stretch>
            </p:blipFill>
            <p:spPr>
              <a:xfrm>
                <a:off x="464301" y="2571204"/>
                <a:ext cx="774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94B65882-6B85-E6A0-35D2-CD0DD833768D}"/>
                  </a:ext>
                </a:extLst>
              </p14:cNvPr>
              <p14:cNvContentPartPr/>
              <p14:nvPr/>
            </p14:nvContentPartPr>
            <p14:xfrm>
              <a:off x="8588421" y="3176004"/>
              <a:ext cx="785880" cy="59760"/>
            </p14:xfrm>
          </p:contentPart>
        </mc:Choice>
        <mc:Fallback xmlns="">
          <p:pic>
            <p:nvPicPr>
              <p:cNvPr id="33" name="Ink 32">
                <a:extLst>
                  <a:ext uri="{FF2B5EF4-FFF2-40B4-BE49-F238E27FC236}">
                    <a16:creationId xmlns:a16="http://schemas.microsoft.com/office/drawing/2014/main" id="{94B65882-6B85-E6A0-35D2-CD0DD833768D}"/>
                  </a:ext>
                </a:extLst>
              </p:cNvPr>
              <p:cNvPicPr/>
              <p:nvPr/>
            </p:nvPicPr>
            <p:blipFill>
              <a:blip r:embed="rId41"/>
              <a:stretch>
                <a:fillRect/>
              </a:stretch>
            </p:blipFill>
            <p:spPr>
              <a:xfrm>
                <a:off x="8570421" y="3158004"/>
                <a:ext cx="821520" cy="95400"/>
              </a:xfrm>
              <a:prstGeom prst="rect">
                <a:avLst/>
              </a:prstGeom>
            </p:spPr>
          </p:pic>
        </mc:Fallback>
      </mc:AlternateContent>
      <p:grpSp>
        <p:nvGrpSpPr>
          <p:cNvPr id="42" name="Group 41">
            <a:extLst>
              <a:ext uri="{FF2B5EF4-FFF2-40B4-BE49-F238E27FC236}">
                <a16:creationId xmlns:a16="http://schemas.microsoft.com/office/drawing/2014/main" id="{5CD71B2E-FA5C-06CC-D664-111BF4AD489D}"/>
              </a:ext>
            </a:extLst>
          </p:cNvPr>
          <p:cNvGrpSpPr/>
          <p:nvPr/>
        </p:nvGrpSpPr>
        <p:grpSpPr>
          <a:xfrm>
            <a:off x="2740221" y="3171684"/>
            <a:ext cx="5322240" cy="149760"/>
            <a:chOff x="2740221" y="3171684"/>
            <a:chExt cx="5322240" cy="149760"/>
          </a:xfrm>
        </p:grpSpPr>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4CED2AE2-3F44-5D54-9372-52B554B65DD3}"/>
                    </a:ext>
                  </a:extLst>
                </p14:cNvPr>
                <p14:cNvContentPartPr/>
                <p14:nvPr/>
              </p14:nvContentPartPr>
              <p14:xfrm>
                <a:off x="7451541" y="3171684"/>
                <a:ext cx="610920" cy="47160"/>
              </p14:xfrm>
            </p:contentPart>
          </mc:Choice>
          <mc:Fallback xmlns="">
            <p:pic>
              <p:nvPicPr>
                <p:cNvPr id="34" name="Ink 33">
                  <a:extLst>
                    <a:ext uri="{FF2B5EF4-FFF2-40B4-BE49-F238E27FC236}">
                      <a16:creationId xmlns:a16="http://schemas.microsoft.com/office/drawing/2014/main" id="{4CED2AE2-3F44-5D54-9372-52B554B65DD3}"/>
                    </a:ext>
                  </a:extLst>
                </p:cNvPr>
                <p:cNvPicPr/>
                <p:nvPr/>
              </p:nvPicPr>
              <p:blipFill>
                <a:blip r:embed="rId43"/>
                <a:stretch>
                  <a:fillRect/>
                </a:stretch>
              </p:blipFill>
              <p:spPr>
                <a:xfrm>
                  <a:off x="7433901" y="3153684"/>
                  <a:ext cx="6465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47E792F0-C1BE-CE6D-E15C-2E4E8C4351A9}"/>
                    </a:ext>
                  </a:extLst>
                </p14:cNvPr>
                <p14:cNvContentPartPr/>
                <p14:nvPr/>
              </p14:nvContentPartPr>
              <p14:xfrm>
                <a:off x="6681861" y="3251244"/>
                <a:ext cx="654840" cy="31320"/>
              </p14:xfrm>
            </p:contentPart>
          </mc:Choice>
          <mc:Fallback xmlns="">
            <p:pic>
              <p:nvPicPr>
                <p:cNvPr id="35" name="Ink 34">
                  <a:extLst>
                    <a:ext uri="{FF2B5EF4-FFF2-40B4-BE49-F238E27FC236}">
                      <a16:creationId xmlns:a16="http://schemas.microsoft.com/office/drawing/2014/main" id="{47E792F0-C1BE-CE6D-E15C-2E4E8C4351A9}"/>
                    </a:ext>
                  </a:extLst>
                </p:cNvPr>
                <p:cNvPicPr/>
                <p:nvPr/>
              </p:nvPicPr>
              <p:blipFill>
                <a:blip r:embed="rId45"/>
                <a:stretch>
                  <a:fillRect/>
                </a:stretch>
              </p:blipFill>
              <p:spPr>
                <a:xfrm>
                  <a:off x="6663861" y="3233244"/>
                  <a:ext cx="690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79EE76BB-6555-03DA-153A-93B04C0EEB9E}"/>
                    </a:ext>
                  </a:extLst>
                </p14:cNvPr>
                <p14:cNvContentPartPr/>
                <p14:nvPr/>
              </p14:nvContentPartPr>
              <p14:xfrm>
                <a:off x="6022701" y="3212724"/>
                <a:ext cx="394200" cy="30240"/>
              </p14:xfrm>
            </p:contentPart>
          </mc:Choice>
          <mc:Fallback xmlns="">
            <p:pic>
              <p:nvPicPr>
                <p:cNvPr id="37" name="Ink 36">
                  <a:extLst>
                    <a:ext uri="{FF2B5EF4-FFF2-40B4-BE49-F238E27FC236}">
                      <a16:creationId xmlns:a16="http://schemas.microsoft.com/office/drawing/2014/main" id="{79EE76BB-6555-03DA-153A-93B04C0EEB9E}"/>
                    </a:ext>
                  </a:extLst>
                </p:cNvPr>
                <p:cNvPicPr/>
                <p:nvPr/>
              </p:nvPicPr>
              <p:blipFill>
                <a:blip r:embed="rId47"/>
                <a:stretch>
                  <a:fillRect/>
                </a:stretch>
              </p:blipFill>
              <p:spPr>
                <a:xfrm>
                  <a:off x="6004701" y="3195084"/>
                  <a:ext cx="4298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45155315-3E00-AE89-4D73-67AD2F9D250B}"/>
                    </a:ext>
                  </a:extLst>
                </p14:cNvPr>
                <p14:cNvContentPartPr/>
                <p14:nvPr/>
              </p14:nvContentPartPr>
              <p14:xfrm>
                <a:off x="5273901" y="3219924"/>
                <a:ext cx="529920" cy="20880"/>
              </p14:xfrm>
            </p:contentPart>
          </mc:Choice>
          <mc:Fallback xmlns="">
            <p:pic>
              <p:nvPicPr>
                <p:cNvPr id="38" name="Ink 37">
                  <a:extLst>
                    <a:ext uri="{FF2B5EF4-FFF2-40B4-BE49-F238E27FC236}">
                      <a16:creationId xmlns:a16="http://schemas.microsoft.com/office/drawing/2014/main" id="{45155315-3E00-AE89-4D73-67AD2F9D250B}"/>
                    </a:ext>
                  </a:extLst>
                </p:cNvPr>
                <p:cNvPicPr/>
                <p:nvPr/>
              </p:nvPicPr>
              <p:blipFill>
                <a:blip r:embed="rId49"/>
                <a:stretch>
                  <a:fillRect/>
                </a:stretch>
              </p:blipFill>
              <p:spPr>
                <a:xfrm>
                  <a:off x="5255901" y="3202284"/>
                  <a:ext cx="565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Ink 38">
                  <a:extLst>
                    <a:ext uri="{FF2B5EF4-FFF2-40B4-BE49-F238E27FC236}">
                      <a16:creationId xmlns:a16="http://schemas.microsoft.com/office/drawing/2014/main" id="{B4362636-FF81-11C7-4B61-E4A96CDD7D1B}"/>
                    </a:ext>
                  </a:extLst>
                </p14:cNvPr>
                <p14:cNvContentPartPr/>
                <p14:nvPr/>
              </p14:nvContentPartPr>
              <p14:xfrm>
                <a:off x="4286061" y="3256644"/>
                <a:ext cx="615600" cy="56160"/>
              </p14:xfrm>
            </p:contentPart>
          </mc:Choice>
          <mc:Fallback xmlns="">
            <p:pic>
              <p:nvPicPr>
                <p:cNvPr id="39" name="Ink 38">
                  <a:extLst>
                    <a:ext uri="{FF2B5EF4-FFF2-40B4-BE49-F238E27FC236}">
                      <a16:creationId xmlns:a16="http://schemas.microsoft.com/office/drawing/2014/main" id="{B4362636-FF81-11C7-4B61-E4A96CDD7D1B}"/>
                    </a:ext>
                  </a:extLst>
                </p:cNvPr>
                <p:cNvPicPr/>
                <p:nvPr/>
              </p:nvPicPr>
              <p:blipFill>
                <a:blip r:embed="rId51"/>
                <a:stretch>
                  <a:fillRect/>
                </a:stretch>
              </p:blipFill>
              <p:spPr>
                <a:xfrm>
                  <a:off x="4268061" y="3238644"/>
                  <a:ext cx="651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E8A34933-8A32-C449-A96A-07FF9EE1432F}"/>
                    </a:ext>
                  </a:extLst>
                </p14:cNvPr>
                <p14:cNvContentPartPr/>
                <p14:nvPr/>
              </p14:nvContentPartPr>
              <p14:xfrm>
                <a:off x="3680901" y="3235404"/>
                <a:ext cx="441720" cy="16200"/>
              </p14:xfrm>
            </p:contentPart>
          </mc:Choice>
          <mc:Fallback xmlns="">
            <p:pic>
              <p:nvPicPr>
                <p:cNvPr id="40" name="Ink 39">
                  <a:extLst>
                    <a:ext uri="{FF2B5EF4-FFF2-40B4-BE49-F238E27FC236}">
                      <a16:creationId xmlns:a16="http://schemas.microsoft.com/office/drawing/2014/main" id="{E8A34933-8A32-C449-A96A-07FF9EE1432F}"/>
                    </a:ext>
                  </a:extLst>
                </p:cNvPr>
                <p:cNvPicPr/>
                <p:nvPr/>
              </p:nvPicPr>
              <p:blipFill>
                <a:blip r:embed="rId53"/>
                <a:stretch>
                  <a:fillRect/>
                </a:stretch>
              </p:blipFill>
              <p:spPr>
                <a:xfrm>
                  <a:off x="3662901" y="3217404"/>
                  <a:ext cx="4773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15209605-DFD5-93A8-6082-498AA16F5D60}"/>
                    </a:ext>
                  </a:extLst>
                </p14:cNvPr>
                <p14:cNvContentPartPr/>
                <p14:nvPr/>
              </p14:nvContentPartPr>
              <p14:xfrm>
                <a:off x="2740221" y="3295524"/>
                <a:ext cx="710280" cy="25920"/>
              </p14:xfrm>
            </p:contentPart>
          </mc:Choice>
          <mc:Fallback xmlns="">
            <p:pic>
              <p:nvPicPr>
                <p:cNvPr id="41" name="Ink 40">
                  <a:extLst>
                    <a:ext uri="{FF2B5EF4-FFF2-40B4-BE49-F238E27FC236}">
                      <a16:creationId xmlns:a16="http://schemas.microsoft.com/office/drawing/2014/main" id="{15209605-DFD5-93A8-6082-498AA16F5D60}"/>
                    </a:ext>
                  </a:extLst>
                </p:cNvPr>
                <p:cNvPicPr/>
                <p:nvPr/>
              </p:nvPicPr>
              <p:blipFill>
                <a:blip r:embed="rId55"/>
                <a:stretch>
                  <a:fillRect/>
                </a:stretch>
              </p:blipFill>
              <p:spPr>
                <a:xfrm>
                  <a:off x="2722581" y="3277524"/>
                  <a:ext cx="745920" cy="6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0CD8EF10-285E-F4CF-E3C0-A29EA28CDE74}"/>
                  </a:ext>
                </a:extLst>
              </p14:cNvPr>
              <p14:cNvContentPartPr/>
              <p14:nvPr/>
            </p14:nvContentPartPr>
            <p14:xfrm>
              <a:off x="1767501" y="3192204"/>
              <a:ext cx="770760" cy="128160"/>
            </p14:xfrm>
          </p:contentPart>
        </mc:Choice>
        <mc:Fallback xmlns="">
          <p:pic>
            <p:nvPicPr>
              <p:cNvPr id="43" name="Ink 42">
                <a:extLst>
                  <a:ext uri="{FF2B5EF4-FFF2-40B4-BE49-F238E27FC236}">
                    <a16:creationId xmlns:a16="http://schemas.microsoft.com/office/drawing/2014/main" id="{0CD8EF10-285E-F4CF-E3C0-A29EA28CDE74}"/>
                  </a:ext>
                </a:extLst>
              </p:cNvPr>
              <p:cNvPicPr/>
              <p:nvPr/>
            </p:nvPicPr>
            <p:blipFill>
              <a:blip r:embed="rId57"/>
              <a:stretch>
                <a:fillRect/>
              </a:stretch>
            </p:blipFill>
            <p:spPr>
              <a:xfrm>
                <a:off x="1749861" y="3174204"/>
                <a:ext cx="806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9C4F1512-C99B-443B-D1D7-57799D76025F}"/>
                  </a:ext>
                </a:extLst>
              </p14:cNvPr>
              <p14:cNvContentPartPr/>
              <p14:nvPr/>
            </p14:nvContentPartPr>
            <p14:xfrm>
              <a:off x="1010781" y="3271764"/>
              <a:ext cx="498240" cy="56160"/>
            </p14:xfrm>
          </p:contentPart>
        </mc:Choice>
        <mc:Fallback xmlns="">
          <p:pic>
            <p:nvPicPr>
              <p:cNvPr id="44" name="Ink 43">
                <a:extLst>
                  <a:ext uri="{FF2B5EF4-FFF2-40B4-BE49-F238E27FC236}">
                    <a16:creationId xmlns:a16="http://schemas.microsoft.com/office/drawing/2014/main" id="{9C4F1512-C99B-443B-D1D7-57799D76025F}"/>
                  </a:ext>
                </a:extLst>
              </p:cNvPr>
              <p:cNvPicPr/>
              <p:nvPr/>
            </p:nvPicPr>
            <p:blipFill>
              <a:blip r:embed="rId59"/>
              <a:stretch>
                <a:fillRect/>
              </a:stretch>
            </p:blipFill>
            <p:spPr>
              <a:xfrm>
                <a:off x="993141" y="3254124"/>
                <a:ext cx="533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Ink 52">
                <a:extLst>
                  <a:ext uri="{FF2B5EF4-FFF2-40B4-BE49-F238E27FC236}">
                    <a16:creationId xmlns:a16="http://schemas.microsoft.com/office/drawing/2014/main" id="{10EA2998-F5B0-96DD-9CA9-644321F91301}"/>
                  </a:ext>
                </a:extLst>
              </p14:cNvPr>
              <p14:cNvContentPartPr/>
              <p14:nvPr/>
            </p14:nvContentPartPr>
            <p14:xfrm>
              <a:off x="8246421" y="4414404"/>
              <a:ext cx="1205640" cy="65880"/>
            </p14:xfrm>
          </p:contentPart>
        </mc:Choice>
        <mc:Fallback xmlns="">
          <p:pic>
            <p:nvPicPr>
              <p:cNvPr id="53" name="Ink 52">
                <a:extLst>
                  <a:ext uri="{FF2B5EF4-FFF2-40B4-BE49-F238E27FC236}">
                    <a16:creationId xmlns:a16="http://schemas.microsoft.com/office/drawing/2014/main" id="{10EA2998-F5B0-96DD-9CA9-644321F91301}"/>
                  </a:ext>
                </a:extLst>
              </p:cNvPr>
              <p:cNvPicPr/>
              <p:nvPr/>
            </p:nvPicPr>
            <p:blipFill>
              <a:blip r:embed="rId61"/>
              <a:stretch>
                <a:fillRect/>
              </a:stretch>
            </p:blipFill>
            <p:spPr>
              <a:xfrm>
                <a:off x="8228781" y="4396764"/>
                <a:ext cx="1241280" cy="101520"/>
              </a:xfrm>
              <a:prstGeom prst="rect">
                <a:avLst/>
              </a:prstGeom>
            </p:spPr>
          </p:pic>
        </mc:Fallback>
      </mc:AlternateContent>
      <p:grpSp>
        <p:nvGrpSpPr>
          <p:cNvPr id="56" name="Group 55">
            <a:extLst>
              <a:ext uri="{FF2B5EF4-FFF2-40B4-BE49-F238E27FC236}">
                <a16:creationId xmlns:a16="http://schemas.microsoft.com/office/drawing/2014/main" id="{79D3D699-1937-9A8B-8C18-02C720EAD20A}"/>
              </a:ext>
            </a:extLst>
          </p:cNvPr>
          <p:cNvGrpSpPr/>
          <p:nvPr/>
        </p:nvGrpSpPr>
        <p:grpSpPr>
          <a:xfrm>
            <a:off x="6698421" y="4338804"/>
            <a:ext cx="1387800" cy="138240"/>
            <a:chOff x="6698421" y="4338804"/>
            <a:chExt cx="1387800" cy="138240"/>
          </a:xfrm>
        </p:grpSpPr>
        <mc:AlternateContent xmlns:mc="http://schemas.openxmlformats.org/markup-compatibility/2006" xmlns:p14="http://schemas.microsoft.com/office/powerpoint/2010/main">
          <mc:Choice Requires="p14">
            <p:contentPart p14:bwMode="auto" r:id="rId62">
              <p14:nvContentPartPr>
                <p14:cNvPr id="54" name="Ink 53">
                  <a:extLst>
                    <a:ext uri="{FF2B5EF4-FFF2-40B4-BE49-F238E27FC236}">
                      <a16:creationId xmlns:a16="http://schemas.microsoft.com/office/drawing/2014/main" id="{F972C4DB-2F27-77FC-DFD7-60E3864F5215}"/>
                    </a:ext>
                  </a:extLst>
                </p14:cNvPr>
                <p14:cNvContentPartPr/>
                <p14:nvPr/>
              </p14:nvContentPartPr>
              <p14:xfrm>
                <a:off x="7599861" y="4338804"/>
                <a:ext cx="486360" cy="73440"/>
              </p14:xfrm>
            </p:contentPart>
          </mc:Choice>
          <mc:Fallback xmlns="">
            <p:pic>
              <p:nvPicPr>
                <p:cNvPr id="54" name="Ink 53">
                  <a:extLst>
                    <a:ext uri="{FF2B5EF4-FFF2-40B4-BE49-F238E27FC236}">
                      <a16:creationId xmlns:a16="http://schemas.microsoft.com/office/drawing/2014/main" id="{F972C4DB-2F27-77FC-DFD7-60E3864F5215}"/>
                    </a:ext>
                  </a:extLst>
                </p:cNvPr>
                <p:cNvPicPr/>
                <p:nvPr/>
              </p:nvPicPr>
              <p:blipFill>
                <a:blip r:embed="rId63"/>
                <a:stretch>
                  <a:fillRect/>
                </a:stretch>
              </p:blipFill>
              <p:spPr>
                <a:xfrm>
                  <a:off x="7582221" y="4320804"/>
                  <a:ext cx="522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5" name="Ink 54">
                  <a:extLst>
                    <a:ext uri="{FF2B5EF4-FFF2-40B4-BE49-F238E27FC236}">
                      <a16:creationId xmlns:a16="http://schemas.microsoft.com/office/drawing/2014/main" id="{491D2981-D1A9-8393-1F75-C451B99D583E}"/>
                    </a:ext>
                  </a:extLst>
                </p14:cNvPr>
                <p14:cNvContentPartPr/>
                <p14:nvPr/>
              </p14:nvContentPartPr>
              <p14:xfrm>
                <a:off x="6698421" y="4432404"/>
                <a:ext cx="737280" cy="44640"/>
              </p14:xfrm>
            </p:contentPart>
          </mc:Choice>
          <mc:Fallback xmlns="">
            <p:pic>
              <p:nvPicPr>
                <p:cNvPr id="55" name="Ink 54">
                  <a:extLst>
                    <a:ext uri="{FF2B5EF4-FFF2-40B4-BE49-F238E27FC236}">
                      <a16:creationId xmlns:a16="http://schemas.microsoft.com/office/drawing/2014/main" id="{491D2981-D1A9-8393-1F75-C451B99D583E}"/>
                    </a:ext>
                  </a:extLst>
                </p:cNvPr>
                <p:cNvPicPr/>
                <p:nvPr/>
              </p:nvPicPr>
              <p:blipFill>
                <a:blip r:embed="rId65"/>
                <a:stretch>
                  <a:fillRect/>
                </a:stretch>
              </p:blipFill>
              <p:spPr>
                <a:xfrm>
                  <a:off x="6680421" y="4414764"/>
                  <a:ext cx="772920" cy="80280"/>
                </a:xfrm>
                <a:prstGeom prst="rect">
                  <a:avLst/>
                </a:prstGeom>
              </p:spPr>
            </p:pic>
          </mc:Fallback>
        </mc:AlternateContent>
      </p:grpSp>
      <p:grpSp>
        <p:nvGrpSpPr>
          <p:cNvPr id="58" name="Group 57">
            <a:extLst>
              <a:ext uri="{FF2B5EF4-FFF2-40B4-BE49-F238E27FC236}">
                <a16:creationId xmlns:a16="http://schemas.microsoft.com/office/drawing/2014/main" id="{FCBAFED9-D236-668E-6B09-4AAFF8A1F2DC}"/>
              </a:ext>
            </a:extLst>
          </p:cNvPr>
          <p:cNvGrpSpPr/>
          <p:nvPr/>
        </p:nvGrpSpPr>
        <p:grpSpPr>
          <a:xfrm>
            <a:off x="1550781" y="3700524"/>
            <a:ext cx="7997400" cy="228240"/>
            <a:chOff x="1550781" y="3700524"/>
            <a:chExt cx="7997400" cy="228240"/>
          </a:xfrm>
        </p:grpSpPr>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6D92928A-1D4C-7BF4-86AC-4A33E96E6CAA}"/>
                    </a:ext>
                  </a:extLst>
                </p14:cNvPr>
                <p14:cNvContentPartPr/>
                <p14:nvPr/>
              </p14:nvContentPartPr>
              <p14:xfrm>
                <a:off x="9005301" y="3785484"/>
                <a:ext cx="542880" cy="17640"/>
              </p14:xfrm>
            </p:contentPart>
          </mc:Choice>
          <mc:Fallback xmlns="">
            <p:pic>
              <p:nvPicPr>
                <p:cNvPr id="45" name="Ink 44">
                  <a:extLst>
                    <a:ext uri="{FF2B5EF4-FFF2-40B4-BE49-F238E27FC236}">
                      <a16:creationId xmlns:a16="http://schemas.microsoft.com/office/drawing/2014/main" id="{6D92928A-1D4C-7BF4-86AC-4A33E96E6CAA}"/>
                    </a:ext>
                  </a:extLst>
                </p:cNvPr>
                <p:cNvPicPr/>
                <p:nvPr/>
              </p:nvPicPr>
              <p:blipFill>
                <a:blip r:embed="rId67"/>
                <a:stretch>
                  <a:fillRect/>
                </a:stretch>
              </p:blipFill>
              <p:spPr>
                <a:xfrm>
                  <a:off x="8987301" y="3767484"/>
                  <a:ext cx="578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D5D9D91E-F04C-CE36-7E92-BFE39E347023}"/>
                    </a:ext>
                  </a:extLst>
                </p14:cNvPr>
                <p14:cNvContentPartPr/>
                <p14:nvPr/>
              </p14:nvContentPartPr>
              <p14:xfrm>
                <a:off x="5151501" y="3830844"/>
                <a:ext cx="3531600" cy="90360"/>
              </p14:xfrm>
            </p:contentPart>
          </mc:Choice>
          <mc:Fallback xmlns="">
            <p:pic>
              <p:nvPicPr>
                <p:cNvPr id="46" name="Ink 45">
                  <a:extLst>
                    <a:ext uri="{FF2B5EF4-FFF2-40B4-BE49-F238E27FC236}">
                      <a16:creationId xmlns:a16="http://schemas.microsoft.com/office/drawing/2014/main" id="{D5D9D91E-F04C-CE36-7E92-BFE39E347023}"/>
                    </a:ext>
                  </a:extLst>
                </p:cNvPr>
                <p:cNvPicPr/>
                <p:nvPr/>
              </p:nvPicPr>
              <p:blipFill>
                <a:blip r:embed="rId69"/>
                <a:stretch>
                  <a:fillRect/>
                </a:stretch>
              </p:blipFill>
              <p:spPr>
                <a:xfrm>
                  <a:off x="5133501" y="3813204"/>
                  <a:ext cx="3567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43DDA14A-A9E3-1376-C909-930509AFC0BF}"/>
                    </a:ext>
                  </a:extLst>
                </p14:cNvPr>
                <p14:cNvContentPartPr/>
                <p14:nvPr/>
              </p14:nvContentPartPr>
              <p14:xfrm>
                <a:off x="4310181" y="3700524"/>
                <a:ext cx="681840" cy="93600"/>
              </p14:xfrm>
            </p:contentPart>
          </mc:Choice>
          <mc:Fallback xmlns="">
            <p:pic>
              <p:nvPicPr>
                <p:cNvPr id="48" name="Ink 47">
                  <a:extLst>
                    <a:ext uri="{FF2B5EF4-FFF2-40B4-BE49-F238E27FC236}">
                      <a16:creationId xmlns:a16="http://schemas.microsoft.com/office/drawing/2014/main" id="{43DDA14A-A9E3-1376-C909-930509AFC0BF}"/>
                    </a:ext>
                  </a:extLst>
                </p:cNvPr>
                <p:cNvPicPr/>
                <p:nvPr/>
              </p:nvPicPr>
              <p:blipFill>
                <a:blip r:embed="rId71"/>
                <a:stretch>
                  <a:fillRect/>
                </a:stretch>
              </p:blipFill>
              <p:spPr>
                <a:xfrm>
                  <a:off x="4292541" y="3682884"/>
                  <a:ext cx="717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DE233C9A-105D-08D0-BD51-65CEBB9DF0E4}"/>
                    </a:ext>
                  </a:extLst>
                </p14:cNvPr>
                <p14:cNvContentPartPr/>
                <p14:nvPr/>
              </p14:nvContentPartPr>
              <p14:xfrm>
                <a:off x="2408301" y="3789444"/>
                <a:ext cx="676080" cy="37800"/>
              </p14:xfrm>
            </p:contentPart>
          </mc:Choice>
          <mc:Fallback xmlns="">
            <p:pic>
              <p:nvPicPr>
                <p:cNvPr id="49" name="Ink 48">
                  <a:extLst>
                    <a:ext uri="{FF2B5EF4-FFF2-40B4-BE49-F238E27FC236}">
                      <a16:creationId xmlns:a16="http://schemas.microsoft.com/office/drawing/2014/main" id="{DE233C9A-105D-08D0-BD51-65CEBB9DF0E4}"/>
                    </a:ext>
                  </a:extLst>
                </p:cNvPr>
                <p:cNvPicPr/>
                <p:nvPr/>
              </p:nvPicPr>
              <p:blipFill>
                <a:blip r:embed="rId73"/>
                <a:stretch>
                  <a:fillRect/>
                </a:stretch>
              </p:blipFill>
              <p:spPr>
                <a:xfrm>
                  <a:off x="2390661" y="3771444"/>
                  <a:ext cx="711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BC464569-DE81-2F17-213C-F8026E575E37}"/>
                    </a:ext>
                  </a:extLst>
                </p14:cNvPr>
                <p14:cNvContentPartPr/>
                <p14:nvPr/>
              </p14:nvContentPartPr>
              <p14:xfrm>
                <a:off x="1550781" y="3839124"/>
                <a:ext cx="657720" cy="20160"/>
              </p14:xfrm>
            </p:contentPart>
          </mc:Choice>
          <mc:Fallback xmlns="">
            <p:pic>
              <p:nvPicPr>
                <p:cNvPr id="50" name="Ink 49">
                  <a:extLst>
                    <a:ext uri="{FF2B5EF4-FFF2-40B4-BE49-F238E27FC236}">
                      <a16:creationId xmlns:a16="http://schemas.microsoft.com/office/drawing/2014/main" id="{BC464569-DE81-2F17-213C-F8026E575E37}"/>
                    </a:ext>
                  </a:extLst>
                </p:cNvPr>
                <p:cNvPicPr/>
                <p:nvPr/>
              </p:nvPicPr>
              <p:blipFill>
                <a:blip r:embed="rId75"/>
                <a:stretch>
                  <a:fillRect/>
                </a:stretch>
              </p:blipFill>
              <p:spPr>
                <a:xfrm>
                  <a:off x="1533141" y="3821484"/>
                  <a:ext cx="693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7116952B-9A09-F119-272A-0B84A3337A02}"/>
                    </a:ext>
                  </a:extLst>
                </p14:cNvPr>
                <p14:cNvContentPartPr/>
                <p14:nvPr/>
              </p14:nvContentPartPr>
              <p14:xfrm>
                <a:off x="3233421" y="3880164"/>
                <a:ext cx="756360" cy="48600"/>
              </p14:xfrm>
            </p:contentPart>
          </mc:Choice>
          <mc:Fallback xmlns="">
            <p:pic>
              <p:nvPicPr>
                <p:cNvPr id="57" name="Ink 56">
                  <a:extLst>
                    <a:ext uri="{FF2B5EF4-FFF2-40B4-BE49-F238E27FC236}">
                      <a16:creationId xmlns:a16="http://schemas.microsoft.com/office/drawing/2014/main" id="{7116952B-9A09-F119-272A-0B84A3337A02}"/>
                    </a:ext>
                  </a:extLst>
                </p:cNvPr>
                <p:cNvPicPr/>
                <p:nvPr/>
              </p:nvPicPr>
              <p:blipFill>
                <a:blip r:embed="rId77"/>
                <a:stretch>
                  <a:fillRect/>
                </a:stretch>
              </p:blipFill>
              <p:spPr>
                <a:xfrm>
                  <a:off x="3215781" y="3862164"/>
                  <a:ext cx="79200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ADCE9171-EC40-9566-9387-91362B581734}"/>
                  </a:ext>
                </a:extLst>
              </p14:cNvPr>
              <p14:cNvContentPartPr/>
              <p14:nvPr/>
            </p14:nvContentPartPr>
            <p14:xfrm>
              <a:off x="5132061" y="4380204"/>
              <a:ext cx="621360" cy="67320"/>
            </p14:xfrm>
          </p:contentPart>
        </mc:Choice>
        <mc:Fallback xmlns="">
          <p:pic>
            <p:nvPicPr>
              <p:cNvPr id="59" name="Ink 58">
                <a:extLst>
                  <a:ext uri="{FF2B5EF4-FFF2-40B4-BE49-F238E27FC236}">
                    <a16:creationId xmlns:a16="http://schemas.microsoft.com/office/drawing/2014/main" id="{ADCE9171-EC40-9566-9387-91362B581734}"/>
                  </a:ext>
                </a:extLst>
              </p:cNvPr>
              <p:cNvPicPr/>
              <p:nvPr/>
            </p:nvPicPr>
            <p:blipFill>
              <a:blip r:embed="rId79"/>
              <a:stretch>
                <a:fillRect/>
              </a:stretch>
            </p:blipFill>
            <p:spPr>
              <a:xfrm>
                <a:off x="5114421" y="4362204"/>
                <a:ext cx="657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30CF2CBA-CF4A-11B1-1648-CCD2B2E5DCD2}"/>
                  </a:ext>
                </a:extLst>
              </p14:cNvPr>
              <p14:cNvContentPartPr/>
              <p14:nvPr/>
            </p14:nvContentPartPr>
            <p14:xfrm>
              <a:off x="4113261" y="4415844"/>
              <a:ext cx="808560" cy="92520"/>
            </p14:xfrm>
          </p:contentPart>
        </mc:Choice>
        <mc:Fallback xmlns="">
          <p:pic>
            <p:nvPicPr>
              <p:cNvPr id="60" name="Ink 59">
                <a:extLst>
                  <a:ext uri="{FF2B5EF4-FFF2-40B4-BE49-F238E27FC236}">
                    <a16:creationId xmlns:a16="http://schemas.microsoft.com/office/drawing/2014/main" id="{30CF2CBA-CF4A-11B1-1648-CCD2B2E5DCD2}"/>
                  </a:ext>
                </a:extLst>
              </p:cNvPr>
              <p:cNvPicPr/>
              <p:nvPr/>
            </p:nvPicPr>
            <p:blipFill>
              <a:blip r:embed="rId81"/>
              <a:stretch>
                <a:fillRect/>
              </a:stretch>
            </p:blipFill>
            <p:spPr>
              <a:xfrm>
                <a:off x="4095621" y="4397844"/>
                <a:ext cx="844200" cy="128160"/>
              </a:xfrm>
              <a:prstGeom prst="rect">
                <a:avLst/>
              </a:prstGeom>
            </p:spPr>
          </p:pic>
        </mc:Fallback>
      </mc:AlternateContent>
      <p:grpSp>
        <p:nvGrpSpPr>
          <p:cNvPr id="63" name="Group 62">
            <a:extLst>
              <a:ext uri="{FF2B5EF4-FFF2-40B4-BE49-F238E27FC236}">
                <a16:creationId xmlns:a16="http://schemas.microsoft.com/office/drawing/2014/main" id="{4AD34A0A-25AC-41E1-E975-70ED15744A4A}"/>
              </a:ext>
            </a:extLst>
          </p:cNvPr>
          <p:cNvGrpSpPr/>
          <p:nvPr/>
        </p:nvGrpSpPr>
        <p:grpSpPr>
          <a:xfrm>
            <a:off x="541341" y="4387764"/>
            <a:ext cx="3233880" cy="136080"/>
            <a:chOff x="541341" y="4387764"/>
            <a:chExt cx="3233880" cy="136080"/>
          </a:xfrm>
        </p:grpSpPr>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FDD10660-2C2D-EB90-65CF-B4D7C6899511}"/>
                    </a:ext>
                  </a:extLst>
                </p14:cNvPr>
                <p14:cNvContentPartPr/>
                <p14:nvPr/>
              </p14:nvContentPartPr>
              <p14:xfrm>
                <a:off x="1891341" y="4462284"/>
                <a:ext cx="1883880" cy="61560"/>
              </p14:xfrm>
            </p:contentPart>
          </mc:Choice>
          <mc:Fallback xmlns="">
            <p:pic>
              <p:nvPicPr>
                <p:cNvPr id="61" name="Ink 60">
                  <a:extLst>
                    <a:ext uri="{FF2B5EF4-FFF2-40B4-BE49-F238E27FC236}">
                      <a16:creationId xmlns:a16="http://schemas.microsoft.com/office/drawing/2014/main" id="{FDD10660-2C2D-EB90-65CF-B4D7C6899511}"/>
                    </a:ext>
                  </a:extLst>
                </p:cNvPr>
                <p:cNvPicPr/>
                <p:nvPr/>
              </p:nvPicPr>
              <p:blipFill>
                <a:blip r:embed="rId83"/>
                <a:stretch>
                  <a:fillRect/>
                </a:stretch>
              </p:blipFill>
              <p:spPr>
                <a:xfrm>
                  <a:off x="1873701" y="4444644"/>
                  <a:ext cx="1919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Ink 61">
                  <a:extLst>
                    <a:ext uri="{FF2B5EF4-FFF2-40B4-BE49-F238E27FC236}">
                      <a16:creationId xmlns:a16="http://schemas.microsoft.com/office/drawing/2014/main" id="{147C06E1-0636-9D06-5232-1D4FA8AA369E}"/>
                    </a:ext>
                  </a:extLst>
                </p14:cNvPr>
                <p14:cNvContentPartPr/>
                <p14:nvPr/>
              </p14:nvContentPartPr>
              <p14:xfrm>
                <a:off x="541341" y="4387764"/>
                <a:ext cx="1037520" cy="125280"/>
              </p14:xfrm>
            </p:contentPart>
          </mc:Choice>
          <mc:Fallback xmlns="">
            <p:pic>
              <p:nvPicPr>
                <p:cNvPr id="62" name="Ink 61">
                  <a:extLst>
                    <a:ext uri="{FF2B5EF4-FFF2-40B4-BE49-F238E27FC236}">
                      <a16:creationId xmlns:a16="http://schemas.microsoft.com/office/drawing/2014/main" id="{147C06E1-0636-9D06-5232-1D4FA8AA369E}"/>
                    </a:ext>
                  </a:extLst>
                </p:cNvPr>
                <p:cNvPicPr/>
                <p:nvPr/>
              </p:nvPicPr>
              <p:blipFill>
                <a:blip r:embed="rId85"/>
                <a:stretch>
                  <a:fillRect/>
                </a:stretch>
              </p:blipFill>
              <p:spPr>
                <a:xfrm>
                  <a:off x="523701" y="4370124"/>
                  <a:ext cx="1073160" cy="16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401D23CF-5B5E-DAC6-28F2-1EF0B7CDE2C0}"/>
                  </a:ext>
                </a:extLst>
              </p14:cNvPr>
              <p14:cNvContentPartPr/>
              <p14:nvPr/>
            </p14:nvContentPartPr>
            <p14:xfrm>
              <a:off x="8145981" y="4999764"/>
              <a:ext cx="1366920" cy="80280"/>
            </p14:xfrm>
          </p:contentPart>
        </mc:Choice>
        <mc:Fallback xmlns="">
          <p:pic>
            <p:nvPicPr>
              <p:cNvPr id="64" name="Ink 63">
                <a:extLst>
                  <a:ext uri="{FF2B5EF4-FFF2-40B4-BE49-F238E27FC236}">
                    <a16:creationId xmlns:a16="http://schemas.microsoft.com/office/drawing/2014/main" id="{401D23CF-5B5E-DAC6-28F2-1EF0B7CDE2C0}"/>
                  </a:ext>
                </a:extLst>
              </p:cNvPr>
              <p:cNvPicPr/>
              <p:nvPr/>
            </p:nvPicPr>
            <p:blipFill>
              <a:blip r:embed="rId87"/>
              <a:stretch>
                <a:fillRect/>
              </a:stretch>
            </p:blipFill>
            <p:spPr>
              <a:xfrm>
                <a:off x="8127981" y="4981764"/>
                <a:ext cx="1402560" cy="115920"/>
              </a:xfrm>
              <a:prstGeom prst="rect">
                <a:avLst/>
              </a:prstGeom>
            </p:spPr>
          </p:pic>
        </mc:Fallback>
      </mc:AlternateContent>
      <p:grpSp>
        <p:nvGrpSpPr>
          <p:cNvPr id="68" name="Group 67">
            <a:extLst>
              <a:ext uri="{FF2B5EF4-FFF2-40B4-BE49-F238E27FC236}">
                <a16:creationId xmlns:a16="http://schemas.microsoft.com/office/drawing/2014/main" id="{BF15F6FD-FF97-07A9-C4FC-D5818DD84E31}"/>
              </a:ext>
            </a:extLst>
          </p:cNvPr>
          <p:cNvGrpSpPr/>
          <p:nvPr/>
        </p:nvGrpSpPr>
        <p:grpSpPr>
          <a:xfrm>
            <a:off x="4795101" y="4998324"/>
            <a:ext cx="3087000" cy="137880"/>
            <a:chOff x="4795101" y="4998324"/>
            <a:chExt cx="3087000" cy="137880"/>
          </a:xfrm>
        </p:grpSpPr>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F617D465-659F-FEAC-6F27-1510CEC755E6}"/>
                    </a:ext>
                  </a:extLst>
                </p14:cNvPr>
                <p14:cNvContentPartPr/>
                <p14:nvPr/>
              </p14:nvContentPartPr>
              <p14:xfrm>
                <a:off x="6478821" y="4998324"/>
                <a:ext cx="1403280" cy="137880"/>
              </p14:xfrm>
            </p:contentPart>
          </mc:Choice>
          <mc:Fallback xmlns="">
            <p:pic>
              <p:nvPicPr>
                <p:cNvPr id="65" name="Ink 64">
                  <a:extLst>
                    <a:ext uri="{FF2B5EF4-FFF2-40B4-BE49-F238E27FC236}">
                      <a16:creationId xmlns:a16="http://schemas.microsoft.com/office/drawing/2014/main" id="{F617D465-659F-FEAC-6F27-1510CEC755E6}"/>
                    </a:ext>
                  </a:extLst>
                </p:cNvPr>
                <p:cNvPicPr/>
                <p:nvPr/>
              </p:nvPicPr>
              <p:blipFill>
                <a:blip r:embed="rId89"/>
                <a:stretch>
                  <a:fillRect/>
                </a:stretch>
              </p:blipFill>
              <p:spPr>
                <a:xfrm>
                  <a:off x="6461181" y="4980684"/>
                  <a:ext cx="1438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Ink 65">
                  <a:extLst>
                    <a:ext uri="{FF2B5EF4-FFF2-40B4-BE49-F238E27FC236}">
                      <a16:creationId xmlns:a16="http://schemas.microsoft.com/office/drawing/2014/main" id="{3FFE9F89-773D-4ED7-062A-BDE9D3B80944}"/>
                    </a:ext>
                  </a:extLst>
                </p14:cNvPr>
                <p14:cNvContentPartPr/>
                <p14:nvPr/>
              </p14:nvContentPartPr>
              <p14:xfrm>
                <a:off x="5566941" y="5021724"/>
                <a:ext cx="633240" cy="28080"/>
              </p14:xfrm>
            </p:contentPart>
          </mc:Choice>
          <mc:Fallback xmlns="">
            <p:pic>
              <p:nvPicPr>
                <p:cNvPr id="66" name="Ink 65">
                  <a:extLst>
                    <a:ext uri="{FF2B5EF4-FFF2-40B4-BE49-F238E27FC236}">
                      <a16:creationId xmlns:a16="http://schemas.microsoft.com/office/drawing/2014/main" id="{3FFE9F89-773D-4ED7-062A-BDE9D3B80944}"/>
                    </a:ext>
                  </a:extLst>
                </p:cNvPr>
                <p:cNvPicPr/>
                <p:nvPr/>
              </p:nvPicPr>
              <p:blipFill>
                <a:blip r:embed="rId91"/>
                <a:stretch>
                  <a:fillRect/>
                </a:stretch>
              </p:blipFill>
              <p:spPr>
                <a:xfrm>
                  <a:off x="5548941" y="5003724"/>
                  <a:ext cx="668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Ink 66">
                  <a:extLst>
                    <a:ext uri="{FF2B5EF4-FFF2-40B4-BE49-F238E27FC236}">
                      <a16:creationId xmlns:a16="http://schemas.microsoft.com/office/drawing/2014/main" id="{94FF2BEB-F1B9-9F31-51EA-EB07DA4C59E0}"/>
                    </a:ext>
                  </a:extLst>
                </p14:cNvPr>
                <p14:cNvContentPartPr/>
                <p14:nvPr/>
              </p14:nvContentPartPr>
              <p14:xfrm>
                <a:off x="4795101" y="5007684"/>
                <a:ext cx="612000" cy="56520"/>
              </p14:xfrm>
            </p:contentPart>
          </mc:Choice>
          <mc:Fallback xmlns="">
            <p:pic>
              <p:nvPicPr>
                <p:cNvPr id="67" name="Ink 66">
                  <a:extLst>
                    <a:ext uri="{FF2B5EF4-FFF2-40B4-BE49-F238E27FC236}">
                      <a16:creationId xmlns:a16="http://schemas.microsoft.com/office/drawing/2014/main" id="{94FF2BEB-F1B9-9F31-51EA-EB07DA4C59E0}"/>
                    </a:ext>
                  </a:extLst>
                </p:cNvPr>
                <p:cNvPicPr/>
                <p:nvPr/>
              </p:nvPicPr>
              <p:blipFill>
                <a:blip r:embed="rId93"/>
                <a:stretch>
                  <a:fillRect/>
                </a:stretch>
              </p:blipFill>
              <p:spPr>
                <a:xfrm>
                  <a:off x="4777101" y="4989684"/>
                  <a:ext cx="647640" cy="92160"/>
                </a:xfrm>
                <a:prstGeom prst="rect">
                  <a:avLst/>
                </a:prstGeom>
              </p:spPr>
            </p:pic>
          </mc:Fallback>
        </mc:AlternateContent>
      </p:grpSp>
      <p:grpSp>
        <p:nvGrpSpPr>
          <p:cNvPr id="71" name="Group 70">
            <a:extLst>
              <a:ext uri="{FF2B5EF4-FFF2-40B4-BE49-F238E27FC236}">
                <a16:creationId xmlns:a16="http://schemas.microsoft.com/office/drawing/2014/main" id="{622F7172-688D-6DA0-1B94-1449D6B0212A}"/>
              </a:ext>
            </a:extLst>
          </p:cNvPr>
          <p:cNvGrpSpPr/>
          <p:nvPr/>
        </p:nvGrpSpPr>
        <p:grpSpPr>
          <a:xfrm>
            <a:off x="1146501" y="4915524"/>
            <a:ext cx="2471760" cy="114120"/>
            <a:chOff x="1146501" y="4915524"/>
            <a:chExt cx="2471760" cy="114120"/>
          </a:xfrm>
        </p:grpSpPr>
        <mc:AlternateContent xmlns:mc="http://schemas.openxmlformats.org/markup-compatibility/2006" xmlns:p14="http://schemas.microsoft.com/office/powerpoint/2010/main">
          <mc:Choice Requires="p14">
            <p:contentPart p14:bwMode="auto" r:id="rId94">
              <p14:nvContentPartPr>
                <p14:cNvPr id="69" name="Ink 68">
                  <a:extLst>
                    <a:ext uri="{FF2B5EF4-FFF2-40B4-BE49-F238E27FC236}">
                      <a16:creationId xmlns:a16="http://schemas.microsoft.com/office/drawing/2014/main" id="{D51672D3-5294-B5FD-6763-9175DE83B7EB}"/>
                    </a:ext>
                  </a:extLst>
                </p14:cNvPr>
                <p14:cNvContentPartPr/>
                <p14:nvPr/>
              </p14:nvContentPartPr>
              <p14:xfrm>
                <a:off x="2079621" y="4915524"/>
                <a:ext cx="1538640" cy="87120"/>
              </p14:xfrm>
            </p:contentPart>
          </mc:Choice>
          <mc:Fallback xmlns="">
            <p:pic>
              <p:nvPicPr>
                <p:cNvPr id="69" name="Ink 68">
                  <a:extLst>
                    <a:ext uri="{FF2B5EF4-FFF2-40B4-BE49-F238E27FC236}">
                      <a16:creationId xmlns:a16="http://schemas.microsoft.com/office/drawing/2014/main" id="{D51672D3-5294-B5FD-6763-9175DE83B7EB}"/>
                    </a:ext>
                  </a:extLst>
                </p:cNvPr>
                <p:cNvPicPr/>
                <p:nvPr/>
              </p:nvPicPr>
              <p:blipFill>
                <a:blip r:embed="rId95"/>
                <a:stretch>
                  <a:fillRect/>
                </a:stretch>
              </p:blipFill>
              <p:spPr>
                <a:xfrm>
                  <a:off x="2061981" y="4897884"/>
                  <a:ext cx="1574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Ink 69">
                  <a:extLst>
                    <a:ext uri="{FF2B5EF4-FFF2-40B4-BE49-F238E27FC236}">
                      <a16:creationId xmlns:a16="http://schemas.microsoft.com/office/drawing/2014/main" id="{DE7A6849-6801-E7E5-54AA-83523A905947}"/>
                    </a:ext>
                  </a:extLst>
                </p14:cNvPr>
                <p14:cNvContentPartPr/>
                <p14:nvPr/>
              </p14:nvContentPartPr>
              <p14:xfrm>
                <a:off x="1146501" y="4972044"/>
                <a:ext cx="629280" cy="57600"/>
              </p14:xfrm>
            </p:contentPart>
          </mc:Choice>
          <mc:Fallback xmlns="">
            <p:pic>
              <p:nvPicPr>
                <p:cNvPr id="70" name="Ink 69">
                  <a:extLst>
                    <a:ext uri="{FF2B5EF4-FFF2-40B4-BE49-F238E27FC236}">
                      <a16:creationId xmlns:a16="http://schemas.microsoft.com/office/drawing/2014/main" id="{DE7A6849-6801-E7E5-54AA-83523A905947}"/>
                    </a:ext>
                  </a:extLst>
                </p:cNvPr>
                <p:cNvPicPr/>
                <p:nvPr/>
              </p:nvPicPr>
              <p:blipFill>
                <a:blip r:embed="rId97"/>
                <a:stretch>
                  <a:fillRect/>
                </a:stretch>
              </p:blipFill>
              <p:spPr>
                <a:xfrm>
                  <a:off x="1128861" y="4954044"/>
                  <a:ext cx="664920" cy="93240"/>
                </a:xfrm>
                <a:prstGeom prst="rect">
                  <a:avLst/>
                </a:prstGeom>
              </p:spPr>
            </p:pic>
          </mc:Fallback>
        </mc:AlternateContent>
      </p:grpSp>
      <p:grpSp>
        <p:nvGrpSpPr>
          <p:cNvPr id="77" name="Group 76">
            <a:extLst>
              <a:ext uri="{FF2B5EF4-FFF2-40B4-BE49-F238E27FC236}">
                <a16:creationId xmlns:a16="http://schemas.microsoft.com/office/drawing/2014/main" id="{EB4CF071-5AD1-6492-F3A1-1880FFE6FC53}"/>
              </a:ext>
            </a:extLst>
          </p:cNvPr>
          <p:cNvGrpSpPr/>
          <p:nvPr/>
        </p:nvGrpSpPr>
        <p:grpSpPr>
          <a:xfrm>
            <a:off x="5060421" y="5507364"/>
            <a:ext cx="4537080" cy="135720"/>
            <a:chOff x="5060421" y="5507364"/>
            <a:chExt cx="4537080" cy="135720"/>
          </a:xfrm>
        </p:grpSpPr>
        <mc:AlternateContent xmlns:mc="http://schemas.openxmlformats.org/markup-compatibility/2006" xmlns:p14="http://schemas.microsoft.com/office/powerpoint/2010/main">
          <mc:Choice Requires="p14">
            <p:contentPart p14:bwMode="auto" r:id="rId98">
              <p14:nvContentPartPr>
                <p14:cNvPr id="72" name="Ink 71">
                  <a:extLst>
                    <a:ext uri="{FF2B5EF4-FFF2-40B4-BE49-F238E27FC236}">
                      <a16:creationId xmlns:a16="http://schemas.microsoft.com/office/drawing/2014/main" id="{1E35E718-9181-4D43-26EB-4E206CD9261A}"/>
                    </a:ext>
                  </a:extLst>
                </p14:cNvPr>
                <p14:cNvContentPartPr/>
                <p14:nvPr/>
              </p14:nvContentPartPr>
              <p14:xfrm>
                <a:off x="8733141" y="5521404"/>
                <a:ext cx="864360" cy="78480"/>
              </p14:xfrm>
            </p:contentPart>
          </mc:Choice>
          <mc:Fallback xmlns="">
            <p:pic>
              <p:nvPicPr>
                <p:cNvPr id="72" name="Ink 71">
                  <a:extLst>
                    <a:ext uri="{FF2B5EF4-FFF2-40B4-BE49-F238E27FC236}">
                      <a16:creationId xmlns:a16="http://schemas.microsoft.com/office/drawing/2014/main" id="{1E35E718-9181-4D43-26EB-4E206CD9261A}"/>
                    </a:ext>
                  </a:extLst>
                </p:cNvPr>
                <p:cNvPicPr/>
                <p:nvPr/>
              </p:nvPicPr>
              <p:blipFill>
                <a:blip r:embed="rId99"/>
                <a:stretch>
                  <a:fillRect/>
                </a:stretch>
              </p:blipFill>
              <p:spPr>
                <a:xfrm>
                  <a:off x="8715501" y="5503764"/>
                  <a:ext cx="900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Ink 72">
                  <a:extLst>
                    <a:ext uri="{FF2B5EF4-FFF2-40B4-BE49-F238E27FC236}">
                      <a16:creationId xmlns:a16="http://schemas.microsoft.com/office/drawing/2014/main" id="{1A791BA9-21A8-7B0B-E29C-08B98D5A71B7}"/>
                    </a:ext>
                  </a:extLst>
                </p14:cNvPr>
                <p14:cNvContentPartPr/>
                <p14:nvPr/>
              </p14:nvContentPartPr>
              <p14:xfrm>
                <a:off x="8188461" y="5531484"/>
                <a:ext cx="367200" cy="111600"/>
              </p14:xfrm>
            </p:contentPart>
          </mc:Choice>
          <mc:Fallback xmlns="">
            <p:pic>
              <p:nvPicPr>
                <p:cNvPr id="73" name="Ink 72">
                  <a:extLst>
                    <a:ext uri="{FF2B5EF4-FFF2-40B4-BE49-F238E27FC236}">
                      <a16:creationId xmlns:a16="http://schemas.microsoft.com/office/drawing/2014/main" id="{1A791BA9-21A8-7B0B-E29C-08B98D5A71B7}"/>
                    </a:ext>
                  </a:extLst>
                </p:cNvPr>
                <p:cNvPicPr/>
                <p:nvPr/>
              </p:nvPicPr>
              <p:blipFill>
                <a:blip r:embed="rId101"/>
                <a:stretch>
                  <a:fillRect/>
                </a:stretch>
              </p:blipFill>
              <p:spPr>
                <a:xfrm>
                  <a:off x="8170821" y="5513484"/>
                  <a:ext cx="402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Ink 73">
                  <a:extLst>
                    <a:ext uri="{FF2B5EF4-FFF2-40B4-BE49-F238E27FC236}">
                      <a16:creationId xmlns:a16="http://schemas.microsoft.com/office/drawing/2014/main" id="{FFE8190E-2347-4B31-249B-8E859E0ADA78}"/>
                    </a:ext>
                  </a:extLst>
                </p14:cNvPr>
                <p14:cNvContentPartPr/>
                <p14:nvPr/>
              </p14:nvContentPartPr>
              <p14:xfrm>
                <a:off x="6862941" y="5524644"/>
                <a:ext cx="1031760" cy="111240"/>
              </p14:xfrm>
            </p:contentPart>
          </mc:Choice>
          <mc:Fallback xmlns="">
            <p:pic>
              <p:nvPicPr>
                <p:cNvPr id="74" name="Ink 73">
                  <a:extLst>
                    <a:ext uri="{FF2B5EF4-FFF2-40B4-BE49-F238E27FC236}">
                      <a16:creationId xmlns:a16="http://schemas.microsoft.com/office/drawing/2014/main" id="{FFE8190E-2347-4B31-249B-8E859E0ADA78}"/>
                    </a:ext>
                  </a:extLst>
                </p:cNvPr>
                <p:cNvPicPr/>
                <p:nvPr/>
              </p:nvPicPr>
              <p:blipFill>
                <a:blip r:embed="rId103"/>
                <a:stretch>
                  <a:fillRect/>
                </a:stretch>
              </p:blipFill>
              <p:spPr>
                <a:xfrm>
                  <a:off x="6844941" y="5507004"/>
                  <a:ext cx="1067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Ink 74">
                  <a:extLst>
                    <a:ext uri="{FF2B5EF4-FFF2-40B4-BE49-F238E27FC236}">
                      <a16:creationId xmlns:a16="http://schemas.microsoft.com/office/drawing/2014/main" id="{144D5DE9-FAE9-28E1-4883-BD1ED34338CC}"/>
                    </a:ext>
                  </a:extLst>
                </p14:cNvPr>
                <p14:cNvContentPartPr/>
                <p14:nvPr/>
              </p14:nvContentPartPr>
              <p14:xfrm>
                <a:off x="6016581" y="5548764"/>
                <a:ext cx="736560" cy="67680"/>
              </p14:xfrm>
            </p:contentPart>
          </mc:Choice>
          <mc:Fallback xmlns="">
            <p:pic>
              <p:nvPicPr>
                <p:cNvPr id="75" name="Ink 74">
                  <a:extLst>
                    <a:ext uri="{FF2B5EF4-FFF2-40B4-BE49-F238E27FC236}">
                      <a16:creationId xmlns:a16="http://schemas.microsoft.com/office/drawing/2014/main" id="{144D5DE9-FAE9-28E1-4883-BD1ED34338CC}"/>
                    </a:ext>
                  </a:extLst>
                </p:cNvPr>
                <p:cNvPicPr/>
                <p:nvPr/>
              </p:nvPicPr>
              <p:blipFill>
                <a:blip r:embed="rId105"/>
                <a:stretch>
                  <a:fillRect/>
                </a:stretch>
              </p:blipFill>
              <p:spPr>
                <a:xfrm>
                  <a:off x="5998941" y="5531124"/>
                  <a:ext cx="772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Ink 75">
                  <a:extLst>
                    <a:ext uri="{FF2B5EF4-FFF2-40B4-BE49-F238E27FC236}">
                      <a16:creationId xmlns:a16="http://schemas.microsoft.com/office/drawing/2014/main" id="{8687CDE8-EA2D-B547-9B76-93856102D6EE}"/>
                    </a:ext>
                  </a:extLst>
                </p14:cNvPr>
                <p14:cNvContentPartPr/>
                <p14:nvPr/>
              </p14:nvContentPartPr>
              <p14:xfrm>
                <a:off x="5060421" y="5507364"/>
                <a:ext cx="762840" cy="41400"/>
              </p14:xfrm>
            </p:contentPart>
          </mc:Choice>
          <mc:Fallback xmlns="">
            <p:pic>
              <p:nvPicPr>
                <p:cNvPr id="76" name="Ink 75">
                  <a:extLst>
                    <a:ext uri="{FF2B5EF4-FFF2-40B4-BE49-F238E27FC236}">
                      <a16:creationId xmlns:a16="http://schemas.microsoft.com/office/drawing/2014/main" id="{8687CDE8-EA2D-B547-9B76-93856102D6EE}"/>
                    </a:ext>
                  </a:extLst>
                </p:cNvPr>
                <p:cNvPicPr/>
                <p:nvPr/>
              </p:nvPicPr>
              <p:blipFill>
                <a:blip r:embed="rId107"/>
                <a:stretch>
                  <a:fillRect/>
                </a:stretch>
              </p:blipFill>
              <p:spPr>
                <a:xfrm>
                  <a:off x="5042781" y="5489724"/>
                  <a:ext cx="798480" cy="77040"/>
                </a:xfrm>
                <a:prstGeom prst="rect">
                  <a:avLst/>
                </a:prstGeom>
              </p:spPr>
            </p:pic>
          </mc:Fallback>
        </mc:AlternateContent>
      </p:grpSp>
      <p:grpSp>
        <p:nvGrpSpPr>
          <p:cNvPr id="82" name="Group 81">
            <a:extLst>
              <a:ext uri="{FF2B5EF4-FFF2-40B4-BE49-F238E27FC236}">
                <a16:creationId xmlns:a16="http://schemas.microsoft.com/office/drawing/2014/main" id="{02052CB1-9A4B-708C-0C1C-F960608BA61F}"/>
              </a:ext>
            </a:extLst>
          </p:cNvPr>
          <p:cNvGrpSpPr/>
          <p:nvPr/>
        </p:nvGrpSpPr>
        <p:grpSpPr>
          <a:xfrm>
            <a:off x="1114821" y="5560284"/>
            <a:ext cx="3756240" cy="123480"/>
            <a:chOff x="1114821" y="5560284"/>
            <a:chExt cx="3756240" cy="123480"/>
          </a:xfrm>
        </p:grpSpPr>
        <mc:AlternateContent xmlns:mc="http://schemas.openxmlformats.org/markup-compatibility/2006" xmlns:p14="http://schemas.microsoft.com/office/powerpoint/2010/main">
          <mc:Choice Requires="p14">
            <p:contentPart p14:bwMode="auto" r:id="rId108">
              <p14:nvContentPartPr>
                <p14:cNvPr id="78" name="Ink 77">
                  <a:extLst>
                    <a:ext uri="{FF2B5EF4-FFF2-40B4-BE49-F238E27FC236}">
                      <a16:creationId xmlns:a16="http://schemas.microsoft.com/office/drawing/2014/main" id="{203649F0-8CB6-D749-73E8-ED07E3E20411}"/>
                    </a:ext>
                  </a:extLst>
                </p14:cNvPr>
                <p14:cNvContentPartPr/>
                <p14:nvPr/>
              </p14:nvContentPartPr>
              <p14:xfrm>
                <a:off x="4322781" y="5560284"/>
                <a:ext cx="548280" cy="79200"/>
              </p14:xfrm>
            </p:contentPart>
          </mc:Choice>
          <mc:Fallback xmlns="">
            <p:pic>
              <p:nvPicPr>
                <p:cNvPr id="78" name="Ink 77">
                  <a:extLst>
                    <a:ext uri="{FF2B5EF4-FFF2-40B4-BE49-F238E27FC236}">
                      <a16:creationId xmlns:a16="http://schemas.microsoft.com/office/drawing/2014/main" id="{203649F0-8CB6-D749-73E8-ED07E3E20411}"/>
                    </a:ext>
                  </a:extLst>
                </p:cNvPr>
                <p:cNvPicPr/>
                <p:nvPr/>
              </p:nvPicPr>
              <p:blipFill>
                <a:blip r:embed="rId109"/>
                <a:stretch>
                  <a:fillRect/>
                </a:stretch>
              </p:blipFill>
              <p:spPr>
                <a:xfrm>
                  <a:off x="4305141" y="5542644"/>
                  <a:ext cx="583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9" name="Ink 78">
                  <a:extLst>
                    <a:ext uri="{FF2B5EF4-FFF2-40B4-BE49-F238E27FC236}">
                      <a16:creationId xmlns:a16="http://schemas.microsoft.com/office/drawing/2014/main" id="{799D0880-DDA7-9EB4-AD43-EFDAEB008FCC}"/>
                    </a:ext>
                  </a:extLst>
                </p14:cNvPr>
                <p14:cNvContentPartPr/>
                <p14:nvPr/>
              </p14:nvContentPartPr>
              <p14:xfrm>
                <a:off x="2925981" y="5627604"/>
                <a:ext cx="1139040" cy="55440"/>
              </p14:xfrm>
            </p:contentPart>
          </mc:Choice>
          <mc:Fallback xmlns="">
            <p:pic>
              <p:nvPicPr>
                <p:cNvPr id="79" name="Ink 78">
                  <a:extLst>
                    <a:ext uri="{FF2B5EF4-FFF2-40B4-BE49-F238E27FC236}">
                      <a16:creationId xmlns:a16="http://schemas.microsoft.com/office/drawing/2014/main" id="{799D0880-DDA7-9EB4-AD43-EFDAEB008FCC}"/>
                    </a:ext>
                  </a:extLst>
                </p:cNvPr>
                <p:cNvPicPr/>
                <p:nvPr/>
              </p:nvPicPr>
              <p:blipFill>
                <a:blip r:embed="rId111"/>
                <a:stretch>
                  <a:fillRect/>
                </a:stretch>
              </p:blipFill>
              <p:spPr>
                <a:xfrm>
                  <a:off x="2908341" y="5609604"/>
                  <a:ext cx="1174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0" name="Ink 79">
                  <a:extLst>
                    <a:ext uri="{FF2B5EF4-FFF2-40B4-BE49-F238E27FC236}">
                      <a16:creationId xmlns:a16="http://schemas.microsoft.com/office/drawing/2014/main" id="{3831FB1D-31C2-83F5-3BE2-72FECFEC9F84}"/>
                    </a:ext>
                  </a:extLst>
                </p14:cNvPr>
                <p14:cNvContentPartPr/>
                <p14:nvPr/>
              </p14:nvContentPartPr>
              <p14:xfrm>
                <a:off x="2317581" y="5617524"/>
                <a:ext cx="414000" cy="41760"/>
              </p14:xfrm>
            </p:contentPart>
          </mc:Choice>
          <mc:Fallback xmlns="">
            <p:pic>
              <p:nvPicPr>
                <p:cNvPr id="80" name="Ink 79">
                  <a:extLst>
                    <a:ext uri="{FF2B5EF4-FFF2-40B4-BE49-F238E27FC236}">
                      <a16:creationId xmlns:a16="http://schemas.microsoft.com/office/drawing/2014/main" id="{3831FB1D-31C2-83F5-3BE2-72FECFEC9F84}"/>
                    </a:ext>
                  </a:extLst>
                </p:cNvPr>
                <p:cNvPicPr/>
                <p:nvPr/>
              </p:nvPicPr>
              <p:blipFill>
                <a:blip r:embed="rId113"/>
                <a:stretch>
                  <a:fillRect/>
                </a:stretch>
              </p:blipFill>
              <p:spPr>
                <a:xfrm>
                  <a:off x="2299581" y="5599524"/>
                  <a:ext cx="449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Ink 80">
                  <a:extLst>
                    <a:ext uri="{FF2B5EF4-FFF2-40B4-BE49-F238E27FC236}">
                      <a16:creationId xmlns:a16="http://schemas.microsoft.com/office/drawing/2014/main" id="{A1462F5D-978D-70C8-8783-3010EAE875FF}"/>
                    </a:ext>
                  </a:extLst>
                </p14:cNvPr>
                <p14:cNvContentPartPr/>
                <p14:nvPr/>
              </p14:nvContentPartPr>
              <p14:xfrm>
                <a:off x="1114821" y="5642724"/>
                <a:ext cx="611640" cy="41040"/>
              </p14:xfrm>
            </p:contentPart>
          </mc:Choice>
          <mc:Fallback xmlns="">
            <p:pic>
              <p:nvPicPr>
                <p:cNvPr id="81" name="Ink 80">
                  <a:extLst>
                    <a:ext uri="{FF2B5EF4-FFF2-40B4-BE49-F238E27FC236}">
                      <a16:creationId xmlns:a16="http://schemas.microsoft.com/office/drawing/2014/main" id="{A1462F5D-978D-70C8-8783-3010EAE875FF}"/>
                    </a:ext>
                  </a:extLst>
                </p:cNvPr>
                <p:cNvPicPr/>
                <p:nvPr/>
              </p:nvPicPr>
              <p:blipFill>
                <a:blip r:embed="rId115"/>
                <a:stretch>
                  <a:fillRect/>
                </a:stretch>
              </p:blipFill>
              <p:spPr>
                <a:xfrm>
                  <a:off x="1097181" y="5624724"/>
                  <a:ext cx="647280" cy="76680"/>
                </a:xfrm>
                <a:prstGeom prst="rect">
                  <a:avLst/>
                </a:prstGeom>
              </p:spPr>
            </p:pic>
          </mc:Fallback>
        </mc:AlternateContent>
      </p:grpSp>
      <p:grpSp>
        <p:nvGrpSpPr>
          <p:cNvPr id="89" name="Group 88">
            <a:extLst>
              <a:ext uri="{FF2B5EF4-FFF2-40B4-BE49-F238E27FC236}">
                <a16:creationId xmlns:a16="http://schemas.microsoft.com/office/drawing/2014/main" id="{9D4ECAD0-AA76-D91F-390D-D0A8B4F45CCF}"/>
              </a:ext>
            </a:extLst>
          </p:cNvPr>
          <p:cNvGrpSpPr/>
          <p:nvPr/>
        </p:nvGrpSpPr>
        <p:grpSpPr>
          <a:xfrm>
            <a:off x="3761901" y="6084444"/>
            <a:ext cx="5805360" cy="190440"/>
            <a:chOff x="3761901" y="6084444"/>
            <a:chExt cx="5805360" cy="190440"/>
          </a:xfrm>
        </p:grpSpPr>
        <mc:AlternateContent xmlns:mc="http://schemas.openxmlformats.org/markup-compatibility/2006" xmlns:p14="http://schemas.microsoft.com/office/powerpoint/2010/main">
          <mc:Choice Requires="p14">
            <p:contentPart p14:bwMode="auto" r:id="rId116">
              <p14:nvContentPartPr>
                <p14:cNvPr id="83" name="Ink 82">
                  <a:extLst>
                    <a:ext uri="{FF2B5EF4-FFF2-40B4-BE49-F238E27FC236}">
                      <a16:creationId xmlns:a16="http://schemas.microsoft.com/office/drawing/2014/main" id="{794861A5-A8B0-D145-8AF2-6F8CEB2728D7}"/>
                    </a:ext>
                  </a:extLst>
                </p14:cNvPr>
                <p14:cNvContentPartPr/>
                <p14:nvPr/>
              </p14:nvContentPartPr>
              <p14:xfrm>
                <a:off x="8866341" y="6084444"/>
                <a:ext cx="700920" cy="72720"/>
              </p14:xfrm>
            </p:contentPart>
          </mc:Choice>
          <mc:Fallback xmlns="">
            <p:pic>
              <p:nvPicPr>
                <p:cNvPr id="83" name="Ink 82">
                  <a:extLst>
                    <a:ext uri="{FF2B5EF4-FFF2-40B4-BE49-F238E27FC236}">
                      <a16:creationId xmlns:a16="http://schemas.microsoft.com/office/drawing/2014/main" id="{794861A5-A8B0-D145-8AF2-6F8CEB2728D7}"/>
                    </a:ext>
                  </a:extLst>
                </p:cNvPr>
                <p:cNvPicPr/>
                <p:nvPr/>
              </p:nvPicPr>
              <p:blipFill>
                <a:blip r:embed="rId117"/>
                <a:stretch>
                  <a:fillRect/>
                </a:stretch>
              </p:blipFill>
              <p:spPr>
                <a:xfrm>
                  <a:off x="8848341" y="6066444"/>
                  <a:ext cx="736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4" name="Ink 83">
                  <a:extLst>
                    <a:ext uri="{FF2B5EF4-FFF2-40B4-BE49-F238E27FC236}">
                      <a16:creationId xmlns:a16="http://schemas.microsoft.com/office/drawing/2014/main" id="{113783B8-EB0F-40DC-EB84-A2A8A89F4B94}"/>
                    </a:ext>
                  </a:extLst>
                </p14:cNvPr>
                <p14:cNvContentPartPr/>
                <p14:nvPr/>
              </p14:nvContentPartPr>
              <p14:xfrm>
                <a:off x="8053461" y="6142044"/>
                <a:ext cx="415800" cy="59400"/>
              </p14:xfrm>
            </p:contentPart>
          </mc:Choice>
          <mc:Fallback xmlns="">
            <p:pic>
              <p:nvPicPr>
                <p:cNvPr id="84" name="Ink 83">
                  <a:extLst>
                    <a:ext uri="{FF2B5EF4-FFF2-40B4-BE49-F238E27FC236}">
                      <a16:creationId xmlns:a16="http://schemas.microsoft.com/office/drawing/2014/main" id="{113783B8-EB0F-40DC-EB84-A2A8A89F4B94}"/>
                    </a:ext>
                  </a:extLst>
                </p:cNvPr>
                <p:cNvPicPr/>
                <p:nvPr/>
              </p:nvPicPr>
              <p:blipFill>
                <a:blip r:embed="rId119"/>
                <a:stretch>
                  <a:fillRect/>
                </a:stretch>
              </p:blipFill>
              <p:spPr>
                <a:xfrm>
                  <a:off x="8035821" y="6124044"/>
                  <a:ext cx="451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5" name="Ink 84">
                  <a:extLst>
                    <a:ext uri="{FF2B5EF4-FFF2-40B4-BE49-F238E27FC236}">
                      <a16:creationId xmlns:a16="http://schemas.microsoft.com/office/drawing/2014/main" id="{4F8A721A-02CE-CA83-7FFD-7C076827DD02}"/>
                    </a:ext>
                  </a:extLst>
                </p14:cNvPr>
                <p14:cNvContentPartPr/>
                <p14:nvPr/>
              </p14:nvContentPartPr>
              <p14:xfrm>
                <a:off x="6993261" y="6186684"/>
                <a:ext cx="664920" cy="19080"/>
              </p14:xfrm>
            </p:contentPart>
          </mc:Choice>
          <mc:Fallback xmlns="">
            <p:pic>
              <p:nvPicPr>
                <p:cNvPr id="85" name="Ink 84">
                  <a:extLst>
                    <a:ext uri="{FF2B5EF4-FFF2-40B4-BE49-F238E27FC236}">
                      <a16:creationId xmlns:a16="http://schemas.microsoft.com/office/drawing/2014/main" id="{4F8A721A-02CE-CA83-7FFD-7C076827DD02}"/>
                    </a:ext>
                  </a:extLst>
                </p:cNvPr>
                <p:cNvPicPr/>
                <p:nvPr/>
              </p:nvPicPr>
              <p:blipFill>
                <a:blip r:embed="rId121"/>
                <a:stretch>
                  <a:fillRect/>
                </a:stretch>
              </p:blipFill>
              <p:spPr>
                <a:xfrm>
                  <a:off x="6975621" y="6169044"/>
                  <a:ext cx="7005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6" name="Ink 85">
                  <a:extLst>
                    <a:ext uri="{FF2B5EF4-FFF2-40B4-BE49-F238E27FC236}">
                      <a16:creationId xmlns:a16="http://schemas.microsoft.com/office/drawing/2014/main" id="{48A9070F-4385-9DEB-2C18-BB060FA56D02}"/>
                    </a:ext>
                  </a:extLst>
                </p14:cNvPr>
                <p14:cNvContentPartPr/>
                <p14:nvPr/>
              </p14:nvContentPartPr>
              <p14:xfrm>
                <a:off x="5795541" y="6225564"/>
                <a:ext cx="822960" cy="49320"/>
              </p14:xfrm>
            </p:contentPart>
          </mc:Choice>
          <mc:Fallback xmlns="">
            <p:pic>
              <p:nvPicPr>
                <p:cNvPr id="86" name="Ink 85">
                  <a:extLst>
                    <a:ext uri="{FF2B5EF4-FFF2-40B4-BE49-F238E27FC236}">
                      <a16:creationId xmlns:a16="http://schemas.microsoft.com/office/drawing/2014/main" id="{48A9070F-4385-9DEB-2C18-BB060FA56D02}"/>
                    </a:ext>
                  </a:extLst>
                </p:cNvPr>
                <p:cNvPicPr/>
                <p:nvPr/>
              </p:nvPicPr>
              <p:blipFill>
                <a:blip r:embed="rId123"/>
                <a:stretch>
                  <a:fillRect/>
                </a:stretch>
              </p:blipFill>
              <p:spPr>
                <a:xfrm>
                  <a:off x="5777541" y="6207564"/>
                  <a:ext cx="858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7" name="Ink 86">
                  <a:extLst>
                    <a:ext uri="{FF2B5EF4-FFF2-40B4-BE49-F238E27FC236}">
                      <a16:creationId xmlns:a16="http://schemas.microsoft.com/office/drawing/2014/main" id="{D59761CD-5298-F03B-BA7B-CC9CD420A66A}"/>
                    </a:ext>
                  </a:extLst>
                </p14:cNvPr>
                <p14:cNvContentPartPr/>
                <p14:nvPr/>
              </p14:nvContentPartPr>
              <p14:xfrm>
                <a:off x="5055741" y="6202164"/>
                <a:ext cx="380880" cy="33480"/>
              </p14:xfrm>
            </p:contentPart>
          </mc:Choice>
          <mc:Fallback xmlns="">
            <p:pic>
              <p:nvPicPr>
                <p:cNvPr id="87" name="Ink 86">
                  <a:extLst>
                    <a:ext uri="{FF2B5EF4-FFF2-40B4-BE49-F238E27FC236}">
                      <a16:creationId xmlns:a16="http://schemas.microsoft.com/office/drawing/2014/main" id="{D59761CD-5298-F03B-BA7B-CC9CD420A66A}"/>
                    </a:ext>
                  </a:extLst>
                </p:cNvPr>
                <p:cNvPicPr/>
                <p:nvPr/>
              </p:nvPicPr>
              <p:blipFill>
                <a:blip r:embed="rId125"/>
                <a:stretch>
                  <a:fillRect/>
                </a:stretch>
              </p:blipFill>
              <p:spPr>
                <a:xfrm>
                  <a:off x="5038101" y="6184524"/>
                  <a:ext cx="416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8" name="Ink 87">
                  <a:extLst>
                    <a:ext uri="{FF2B5EF4-FFF2-40B4-BE49-F238E27FC236}">
                      <a16:creationId xmlns:a16="http://schemas.microsoft.com/office/drawing/2014/main" id="{D4BC8D64-73CE-8917-9F15-EA84FC096CEF}"/>
                    </a:ext>
                  </a:extLst>
                </p14:cNvPr>
                <p14:cNvContentPartPr/>
                <p14:nvPr/>
              </p14:nvContentPartPr>
              <p14:xfrm>
                <a:off x="3761901" y="6142764"/>
                <a:ext cx="677880" cy="41040"/>
              </p14:xfrm>
            </p:contentPart>
          </mc:Choice>
          <mc:Fallback xmlns="">
            <p:pic>
              <p:nvPicPr>
                <p:cNvPr id="88" name="Ink 87">
                  <a:extLst>
                    <a:ext uri="{FF2B5EF4-FFF2-40B4-BE49-F238E27FC236}">
                      <a16:creationId xmlns:a16="http://schemas.microsoft.com/office/drawing/2014/main" id="{D4BC8D64-73CE-8917-9F15-EA84FC096CEF}"/>
                    </a:ext>
                  </a:extLst>
                </p:cNvPr>
                <p:cNvPicPr/>
                <p:nvPr/>
              </p:nvPicPr>
              <p:blipFill>
                <a:blip r:embed="rId127"/>
                <a:stretch>
                  <a:fillRect/>
                </a:stretch>
              </p:blipFill>
              <p:spPr>
                <a:xfrm>
                  <a:off x="3743901" y="6124764"/>
                  <a:ext cx="713520" cy="76680"/>
                </a:xfrm>
                <a:prstGeom prst="rect">
                  <a:avLst/>
                </a:prstGeom>
              </p:spPr>
            </p:pic>
          </mc:Fallback>
        </mc:AlternateContent>
      </p:grpSp>
    </p:spTree>
    <p:extLst>
      <p:ext uri="{BB962C8B-B14F-4D97-AF65-F5344CB8AC3E}">
        <p14:creationId xmlns:p14="http://schemas.microsoft.com/office/powerpoint/2010/main" val="231755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343670"/>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7310" y="367630"/>
            <a:ext cx="9315834" cy="5832366"/>
          </a:xfrm>
          <a:prstGeom prst="rect">
            <a:avLst/>
          </a:prstGeom>
          <a:noFill/>
        </p:spPr>
        <p:txBody>
          <a:bodyPr wrap="square" rtlCol="0">
            <a:spAutoFit/>
          </a:bodyPr>
          <a:lstStyle/>
          <a:p>
            <a:r>
              <a:rPr lang="en-US" sz="2400" b="1">
                <a:solidFill>
                  <a:srgbClr val="FFC000"/>
                </a:solidFill>
                <a:cs typeface="+mj-cs"/>
              </a:rPr>
              <a:t>Romans 1:1–7  </a:t>
            </a:r>
          </a:p>
          <a:p>
            <a:r>
              <a:rPr lang="en-US" sz="2100">
                <a:solidFill>
                  <a:srgbClr val="FFC000"/>
                </a:solidFill>
                <a:cs typeface="+mj-cs"/>
              </a:rPr>
              <a:t>1:1 PAUL, a servant of Jesus Christ, called to be an apostle, separated unto the gospel of God, 1:2 (Which he had promised afore by his prophets in the holy scriptures,) 1:3 Concerning his Son Jesus Christ our Lord, which was made of the seed of David according to the flesh; 1:4 And declared to be the Son of God with power, according to the spirit of holiness, by the resurrection from the dead: 1:5 By whom we have received grace and apostleship, for obedience to the faith among all nations, for his name: 1:6 Among whom are ye also the called of Jesus Christ: 1:7 To all that be in Rome, beloved of God, called to be saints: Grace to you and peace from God our Father, and the Lord Jesus Christ. (KJV, </a:t>
            </a:r>
            <a:r>
              <a:rPr lang="en-US" sz="2000">
                <a:solidFill>
                  <a:srgbClr val="00B0F0"/>
                </a:solidFill>
                <a:cs typeface="+mj-cs"/>
              </a:rPr>
              <a:t>1 </a:t>
            </a:r>
            <a:r>
              <a:rPr lang="el-GR" sz="2000">
                <a:solidFill>
                  <a:srgbClr val="00B0F0"/>
                </a:solidFill>
                <a:cs typeface="+mj-cs"/>
              </a:rPr>
              <a:t>Παῦλος δοῦλος ⸉Χριστοῦ Ἰησοῦ⸊, κλητὸς ἀπόστολος ἀφωρισμένος εἰς εὐαγγέλιον θεοῦ*, 2 ὃ προεπηγγείλατο διὰ τῶν προφητῶν αὐτοῦ ἐν γραφαῖς ἁγίαις 3 περὶ τοῦ υἱοῦ αὐτοῦ τοῦ γενομένου ἐκ σπέρματος Δαυὶδ κατὰ σάρκα*, 4 τοῦ ὁρισθέντος υἱοῦ θεοῦ ἐν δυνάμει κατὰ πνεῦμα ἁγιωσύνης ἐξ ἀναστάσεως νεκρῶν*, Ἰησοῦ Χριστοῦ τοῦ κυρίου ἡμῶν*, 5 διʼ* οὗ ἐλάβομεν χάριν καὶ ἀποστολὴν εἰς ὑπακοὴν πίστεως ἐν πᾶσιν τοῖς ἔθνεσιν ὑπὲρ τοῦ ὀνόματος αὐτοῦ*, 6 ἐν οἷς ἐστε καὶ ὑμεῖς κλητοὶ Ἰησοῦ Χριστοῦ, 7 πᾶσιν τοῖς οὖσιν* ⸋ἐν Ῥώμῃ⸌ ⸂ἀγαπητοῖς θεοῦ⸃, κλητοῖς ἁγίοις, χάρις ὑμῖν καὶ εἰρήνη ἀπὸ θεοῦ πατρὸς ἡμῶν καὶ κυρίου Ἰησοῦ Χριστοῦ*</a:t>
            </a:r>
            <a:r>
              <a:rPr lang="el-GR"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FBCC32C-85D6-8C5E-B6C5-DE58B5AF0F82}"/>
                  </a:ext>
                </a:extLst>
              </p14:cNvPr>
              <p14:cNvContentPartPr/>
              <p14:nvPr/>
            </p14:nvContentPartPr>
            <p14:xfrm>
              <a:off x="6833421" y="1461684"/>
              <a:ext cx="29880" cy="11520"/>
            </p14:xfrm>
          </p:contentPart>
        </mc:Choice>
        <mc:Fallback xmlns="">
          <p:pic>
            <p:nvPicPr>
              <p:cNvPr id="2" name="Ink 1">
                <a:extLst>
                  <a:ext uri="{FF2B5EF4-FFF2-40B4-BE49-F238E27FC236}">
                    <a16:creationId xmlns:a16="http://schemas.microsoft.com/office/drawing/2014/main" id="{2FBCC32C-85D6-8C5E-B6C5-DE58B5AF0F82}"/>
                  </a:ext>
                </a:extLst>
              </p:cNvPr>
              <p:cNvPicPr/>
              <p:nvPr/>
            </p:nvPicPr>
            <p:blipFill>
              <a:blip r:embed="rId5"/>
              <a:stretch>
                <a:fillRect/>
              </a:stretch>
            </p:blipFill>
            <p:spPr>
              <a:xfrm>
                <a:off x="6815421" y="1444044"/>
                <a:ext cx="65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CFD05B1-BDE9-E7CF-BC7C-8AD642259AE8}"/>
                  </a:ext>
                </a:extLst>
              </p14:cNvPr>
              <p14:cNvContentPartPr/>
              <p14:nvPr/>
            </p14:nvContentPartPr>
            <p14:xfrm>
              <a:off x="6214221" y="2715924"/>
              <a:ext cx="29880" cy="9720"/>
            </p14:xfrm>
          </p:contentPart>
        </mc:Choice>
        <mc:Fallback xmlns="">
          <p:pic>
            <p:nvPicPr>
              <p:cNvPr id="4" name="Ink 3">
                <a:extLst>
                  <a:ext uri="{FF2B5EF4-FFF2-40B4-BE49-F238E27FC236}">
                    <a16:creationId xmlns:a16="http://schemas.microsoft.com/office/drawing/2014/main" id="{5CFD05B1-BDE9-E7CF-BC7C-8AD642259AE8}"/>
                  </a:ext>
                </a:extLst>
              </p:cNvPr>
              <p:cNvPicPr/>
              <p:nvPr/>
            </p:nvPicPr>
            <p:blipFill>
              <a:blip r:embed="rId7"/>
              <a:stretch>
                <a:fillRect/>
              </a:stretch>
            </p:blipFill>
            <p:spPr>
              <a:xfrm>
                <a:off x="6196581" y="2697924"/>
                <a:ext cx="65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57AB166-72B5-962F-3681-F1A03D6EA54B}"/>
                  </a:ext>
                </a:extLst>
              </p14:cNvPr>
              <p14:cNvContentPartPr/>
              <p14:nvPr/>
            </p14:nvContentPartPr>
            <p14:xfrm>
              <a:off x="1304541" y="2644284"/>
              <a:ext cx="4006080" cy="66600"/>
            </p14:xfrm>
          </p:contentPart>
        </mc:Choice>
        <mc:Fallback xmlns="">
          <p:pic>
            <p:nvPicPr>
              <p:cNvPr id="5" name="Ink 4">
                <a:extLst>
                  <a:ext uri="{FF2B5EF4-FFF2-40B4-BE49-F238E27FC236}">
                    <a16:creationId xmlns:a16="http://schemas.microsoft.com/office/drawing/2014/main" id="{C57AB166-72B5-962F-3681-F1A03D6EA54B}"/>
                  </a:ext>
                </a:extLst>
              </p:cNvPr>
              <p:cNvPicPr/>
              <p:nvPr/>
            </p:nvPicPr>
            <p:blipFill>
              <a:blip r:embed="rId9"/>
              <a:stretch>
                <a:fillRect/>
              </a:stretch>
            </p:blipFill>
            <p:spPr>
              <a:xfrm>
                <a:off x="1286901" y="2626644"/>
                <a:ext cx="4041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071E6E4-F51C-F7DA-C29A-01D7723B9520}"/>
                  </a:ext>
                </a:extLst>
              </p14:cNvPr>
              <p14:cNvContentPartPr/>
              <p14:nvPr/>
            </p14:nvContentPartPr>
            <p14:xfrm>
              <a:off x="5748381" y="2690004"/>
              <a:ext cx="3731040" cy="81720"/>
            </p14:xfrm>
          </p:contentPart>
        </mc:Choice>
        <mc:Fallback xmlns="">
          <p:pic>
            <p:nvPicPr>
              <p:cNvPr id="7" name="Ink 6">
                <a:extLst>
                  <a:ext uri="{FF2B5EF4-FFF2-40B4-BE49-F238E27FC236}">
                    <a16:creationId xmlns:a16="http://schemas.microsoft.com/office/drawing/2014/main" id="{A071E6E4-F51C-F7DA-C29A-01D7723B9520}"/>
                  </a:ext>
                </a:extLst>
              </p:cNvPr>
              <p:cNvPicPr/>
              <p:nvPr/>
            </p:nvPicPr>
            <p:blipFill>
              <a:blip r:embed="rId11"/>
              <a:stretch>
                <a:fillRect/>
              </a:stretch>
            </p:blipFill>
            <p:spPr>
              <a:xfrm>
                <a:off x="5730741" y="2672364"/>
                <a:ext cx="3766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183791C-C72E-33F2-C680-8BCF09A081B0}"/>
                  </a:ext>
                </a:extLst>
              </p14:cNvPr>
              <p14:cNvContentPartPr/>
              <p14:nvPr/>
            </p14:nvContentPartPr>
            <p14:xfrm>
              <a:off x="607941" y="3009684"/>
              <a:ext cx="1967400" cy="86040"/>
            </p14:xfrm>
          </p:contentPart>
        </mc:Choice>
        <mc:Fallback xmlns="">
          <p:pic>
            <p:nvPicPr>
              <p:cNvPr id="9" name="Ink 8">
                <a:extLst>
                  <a:ext uri="{FF2B5EF4-FFF2-40B4-BE49-F238E27FC236}">
                    <a16:creationId xmlns:a16="http://schemas.microsoft.com/office/drawing/2014/main" id="{3183791C-C72E-33F2-C680-8BCF09A081B0}"/>
                  </a:ext>
                </a:extLst>
              </p:cNvPr>
              <p:cNvPicPr/>
              <p:nvPr/>
            </p:nvPicPr>
            <p:blipFill>
              <a:blip r:embed="rId13"/>
              <a:stretch>
                <a:fillRect/>
              </a:stretch>
            </p:blipFill>
            <p:spPr>
              <a:xfrm>
                <a:off x="589941" y="2991684"/>
                <a:ext cx="2003040" cy="121680"/>
              </a:xfrm>
              <a:prstGeom prst="rect">
                <a:avLst/>
              </a:prstGeom>
            </p:spPr>
          </p:pic>
        </mc:Fallback>
      </mc:AlternateContent>
    </p:spTree>
    <p:extLst>
      <p:ext uri="{BB962C8B-B14F-4D97-AF65-F5344CB8AC3E}">
        <p14:creationId xmlns:p14="http://schemas.microsoft.com/office/powerpoint/2010/main" val="1252757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34367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53547"/>
            <a:ext cx="9315834" cy="5201424"/>
          </a:xfrm>
          <a:prstGeom prst="rect">
            <a:avLst/>
          </a:prstGeom>
          <a:noFill/>
        </p:spPr>
        <p:txBody>
          <a:bodyPr wrap="square" rtlCol="0">
            <a:spAutoFit/>
          </a:bodyPr>
          <a:lstStyle/>
          <a:p>
            <a:pPr algn="r"/>
            <a:r>
              <a:rPr lang="he-IL" sz="3200" b="1">
                <a:solidFill>
                  <a:srgbClr val="FFFF00"/>
                </a:solidFill>
                <a:cs typeface="+mj-cs"/>
              </a:rPr>
              <a:t>ספר דברים פרק כח</a:t>
            </a:r>
          </a:p>
          <a:p>
            <a:pPr algn="r"/>
            <a:r>
              <a:rPr lang="he-IL" sz="3200">
                <a:solidFill>
                  <a:srgbClr val="FFFF00"/>
                </a:solidFill>
                <a:cs typeface="+mj-cs"/>
              </a:rPr>
              <a:t>﻿א   וְהָיָה אִם-שָׁמוֹעַ תִּשְׁמַע בְּקוֹל יְהוָֹה אֱלֹהֶיךָ לִשְׁמֹר לַעֲשֹוֹת אֶת-כָּל-מִצְוֹתָיו אֲשֶׁר אָנֹכִי מְצַוְּךָ הַיּוֹם וּנְתָנְךָ יְהוָֹה אֱלֹהֶיךָ עֶלְיוֹן עַל כָּל-גּוֹיֵי הָאָרֶץ: ב   וּבָאוּ עָלֶיךָ כָּל-הַבְּרָכוֹת הָאֵלֶּה וְהִשִּׂיגֻךָ כִּי תִשְׁמַע בְּקוֹל יְהוָֹה אֱלֹהֶיךָ:  </a:t>
            </a:r>
          </a:p>
          <a:p>
            <a:r>
              <a:rPr lang="en-US" sz="2800" b="1">
                <a:solidFill>
                  <a:srgbClr val="FFC000"/>
                </a:solidFill>
                <a:cs typeface="+mj-cs"/>
              </a:rPr>
              <a:t>Devarim / Deuteronomy 28:1–2  </a:t>
            </a:r>
          </a:p>
          <a:p>
            <a:r>
              <a:rPr lang="en-US" sz="2400">
                <a:solidFill>
                  <a:srgbClr val="FFC000"/>
                </a:solidFill>
                <a:cs typeface="+mj-cs"/>
              </a:rPr>
              <a:t>28:1 And it shall come to pass, if thou shalt hearken diligently unto the voice of the LORD thy God, to observe and to do all his commandments which I command thee this day, that the LORD thy God will set thee on high above all nations of the earth: 28:2 And all these blessings shall come on thee, and overtake thee, if thou shalt hearken unto the voice of the LORD thy God.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C117C2E1-2CCF-5292-5CCE-9A8439442019}"/>
              </a:ext>
            </a:extLst>
          </p:cNvPr>
          <p:cNvGrpSpPr/>
          <p:nvPr/>
        </p:nvGrpSpPr>
        <p:grpSpPr>
          <a:xfrm>
            <a:off x="3728061" y="1475724"/>
            <a:ext cx="5249880" cy="105840"/>
            <a:chOff x="3728061" y="1475724"/>
            <a:chExt cx="5249880" cy="1058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26CC34A-4882-D3B5-0E75-8A0EB2FE558B}"/>
                    </a:ext>
                  </a:extLst>
                </p14:cNvPr>
                <p14:cNvContentPartPr/>
                <p14:nvPr/>
              </p14:nvContentPartPr>
              <p14:xfrm>
                <a:off x="7138341" y="1475724"/>
                <a:ext cx="1839600" cy="85680"/>
              </p14:xfrm>
            </p:contentPart>
          </mc:Choice>
          <mc:Fallback xmlns="">
            <p:pic>
              <p:nvPicPr>
                <p:cNvPr id="2" name="Ink 1">
                  <a:extLst>
                    <a:ext uri="{FF2B5EF4-FFF2-40B4-BE49-F238E27FC236}">
                      <a16:creationId xmlns:a16="http://schemas.microsoft.com/office/drawing/2014/main" id="{226CC34A-4882-D3B5-0E75-8A0EB2FE558B}"/>
                    </a:ext>
                  </a:extLst>
                </p:cNvPr>
                <p:cNvPicPr/>
                <p:nvPr/>
              </p:nvPicPr>
              <p:blipFill>
                <a:blip r:embed="rId5"/>
                <a:stretch>
                  <a:fillRect/>
                </a:stretch>
              </p:blipFill>
              <p:spPr>
                <a:xfrm>
                  <a:off x="7120341" y="1457724"/>
                  <a:ext cx="1875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443A32D-79D3-A741-06E9-BB94AA201E01}"/>
                    </a:ext>
                  </a:extLst>
                </p14:cNvPr>
                <p14:cNvContentPartPr/>
                <p14:nvPr/>
              </p14:nvContentPartPr>
              <p14:xfrm>
                <a:off x="6108741" y="1514244"/>
                <a:ext cx="739800" cy="50760"/>
              </p14:xfrm>
            </p:contentPart>
          </mc:Choice>
          <mc:Fallback xmlns="">
            <p:pic>
              <p:nvPicPr>
                <p:cNvPr id="4" name="Ink 3">
                  <a:extLst>
                    <a:ext uri="{FF2B5EF4-FFF2-40B4-BE49-F238E27FC236}">
                      <a16:creationId xmlns:a16="http://schemas.microsoft.com/office/drawing/2014/main" id="{9443A32D-79D3-A741-06E9-BB94AA201E01}"/>
                    </a:ext>
                  </a:extLst>
                </p:cNvPr>
                <p:cNvPicPr/>
                <p:nvPr/>
              </p:nvPicPr>
              <p:blipFill>
                <a:blip r:embed="rId7"/>
                <a:stretch>
                  <a:fillRect/>
                </a:stretch>
              </p:blipFill>
              <p:spPr>
                <a:xfrm>
                  <a:off x="6091101" y="1496604"/>
                  <a:ext cx="775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E831614-191D-97AE-09AE-7A1769DA5C3C}"/>
                    </a:ext>
                  </a:extLst>
                </p14:cNvPr>
                <p14:cNvContentPartPr/>
                <p14:nvPr/>
              </p14:nvContentPartPr>
              <p14:xfrm>
                <a:off x="3728061" y="1514604"/>
                <a:ext cx="2105640" cy="66960"/>
              </p14:xfrm>
            </p:contentPart>
          </mc:Choice>
          <mc:Fallback xmlns="">
            <p:pic>
              <p:nvPicPr>
                <p:cNvPr id="5" name="Ink 4">
                  <a:extLst>
                    <a:ext uri="{FF2B5EF4-FFF2-40B4-BE49-F238E27FC236}">
                      <a16:creationId xmlns:a16="http://schemas.microsoft.com/office/drawing/2014/main" id="{CE831614-191D-97AE-09AE-7A1769DA5C3C}"/>
                    </a:ext>
                  </a:extLst>
                </p:cNvPr>
                <p:cNvPicPr/>
                <p:nvPr/>
              </p:nvPicPr>
              <p:blipFill>
                <a:blip r:embed="rId9"/>
                <a:stretch>
                  <a:fillRect/>
                </a:stretch>
              </p:blipFill>
              <p:spPr>
                <a:xfrm>
                  <a:off x="3710421" y="1496604"/>
                  <a:ext cx="2141280" cy="102600"/>
                </a:xfrm>
                <a:prstGeom prst="rect">
                  <a:avLst/>
                </a:prstGeom>
              </p:spPr>
            </p:pic>
          </mc:Fallback>
        </mc:AlternateContent>
      </p:grpSp>
      <p:grpSp>
        <p:nvGrpSpPr>
          <p:cNvPr id="12" name="Group 11">
            <a:extLst>
              <a:ext uri="{FF2B5EF4-FFF2-40B4-BE49-F238E27FC236}">
                <a16:creationId xmlns:a16="http://schemas.microsoft.com/office/drawing/2014/main" id="{DE9867DD-58DE-6707-C2CA-562BA4BABD1A}"/>
              </a:ext>
            </a:extLst>
          </p:cNvPr>
          <p:cNvGrpSpPr/>
          <p:nvPr/>
        </p:nvGrpSpPr>
        <p:grpSpPr>
          <a:xfrm>
            <a:off x="1752381" y="1402284"/>
            <a:ext cx="1841040" cy="70560"/>
            <a:chOff x="1752381" y="1402284"/>
            <a:chExt cx="1841040" cy="7056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B685E68-C34F-F1B1-1922-8F9A02A04FFA}"/>
                    </a:ext>
                  </a:extLst>
                </p14:cNvPr>
                <p14:cNvContentPartPr/>
                <p14:nvPr/>
              </p14:nvContentPartPr>
              <p14:xfrm>
                <a:off x="2855061" y="1402284"/>
                <a:ext cx="738360" cy="58320"/>
              </p14:xfrm>
            </p:contentPart>
          </mc:Choice>
          <mc:Fallback xmlns="">
            <p:pic>
              <p:nvPicPr>
                <p:cNvPr id="9" name="Ink 8">
                  <a:extLst>
                    <a:ext uri="{FF2B5EF4-FFF2-40B4-BE49-F238E27FC236}">
                      <a16:creationId xmlns:a16="http://schemas.microsoft.com/office/drawing/2014/main" id="{FB685E68-C34F-F1B1-1922-8F9A02A04FFA}"/>
                    </a:ext>
                  </a:extLst>
                </p:cNvPr>
                <p:cNvPicPr/>
                <p:nvPr/>
              </p:nvPicPr>
              <p:blipFill>
                <a:blip r:embed="rId11"/>
                <a:stretch>
                  <a:fillRect/>
                </a:stretch>
              </p:blipFill>
              <p:spPr>
                <a:xfrm>
                  <a:off x="2837061" y="1384644"/>
                  <a:ext cx="774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62C047E-A7B0-CA67-0B52-E9E09A025107}"/>
                    </a:ext>
                  </a:extLst>
                </p14:cNvPr>
                <p14:cNvContentPartPr/>
                <p14:nvPr/>
              </p14:nvContentPartPr>
              <p14:xfrm>
                <a:off x="1752381" y="1427124"/>
                <a:ext cx="955440" cy="45720"/>
              </p14:xfrm>
            </p:contentPart>
          </mc:Choice>
          <mc:Fallback xmlns="">
            <p:pic>
              <p:nvPicPr>
                <p:cNvPr id="11" name="Ink 10">
                  <a:extLst>
                    <a:ext uri="{FF2B5EF4-FFF2-40B4-BE49-F238E27FC236}">
                      <a16:creationId xmlns:a16="http://schemas.microsoft.com/office/drawing/2014/main" id="{D62C047E-A7B0-CA67-0B52-E9E09A025107}"/>
                    </a:ext>
                  </a:extLst>
                </p:cNvPr>
                <p:cNvPicPr/>
                <p:nvPr/>
              </p:nvPicPr>
              <p:blipFill>
                <a:blip r:embed="rId13"/>
                <a:stretch>
                  <a:fillRect/>
                </a:stretch>
              </p:blipFill>
              <p:spPr>
                <a:xfrm>
                  <a:off x="1734741" y="1409124"/>
                  <a:ext cx="99108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86C1EAA7-08D6-D4C3-6D79-033075991FFE}"/>
                  </a:ext>
                </a:extLst>
              </p14:cNvPr>
              <p14:cNvContentPartPr/>
              <p14:nvPr/>
            </p14:nvContentPartPr>
            <p14:xfrm>
              <a:off x="666981" y="1477524"/>
              <a:ext cx="1035000" cy="121680"/>
            </p14:xfrm>
          </p:contentPart>
        </mc:Choice>
        <mc:Fallback xmlns="">
          <p:pic>
            <p:nvPicPr>
              <p:cNvPr id="13" name="Ink 12">
                <a:extLst>
                  <a:ext uri="{FF2B5EF4-FFF2-40B4-BE49-F238E27FC236}">
                    <a16:creationId xmlns:a16="http://schemas.microsoft.com/office/drawing/2014/main" id="{86C1EAA7-08D6-D4C3-6D79-033075991FFE}"/>
                  </a:ext>
                </a:extLst>
              </p:cNvPr>
              <p:cNvPicPr/>
              <p:nvPr/>
            </p:nvPicPr>
            <p:blipFill>
              <a:blip r:embed="rId15"/>
              <a:stretch>
                <a:fillRect/>
              </a:stretch>
            </p:blipFill>
            <p:spPr>
              <a:xfrm>
                <a:off x="649341" y="1459524"/>
                <a:ext cx="1070640" cy="157320"/>
              </a:xfrm>
              <a:prstGeom prst="rect">
                <a:avLst/>
              </a:prstGeom>
            </p:spPr>
          </p:pic>
        </mc:Fallback>
      </mc:AlternateContent>
      <p:grpSp>
        <p:nvGrpSpPr>
          <p:cNvPr id="16" name="Group 15">
            <a:extLst>
              <a:ext uri="{FF2B5EF4-FFF2-40B4-BE49-F238E27FC236}">
                <a16:creationId xmlns:a16="http://schemas.microsoft.com/office/drawing/2014/main" id="{95E8EB58-92A0-3248-F881-B4C3C0DEA2B7}"/>
              </a:ext>
            </a:extLst>
          </p:cNvPr>
          <p:cNvGrpSpPr/>
          <p:nvPr/>
        </p:nvGrpSpPr>
        <p:grpSpPr>
          <a:xfrm>
            <a:off x="6533541" y="1922124"/>
            <a:ext cx="2796840" cy="153360"/>
            <a:chOff x="6533541" y="1922124"/>
            <a:chExt cx="2796840" cy="15336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C95C5262-5C32-5BB6-F5C2-734AEA9B8404}"/>
                    </a:ext>
                  </a:extLst>
                </p14:cNvPr>
                <p14:cNvContentPartPr/>
                <p14:nvPr/>
              </p14:nvContentPartPr>
              <p14:xfrm>
                <a:off x="8867061" y="1982244"/>
                <a:ext cx="463320" cy="93240"/>
              </p14:xfrm>
            </p:contentPart>
          </mc:Choice>
          <mc:Fallback xmlns="">
            <p:pic>
              <p:nvPicPr>
                <p:cNvPr id="14" name="Ink 13">
                  <a:extLst>
                    <a:ext uri="{FF2B5EF4-FFF2-40B4-BE49-F238E27FC236}">
                      <a16:creationId xmlns:a16="http://schemas.microsoft.com/office/drawing/2014/main" id="{C95C5262-5C32-5BB6-F5C2-734AEA9B8404}"/>
                    </a:ext>
                  </a:extLst>
                </p:cNvPr>
                <p:cNvPicPr/>
                <p:nvPr/>
              </p:nvPicPr>
              <p:blipFill>
                <a:blip r:embed="rId17"/>
                <a:stretch>
                  <a:fillRect/>
                </a:stretch>
              </p:blipFill>
              <p:spPr>
                <a:xfrm>
                  <a:off x="8849061" y="1964244"/>
                  <a:ext cx="498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BEE49CA8-A313-D0D8-1D21-7563FAFD5008}"/>
                    </a:ext>
                  </a:extLst>
                </p14:cNvPr>
                <p14:cNvContentPartPr/>
                <p14:nvPr/>
              </p14:nvContentPartPr>
              <p14:xfrm>
                <a:off x="6533541" y="1922124"/>
                <a:ext cx="2099880" cy="78840"/>
              </p14:xfrm>
            </p:contentPart>
          </mc:Choice>
          <mc:Fallback xmlns="">
            <p:pic>
              <p:nvPicPr>
                <p:cNvPr id="15" name="Ink 14">
                  <a:extLst>
                    <a:ext uri="{FF2B5EF4-FFF2-40B4-BE49-F238E27FC236}">
                      <a16:creationId xmlns:a16="http://schemas.microsoft.com/office/drawing/2014/main" id="{BEE49CA8-A313-D0D8-1D21-7563FAFD5008}"/>
                    </a:ext>
                  </a:extLst>
                </p:cNvPr>
                <p:cNvPicPr/>
                <p:nvPr/>
              </p:nvPicPr>
              <p:blipFill>
                <a:blip r:embed="rId19"/>
                <a:stretch>
                  <a:fillRect/>
                </a:stretch>
              </p:blipFill>
              <p:spPr>
                <a:xfrm>
                  <a:off x="6515901" y="1904484"/>
                  <a:ext cx="2135520" cy="114480"/>
                </a:xfrm>
                <a:prstGeom prst="rect">
                  <a:avLst/>
                </a:prstGeom>
              </p:spPr>
            </p:pic>
          </mc:Fallback>
        </mc:AlternateContent>
      </p:grpSp>
      <p:grpSp>
        <p:nvGrpSpPr>
          <p:cNvPr id="19" name="Group 18">
            <a:extLst>
              <a:ext uri="{FF2B5EF4-FFF2-40B4-BE49-F238E27FC236}">
                <a16:creationId xmlns:a16="http://schemas.microsoft.com/office/drawing/2014/main" id="{5EBD1CB2-E761-71BE-7772-1D088830A6BF}"/>
              </a:ext>
            </a:extLst>
          </p:cNvPr>
          <p:cNvGrpSpPr/>
          <p:nvPr/>
        </p:nvGrpSpPr>
        <p:grpSpPr>
          <a:xfrm>
            <a:off x="4907781" y="1877484"/>
            <a:ext cx="1403640" cy="102960"/>
            <a:chOff x="4907781" y="1877484"/>
            <a:chExt cx="1403640" cy="10296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E836F98C-2F88-1A3D-1044-F7ECA662AE90}"/>
                    </a:ext>
                  </a:extLst>
                </p14:cNvPr>
                <p14:cNvContentPartPr/>
                <p14:nvPr/>
              </p14:nvContentPartPr>
              <p14:xfrm>
                <a:off x="5960781" y="1877484"/>
                <a:ext cx="350640" cy="73440"/>
              </p14:xfrm>
            </p:contentPart>
          </mc:Choice>
          <mc:Fallback xmlns="">
            <p:pic>
              <p:nvPicPr>
                <p:cNvPr id="17" name="Ink 16">
                  <a:extLst>
                    <a:ext uri="{FF2B5EF4-FFF2-40B4-BE49-F238E27FC236}">
                      <a16:creationId xmlns:a16="http://schemas.microsoft.com/office/drawing/2014/main" id="{E836F98C-2F88-1A3D-1044-F7ECA662AE90}"/>
                    </a:ext>
                  </a:extLst>
                </p:cNvPr>
                <p:cNvPicPr/>
                <p:nvPr/>
              </p:nvPicPr>
              <p:blipFill>
                <a:blip r:embed="rId21"/>
                <a:stretch>
                  <a:fillRect/>
                </a:stretch>
              </p:blipFill>
              <p:spPr>
                <a:xfrm>
                  <a:off x="5942781" y="1859844"/>
                  <a:ext cx="386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17A8B0E7-FFC7-1C5F-9DB1-3B3EDB809EA2}"/>
                    </a:ext>
                  </a:extLst>
                </p14:cNvPr>
                <p14:cNvContentPartPr/>
                <p14:nvPr/>
              </p14:nvContentPartPr>
              <p14:xfrm>
                <a:off x="4907781" y="1928964"/>
                <a:ext cx="718920" cy="51480"/>
              </p14:xfrm>
            </p:contentPart>
          </mc:Choice>
          <mc:Fallback xmlns="">
            <p:pic>
              <p:nvPicPr>
                <p:cNvPr id="18" name="Ink 17">
                  <a:extLst>
                    <a:ext uri="{FF2B5EF4-FFF2-40B4-BE49-F238E27FC236}">
                      <a16:creationId xmlns:a16="http://schemas.microsoft.com/office/drawing/2014/main" id="{17A8B0E7-FFC7-1C5F-9DB1-3B3EDB809EA2}"/>
                    </a:ext>
                  </a:extLst>
                </p:cNvPr>
                <p:cNvPicPr/>
                <p:nvPr/>
              </p:nvPicPr>
              <p:blipFill>
                <a:blip r:embed="rId23"/>
                <a:stretch>
                  <a:fillRect/>
                </a:stretch>
              </p:blipFill>
              <p:spPr>
                <a:xfrm>
                  <a:off x="4889781" y="1910964"/>
                  <a:ext cx="754560" cy="87120"/>
                </a:xfrm>
                <a:prstGeom prst="rect">
                  <a:avLst/>
                </a:prstGeom>
              </p:spPr>
            </p:pic>
          </mc:Fallback>
        </mc:AlternateContent>
      </p:grpSp>
      <p:grpSp>
        <p:nvGrpSpPr>
          <p:cNvPr id="24" name="Group 23">
            <a:extLst>
              <a:ext uri="{FF2B5EF4-FFF2-40B4-BE49-F238E27FC236}">
                <a16:creationId xmlns:a16="http://schemas.microsoft.com/office/drawing/2014/main" id="{E9ECBD77-95B7-EF1B-7C6D-71AD872E3F56}"/>
              </a:ext>
            </a:extLst>
          </p:cNvPr>
          <p:cNvGrpSpPr/>
          <p:nvPr/>
        </p:nvGrpSpPr>
        <p:grpSpPr>
          <a:xfrm>
            <a:off x="906381" y="1916724"/>
            <a:ext cx="3852720" cy="141480"/>
            <a:chOff x="906381" y="1916724"/>
            <a:chExt cx="3852720" cy="141480"/>
          </a:xfrm>
        </p:grpSpPr>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E2CDBA90-5905-DC1F-9779-5F7D73853266}"/>
                    </a:ext>
                  </a:extLst>
                </p14:cNvPr>
                <p14:cNvContentPartPr/>
                <p14:nvPr/>
              </p14:nvContentPartPr>
              <p14:xfrm>
                <a:off x="3214341" y="1941564"/>
                <a:ext cx="1544760" cy="74160"/>
              </p14:xfrm>
            </p:contentPart>
          </mc:Choice>
          <mc:Fallback xmlns="">
            <p:pic>
              <p:nvPicPr>
                <p:cNvPr id="20" name="Ink 19">
                  <a:extLst>
                    <a:ext uri="{FF2B5EF4-FFF2-40B4-BE49-F238E27FC236}">
                      <a16:creationId xmlns:a16="http://schemas.microsoft.com/office/drawing/2014/main" id="{E2CDBA90-5905-DC1F-9779-5F7D73853266}"/>
                    </a:ext>
                  </a:extLst>
                </p:cNvPr>
                <p:cNvPicPr/>
                <p:nvPr/>
              </p:nvPicPr>
              <p:blipFill>
                <a:blip r:embed="rId25"/>
                <a:stretch>
                  <a:fillRect/>
                </a:stretch>
              </p:blipFill>
              <p:spPr>
                <a:xfrm>
                  <a:off x="3196701" y="1923924"/>
                  <a:ext cx="1580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708C0439-CFB5-93BA-8544-33104D4424DE}"/>
                    </a:ext>
                  </a:extLst>
                </p14:cNvPr>
                <p14:cNvContentPartPr/>
                <p14:nvPr/>
              </p14:nvContentPartPr>
              <p14:xfrm>
                <a:off x="2388501" y="1978284"/>
                <a:ext cx="749880" cy="36360"/>
              </p14:xfrm>
            </p:contentPart>
          </mc:Choice>
          <mc:Fallback xmlns="">
            <p:pic>
              <p:nvPicPr>
                <p:cNvPr id="21" name="Ink 20">
                  <a:extLst>
                    <a:ext uri="{FF2B5EF4-FFF2-40B4-BE49-F238E27FC236}">
                      <a16:creationId xmlns:a16="http://schemas.microsoft.com/office/drawing/2014/main" id="{708C0439-CFB5-93BA-8544-33104D4424DE}"/>
                    </a:ext>
                  </a:extLst>
                </p:cNvPr>
                <p:cNvPicPr/>
                <p:nvPr/>
              </p:nvPicPr>
              <p:blipFill>
                <a:blip r:embed="rId27"/>
                <a:stretch>
                  <a:fillRect/>
                </a:stretch>
              </p:blipFill>
              <p:spPr>
                <a:xfrm>
                  <a:off x="2370861" y="1960284"/>
                  <a:ext cx="785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5183AE31-F587-9CCA-4B74-86AD83DC7994}"/>
                    </a:ext>
                  </a:extLst>
                </p14:cNvPr>
                <p14:cNvContentPartPr/>
                <p14:nvPr/>
              </p14:nvContentPartPr>
              <p14:xfrm>
                <a:off x="906381" y="1916724"/>
                <a:ext cx="1306800" cy="141480"/>
              </p14:xfrm>
            </p:contentPart>
          </mc:Choice>
          <mc:Fallback xmlns="">
            <p:pic>
              <p:nvPicPr>
                <p:cNvPr id="23" name="Ink 22">
                  <a:extLst>
                    <a:ext uri="{FF2B5EF4-FFF2-40B4-BE49-F238E27FC236}">
                      <a16:creationId xmlns:a16="http://schemas.microsoft.com/office/drawing/2014/main" id="{5183AE31-F587-9CCA-4B74-86AD83DC7994}"/>
                    </a:ext>
                  </a:extLst>
                </p:cNvPr>
                <p:cNvPicPr/>
                <p:nvPr/>
              </p:nvPicPr>
              <p:blipFill>
                <a:blip r:embed="rId29"/>
                <a:stretch>
                  <a:fillRect/>
                </a:stretch>
              </p:blipFill>
              <p:spPr>
                <a:xfrm>
                  <a:off x="888381" y="1898724"/>
                  <a:ext cx="1342440" cy="17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B7CF670E-BB56-9D6B-23C3-2322CE107ADE}"/>
                  </a:ext>
                </a:extLst>
              </p14:cNvPr>
              <p14:cNvContentPartPr/>
              <p14:nvPr/>
            </p14:nvContentPartPr>
            <p14:xfrm>
              <a:off x="8819541" y="2477604"/>
              <a:ext cx="765000" cy="17640"/>
            </p14:xfrm>
          </p:contentPart>
        </mc:Choice>
        <mc:Fallback xmlns="">
          <p:pic>
            <p:nvPicPr>
              <p:cNvPr id="25" name="Ink 24">
                <a:extLst>
                  <a:ext uri="{FF2B5EF4-FFF2-40B4-BE49-F238E27FC236}">
                    <a16:creationId xmlns:a16="http://schemas.microsoft.com/office/drawing/2014/main" id="{B7CF670E-BB56-9D6B-23C3-2322CE107ADE}"/>
                  </a:ext>
                </a:extLst>
              </p:cNvPr>
              <p:cNvPicPr/>
              <p:nvPr/>
            </p:nvPicPr>
            <p:blipFill>
              <a:blip r:embed="rId31"/>
              <a:stretch>
                <a:fillRect/>
              </a:stretch>
            </p:blipFill>
            <p:spPr>
              <a:xfrm>
                <a:off x="8801901" y="2459964"/>
                <a:ext cx="800640" cy="53280"/>
              </a:xfrm>
              <a:prstGeom prst="rect">
                <a:avLst/>
              </a:prstGeom>
            </p:spPr>
          </p:pic>
        </mc:Fallback>
      </mc:AlternateContent>
      <p:grpSp>
        <p:nvGrpSpPr>
          <p:cNvPr id="28" name="Group 27">
            <a:extLst>
              <a:ext uri="{FF2B5EF4-FFF2-40B4-BE49-F238E27FC236}">
                <a16:creationId xmlns:a16="http://schemas.microsoft.com/office/drawing/2014/main" id="{A2032A0D-85C0-7377-C707-FDC7BBC21B58}"/>
              </a:ext>
            </a:extLst>
          </p:cNvPr>
          <p:cNvGrpSpPr/>
          <p:nvPr/>
        </p:nvGrpSpPr>
        <p:grpSpPr>
          <a:xfrm>
            <a:off x="5028021" y="2481924"/>
            <a:ext cx="3032640" cy="70200"/>
            <a:chOff x="5028021" y="2481924"/>
            <a:chExt cx="3032640" cy="70200"/>
          </a:xfrm>
        </p:grpSpPr>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DFBA9AB6-75D4-F6C8-0D6B-8E6011E4878C}"/>
                    </a:ext>
                  </a:extLst>
                </p14:cNvPr>
                <p14:cNvContentPartPr/>
                <p14:nvPr/>
              </p14:nvContentPartPr>
              <p14:xfrm>
                <a:off x="8053101" y="2481924"/>
                <a:ext cx="7560" cy="1080"/>
              </p14:xfrm>
            </p:contentPart>
          </mc:Choice>
          <mc:Fallback xmlns="">
            <p:pic>
              <p:nvPicPr>
                <p:cNvPr id="26" name="Ink 25">
                  <a:extLst>
                    <a:ext uri="{FF2B5EF4-FFF2-40B4-BE49-F238E27FC236}">
                      <a16:creationId xmlns:a16="http://schemas.microsoft.com/office/drawing/2014/main" id="{DFBA9AB6-75D4-F6C8-0D6B-8E6011E4878C}"/>
                    </a:ext>
                  </a:extLst>
                </p:cNvPr>
                <p:cNvPicPr/>
                <p:nvPr/>
              </p:nvPicPr>
              <p:blipFill>
                <a:blip r:embed="rId33"/>
                <a:stretch>
                  <a:fillRect/>
                </a:stretch>
              </p:blipFill>
              <p:spPr>
                <a:xfrm>
                  <a:off x="8035101" y="2464284"/>
                  <a:ext cx="43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95D1A449-FEB5-2C97-B1F7-96B473B381FB}"/>
                    </a:ext>
                  </a:extLst>
                </p14:cNvPr>
                <p14:cNvContentPartPr/>
                <p14:nvPr/>
              </p14:nvContentPartPr>
              <p14:xfrm>
                <a:off x="5028021" y="2486604"/>
                <a:ext cx="3017880" cy="65520"/>
              </p14:xfrm>
            </p:contentPart>
          </mc:Choice>
          <mc:Fallback xmlns="">
            <p:pic>
              <p:nvPicPr>
                <p:cNvPr id="27" name="Ink 26">
                  <a:extLst>
                    <a:ext uri="{FF2B5EF4-FFF2-40B4-BE49-F238E27FC236}">
                      <a16:creationId xmlns:a16="http://schemas.microsoft.com/office/drawing/2014/main" id="{95D1A449-FEB5-2C97-B1F7-96B473B381FB}"/>
                    </a:ext>
                  </a:extLst>
                </p:cNvPr>
                <p:cNvPicPr/>
                <p:nvPr/>
              </p:nvPicPr>
              <p:blipFill>
                <a:blip r:embed="rId35"/>
                <a:stretch>
                  <a:fillRect/>
                </a:stretch>
              </p:blipFill>
              <p:spPr>
                <a:xfrm>
                  <a:off x="5010381" y="2468604"/>
                  <a:ext cx="305352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D7689D70-E9FB-0966-F70B-ED16D6D70086}"/>
                  </a:ext>
                </a:extLst>
              </p14:cNvPr>
              <p14:cNvContentPartPr/>
              <p14:nvPr/>
            </p14:nvContentPartPr>
            <p14:xfrm>
              <a:off x="4373901" y="2527284"/>
              <a:ext cx="473040" cy="84600"/>
            </p14:xfrm>
          </p:contentPart>
        </mc:Choice>
        <mc:Fallback xmlns="">
          <p:pic>
            <p:nvPicPr>
              <p:cNvPr id="29" name="Ink 28">
                <a:extLst>
                  <a:ext uri="{FF2B5EF4-FFF2-40B4-BE49-F238E27FC236}">
                    <a16:creationId xmlns:a16="http://schemas.microsoft.com/office/drawing/2014/main" id="{D7689D70-E9FB-0966-F70B-ED16D6D70086}"/>
                  </a:ext>
                </a:extLst>
              </p:cNvPr>
              <p:cNvPicPr/>
              <p:nvPr/>
            </p:nvPicPr>
            <p:blipFill>
              <a:blip r:embed="rId37"/>
              <a:stretch>
                <a:fillRect/>
              </a:stretch>
            </p:blipFill>
            <p:spPr>
              <a:xfrm>
                <a:off x="4355901" y="2509644"/>
                <a:ext cx="508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AC800DF5-53A2-3C51-56BE-0A138C350254}"/>
                  </a:ext>
                </a:extLst>
              </p14:cNvPr>
              <p14:cNvContentPartPr/>
              <p14:nvPr/>
            </p14:nvContentPartPr>
            <p14:xfrm>
              <a:off x="3227661" y="2449884"/>
              <a:ext cx="893880" cy="103320"/>
            </p14:xfrm>
          </p:contentPart>
        </mc:Choice>
        <mc:Fallback xmlns="">
          <p:pic>
            <p:nvPicPr>
              <p:cNvPr id="30" name="Ink 29">
                <a:extLst>
                  <a:ext uri="{FF2B5EF4-FFF2-40B4-BE49-F238E27FC236}">
                    <a16:creationId xmlns:a16="http://schemas.microsoft.com/office/drawing/2014/main" id="{AC800DF5-53A2-3C51-56BE-0A138C350254}"/>
                  </a:ext>
                </a:extLst>
              </p:cNvPr>
              <p:cNvPicPr/>
              <p:nvPr/>
            </p:nvPicPr>
            <p:blipFill>
              <a:blip r:embed="rId39"/>
              <a:stretch>
                <a:fillRect/>
              </a:stretch>
            </p:blipFill>
            <p:spPr>
              <a:xfrm>
                <a:off x="3209661" y="2432244"/>
                <a:ext cx="929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97D79A74-21BF-276A-95B4-A53BDB13E8C0}"/>
                  </a:ext>
                </a:extLst>
              </p14:cNvPr>
              <p14:cNvContentPartPr/>
              <p14:nvPr/>
            </p14:nvContentPartPr>
            <p14:xfrm>
              <a:off x="2970261" y="1993404"/>
              <a:ext cx="1247040" cy="568800"/>
            </p14:xfrm>
          </p:contentPart>
        </mc:Choice>
        <mc:Fallback xmlns="">
          <p:pic>
            <p:nvPicPr>
              <p:cNvPr id="31" name="Ink 30">
                <a:extLst>
                  <a:ext uri="{FF2B5EF4-FFF2-40B4-BE49-F238E27FC236}">
                    <a16:creationId xmlns:a16="http://schemas.microsoft.com/office/drawing/2014/main" id="{97D79A74-21BF-276A-95B4-A53BDB13E8C0}"/>
                  </a:ext>
                </a:extLst>
              </p:cNvPr>
              <p:cNvPicPr/>
              <p:nvPr/>
            </p:nvPicPr>
            <p:blipFill>
              <a:blip r:embed="rId41"/>
              <a:stretch>
                <a:fillRect/>
              </a:stretch>
            </p:blipFill>
            <p:spPr>
              <a:xfrm>
                <a:off x="2952261" y="1975404"/>
                <a:ext cx="1282680" cy="604440"/>
              </a:xfrm>
              <a:prstGeom prst="rect">
                <a:avLst/>
              </a:prstGeom>
            </p:spPr>
          </p:pic>
        </mc:Fallback>
      </mc:AlternateContent>
      <p:grpSp>
        <p:nvGrpSpPr>
          <p:cNvPr id="35" name="Group 34">
            <a:extLst>
              <a:ext uri="{FF2B5EF4-FFF2-40B4-BE49-F238E27FC236}">
                <a16:creationId xmlns:a16="http://schemas.microsoft.com/office/drawing/2014/main" id="{A317175A-B65F-122E-2173-7A2864961DA6}"/>
              </a:ext>
            </a:extLst>
          </p:cNvPr>
          <p:cNvGrpSpPr/>
          <p:nvPr/>
        </p:nvGrpSpPr>
        <p:grpSpPr>
          <a:xfrm>
            <a:off x="1082781" y="2407044"/>
            <a:ext cx="1541520" cy="108720"/>
            <a:chOff x="1082781" y="2407044"/>
            <a:chExt cx="1541520" cy="108720"/>
          </a:xfrm>
        </p:grpSpPr>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EFA8F901-F562-60AD-0F1E-7E009061422E}"/>
                    </a:ext>
                  </a:extLst>
                </p14:cNvPr>
                <p14:cNvContentPartPr/>
                <p14:nvPr/>
              </p14:nvContentPartPr>
              <p14:xfrm>
                <a:off x="1793421" y="2407044"/>
                <a:ext cx="830880" cy="91440"/>
              </p14:xfrm>
            </p:contentPart>
          </mc:Choice>
          <mc:Fallback xmlns="">
            <p:pic>
              <p:nvPicPr>
                <p:cNvPr id="32" name="Ink 31">
                  <a:extLst>
                    <a:ext uri="{FF2B5EF4-FFF2-40B4-BE49-F238E27FC236}">
                      <a16:creationId xmlns:a16="http://schemas.microsoft.com/office/drawing/2014/main" id="{EFA8F901-F562-60AD-0F1E-7E009061422E}"/>
                    </a:ext>
                  </a:extLst>
                </p:cNvPr>
                <p:cNvPicPr/>
                <p:nvPr/>
              </p:nvPicPr>
              <p:blipFill>
                <a:blip r:embed="rId43"/>
                <a:stretch>
                  <a:fillRect/>
                </a:stretch>
              </p:blipFill>
              <p:spPr>
                <a:xfrm>
                  <a:off x="1775421" y="2389044"/>
                  <a:ext cx="866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283C42FD-75C7-203A-4732-71E278E610BF}"/>
                    </a:ext>
                  </a:extLst>
                </p14:cNvPr>
                <p14:cNvContentPartPr/>
                <p14:nvPr/>
              </p14:nvContentPartPr>
              <p14:xfrm>
                <a:off x="1082781" y="2473644"/>
                <a:ext cx="627840" cy="42120"/>
              </p14:xfrm>
            </p:contentPart>
          </mc:Choice>
          <mc:Fallback xmlns="">
            <p:pic>
              <p:nvPicPr>
                <p:cNvPr id="33" name="Ink 32">
                  <a:extLst>
                    <a:ext uri="{FF2B5EF4-FFF2-40B4-BE49-F238E27FC236}">
                      <a16:creationId xmlns:a16="http://schemas.microsoft.com/office/drawing/2014/main" id="{283C42FD-75C7-203A-4732-71E278E610BF}"/>
                    </a:ext>
                  </a:extLst>
                </p:cNvPr>
                <p:cNvPicPr/>
                <p:nvPr/>
              </p:nvPicPr>
              <p:blipFill>
                <a:blip r:embed="rId45"/>
                <a:stretch>
                  <a:fillRect/>
                </a:stretch>
              </p:blipFill>
              <p:spPr>
                <a:xfrm>
                  <a:off x="1064781" y="2456004"/>
                  <a:ext cx="663480" cy="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B17E2030-41F0-9F43-C23E-EBBD2E597430}"/>
                  </a:ext>
                </a:extLst>
              </p14:cNvPr>
              <p14:cNvContentPartPr/>
              <p14:nvPr/>
            </p14:nvContentPartPr>
            <p14:xfrm>
              <a:off x="8107101" y="2992404"/>
              <a:ext cx="1422360" cy="51120"/>
            </p14:xfrm>
          </p:contentPart>
        </mc:Choice>
        <mc:Fallback xmlns="">
          <p:pic>
            <p:nvPicPr>
              <p:cNvPr id="34" name="Ink 33">
                <a:extLst>
                  <a:ext uri="{FF2B5EF4-FFF2-40B4-BE49-F238E27FC236}">
                    <a16:creationId xmlns:a16="http://schemas.microsoft.com/office/drawing/2014/main" id="{B17E2030-41F0-9F43-C23E-EBBD2E597430}"/>
                  </a:ext>
                </a:extLst>
              </p:cNvPr>
              <p:cNvPicPr/>
              <p:nvPr/>
            </p:nvPicPr>
            <p:blipFill>
              <a:blip r:embed="rId47"/>
              <a:stretch>
                <a:fillRect/>
              </a:stretch>
            </p:blipFill>
            <p:spPr>
              <a:xfrm>
                <a:off x="8089101" y="2974404"/>
                <a:ext cx="1458000" cy="86760"/>
              </a:xfrm>
              <a:prstGeom prst="rect">
                <a:avLst/>
              </a:prstGeom>
            </p:spPr>
          </p:pic>
        </mc:Fallback>
      </mc:AlternateContent>
    </p:spTree>
    <p:extLst>
      <p:ext uri="{BB962C8B-B14F-4D97-AF65-F5344CB8AC3E}">
        <p14:creationId xmlns:p14="http://schemas.microsoft.com/office/powerpoint/2010/main" val="372226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4462121"/>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594696"/>
            <a:ext cx="9315834" cy="3046988"/>
          </a:xfrm>
          <a:prstGeom prst="rect">
            <a:avLst/>
          </a:prstGeom>
          <a:noFill/>
        </p:spPr>
        <p:txBody>
          <a:bodyPr wrap="square" rtlCol="0">
            <a:spAutoFit/>
          </a:bodyPr>
          <a:lstStyle/>
          <a:p>
            <a:pPr algn="ctr"/>
            <a:r>
              <a:rPr lang="en-US" sz="3200" b="1">
                <a:solidFill>
                  <a:srgbClr val="FFC000"/>
                </a:solidFill>
                <a:cs typeface="+mj-cs"/>
              </a:rPr>
              <a:t>Process of Mercy that Leads to Change</a:t>
            </a:r>
          </a:p>
          <a:p>
            <a:pPr algn="ctr"/>
            <a:endParaRPr lang="en-US" sz="3200" b="1">
              <a:solidFill>
                <a:srgbClr val="FFC000"/>
              </a:solidFill>
              <a:cs typeface="+mj-cs"/>
            </a:endParaRPr>
          </a:p>
          <a:p>
            <a:r>
              <a:rPr lang="en-US" sz="3200">
                <a:solidFill>
                  <a:srgbClr val="FFC000"/>
                </a:solidFill>
                <a:cs typeface="+mj-cs"/>
              </a:rPr>
              <a:t>(i) COMMUNICATION: Listening to God</a:t>
            </a:r>
          </a:p>
          <a:p>
            <a:r>
              <a:rPr lang="en-US" sz="3200">
                <a:solidFill>
                  <a:srgbClr val="FFC000"/>
                </a:solidFill>
                <a:cs typeface="+mj-cs"/>
              </a:rPr>
              <a:t>(ii) COMPREHENSION: Understanding what God says</a:t>
            </a:r>
          </a:p>
          <a:p>
            <a:r>
              <a:rPr lang="en-US" sz="3200">
                <a:solidFill>
                  <a:srgbClr val="FFC000"/>
                </a:solidFill>
                <a:cs typeface="+mj-cs"/>
              </a:rPr>
              <a:t>(iii) CONFIDENCE: Trusting in what God says</a:t>
            </a:r>
          </a:p>
          <a:p>
            <a:r>
              <a:rPr lang="en-US" sz="3200">
                <a:solidFill>
                  <a:srgbClr val="FFC000"/>
                </a:solidFill>
                <a:cs typeface="+mj-cs"/>
              </a:rPr>
              <a:t>(iv) CHANGE: Being transformed by what God says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BB8B9F5-88BB-B51B-4819-7A31955E3C31}"/>
                  </a:ext>
                </a:extLst>
              </p14:cNvPr>
              <p14:cNvContentPartPr/>
              <p14:nvPr/>
            </p14:nvContentPartPr>
            <p14:xfrm>
              <a:off x="887301" y="2061804"/>
              <a:ext cx="2772360" cy="55800"/>
            </p14:xfrm>
          </p:contentPart>
        </mc:Choice>
        <mc:Fallback xmlns="">
          <p:pic>
            <p:nvPicPr>
              <p:cNvPr id="2" name="Ink 1">
                <a:extLst>
                  <a:ext uri="{FF2B5EF4-FFF2-40B4-BE49-F238E27FC236}">
                    <a16:creationId xmlns:a16="http://schemas.microsoft.com/office/drawing/2014/main" id="{6BB8B9F5-88BB-B51B-4819-7A31955E3C31}"/>
                  </a:ext>
                </a:extLst>
              </p:cNvPr>
              <p:cNvPicPr/>
              <p:nvPr/>
            </p:nvPicPr>
            <p:blipFill>
              <a:blip r:embed="rId5"/>
              <a:stretch>
                <a:fillRect/>
              </a:stretch>
            </p:blipFill>
            <p:spPr>
              <a:xfrm>
                <a:off x="869661" y="2043804"/>
                <a:ext cx="2808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1910874-D588-DBF0-9251-F00DD7B9EC23}"/>
                  </a:ext>
                </a:extLst>
              </p14:cNvPr>
              <p14:cNvContentPartPr/>
              <p14:nvPr/>
            </p14:nvContentPartPr>
            <p14:xfrm>
              <a:off x="1097541" y="2516484"/>
              <a:ext cx="2808720" cy="82440"/>
            </p14:xfrm>
          </p:contentPart>
        </mc:Choice>
        <mc:Fallback xmlns="">
          <p:pic>
            <p:nvPicPr>
              <p:cNvPr id="4" name="Ink 3">
                <a:extLst>
                  <a:ext uri="{FF2B5EF4-FFF2-40B4-BE49-F238E27FC236}">
                    <a16:creationId xmlns:a16="http://schemas.microsoft.com/office/drawing/2014/main" id="{C1910874-D588-DBF0-9251-F00DD7B9EC23}"/>
                  </a:ext>
                </a:extLst>
              </p:cNvPr>
              <p:cNvPicPr/>
              <p:nvPr/>
            </p:nvPicPr>
            <p:blipFill>
              <a:blip r:embed="rId7"/>
              <a:stretch>
                <a:fillRect/>
              </a:stretch>
            </p:blipFill>
            <p:spPr>
              <a:xfrm>
                <a:off x="1079901" y="2498844"/>
                <a:ext cx="2844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D0E7278-67C9-39A7-A85E-C1F1B026E4AA}"/>
                  </a:ext>
                </a:extLst>
              </p14:cNvPr>
              <p14:cNvContentPartPr/>
              <p14:nvPr/>
            </p14:nvContentPartPr>
            <p14:xfrm>
              <a:off x="1249461" y="2942724"/>
              <a:ext cx="1616400" cy="129600"/>
            </p14:xfrm>
          </p:contentPart>
        </mc:Choice>
        <mc:Fallback xmlns="">
          <p:pic>
            <p:nvPicPr>
              <p:cNvPr id="5" name="Ink 4">
                <a:extLst>
                  <a:ext uri="{FF2B5EF4-FFF2-40B4-BE49-F238E27FC236}">
                    <a16:creationId xmlns:a16="http://schemas.microsoft.com/office/drawing/2014/main" id="{CD0E7278-67C9-39A7-A85E-C1F1B026E4AA}"/>
                  </a:ext>
                </a:extLst>
              </p:cNvPr>
              <p:cNvPicPr/>
              <p:nvPr/>
            </p:nvPicPr>
            <p:blipFill>
              <a:blip r:embed="rId9"/>
              <a:stretch>
                <a:fillRect/>
              </a:stretch>
            </p:blipFill>
            <p:spPr>
              <a:xfrm>
                <a:off x="1231461" y="2925084"/>
                <a:ext cx="1652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CA6A51F-D600-539B-E055-D85BDDB65D6A}"/>
                  </a:ext>
                </a:extLst>
              </p14:cNvPr>
              <p14:cNvContentPartPr/>
              <p14:nvPr/>
            </p14:nvContentPartPr>
            <p14:xfrm>
              <a:off x="1083861" y="3596124"/>
              <a:ext cx="1407240" cy="81000"/>
            </p14:xfrm>
          </p:contentPart>
        </mc:Choice>
        <mc:Fallback xmlns="">
          <p:pic>
            <p:nvPicPr>
              <p:cNvPr id="7" name="Ink 6">
                <a:extLst>
                  <a:ext uri="{FF2B5EF4-FFF2-40B4-BE49-F238E27FC236}">
                    <a16:creationId xmlns:a16="http://schemas.microsoft.com/office/drawing/2014/main" id="{ECA6A51F-D600-539B-E055-D85BDDB65D6A}"/>
                  </a:ext>
                </a:extLst>
              </p:cNvPr>
              <p:cNvPicPr/>
              <p:nvPr/>
            </p:nvPicPr>
            <p:blipFill>
              <a:blip r:embed="rId11"/>
              <a:stretch>
                <a:fillRect/>
              </a:stretch>
            </p:blipFill>
            <p:spPr>
              <a:xfrm>
                <a:off x="1066221" y="3578124"/>
                <a:ext cx="1442880" cy="116640"/>
              </a:xfrm>
              <a:prstGeom prst="rect">
                <a:avLst/>
              </a:prstGeom>
            </p:spPr>
          </p:pic>
        </mc:Fallback>
      </mc:AlternateContent>
    </p:spTree>
    <p:extLst>
      <p:ext uri="{BB962C8B-B14F-4D97-AF65-F5344CB8AC3E}">
        <p14:creationId xmlns:p14="http://schemas.microsoft.com/office/powerpoint/2010/main" val="173040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343670"/>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7310" y="367630"/>
            <a:ext cx="9315834" cy="5539978"/>
          </a:xfrm>
          <a:prstGeom prst="rect">
            <a:avLst/>
          </a:prstGeom>
          <a:noFill/>
        </p:spPr>
        <p:txBody>
          <a:bodyPr wrap="square" rtlCol="0">
            <a:spAutoFit/>
          </a:bodyPr>
          <a:lstStyle/>
          <a:p>
            <a:r>
              <a:rPr lang="en-US" sz="2400" b="1">
                <a:solidFill>
                  <a:srgbClr val="FFC000"/>
                </a:solidFill>
                <a:cs typeface="+mj-cs"/>
              </a:rPr>
              <a:t>Romans 1:18–25  </a:t>
            </a:r>
          </a:p>
          <a:p>
            <a:r>
              <a:rPr lang="en-US" sz="2200">
                <a:solidFill>
                  <a:srgbClr val="FFC000"/>
                </a:solidFill>
                <a:cs typeface="+mj-cs"/>
              </a:rPr>
              <a:t>1:18 For the wrath of God is revealed from heaven against all ungodliness and unrighteousness of men, who hold the truth in unrighteousness; 1:19 Because that which may be known of God is manifest in them; for God hath shewed it unto them. 1:20 For the invisible things of him from the creation of the world are clearly seen, being understood by the things that are made, even his eternal power and Godhead; so that they are without excuse: 1:21 Because that, when they knew God, they glorified him not as God, neither were thankful; but became vain in their imaginations, and their foolish heart was darkened. 1:22 Professing themselves to be wise, they became fools, 1:23 And changed the glory of the uncorruptible God into an image made like to corruptible man, and to birds, and fourfooted beasts, and creeping things. 1:24 Wherefore God also gave them up to uncleanness through the lusts of their own hearts, to dishonour their own bodies between themselves: 1:25 Who changed the truth of God into a lie, and worshipped and served the creature more than the Creator, who is blessed for ever. Amen. (KJV</a:t>
            </a:r>
            <a:r>
              <a:rPr lang="el-GR" sz="2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699CF29-65F8-B625-51D3-E54D8415A1E1}"/>
                  </a:ext>
                </a:extLst>
              </p14:cNvPr>
              <p14:cNvContentPartPr/>
              <p14:nvPr/>
            </p14:nvContentPartPr>
            <p14:xfrm>
              <a:off x="2078541" y="1071084"/>
              <a:ext cx="6527520" cy="122400"/>
            </p14:xfrm>
          </p:contentPart>
        </mc:Choice>
        <mc:Fallback xmlns="">
          <p:pic>
            <p:nvPicPr>
              <p:cNvPr id="2" name="Ink 1">
                <a:extLst>
                  <a:ext uri="{FF2B5EF4-FFF2-40B4-BE49-F238E27FC236}">
                    <a16:creationId xmlns:a16="http://schemas.microsoft.com/office/drawing/2014/main" id="{7699CF29-65F8-B625-51D3-E54D8415A1E1}"/>
                  </a:ext>
                </a:extLst>
              </p:cNvPr>
              <p:cNvPicPr/>
              <p:nvPr/>
            </p:nvPicPr>
            <p:blipFill>
              <a:blip r:embed="rId5"/>
              <a:stretch>
                <a:fillRect/>
              </a:stretch>
            </p:blipFill>
            <p:spPr>
              <a:xfrm>
                <a:off x="2060541" y="1053444"/>
                <a:ext cx="6563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A8CF763-85BE-302D-6A57-1F6181A968C7}"/>
                  </a:ext>
                </a:extLst>
              </p14:cNvPr>
              <p14:cNvContentPartPr/>
              <p14:nvPr/>
            </p14:nvContentPartPr>
            <p14:xfrm>
              <a:off x="1169541" y="1460244"/>
              <a:ext cx="1756800" cy="55440"/>
            </p14:xfrm>
          </p:contentPart>
        </mc:Choice>
        <mc:Fallback xmlns="">
          <p:pic>
            <p:nvPicPr>
              <p:cNvPr id="4" name="Ink 3">
                <a:extLst>
                  <a:ext uri="{FF2B5EF4-FFF2-40B4-BE49-F238E27FC236}">
                    <a16:creationId xmlns:a16="http://schemas.microsoft.com/office/drawing/2014/main" id="{4A8CF763-85BE-302D-6A57-1F6181A968C7}"/>
                  </a:ext>
                </a:extLst>
              </p:cNvPr>
              <p:cNvPicPr/>
              <p:nvPr/>
            </p:nvPicPr>
            <p:blipFill>
              <a:blip r:embed="rId7"/>
              <a:stretch>
                <a:fillRect/>
              </a:stretch>
            </p:blipFill>
            <p:spPr>
              <a:xfrm>
                <a:off x="1151901" y="1442244"/>
                <a:ext cx="1792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8B98CCE-3A37-7FC0-7F52-66C73AF80F1F}"/>
                  </a:ext>
                </a:extLst>
              </p14:cNvPr>
              <p14:cNvContentPartPr/>
              <p14:nvPr/>
            </p14:nvContentPartPr>
            <p14:xfrm>
              <a:off x="6648741" y="2369244"/>
              <a:ext cx="56160" cy="24120"/>
            </p14:xfrm>
          </p:contentPart>
        </mc:Choice>
        <mc:Fallback xmlns="">
          <p:pic>
            <p:nvPicPr>
              <p:cNvPr id="5" name="Ink 4">
                <a:extLst>
                  <a:ext uri="{FF2B5EF4-FFF2-40B4-BE49-F238E27FC236}">
                    <a16:creationId xmlns:a16="http://schemas.microsoft.com/office/drawing/2014/main" id="{A8B98CCE-3A37-7FC0-7F52-66C73AF80F1F}"/>
                  </a:ext>
                </a:extLst>
              </p:cNvPr>
              <p:cNvPicPr/>
              <p:nvPr/>
            </p:nvPicPr>
            <p:blipFill>
              <a:blip r:embed="rId9"/>
              <a:stretch>
                <a:fillRect/>
              </a:stretch>
            </p:blipFill>
            <p:spPr>
              <a:xfrm>
                <a:off x="6631101" y="2351604"/>
                <a:ext cx="918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B814CB7-BA49-FB7A-651E-FE5395287900}"/>
                  </a:ext>
                </a:extLst>
              </p14:cNvPr>
              <p14:cNvContentPartPr/>
              <p14:nvPr/>
            </p14:nvContentPartPr>
            <p14:xfrm>
              <a:off x="6584301" y="4445364"/>
              <a:ext cx="2564280" cy="78120"/>
            </p14:xfrm>
          </p:contentPart>
        </mc:Choice>
        <mc:Fallback xmlns="">
          <p:pic>
            <p:nvPicPr>
              <p:cNvPr id="7" name="Ink 6">
                <a:extLst>
                  <a:ext uri="{FF2B5EF4-FFF2-40B4-BE49-F238E27FC236}">
                    <a16:creationId xmlns:a16="http://schemas.microsoft.com/office/drawing/2014/main" id="{BB814CB7-BA49-FB7A-651E-FE5395287900}"/>
                  </a:ext>
                </a:extLst>
              </p:cNvPr>
              <p:cNvPicPr/>
              <p:nvPr/>
            </p:nvPicPr>
            <p:blipFill>
              <a:blip r:embed="rId11"/>
              <a:stretch>
                <a:fillRect/>
              </a:stretch>
            </p:blipFill>
            <p:spPr>
              <a:xfrm>
                <a:off x="6566661" y="4427364"/>
                <a:ext cx="2599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38AAF4B-0F8C-CED6-9ACF-CA5E3322FC56}"/>
                  </a:ext>
                </a:extLst>
              </p14:cNvPr>
              <p14:cNvContentPartPr/>
              <p14:nvPr/>
            </p14:nvContentPartPr>
            <p14:xfrm>
              <a:off x="526221" y="4771164"/>
              <a:ext cx="7518240" cy="113760"/>
            </p14:xfrm>
          </p:contentPart>
        </mc:Choice>
        <mc:Fallback xmlns="">
          <p:pic>
            <p:nvPicPr>
              <p:cNvPr id="9" name="Ink 8">
                <a:extLst>
                  <a:ext uri="{FF2B5EF4-FFF2-40B4-BE49-F238E27FC236}">
                    <a16:creationId xmlns:a16="http://schemas.microsoft.com/office/drawing/2014/main" id="{238AAF4B-0F8C-CED6-9ACF-CA5E3322FC56}"/>
                  </a:ext>
                </a:extLst>
              </p:cNvPr>
              <p:cNvPicPr/>
              <p:nvPr/>
            </p:nvPicPr>
            <p:blipFill>
              <a:blip r:embed="rId13"/>
              <a:stretch>
                <a:fillRect/>
              </a:stretch>
            </p:blipFill>
            <p:spPr>
              <a:xfrm>
                <a:off x="508221" y="4753164"/>
                <a:ext cx="7553880" cy="149400"/>
              </a:xfrm>
              <a:prstGeom prst="rect">
                <a:avLst/>
              </a:prstGeom>
            </p:spPr>
          </p:pic>
        </mc:Fallback>
      </mc:AlternateContent>
    </p:spTree>
    <p:extLst>
      <p:ext uri="{BB962C8B-B14F-4D97-AF65-F5344CB8AC3E}">
        <p14:creationId xmlns:p14="http://schemas.microsoft.com/office/powerpoint/2010/main" val="1727350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34367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45728"/>
            <a:ext cx="9315834" cy="6001643"/>
          </a:xfrm>
          <a:prstGeom prst="rect">
            <a:avLst/>
          </a:prstGeom>
          <a:noFill/>
        </p:spPr>
        <p:txBody>
          <a:bodyPr wrap="square" rtlCol="0">
            <a:spAutoFit/>
          </a:bodyPr>
          <a:lstStyle/>
          <a:p>
            <a:r>
              <a:rPr lang="en-US" sz="2400" b="1">
                <a:solidFill>
                  <a:srgbClr val="FFC000"/>
                </a:solidFill>
                <a:cs typeface="+mj-cs"/>
              </a:rPr>
              <a:t>Romans 1:26–32  </a:t>
            </a:r>
          </a:p>
          <a:p>
            <a:r>
              <a:rPr lang="en-US" sz="2400">
                <a:solidFill>
                  <a:srgbClr val="FFC000"/>
                </a:solidFill>
                <a:cs typeface="+mj-cs"/>
              </a:rPr>
              <a:t>1:26 For this cause God gave them up unto vile affections: for even their women did change the natural use into that which is against nature: 1:27 And likewise also the men, leaving the natural use of the woman, burned in their lust one toward another; men with men working that which is unseemly, and receiving in themselves that recompence of their error which was meet. 1:28 And even as they did not like to retain God in their knowledge, God gave them over to a reprobate mind, to do those things which are not convenient; 1:29 Being filled with all unrighteousness, fornication, wickedness, covetousness, maliciousness; full of envy, murder, debate, deceit, malignity; whisperers, 1:30 Backbiters, haters of God, despiteful, proud, boasters, inventors of evil things, disobedient to parents, 1:31 Without understanding, covenant breakers, without natural affection, implacable, unmerciful: 1:32 Who knowing the judgment of God, that they which commit such things are worthy of death, not only do the same, but have pleasure in them that do them. (KJV</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34AFA25-2433-B329-F270-764A57EDDCD7}"/>
                  </a:ext>
                </a:extLst>
              </p14:cNvPr>
              <p14:cNvContentPartPr/>
              <p14:nvPr/>
            </p14:nvContentPartPr>
            <p14:xfrm>
              <a:off x="1625301" y="982884"/>
              <a:ext cx="5740560" cy="60480"/>
            </p14:xfrm>
          </p:contentPart>
        </mc:Choice>
        <mc:Fallback xmlns="">
          <p:pic>
            <p:nvPicPr>
              <p:cNvPr id="2" name="Ink 1">
                <a:extLst>
                  <a:ext uri="{FF2B5EF4-FFF2-40B4-BE49-F238E27FC236}">
                    <a16:creationId xmlns:a16="http://schemas.microsoft.com/office/drawing/2014/main" id="{F34AFA25-2433-B329-F270-764A57EDDCD7}"/>
                  </a:ext>
                </a:extLst>
              </p:cNvPr>
              <p:cNvPicPr/>
              <p:nvPr/>
            </p:nvPicPr>
            <p:blipFill>
              <a:blip r:embed="rId5"/>
              <a:stretch>
                <a:fillRect/>
              </a:stretch>
            </p:blipFill>
            <p:spPr>
              <a:xfrm>
                <a:off x="1607661" y="965244"/>
                <a:ext cx="5776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4D79DE3-C3DF-0B59-FF86-5CA376E6EAFB}"/>
                  </a:ext>
                </a:extLst>
              </p14:cNvPr>
              <p14:cNvContentPartPr/>
              <p14:nvPr/>
            </p14:nvContentPartPr>
            <p14:xfrm>
              <a:off x="2084301" y="3182844"/>
              <a:ext cx="4854240" cy="73440"/>
            </p14:xfrm>
          </p:contentPart>
        </mc:Choice>
        <mc:Fallback xmlns="">
          <p:pic>
            <p:nvPicPr>
              <p:cNvPr id="4" name="Ink 3">
                <a:extLst>
                  <a:ext uri="{FF2B5EF4-FFF2-40B4-BE49-F238E27FC236}">
                    <a16:creationId xmlns:a16="http://schemas.microsoft.com/office/drawing/2014/main" id="{54D79DE3-C3DF-0B59-FF86-5CA376E6EAFB}"/>
                  </a:ext>
                </a:extLst>
              </p:cNvPr>
              <p:cNvPicPr/>
              <p:nvPr/>
            </p:nvPicPr>
            <p:blipFill>
              <a:blip r:embed="rId7"/>
              <a:stretch>
                <a:fillRect/>
              </a:stretch>
            </p:blipFill>
            <p:spPr>
              <a:xfrm>
                <a:off x="2066661" y="3164844"/>
                <a:ext cx="4889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747D2B7-9F5E-9189-B4E6-3D02C7A1A19C}"/>
                  </a:ext>
                </a:extLst>
              </p14:cNvPr>
              <p14:cNvContentPartPr/>
              <p14:nvPr/>
            </p14:nvContentPartPr>
            <p14:xfrm>
              <a:off x="3208581" y="3581724"/>
              <a:ext cx="1800" cy="5040"/>
            </p14:xfrm>
          </p:contentPart>
        </mc:Choice>
        <mc:Fallback xmlns="">
          <p:pic>
            <p:nvPicPr>
              <p:cNvPr id="5" name="Ink 4">
                <a:extLst>
                  <a:ext uri="{FF2B5EF4-FFF2-40B4-BE49-F238E27FC236}">
                    <a16:creationId xmlns:a16="http://schemas.microsoft.com/office/drawing/2014/main" id="{0747D2B7-9F5E-9189-B4E6-3D02C7A1A19C}"/>
                  </a:ext>
                </a:extLst>
              </p:cNvPr>
              <p:cNvPicPr/>
              <p:nvPr/>
            </p:nvPicPr>
            <p:blipFill>
              <a:blip r:embed="rId9"/>
              <a:stretch>
                <a:fillRect/>
              </a:stretch>
            </p:blipFill>
            <p:spPr>
              <a:xfrm>
                <a:off x="3190581" y="3564084"/>
                <a:ext cx="37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B8B1796-911F-5EF1-CAA8-F797B6D3FA9C}"/>
                  </a:ext>
                </a:extLst>
              </p14:cNvPr>
              <p14:cNvContentPartPr/>
              <p14:nvPr/>
            </p14:nvContentPartPr>
            <p14:xfrm>
              <a:off x="4384701" y="3547524"/>
              <a:ext cx="3899880" cy="79560"/>
            </p14:xfrm>
          </p:contentPart>
        </mc:Choice>
        <mc:Fallback xmlns="">
          <p:pic>
            <p:nvPicPr>
              <p:cNvPr id="7" name="Ink 6">
                <a:extLst>
                  <a:ext uri="{FF2B5EF4-FFF2-40B4-BE49-F238E27FC236}">
                    <a16:creationId xmlns:a16="http://schemas.microsoft.com/office/drawing/2014/main" id="{2B8B1796-911F-5EF1-CAA8-F797B6D3FA9C}"/>
                  </a:ext>
                </a:extLst>
              </p:cNvPr>
              <p:cNvPicPr/>
              <p:nvPr/>
            </p:nvPicPr>
            <p:blipFill>
              <a:blip r:embed="rId11"/>
              <a:stretch>
                <a:fillRect/>
              </a:stretch>
            </p:blipFill>
            <p:spPr>
              <a:xfrm>
                <a:off x="4367061" y="3529884"/>
                <a:ext cx="3935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0BE8998-1393-6D8A-25FE-E63C334B86F1}"/>
                  </a:ext>
                </a:extLst>
              </p14:cNvPr>
              <p14:cNvContentPartPr/>
              <p14:nvPr/>
            </p14:nvContentPartPr>
            <p14:xfrm>
              <a:off x="763821" y="3878364"/>
              <a:ext cx="7684200" cy="115920"/>
            </p14:xfrm>
          </p:contentPart>
        </mc:Choice>
        <mc:Fallback xmlns="">
          <p:pic>
            <p:nvPicPr>
              <p:cNvPr id="9" name="Ink 8">
                <a:extLst>
                  <a:ext uri="{FF2B5EF4-FFF2-40B4-BE49-F238E27FC236}">
                    <a16:creationId xmlns:a16="http://schemas.microsoft.com/office/drawing/2014/main" id="{40BE8998-1393-6D8A-25FE-E63C334B86F1}"/>
                  </a:ext>
                </a:extLst>
              </p:cNvPr>
              <p:cNvPicPr/>
              <p:nvPr/>
            </p:nvPicPr>
            <p:blipFill>
              <a:blip r:embed="rId13"/>
              <a:stretch>
                <a:fillRect/>
              </a:stretch>
            </p:blipFill>
            <p:spPr>
              <a:xfrm>
                <a:off x="746181" y="3860364"/>
                <a:ext cx="7719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A807751-AD36-425C-AE68-91F550E2F693}"/>
                  </a:ext>
                </a:extLst>
              </p14:cNvPr>
              <p14:cNvContentPartPr/>
              <p14:nvPr/>
            </p14:nvContentPartPr>
            <p14:xfrm>
              <a:off x="632061" y="4304604"/>
              <a:ext cx="8623080" cy="115200"/>
            </p14:xfrm>
          </p:contentPart>
        </mc:Choice>
        <mc:Fallback xmlns="">
          <p:pic>
            <p:nvPicPr>
              <p:cNvPr id="11" name="Ink 10">
                <a:extLst>
                  <a:ext uri="{FF2B5EF4-FFF2-40B4-BE49-F238E27FC236}">
                    <a16:creationId xmlns:a16="http://schemas.microsoft.com/office/drawing/2014/main" id="{7A807751-AD36-425C-AE68-91F550E2F693}"/>
                  </a:ext>
                </a:extLst>
              </p:cNvPr>
              <p:cNvPicPr/>
              <p:nvPr/>
            </p:nvPicPr>
            <p:blipFill>
              <a:blip r:embed="rId15"/>
              <a:stretch>
                <a:fillRect/>
              </a:stretch>
            </p:blipFill>
            <p:spPr>
              <a:xfrm>
                <a:off x="614061" y="4286964"/>
                <a:ext cx="8658720" cy="150840"/>
              </a:xfrm>
              <a:prstGeom prst="rect">
                <a:avLst/>
              </a:prstGeom>
            </p:spPr>
          </p:pic>
        </mc:Fallback>
      </mc:AlternateContent>
      <p:grpSp>
        <p:nvGrpSpPr>
          <p:cNvPr id="14" name="Group 13">
            <a:extLst>
              <a:ext uri="{FF2B5EF4-FFF2-40B4-BE49-F238E27FC236}">
                <a16:creationId xmlns:a16="http://schemas.microsoft.com/office/drawing/2014/main" id="{6C5C7466-5168-1405-5957-A8CA0690C514}"/>
              </a:ext>
            </a:extLst>
          </p:cNvPr>
          <p:cNvGrpSpPr/>
          <p:nvPr/>
        </p:nvGrpSpPr>
        <p:grpSpPr>
          <a:xfrm>
            <a:off x="454941" y="4685484"/>
            <a:ext cx="8897760" cy="78480"/>
            <a:chOff x="454941" y="4685484"/>
            <a:chExt cx="8897760" cy="7848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FEE2F90A-CC90-607E-C828-380777D432DB}"/>
                    </a:ext>
                  </a:extLst>
                </p14:cNvPr>
                <p14:cNvContentPartPr/>
                <p14:nvPr/>
              </p14:nvContentPartPr>
              <p14:xfrm>
                <a:off x="454941" y="4690524"/>
                <a:ext cx="6881760" cy="73440"/>
              </p14:xfrm>
            </p:contentPart>
          </mc:Choice>
          <mc:Fallback xmlns="">
            <p:pic>
              <p:nvPicPr>
                <p:cNvPr id="12" name="Ink 11">
                  <a:extLst>
                    <a:ext uri="{FF2B5EF4-FFF2-40B4-BE49-F238E27FC236}">
                      <a16:creationId xmlns:a16="http://schemas.microsoft.com/office/drawing/2014/main" id="{FEE2F90A-CC90-607E-C828-380777D432DB}"/>
                    </a:ext>
                  </a:extLst>
                </p:cNvPr>
                <p:cNvPicPr/>
                <p:nvPr/>
              </p:nvPicPr>
              <p:blipFill>
                <a:blip r:embed="rId17"/>
                <a:stretch>
                  <a:fillRect/>
                </a:stretch>
              </p:blipFill>
              <p:spPr>
                <a:xfrm>
                  <a:off x="437301" y="4672884"/>
                  <a:ext cx="6917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3641839-8297-E7A7-0AE6-6F229B32EDEA}"/>
                    </a:ext>
                  </a:extLst>
                </p14:cNvPr>
                <p14:cNvContentPartPr/>
                <p14:nvPr/>
              </p14:nvContentPartPr>
              <p14:xfrm>
                <a:off x="7643421" y="4685484"/>
                <a:ext cx="1709280" cy="70560"/>
              </p14:xfrm>
            </p:contentPart>
          </mc:Choice>
          <mc:Fallback xmlns="">
            <p:pic>
              <p:nvPicPr>
                <p:cNvPr id="13" name="Ink 12">
                  <a:extLst>
                    <a:ext uri="{FF2B5EF4-FFF2-40B4-BE49-F238E27FC236}">
                      <a16:creationId xmlns:a16="http://schemas.microsoft.com/office/drawing/2014/main" id="{F3641839-8297-E7A7-0AE6-6F229B32EDEA}"/>
                    </a:ext>
                  </a:extLst>
                </p:cNvPr>
                <p:cNvPicPr/>
                <p:nvPr/>
              </p:nvPicPr>
              <p:blipFill>
                <a:blip r:embed="rId19"/>
                <a:stretch>
                  <a:fillRect/>
                </a:stretch>
              </p:blipFill>
              <p:spPr>
                <a:xfrm>
                  <a:off x="7625421" y="4667484"/>
                  <a:ext cx="1744920" cy="10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6B75451-4428-E6DB-BD92-727480A2055A}"/>
                  </a:ext>
                </a:extLst>
              </p14:cNvPr>
              <p14:cNvContentPartPr/>
              <p14:nvPr/>
            </p14:nvContentPartPr>
            <p14:xfrm>
              <a:off x="518301" y="5023524"/>
              <a:ext cx="474480" cy="72720"/>
            </p14:xfrm>
          </p:contentPart>
        </mc:Choice>
        <mc:Fallback xmlns="">
          <p:pic>
            <p:nvPicPr>
              <p:cNvPr id="15" name="Ink 14">
                <a:extLst>
                  <a:ext uri="{FF2B5EF4-FFF2-40B4-BE49-F238E27FC236}">
                    <a16:creationId xmlns:a16="http://schemas.microsoft.com/office/drawing/2014/main" id="{56B75451-4428-E6DB-BD92-727480A2055A}"/>
                  </a:ext>
                </a:extLst>
              </p:cNvPr>
              <p:cNvPicPr/>
              <p:nvPr/>
            </p:nvPicPr>
            <p:blipFill>
              <a:blip r:embed="rId21"/>
              <a:stretch>
                <a:fillRect/>
              </a:stretch>
            </p:blipFill>
            <p:spPr>
              <a:xfrm>
                <a:off x="500301" y="5005524"/>
                <a:ext cx="5101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D9C99D9-8BB7-9608-80A2-059E3F6BE800}"/>
                  </a:ext>
                </a:extLst>
              </p14:cNvPr>
              <p14:cNvContentPartPr/>
              <p14:nvPr/>
            </p14:nvContentPartPr>
            <p14:xfrm>
              <a:off x="2335941" y="4995804"/>
              <a:ext cx="6806880" cy="155160"/>
            </p14:xfrm>
          </p:contentPart>
        </mc:Choice>
        <mc:Fallback xmlns="">
          <p:pic>
            <p:nvPicPr>
              <p:cNvPr id="16" name="Ink 15">
                <a:extLst>
                  <a:ext uri="{FF2B5EF4-FFF2-40B4-BE49-F238E27FC236}">
                    <a16:creationId xmlns:a16="http://schemas.microsoft.com/office/drawing/2014/main" id="{5D9C99D9-8BB7-9608-80A2-059E3F6BE800}"/>
                  </a:ext>
                </a:extLst>
              </p:cNvPr>
              <p:cNvPicPr/>
              <p:nvPr/>
            </p:nvPicPr>
            <p:blipFill>
              <a:blip r:embed="rId23"/>
              <a:stretch>
                <a:fillRect/>
              </a:stretch>
            </p:blipFill>
            <p:spPr>
              <a:xfrm>
                <a:off x="2318301" y="4978164"/>
                <a:ext cx="6842520" cy="190800"/>
              </a:xfrm>
              <a:prstGeom prst="rect">
                <a:avLst/>
              </a:prstGeom>
            </p:spPr>
          </p:pic>
        </mc:Fallback>
      </mc:AlternateContent>
      <p:grpSp>
        <p:nvGrpSpPr>
          <p:cNvPr id="19" name="Group 18">
            <a:extLst>
              <a:ext uri="{FF2B5EF4-FFF2-40B4-BE49-F238E27FC236}">
                <a16:creationId xmlns:a16="http://schemas.microsoft.com/office/drawing/2014/main" id="{BA56DBB8-3261-0C99-02B3-0C1692C62BA7}"/>
              </a:ext>
            </a:extLst>
          </p:cNvPr>
          <p:cNvGrpSpPr/>
          <p:nvPr/>
        </p:nvGrpSpPr>
        <p:grpSpPr>
          <a:xfrm>
            <a:off x="687861" y="5429244"/>
            <a:ext cx="7860600" cy="99360"/>
            <a:chOff x="687861" y="5429244"/>
            <a:chExt cx="7860600" cy="9936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30A4631E-F08E-F97B-6EB4-44B82A28A15F}"/>
                    </a:ext>
                  </a:extLst>
                </p14:cNvPr>
                <p14:cNvContentPartPr/>
                <p14:nvPr/>
              </p14:nvContentPartPr>
              <p14:xfrm>
                <a:off x="687861" y="5429244"/>
                <a:ext cx="3783600" cy="94320"/>
              </p14:xfrm>
            </p:contentPart>
          </mc:Choice>
          <mc:Fallback xmlns="">
            <p:pic>
              <p:nvPicPr>
                <p:cNvPr id="17" name="Ink 16">
                  <a:extLst>
                    <a:ext uri="{FF2B5EF4-FFF2-40B4-BE49-F238E27FC236}">
                      <a16:creationId xmlns:a16="http://schemas.microsoft.com/office/drawing/2014/main" id="{30A4631E-F08E-F97B-6EB4-44B82A28A15F}"/>
                    </a:ext>
                  </a:extLst>
                </p:cNvPr>
                <p:cNvPicPr/>
                <p:nvPr/>
              </p:nvPicPr>
              <p:blipFill>
                <a:blip r:embed="rId25"/>
                <a:stretch>
                  <a:fillRect/>
                </a:stretch>
              </p:blipFill>
              <p:spPr>
                <a:xfrm>
                  <a:off x="670221" y="5411244"/>
                  <a:ext cx="3819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90063232-72F2-83EE-FD0C-171471617CC6}"/>
                    </a:ext>
                  </a:extLst>
                </p14:cNvPr>
                <p14:cNvContentPartPr/>
                <p14:nvPr/>
              </p14:nvContentPartPr>
              <p14:xfrm>
                <a:off x="5451021" y="5445444"/>
                <a:ext cx="3097440" cy="83160"/>
              </p14:xfrm>
            </p:contentPart>
          </mc:Choice>
          <mc:Fallback xmlns="">
            <p:pic>
              <p:nvPicPr>
                <p:cNvPr id="18" name="Ink 17">
                  <a:extLst>
                    <a:ext uri="{FF2B5EF4-FFF2-40B4-BE49-F238E27FC236}">
                      <a16:creationId xmlns:a16="http://schemas.microsoft.com/office/drawing/2014/main" id="{90063232-72F2-83EE-FD0C-171471617CC6}"/>
                    </a:ext>
                  </a:extLst>
                </p:cNvPr>
                <p:cNvPicPr/>
                <p:nvPr/>
              </p:nvPicPr>
              <p:blipFill>
                <a:blip r:embed="rId27"/>
                <a:stretch>
                  <a:fillRect/>
                </a:stretch>
              </p:blipFill>
              <p:spPr>
                <a:xfrm>
                  <a:off x="5433021" y="5427444"/>
                  <a:ext cx="3133080" cy="11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330B6CD5-806A-8598-739A-B32BCCD3D103}"/>
                  </a:ext>
                </a:extLst>
              </p14:cNvPr>
              <p14:cNvContentPartPr/>
              <p14:nvPr/>
            </p14:nvContentPartPr>
            <p14:xfrm>
              <a:off x="847701" y="5743164"/>
              <a:ext cx="8622360" cy="131040"/>
            </p14:xfrm>
          </p:contentPart>
        </mc:Choice>
        <mc:Fallback xmlns="">
          <p:pic>
            <p:nvPicPr>
              <p:cNvPr id="20" name="Ink 19">
                <a:extLst>
                  <a:ext uri="{FF2B5EF4-FFF2-40B4-BE49-F238E27FC236}">
                    <a16:creationId xmlns:a16="http://schemas.microsoft.com/office/drawing/2014/main" id="{330B6CD5-806A-8598-739A-B32BCCD3D103}"/>
                  </a:ext>
                </a:extLst>
              </p:cNvPr>
              <p:cNvPicPr/>
              <p:nvPr/>
            </p:nvPicPr>
            <p:blipFill>
              <a:blip r:embed="rId29"/>
              <a:stretch>
                <a:fillRect/>
              </a:stretch>
            </p:blipFill>
            <p:spPr>
              <a:xfrm>
                <a:off x="829701" y="5725524"/>
                <a:ext cx="8658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716153C9-624A-73B8-56D5-4D07DDCD4D8D}"/>
                  </a:ext>
                </a:extLst>
              </p14:cNvPr>
              <p14:cNvContentPartPr/>
              <p14:nvPr/>
            </p14:nvContentPartPr>
            <p14:xfrm>
              <a:off x="969381" y="6050244"/>
              <a:ext cx="5652720" cy="226800"/>
            </p14:xfrm>
          </p:contentPart>
        </mc:Choice>
        <mc:Fallback xmlns="">
          <p:pic>
            <p:nvPicPr>
              <p:cNvPr id="21" name="Ink 20">
                <a:extLst>
                  <a:ext uri="{FF2B5EF4-FFF2-40B4-BE49-F238E27FC236}">
                    <a16:creationId xmlns:a16="http://schemas.microsoft.com/office/drawing/2014/main" id="{716153C9-624A-73B8-56D5-4D07DDCD4D8D}"/>
                  </a:ext>
                </a:extLst>
              </p:cNvPr>
              <p:cNvPicPr/>
              <p:nvPr/>
            </p:nvPicPr>
            <p:blipFill>
              <a:blip r:embed="rId31"/>
              <a:stretch>
                <a:fillRect/>
              </a:stretch>
            </p:blipFill>
            <p:spPr>
              <a:xfrm>
                <a:off x="951741" y="6032604"/>
                <a:ext cx="56883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EF405A04-1A9D-4433-DDDE-BB2E705448D9}"/>
                  </a:ext>
                </a:extLst>
              </p14:cNvPr>
              <p14:cNvContentPartPr/>
              <p14:nvPr/>
            </p14:nvContentPartPr>
            <p14:xfrm>
              <a:off x="9390141" y="3342684"/>
              <a:ext cx="460080" cy="2550600"/>
            </p14:xfrm>
          </p:contentPart>
        </mc:Choice>
        <mc:Fallback xmlns="">
          <p:pic>
            <p:nvPicPr>
              <p:cNvPr id="22" name="Ink 21">
                <a:extLst>
                  <a:ext uri="{FF2B5EF4-FFF2-40B4-BE49-F238E27FC236}">
                    <a16:creationId xmlns:a16="http://schemas.microsoft.com/office/drawing/2014/main" id="{EF405A04-1A9D-4433-DDDE-BB2E705448D9}"/>
                  </a:ext>
                </a:extLst>
              </p:cNvPr>
              <p:cNvPicPr/>
              <p:nvPr/>
            </p:nvPicPr>
            <p:blipFill>
              <a:blip r:embed="rId33"/>
              <a:stretch>
                <a:fillRect/>
              </a:stretch>
            </p:blipFill>
            <p:spPr>
              <a:xfrm>
                <a:off x="9372501" y="3325044"/>
                <a:ext cx="495720" cy="2586240"/>
              </a:xfrm>
              <a:prstGeom prst="rect">
                <a:avLst/>
              </a:prstGeom>
            </p:spPr>
          </p:pic>
        </mc:Fallback>
      </mc:AlternateContent>
    </p:spTree>
    <p:extLst>
      <p:ext uri="{BB962C8B-B14F-4D97-AF65-F5344CB8AC3E}">
        <p14:creationId xmlns:p14="http://schemas.microsoft.com/office/powerpoint/2010/main" val="3065795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19195</TotalTime>
  <Words>4630</Words>
  <Application>Microsoft Office PowerPoint</Application>
  <PresentationFormat>Widescreen</PresentationFormat>
  <Paragraphs>197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90</cp:revision>
  <dcterms:created xsi:type="dcterms:W3CDTF">2021-02-18T19:11:41Z</dcterms:created>
  <dcterms:modified xsi:type="dcterms:W3CDTF">2023-03-09T13:54:11Z</dcterms:modified>
</cp:coreProperties>
</file>